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gif" ContentType="image/gif"/>
  <Default Extension="wmv" ContentType="video/x-ms-wmv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theme/themeOverride1.xml" ContentType="application/vnd.openxmlformats-officedocument.themeOverride+xml"/>
  <Override PartName="/ppt/theme/themeOverride2.xml" ContentType="application/vnd.openxmlformats-officedocument.themeOverride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theme/theme2.xml" ContentType="application/vnd.openxmlformats-officedocument.theme+xml"/>
  <Override PartName="/ppt/theme/themeOverride3.xml" ContentType="application/vnd.openxmlformats-officedocument.themeOverride+xml"/>
  <Override PartName="/ppt/theme/themeOverride4.xml" ContentType="application/vnd.openxmlformats-officedocument.themeOverride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theme/theme3.xml" ContentType="application/vnd.openxmlformats-officedocument.theme+xml"/>
  <Override PartName="/ppt/theme/themeOverride5.xml" ContentType="application/vnd.openxmlformats-officedocument.themeOverride+xml"/>
  <Override PartName="/ppt/theme/themeOverride6.xml" ContentType="application/vnd.openxmlformats-officedocument.themeOverride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theme/theme4.xml" ContentType="application/vnd.openxmlformats-officedocument.theme+xml"/>
  <Override PartName="/ppt/theme/themeOverride7.xml" ContentType="application/vnd.openxmlformats-officedocument.themeOverride+xml"/>
  <Override PartName="/ppt/theme/themeOverride8.xml" ContentType="application/vnd.openxmlformats-officedocument.themeOverride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theme/theme5.xml" ContentType="application/vnd.openxmlformats-officedocument.theme+xml"/>
  <Override PartName="/ppt/theme/themeOverride9.xml" ContentType="application/vnd.openxmlformats-officedocument.themeOverride+xml"/>
  <Override PartName="/ppt/theme/themeOverride10.xml" ContentType="application/vnd.openxmlformats-officedocument.themeOverride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theme/theme6.xml" ContentType="application/vnd.openxmlformats-officedocument.theme+xml"/>
  <Override PartName="/ppt/theme/themeOverride11.xml" ContentType="application/vnd.openxmlformats-officedocument.themeOverride+xml"/>
  <Override PartName="/ppt/theme/themeOverride12.xml" ContentType="application/vnd.openxmlformats-officedocument.themeOverrid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5" Type="http://schemas.openxmlformats.org/officeDocument/2006/relationships/custom-properties" Target="docProps/custom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896" r:id="rId1"/>
    <p:sldMasterId id="2147483980" r:id="rId2"/>
    <p:sldMasterId id="2147509554" r:id="rId3"/>
    <p:sldMasterId id="2147513168" r:id="rId4"/>
    <p:sldMasterId id="2147513180" r:id="rId5"/>
    <p:sldMasterId id="2147513228" r:id="rId6"/>
  </p:sldMasterIdLst>
  <p:notesMasterIdLst>
    <p:notesMasterId r:id="rId28"/>
  </p:notesMasterIdLst>
  <p:sldIdLst>
    <p:sldId id="371" r:id="rId7"/>
    <p:sldId id="1556" r:id="rId8"/>
    <p:sldId id="1555" r:id="rId9"/>
    <p:sldId id="1557" r:id="rId10"/>
    <p:sldId id="1549" r:id="rId11"/>
    <p:sldId id="1558" r:id="rId12"/>
    <p:sldId id="1559" r:id="rId13"/>
    <p:sldId id="1560" r:id="rId14"/>
    <p:sldId id="1561" r:id="rId15"/>
    <p:sldId id="1564" r:id="rId16"/>
    <p:sldId id="1533" r:id="rId17"/>
    <p:sldId id="1408" r:id="rId18"/>
    <p:sldId id="1402" r:id="rId19"/>
    <p:sldId id="1313" r:id="rId20"/>
    <p:sldId id="1512" r:id="rId21"/>
    <p:sldId id="1478" r:id="rId22"/>
    <p:sldId id="1395" r:id="rId23"/>
    <p:sldId id="1321" r:id="rId24"/>
    <p:sldId id="1536" r:id="rId25"/>
    <p:sldId id="856" r:id="rId26"/>
    <p:sldId id="1186" r:id="rId27"/>
  </p:sldIdLst>
  <p:sldSz cx="12190413" cy="6859588"/>
  <p:notesSz cx="6794500" cy="9906000"/>
  <p:defaultTextStyle>
    <a:defPPr>
      <a:defRPr lang="ru-RU"/>
    </a:defPPr>
    <a:lvl1pPr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1pPr>
    <a:lvl2pPr marL="334678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2pPr>
    <a:lvl3pPr marL="720109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3pPr>
    <a:lvl4pPr marL="1107127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4pPr>
    <a:lvl5pPr marL="1489386" indent="1588" algn="l" rtl="0" fontAlgn="base">
      <a:spcBef>
        <a:spcPct val="0"/>
      </a:spcBef>
      <a:spcAft>
        <a:spcPct val="0"/>
      </a:spcAft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5pPr>
    <a:lvl6pPr marL="2284046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6pPr>
    <a:lvl7pPr marL="2740853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7pPr>
    <a:lvl8pPr marL="3197661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8pPr>
    <a:lvl9pPr marL="3654469" algn="l" defTabSz="913619" rtl="0" eaLnBrk="1" latinLnBrk="0" hangingPunct="1">
      <a:defRPr sz="1100" kern="1200">
        <a:solidFill>
          <a:schemeClr val="tx1"/>
        </a:solidFill>
        <a:latin typeface="Times New Roman" pitchFamily="18" charset="0"/>
        <a:ea typeface="+mn-ea"/>
        <a:cs typeface="Arial" charset="0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srgbClr val="FF0000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000000"/>
    <a:srgbClr val="FFFFFF"/>
    <a:srgbClr val="DDDFE3"/>
    <a:srgbClr val="0033CC"/>
    <a:srgbClr val="009A46"/>
    <a:srgbClr val="005024"/>
    <a:srgbClr val="CC6600"/>
    <a:srgbClr val="0000FF"/>
    <a:srgbClr val="006C31"/>
    <a:srgbClr val="FFCC66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Средний стиль 2 - акцент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8150" autoAdjust="0"/>
    <p:restoredTop sz="99886" autoAdjust="0"/>
  </p:normalViewPr>
  <p:slideViewPr>
    <p:cSldViewPr>
      <p:cViewPr>
        <p:scale>
          <a:sx n="100" d="100"/>
          <a:sy n="100" d="100"/>
        </p:scale>
        <p:origin x="-1302" y="-372"/>
      </p:cViewPr>
      <p:guideLst>
        <p:guide orient="horz" pos="2162"/>
        <p:guide pos="3841"/>
      </p:guideLst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50" d="100"/>
        <a:sy n="50" d="100"/>
      </p:scale>
      <p:origin x="0" y="0"/>
    </p:cViewPr>
  </p:notesText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2.xml"/><Relationship Id="rId13" Type="http://schemas.openxmlformats.org/officeDocument/2006/relationships/slide" Target="slides/slide7.xml"/><Relationship Id="rId18" Type="http://schemas.openxmlformats.org/officeDocument/2006/relationships/slide" Target="slides/slide12.xml"/><Relationship Id="rId26" Type="http://schemas.openxmlformats.org/officeDocument/2006/relationships/slide" Target="slides/slide20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5.xml"/><Relationship Id="rId7" Type="http://schemas.openxmlformats.org/officeDocument/2006/relationships/slide" Target="slides/slide1.xml"/><Relationship Id="rId12" Type="http://schemas.openxmlformats.org/officeDocument/2006/relationships/slide" Target="slides/slide6.xml"/><Relationship Id="rId17" Type="http://schemas.openxmlformats.org/officeDocument/2006/relationships/slide" Target="slides/slide11.xml"/><Relationship Id="rId25" Type="http://schemas.openxmlformats.org/officeDocument/2006/relationships/slide" Target="slides/slide19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0.xml"/><Relationship Id="rId20" Type="http://schemas.openxmlformats.org/officeDocument/2006/relationships/slide" Target="slides/slide14.xml"/><Relationship Id="rId29" Type="http://schemas.openxmlformats.org/officeDocument/2006/relationships/presProps" Target="pres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5.xml"/><Relationship Id="rId24" Type="http://schemas.openxmlformats.org/officeDocument/2006/relationships/slide" Target="slides/slide18.xml"/><Relationship Id="rId32" Type="http://schemas.openxmlformats.org/officeDocument/2006/relationships/tableStyles" Target="tableStyle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9.xml"/><Relationship Id="rId23" Type="http://schemas.openxmlformats.org/officeDocument/2006/relationships/slide" Target="slides/slide17.xml"/><Relationship Id="rId28" Type="http://schemas.openxmlformats.org/officeDocument/2006/relationships/notesMaster" Target="notesMasters/notesMaster1.xml"/><Relationship Id="rId10" Type="http://schemas.openxmlformats.org/officeDocument/2006/relationships/slide" Target="slides/slide4.xml"/><Relationship Id="rId19" Type="http://schemas.openxmlformats.org/officeDocument/2006/relationships/slide" Target="slides/slide13.xml"/><Relationship Id="rId31" Type="http://schemas.openxmlformats.org/officeDocument/2006/relationships/theme" Target="theme/theme1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3.xml"/><Relationship Id="rId14" Type="http://schemas.openxmlformats.org/officeDocument/2006/relationships/slide" Target="slides/slide8.xml"/><Relationship Id="rId22" Type="http://schemas.openxmlformats.org/officeDocument/2006/relationships/slide" Target="slides/slide16.xml"/><Relationship Id="rId27" Type="http://schemas.openxmlformats.org/officeDocument/2006/relationships/slide" Target="slides/slide21.xml"/><Relationship Id="rId30" Type="http://schemas.openxmlformats.org/officeDocument/2006/relationships/viewProps" Target="view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Верхний колонтитул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3" name="Дата 2"/>
          <p:cNvSpPr>
            <a:spLocks noGrp="1"/>
          </p:cNvSpPr>
          <p:nvPr>
            <p:ph type="dt" idx="1"/>
          </p:nvPr>
        </p:nvSpPr>
        <p:spPr>
          <a:xfrm>
            <a:off x="3848100" y="0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A3C40D53-305F-4AF6-9F7B-0F83A3A312E2}" type="datetimeFigureOut">
              <a:rPr lang="ru-RU"/>
              <a:pPr>
                <a:defRPr/>
              </a:pPr>
              <a:t>22.02.2022</a:t>
            </a:fld>
            <a:endParaRPr lang="ru-RU"/>
          </a:p>
        </p:txBody>
      </p:sp>
      <p:sp>
        <p:nvSpPr>
          <p:cNvPr id="4" name="Образ слайда 3"/>
          <p:cNvSpPr>
            <a:spLocks noGrp="1" noRot="1" noChangeAspect="1"/>
          </p:cNvSpPr>
          <p:nvPr>
            <p:ph type="sldImg" idx="2"/>
          </p:nvPr>
        </p:nvSpPr>
        <p:spPr>
          <a:xfrm>
            <a:off x="96838" y="742950"/>
            <a:ext cx="6600825" cy="37147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 lvl="0"/>
            <a:endParaRPr lang="ru-RU" noProof="0"/>
          </a:p>
        </p:txBody>
      </p:sp>
      <p:sp>
        <p:nvSpPr>
          <p:cNvPr id="5" name="Заметки 4"/>
          <p:cNvSpPr>
            <a:spLocks noGrp="1"/>
          </p:cNvSpPr>
          <p:nvPr>
            <p:ph type="body" sz="quarter" idx="3"/>
          </p:nvPr>
        </p:nvSpPr>
        <p:spPr>
          <a:xfrm>
            <a:off x="679450" y="4705350"/>
            <a:ext cx="5435600" cy="445770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ru-RU" noProof="0" smtClean="0"/>
              <a:t>Образец текста</a:t>
            </a:r>
          </a:p>
          <a:p>
            <a:pPr lvl="1"/>
            <a:r>
              <a:rPr lang="ru-RU" noProof="0" smtClean="0"/>
              <a:t>Второй уровень</a:t>
            </a:r>
          </a:p>
          <a:p>
            <a:pPr lvl="2"/>
            <a:r>
              <a:rPr lang="ru-RU" noProof="0" smtClean="0"/>
              <a:t>Третий уровень</a:t>
            </a:r>
          </a:p>
          <a:p>
            <a:pPr lvl="3"/>
            <a:r>
              <a:rPr lang="ru-RU" noProof="0" smtClean="0"/>
              <a:t>Четвертый уровень</a:t>
            </a:r>
          </a:p>
          <a:p>
            <a:pPr lvl="4"/>
            <a:r>
              <a:rPr lang="ru-RU" noProof="0" smtClean="0"/>
              <a:t>Пятый уровень</a:t>
            </a:r>
            <a:endParaRPr lang="ru-RU" noProof="0"/>
          </a:p>
        </p:txBody>
      </p:sp>
      <p:sp>
        <p:nvSpPr>
          <p:cNvPr id="6" name="Нижний колонтитул 5"/>
          <p:cNvSpPr>
            <a:spLocks noGrp="1"/>
          </p:cNvSpPr>
          <p:nvPr>
            <p:ph type="ftr" sz="quarter" idx="4"/>
          </p:nvPr>
        </p:nvSpPr>
        <p:spPr>
          <a:xfrm>
            <a:off x="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>
                <a:cs typeface="Arial" charset="0"/>
              </a:defRPr>
            </a:lvl1pPr>
          </a:lstStyle>
          <a:p>
            <a:pPr>
              <a:defRPr/>
            </a:pPr>
            <a:endParaRPr lang="ru-RU"/>
          </a:p>
        </p:txBody>
      </p:sp>
      <p:sp>
        <p:nvSpPr>
          <p:cNvPr id="7" name="Номер слайда 6"/>
          <p:cNvSpPr>
            <a:spLocks noGrp="1"/>
          </p:cNvSpPr>
          <p:nvPr>
            <p:ph type="sldNum" sz="quarter" idx="5"/>
          </p:nvPr>
        </p:nvSpPr>
        <p:spPr>
          <a:xfrm>
            <a:off x="3848100" y="9409113"/>
            <a:ext cx="2944813" cy="49530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>
                <a:cs typeface="Arial" charset="0"/>
              </a:defRPr>
            </a:lvl1pPr>
          </a:lstStyle>
          <a:p>
            <a:pPr>
              <a:defRPr/>
            </a:pPr>
            <a:fld id="{FECBC8D6-ABBF-4314-8C32-19EDCCB1DC62}" type="slidenum">
              <a:rPr lang="ru-RU"/>
              <a:pPr>
                <a:defRPr/>
              </a:pPr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93415734"/>
      </p:ext>
    </p:extLst>
  </p:cSld>
  <p:clrMap bg1="lt1" tx1="dk1" bg2="lt2" tx2="dk2" accent1="accent1" accent2="accent2" accent3="accent3" accent4="accent4" accent5="accent5" accent6="accent6" hlink="hlink" folHlink="folHlink"/>
  <p:notesStyle>
    <a:lvl1pPr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1pPr>
    <a:lvl2pPr marL="334678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2pPr>
    <a:lvl3pPr marL="720109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3pPr>
    <a:lvl4pPr marL="1107127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4pPr>
    <a:lvl5pPr marL="1489386" algn="l" defTabSz="720109" rtl="0" eaLnBrk="0" fontAlgn="base" hangingPunct="0">
      <a:spcBef>
        <a:spcPct val="30000"/>
      </a:spcBef>
      <a:spcAft>
        <a:spcPct val="0"/>
      </a:spcAft>
      <a:defRPr sz="1100" kern="1200">
        <a:solidFill>
          <a:schemeClr val="tx1"/>
        </a:solidFill>
        <a:latin typeface="+mn-lt"/>
        <a:ea typeface="+mn-ea"/>
        <a:cs typeface="+mn-cs"/>
      </a:defRPr>
    </a:lvl5pPr>
    <a:lvl6pPr marL="1912627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6pPr>
    <a:lvl7pPr marL="2295176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7pPr>
    <a:lvl8pPr marL="2677669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8pPr>
    <a:lvl9pPr marL="3060198" algn="l" defTabSz="765062" rtl="0" eaLnBrk="1" latinLnBrk="0" hangingPunct="1">
      <a:defRPr sz="11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56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8425" y="742950"/>
            <a:ext cx="6597650" cy="3713163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6656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66564" name="Номер слайда 3"/>
          <p:cNvSpPr txBox="1">
            <a:spLocks noGrp="1"/>
          </p:cNvSpPr>
          <p:nvPr/>
        </p:nvSpPr>
        <p:spPr bwMode="auto">
          <a:xfrm>
            <a:off x="3848100" y="9409113"/>
            <a:ext cx="2944813" cy="4953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415" tIns="45706" rIns="91415" bIns="45706" anchor="b"/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r" eaLnBrk="1" hangingPunct="1"/>
            <a:fld id="{87B0EE7A-48BB-4614-8C0A-F27FDB23B69C}" type="slidenum">
              <a:rPr lang="ru-RU" altLang="ru-RU" sz="1200">
                <a:solidFill>
                  <a:srgbClr val="000000"/>
                </a:solidFill>
              </a:rPr>
              <a:pPr algn="r" eaLnBrk="1" hangingPunct="1"/>
              <a:t>1</a:t>
            </a:fld>
            <a:endParaRPr lang="ru-RU" altLang="ru-RU" sz="120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72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072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altLang="ru-RU" smtClean="0"/>
          </a:p>
        </p:txBody>
      </p:sp>
      <p:sp>
        <p:nvSpPr>
          <p:cNvPr id="3072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49A86AD9-CCDC-4E7A-9CC2-BB85AD4D6790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2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1746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1747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pPr eaLnBrk="1" hangingPunct="1">
              <a:spcBef>
                <a:spcPct val="0"/>
              </a:spcBef>
            </a:pPr>
            <a:endParaRPr lang="ru-RU" altLang="ru-RU" smtClean="0"/>
          </a:p>
        </p:txBody>
      </p:sp>
      <p:sp>
        <p:nvSpPr>
          <p:cNvPr id="31748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8294B198-B992-4D0F-8B5E-138C8D2593BA}" type="slidenum">
              <a:rPr lang="ru-RU" altLang="ru-RU" sz="1200" smtClean="0">
                <a:solidFill>
                  <a:srgbClr val="000000"/>
                </a:solidFill>
              </a:rPr>
              <a:pPr eaLnBrk="1" hangingPunct="1"/>
              <a:t>3</a:t>
            </a:fld>
            <a:endParaRPr lang="ru-RU" alt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9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818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430213" y="1239838"/>
            <a:ext cx="5934075" cy="3338512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34819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34820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58227E43-D21F-4378-8C20-0D6A902EE10F}" type="slidenum">
              <a:rPr lang="ru-RU" sz="1200" smtClean="0">
                <a:solidFill>
                  <a:srgbClr val="000000"/>
                </a:solidFill>
              </a:rPr>
              <a:pPr eaLnBrk="1" hangingPunct="1"/>
              <a:t>10</a:t>
            </a:fld>
            <a:endParaRPr lang="ru-RU" sz="1200" smtClean="0">
              <a:solidFill>
                <a:srgbClr val="000000"/>
              </a:solidFill>
            </a:endParaRPr>
          </a:p>
        </p:txBody>
      </p:sp>
      <p:sp>
        <p:nvSpPr>
          <p:cNvPr id="34821" name="Верхний колонтитул 4"/>
          <p:cNvSpPr>
            <a:spLocks noGrp="1"/>
          </p:cNvSpPr>
          <p:nvPr>
            <p:ph type="hdr" sz="quarter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1682" name="Образ слайда 1"/>
          <p:cNvSpPr>
            <a:spLocks noGrp="1" noRot="1" noChangeAspect="1" noTextEdit="1"/>
          </p:cNvSpPr>
          <p:nvPr>
            <p:ph type="sldImg"/>
          </p:nvPr>
        </p:nvSpPr>
        <p:spPr bwMode="auto">
          <a:xfrm>
            <a:off x="96838" y="742950"/>
            <a:ext cx="6600825" cy="3714750"/>
          </a:xfrm>
          <a:noFill/>
          <a:ln>
            <a:solidFill>
              <a:srgbClr val="00000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sp>
      <p:sp>
        <p:nvSpPr>
          <p:cNvPr id="71683" name="Заметки 2"/>
          <p:cNvSpPr>
            <a:spLocks noGrp="1"/>
          </p:cNvSpPr>
          <p:nvPr>
            <p:ph type="body" idx="1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="t" anchorCtr="0" compatLnSpc="1">
            <a:prstTxWarp prst="textNoShape">
              <a:avLst/>
            </a:prstTxWarp>
          </a:bodyPr>
          <a:lstStyle/>
          <a:p>
            <a:endParaRPr lang="ru-RU" smtClean="0"/>
          </a:p>
        </p:txBody>
      </p:sp>
      <p:sp>
        <p:nvSpPr>
          <p:cNvPr id="71684" name="Номер слайда 3"/>
          <p:cNvSpPr>
            <a:spLocks noGrp="1"/>
          </p:cNvSpPr>
          <p:nvPr>
            <p:ph type="sldNum" sz="quarter" idx="5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10F3F6A6-31E3-4250-A662-5B9FBD621EE3}" type="slidenum">
              <a:rPr lang="ru-RU" sz="1200" smtClean="0">
                <a:solidFill>
                  <a:srgbClr val="000000"/>
                </a:solidFill>
              </a:rPr>
              <a:pPr eaLnBrk="1" hangingPunct="1"/>
              <a:t>12</a:t>
            </a:fld>
            <a:endParaRPr lang="ru-RU" sz="1200" smtClean="0">
              <a:solidFill>
                <a:srgbClr val="000000"/>
              </a:solidFill>
            </a:endParaRPr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2.xml"/><Relationship Id="rId1" Type="http://schemas.openxmlformats.org/officeDocument/2006/relationships/themeOverride" Target="../theme/themeOverride4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2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5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3.xml"/><Relationship Id="rId1" Type="http://schemas.openxmlformats.org/officeDocument/2006/relationships/themeOverride" Target="../theme/themeOverride6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1.xml"/><Relationship Id="rId1" Type="http://schemas.openxmlformats.org/officeDocument/2006/relationships/themeOverride" Target="../theme/themeOverride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7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4.xml"/><Relationship Id="rId1" Type="http://schemas.openxmlformats.org/officeDocument/2006/relationships/themeOverride" Target="../theme/themeOverride8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5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9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5.xml"/><Relationship Id="rId1" Type="http://schemas.openxmlformats.org/officeDocument/2006/relationships/themeOverride" Target="../theme/themeOverride10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1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58.xml.rels><?xml version="1.0" encoding="UTF-8" standalone="yes"?>
<Relationships xmlns="http://schemas.openxmlformats.org/package/2006/relationships"><Relationship Id="rId2" Type="http://schemas.openxmlformats.org/officeDocument/2006/relationships/slideMaster" Target="../slideMasters/slideMaster6.xml"/><Relationship Id="rId1" Type="http://schemas.openxmlformats.org/officeDocument/2006/relationships/themeOverride" Target="../theme/themeOverride12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8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80"/>
          <a:lstStyle>
            <a:lvl1pPr marL="0" marR="53636" indent="0" algn="r">
              <a:buNone/>
              <a:defRPr>
                <a:solidFill>
                  <a:schemeClr val="tx1"/>
                </a:solidFill>
              </a:defRPr>
            </a:lvl1pPr>
            <a:lvl2pPr marL="536238" indent="0" algn="ctr">
              <a:buNone/>
            </a:lvl2pPr>
            <a:lvl3pPr marL="1072479" indent="0" algn="ctr">
              <a:buNone/>
            </a:lvl3pPr>
            <a:lvl4pPr marL="1608736" indent="0" algn="ctr">
              <a:buNone/>
            </a:lvl4pPr>
            <a:lvl5pPr marL="2144953" indent="0" algn="ctr">
              <a:buNone/>
            </a:lvl5pPr>
            <a:lvl6pPr marL="2681207" indent="0" algn="ctr">
              <a:buNone/>
            </a:lvl6pPr>
            <a:lvl7pPr marL="3217468" indent="0" algn="ctr">
              <a:buNone/>
            </a:lvl7pPr>
            <a:lvl8pPr marL="3753722" indent="0" algn="ctr">
              <a:buNone/>
            </a:lvl8pPr>
            <a:lvl9pPr marL="428995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60664759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55364402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463115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266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266"/>
          <a:lstStyle>
            <a:lvl1pPr marL="0" marR="53621" indent="0" algn="r">
              <a:buNone/>
              <a:defRPr>
                <a:solidFill>
                  <a:schemeClr val="tx1"/>
                </a:solidFill>
              </a:defRPr>
            </a:lvl1pPr>
            <a:lvl2pPr marL="536008" indent="0" algn="ctr">
              <a:buNone/>
            </a:lvl2pPr>
            <a:lvl3pPr marL="1072014" indent="0" algn="ctr">
              <a:buNone/>
            </a:lvl3pPr>
            <a:lvl4pPr marL="1608040" indent="0" algn="ctr">
              <a:buNone/>
            </a:lvl4pPr>
            <a:lvl5pPr marL="2144027" indent="0" algn="ctr">
              <a:buNone/>
            </a:lvl5pPr>
            <a:lvl6pPr marL="2680059" indent="0" algn="ctr">
              <a:buNone/>
            </a:lvl6pPr>
            <a:lvl7pPr marL="3216088" indent="0" algn="ctr">
              <a:buNone/>
            </a:lvl7pPr>
            <a:lvl8pPr marL="3752103" indent="0" algn="ctr">
              <a:buNone/>
            </a:lvl8pPr>
            <a:lvl9pPr marL="42880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A768348-1B49-48CE-B5C5-C3C2311865E3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D485AC-42B0-4585-81BA-CB48BDED1DC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911569566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05014CF-3BBD-4634-BB18-7FB1D81BFD98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A64F270-DFD7-47F5-B28A-2C9AAEA470C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5482169"/>
      </p:ext>
    </p:extLst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18" rIns="5321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2B17C9E-1609-4D8D-80C2-D432F6F09E32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DF96E21-0B46-425A-A8E5-853857F34B0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6610786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2652BF79-A1FD-4C03-865A-749CF634D9B6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C1D57E-DF60-4882-A302-28060CEFC0D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28848431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18" tIns="0" rIns="5321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18" tIns="0" rIns="5321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56CF12B-FB8C-441D-B470-012FA86061CF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7C053D9-10C7-434F-9486-8E309FDA5AD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28730287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F5247C-85EA-4B5E-AEF4-C7887BD98FB3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FCCE623B-0010-4236-8ABB-405FD029E09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9298177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6BDB5FB-0883-4AAC-A19B-B8C719C6B6B3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30AD965-7A03-4797-81AE-4705ACE789B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4303596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66" rIns="21266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F02531-6C41-417C-B88E-0D318340A1EA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DDCAC2A-5B6C-4856-849B-2B0EE6713D0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69120422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291060744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03" tIns="53218" rIns="106403" bIns="5321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18" rIns="53218" bIns="5321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471" rIns="5321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0E3807F-3BA6-4EEA-928C-88484B0673C1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34C9D4FB-B266-4F98-BE1B-B13E3151C63C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83138856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014E112-0317-4A02-815B-2265FA0FA83E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3283B13-6628-4112-919F-8555AD060D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7700046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6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6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7E43EAD-B14F-4A30-95C5-C17B1DBF9DE0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76B502F-8D8B-455F-A41F-B96DE86B647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99460252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43" y="1371956"/>
            <a:ext cx="10467501" cy="1829223"/>
          </a:xfrm>
          <a:ln>
            <a:noFill/>
          </a:ln>
        </p:spPr>
        <p:txBody>
          <a:bodyPr tIns="0" rIns="21533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40" y="3229283"/>
            <a:ext cx="10471563" cy="1753006"/>
          </a:xfrm>
        </p:spPr>
        <p:txBody>
          <a:bodyPr lIns="0" rIns="21533"/>
          <a:lstStyle>
            <a:lvl1pPr marL="0" marR="54070" indent="0" algn="r">
              <a:buNone/>
              <a:defRPr>
                <a:solidFill>
                  <a:schemeClr val="tx1"/>
                </a:solidFill>
              </a:defRPr>
            </a:lvl1pPr>
            <a:lvl2pPr marL="540630" indent="0" algn="ctr">
              <a:buNone/>
            </a:lvl2pPr>
            <a:lvl3pPr marL="1081242" indent="0" algn="ctr">
              <a:buNone/>
            </a:lvl3pPr>
            <a:lvl4pPr marL="1621846" indent="0" algn="ctr">
              <a:buNone/>
            </a:lvl4pPr>
            <a:lvl5pPr marL="2162463" indent="0" algn="ctr">
              <a:buNone/>
            </a:lvl5pPr>
            <a:lvl6pPr marL="2703076" indent="0" algn="ctr">
              <a:buNone/>
            </a:lvl6pPr>
            <a:lvl7pPr marL="3243712" indent="0" algn="ctr">
              <a:buNone/>
            </a:lvl7pPr>
            <a:lvl8pPr marL="3784315" indent="0" algn="ctr">
              <a:buNone/>
            </a:lvl8pPr>
            <a:lvl9pPr marL="4324934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A7D8E48-9838-4951-AF3C-6C834A6C2E64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C16CF4D-84C8-4861-9C37-F96159AABBC2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98138134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EABF3DC-778C-4F79-96B5-0C08C6E8FCD2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BCD0FB8-A5CC-4403-B51D-DD922E29F66E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4739508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291"/>
            <a:ext cx="10361851" cy="1510062"/>
          </a:xfrm>
        </p:spPr>
        <p:txBody>
          <a:bodyPr lIns="53865" rIns="53865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89199C-9B0B-40EE-8FF0-65D6A4C8083F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57E884D-CB20-48F4-A4B0-D5A25CF1F52B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9838757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52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07" y="1920542"/>
            <a:ext cx="5384099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D18D6F7-0141-4031-A6F0-EC180BDDFA43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459FBA1-98DD-4F18-8111-55F8A9B74D2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232504085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0971372" cy="1143265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21" y="1855706"/>
            <a:ext cx="5386216" cy="659505"/>
          </a:xfrm>
        </p:spPr>
        <p:txBody>
          <a:bodyPr lIns="53865" tIns="0" rIns="53865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865" tIns="0" rIns="53865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21" y="2515183"/>
            <a:ext cx="5386216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183"/>
            <a:ext cx="5388333" cy="3846610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9832469-D07B-4C57-B1EB-99670AF50376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0AA3011-613E-498C-944C-05327740099D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60748357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1" y="704264"/>
            <a:ext cx="11072958" cy="1143265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8116DE1-E56B-4EA4-871A-9234628A8BFD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F051C00-D2B9-4CE6-B0B0-18ECC450BEC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1730220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90DC7E0-62AD-4ECC-852B-C07DF3451066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6A87195-E8A7-4D27-9B68-40EE17E07EF9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7699391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38" rIns="53238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88971657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1" y="51448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1" y="1676789"/>
            <a:ext cx="3657124" cy="4573059"/>
          </a:xfrm>
        </p:spPr>
        <p:txBody>
          <a:bodyPr lIns="21533" rIns="21533"/>
          <a:lstStyle>
            <a:lvl1pPr marL="0" indent="0" algn="l">
              <a:buNone/>
              <a:defRPr sz="1700"/>
            </a:lvl1pPr>
            <a:lvl2pPr indent="0" algn="l">
              <a:buNone/>
              <a:defRPr sz="15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43" y="1676789"/>
            <a:ext cx="6814779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47F4916-27DD-4691-A059-E8466D2F5632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41C979-0364-4F94-9928-CE85DBB33081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23347201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1164" y="1108086"/>
            <a:ext cx="7008812" cy="4116388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7711" tIns="53865" rIns="107711" bIns="53865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21424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696" y="1177301"/>
            <a:ext cx="2950080" cy="1582986"/>
          </a:xfrm>
        </p:spPr>
        <p:txBody>
          <a:bodyPr lIns="53865" rIns="53865" bIns="53865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5"/>
          </a:xfrm>
        </p:spPr>
        <p:txBody>
          <a:bodyPr lIns="75391" rIns="53865"/>
          <a:lstStyle>
            <a:lvl1pPr marL="0" indent="0" algn="l">
              <a:spcBef>
                <a:spcPts val="299"/>
              </a:spcBef>
              <a:buFontTx/>
              <a:buNone/>
              <a:defRPr sz="1500"/>
            </a:lvl1pPr>
            <a:lvl2pPr>
              <a:defRPr sz="15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795"/>
            <a:ext cx="6156159" cy="3932830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EF6D5E4-02C6-436B-BB84-9AA9E774CD87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55"/>
            <a:ext cx="812800" cy="365125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9110D593-6706-4C32-AAF5-BED8C7CC804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695681216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1D03C52-11EF-49F5-9F46-5FAA28260CC9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6917848-E8E9-4E48-B8A3-C0D01681D7E4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450463163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063" y="914630"/>
            <a:ext cx="2742843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30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59D8AD4-91C5-40D4-AC7D-454D525DEAA6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26E2666-2462-4FFE-966A-8122068A60F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45931328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79" y="1371961"/>
            <a:ext cx="10467501" cy="1829222"/>
          </a:xfrm>
          <a:ln>
            <a:noFill/>
          </a:ln>
        </p:spPr>
        <p:txBody>
          <a:bodyPr tIns="0" rIns="21345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53" y="3229283"/>
            <a:ext cx="10471565" cy="1753006"/>
          </a:xfrm>
        </p:spPr>
        <p:txBody>
          <a:bodyPr lIns="0" rIns="21345"/>
          <a:lstStyle>
            <a:lvl1pPr marL="0" marR="53662" indent="0" algn="r">
              <a:buNone/>
              <a:defRPr>
                <a:solidFill>
                  <a:schemeClr val="tx1"/>
                </a:solidFill>
              </a:defRPr>
            </a:lvl1pPr>
            <a:lvl2pPr marL="536465" indent="0" algn="ctr">
              <a:buNone/>
            </a:lvl2pPr>
            <a:lvl3pPr marL="1072934" indent="0" algn="ctr">
              <a:buNone/>
            </a:lvl3pPr>
            <a:lvl4pPr marL="1609406" indent="0" algn="ctr">
              <a:buNone/>
            </a:lvl4pPr>
            <a:lvl5pPr marL="2145855" indent="0" algn="ctr">
              <a:buNone/>
            </a:lvl5pPr>
            <a:lvl6pPr marL="2682334" indent="0" algn="ctr">
              <a:buNone/>
            </a:lvl6pPr>
            <a:lvl7pPr marL="3218824" indent="0" algn="ctr">
              <a:buNone/>
            </a:lvl7pPr>
            <a:lvl8pPr marL="3755294" indent="0" algn="ctr">
              <a:buNone/>
            </a:lvl8pPr>
            <a:lvl9pPr marL="4291751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09514C84-B81B-469F-AD2B-8E90FD32F886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DBE7DED-4129-417C-86F9-FDCC3BE2823F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320985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69E18D85-13BE-4488-8BB6-CF28BE03BEE6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51938D0F-F355-4AC1-8B7A-9698C69AA98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48626147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45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45" y="2705305"/>
            <a:ext cx="10361851" cy="1510066"/>
          </a:xfrm>
        </p:spPr>
        <p:txBody>
          <a:bodyPr lIns="53406" rIns="53406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A15ACEB0-4996-4CDF-95ED-57A415A814DA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8742B984-956F-41C8-8B48-756DD59036D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482734554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17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900" y="192054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2506AA4-0D53-4105-9359-F4E698DB4E18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D8EB3CDF-907C-4A98-8AC9-9A62BC41824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8596655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4" y="1855770"/>
            <a:ext cx="5386216" cy="659503"/>
          </a:xfrm>
        </p:spPr>
        <p:txBody>
          <a:bodyPr lIns="53406" tIns="0" rIns="53406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62" y="1860192"/>
            <a:ext cx="5388333" cy="654994"/>
          </a:xfrm>
        </p:spPr>
        <p:txBody>
          <a:bodyPr lIns="53406" tIns="0" rIns="53406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4" y="2515231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62" y="2515231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D902727-B418-4F9B-9E95-47B0F29C2EE6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6E669D0-417C-4B39-9E7C-205D5F739BB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428802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8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5E7D0C0-2481-42F9-8681-A38316D0CE9D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7BD8BEA0-24CB-4508-AEA9-1733341483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490655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5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7567023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21E8EF-8869-496F-93C6-47E71E3855EE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91421C6-0024-4A2E-8FEF-3083E064C2B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1338042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1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45" rIns="21345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84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41BF5C0E-AAD8-4416-B5F3-157CC88C1493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54F3972-6642-4732-B60D-B13F02F50DB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56418100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20087" y="1107281"/>
            <a:ext cx="7009487" cy="4117869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0867" y="5360653"/>
            <a:ext cx="207406" cy="156670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779" tIns="53406" rIns="106779" bIns="53406" anchor="ctr"/>
          <a:lstStyle/>
          <a:p>
            <a:pPr algn="ctr" defTabSz="1218243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699" y="5817948"/>
            <a:ext cx="12215810" cy="104164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1245" y="6220216"/>
            <a:ext cx="6349173" cy="639381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21" y="1177295"/>
            <a:ext cx="2950080" cy="1582985"/>
          </a:xfrm>
        </p:spPr>
        <p:txBody>
          <a:bodyPr lIns="53406" rIns="53406" bIns="53406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7"/>
            <a:ext cx="2946016" cy="2179826"/>
          </a:xfrm>
        </p:spPr>
        <p:txBody>
          <a:bodyPr lIns="74738" rIns="53406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1" y="1199843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FFA666F5-C5CD-40A0-B4EF-CBEB6117CD95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198" y="6357840"/>
            <a:ext cx="812694" cy="366267"/>
          </a:xfrm>
        </p:spPr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26D0E40F-2096-4294-A05C-566B31601E38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018306283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CBD9BA46-6B8E-454F-AD03-0623E90DF7C1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9A2D01EE-19C8-46FB-8836-FB8CD40E8D4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8865189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56" y="91465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0" y="91465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1E427E2-01C0-4197-B762-F8B992078B9B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 defTabSz="1006744">
              <a:defRPr>
                <a:latin typeface="Calibri" pitchFamily="34" charset="0"/>
              </a:defRPr>
            </a:lvl1pPr>
          </a:lstStyle>
          <a:p>
            <a:pPr>
              <a:defRPr/>
            </a:pPr>
            <a:fld id="{EABEAC02-04A8-492A-8AEA-9900A944EFF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608216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6" y="1371949"/>
            <a:ext cx="10467501" cy="1829222"/>
          </a:xfrm>
          <a:ln>
            <a:noFill/>
          </a:ln>
        </p:spPr>
        <p:txBody>
          <a:bodyPr tIns="0" rIns="21300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7" y="3229283"/>
            <a:ext cx="10471565" cy="1753006"/>
          </a:xfrm>
        </p:spPr>
        <p:txBody>
          <a:bodyPr lIns="0" rIns="21300"/>
          <a:lstStyle>
            <a:lvl1pPr marL="0" marR="53643" indent="0" algn="r">
              <a:buNone/>
              <a:defRPr>
                <a:solidFill>
                  <a:schemeClr val="tx1"/>
                </a:solidFill>
              </a:defRPr>
            </a:lvl1pPr>
            <a:lvl2pPr marL="536304" indent="0" algn="ctr">
              <a:buNone/>
            </a:lvl2pPr>
            <a:lvl3pPr marL="1072614" indent="0" algn="ctr">
              <a:buNone/>
            </a:lvl3pPr>
            <a:lvl4pPr marL="1608936" indent="0" algn="ctr">
              <a:buNone/>
            </a:lvl4pPr>
            <a:lvl5pPr marL="2145219" indent="0" algn="ctr">
              <a:buNone/>
            </a:lvl5pPr>
            <a:lvl6pPr marL="2681542" indent="0" algn="ctr">
              <a:buNone/>
            </a:lvl6pPr>
            <a:lvl7pPr marL="3217869" indent="0" algn="ctr">
              <a:buNone/>
            </a:lvl7pPr>
            <a:lvl8pPr marL="3754192" indent="0" algn="ctr">
              <a:buNone/>
            </a:lvl8pPr>
            <a:lvl9pPr marL="4290495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780924779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59331990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8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8" y="2705304"/>
            <a:ext cx="10361851" cy="1510066"/>
          </a:xfrm>
        </p:spPr>
        <p:txBody>
          <a:bodyPr lIns="53280" rIns="53280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94118640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44951935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9"/>
            <a:ext cx="5386216" cy="659503"/>
          </a:xfrm>
        </p:spPr>
        <p:txBody>
          <a:bodyPr lIns="53280" tIns="0" rIns="53280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80" tIns="0" rIns="53280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83305817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65"/>
            <a:ext cx="5386216" cy="659503"/>
          </a:xfrm>
        </p:spPr>
        <p:txBody>
          <a:bodyPr lIns="53238" tIns="0" rIns="53238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6" y="1860192"/>
            <a:ext cx="5388333" cy="654994"/>
          </a:xfrm>
        </p:spPr>
        <p:txBody>
          <a:bodyPr lIns="53238" tIns="0" rIns="53238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6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66566245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02173160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99483263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00" rIns="2130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47032208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3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5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537" tIns="53280" rIns="106537" bIns="53280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2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280" rIns="53280" bIns="53280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63" rIns="53280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583288263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5757761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85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85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03726304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Титульны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8"/>
          <p:cNvSpPr>
            <a:spLocks noGrp="1"/>
          </p:cNvSpPr>
          <p:nvPr>
            <p:ph type="ctrTitle"/>
          </p:nvPr>
        </p:nvSpPr>
        <p:spPr>
          <a:xfrm>
            <a:off x="711190" y="1371949"/>
            <a:ext cx="10467501" cy="1829222"/>
          </a:xfrm>
          <a:ln>
            <a:noFill/>
          </a:ln>
        </p:spPr>
        <p:txBody>
          <a:bodyPr tIns="0" rIns="21318"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  <a:contourClr>
                <a:schemeClr val="tx2"/>
              </a:contourClr>
            </a:sp3d>
          </a:bodyPr>
          <a:lstStyle>
            <a:lvl1pPr algn="r" rtl="0">
              <a:spcBef>
                <a:spcPct val="0"/>
              </a:spcBef>
              <a:buNone/>
              <a:defRPr sz="6700" b="1">
                <a:ln>
                  <a:noFill/>
                </a:ln>
                <a:solidFill>
                  <a:schemeClr val="accent3">
                    <a:tint val="90000"/>
                    <a:satMod val="120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17" name="Subtitle 16"/>
          <p:cNvSpPr>
            <a:spLocks noGrp="1"/>
          </p:cNvSpPr>
          <p:nvPr>
            <p:ph type="subTitle" idx="1"/>
          </p:nvPr>
        </p:nvSpPr>
        <p:spPr>
          <a:xfrm>
            <a:off x="711171" y="3229283"/>
            <a:ext cx="10471565" cy="1753006"/>
          </a:xfrm>
        </p:spPr>
        <p:txBody>
          <a:bodyPr lIns="0" rIns="21318"/>
          <a:lstStyle>
            <a:lvl1pPr marL="0" marR="53657" indent="0" algn="r">
              <a:buNone/>
              <a:defRPr>
                <a:solidFill>
                  <a:schemeClr val="tx1"/>
                </a:solidFill>
              </a:defRPr>
            </a:lvl1pPr>
            <a:lvl2pPr marL="536457" indent="0" algn="ctr">
              <a:buNone/>
            </a:lvl2pPr>
            <a:lvl3pPr marL="1072918" indent="0" algn="ctr">
              <a:buNone/>
            </a:lvl3pPr>
            <a:lvl4pPr marL="1609392" indent="0" algn="ctr">
              <a:buNone/>
            </a:lvl4pPr>
            <a:lvl5pPr marL="2145828" indent="0" algn="ctr">
              <a:buNone/>
            </a:lvl5pPr>
            <a:lvl6pPr marL="2682300" indent="0" algn="ctr">
              <a:buNone/>
            </a:lvl6pPr>
            <a:lvl7pPr marL="3218780" indent="0" algn="ctr">
              <a:buNone/>
            </a:lvl7pPr>
            <a:lvl8pPr marL="3755255" indent="0" algn="ctr">
              <a:buNone/>
            </a:lvl8pPr>
            <a:lvl9pPr marL="4291710" indent="0" algn="ctr">
              <a:buNone/>
            </a:lvl9pPr>
          </a:lstStyle>
          <a:p>
            <a:r>
              <a:rPr lang="ru-RU" smtClean="0"/>
              <a:t>Образец подзаголовка</a:t>
            </a:r>
            <a:endParaRPr lang="en-US"/>
          </a:p>
        </p:txBody>
      </p:sp>
      <p:sp>
        <p:nvSpPr>
          <p:cNvPr id="4" name="Date Placeholder 2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4631006-4C19-4F76-A9E3-7B84F458F85F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18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2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95AA79C8-825B-44C6-805A-FA02C4CD3866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962504725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F6BDAAA-2FB0-4A37-9CFB-5774519ABC2C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E5518BDD-60E5-4B5C-8F64-2E8539F4788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049265232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Заголовок раздел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707053" y="1317041"/>
            <a:ext cx="10361851" cy="1362771"/>
          </a:xfrm>
          <a:ln>
            <a:noFill/>
          </a:ln>
        </p:spPr>
        <p:txBody>
          <a:bodyPr tIns="0">
            <a:no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bevelT w="38100" h="38100"/>
            </a:sp3d>
          </a:bodyPr>
          <a:lstStyle>
            <a:lvl1pPr algn="l" rtl="0">
              <a:spcBef>
                <a:spcPct val="0"/>
              </a:spcBef>
              <a:buNone/>
              <a:defRPr lang="en-US" sz="6700" b="1" cap="none" baseline="0" dirty="0">
                <a:ln w="635">
                  <a:noFill/>
                </a:ln>
                <a:solidFill>
                  <a:schemeClr val="accent4">
                    <a:tint val="90000"/>
                    <a:satMod val="125000"/>
                  </a:schemeClr>
                </a:solidFill>
                <a:effectLst>
                  <a:outerShdw blurRad="38100" dist="25400" dir="5400000" algn="tl" rotWithShape="0">
                    <a:srgbClr val="000000">
                      <a:alpha val="43000"/>
                    </a:srgbClr>
                  </a:outerShdw>
                </a:effectLst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707053" y="2705304"/>
            <a:ext cx="10361851" cy="1510066"/>
          </a:xfrm>
        </p:spPr>
        <p:txBody>
          <a:bodyPr lIns="53322" rIns="53322"/>
          <a:lstStyle>
            <a:lvl1pPr marL="0" indent="0">
              <a:buNone/>
              <a:defRPr sz="2700">
                <a:solidFill>
                  <a:schemeClr val="tx1"/>
                </a:solidFill>
              </a:defRPr>
            </a:lvl1pPr>
            <a:lvl2pPr>
              <a:buNone/>
              <a:defRPr sz="2100">
                <a:solidFill>
                  <a:schemeClr val="tx1">
                    <a:tint val="75000"/>
                  </a:schemeClr>
                </a:solidFill>
              </a:defRPr>
            </a:lvl2pPr>
            <a:lvl3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3pPr>
            <a:lvl4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4pPr>
            <a:lvl5pPr>
              <a:buNone/>
              <a:defRPr sz="1700">
                <a:solidFill>
                  <a:schemeClr val="tx1">
                    <a:tint val="75000"/>
                  </a:schemeClr>
                </a:solidFill>
              </a:defRPr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BDD98949-92DF-4A9C-BE1B-D4564CCB4DB4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713C3F40-BB5B-4020-9307-CE43223A8E77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470382722"/>
      </p:ext>
    </p:extLst>
  </p:cSld>
  <p:clrMapOvr>
    <a:overrideClrMapping bg1="dk1" tx1="lt1" bg2="dk2" tx2="lt2" accent1="accent1" accent2="accent2" accent3="accent3" accent4="accent4" accent5="accent5" accent6="accent6" hlink="hlink" folHlink="folHlink"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609601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96880" y="1920552"/>
            <a:ext cx="5384098" cy="4435867"/>
          </a:xfrm>
        </p:spPr>
        <p:txBody>
          <a:bodyPr/>
          <a:lstStyle>
            <a:lvl1pPr>
              <a:defRPr sz="3100"/>
            </a:lvl1pPr>
            <a:lvl2pPr>
              <a:defRPr sz="2900"/>
            </a:lvl2pPr>
            <a:lvl3pPr>
              <a:defRPr sz="2400"/>
            </a:lvl3pPr>
            <a:lvl4pPr>
              <a:defRPr sz="21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D85A2B7-D817-4B5C-93F3-942EC5339360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6B38A390-8C4D-496F-9FD9-9F1D27867508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06478138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119823378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Сравнение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0971372" cy="1143266"/>
          </a:xfrm>
        </p:spPr>
        <p:txBody>
          <a:bodyPr/>
          <a:lstStyle>
            <a:lvl1pPr>
              <a:defRPr/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609553" y="1855758"/>
            <a:ext cx="5386216" cy="659503"/>
          </a:xfrm>
        </p:spPr>
        <p:txBody>
          <a:bodyPr lIns="53322" tIns="0" rIns="53322" bIns="0" anchor="ctr">
            <a:noAutofit/>
          </a:bodyPr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3"/>
          </p:nvPr>
        </p:nvSpPr>
        <p:spPr>
          <a:xfrm>
            <a:off x="6192570" y="1860192"/>
            <a:ext cx="5388333" cy="654994"/>
          </a:xfrm>
        </p:spPr>
        <p:txBody>
          <a:bodyPr lIns="53322" tIns="0" rIns="53322" bIns="0" anchor="ctr"/>
          <a:lstStyle>
            <a:lvl1pPr marL="0" indent="0">
              <a:buNone/>
              <a:defRPr sz="2900" b="1" cap="none" baseline="0">
                <a:solidFill>
                  <a:schemeClr val="tx2"/>
                </a:solidFill>
                <a:effectLst/>
              </a:defRPr>
            </a:lvl1pPr>
            <a:lvl2pPr>
              <a:buNone/>
              <a:defRPr sz="2400" b="1"/>
            </a:lvl2pPr>
            <a:lvl3pPr>
              <a:buNone/>
              <a:defRPr sz="2100" b="1"/>
            </a:lvl3pPr>
            <a:lvl4pPr>
              <a:buNone/>
              <a:defRPr sz="1700" b="1"/>
            </a:lvl4pPr>
            <a:lvl5pPr>
              <a:buNone/>
              <a:defRPr sz="1700" b="1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5" name="Content Placeholder 4"/>
          <p:cNvSpPr>
            <a:spLocks noGrp="1"/>
          </p:cNvSpPr>
          <p:nvPr>
            <p:ph sz="quarter" idx="2"/>
          </p:nvPr>
        </p:nvSpPr>
        <p:spPr>
          <a:xfrm>
            <a:off x="609553" y="2515220"/>
            <a:ext cx="5386216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92570" y="2515220"/>
            <a:ext cx="5388333" cy="3846612"/>
          </a:xfrm>
        </p:spPr>
        <p:txBody>
          <a:bodyPr tIns="0"/>
          <a:lstStyle>
            <a:lvl1pPr>
              <a:defRPr sz="2700"/>
            </a:lvl1pPr>
            <a:lvl2pPr>
              <a:defRPr sz="2400"/>
            </a:lvl2pPr>
            <a:lvl3pPr>
              <a:defRPr sz="2100"/>
            </a:lvl3pPr>
            <a:lvl4pPr>
              <a:defRPr sz="1700"/>
            </a:lvl4pPr>
            <a:lvl5pPr>
              <a:defRPr sz="17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7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E7BB2C6-5694-4B9F-ACD3-C78D895A414C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8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9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F574147-948E-4F8F-BE48-53A742517295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63973209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Только заголов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609522" y="704290"/>
            <a:ext cx="11072958" cy="1143266"/>
          </a:xfrm>
        </p:spPr>
        <p:txBody>
          <a:bodyPr>
            <a:normAutofit/>
            <a:scene3d>
              <a:camera prst="orthographicFront"/>
              <a:lightRig rig="freezing" dir="t">
                <a:rot lat="0" lon="0" rev="5640000"/>
              </a:lightRig>
            </a:scene3d>
            <a:sp3d prstMaterial="flat">
              <a:contourClr>
                <a:schemeClr val="tx2"/>
              </a:contourClr>
            </a:sp3d>
          </a:bodyPr>
          <a:lstStyle>
            <a:lvl1pPr algn="l" rtl="0">
              <a:spcBef>
                <a:spcPct val="0"/>
              </a:spcBef>
              <a:buNone/>
              <a:defRPr sz="60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4F03B528-8B6B-4423-8FB0-96C83BEAA1B2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4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5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3C659D0E-B66A-4614-A2AF-970EEA065050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52998390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39034807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5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318" rIns="21318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08443054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77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0999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622" tIns="53322" rIns="106622" bIns="53322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88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36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5"/>
            <a:ext cx="2950080" cy="1582985"/>
          </a:xfrm>
        </p:spPr>
        <p:txBody>
          <a:bodyPr lIns="53322" rIns="53322" bIns="53322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623" rIns="53322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2" y="1199841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3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53472647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Заголовок и вертикальный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0C2A94FF-CB8F-4E52-A47B-B0718441EFAB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26348F9-5DB8-4849-8F4C-2FEFEC26BE52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83988954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Вертикальный заголовок и текс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838138" y="914679"/>
            <a:ext cx="2742844" cy="5212969"/>
          </a:xfrm>
        </p:spPr>
        <p:txBody>
          <a:bodyPr vert="eaVert"/>
          <a:lstStyle/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609534" y="914679"/>
            <a:ext cx="8025355" cy="5212969"/>
          </a:xfrm>
        </p:spPr>
        <p:txBody>
          <a:bodyPr vert="eaVert"/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4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E8D1621-E86B-4934-9B20-19D4D598526C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5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6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C984C5F2-1E8F-49A9-A7D3-4F2BF3DACB3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74146728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Пустой слайд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DC9A2D45-3E75-4E45-9A60-C6B5D1D995A5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3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4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568E21AB-EA5C-4B0C-8B08-D1AD7B675EA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387985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Объект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914284" y="514527"/>
            <a:ext cx="3657124" cy="1162320"/>
          </a:xfrm>
        </p:spPr>
        <p:txBody>
          <a:bodyPr>
            <a:noAutofit/>
          </a:bodyPr>
          <a:lstStyle>
            <a:lvl1pPr algn="l" rtl="0">
              <a:spcBef>
                <a:spcPct val="0"/>
              </a:spcBef>
              <a:buNone/>
              <a:defRPr sz="3100" b="0">
                <a:ln>
                  <a:noFill/>
                </a:ln>
                <a:solidFill>
                  <a:schemeClr val="tx2"/>
                </a:solidFill>
                <a:effectLst/>
                <a:latin typeface="+mj-lt"/>
                <a:ea typeface="+mj-ea"/>
                <a:cs typeface="+mj-cs"/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2"/>
          </p:nvPr>
        </p:nvSpPr>
        <p:spPr>
          <a:xfrm>
            <a:off x="914284" y="1676789"/>
            <a:ext cx="3657124" cy="4573059"/>
          </a:xfrm>
        </p:spPr>
        <p:txBody>
          <a:bodyPr lIns="21280" rIns="21280"/>
          <a:lstStyle>
            <a:lvl1pPr marL="0" indent="0" algn="l">
              <a:buNone/>
              <a:defRPr sz="1700"/>
            </a:lvl1pPr>
            <a:lvl2pPr indent="0" algn="l">
              <a:buNone/>
              <a:defRPr sz="1200"/>
            </a:lvl2pPr>
            <a:lvl3pPr indent="0" algn="l">
              <a:buNone/>
              <a:defRPr sz="1100"/>
            </a:lvl3pPr>
            <a:lvl4pPr indent="0" algn="l">
              <a:buNone/>
              <a:defRPr sz="1100"/>
            </a:lvl4pPr>
            <a:lvl5pPr indent="0" algn="l">
              <a:buNone/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1"/>
          </p:nvPr>
        </p:nvSpPr>
        <p:spPr>
          <a:xfrm>
            <a:off x="4766176" y="1676789"/>
            <a:ext cx="6814778" cy="4573059"/>
          </a:xfrm>
        </p:spPr>
        <p:txBody>
          <a:bodyPr tIns="0"/>
          <a:lstStyle>
            <a:lvl1pPr>
              <a:defRPr sz="3300"/>
            </a:lvl1pPr>
            <a:lvl2pPr>
              <a:defRPr sz="3100"/>
            </a:lvl2pPr>
            <a:lvl3pPr>
              <a:defRPr sz="2900"/>
            </a:lvl3pPr>
            <a:lvl4pPr>
              <a:defRPr sz="2400"/>
            </a:lvl4pPr>
            <a:lvl5pPr>
              <a:defRPr sz="2100"/>
            </a:lvl5pPr>
          </a:lstStyle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/>
          </a:p>
        </p:txBody>
      </p:sp>
      <p:sp>
        <p:nvSpPr>
          <p:cNvPr id="5" name="Date Placeholder 9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A13450FA-35B6-487A-95C2-FD110D85C863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6" name="Footer Placeholder 21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7" name="Slide Number Placeholder 17"/>
          <p:cNvSpPr>
            <a:spLocks noGrp="1"/>
          </p:cNvSpPr>
          <p:nvPr>
            <p:ph type="sldNum" sz="quarter" idx="12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822332B1-E681-49DD-A8D7-B755EB8A261F}" type="slidenum">
              <a:rPr lang="en-US"/>
              <a:pPr>
                <a:defRPr/>
              </a:pPr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505291658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Рисунок с подписью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Snip and Round Single Corner Rectangle 8"/>
          <p:cNvSpPr/>
          <p:nvPr/>
        </p:nvSpPr>
        <p:spPr>
          <a:xfrm rot="420000" flipV="1">
            <a:off x="4219585" y="1106488"/>
            <a:ext cx="7010399" cy="4117975"/>
          </a:xfrm>
          <a:prstGeom prst="snipRoundRect">
            <a:avLst>
              <a:gd name="adj1" fmla="val 0"/>
              <a:gd name="adj2" fmla="val 3646"/>
            </a:avLst>
          </a:prstGeom>
          <a:solidFill>
            <a:srgbClr val="FFFFFF"/>
          </a:solidFill>
          <a:ln w="3175" cap="rnd" cmpd="sng" algn="ctr">
            <a:solidFill>
              <a:srgbClr val="C0C0C0"/>
            </a:solidFill>
            <a:prstDash val="solid"/>
          </a:ln>
          <a:effectLst>
            <a:outerShdw blurRad="63500" dist="38500" dir="7500000" sx="98500" sy="100080" kx="100000" algn="tl" rotWithShape="0">
              <a:srgbClr val="000000">
                <a:alpha val="25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6" name="Right Triangle 11"/>
          <p:cNvSpPr/>
          <p:nvPr/>
        </p:nvSpPr>
        <p:spPr>
          <a:xfrm rot="420000" flipV="1">
            <a:off x="10671177" y="5361007"/>
            <a:ext cx="206374" cy="155575"/>
          </a:xfrm>
          <a:prstGeom prst="rtTriangle">
            <a:avLst/>
          </a:prstGeom>
          <a:solidFill>
            <a:srgbClr val="FFFFFF"/>
          </a:solidFill>
          <a:ln w="12700" cap="flat" cmpd="sng" algn="ctr">
            <a:solidFill>
              <a:srgbClr val="FFFFFF"/>
            </a:solidFill>
            <a:prstDash val="solid"/>
            <a:bevel/>
          </a:ln>
          <a:effectLst>
            <a:outerShdw blurRad="19685" dist="6350" dir="12900000" algn="tl" rotWithShape="0">
              <a:srgbClr val="000000">
                <a:alpha val="47000"/>
              </a:srgbClr>
            </a:outerShdw>
          </a:effectLst>
        </p:spPr>
        <p:style>
          <a:lnRef idx="2">
            <a:schemeClr val="accent1"/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06455" tIns="53238" rIns="106455" bIns="53238" anchor="ctr"/>
          <a:lstStyle/>
          <a:p>
            <a:pPr algn="ctr">
              <a:defRPr/>
            </a:pPr>
            <a:endParaRPr lang="en-US">
              <a:solidFill>
                <a:srgbClr val="0070C0"/>
              </a:solidFill>
            </a:endParaRPr>
          </a:p>
        </p:txBody>
      </p:sp>
      <p:sp>
        <p:nvSpPr>
          <p:cNvPr id="7" name="Freeform 9"/>
          <p:cNvSpPr>
            <a:spLocks/>
          </p:cNvSpPr>
          <p:nvPr/>
        </p:nvSpPr>
        <p:spPr bwMode="auto">
          <a:xfrm flipV="1">
            <a:off x="-12700" y="581819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10"/>
          <p:cNvSpPr>
            <a:spLocks/>
          </p:cNvSpPr>
          <p:nvPr/>
        </p:nvSpPr>
        <p:spPr bwMode="auto">
          <a:xfrm flipV="1">
            <a:off x="5842001" y="6219849"/>
            <a:ext cx="6348414" cy="639763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12717" y="1177308"/>
            <a:ext cx="2950080" cy="1582985"/>
          </a:xfrm>
        </p:spPr>
        <p:txBody>
          <a:bodyPr lIns="53238" rIns="53238" bIns="53238"/>
          <a:lstStyle>
            <a:lvl1pPr algn="l">
              <a:buNone/>
              <a:defRPr sz="2400" b="1">
                <a:solidFill>
                  <a:schemeClr val="tx2"/>
                </a:solidFill>
              </a:defRPr>
            </a:lvl1pPr>
          </a:lstStyle>
          <a:p>
            <a:r>
              <a:rPr lang="ru-RU" smtClean="0"/>
              <a:t>Образец заголовка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12694" y="2829470"/>
            <a:ext cx="2946016" cy="2179826"/>
          </a:xfrm>
        </p:spPr>
        <p:txBody>
          <a:bodyPr lIns="74503" rIns="53238"/>
          <a:lstStyle>
            <a:lvl1pPr marL="0" indent="0" algn="l">
              <a:spcBef>
                <a:spcPts val="296"/>
              </a:spcBef>
              <a:buFontTx/>
              <a:buNone/>
              <a:defRPr sz="1200"/>
            </a:lvl1pPr>
            <a:lvl2pPr>
              <a:defRPr sz="1200"/>
            </a:lvl2pPr>
            <a:lvl3pPr>
              <a:defRPr sz="1100"/>
            </a:lvl3pPr>
            <a:lvl4pPr>
              <a:defRPr sz="1100"/>
            </a:lvl4pPr>
            <a:lvl5pPr>
              <a:defRPr sz="1100"/>
            </a:lvl5pPr>
          </a:lstStyle>
          <a:p>
            <a:pPr lvl="0"/>
            <a:r>
              <a:rPr lang="ru-RU" smtClean="0"/>
              <a:t>Образец текста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 rot="420000">
            <a:off x="4647124" y="1199848"/>
            <a:ext cx="6156159" cy="3932829"/>
          </a:xfrm>
          <a:prstGeom prst="rect">
            <a:avLst/>
          </a:prstGeom>
          <a:solidFill>
            <a:schemeClr val="bg2"/>
          </a:solidFill>
          <a:ln w="3000" cap="rnd">
            <a:solidFill>
              <a:srgbClr val="C0C0C0"/>
            </a:solidFill>
            <a:round/>
          </a:ln>
          <a:effectLst/>
        </p:spPr>
        <p:txBody>
          <a:bodyPr>
            <a:normAutofit/>
          </a:bodyPr>
          <a:lstStyle>
            <a:lvl1pPr marL="0" indent="0">
              <a:buNone/>
              <a:defRPr sz="3900"/>
            </a:lvl1pPr>
          </a:lstStyle>
          <a:p>
            <a:pPr lvl="0"/>
            <a:r>
              <a:rPr lang="ru-RU" noProof="0" smtClean="0"/>
              <a:t>Вставка рисунка</a:t>
            </a:r>
            <a:endParaRPr lang="en-US" noProof="0" dirty="0"/>
          </a:p>
        </p:txBody>
      </p:sp>
      <p:sp>
        <p:nvSpPr>
          <p:cNvPr id="9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fld id="{14481D45-8D11-4D5F-BD0D-C682FDA01D57}" type="datetime1">
              <a:rPr lang="en-US"/>
              <a:pPr>
                <a:defRPr/>
              </a:pPr>
              <a:t>2/22/2022</a:t>
            </a:fld>
            <a:endParaRPr lang="en-US" dirty="0"/>
          </a:p>
        </p:txBody>
      </p:sp>
      <p:sp>
        <p:nvSpPr>
          <p:cNvPr id="10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>
            <a:lvl1pPr>
              <a:defRPr/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1" name="Slide Number Placeholder 6"/>
          <p:cNvSpPr>
            <a:spLocks noGrp="1"/>
          </p:cNvSpPr>
          <p:nvPr>
            <p:ph type="sldNum" sz="quarter" idx="12"/>
          </p:nvPr>
        </p:nvSpPr>
        <p:spPr>
          <a:xfrm>
            <a:off x="10768019" y="6357938"/>
            <a:ext cx="812800" cy="366712"/>
          </a:xfrm>
        </p:spPr>
        <p:txBody>
          <a:bodyPr/>
          <a:lstStyle>
            <a:lvl1pPr>
              <a:defRPr/>
            </a:lvl1pPr>
          </a:lstStyle>
          <a:p>
            <a:pPr>
              <a:defRPr/>
            </a:pPr>
            <a:fld id="{52844D95-BFC6-4B6F-9AA0-579D1F065EE1}" type="slidenum">
              <a:rPr lang="en-US"/>
              <a:pPr>
                <a:defRPr/>
              </a:pPr>
              <a:t>‹#›</a:t>
            </a:fld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088197532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9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12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11" Type="http://schemas.openxmlformats.org/officeDocument/2006/relationships/slideLayout" Target="../slideLayouts/slideLayout22.xml"/><Relationship Id="rId5" Type="http://schemas.openxmlformats.org/officeDocument/2006/relationships/slideLayout" Target="../slideLayouts/slideLayout16.xml"/><Relationship Id="rId10" Type="http://schemas.openxmlformats.org/officeDocument/2006/relationships/slideLayout" Target="../slideLayouts/slideLayout21.xml"/><Relationship Id="rId4" Type="http://schemas.openxmlformats.org/officeDocument/2006/relationships/slideLayout" Target="../slideLayouts/slideLayout15.xml"/><Relationship Id="rId9" Type="http://schemas.openxmlformats.org/officeDocument/2006/relationships/slideLayout" Target="../slideLayouts/slideLayout20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30.xml"/><Relationship Id="rId3" Type="http://schemas.openxmlformats.org/officeDocument/2006/relationships/slideLayout" Target="../slideLayouts/slideLayout25.xml"/><Relationship Id="rId7" Type="http://schemas.openxmlformats.org/officeDocument/2006/relationships/slideLayout" Target="../slideLayouts/slideLayout29.xml"/><Relationship Id="rId12" Type="http://schemas.openxmlformats.org/officeDocument/2006/relationships/theme" Target="../theme/theme3.xml"/><Relationship Id="rId2" Type="http://schemas.openxmlformats.org/officeDocument/2006/relationships/slideLayout" Target="../slideLayouts/slideLayout24.xml"/><Relationship Id="rId1" Type="http://schemas.openxmlformats.org/officeDocument/2006/relationships/slideLayout" Target="../slideLayouts/slideLayout23.xml"/><Relationship Id="rId6" Type="http://schemas.openxmlformats.org/officeDocument/2006/relationships/slideLayout" Target="../slideLayouts/slideLayout28.xml"/><Relationship Id="rId11" Type="http://schemas.openxmlformats.org/officeDocument/2006/relationships/slideLayout" Target="../slideLayouts/slideLayout33.xml"/><Relationship Id="rId5" Type="http://schemas.openxmlformats.org/officeDocument/2006/relationships/slideLayout" Target="../slideLayouts/slideLayout27.xml"/><Relationship Id="rId10" Type="http://schemas.openxmlformats.org/officeDocument/2006/relationships/slideLayout" Target="../slideLayouts/slideLayout32.xml"/><Relationship Id="rId4" Type="http://schemas.openxmlformats.org/officeDocument/2006/relationships/slideLayout" Target="../slideLayouts/slideLayout26.xml"/><Relationship Id="rId9" Type="http://schemas.openxmlformats.org/officeDocument/2006/relationships/slideLayout" Target="../slideLayouts/slideLayout31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41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36.xml"/><Relationship Id="rId7" Type="http://schemas.openxmlformats.org/officeDocument/2006/relationships/slideLayout" Target="../slideLayouts/slideLayout40.xml"/><Relationship Id="rId12" Type="http://schemas.openxmlformats.org/officeDocument/2006/relationships/theme" Target="../theme/theme4.xml"/><Relationship Id="rId2" Type="http://schemas.openxmlformats.org/officeDocument/2006/relationships/slideLayout" Target="../slideLayouts/slideLayout35.xml"/><Relationship Id="rId1" Type="http://schemas.openxmlformats.org/officeDocument/2006/relationships/slideLayout" Target="../slideLayouts/slideLayout34.xml"/><Relationship Id="rId6" Type="http://schemas.openxmlformats.org/officeDocument/2006/relationships/slideLayout" Target="../slideLayouts/slideLayout39.xml"/><Relationship Id="rId11" Type="http://schemas.openxmlformats.org/officeDocument/2006/relationships/slideLayout" Target="../slideLayouts/slideLayout44.xml"/><Relationship Id="rId5" Type="http://schemas.openxmlformats.org/officeDocument/2006/relationships/slideLayout" Target="../slideLayouts/slideLayout38.xml"/><Relationship Id="rId10" Type="http://schemas.openxmlformats.org/officeDocument/2006/relationships/slideLayout" Target="../slideLayouts/slideLayout43.xml"/><Relationship Id="rId4" Type="http://schemas.openxmlformats.org/officeDocument/2006/relationships/slideLayout" Target="../slideLayouts/slideLayout37.xml"/><Relationship Id="rId9" Type="http://schemas.openxmlformats.org/officeDocument/2006/relationships/slideLayout" Target="../slideLayouts/slideLayout42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2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47.xml"/><Relationship Id="rId7" Type="http://schemas.openxmlformats.org/officeDocument/2006/relationships/slideLayout" Target="../slideLayouts/slideLayout51.xml"/><Relationship Id="rId12" Type="http://schemas.openxmlformats.org/officeDocument/2006/relationships/theme" Target="../theme/theme5.xml"/><Relationship Id="rId2" Type="http://schemas.openxmlformats.org/officeDocument/2006/relationships/slideLayout" Target="../slideLayouts/slideLayout46.xml"/><Relationship Id="rId1" Type="http://schemas.openxmlformats.org/officeDocument/2006/relationships/slideLayout" Target="../slideLayouts/slideLayout45.xml"/><Relationship Id="rId6" Type="http://schemas.openxmlformats.org/officeDocument/2006/relationships/slideLayout" Target="../slideLayouts/slideLayout50.xml"/><Relationship Id="rId11" Type="http://schemas.openxmlformats.org/officeDocument/2006/relationships/slideLayout" Target="../slideLayouts/slideLayout55.xml"/><Relationship Id="rId5" Type="http://schemas.openxmlformats.org/officeDocument/2006/relationships/slideLayout" Target="../slideLayouts/slideLayout49.xml"/><Relationship Id="rId10" Type="http://schemas.openxmlformats.org/officeDocument/2006/relationships/slideLayout" Target="../slideLayouts/slideLayout54.xml"/><Relationship Id="rId4" Type="http://schemas.openxmlformats.org/officeDocument/2006/relationships/slideLayout" Target="../slideLayouts/slideLayout48.xml"/><Relationship Id="rId9" Type="http://schemas.openxmlformats.org/officeDocument/2006/relationships/slideLayout" Target="../slideLayouts/slideLayout53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63.xml"/><Relationship Id="rId13" Type="http://schemas.openxmlformats.org/officeDocument/2006/relationships/image" Target="../media/image2.jpeg"/><Relationship Id="rId3" Type="http://schemas.openxmlformats.org/officeDocument/2006/relationships/slideLayout" Target="../slideLayouts/slideLayout58.xml"/><Relationship Id="rId7" Type="http://schemas.openxmlformats.org/officeDocument/2006/relationships/slideLayout" Target="../slideLayouts/slideLayout62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57.xml"/><Relationship Id="rId1" Type="http://schemas.openxmlformats.org/officeDocument/2006/relationships/slideLayout" Target="../slideLayouts/slideLayout56.xml"/><Relationship Id="rId6" Type="http://schemas.openxmlformats.org/officeDocument/2006/relationships/slideLayout" Target="../slideLayouts/slideLayout61.xml"/><Relationship Id="rId11" Type="http://schemas.openxmlformats.org/officeDocument/2006/relationships/slideLayout" Target="../slideLayouts/slideLayout66.xml"/><Relationship Id="rId5" Type="http://schemas.openxmlformats.org/officeDocument/2006/relationships/slideLayout" Target="../slideLayouts/slideLayout60.xml"/><Relationship Id="rId10" Type="http://schemas.openxmlformats.org/officeDocument/2006/relationships/slideLayout" Target="../slideLayouts/slideLayout65.xml"/><Relationship Id="rId4" Type="http://schemas.openxmlformats.org/officeDocument/2006/relationships/slideLayout" Target="../slideLayouts/slideLayout59.xml"/><Relationship Id="rId9" Type="http://schemas.openxmlformats.org/officeDocument/2006/relationships/slideLayout" Target="../slideLayouts/slideLayout6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55" tIns="53238" rIns="106455" bIns="5323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3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55" tIns="53238" rIns="106455" bIns="5323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5" r:id="rId1"/>
    <p:sldLayoutId id="2147513055" r:id="rId2"/>
    <p:sldLayoutId id="2147513136" r:id="rId3"/>
    <p:sldLayoutId id="2147513056" r:id="rId4"/>
    <p:sldLayoutId id="2147513057" r:id="rId5"/>
    <p:sldLayoutId id="2147513058" r:id="rId6"/>
    <p:sldLayoutId id="2147513059" r:id="rId7"/>
    <p:sldLayoutId id="2147513060" r:id="rId8"/>
    <p:sldLayoutId id="2147513137" r:id="rId9"/>
    <p:sldLayoutId id="2147513061" r:id="rId10"/>
    <p:sldLayoutId id="2147513062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0995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565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724" indent="-246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221" indent="-21450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3965" indent="-21450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5726" indent="-21450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23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47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7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95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20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46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372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99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42"/>
            <a:ext cx="6348414" cy="636587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403" tIns="53218" rIns="106403" bIns="53218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2052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18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2053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403" tIns="53218" rIns="106403" bIns="53218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6545517F-BA0C-4CB3-80C4-4CF9CB7BE8F6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237B793-C4FA-4A6E-B60A-4AEEB17F3A33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2057" name="Group 1"/>
          <p:cNvGrpSpPr>
            <a:grpSpLocks/>
          </p:cNvGrpSpPr>
          <p:nvPr/>
        </p:nvGrpSpPr>
        <p:grpSpPr bwMode="auto">
          <a:xfrm>
            <a:off x="-25392" y="203211"/>
            <a:ext cx="12239625" cy="647701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38" r:id="rId1"/>
    <p:sldLayoutId id="2147513063" r:id="rId2"/>
    <p:sldLayoutId id="2147513139" r:id="rId3"/>
    <p:sldLayoutId id="2147513064" r:id="rId4"/>
    <p:sldLayoutId id="2147513065" r:id="rId5"/>
    <p:sldLayoutId id="2147513066" r:id="rId6"/>
    <p:sldLayoutId id="2147513067" r:id="rId7"/>
    <p:sldLayoutId id="2147513068" r:id="rId8"/>
    <p:sldLayoutId id="2147513140" r:id="rId9"/>
    <p:sldLayoutId id="2147513069" r:id="rId10"/>
    <p:sldLayoutId id="2147513070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556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09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65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20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32" indent="-27123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247" indent="-239507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27822" indent="-239507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1393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4967" indent="-196682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6832" indent="-246596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1240" indent="-21441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2852" indent="-21441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4471" indent="-21441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00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0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04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402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005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608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210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880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3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49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39"/>
            <a:ext cx="6348414" cy="638174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7711" tIns="53865" rIns="107711" bIns="53865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3076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7" y="704857"/>
            <a:ext cx="10971213" cy="11430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865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заголовка</a:t>
            </a:r>
            <a:endParaRPr lang="en-US" smtClean="0"/>
          </a:p>
        </p:txBody>
      </p:sp>
      <p:sp>
        <p:nvSpPr>
          <p:cNvPr id="3077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7" y="1936756"/>
            <a:ext cx="10971213" cy="438943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7711" tIns="53865" rIns="107711" bIns="53865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smtClean="0"/>
              <a:t>Образец текста</a:t>
            </a:r>
          </a:p>
          <a:p>
            <a:pPr lvl="1"/>
            <a:r>
              <a:rPr lang="ru-RU" smtClean="0"/>
              <a:t>Второй уровень</a:t>
            </a:r>
          </a:p>
          <a:p>
            <a:pPr lvl="2"/>
            <a:r>
              <a:rPr lang="ru-RU" smtClean="0"/>
              <a:t>Третий уровень</a:t>
            </a:r>
          </a:p>
          <a:p>
            <a:pPr lvl="3"/>
            <a:r>
              <a:rPr lang="ru-RU" smtClean="0"/>
              <a:t>Четвертый уровень</a:t>
            </a:r>
          </a:p>
          <a:p>
            <a:pPr lvl="4"/>
            <a:r>
              <a:rPr lang="ru-RU" smtClean="0"/>
              <a:t>Пятый уровень</a:t>
            </a:r>
            <a:endParaRPr lang="en-US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55"/>
            <a:ext cx="28448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0CE73F2-8CCE-451A-B7A3-12D72166BAAB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8" y="6357955"/>
            <a:ext cx="4470399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55"/>
            <a:ext cx="1016000" cy="365125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5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CC6282EB-F4A2-4168-8A33-E3ACF8CB8C87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3081" name="Group 1"/>
          <p:cNvGrpSpPr>
            <a:grpSpLocks/>
          </p:cNvGrpSpPr>
          <p:nvPr/>
        </p:nvGrpSpPr>
        <p:grpSpPr bwMode="auto">
          <a:xfrm>
            <a:off x="-25378" y="203202"/>
            <a:ext cx="12238037" cy="649288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513141" r:id="rId1"/>
    <p:sldLayoutId id="2147513071" r:id="rId2"/>
    <p:sldLayoutId id="2147513142" r:id="rId3"/>
    <p:sldLayoutId id="2147513072" r:id="rId4"/>
    <p:sldLayoutId id="2147513073" r:id="rId5"/>
    <p:sldLayoutId id="2147513074" r:id="rId6"/>
    <p:sldLayoutId id="2147513075" r:id="rId7"/>
    <p:sldLayoutId id="2147513076" r:id="rId8"/>
    <p:sldLayoutId id="2147513143" r:id="rId9"/>
    <p:sldLayoutId id="2147513077" r:id="rId10"/>
    <p:sldLayoutId id="2147513078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7858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7570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63564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5140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310884" indent="-31088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45488" indent="-279162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69058" indent="-279162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394219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1719378" indent="-23474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2054337" indent="-2487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70574" indent="-216253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94955" indent="-216253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919336" indent="-216253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4063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812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2184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62463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70307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4371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8431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324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699" y="-6350"/>
            <a:ext cx="12215810" cy="1041642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1245" y="-6349"/>
            <a:ext cx="6349173" cy="637265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779" tIns="53406" rIns="106779" bIns="53406"/>
          <a:lstStyle/>
          <a:p>
            <a:pPr defTabSz="1218243"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44" name="Title Placeholder 8"/>
          <p:cNvSpPr>
            <a:spLocks noGrp="1"/>
          </p:cNvSpPr>
          <p:nvPr>
            <p:ph type="title"/>
          </p:nvPr>
        </p:nvSpPr>
        <p:spPr bwMode="auto">
          <a:xfrm>
            <a:off x="609521" y="705015"/>
            <a:ext cx="10971372" cy="114326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406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45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521" y="1935095"/>
            <a:ext cx="10971372" cy="43909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779" tIns="53406" rIns="106779" bIns="53406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21" y="6357840"/>
            <a:ext cx="2844430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262C636D-36D6-4902-8B15-D344D631F45D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5541" y="6357840"/>
            <a:ext cx="446981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l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5024" y="6357840"/>
            <a:ext cx="1015868" cy="366267"/>
          </a:xfrm>
          <a:prstGeom prst="rect">
            <a:avLst/>
          </a:prstGeom>
        </p:spPr>
        <p:txBody>
          <a:bodyPr vert="horz" lIns="0" tIns="0" rIns="0" bIns="0" anchor="b"/>
          <a:lstStyle>
            <a:lvl1pPr algn="r" defTabSz="1218243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latin typeface="Times New Roman" pitchFamily="18" charset="0"/>
                <a:cs typeface="Arial" charset="0"/>
              </a:defRPr>
            </a:lvl1pPr>
          </a:lstStyle>
          <a:p>
            <a:pPr>
              <a:defRPr/>
            </a:pPr>
            <a:fld id="{EDC5A46F-1679-4FBA-A272-B7555931518B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249" name="Group 1"/>
          <p:cNvGrpSpPr>
            <a:grpSpLocks/>
          </p:cNvGrpSpPr>
          <p:nvPr/>
        </p:nvGrpSpPr>
        <p:grpSpPr bwMode="auto">
          <a:xfrm>
            <a:off x="-25385" y="203254"/>
            <a:ext cx="12239091" cy="64785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 defTabSz="1218243"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992827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69" r:id="rId1"/>
    <p:sldLayoutId id="2147513170" r:id="rId2"/>
    <p:sldLayoutId id="2147513171" r:id="rId3"/>
    <p:sldLayoutId id="2147513172" r:id="rId4"/>
    <p:sldLayoutId id="2147513173" r:id="rId5"/>
    <p:sldLayoutId id="2147513174" r:id="rId6"/>
    <p:sldLayoutId id="2147513175" r:id="rId7"/>
    <p:sldLayoutId id="2147513176" r:id="rId8"/>
    <p:sldLayoutId id="2147513177" r:id="rId9"/>
    <p:sldLayoutId id="2147513178" r:id="rId10"/>
    <p:sldLayoutId id="214751317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885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757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63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95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4974" indent="-27497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8586" indent="-243250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2213" indent="-243250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837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9456" indent="-200945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70" indent="-246800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55" indent="-214597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41" indent="-214597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30" indent="-214597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6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40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3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82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9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51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537" tIns="53280" rIns="106537" bIns="53280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21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280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21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537" tIns="53280" rIns="106537" bIns="53280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15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8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2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1631324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181" r:id="rId1"/>
    <p:sldLayoutId id="2147513182" r:id="rId2"/>
    <p:sldLayoutId id="2147513183" r:id="rId3"/>
    <p:sldLayoutId id="2147513184" r:id="rId4"/>
    <p:sldLayoutId id="2147513185" r:id="rId5"/>
    <p:sldLayoutId id="2147513186" r:id="rId6"/>
    <p:sldLayoutId id="2147513187" r:id="rId7"/>
    <p:sldLayoutId id="2147513188" r:id="rId8"/>
    <p:sldLayoutId id="2147513189" r:id="rId9"/>
    <p:sldLayoutId id="2147513190" r:id="rId10"/>
    <p:sldLayoutId id="2147513191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60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1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3792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393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264" indent="-271264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332" indent="-23953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122" indent="-23953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4734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175" indent="-196703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7978" indent="-246732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2498" indent="-21453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4284" indent="-21453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084" indent="-21453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30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614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8936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21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154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7869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41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049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0">
          <a:blip r:embed="rId13"/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Freeform 6"/>
          <p:cNvSpPr>
            <a:spLocks/>
          </p:cNvSpPr>
          <p:nvPr/>
        </p:nvSpPr>
        <p:spPr bwMode="auto">
          <a:xfrm>
            <a:off x="-12700" y="-6350"/>
            <a:ext cx="12215812" cy="1041400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6" y="2"/>
              </a:cxn>
              <a:cxn ang="0">
                <a:pos x="2542" y="0"/>
              </a:cxn>
              <a:cxn ang="0">
                <a:pos x="4374" y="367"/>
              </a:cxn>
              <a:cxn ang="0">
                <a:pos x="5766" y="55"/>
              </a:cxn>
              <a:cxn ang="0">
                <a:pos x="5772" y="213"/>
              </a:cxn>
              <a:cxn ang="0">
                <a:pos x="4302" y="439"/>
              </a:cxn>
              <a:cxn ang="0">
                <a:pos x="1488" y="201"/>
              </a:cxn>
              <a:cxn ang="0">
                <a:pos x="0" y="656"/>
              </a:cxn>
              <a:cxn ang="0">
                <a:pos x="6" y="2"/>
              </a:cxn>
            </a:cxnLst>
            <a:rect l="0" t="0" r="0" b="0"/>
            <a:pathLst>
              <a:path w="5772" h="656">
                <a:moveTo>
                  <a:pt x="6" y="2"/>
                </a:moveTo>
                <a:lnTo>
                  <a:pt x="2542" y="0"/>
                </a:lnTo>
                <a:cubicBezTo>
                  <a:pt x="2746" y="101"/>
                  <a:pt x="3828" y="367"/>
                  <a:pt x="4374" y="367"/>
                </a:cubicBezTo>
                <a:cubicBezTo>
                  <a:pt x="4920" y="367"/>
                  <a:pt x="5526" y="152"/>
                  <a:pt x="5766" y="55"/>
                </a:cubicBezTo>
                <a:lnTo>
                  <a:pt x="5772" y="213"/>
                </a:lnTo>
                <a:cubicBezTo>
                  <a:pt x="5670" y="257"/>
                  <a:pt x="5016" y="441"/>
                  <a:pt x="4302" y="439"/>
                </a:cubicBezTo>
                <a:cubicBezTo>
                  <a:pt x="3588" y="437"/>
                  <a:pt x="2205" y="165"/>
                  <a:pt x="1488" y="201"/>
                </a:cubicBezTo>
                <a:cubicBezTo>
                  <a:pt x="750" y="209"/>
                  <a:pt x="270" y="482"/>
                  <a:pt x="0" y="656"/>
                </a:cubicBezTo>
                <a:lnTo>
                  <a:pt x="6" y="2"/>
                </a:lnTo>
                <a:close/>
              </a:path>
            </a:pathLst>
          </a:custGeom>
          <a:gradFill>
            <a:gsLst>
              <a:gs pos="0">
                <a:schemeClr val="accent2">
                  <a:shade val="50000"/>
                  <a:alpha val="45000"/>
                  <a:satMod val="120000"/>
                </a:schemeClr>
              </a:gs>
              <a:gs pos="100000">
                <a:schemeClr val="accent3">
                  <a:shade val="80000"/>
                  <a:alpha val="55000"/>
                  <a:satMod val="155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8" name="Freeform 7"/>
          <p:cNvSpPr>
            <a:spLocks/>
          </p:cNvSpPr>
          <p:nvPr/>
        </p:nvSpPr>
        <p:spPr bwMode="auto">
          <a:xfrm>
            <a:off x="5842001" y="-6350"/>
            <a:ext cx="6348414" cy="636588"/>
          </a:xfrm>
          <a:custGeom>
            <a:avLst>
              <a:gd name="A1" fmla="val 0"/>
              <a:gd name="A2" fmla="val 0"/>
              <a:gd name="A3" fmla="val 0"/>
              <a:gd name="A4" fmla="val 0"/>
              <a:gd name="A5" fmla="val 0"/>
              <a:gd name="A6" fmla="val 0"/>
              <a:gd name="A7" fmla="val 0"/>
              <a:gd name="A8" fmla="val 0"/>
            </a:avLst>
            <a:gdLst/>
            <a:ahLst/>
            <a:cxnLst>
              <a:cxn ang="0">
                <a:pos x="0" y="0"/>
              </a:cxn>
              <a:cxn ang="0">
                <a:pos x="1668" y="564"/>
              </a:cxn>
              <a:cxn ang="0">
                <a:pos x="3000" y="186"/>
              </a:cxn>
              <a:cxn ang="0">
                <a:pos x="3000" y="6"/>
              </a:cxn>
              <a:cxn ang="0">
                <a:pos x="0" y="0"/>
              </a:cxn>
            </a:cxnLst>
            <a:rect l="0" t="0" r="0" b="0"/>
            <a:pathLst>
              <a:path w="3000" h="595">
                <a:moveTo>
                  <a:pt x="0" y="0"/>
                </a:moveTo>
                <a:cubicBezTo>
                  <a:pt x="174" y="102"/>
                  <a:pt x="1168" y="533"/>
                  <a:pt x="1668" y="564"/>
                </a:cubicBezTo>
                <a:cubicBezTo>
                  <a:pt x="2168" y="595"/>
                  <a:pt x="2778" y="279"/>
                  <a:pt x="3000" y="186"/>
                </a:cubicBezTo>
                <a:lnTo>
                  <a:pt x="3000" y="6"/>
                </a:lnTo>
                <a:lnTo>
                  <a:pt x="0" y="0"/>
                </a:lnTo>
                <a:close/>
              </a:path>
            </a:pathLst>
          </a:custGeom>
          <a:gradFill>
            <a:gsLst>
              <a:gs pos="0">
                <a:schemeClr val="accent3">
                  <a:shade val="50000"/>
                  <a:alpha val="30000"/>
                  <a:satMod val="130000"/>
                </a:schemeClr>
              </a:gs>
              <a:gs pos="80000">
                <a:schemeClr val="accent2">
                  <a:shade val="75000"/>
                  <a:alpha val="45000"/>
                  <a:satMod val="140000"/>
                </a:schemeClr>
              </a:gs>
            </a:gsLst>
            <a:lin ang="5400000" scaled="1"/>
          </a:gradFill>
          <a:ln w="9525" cap="flat" cmpd="sng" algn="ctr">
            <a:noFill/>
            <a:prstDash val="solid"/>
            <a:round/>
            <a:headEnd type="none" w="med" len="med"/>
            <a:tailEnd type="none" w="med" len="med"/>
          </a:ln>
          <a:effectLst/>
        </p:spPr>
        <p:txBody>
          <a:bodyPr lIns="106622" tIns="53322" rIns="106622" bIns="53322"/>
          <a:lstStyle/>
          <a:p>
            <a:pPr>
              <a:defRPr/>
            </a:pPr>
            <a:endParaRPr lang="en-US">
              <a:solidFill>
                <a:srgbClr val="0070C0"/>
              </a:solidFill>
              <a:latin typeface="Constantia"/>
            </a:endParaRPr>
          </a:p>
        </p:txBody>
      </p:sp>
      <p:sp>
        <p:nvSpPr>
          <p:cNvPr id="1028" name="Title Placeholder 8"/>
          <p:cNvSpPr>
            <a:spLocks noGrp="1"/>
          </p:cNvSpPr>
          <p:nvPr>
            <p:ph type="title"/>
          </p:nvPr>
        </p:nvSpPr>
        <p:spPr bwMode="auto">
          <a:xfrm>
            <a:off x="609615" y="704850"/>
            <a:ext cx="10971213" cy="1143000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0" tIns="53322" rIns="0" bIns="0" numCol="1" anchor="b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заголовка</a:t>
            </a:r>
            <a:endParaRPr lang="en-US" altLang="ru-RU" smtClean="0"/>
          </a:p>
        </p:txBody>
      </p:sp>
      <p:sp>
        <p:nvSpPr>
          <p:cNvPr id="1029" name="Text Placeholder 29"/>
          <p:cNvSpPr>
            <a:spLocks noGrp="1"/>
          </p:cNvSpPr>
          <p:nvPr>
            <p:ph type="body" idx="1"/>
          </p:nvPr>
        </p:nvSpPr>
        <p:spPr bwMode="auto">
          <a:xfrm>
            <a:off x="609615" y="1935174"/>
            <a:ext cx="10971213" cy="43910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vert="horz" wrap="square" lIns="106622" tIns="53322" rIns="106622" bIns="53322" numCol="1" anchor="t" anchorCtr="0" compatLnSpc="1">
            <a:prstTxWarp prst="textNoShape">
              <a:avLst/>
            </a:prstTxWarp>
          </a:bodyPr>
          <a:lstStyle/>
          <a:p>
            <a:pPr lvl="0"/>
            <a:r>
              <a:rPr lang="ru-RU" altLang="ru-RU" smtClean="0"/>
              <a:t>Образец текста</a:t>
            </a:r>
          </a:p>
          <a:p>
            <a:pPr lvl="1"/>
            <a:r>
              <a:rPr lang="ru-RU" altLang="ru-RU" smtClean="0"/>
              <a:t>Второй уровень</a:t>
            </a:r>
          </a:p>
          <a:p>
            <a:pPr lvl="2"/>
            <a:r>
              <a:rPr lang="ru-RU" altLang="ru-RU" smtClean="0"/>
              <a:t>Третий уровень</a:t>
            </a:r>
          </a:p>
          <a:p>
            <a:pPr lvl="3"/>
            <a:r>
              <a:rPr lang="ru-RU" altLang="ru-RU" smtClean="0"/>
              <a:t>Четвертый уровень</a:t>
            </a:r>
          </a:p>
          <a:p>
            <a:pPr lvl="4"/>
            <a:r>
              <a:rPr lang="ru-RU" altLang="ru-RU" smtClean="0"/>
              <a:t>Пятый уровень</a:t>
            </a:r>
            <a:endParaRPr lang="en-US" altLang="ru-RU" smtClean="0"/>
          </a:p>
        </p:txBody>
      </p:sp>
      <p:sp>
        <p:nvSpPr>
          <p:cNvPr id="10" name="Date Placeholder 9"/>
          <p:cNvSpPr>
            <a:spLocks noGrp="1"/>
          </p:cNvSpPr>
          <p:nvPr>
            <p:ph type="dt" sz="half" idx="2"/>
          </p:nvPr>
        </p:nvSpPr>
        <p:spPr>
          <a:xfrm>
            <a:off x="609599" y="6357938"/>
            <a:ext cx="28448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88411546-9FC8-4CAE-94ED-0B66A3248B7B}" type="datetime1">
              <a:rPr lang="en-US"/>
              <a:pPr>
                <a:defRPr/>
              </a:pPr>
              <a:t>2/22/2022</a:t>
            </a:fld>
            <a:endParaRPr lang="en-US"/>
          </a:p>
        </p:txBody>
      </p:sp>
      <p:sp>
        <p:nvSpPr>
          <p:cNvPr id="22" name="Footer Placeholder 21"/>
          <p:cNvSpPr>
            <a:spLocks noGrp="1"/>
          </p:cNvSpPr>
          <p:nvPr>
            <p:ph type="ftr" sz="quarter" idx="3"/>
          </p:nvPr>
        </p:nvSpPr>
        <p:spPr>
          <a:xfrm>
            <a:off x="3556009" y="6357938"/>
            <a:ext cx="4468813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l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endParaRPr lang="en-US"/>
          </a:p>
        </p:txBody>
      </p:sp>
      <p:sp>
        <p:nvSpPr>
          <p:cNvPr id="18" name="Slide Number Placeholder 17"/>
          <p:cNvSpPr>
            <a:spLocks noGrp="1"/>
          </p:cNvSpPr>
          <p:nvPr>
            <p:ph type="sldNum" sz="quarter" idx="4"/>
          </p:nvPr>
        </p:nvSpPr>
        <p:spPr>
          <a:xfrm>
            <a:off x="10564813" y="6357938"/>
            <a:ext cx="1016000" cy="366712"/>
          </a:xfrm>
          <a:prstGeom prst="rect">
            <a:avLst/>
          </a:prstGeom>
        </p:spPr>
        <p:txBody>
          <a:bodyPr vert="horz" lIns="0" tIns="0" rIns="0" bIns="0" anchor="b"/>
          <a:lstStyle>
            <a:lvl1pPr algn="r" eaLnBrk="1" latinLnBrk="0" hangingPunct="1">
              <a:defRPr kumimoji="0" sz="1200">
                <a:solidFill>
                  <a:srgbClr val="0070C0">
                    <a:shade val="90000"/>
                  </a:srgbClr>
                </a:solidFill>
                <a:cs typeface="Arial" charset="0"/>
              </a:defRPr>
            </a:lvl1pPr>
          </a:lstStyle>
          <a:p>
            <a:pPr>
              <a:defRPr/>
            </a:pPr>
            <a:fld id="{964A2F8C-C955-4B47-A110-BC05E5B473A6}" type="slidenum">
              <a:rPr lang="en-US"/>
              <a:pPr>
                <a:defRPr/>
              </a:pPr>
              <a:t>‹#›</a:t>
            </a:fld>
            <a:endParaRPr lang="en-US"/>
          </a:p>
        </p:txBody>
      </p:sp>
      <p:grpSp>
        <p:nvGrpSpPr>
          <p:cNvPr id="1033" name="Group 1"/>
          <p:cNvGrpSpPr>
            <a:grpSpLocks/>
          </p:cNvGrpSpPr>
          <p:nvPr/>
        </p:nvGrpSpPr>
        <p:grpSpPr bwMode="auto">
          <a:xfrm>
            <a:off x="-25398" y="203200"/>
            <a:ext cx="12239625" cy="647700"/>
            <a:chOff x="-19045" y="216550"/>
            <a:chExt cx="9180548" cy="649224"/>
          </a:xfrm>
        </p:grpSpPr>
        <p:sp>
          <p:nvSpPr>
            <p:cNvPr id="12" name="Freeform 11"/>
            <p:cNvSpPr>
              <a:spLocks/>
            </p:cNvSpPr>
            <p:nvPr/>
          </p:nvSpPr>
          <p:spPr bwMode="auto">
            <a:xfrm rot="21435692">
              <a:off x="-19045" y="216550"/>
              <a:ext cx="9163050" cy="649224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966"/>
                </a:cxn>
                <a:cxn ang="0">
                  <a:pos x="1608" y="282"/>
                </a:cxn>
                <a:cxn ang="0">
                  <a:pos x="4110" y="1008"/>
                </a:cxn>
                <a:cxn ang="0">
                  <a:pos x="5772" y="0"/>
                </a:cxn>
              </a:cxnLst>
              <a:rect l="0" t="0" r="0" b="0"/>
              <a:pathLst>
                <a:path w="5772" h="1055">
                  <a:moveTo>
                    <a:pt x="0" y="966"/>
                  </a:moveTo>
                  <a:cubicBezTo>
                    <a:pt x="282" y="738"/>
                    <a:pt x="923" y="275"/>
                    <a:pt x="1608" y="282"/>
                  </a:cubicBezTo>
                  <a:cubicBezTo>
                    <a:pt x="2293" y="289"/>
                    <a:pt x="3416" y="1055"/>
                    <a:pt x="4110" y="1008"/>
                  </a:cubicBezTo>
                  <a:cubicBezTo>
                    <a:pt x="4804" y="961"/>
                    <a:pt x="5426" y="210"/>
                    <a:pt x="5772" y="0"/>
                  </a:cubicBezTo>
                </a:path>
              </a:pathLst>
            </a:custGeom>
            <a:noFill/>
            <a:ln w="10795" cap="flat" cmpd="sng" algn="ctr">
              <a:gradFill>
                <a:gsLst>
                  <a:gs pos="74000">
                    <a:schemeClr val="accent3">
                      <a:shade val="75000"/>
                    </a:schemeClr>
                  </a:gs>
                  <a:gs pos="86000">
                    <a:schemeClr val="tx1">
                      <a:alpha val="29000"/>
                    </a:schemeClr>
                  </a:gs>
                  <a:gs pos="16000">
                    <a:schemeClr val="accent2">
                      <a:shade val="75000"/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  <p:sp>
          <p:nvSpPr>
            <p:cNvPr id="13" name="Freeform 12"/>
            <p:cNvSpPr>
              <a:spLocks/>
            </p:cNvSpPr>
            <p:nvPr/>
          </p:nvSpPr>
          <p:spPr bwMode="auto">
            <a:xfrm rot="21435692">
              <a:off x="-14309" y="290003"/>
              <a:ext cx="9175812" cy="530352"/>
            </a:xfrm>
            <a:custGeom>
              <a:avLst>
                <a:gd name="A1" fmla="val 0"/>
                <a:gd name="A2" fmla="val 0"/>
                <a:gd name="A3" fmla="val 0"/>
                <a:gd name="A4" fmla="val 0"/>
                <a:gd name="A5" fmla="val 0"/>
                <a:gd name="A6" fmla="val 0"/>
                <a:gd name="A7" fmla="val 0"/>
                <a:gd name="A8" fmla="val 0"/>
              </a:avLst>
              <a:gdLst/>
              <a:ahLst/>
              <a:cxnLst>
                <a:cxn ang="0">
                  <a:pos x="0" y="732"/>
                </a:cxn>
                <a:cxn ang="0">
                  <a:pos x="1638" y="228"/>
                </a:cxn>
                <a:cxn ang="0">
                  <a:pos x="4122" y="816"/>
                </a:cxn>
                <a:cxn ang="0">
                  <a:pos x="5766" y="0"/>
                </a:cxn>
              </a:cxnLst>
              <a:rect l="0" t="0" r="0" b="0"/>
              <a:pathLst>
                <a:path w="5766" h="854">
                  <a:moveTo>
                    <a:pt x="0" y="732"/>
                  </a:moveTo>
                  <a:cubicBezTo>
                    <a:pt x="273" y="647"/>
                    <a:pt x="951" y="214"/>
                    <a:pt x="1638" y="228"/>
                  </a:cubicBezTo>
                  <a:cubicBezTo>
                    <a:pt x="2325" y="242"/>
                    <a:pt x="3434" y="854"/>
                    <a:pt x="4122" y="816"/>
                  </a:cubicBezTo>
                  <a:cubicBezTo>
                    <a:pt x="4810" y="778"/>
                    <a:pt x="5424" y="170"/>
                    <a:pt x="5766" y="0"/>
                  </a:cubicBezTo>
                </a:path>
              </a:pathLst>
            </a:custGeom>
            <a:noFill/>
            <a:ln w="9525" cap="flat" cmpd="sng" algn="ctr">
              <a:gradFill>
                <a:gsLst>
                  <a:gs pos="74000">
                    <a:schemeClr val="accent4"/>
                  </a:gs>
                  <a:gs pos="44000">
                    <a:schemeClr val="accent1"/>
                  </a:gs>
                  <a:gs pos="33000">
                    <a:schemeClr val="accent2">
                      <a:alpha val="56000"/>
                    </a:schemeClr>
                  </a:gs>
                </a:gsLst>
                <a:lin ang="5400000" scaled="1"/>
              </a:gradFill>
              <a:prstDash val="solid"/>
              <a:round/>
              <a:headEnd type="none" w="med" len="med"/>
              <a:tailEnd type="none" w="med" len="med"/>
            </a:ln>
            <a:effectLst/>
          </p:spPr>
          <p:txBody>
            <a:bodyPr/>
            <a:lstStyle/>
            <a:p>
              <a:pPr>
                <a:defRPr/>
              </a:pPr>
              <a:endParaRPr lang="en-US">
                <a:solidFill>
                  <a:srgbClr val="0070C0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995558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513229" r:id="rId1"/>
    <p:sldLayoutId id="2147513230" r:id="rId2"/>
    <p:sldLayoutId id="2147513231" r:id="rId3"/>
    <p:sldLayoutId id="2147513232" r:id="rId4"/>
    <p:sldLayoutId id="2147513233" r:id="rId5"/>
    <p:sldLayoutId id="2147513234" r:id="rId6"/>
    <p:sldLayoutId id="2147513235" r:id="rId7"/>
    <p:sldLayoutId id="2147513236" r:id="rId8"/>
    <p:sldLayoutId id="2147513237" r:id="rId9"/>
    <p:sldLayoutId id="2147513238" r:id="rId10"/>
    <p:sldLayoutId id="2147513239" r:id="rId11"/>
  </p:sldLayoutIdLst>
  <p:hf hdr="0" ftr="0" dt="0"/>
  <p:txStyles>
    <p:titleStyle>
      <a:lvl1pPr algn="l" rtl="0" eaLnBrk="0" fontAlgn="base" hangingPunct="0">
        <a:spcBef>
          <a:spcPct val="0"/>
        </a:spcBef>
        <a:spcAft>
          <a:spcPct val="0"/>
        </a:spcAft>
        <a:defRPr sz="6000" kern="1200">
          <a:solidFill>
            <a:schemeClr val="tx2"/>
          </a:solidFill>
          <a:latin typeface="+mj-lt"/>
          <a:ea typeface="+mj-ea"/>
          <a:cs typeface="+mj-cs"/>
        </a:defRPr>
      </a:lvl1pPr>
      <a:lvl2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2pPr>
      <a:lvl3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3pPr>
      <a:lvl4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4pPr>
      <a:lvl5pPr algn="l" rtl="0" eaLnBrk="0" fontAlgn="base" hangingPunct="0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5pPr>
      <a:lvl6pPr marL="3847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6pPr>
      <a:lvl7pPr marL="769411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7pPr>
      <a:lvl8pPr marL="1154119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8pPr>
      <a:lvl9pPr marL="1538830" algn="l" rtl="0" fontAlgn="base">
        <a:spcBef>
          <a:spcPct val="0"/>
        </a:spcBef>
        <a:spcAft>
          <a:spcPct val="0"/>
        </a:spcAft>
        <a:defRPr sz="6000">
          <a:solidFill>
            <a:schemeClr val="tx2"/>
          </a:solidFill>
          <a:latin typeface="Calibri" pitchFamily="34" charset="0"/>
        </a:defRPr>
      </a:lvl9pPr>
    </p:titleStyle>
    <p:bodyStyle>
      <a:lvl1pPr marL="271341" indent="-271341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95000"/>
        <a:buFont typeface="Wingdings 2" pitchFamily="18" charset="2"/>
        <a:buChar char=""/>
        <a:defRPr sz="3100" kern="1200">
          <a:solidFill>
            <a:schemeClr val="tx1"/>
          </a:solidFill>
          <a:latin typeface="+mn-lt"/>
          <a:ea typeface="+mn-ea"/>
          <a:cs typeface="+mn-cs"/>
        </a:defRPr>
      </a:lvl1pPr>
      <a:lvl2pPr marL="704533" indent="-239605" algn="l" rtl="0" eaLnBrk="0" fontAlgn="base" hangingPunct="0">
        <a:spcBef>
          <a:spcPct val="20000"/>
        </a:spcBef>
        <a:spcAft>
          <a:spcPct val="0"/>
        </a:spcAft>
        <a:buClr>
          <a:schemeClr val="accent1"/>
        </a:buClr>
        <a:buSzPct val="85000"/>
        <a:buFont typeface="Wingdings 2" pitchFamily="18" charset="2"/>
        <a:buChar char=""/>
        <a:defRPr sz="2900" kern="1200">
          <a:solidFill>
            <a:schemeClr val="tx1"/>
          </a:solidFill>
          <a:latin typeface="+mn-lt"/>
          <a:ea typeface="+mn-ea"/>
          <a:cs typeface="+mn-cs"/>
        </a:defRPr>
      </a:lvl2pPr>
      <a:lvl3pPr marL="1031413" indent="-239605" algn="l" rtl="0" eaLnBrk="0" fontAlgn="base" hangingPunct="0">
        <a:spcBef>
          <a:spcPct val="20000"/>
        </a:spcBef>
        <a:spcAft>
          <a:spcPct val="0"/>
        </a:spcAft>
        <a:buClr>
          <a:schemeClr val="accent2"/>
        </a:buClr>
        <a:buSzPct val="70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3pPr>
      <a:lvl4pPr marL="1355118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4pPr>
      <a:lvl5pPr marL="1675650" indent="-196759" algn="l" rtl="0" eaLnBrk="0" fontAlgn="base" hangingPunct="0">
        <a:spcBef>
          <a:spcPct val="20000"/>
        </a:spcBef>
        <a:spcAft>
          <a:spcPct val="0"/>
        </a:spcAft>
        <a:buClr>
          <a:srgbClr val="0070C0"/>
        </a:buClr>
        <a:buSzPct val="65000"/>
        <a:buFont typeface="Wingdings 2" pitchFamily="18" charset="2"/>
        <a:buChar char=""/>
        <a:defRPr kern="1200">
          <a:solidFill>
            <a:schemeClr val="tx1"/>
          </a:solidFill>
          <a:latin typeface="+mn-lt"/>
          <a:ea typeface="+mn-ea"/>
          <a:cs typeface="+mn-cs"/>
        </a:defRPr>
      </a:lvl5pPr>
      <a:lvl6pPr marL="2038554" indent="-246803" algn="l" rtl="0" eaLnBrk="1" latinLnBrk="0" hangingPunct="1">
        <a:spcBef>
          <a:spcPct val="20000"/>
        </a:spcBef>
        <a:buClr>
          <a:schemeClr val="accent5"/>
        </a:buClr>
        <a:buSzPct val="80000"/>
        <a:buFont typeface="Wingdings 2"/>
        <a:buChar char=""/>
        <a:defRPr kumimoji="0" sz="2100" kern="1200">
          <a:solidFill>
            <a:schemeClr val="tx1"/>
          </a:solidFill>
          <a:latin typeface="+mn-lt"/>
          <a:ea typeface="+mn-ea"/>
          <a:cs typeface="+mn-cs"/>
        </a:defRPr>
      </a:lvl6pPr>
      <a:lvl7pPr marL="2253138" indent="-214590" algn="l" rtl="0" eaLnBrk="1" latinLnBrk="0" hangingPunct="1">
        <a:spcBef>
          <a:spcPct val="20000"/>
        </a:spcBef>
        <a:buClr>
          <a:schemeClr val="accent6"/>
        </a:buClr>
        <a:buSzPct val="80000"/>
        <a:buFont typeface="Wingdings 2"/>
        <a:buChar char="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7pPr>
      <a:lvl8pPr marL="2575013" indent="-214590" algn="l" rtl="0" eaLnBrk="1" latinLnBrk="0" hangingPunct="1">
        <a:spcBef>
          <a:spcPct val="20000"/>
        </a:spcBef>
        <a:buClr>
          <a:schemeClr val="tx2"/>
        </a:buClr>
        <a:buChar char="•"/>
        <a:defRPr kumimoji="0" sz="1700" kern="1200">
          <a:solidFill>
            <a:schemeClr val="tx1"/>
          </a:solidFill>
          <a:latin typeface="+mn-lt"/>
          <a:ea typeface="+mn-ea"/>
          <a:cs typeface="+mn-cs"/>
        </a:defRPr>
      </a:lvl8pPr>
      <a:lvl9pPr marL="2896905" indent="-214590" algn="l" rtl="0" eaLnBrk="1" latinLnBrk="0" hangingPunct="1">
        <a:spcBef>
          <a:spcPct val="20000"/>
        </a:spcBef>
        <a:buClr>
          <a:schemeClr val="tx2"/>
        </a:buClr>
        <a:buFontTx/>
        <a:buChar char="•"/>
        <a:defRPr kumimoji="0" sz="1700" kern="1200" baseline="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lvl1pPr marL="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1pPr>
      <a:lvl2pPr marL="536457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2pPr>
      <a:lvl3pPr marL="107291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3pPr>
      <a:lvl4pPr marL="1609392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4pPr>
      <a:lvl5pPr marL="2145828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5pPr>
      <a:lvl6pPr marL="268230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6pPr>
      <a:lvl7pPr marL="321878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7pPr>
      <a:lvl8pPr marL="3755255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8pPr>
      <a:lvl9pPr marL="4291710" algn="l" rtl="0" eaLnBrk="1" latinLnBrk="0" hangingPunct="1">
        <a:defRPr kumimoji="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slideLayout" Target="../slideLayouts/slideLayout57.xml"/><Relationship Id="rId7" Type="http://schemas.openxmlformats.org/officeDocument/2006/relationships/image" Target="../media/image28.png"/><Relationship Id="rId2" Type="http://schemas.microsoft.com/office/2007/relationships/media" Target="../media/media1.wmv"/><Relationship Id="rId1" Type="http://schemas.openxmlformats.org/officeDocument/2006/relationships/video" Target="NULL" TargetMode="External"/><Relationship Id="rId6" Type="http://schemas.openxmlformats.org/officeDocument/2006/relationships/image" Target="../media/image30.png"/><Relationship Id="rId5" Type="http://schemas.openxmlformats.org/officeDocument/2006/relationships/image" Target="../media/image29.png"/><Relationship Id="rId4" Type="http://schemas.openxmlformats.org/officeDocument/2006/relationships/notesSlide" Target="../notesSlides/notesSlide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33.png"/><Relationship Id="rId2" Type="http://schemas.openxmlformats.org/officeDocument/2006/relationships/image" Target="../media/image32.png"/><Relationship Id="rId1" Type="http://schemas.openxmlformats.org/officeDocument/2006/relationships/slideLayout" Target="../slideLayouts/slideLayout40.xml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4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7.xml"/><Relationship Id="rId6" Type="http://schemas.openxmlformats.org/officeDocument/2006/relationships/image" Target="../media/image37.png"/><Relationship Id="rId5" Type="http://schemas.openxmlformats.org/officeDocument/2006/relationships/image" Target="../media/image36.png"/><Relationship Id="rId4" Type="http://schemas.openxmlformats.org/officeDocument/2006/relationships/image" Target="../media/image35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9.gif"/><Relationship Id="rId7" Type="http://schemas.openxmlformats.org/officeDocument/2006/relationships/image" Target="../media/image43.png"/><Relationship Id="rId2" Type="http://schemas.openxmlformats.org/officeDocument/2006/relationships/image" Target="../media/image38.png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42.jpeg"/><Relationship Id="rId5" Type="http://schemas.openxmlformats.org/officeDocument/2006/relationships/image" Target="../media/image41.png"/><Relationship Id="rId4" Type="http://schemas.openxmlformats.org/officeDocument/2006/relationships/image" Target="../media/image4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29.xml"/></Relationships>
</file>

<file path=ppt/slides/_rels/slide18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7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2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18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gif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image" Target="../media/image7.png"/><Relationship Id="rId3" Type="http://schemas.openxmlformats.org/officeDocument/2006/relationships/image" Target="../media/image9.png"/><Relationship Id="rId7" Type="http://schemas.openxmlformats.org/officeDocument/2006/relationships/image" Target="../media/image6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51.xml"/><Relationship Id="rId6" Type="http://schemas.openxmlformats.org/officeDocument/2006/relationships/image" Target="../media/image12.jpeg"/><Relationship Id="rId5" Type="http://schemas.openxmlformats.org/officeDocument/2006/relationships/image" Target="../media/image11.jpeg"/><Relationship Id="rId4" Type="http://schemas.openxmlformats.org/officeDocument/2006/relationships/image" Target="../media/image10.jpeg"/><Relationship Id="rId9" Type="http://schemas.openxmlformats.org/officeDocument/2006/relationships/image" Target="../media/image8.gif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8.gif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7" Type="http://schemas.openxmlformats.org/officeDocument/2006/relationships/image" Target="../media/image8.gif"/><Relationship Id="rId2" Type="http://schemas.openxmlformats.org/officeDocument/2006/relationships/image" Target="../media/image13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7.png"/><Relationship Id="rId5" Type="http://schemas.openxmlformats.org/officeDocument/2006/relationships/image" Target="../media/image15.png"/><Relationship Id="rId4" Type="http://schemas.openxmlformats.org/officeDocument/2006/relationships/image" Target="../media/image14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image" Target="../media/image16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20.png"/><Relationship Id="rId5" Type="http://schemas.openxmlformats.org/officeDocument/2006/relationships/image" Target="../media/image19.png"/><Relationship Id="rId4" Type="http://schemas.openxmlformats.org/officeDocument/2006/relationships/image" Target="../media/image18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png"/><Relationship Id="rId2" Type="http://schemas.openxmlformats.org/officeDocument/2006/relationships/image" Target="../media/image4.png"/><Relationship Id="rId1" Type="http://schemas.openxmlformats.org/officeDocument/2006/relationships/slideLayout" Target="../slideLayouts/slideLayout62.xml"/><Relationship Id="rId6" Type="http://schemas.openxmlformats.org/officeDocument/2006/relationships/image" Target="../media/image6.png"/><Relationship Id="rId5" Type="http://schemas.openxmlformats.org/officeDocument/2006/relationships/image" Target="../media/image23.png"/><Relationship Id="rId4" Type="http://schemas.openxmlformats.org/officeDocument/2006/relationships/image" Target="../media/image22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7" Type="http://schemas.openxmlformats.org/officeDocument/2006/relationships/image" Target="../media/image28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7.xml"/><Relationship Id="rId6" Type="http://schemas.openxmlformats.org/officeDocument/2006/relationships/image" Target="../media/image27.png"/><Relationship Id="rId5" Type="http://schemas.openxmlformats.org/officeDocument/2006/relationships/image" Target="../media/image26.png"/><Relationship Id="rId4" Type="http://schemas.openxmlformats.org/officeDocument/2006/relationships/image" Target="../media/image25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4034" name="Номер слайда 26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defTabSz="103892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defTabSz="103892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EEC6CBC5-76F7-4D00-A969-41780E87300A}" type="slidenum">
              <a:rPr lang="en-US" altLang="ru-RU" sz="1200">
                <a:solidFill>
                  <a:srgbClr val="D1EAEE"/>
                </a:solidFill>
                <a:latin typeface="Constantia" pitchFamily="18" charset="0"/>
              </a:rPr>
              <a:pPr eaLnBrk="1" hangingPunct="1"/>
              <a:t>1</a:t>
            </a:fld>
            <a:endParaRPr lang="en-US" altLang="ru-RU" sz="1200">
              <a:solidFill>
                <a:srgbClr val="D1EAEE"/>
              </a:solidFill>
              <a:latin typeface="Constantia" pitchFamily="18" charset="0"/>
            </a:endParaRPr>
          </a:p>
        </p:txBody>
      </p:sp>
      <p:sp>
        <p:nvSpPr>
          <p:cNvPr id="44035" name="Прямоугольник 15"/>
          <p:cNvSpPr>
            <a:spLocks noChangeArrowheads="1"/>
          </p:cNvSpPr>
          <p:nvPr/>
        </p:nvSpPr>
        <p:spPr bwMode="auto">
          <a:xfrm>
            <a:off x="10" y="144464"/>
            <a:ext cx="12190413" cy="69850"/>
          </a:xfrm>
          <a:prstGeom prst="rect">
            <a:avLst/>
          </a:prstGeom>
          <a:solidFill>
            <a:schemeClr val="tx1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6" name="Прямоугольник 16"/>
          <p:cNvSpPr>
            <a:spLocks noChangeArrowheads="1"/>
          </p:cNvSpPr>
          <p:nvPr/>
        </p:nvSpPr>
        <p:spPr bwMode="auto">
          <a:xfrm>
            <a:off x="10" y="285750"/>
            <a:ext cx="12190413" cy="71438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7" name="Прямоугольник 17"/>
          <p:cNvSpPr>
            <a:spLocks noChangeArrowheads="1"/>
          </p:cNvSpPr>
          <p:nvPr/>
        </p:nvSpPr>
        <p:spPr bwMode="auto">
          <a:xfrm>
            <a:off x="10" y="214325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8" name="Прямоугольник 18"/>
          <p:cNvSpPr>
            <a:spLocks noChangeArrowheads="1"/>
          </p:cNvSpPr>
          <p:nvPr/>
        </p:nvSpPr>
        <p:spPr bwMode="auto">
          <a:xfrm>
            <a:off x="10" y="6645283"/>
            <a:ext cx="12190413" cy="73025"/>
          </a:xfrm>
          <a:prstGeom prst="rect">
            <a:avLst/>
          </a:prstGeom>
          <a:solidFill>
            <a:srgbClr val="FF000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39" name="Прямоугольник 19"/>
          <p:cNvSpPr>
            <a:spLocks noChangeArrowheads="1"/>
          </p:cNvSpPr>
          <p:nvPr/>
        </p:nvSpPr>
        <p:spPr bwMode="auto">
          <a:xfrm>
            <a:off x="10" y="6573862"/>
            <a:ext cx="12190413" cy="71437"/>
          </a:xfrm>
          <a:prstGeom prst="rect">
            <a:avLst/>
          </a:prstGeom>
          <a:solidFill>
            <a:srgbClr val="FFFFFF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44040" name="Прямоугольник 20"/>
          <p:cNvSpPr>
            <a:spLocks noChangeArrowheads="1"/>
          </p:cNvSpPr>
          <p:nvPr/>
        </p:nvSpPr>
        <p:spPr bwMode="auto">
          <a:xfrm>
            <a:off x="10" y="6502411"/>
            <a:ext cx="12190413" cy="71438"/>
          </a:xfrm>
          <a:prstGeom prst="rect">
            <a:avLst/>
          </a:prstGeom>
          <a:solidFill>
            <a:srgbClr val="00B050"/>
          </a:solidFill>
          <a:ln w="25400" algn="ctr">
            <a:solidFill>
              <a:srgbClr val="085091"/>
            </a:solidFill>
            <a:miter lim="800000"/>
            <a:headEnd/>
            <a:tailEnd/>
          </a:ln>
        </p:spPr>
        <p:txBody>
          <a:bodyPr lIns="107335" tIns="53682" rIns="107335" bIns="53682" anchor="ctr"/>
          <a:lstStyle/>
          <a:p>
            <a:pPr algn="ctr" defTabSz="1038923"/>
            <a:endParaRPr lang="ru-RU" altLang="ru-RU">
              <a:solidFill>
                <a:srgbClr val="FFFFFF"/>
              </a:solidFill>
            </a:endParaRPr>
          </a:p>
        </p:txBody>
      </p:sp>
      <p:sp>
        <p:nvSpPr>
          <p:cNvPr id="38977" name="Rectangle 65"/>
          <p:cNvSpPr>
            <a:spLocks noChangeArrowheads="1"/>
          </p:cNvSpPr>
          <p:nvPr/>
        </p:nvSpPr>
        <p:spPr bwMode="auto">
          <a:xfrm>
            <a:off x="16" y="2291314"/>
            <a:ext cx="12190413" cy="129335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МОДЕЛЬ РАЗВИТИЯ ОБСТАНОВКИ</a:t>
            </a:r>
          </a:p>
          <a:p>
            <a:pPr algn="ctr" defTabSz="1080806">
              <a:defRPr/>
            </a:pP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на  территории Республики Татарстан на </a:t>
            </a:r>
            <a:r>
              <a:rPr lang="ru-RU" sz="1900" b="1" i="1" dirty="0" smtClean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23 </a:t>
            </a:r>
            <a:r>
              <a:rPr lang="ru-RU" sz="1900" b="1" i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февраля 2022 года</a:t>
            </a:r>
          </a:p>
          <a:p>
            <a:pPr algn="ctr" defTabSz="1080806">
              <a:defRPr/>
            </a:pPr>
            <a:endParaRPr lang="ru-RU" sz="1200" i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  <a:p>
            <a:pPr algn="ctr" defTabSz="1080806">
              <a:defRPr/>
            </a:pPr>
            <a:endParaRPr lang="ru-RU" sz="1700" b="1" dirty="0">
              <a:solidFill>
                <a:srgbClr val="D7D7D7"/>
              </a:solidFill>
              <a:effectLst>
                <a:glow rad="127000">
                  <a:prstClr val="black"/>
                </a:glow>
              </a:effectLst>
              <a:latin typeface="Arial" charset="0"/>
            </a:endParaRPr>
          </a:p>
        </p:txBody>
      </p:sp>
      <p:sp>
        <p:nvSpPr>
          <p:cNvPr id="19" name="Прямоугольник 29"/>
          <p:cNvSpPr>
            <a:spLocks noChangeArrowheads="1"/>
          </p:cNvSpPr>
          <p:nvPr/>
        </p:nvSpPr>
        <p:spPr bwMode="auto">
          <a:xfrm>
            <a:off x="252" y="383727"/>
            <a:ext cx="12171715" cy="7085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7335" tIns="53682" rIns="107335" bIns="53682">
            <a:spAutoFit/>
          </a:bodyPr>
          <a:lstStyle/>
          <a:p>
            <a:pPr algn="ctr" defTabSz="1080806">
              <a:defRPr/>
            </a:pPr>
            <a:r>
              <a:rPr lang="ru-RU" sz="20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ЦУКС </a:t>
            </a: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ГЛАВНОГО  УПРАВЛЕНИЯ  МЧС  РОССИИ  </a:t>
            </a:r>
          </a:p>
          <a:p>
            <a:pPr algn="ctr" defTabSz="1080806">
              <a:defRPr/>
            </a:pPr>
            <a:r>
              <a:rPr lang="ru-RU" sz="1900" b="1" dirty="0">
                <a:solidFill>
                  <a:srgbClr val="D7D7D7"/>
                </a:solidFill>
                <a:effectLst>
                  <a:glow rad="127000">
                    <a:prstClr val="black"/>
                  </a:glow>
                </a:effectLst>
                <a:latin typeface="Arial" charset="0"/>
              </a:rPr>
              <a:t>ПО  РЕСПУБЛИКЕ  ТАТАРСТАН</a:t>
            </a:r>
          </a:p>
        </p:txBody>
      </p:sp>
      <p:grpSp>
        <p:nvGrpSpPr>
          <p:cNvPr id="23" name="Group 2"/>
          <p:cNvGrpSpPr>
            <a:grpSpLocks/>
          </p:cNvGrpSpPr>
          <p:nvPr/>
        </p:nvGrpSpPr>
        <p:grpSpPr bwMode="auto">
          <a:xfrm>
            <a:off x="88630" y="44782"/>
            <a:ext cx="1132839" cy="869347"/>
            <a:chOff x="1968" y="192"/>
            <a:chExt cx="1536" cy="1488"/>
          </a:xfrm>
          <a:effectLst>
            <a:outerShdw blurRad="50800" dist="50800" dir="5400000" algn="ctr" rotWithShape="0">
              <a:srgbClr val="000000"/>
            </a:outerShdw>
          </a:effectLst>
        </p:grpSpPr>
        <p:grpSp>
          <p:nvGrpSpPr>
            <p:cNvPr id="24" name="Group 3"/>
            <p:cNvGrpSpPr>
              <a:grpSpLocks/>
            </p:cNvGrpSpPr>
            <p:nvPr/>
          </p:nvGrpSpPr>
          <p:grpSpPr bwMode="auto">
            <a:xfrm>
              <a:off x="1968" y="192"/>
              <a:ext cx="1536" cy="1488"/>
              <a:chOff x="3368" y="2194"/>
              <a:chExt cx="4914" cy="4346"/>
            </a:xfrm>
          </p:grpSpPr>
          <p:sp>
            <p:nvSpPr>
              <p:cNvPr id="32" name="AutoShape 4"/>
              <p:cNvSpPr>
                <a:spLocks noChangeArrowheads="1"/>
              </p:cNvSpPr>
              <p:nvPr/>
            </p:nvSpPr>
            <p:spPr bwMode="auto">
              <a:xfrm rot="-2670806">
                <a:off x="4070" y="2618"/>
                <a:ext cx="3510" cy="3392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3" name="AutoShape 5"/>
              <p:cNvSpPr>
                <a:spLocks noChangeArrowheads="1"/>
              </p:cNvSpPr>
              <p:nvPr/>
            </p:nvSpPr>
            <p:spPr bwMode="auto">
              <a:xfrm>
                <a:off x="3368" y="2194"/>
                <a:ext cx="4914" cy="4346"/>
              </a:xfrm>
              <a:prstGeom prst="star4">
                <a:avLst>
                  <a:gd name="adj" fmla="val 13472"/>
                </a:avLst>
              </a:prstGeom>
              <a:gradFill rotWithShape="0">
                <a:gsLst>
                  <a:gs pos="0">
                    <a:srgbClr val="3366FF"/>
                  </a:gs>
                  <a:gs pos="100000">
                    <a:srgbClr val="FFFFFF"/>
                  </a:gs>
                </a:gsLst>
                <a:path path="shape">
                  <a:fillToRect l="50000" t="50000" r="50000" b="50000"/>
                </a:path>
              </a:gra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29" name="Group 6"/>
            <p:cNvGrpSpPr>
              <a:grpSpLocks/>
            </p:cNvGrpSpPr>
            <p:nvPr/>
          </p:nvGrpSpPr>
          <p:grpSpPr bwMode="auto">
            <a:xfrm>
              <a:off x="2496" y="672"/>
              <a:ext cx="480" cy="480"/>
              <a:chOff x="8828" y="3254"/>
              <a:chExt cx="780" cy="742"/>
            </a:xfrm>
          </p:grpSpPr>
          <p:sp>
            <p:nvSpPr>
              <p:cNvPr id="30" name="Oval 7"/>
              <p:cNvSpPr>
                <a:spLocks noChangeArrowheads="1"/>
              </p:cNvSpPr>
              <p:nvPr/>
            </p:nvSpPr>
            <p:spPr bwMode="auto">
              <a:xfrm>
                <a:off x="8828" y="3254"/>
                <a:ext cx="780" cy="742"/>
              </a:xfrm>
              <a:prstGeom prst="ellipse">
                <a:avLst/>
              </a:prstGeom>
              <a:solidFill>
                <a:srgbClr val="FF6600"/>
              </a:solidFill>
              <a:ln w="9525">
                <a:solidFill>
                  <a:schemeClr val="tx1"/>
                </a:solidFill>
                <a:round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  <p:sp>
            <p:nvSpPr>
              <p:cNvPr id="31" name="AutoShape 8"/>
              <p:cNvSpPr>
                <a:spLocks noChangeArrowheads="1"/>
              </p:cNvSpPr>
              <p:nvPr/>
            </p:nvSpPr>
            <p:spPr bwMode="auto">
              <a:xfrm>
                <a:off x="8906" y="3254"/>
                <a:ext cx="624" cy="592"/>
              </a:xfrm>
              <a:prstGeom prst="triangle">
                <a:avLst>
                  <a:gd name="adj" fmla="val 50000"/>
                </a:avLst>
              </a:prstGeom>
              <a:solidFill>
                <a:srgbClr val="0000FF"/>
              </a:solidFill>
              <a:ln w="9525">
                <a:solidFill>
                  <a:schemeClr val="tx1"/>
                </a:solidFill>
                <a:miter lim="800000"/>
                <a:headEnd/>
                <a:tailEnd/>
              </a:ln>
            </p:spPr>
            <p:txBody>
              <a:bodyPr/>
              <a:lstStyle/>
              <a:p>
                <a:pPr>
                  <a:defRPr/>
                </a:pPr>
                <a:endParaRPr lang="ru-RU" sz="1200" dirty="0">
                  <a:solidFill>
                    <a:prstClr val="white"/>
                  </a:solidFill>
                </a:endParaRPr>
              </a:p>
            </p:txBody>
          </p:sp>
        </p:grpSp>
      </p:grpSp>
    </p:spTree>
  </p:cSld>
  <p:clrMapOvr>
    <a:masterClrMapping/>
  </p:clrMapOvr>
  <p:transition/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8" name="Picture 3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3124994"/>
            <a:ext cx="2673351" cy="2204248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785813"/>
            <a:ext cx="9615239" cy="607847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</a:t>
            </a:r>
            <a:r>
              <a:rPr 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НУРЛАТСКОГО РАЙОНА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50807" y="6461191"/>
            <a:ext cx="1688825" cy="403100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3876" tIns="31941" rIns="63876" bIns="31941" anchor="ctr" anchorCtr="1">
            <a:spAutoFit/>
          </a:bodyPr>
          <a:lstStyle/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33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км</a:t>
            </a: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615238" y="5329241"/>
            <a:ext cx="2727577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30" name="Прямоугольник 29"/>
          <p:cNvSpPr/>
          <p:nvPr/>
        </p:nvSpPr>
        <p:spPr>
          <a:xfrm>
            <a:off x="9615239" y="822164"/>
            <a:ext cx="2575174" cy="326544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Трехмерная модель участка</a:t>
            </a:r>
          </a:p>
        </p:txBody>
      </p:sp>
      <p:pic>
        <p:nvPicPr>
          <p:cNvPr id="31" name="лаишево дорога.wmv">
            <a:hlinkClick r:id="" action="ppaction://media"/>
          </p:cNvPr>
          <p:cNvPicPr>
            <a:picLocks noChangeAspect="1"/>
          </p:cNvPicPr>
          <p:nvPr>
            <a:videoFile r:link="rId1"/>
            <p:extLst>
              <p:ext uri="{DAA4B4D4-6D71-4841-9C94-3DE7FCFB9230}">
                <p14:media xmlns:p14="http://schemas.microsoft.com/office/powerpoint/2010/main" r:embed="rId2">
                  <p14:trim st="9525.0592"/>
                </p14:media>
              </p:ext>
            </p:extLst>
          </p:nvPr>
        </p:nvPicPr>
        <p:blipFill>
          <a:blip r:embed="rId8"/>
          <a:stretch>
            <a:fillRect/>
          </a:stretch>
        </p:blipFill>
        <p:spPr>
          <a:xfrm>
            <a:off x="9615239" y="1192769"/>
            <a:ext cx="2575174" cy="1932225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37" name="Text Box 182"/>
          <p:cNvSpPr txBox="1">
            <a:spLocks noChangeArrowheads="1"/>
          </p:cNvSpPr>
          <p:nvPr/>
        </p:nvSpPr>
        <p:spPr bwMode="auto">
          <a:xfrm>
            <a:off x="5714206" y="3871921"/>
            <a:ext cx="13446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 smtClean="0">
                <a:solidFill>
                  <a:srgbClr val="000000"/>
                </a:solidFill>
                <a:cs typeface="Times New Roman" pitchFamily="18" charset="0"/>
              </a:rPr>
              <a:t>Нурлатский МР</a:t>
            </a:r>
            <a:endParaRPr lang="ru-RU" altLang="ru-RU" b="1" dirty="0">
              <a:solidFill>
                <a:srgbClr val="00000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49593460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  <p:seq concurrent="1" nextAc="seek">
              <p:cTn id="3" restart="whenNotActive" fill="hold" evtFilter="cancelBubble" nodeType="interactiveSeq">
                <p:stCondLst>
                  <p:cond evt="onClick" delay="0">
                    <p:tgtEl>
                      <p:spTgt spid="3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4" fill="hold">
                      <p:stCondLst>
                        <p:cond delay="0"/>
                      </p:stCondLst>
                      <p:childTnLst>
                        <p:par>
                          <p:cTn id="5" fill="hold">
                            <p:stCondLst>
                              <p:cond delay="0"/>
                            </p:stCondLst>
                            <p:childTnLst>
                              <p:par>
                                <p:cTn id="6" presetID="2" presetClass="mediacall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cmd type="call" cmd="togglePause">
                                      <p:cBhvr>
                                        <p:cTn id="7" dur="1" fill="hold"/>
                                        <p:tgtEl>
                                          <p:spTgt spid="31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1"/>
                  </p:tgtEl>
                </p:cond>
              </p:nextCondLst>
            </p:seq>
            <p:video>
              <p:cMediaNode vol="80000">
                <p:cTn id="8" fill="hold" display="0">
                  <p:stCondLst>
                    <p:cond delay="indefinite"/>
                  </p:stCondLst>
                </p:cTn>
                <p:tgtEl>
                  <p:spTgt spid="31"/>
                </p:tgtEl>
              </p:cMediaNode>
            </p:video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Номер слайда 1"/>
          <p:cNvSpPr>
            <a:spLocks noGrp="1"/>
          </p:cNvSpPr>
          <p:nvPr>
            <p:ph type="sldNum" sz="quarter" idx="12"/>
          </p:nvPr>
        </p:nvSpPr>
        <p:spPr>
          <a:xfrm>
            <a:off x="8927168" y="6568733"/>
            <a:ext cx="1015868" cy="366267"/>
          </a:xfrm>
        </p:spPr>
        <p:txBody>
          <a:bodyPr/>
          <a:lstStyle/>
          <a:p>
            <a:pPr>
              <a:defRPr/>
            </a:pPr>
            <a:fld id="{F91421C6-0024-4A2E-8FEF-3083E064C2B5}" type="slidenum">
              <a:rPr lang="en-US" smtClean="0"/>
              <a:pPr>
                <a:defRPr/>
              </a:pPr>
              <a:t>11</a:t>
            </a:fld>
            <a:endParaRPr lang="en-US"/>
          </a:p>
        </p:txBody>
      </p:sp>
      <p:sp>
        <p:nvSpPr>
          <p:cNvPr id="4" name="Заголовок 1"/>
          <p:cNvSpPr txBox="1">
            <a:spLocks/>
          </p:cNvSpPr>
          <p:nvPr/>
        </p:nvSpPr>
        <p:spPr bwMode="auto">
          <a:xfrm>
            <a:off x="-10583" y="2119"/>
            <a:ext cx="12200996" cy="683841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/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defRPr>
            </a:lvl1pPr>
            <a:lvl2pPr marL="742950" indent="-28575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(ЛЕДОВАЯ ОБСТАНОВКА НА ТЕРРИТОРИИ РЕСПУБЛИКИ ТАТАРСТАН) </a:t>
            </a:r>
            <a:endParaRPr lang="ru-RU" altLang="ru-RU" dirty="0"/>
          </a:p>
        </p:txBody>
      </p:sp>
      <p:grpSp>
        <p:nvGrpSpPr>
          <p:cNvPr id="10" name="Группа 9"/>
          <p:cNvGrpSpPr/>
          <p:nvPr/>
        </p:nvGrpSpPr>
        <p:grpSpPr>
          <a:xfrm>
            <a:off x="304011" y="788988"/>
            <a:ext cx="11506200" cy="5917406"/>
            <a:chOff x="10338" y="685962"/>
            <a:chExt cx="12180075" cy="6173628"/>
          </a:xfrm>
        </p:grpSpPr>
        <p:grpSp>
          <p:nvGrpSpPr>
            <p:cNvPr id="9" name="Группа 8"/>
            <p:cNvGrpSpPr/>
            <p:nvPr/>
          </p:nvGrpSpPr>
          <p:grpSpPr>
            <a:xfrm>
              <a:off x="10338" y="685962"/>
              <a:ext cx="12180075" cy="6173628"/>
              <a:chOff x="10338" y="685962"/>
              <a:chExt cx="12180075" cy="6173628"/>
            </a:xfrm>
          </p:grpSpPr>
          <p:pic>
            <p:nvPicPr>
              <p:cNvPr id="2050" name="Picture 2"/>
              <p:cNvPicPr>
                <a:picLocks noChangeAspect="1" noChangeArrowheads="1"/>
              </p:cNvPicPr>
              <p:nvPr/>
            </p:nvPicPr>
            <p:blipFill rotWithShape="1">
              <a:blip r:embed="rId2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r="11952"/>
              <a:stretch/>
            </p:blipFill>
            <p:spPr bwMode="auto">
              <a:xfrm>
                <a:off x="10338" y="685962"/>
                <a:ext cx="10724337" cy="6173628"/>
              </a:xfrm>
              <a:prstGeom prst="rect">
                <a:avLst/>
              </a:prstGeom>
              <a:noFill/>
              <a:ln w="9525">
                <a:solidFill>
                  <a:srgbClr val="000000"/>
                </a:solidFill>
                <a:miter lim="800000"/>
                <a:headEnd/>
                <a:tailEnd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pic>
            <p:nvPicPr>
              <p:cNvPr id="4098" name="Picture 2"/>
              <p:cNvPicPr>
                <a:picLocks noChangeAspect="1" noChangeArrowheads="1"/>
              </p:cNvPicPr>
              <p:nvPr/>
            </p:nvPicPr>
            <p:blipFill>
              <a:blip r:embed="rId3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/>
              <a:stretch>
                <a:fillRect/>
              </a:stretch>
            </p:blipFill>
            <p:spPr bwMode="auto">
              <a:xfrm>
                <a:off x="10734675" y="695858"/>
                <a:ext cx="1455738" cy="6163732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</p:grpSp>
        <p:sp>
          <p:nvSpPr>
            <p:cNvPr id="3" name="Прямоугольник 2"/>
            <p:cNvSpPr/>
            <p:nvPr/>
          </p:nvSpPr>
          <p:spPr>
            <a:xfrm>
              <a:off x="2196060" y="4667048"/>
              <a:ext cx="959982" cy="1056362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7" name="Прямоугольник 6"/>
            <p:cNvSpPr/>
            <p:nvPr/>
          </p:nvSpPr>
          <p:spPr>
            <a:xfrm>
              <a:off x="6302032" y="2671046"/>
              <a:ext cx="691190" cy="768263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  <p:sp>
          <p:nvSpPr>
            <p:cNvPr id="8" name="Прямоугольник 7"/>
            <p:cNvSpPr/>
            <p:nvPr/>
          </p:nvSpPr>
          <p:spPr>
            <a:xfrm>
              <a:off x="2835127" y="2469597"/>
              <a:ext cx="537591" cy="384131"/>
            </a:xfrm>
            <a:prstGeom prst="rect">
              <a:avLst/>
            </a:prstGeom>
            <a:noFill/>
            <a:ln w="22225">
              <a:solidFill>
                <a:srgbClr val="FFFFFF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121898" tIns="60948" rIns="121898" bIns="60948" rtlCol="0" anchor="ctr"/>
            <a:lstStyle/>
            <a:p>
              <a:pPr algn="ctr"/>
              <a:endParaRPr lang="ru-RU" sz="700">
                <a:solidFill>
                  <a:srgbClr val="0070C0"/>
                </a:solidFill>
              </a:endParaRPr>
            </a:p>
          </p:txBody>
        </p:sp>
      </p:grpSp>
      <p:sp>
        <p:nvSpPr>
          <p:cNvPr id="6" name="Полилиния 5"/>
          <p:cNvSpPr/>
          <p:nvPr/>
        </p:nvSpPr>
        <p:spPr>
          <a:xfrm>
            <a:off x="3168385" y="2605264"/>
            <a:ext cx="116100" cy="154856"/>
          </a:xfrm>
          <a:custGeom>
            <a:avLst/>
            <a:gdLst>
              <a:gd name="connsiteX0" fmla="*/ 0 w 87086"/>
              <a:gd name="connsiteY0" fmla="*/ 116115 h 116115"/>
              <a:gd name="connsiteX1" fmla="*/ 87086 w 87086"/>
              <a:gd name="connsiteY1" fmla="*/ 0 h 11611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87086" h="116115">
                <a:moveTo>
                  <a:pt x="0" y="116115"/>
                </a:moveTo>
                <a:lnTo>
                  <a:pt x="87086" y="0"/>
                </a:lnTo>
              </a:path>
            </a:pathLst>
          </a:custGeom>
          <a:ln w="25400">
            <a:solidFill>
              <a:srgbClr val="0E2BFE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lIns="121802" tIns="60900" rIns="121802" bIns="60900" rtlCol="0" anchor="ctr"/>
          <a:lstStyle/>
          <a:p>
            <a:pPr algn="ctr"/>
            <a:endParaRPr lang="ru-RU" sz="700">
              <a:solidFill>
                <a:srgbClr val="0070C0"/>
              </a:solidFill>
            </a:endParaRPr>
          </a:p>
        </p:txBody>
      </p:sp>
      <p:grpSp>
        <p:nvGrpSpPr>
          <p:cNvPr id="18" name="Группа 101"/>
          <p:cNvGrpSpPr>
            <a:grpSpLocks/>
          </p:cNvGrpSpPr>
          <p:nvPr/>
        </p:nvGrpSpPr>
        <p:grpSpPr bwMode="auto">
          <a:xfrm>
            <a:off x="8533606" y="5245901"/>
            <a:ext cx="1905000" cy="1441088"/>
            <a:chOff x="623274" y="7636898"/>
            <a:chExt cx="5138739" cy="2066682"/>
          </a:xfrm>
          <a:solidFill>
            <a:srgbClr val="FFFFFF"/>
          </a:solidFill>
        </p:grpSpPr>
        <p:sp>
          <p:nvSpPr>
            <p:cNvPr id="19" name="Прямоугольник 18"/>
            <p:cNvSpPr/>
            <p:nvPr/>
          </p:nvSpPr>
          <p:spPr>
            <a:xfrm>
              <a:off x="623274" y="7636898"/>
              <a:ext cx="5138739" cy="2066682"/>
            </a:xfrm>
            <a:prstGeom prst="rect">
              <a:avLst/>
            </a:prstGeom>
            <a:grpFill/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0" name="Text Box 144"/>
            <p:cNvSpPr txBox="1">
              <a:spLocks noChangeArrowheads="1"/>
            </p:cNvSpPr>
            <p:nvPr/>
          </p:nvSpPr>
          <p:spPr bwMode="auto">
            <a:xfrm>
              <a:off x="699648" y="7730576"/>
              <a:ext cx="4719823" cy="315073"/>
            </a:xfrm>
            <a:prstGeom prst="rect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wrap="square"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1" name="Прямоугольник 20"/>
          <p:cNvSpPr>
            <a:spLocks noChangeAspect="1"/>
          </p:cNvSpPr>
          <p:nvPr/>
        </p:nvSpPr>
        <p:spPr>
          <a:xfrm>
            <a:off x="8736502" y="6398418"/>
            <a:ext cx="290513" cy="209550"/>
          </a:xfrm>
          <a:prstGeom prst="rect">
            <a:avLst/>
          </a:prstGeom>
          <a:solidFill>
            <a:srgbClr val="DDDFE3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" name="Прямоугольник 21"/>
          <p:cNvSpPr/>
          <p:nvPr/>
        </p:nvSpPr>
        <p:spPr>
          <a:xfrm>
            <a:off x="9122238" y="6398413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Облачность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5" name="Прямоугольник 24"/>
          <p:cNvSpPr>
            <a:spLocks noChangeAspect="1"/>
          </p:cNvSpPr>
          <p:nvPr/>
        </p:nvSpPr>
        <p:spPr>
          <a:xfrm>
            <a:off x="8736502" y="5617374"/>
            <a:ext cx="290513" cy="207963"/>
          </a:xfrm>
          <a:prstGeom prst="rect">
            <a:avLst/>
          </a:prstGeom>
          <a:solidFill>
            <a:srgbClr val="00B0F0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" name="Прямоугольник 25"/>
          <p:cNvSpPr/>
          <p:nvPr/>
        </p:nvSpPr>
        <p:spPr>
          <a:xfrm>
            <a:off x="9122238" y="5649119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Лед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27" name="Прямоугольник 26"/>
          <p:cNvSpPr>
            <a:spLocks noChangeAspect="1"/>
          </p:cNvSpPr>
          <p:nvPr/>
        </p:nvSpPr>
        <p:spPr>
          <a:xfrm>
            <a:off x="8736486" y="6020594"/>
            <a:ext cx="284163" cy="206374"/>
          </a:xfrm>
          <a:prstGeom prst="rect">
            <a:avLst/>
          </a:prstGeom>
          <a:solidFill>
            <a:srgbClr val="0033CC"/>
          </a:solidFill>
          <a:ln w="3175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8" name="Прямоугольник 27"/>
          <p:cNvSpPr/>
          <p:nvPr/>
        </p:nvSpPr>
        <p:spPr>
          <a:xfrm>
            <a:off x="9101629" y="605769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 smtClean="0">
                <a:solidFill>
                  <a:prstClr val="black"/>
                </a:solidFill>
                <a:cs typeface="Times New Roman" pitchFamily="18" charset="0"/>
              </a:rPr>
              <a:t>Вода</a:t>
            </a:r>
            <a:endParaRPr lang="ru-RU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5213909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3" name="Picture 5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94093" y="3885425"/>
            <a:ext cx="5743920" cy="2855124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1" name="Picture 4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041" y="3879863"/>
            <a:ext cx="5888040" cy="2860686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255993" y="777054"/>
            <a:ext cx="5782019" cy="2873137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8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35" y="788991"/>
            <a:ext cx="5887246" cy="2861200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2" name="Прямоугольник 11"/>
          <p:cNvSpPr/>
          <p:nvPr/>
        </p:nvSpPr>
        <p:spPr>
          <a:xfrm>
            <a:off x="7975601" y="788990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Нижнекамский гидроузел</a:t>
            </a:r>
          </a:p>
        </p:txBody>
      </p:sp>
      <p:sp>
        <p:nvSpPr>
          <p:cNvPr id="6042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(РИСКИ ПРОВАЛОВ ЛЮДЕЙ И ТЕХНИКИ ПОД ЛЕД) </a:t>
            </a:r>
          </a:p>
        </p:txBody>
      </p:sp>
      <p:sp>
        <p:nvSpPr>
          <p:cNvPr id="20" name="Прямоугольник 19"/>
          <p:cNvSpPr/>
          <p:nvPr/>
        </p:nvSpPr>
        <p:spPr>
          <a:xfrm>
            <a:off x="7975601" y="3879863"/>
            <a:ext cx="4062412" cy="203200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Расход воды через Чебоксарский гидроузел</a:t>
            </a:r>
          </a:p>
        </p:txBody>
      </p:sp>
      <p:sp>
        <p:nvSpPr>
          <p:cNvPr id="17" name="Прямоугольник 16"/>
          <p:cNvSpPr/>
          <p:nvPr/>
        </p:nvSpPr>
        <p:spPr>
          <a:xfrm>
            <a:off x="182835" y="2667794"/>
            <a:ext cx="5887246" cy="228600"/>
          </a:xfrm>
          <a:prstGeom prst="rect">
            <a:avLst/>
          </a:prstGeom>
          <a:noFill/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121274" tIns="60634" rIns="121274" bIns="60634" anchor="ctr"/>
          <a:lstStyle/>
          <a:p>
            <a:pPr algn="ctr">
              <a:defRPr/>
            </a:pPr>
            <a:endParaRPr lang="ru-RU">
              <a:solidFill>
                <a:prstClr val="white"/>
              </a:solidFill>
            </a:endParaRPr>
          </a:p>
        </p:txBody>
      </p:sp>
      <p:sp>
        <p:nvSpPr>
          <p:cNvPr id="15" name="Прямоугольник 14"/>
          <p:cNvSpPr/>
          <p:nvPr/>
        </p:nvSpPr>
        <p:spPr>
          <a:xfrm>
            <a:off x="8457406" y="2210594"/>
            <a:ext cx="3352800" cy="153988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35815" tIns="45484" rIns="35815" bIns="45484" anchor="ctr"/>
          <a:lstStyle/>
          <a:p>
            <a:pPr algn="ctr">
              <a:defRPr/>
            </a:pP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Общий расход: прогноз на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23.02.2022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– </a:t>
            </a:r>
            <a:r>
              <a:rPr lang="ru-RU" dirty="0" smtClean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1939 куб </a:t>
            </a:r>
            <a:r>
              <a:rPr lang="ru-RU" dirty="0">
                <a:solidFill>
                  <a:srgbClr val="000000"/>
                </a:solidFill>
                <a:latin typeface="Times New Roman" pitchFamily="18" charset="0"/>
                <a:cs typeface="Times New Roman" pitchFamily="18" charset="0"/>
              </a:rPr>
              <a:t>м/с</a:t>
            </a:r>
          </a:p>
        </p:txBody>
      </p:sp>
      <p:sp>
        <p:nvSpPr>
          <p:cNvPr id="24" name="Прямоугольник 23"/>
          <p:cNvSpPr/>
          <p:nvPr/>
        </p:nvSpPr>
        <p:spPr>
          <a:xfrm>
            <a:off x="2285208" y="3884631"/>
            <a:ext cx="3786459" cy="230981"/>
          </a:xfrm>
          <a:prstGeom prst="rect">
            <a:avLst/>
          </a:prstGeom>
          <a:solidFill>
            <a:srgbClr val="FFFFFF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60634" rIns="0" bIns="60634" anchor="ctr"/>
          <a:lstStyle/>
          <a:p>
            <a:pPr algn="ctr">
              <a:defRPr/>
            </a:pPr>
            <a:r>
              <a:rPr lang="ru-RU" sz="1200" dirty="0">
                <a:solidFill>
                  <a:srgbClr val="FF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Уровень воды гидропоста Соколка (Мамадышский МР)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93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noFill/>
          <a:ln w="12700" algn="ctr">
            <a:solidFill>
              <a:srgbClr val="002060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52" name="Полилиния 51"/>
          <p:cNvSpPr/>
          <p:nvPr/>
        </p:nvSpPr>
        <p:spPr>
          <a:xfrm>
            <a:off x="4883150" y="2398713"/>
            <a:ext cx="1212850" cy="1331912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03" tIns="38601" rIns="77203" bIns="38601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8" name="Полилиния 57"/>
          <p:cNvSpPr/>
          <p:nvPr/>
        </p:nvSpPr>
        <p:spPr>
          <a:xfrm>
            <a:off x="2147918" y="3027386"/>
            <a:ext cx="758825" cy="941387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12" tIns="45412" rIns="90812" bIns="4541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59397" name="Номер слайда 1"/>
          <p:cNvSpPr>
            <a:spLocks noGrp="1"/>
          </p:cNvSpPr>
          <p:nvPr>
            <p:ph type="sldNum" sz="quarter" idx="12"/>
          </p:nvPr>
        </p:nvSpPr>
        <p:spPr bwMode="auto"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numCol="1" anchorCtr="0" compatLnSpc="1">
            <a:prstTxWarp prst="textNoShape">
              <a:avLst/>
            </a:prstTxWarp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314" indent="-285509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2022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598830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5637" indent="-228404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244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69256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6067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2879" indent="-228404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eaLnBrk="1" hangingPunct="1"/>
            <a:fld id="{ADDC12EA-C662-44E6-98F3-439FD66BBF56}" type="slidenum">
              <a:rPr lang="en-US" sz="1200">
                <a:solidFill>
                  <a:srgbClr val="006BB7"/>
                </a:solidFill>
              </a:rPr>
              <a:pPr eaLnBrk="1" hangingPunct="1"/>
              <a:t>13</a:t>
            </a:fld>
            <a:endParaRPr lang="en-US" sz="1200">
              <a:solidFill>
                <a:srgbClr val="006BB7"/>
              </a:solidFill>
            </a:endParaRPr>
          </a:p>
        </p:txBody>
      </p:sp>
      <p:sp>
        <p:nvSpPr>
          <p:cNvPr id="59398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091" tIns="38056" rIns="76091" bIns="38056"/>
          <a:lstStyle/>
          <a:p>
            <a:pPr defTabSz="899343"/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8319173" y="2776571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" name="Полилиния 5"/>
          <p:cNvSpPr/>
          <p:nvPr/>
        </p:nvSpPr>
        <p:spPr>
          <a:xfrm>
            <a:off x="7869992" y="5436666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noFill/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79" tIns="38094" rIns="76179" bIns="38094" anchor="ctr"/>
          <a:lstStyle/>
          <a:p>
            <a:pPr algn="ctr" defTabSz="912431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grpSp>
        <p:nvGrpSpPr>
          <p:cNvPr id="59405" name="Группа 101"/>
          <p:cNvGrpSpPr>
            <a:grpSpLocks/>
          </p:cNvGrpSpPr>
          <p:nvPr/>
        </p:nvGrpSpPr>
        <p:grpSpPr bwMode="auto">
          <a:xfrm>
            <a:off x="9869490" y="2449536"/>
            <a:ext cx="2246312" cy="2505075"/>
            <a:chOff x="487379" y="7592966"/>
            <a:chExt cx="5186018" cy="2110614"/>
          </a:xfrm>
        </p:grpSpPr>
        <p:sp>
          <p:nvSpPr>
            <p:cNvPr id="8" name="Прямоугольник 7"/>
            <p:cNvSpPr/>
            <p:nvPr/>
          </p:nvSpPr>
          <p:spPr>
            <a:xfrm>
              <a:off x="535023" y="7635767"/>
              <a:ext cx="5138374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6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9406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6259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10" tIns="35610" rIns="35610" bIns="35610">
            <a:spAutoFit/>
          </a:bodyPr>
          <a:lstStyle/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ФУНКЦИОНИРУЮТ </a:t>
            </a:r>
          </a:p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ТРИ ЛЕДОВЫЕ ПЕРЕПРАВЫ</a:t>
            </a:r>
          </a:p>
          <a:p>
            <a:pPr algn="ctr" defTabSz="899343"/>
            <a:r>
              <a:rPr lang="ru-RU" altLang="ru-RU" sz="1200" dirty="0">
                <a:solidFill>
                  <a:srgbClr val="000000"/>
                </a:solidFill>
              </a:rPr>
              <a:t> </a:t>
            </a:r>
          </a:p>
        </p:txBody>
      </p:sp>
      <p:grpSp>
        <p:nvGrpSpPr>
          <p:cNvPr id="59407" name="Группа 2"/>
          <p:cNvGrpSpPr>
            <a:grpSpLocks/>
          </p:cNvGrpSpPr>
          <p:nvPr/>
        </p:nvGrpSpPr>
        <p:grpSpPr bwMode="auto">
          <a:xfrm>
            <a:off x="9869502" y="5078425"/>
            <a:ext cx="2320925" cy="1628774"/>
            <a:chOff x="9867900" y="788988"/>
            <a:chExt cx="2323306" cy="1627187"/>
          </a:xfrm>
        </p:grpSpPr>
        <p:grpSp>
          <p:nvGrpSpPr>
            <p:cNvPr id="59456" name="Группа 101"/>
            <p:cNvGrpSpPr>
              <a:grpSpLocks/>
            </p:cNvGrpSpPr>
            <p:nvPr/>
          </p:nvGrpSpPr>
          <p:grpSpPr bwMode="auto">
            <a:xfrm>
              <a:off x="9867900" y="788988"/>
              <a:ext cx="2263775" cy="1627187"/>
              <a:chOff x="517062" y="7636898"/>
              <a:chExt cx="5186018" cy="2066682"/>
            </a:xfrm>
          </p:grpSpPr>
          <p:sp>
            <p:nvSpPr>
              <p:cNvPr id="14" name="Прямоугольник 13"/>
              <p:cNvSpPr/>
              <p:nvPr/>
            </p:nvSpPr>
            <p:spPr>
              <a:xfrm>
                <a:off x="535263" y="7636898"/>
                <a:ext cx="5140371" cy="206668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 defTabSz="912431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59459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5"/>
                <a:ext cx="5186018" cy="278767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 dirty="0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3" name="Прямоугольник 12"/>
            <p:cNvSpPr/>
            <p:nvPr/>
          </p:nvSpPr>
          <p:spPr>
            <a:xfrm>
              <a:off x="10617969" y="1210852"/>
              <a:ext cx="1573237" cy="169112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7263">
                <a:defRPr/>
              </a:pPr>
              <a:r>
                <a:rPr lang="ru-RU" kern="0" dirty="0">
                  <a:solidFill>
                    <a:prstClr val="black"/>
                  </a:solidFill>
                  <a:cs typeface="Times New Roman" pitchFamily="18" charset="0"/>
                </a:rPr>
                <a:t>Ледовая переправа</a:t>
              </a:r>
            </a:p>
          </p:txBody>
        </p:sp>
      </p:grpSp>
      <p:grpSp>
        <p:nvGrpSpPr>
          <p:cNvPr id="59408" name="Группа 101"/>
          <p:cNvGrpSpPr>
            <a:grpSpLocks/>
          </p:cNvGrpSpPr>
          <p:nvPr/>
        </p:nvGrpSpPr>
        <p:grpSpPr bwMode="auto">
          <a:xfrm>
            <a:off x="9869512" y="788988"/>
            <a:ext cx="2262187" cy="1627187"/>
            <a:chOff x="517062" y="7636898"/>
            <a:chExt cx="5186018" cy="2066682"/>
          </a:xfrm>
        </p:grpSpPr>
        <p:sp>
          <p:nvSpPr>
            <p:cNvPr id="17" name="Прямоугольник 16"/>
            <p:cNvSpPr/>
            <p:nvPr/>
          </p:nvSpPr>
          <p:spPr>
            <a:xfrm>
              <a:off x="535257" y="7636898"/>
              <a:ext cx="5138708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912431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9455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59409" name="Rectangle 112"/>
          <p:cNvSpPr>
            <a:spLocks noChangeArrowheads="1"/>
          </p:cNvSpPr>
          <p:nvPr/>
        </p:nvSpPr>
        <p:spPr bwMode="auto">
          <a:xfrm>
            <a:off x="10331473" y="5491169"/>
            <a:ext cx="106363" cy="236537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90791" tIns="45392" rIns="90791" bIns="45392" anchor="ctr"/>
          <a:lstStyle/>
          <a:p>
            <a:pPr defTabSz="899343"/>
            <a:endParaRPr lang="ru-RU" altLang="ru-RU">
              <a:solidFill>
                <a:srgbClr val="0070C0"/>
              </a:solidFill>
              <a:latin typeface="Arial" charset="0"/>
            </a:endParaRPr>
          </a:p>
        </p:txBody>
      </p:sp>
      <p:pic>
        <p:nvPicPr>
          <p:cNvPr id="5941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80613" y="5489587"/>
            <a:ext cx="328612" cy="2381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21" name="Полилиния 20"/>
          <p:cNvSpPr/>
          <p:nvPr/>
        </p:nvSpPr>
        <p:spPr>
          <a:xfrm>
            <a:off x="1379547" y="2505075"/>
            <a:ext cx="1793874" cy="1119188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77203" tIns="38601" rIns="77203" bIns="38601" anchor="ctr"/>
          <a:lstStyle/>
          <a:p>
            <a:pPr algn="ctr" defTabSz="912431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3" name="Прямоугольник 22"/>
          <p:cNvSpPr/>
          <p:nvPr/>
        </p:nvSpPr>
        <p:spPr>
          <a:xfrm>
            <a:off x="909639" y="2660170"/>
            <a:ext cx="127158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4" name="Прямоугольник 23"/>
          <p:cNvSpPr>
            <a:spLocks/>
          </p:cNvSpPr>
          <p:nvPr/>
        </p:nvSpPr>
        <p:spPr>
          <a:xfrm>
            <a:off x="671512" y="3140375"/>
            <a:ext cx="1273176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 defTabSz="912431">
              <a:defRPr/>
            </a:pPr>
            <a:r>
              <a:rPr lang="ru-RU" b="1" dirty="0">
                <a:solidFill>
                  <a:srgbClr val="000000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п.г.т. Н. Вязовые</a:t>
            </a:r>
          </a:p>
        </p:txBody>
      </p:sp>
      <p:sp>
        <p:nvSpPr>
          <p:cNvPr id="59414" name="Line 251"/>
          <p:cNvSpPr>
            <a:spLocks noChangeShapeType="1"/>
          </p:cNvSpPr>
          <p:nvPr/>
        </p:nvSpPr>
        <p:spPr bwMode="auto">
          <a:xfrm flipH="1">
            <a:off x="455613" y="4016399"/>
            <a:ext cx="0" cy="1484313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59415" name="Line 250"/>
          <p:cNvSpPr>
            <a:spLocks noChangeShapeType="1"/>
          </p:cNvSpPr>
          <p:nvPr/>
        </p:nvSpPr>
        <p:spPr bwMode="auto">
          <a:xfrm flipV="1">
            <a:off x="455616" y="3040070"/>
            <a:ext cx="1846262" cy="976311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59416" name="AutoShape 84"/>
          <p:cNvSpPr>
            <a:spLocks noChangeArrowheads="1"/>
          </p:cNvSpPr>
          <p:nvPr/>
        </p:nvSpPr>
        <p:spPr bwMode="auto">
          <a:xfrm>
            <a:off x="438150" y="925526"/>
            <a:ext cx="2154238" cy="1241425"/>
          </a:xfrm>
          <a:prstGeom prst="wedgeRectCallout">
            <a:avLst>
              <a:gd name="adj1" fmla="val 40288"/>
              <a:gd name="adj2" fmla="val 103645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23799" tIns="61856" rIns="123799" bIns="61856"/>
          <a:lstStyle/>
          <a:p>
            <a:pPr algn="ctr" defTabSz="1043680"/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В Зеленодольском районе по двум полосам, протяженность - 1300 м, в направлении г. Зеленодольск –п.г.т. Н.Вязовые, грузоподъемность  3,5 т, режим работы круглосуточный.</a:t>
            </a:r>
            <a:endParaRPr lang="ru-RU" altLang="ru-RU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59417" name="Picture 5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047" t="9119" r="52727" b="15724"/>
          <a:stretch>
            <a:fillRect/>
          </a:stretch>
        </p:blipFill>
        <p:spPr bwMode="auto">
          <a:xfrm>
            <a:off x="544520" y="4062414"/>
            <a:ext cx="2003425" cy="1438276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18" name="Line 251"/>
          <p:cNvSpPr>
            <a:spLocks noChangeShapeType="1"/>
          </p:cNvSpPr>
          <p:nvPr/>
        </p:nvSpPr>
        <p:spPr bwMode="auto">
          <a:xfrm flipH="1">
            <a:off x="5006975" y="4033849"/>
            <a:ext cx="0" cy="1501776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089" tIns="63545" rIns="127089" bIns="63545"/>
          <a:lstStyle/>
          <a:p>
            <a:endParaRPr lang="ru-RU"/>
          </a:p>
        </p:txBody>
      </p:sp>
      <p:pic>
        <p:nvPicPr>
          <p:cNvPr id="59419" name="Picture 3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2415" t="36111" r="8749" b="22002"/>
          <a:stretch>
            <a:fillRect/>
          </a:stretch>
        </p:blipFill>
        <p:spPr bwMode="auto">
          <a:xfrm>
            <a:off x="5056189" y="4078300"/>
            <a:ext cx="2005012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2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(ФУНКЦИОНИРОВАНИЕ ЛЕДОВЫХ ПЕРЕПРАВ) </a:t>
            </a:r>
          </a:p>
        </p:txBody>
      </p:sp>
      <p:sp>
        <p:nvSpPr>
          <p:cNvPr id="44" name="Прямоугольник 43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5" name="Прямоугольник 44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46" name="Прямоугольник 4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7" name="Прямоугольник 46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48" name="Прямоугольник 47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49" name="Прямоугольник 48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50" name="Прямоугольник 49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51" name="Прямоугольник 50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53" name="Прямоугольник 52"/>
          <p:cNvSpPr/>
          <p:nvPr/>
        </p:nvSpPr>
        <p:spPr>
          <a:xfrm>
            <a:off x="4675189" y="3302795"/>
            <a:ext cx="908050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243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Соколки</a:t>
            </a:r>
          </a:p>
        </p:txBody>
      </p:sp>
      <p:pic>
        <p:nvPicPr>
          <p:cNvPr id="59430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756305" y="3346462"/>
            <a:ext cx="303213" cy="30162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1" name="AutoShape 84"/>
          <p:cNvSpPr>
            <a:spLocks noChangeArrowheads="1"/>
          </p:cNvSpPr>
          <p:nvPr/>
        </p:nvSpPr>
        <p:spPr bwMode="auto">
          <a:xfrm>
            <a:off x="2686050" y="925526"/>
            <a:ext cx="2389188" cy="1241425"/>
          </a:xfrm>
          <a:prstGeom prst="wedgeRectCallout">
            <a:avLst>
              <a:gd name="adj1" fmla="val -46053"/>
              <a:gd name="adj2" fmla="val 106121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69" tIns="72783" rIns="145669" bIns="72783"/>
          <a:lstStyle/>
          <a:p>
            <a:pPr algn="ctr" defTabSz="1045269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Верхнеуслонском районе по двум полосам, протяженность - 3200 м, в направлении поселок Аракчино (город Казань) - село Верхний Услон, грузоподъемность 3,5 т, режим работы круглосуточный. </a:t>
            </a:r>
            <a:endParaRPr lang="ru-RU" altLang="ru-RU" b="1" baseline="-2500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" name="Прямоугольник 58"/>
          <p:cNvSpPr/>
          <p:nvPr/>
        </p:nvSpPr>
        <p:spPr>
          <a:xfrm>
            <a:off x="2867034" y="2471538"/>
            <a:ext cx="1338263" cy="338554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г. Казань (Аракчино)</a:t>
            </a:r>
          </a:p>
        </p:txBody>
      </p:sp>
      <p:sp>
        <p:nvSpPr>
          <p:cNvPr id="60" name="Прямоугольник 59"/>
          <p:cNvSpPr/>
          <p:nvPr/>
        </p:nvSpPr>
        <p:spPr>
          <a:xfrm>
            <a:off x="2025650" y="3226112"/>
            <a:ext cx="1462088" cy="169277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Верхний Услон</a:t>
            </a:r>
          </a:p>
        </p:txBody>
      </p:sp>
      <p:pic>
        <p:nvPicPr>
          <p:cNvPr id="59434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420952" y="2840040"/>
            <a:ext cx="342899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5" name="Rectangle 112"/>
          <p:cNvSpPr>
            <a:spLocks noChangeArrowheads="1"/>
          </p:cNvSpPr>
          <p:nvPr/>
        </p:nvSpPr>
        <p:spPr bwMode="auto">
          <a:xfrm>
            <a:off x="2755901" y="2851152"/>
            <a:ext cx="11112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latin typeface="Arial" charset="0"/>
            </a:endParaRPr>
          </a:p>
        </p:txBody>
      </p:sp>
      <p:pic>
        <p:nvPicPr>
          <p:cNvPr id="59436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946290" y="2809876"/>
            <a:ext cx="341313" cy="31114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37" name="Rectangle 112"/>
          <p:cNvSpPr>
            <a:spLocks noChangeArrowheads="1"/>
          </p:cNvSpPr>
          <p:nvPr/>
        </p:nvSpPr>
        <p:spPr bwMode="auto">
          <a:xfrm>
            <a:off x="2309816" y="2822576"/>
            <a:ext cx="109536" cy="311149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41" tIns="63571" rIns="127141" bIns="63571" anchor="ctr"/>
          <a:lstStyle/>
          <a:p>
            <a:endParaRPr lang="ru-RU" altLang="ru-RU">
              <a:latin typeface="Arial" charset="0"/>
            </a:endParaRPr>
          </a:p>
        </p:txBody>
      </p:sp>
      <p:sp>
        <p:nvSpPr>
          <p:cNvPr id="59438" name="Line 251"/>
          <p:cNvSpPr>
            <a:spLocks noChangeShapeType="1"/>
          </p:cNvSpPr>
          <p:nvPr/>
        </p:nvSpPr>
        <p:spPr bwMode="auto">
          <a:xfrm>
            <a:off x="4799013" y="4043377"/>
            <a:ext cx="0" cy="1527175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41" tIns="63571" rIns="127141" bIns="63571"/>
          <a:lstStyle/>
          <a:p>
            <a:endParaRPr lang="ru-RU"/>
          </a:p>
        </p:txBody>
      </p:sp>
      <p:pic>
        <p:nvPicPr>
          <p:cNvPr id="59439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52733" y="4065600"/>
            <a:ext cx="1978025" cy="1457325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40" name="Line 250"/>
          <p:cNvSpPr>
            <a:spLocks noChangeShapeType="1"/>
          </p:cNvSpPr>
          <p:nvPr/>
        </p:nvSpPr>
        <p:spPr bwMode="auto">
          <a:xfrm flipH="1" flipV="1">
            <a:off x="2886075" y="3071814"/>
            <a:ext cx="1912938" cy="1006476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08068" tIns="54041" rIns="108068" bIns="54041"/>
          <a:lstStyle/>
          <a:p>
            <a:endParaRPr lang="ru-RU"/>
          </a:p>
        </p:txBody>
      </p:sp>
      <p:sp>
        <p:nvSpPr>
          <p:cNvPr id="31" name="Прямоугольник 30"/>
          <p:cNvSpPr/>
          <p:nvPr/>
        </p:nvSpPr>
        <p:spPr>
          <a:xfrm>
            <a:off x="5516571" y="3768728"/>
            <a:ext cx="1612899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5514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1029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6543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20567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7572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30855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185986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41130" algn="l" defTabSz="910293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 defTabSz="912431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Новый Закамский</a:t>
            </a:r>
          </a:p>
        </p:txBody>
      </p:sp>
      <p:sp>
        <p:nvSpPr>
          <p:cNvPr id="61" name="Полилиния 60"/>
          <p:cNvSpPr/>
          <p:nvPr/>
        </p:nvSpPr>
        <p:spPr>
          <a:xfrm rot="21444411">
            <a:off x="5902328" y="2649555"/>
            <a:ext cx="1162050" cy="809625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</p:spPr>
        <p:txBody>
          <a:bodyPr lIns="90854" tIns="45432" rIns="90854" bIns="45432" anchor="ctr"/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endParaRPr lang="ru-RU" sz="8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62" name="Прямоугольник 61"/>
          <p:cNvSpPr/>
          <p:nvPr/>
        </p:nvSpPr>
        <p:spPr>
          <a:xfrm>
            <a:off x="6975490" y="3278976"/>
            <a:ext cx="1858963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п. Красный Ключ</a:t>
            </a:r>
          </a:p>
        </p:txBody>
      </p:sp>
      <p:sp>
        <p:nvSpPr>
          <p:cNvPr id="59444" name="Rectangle 112"/>
          <p:cNvSpPr>
            <a:spLocks noChangeArrowheads="1"/>
          </p:cNvSpPr>
          <p:nvPr/>
        </p:nvSpPr>
        <p:spPr bwMode="auto">
          <a:xfrm>
            <a:off x="6750059" y="3140087"/>
            <a:ext cx="98425" cy="301624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157" tIns="63579" rIns="127157" bIns="63579" anchor="ctr"/>
          <a:lstStyle/>
          <a:p>
            <a:endParaRPr lang="ru-RU" altLang="ru-RU" sz="1300">
              <a:latin typeface="Arial" charset="0"/>
            </a:endParaRPr>
          </a:p>
        </p:txBody>
      </p:sp>
      <p:pic>
        <p:nvPicPr>
          <p:cNvPr id="59445" name="Picture 15" descr="773013438"/>
          <p:cNvPicPr>
            <a:picLocks noChangeAspect="1" noChangeArrowheads="1" noCrop="1"/>
          </p:cNvPicPr>
          <p:nvPr/>
        </p:nvPicPr>
        <p:blipFill>
          <a:blip r:embed="rId3">
            <a:lum contrast="100000"/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8438" y="3136918"/>
            <a:ext cx="301625" cy="30321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sp>
        <p:nvSpPr>
          <p:cNvPr id="59446" name="AutoShape 84"/>
          <p:cNvSpPr>
            <a:spLocks noChangeArrowheads="1"/>
          </p:cNvSpPr>
          <p:nvPr/>
        </p:nvSpPr>
        <p:spPr bwMode="auto">
          <a:xfrm>
            <a:off x="5180012" y="925519"/>
            <a:ext cx="2209800" cy="1437477"/>
          </a:xfrm>
          <a:prstGeom prst="wedgeRectCallout">
            <a:avLst>
              <a:gd name="adj1" fmla="val -9931"/>
              <a:gd name="adj2" fmla="val 118386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05" tIns="72750" rIns="145605" bIns="72750"/>
          <a:lstStyle/>
          <a:p>
            <a:pPr algn="ctr" defTabSz="899343"/>
            <a:r>
              <a:rPr lang="ru-RU" altLang="ru-RU" b="1" dirty="0" smtClean="0">
                <a:solidFill>
                  <a:srgbClr val="FF0000"/>
                </a:solidFill>
                <a:cs typeface="Times New Roman" pitchFamily="18" charset="0"/>
              </a:rPr>
              <a:t>Закрыта</a:t>
            </a:r>
          </a:p>
          <a:p>
            <a:pPr algn="ctr" defTabSz="899343"/>
            <a:r>
              <a:rPr lang="ru-RU" altLang="ru-RU" dirty="0" smtClean="0">
                <a:solidFill>
                  <a:srgbClr val="000000"/>
                </a:solidFill>
                <a:cs typeface="Times New Roman" pitchFamily="18" charset="0"/>
              </a:rPr>
              <a:t>В 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Мамадышском районе по двум полосам, протяженность - 1150 м, в направлении село Соколка - село Новый </a:t>
            </a:r>
            <a:r>
              <a:rPr lang="ru-RU" altLang="ru-RU" dirty="0" err="1">
                <a:solidFill>
                  <a:srgbClr val="000000"/>
                </a:solidFill>
                <a:cs typeface="Times New Roman" pitchFamily="18" charset="0"/>
              </a:rPr>
              <a:t>Закамский</a:t>
            </a:r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, грузоподъемность  3,5 т, режим работы круглосуточный.</a:t>
            </a:r>
          </a:p>
          <a:p>
            <a:pPr algn="ctr" defTabSz="899343"/>
            <a:endParaRPr lang="ru-RU" altLang="ru-RU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47" name="Rectangle 112"/>
          <p:cNvSpPr>
            <a:spLocks noChangeArrowheads="1"/>
          </p:cNvSpPr>
          <p:nvPr/>
        </p:nvSpPr>
        <p:spPr bwMode="auto">
          <a:xfrm>
            <a:off x="6072209" y="3352818"/>
            <a:ext cx="96837" cy="303213"/>
          </a:xfrm>
          <a:prstGeom prst="rect">
            <a:avLst/>
          </a:prstGeom>
          <a:solidFill>
            <a:srgbClr val="FF0000"/>
          </a:solidFill>
          <a:ln w="9525">
            <a:solidFill>
              <a:schemeClr val="tx1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wrap="none" lIns="127089" tIns="63545" rIns="127089" bIns="63545" anchor="ctr"/>
          <a:lstStyle/>
          <a:p>
            <a:pPr defTabSz="899343"/>
            <a:endParaRPr lang="ru-RU" altLang="ru-RU" sz="1300">
              <a:solidFill>
                <a:srgbClr val="0070C0"/>
              </a:solidFill>
            </a:endParaRPr>
          </a:p>
        </p:txBody>
      </p:sp>
      <p:pic>
        <p:nvPicPr>
          <p:cNvPr id="59449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68523" t="28903" r="6590" b="21854"/>
          <a:stretch>
            <a:fillRect/>
          </a:stretch>
        </p:blipFill>
        <p:spPr bwMode="auto">
          <a:xfrm>
            <a:off x="7316788" y="4073526"/>
            <a:ext cx="2005012" cy="1462088"/>
          </a:xfrm>
          <a:prstGeom prst="rect">
            <a:avLst/>
          </a:prstGeom>
          <a:noFill/>
          <a:ln w="19050">
            <a:solidFill>
              <a:srgbClr val="0000FF"/>
            </a:solidFill>
            <a:miter lim="800000"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9450" name="Line 250"/>
          <p:cNvSpPr>
            <a:spLocks noChangeShapeType="1"/>
          </p:cNvSpPr>
          <p:nvPr/>
        </p:nvSpPr>
        <p:spPr bwMode="auto">
          <a:xfrm flipH="1" flipV="1">
            <a:off x="6823098" y="3403602"/>
            <a:ext cx="454025" cy="674688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/>
          </a:p>
        </p:txBody>
      </p:sp>
      <p:sp>
        <p:nvSpPr>
          <p:cNvPr id="59451" name="Line 251"/>
          <p:cNvSpPr>
            <a:spLocks noChangeShapeType="1"/>
          </p:cNvSpPr>
          <p:nvPr/>
        </p:nvSpPr>
        <p:spPr bwMode="auto">
          <a:xfrm>
            <a:off x="7277101" y="4078294"/>
            <a:ext cx="0" cy="1506537"/>
          </a:xfrm>
          <a:prstGeom prst="line">
            <a:avLst/>
          </a:prstGeom>
          <a:noFill/>
          <a:ln w="76200" cmpd="tri">
            <a:solidFill>
              <a:srgbClr val="FF0000"/>
            </a:solidFill>
            <a:round/>
            <a:headEnd/>
            <a:tailEnd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180" tIns="63591" rIns="127180" bIns="63591"/>
          <a:lstStyle/>
          <a:p>
            <a:endParaRPr lang="ru-RU"/>
          </a:p>
        </p:txBody>
      </p:sp>
      <p:sp>
        <p:nvSpPr>
          <p:cNvPr id="59452" name="AutoShape 84"/>
          <p:cNvSpPr>
            <a:spLocks noChangeArrowheads="1"/>
          </p:cNvSpPr>
          <p:nvPr/>
        </p:nvSpPr>
        <p:spPr bwMode="auto">
          <a:xfrm>
            <a:off x="7466042" y="925526"/>
            <a:ext cx="2144711" cy="1241425"/>
          </a:xfrm>
          <a:prstGeom prst="wedgeRectCallout">
            <a:avLst>
              <a:gd name="adj1" fmla="val -80734"/>
              <a:gd name="adj2" fmla="val 131218"/>
            </a:avLst>
          </a:prstGeom>
          <a:solidFill>
            <a:srgbClr val="C0C0C0"/>
          </a:solidFill>
          <a:ln w="9525">
            <a:solidFill>
              <a:srgbClr val="FF0000"/>
            </a:solidFill>
            <a:miter lim="800000"/>
            <a:headEnd/>
            <a:tailEnd/>
          </a:ln>
        </p:spPr>
        <p:txBody>
          <a:bodyPr lIns="145605" tIns="72750" rIns="145605" bIns="72750"/>
          <a:lstStyle/>
          <a:p>
            <a:pPr algn="ctr" defTabSz="899343"/>
            <a:r>
              <a:rPr lang="ru-RU">
                <a:solidFill>
                  <a:srgbClr val="000000"/>
                </a:solidFill>
                <a:cs typeface="Times New Roman" pitchFamily="18" charset="0"/>
              </a:rPr>
              <a:t>В Елабужском районе по двум полосам, протяженность – 700 м, в направлении село Покровское – пос. Красный Ключ, грузоподъемность до 3,5 т, режим работы круглосуточный.</a:t>
            </a:r>
            <a:endParaRPr lang="ru-RU" altLang="ru-RU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59453" name="Line 250"/>
          <p:cNvSpPr>
            <a:spLocks noChangeShapeType="1"/>
          </p:cNvSpPr>
          <p:nvPr/>
        </p:nvSpPr>
        <p:spPr bwMode="auto">
          <a:xfrm flipV="1">
            <a:off x="5006975" y="3624263"/>
            <a:ext cx="1052514" cy="454025"/>
          </a:xfrm>
          <a:prstGeom prst="line">
            <a:avLst/>
          </a:prstGeom>
          <a:noFill/>
          <a:ln w="31750">
            <a:solidFill>
              <a:srgbClr val="FF0000"/>
            </a:solidFill>
            <a:round/>
            <a:headEnd/>
            <a:tailEnd type="triangle" w="med" len="med"/>
          </a:ln>
          <a:effectLst/>
          <a:extLst>
            <a:ext uri="{909E8E84-426E-40DD-AFC4-6F175D3DCCD1}">
              <a14:hiddenFill xmlns:a14="http://schemas.microsoft.com/office/drawing/2010/main">
                <a:noFill/>
              </a14:hiddenFill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  <p:txBody>
          <a:bodyPr lIns="127089" tIns="63545" rIns="127089" bIns="63545"/>
          <a:lstStyle/>
          <a:p>
            <a:endParaRPr lang="ru-RU"/>
          </a:p>
        </p:txBody>
      </p:sp>
      <p:sp>
        <p:nvSpPr>
          <p:cNvPr id="66" name="Прямоугольник 65"/>
          <p:cNvSpPr/>
          <p:nvPr/>
        </p:nvSpPr>
        <p:spPr>
          <a:xfrm>
            <a:off x="6103939" y="2751142"/>
            <a:ext cx="1173162" cy="200055"/>
          </a:xfrm>
          <a:prstGeom prst="rect">
            <a:avLst/>
          </a:prstGeom>
          <a:solidFill>
            <a:srgbClr val="FFFF00"/>
          </a:solidFill>
        </p:spPr>
        <p:txBody>
          <a:bodyPr lIns="0" tIns="0" rIns="0" bIns="0" anchor="ctr" anchorCtr="1">
            <a:spAutoFit/>
          </a:bodyPr>
          <a:lstStyle>
            <a:defPPr>
              <a:defRPr lang="ru-RU"/>
            </a:defPPr>
            <a:lvl1pPr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1pPr>
            <a:lvl2pPr marL="449263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2pPr>
            <a:lvl3pPr marL="903288" indent="3175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3pPr>
            <a:lvl4pPr marL="1358900" indent="4763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4pPr>
            <a:lvl5pPr marL="1812925" indent="6350" algn="l" rtl="0" fontAlgn="base">
              <a:spcBef>
                <a:spcPct val="0"/>
              </a:spcBef>
              <a:spcAft>
                <a:spcPct val="0"/>
              </a:spcAft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5pPr>
            <a:lvl6pPr marL="22860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6pPr>
            <a:lvl7pPr marL="27432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7pPr>
            <a:lvl8pPr marL="32004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8pPr>
            <a:lvl9pPr marL="3657600" algn="l" defTabSz="914400" rtl="0" eaLnBrk="1" latinLnBrk="0" hangingPunct="1">
              <a:defRPr sz="1300" kern="1200">
                <a:solidFill>
                  <a:schemeClr val="tx1"/>
                </a:solidFill>
                <a:latin typeface="Times New Roman" pitchFamily="18" charset="0"/>
                <a:ea typeface="+mn-ea"/>
                <a:cs typeface="Arial" charset="0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с. Покровское</a:t>
            </a: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57346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57347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(ПОКАЗАТЕЛИ ОПАСНОСТЕЙ ОТНОСИТЕЛЬНО СТАТИСТИЧЕСКИХ ДАННЫХ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ПРОИСШЕСТВИЙ, СВЯЗАННЫХ С ТЕХНОГЕННЫМИ ПОЖАРАМИ ЗА 2022 г.)</a:t>
            </a:r>
          </a:p>
        </p:txBody>
      </p:sp>
      <p:grpSp>
        <p:nvGrpSpPr>
          <p:cNvPr id="57348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249" name="Прямоугольник 248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10" name="Прямоугольник 209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28" name="Прямоугольник 22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36" name="Прямоугольник 235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0" name="Прямоугольник 2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44" name="Прямоугольник 24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6" name="Прямоугольник 245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47" name="Прямоугольник 246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48" name="Прямоугольник 247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57357" name="Группа 234"/>
          <p:cNvGrpSpPr>
            <a:grpSpLocks/>
          </p:cNvGrpSpPr>
          <p:nvPr/>
        </p:nvGrpSpPr>
        <p:grpSpPr bwMode="auto">
          <a:xfrm>
            <a:off x="9867900" y="5772161"/>
            <a:ext cx="2216150" cy="920750"/>
            <a:chOff x="793779" y="8202790"/>
            <a:chExt cx="4921221" cy="1392450"/>
          </a:xfrm>
        </p:grpSpPr>
        <p:sp>
          <p:nvSpPr>
            <p:cNvPr id="261" name="Прямоугольник 260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560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63" name="Прямоугольник 237"/>
          <p:cNvSpPr>
            <a:spLocks noChangeArrowheads="1"/>
          </p:cNvSpPr>
          <p:nvPr/>
        </p:nvSpPr>
        <p:spPr bwMode="auto">
          <a:xfrm>
            <a:off x="10164765" y="6003936"/>
            <a:ext cx="1916112" cy="77928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pPr algn="just">
              <a:defRPr/>
            </a:pPr>
            <a:r>
              <a:rPr lang="ru-RU" alt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погибшим на пожарах: взрослые/дети (согласно статистических данных за 2022 г.)</a:t>
            </a:r>
          </a:p>
        </p:txBody>
      </p:sp>
      <p:sp>
        <p:nvSpPr>
          <p:cNvPr id="264" name="Овал 263"/>
          <p:cNvSpPr>
            <a:spLocks noChangeAspect="1"/>
          </p:cNvSpPr>
          <p:nvPr/>
        </p:nvSpPr>
        <p:spPr>
          <a:xfrm flipH="1">
            <a:off x="9889252" y="605572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2/2</a:t>
            </a:r>
          </a:p>
        </p:txBody>
      </p:sp>
      <p:grpSp>
        <p:nvGrpSpPr>
          <p:cNvPr id="57362" name="Группа 1"/>
          <p:cNvGrpSpPr>
            <a:grpSpLocks/>
          </p:cNvGrpSpPr>
          <p:nvPr/>
        </p:nvGrpSpPr>
        <p:grpSpPr bwMode="auto">
          <a:xfrm>
            <a:off x="395289" y="1144601"/>
            <a:ext cx="9204324" cy="5551487"/>
            <a:chOff x="784877" y="1333076"/>
            <a:chExt cx="7861727" cy="5246467"/>
          </a:xfrm>
        </p:grpSpPr>
        <p:sp>
          <p:nvSpPr>
            <p:cNvPr id="289" name="Полилиния 288"/>
            <p:cNvSpPr/>
            <p:nvPr/>
          </p:nvSpPr>
          <p:spPr bwMode="auto">
            <a:xfrm>
              <a:off x="6812141" y="2741804"/>
              <a:ext cx="1039655" cy="1107187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6047942" y="2832755"/>
              <a:ext cx="1045009" cy="959210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7" name="Полилиния 146"/>
            <p:cNvSpPr/>
            <p:nvPr/>
          </p:nvSpPr>
          <p:spPr bwMode="auto">
            <a:xfrm>
              <a:off x="5036383" y="3174215"/>
              <a:ext cx="1158737" cy="1179598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8" name="Полилиния 147"/>
            <p:cNvSpPr/>
            <p:nvPr/>
          </p:nvSpPr>
          <p:spPr bwMode="auto">
            <a:xfrm>
              <a:off x="6731913" y="1615453"/>
              <a:ext cx="1167331" cy="1284838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9" name="Полилиния 148"/>
            <p:cNvSpPr/>
            <p:nvPr/>
          </p:nvSpPr>
          <p:spPr bwMode="auto">
            <a:xfrm>
              <a:off x="1264259" y="3527492"/>
              <a:ext cx="1077341" cy="670874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0" name="Полилиния 149"/>
            <p:cNvSpPr/>
            <p:nvPr/>
          </p:nvSpPr>
          <p:spPr bwMode="auto">
            <a:xfrm>
              <a:off x="4267807" y="1846903"/>
              <a:ext cx="1452912" cy="985446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5960872" y="2446461"/>
              <a:ext cx="1077322" cy="608334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3840668" y="2584178"/>
              <a:ext cx="720798" cy="764208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3337863" y="1598432"/>
              <a:ext cx="897731" cy="1212146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1682663" y="2505517"/>
              <a:ext cx="1250101" cy="1085082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4822182" y="4076056"/>
              <a:ext cx="845580" cy="817278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7578949" y="2805946"/>
              <a:ext cx="1067655" cy="1076076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5759853" y="3578484"/>
              <a:ext cx="885117" cy="946315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4426919" y="4480031"/>
              <a:ext cx="853806" cy="84091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4040062" y="2179141"/>
              <a:ext cx="763682" cy="903545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олилиния 159"/>
            <p:cNvSpPr/>
            <p:nvPr/>
          </p:nvSpPr>
          <p:spPr bwMode="auto">
            <a:xfrm>
              <a:off x="2969254" y="1713697"/>
              <a:ext cx="588675" cy="743092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1" name="Полилиния 160"/>
            <p:cNvSpPr/>
            <p:nvPr/>
          </p:nvSpPr>
          <p:spPr bwMode="auto">
            <a:xfrm>
              <a:off x="2160537" y="2994929"/>
              <a:ext cx="704397" cy="988625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2" name="Полилиния 161"/>
            <p:cNvSpPr/>
            <p:nvPr/>
          </p:nvSpPr>
          <p:spPr bwMode="auto">
            <a:xfrm>
              <a:off x="3070676" y="2765472"/>
              <a:ext cx="1074645" cy="657988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6955749" y="1593649"/>
              <a:ext cx="5450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540825" y="2111996"/>
              <a:ext cx="49491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6139475" y="2401550"/>
              <a:ext cx="86102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6013372" y="3773553"/>
              <a:ext cx="44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9" name="Прямоугольник 168"/>
            <p:cNvSpPr/>
            <p:nvPr/>
          </p:nvSpPr>
          <p:spPr bwMode="auto">
            <a:xfrm>
              <a:off x="4551672" y="4714976"/>
              <a:ext cx="63593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4195661" y="3651542"/>
              <a:ext cx="1094656" cy="88741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3394863" y="3798692"/>
              <a:ext cx="1113363" cy="1094618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олилиния 172"/>
            <p:cNvSpPr/>
            <p:nvPr/>
          </p:nvSpPr>
          <p:spPr bwMode="auto">
            <a:xfrm>
              <a:off x="2430477" y="3578847"/>
              <a:ext cx="777038" cy="914805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4" name="Полилиния 173"/>
            <p:cNvSpPr/>
            <p:nvPr/>
          </p:nvSpPr>
          <p:spPr bwMode="auto">
            <a:xfrm>
              <a:off x="3580419" y="3054789"/>
              <a:ext cx="1256801" cy="871495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5" name="Прямоугольник 174"/>
            <p:cNvSpPr/>
            <p:nvPr/>
          </p:nvSpPr>
          <p:spPr bwMode="auto">
            <a:xfrm>
              <a:off x="4352349" y="3764550"/>
              <a:ext cx="72542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7" name="Прямоугольник 176"/>
            <p:cNvSpPr/>
            <p:nvPr/>
          </p:nvSpPr>
          <p:spPr bwMode="auto">
            <a:xfrm>
              <a:off x="3776076" y="3415262"/>
              <a:ext cx="892207" cy="319953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6516747" y="3600786"/>
              <a:ext cx="670636" cy="982384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520272" y="2688162"/>
              <a:ext cx="1006356" cy="77528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4578424" y="2526750"/>
              <a:ext cx="1089330" cy="123836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4882521" y="3037662"/>
              <a:ext cx="65627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5475795" y="4144151"/>
              <a:ext cx="1493861" cy="1045711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6013372" y="4493684"/>
              <a:ext cx="87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6" name="Полилиния 185"/>
            <p:cNvSpPr/>
            <p:nvPr/>
          </p:nvSpPr>
          <p:spPr bwMode="auto">
            <a:xfrm>
              <a:off x="6899661" y="4273723"/>
              <a:ext cx="1066653" cy="98377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7" name="Прямоугольник 186"/>
            <p:cNvSpPr/>
            <p:nvPr/>
          </p:nvSpPr>
          <p:spPr bwMode="auto">
            <a:xfrm>
              <a:off x="6969309" y="4466679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8" name="Прямоугольник 187"/>
            <p:cNvSpPr/>
            <p:nvPr/>
          </p:nvSpPr>
          <p:spPr bwMode="auto">
            <a:xfrm>
              <a:off x="4772689" y="4279892"/>
              <a:ext cx="98712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2609992" y="4125415"/>
              <a:ext cx="1070560" cy="1345195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7097879" y="3599634"/>
              <a:ext cx="1072228" cy="823013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7338774" y="4933261"/>
              <a:ext cx="662377" cy="644718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олилиния 192"/>
            <p:cNvSpPr/>
            <p:nvPr/>
          </p:nvSpPr>
          <p:spPr bwMode="auto">
            <a:xfrm>
              <a:off x="784877" y="4787050"/>
              <a:ext cx="969706" cy="803671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4" name="Полилиния 193"/>
            <p:cNvSpPr/>
            <p:nvPr/>
          </p:nvSpPr>
          <p:spPr bwMode="auto">
            <a:xfrm>
              <a:off x="2612178" y="1890370"/>
              <a:ext cx="1046696" cy="1230215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7758463" y="2917645"/>
              <a:ext cx="75525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7000497" y="3129933"/>
              <a:ext cx="75796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7214734" y="3764550"/>
              <a:ext cx="756613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9" name="Прямоугольник 198"/>
            <p:cNvSpPr/>
            <p:nvPr/>
          </p:nvSpPr>
          <p:spPr bwMode="auto">
            <a:xfrm>
              <a:off x="2932682" y="4336155"/>
              <a:ext cx="56000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200" name="Полилиния 199"/>
            <p:cNvSpPr/>
            <p:nvPr/>
          </p:nvSpPr>
          <p:spPr bwMode="auto">
            <a:xfrm>
              <a:off x="4034047" y="4837034"/>
              <a:ext cx="1130301" cy="1101332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 rot="21340596">
              <a:off x="1889101" y="4328396"/>
              <a:ext cx="897852" cy="1063416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3373974" y="4497807"/>
              <a:ext cx="765277" cy="1106485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рямоугольник 203"/>
            <p:cNvSpPr/>
            <p:nvPr/>
          </p:nvSpPr>
          <p:spPr bwMode="auto">
            <a:xfrm>
              <a:off x="3308277" y="4778738"/>
              <a:ext cx="1004750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5" name="Полилиния 204"/>
            <p:cNvSpPr/>
            <p:nvPr/>
          </p:nvSpPr>
          <p:spPr bwMode="auto">
            <a:xfrm>
              <a:off x="5052604" y="4715665"/>
              <a:ext cx="980636" cy="76677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5806135" y="4943672"/>
              <a:ext cx="1150752" cy="971053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олилиния 206"/>
            <p:cNvSpPr/>
            <p:nvPr/>
          </p:nvSpPr>
          <p:spPr bwMode="auto">
            <a:xfrm>
              <a:off x="6689768" y="4976804"/>
              <a:ext cx="778574" cy="1032595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олилиния 208"/>
            <p:cNvSpPr/>
            <p:nvPr/>
          </p:nvSpPr>
          <p:spPr bwMode="auto">
            <a:xfrm>
              <a:off x="7224508" y="5408413"/>
              <a:ext cx="678409" cy="1171130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олилиния 210"/>
            <p:cNvSpPr/>
            <p:nvPr/>
          </p:nvSpPr>
          <p:spPr bwMode="auto">
            <a:xfrm rot="21436068">
              <a:off x="1673226" y="3755929"/>
              <a:ext cx="942095" cy="700860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2" name="Прямоугольник 211"/>
            <p:cNvSpPr/>
            <p:nvPr/>
          </p:nvSpPr>
          <p:spPr bwMode="auto">
            <a:xfrm>
              <a:off x="1613355" y="4057104"/>
              <a:ext cx="61966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3" name="Полилиния 212"/>
            <p:cNvSpPr/>
            <p:nvPr/>
          </p:nvSpPr>
          <p:spPr bwMode="auto">
            <a:xfrm>
              <a:off x="1379088" y="4194047"/>
              <a:ext cx="932820" cy="998878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4" name="Прямоугольник 213"/>
            <p:cNvSpPr/>
            <p:nvPr/>
          </p:nvSpPr>
          <p:spPr bwMode="auto">
            <a:xfrm>
              <a:off x="1613355" y="4487683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5" name="Полилиния 214"/>
            <p:cNvSpPr/>
            <p:nvPr/>
          </p:nvSpPr>
          <p:spPr bwMode="auto">
            <a:xfrm>
              <a:off x="2775506" y="3156958"/>
              <a:ext cx="1079641" cy="1020169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олилиния 216"/>
            <p:cNvSpPr/>
            <p:nvPr/>
          </p:nvSpPr>
          <p:spPr bwMode="auto">
            <a:xfrm>
              <a:off x="2610620" y="2806220"/>
              <a:ext cx="470510" cy="421973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2673698" y="2653594"/>
              <a:ext cx="43118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9" name="Прямоугольник 218"/>
            <p:cNvSpPr/>
            <p:nvPr/>
          </p:nvSpPr>
          <p:spPr bwMode="auto">
            <a:xfrm>
              <a:off x="841826" y="4949022"/>
              <a:ext cx="10820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20" name="Полилиния 219"/>
            <p:cNvSpPr/>
            <p:nvPr/>
          </p:nvSpPr>
          <p:spPr bwMode="auto">
            <a:xfrm>
              <a:off x="3782981" y="1333076"/>
              <a:ext cx="778494" cy="87146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5237777" y="4831998"/>
              <a:ext cx="72271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3" name="Прямоугольник 222"/>
            <p:cNvSpPr/>
            <p:nvPr/>
          </p:nvSpPr>
          <p:spPr bwMode="auto">
            <a:xfrm>
              <a:off x="5399133" y="3479498"/>
              <a:ext cx="79593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7315073" y="5806427"/>
              <a:ext cx="68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2713020" y="1871206"/>
              <a:ext cx="82169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 Атня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1201149" y="3573270"/>
              <a:ext cx="102915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Большие Кайбицы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6689985" y="2862888"/>
              <a:ext cx="1213565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2045899" y="3174938"/>
              <a:ext cx="1083394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Услон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4352349" y="5573135"/>
              <a:ext cx="551867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32" name="Прямоугольник 231"/>
            <p:cNvSpPr/>
            <p:nvPr/>
          </p:nvSpPr>
          <p:spPr bwMode="auto">
            <a:xfrm>
              <a:off x="5876423" y="5129798"/>
              <a:ext cx="84068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33" name="Прямоугольник 232"/>
            <p:cNvSpPr/>
            <p:nvPr/>
          </p:nvSpPr>
          <p:spPr bwMode="auto">
            <a:xfrm>
              <a:off x="3484549" y="1976220"/>
              <a:ext cx="42034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4" name="Прямоугольник 233"/>
            <p:cNvSpPr/>
            <p:nvPr/>
          </p:nvSpPr>
          <p:spPr bwMode="auto">
            <a:xfrm>
              <a:off x="2257425" y="3842565"/>
              <a:ext cx="837970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408" name="Прямоугольник 407"/>
            <p:cNvSpPr/>
            <p:nvPr/>
          </p:nvSpPr>
          <p:spPr bwMode="auto">
            <a:xfrm>
              <a:off x="2077085" y="4977523"/>
              <a:ext cx="569494" cy="159976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90" name="Прямоугольник 289"/>
            <p:cNvSpPr/>
            <p:nvPr/>
          </p:nvSpPr>
          <p:spPr bwMode="auto">
            <a:xfrm>
              <a:off x="5557777" y="2811125"/>
              <a:ext cx="637291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40" name="Прямоугольник 139"/>
            <p:cNvSpPr/>
            <p:nvPr/>
          </p:nvSpPr>
          <p:spPr bwMode="auto">
            <a:xfrm>
              <a:off x="2982852" y="3455493"/>
              <a:ext cx="648138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41" name="Прямоугольник 140"/>
            <p:cNvSpPr/>
            <p:nvPr/>
          </p:nvSpPr>
          <p:spPr bwMode="auto">
            <a:xfrm>
              <a:off x="3454718" y="4014346"/>
              <a:ext cx="747122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42" name="Прямоугольник 141"/>
            <p:cNvSpPr/>
            <p:nvPr/>
          </p:nvSpPr>
          <p:spPr bwMode="auto">
            <a:xfrm>
              <a:off x="3328616" y="2812629"/>
              <a:ext cx="604748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43" name="Прямоугольник 142"/>
            <p:cNvSpPr/>
            <p:nvPr/>
          </p:nvSpPr>
          <p:spPr bwMode="auto">
            <a:xfrm>
              <a:off x="3782855" y="2701600"/>
              <a:ext cx="54779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70" name="Прямоугольник 169"/>
            <p:cNvSpPr/>
            <p:nvPr/>
          </p:nvSpPr>
          <p:spPr bwMode="auto">
            <a:xfrm>
              <a:off x="4013364" y="1497632"/>
              <a:ext cx="69152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190" name="Прямоугольник 189"/>
            <p:cNvSpPr/>
            <p:nvPr/>
          </p:nvSpPr>
          <p:spPr bwMode="auto">
            <a:xfrm>
              <a:off x="6661511" y="5308335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рямоугольник 207"/>
            <p:cNvSpPr/>
            <p:nvPr/>
          </p:nvSpPr>
          <p:spPr bwMode="auto">
            <a:xfrm>
              <a:off x="7433039" y="4989527"/>
              <a:ext cx="726783" cy="159976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/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6478459" y="3901827"/>
              <a:ext cx="745766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273" name="Прямоугольник 272"/>
            <p:cNvSpPr/>
            <p:nvPr/>
          </p:nvSpPr>
          <p:spPr bwMode="auto">
            <a:xfrm>
              <a:off x="1317760" y="2682095"/>
              <a:ext cx="118915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74" name="Прямоугольник 273"/>
            <p:cNvSpPr/>
            <p:nvPr/>
          </p:nvSpPr>
          <p:spPr bwMode="auto">
            <a:xfrm>
              <a:off x="2040475" y="2329537"/>
              <a:ext cx="1190512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3797771" y="2329537"/>
              <a:ext cx="1025089" cy="159976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</p:grpSp>
      <p:sp>
        <p:nvSpPr>
          <p:cNvPr id="57363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32580"/>
            <a:r>
              <a:rPr lang="ru-RU" altLang="ru-RU" sz="1700" b="1" dirty="0">
                <a:solidFill>
                  <a:srgbClr val="000000"/>
                </a:solidFill>
              </a:rPr>
              <a:t>В </a:t>
            </a:r>
            <a:r>
              <a:rPr lang="ru-RU" altLang="ru-RU" sz="1700" b="1" dirty="0">
                <a:solidFill>
                  <a:srgbClr val="FF0000"/>
                </a:solidFill>
              </a:rPr>
              <a:t>2022</a:t>
            </a:r>
            <a:r>
              <a:rPr lang="ru-RU" altLang="ru-RU" sz="1700" b="1" dirty="0">
                <a:solidFill>
                  <a:srgbClr val="000000"/>
                </a:solidFill>
              </a:rPr>
              <a:t> году с нарастающим итогом на пожарах погибли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23 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человека.</a:t>
            </a:r>
            <a:endParaRPr lang="ru-RU" altLang="ru-RU" sz="1700" b="1" dirty="0">
              <a:solidFill>
                <a:srgbClr val="000000"/>
              </a:solidFill>
            </a:endParaRPr>
          </a:p>
        </p:txBody>
      </p:sp>
      <p:grpSp>
        <p:nvGrpSpPr>
          <p:cNvPr id="57364" name="Группа 101"/>
          <p:cNvGrpSpPr>
            <a:grpSpLocks/>
          </p:cNvGrpSpPr>
          <p:nvPr/>
        </p:nvGrpSpPr>
        <p:grpSpPr bwMode="auto">
          <a:xfrm>
            <a:off x="9867900" y="2446350"/>
            <a:ext cx="2216150" cy="3087687"/>
            <a:chOff x="487379" y="7592966"/>
            <a:chExt cx="5186018" cy="2110614"/>
          </a:xfrm>
        </p:grpSpPr>
        <p:sp>
          <p:nvSpPr>
            <p:cNvPr id="301" name="Прямоугольник 300"/>
            <p:cNvSpPr/>
            <p:nvPr/>
          </p:nvSpPr>
          <p:spPr>
            <a:xfrm>
              <a:off x="535674" y="7636372"/>
              <a:ext cx="5137723" cy="2067208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7376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01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7365" name="Прямоугольник 4"/>
          <p:cNvSpPr>
            <a:spLocks noChangeArrowheads="1"/>
          </p:cNvSpPr>
          <p:nvPr/>
        </p:nvSpPr>
        <p:spPr bwMode="auto">
          <a:xfrm>
            <a:off x="9933002" y="2784473"/>
            <a:ext cx="2038351" cy="24725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ПОЖАРНОЙ БЕЗОПАСНОСТИ, НЕИСПРАВНОСТЬЮ ПЕЧНОГО И ЭЛЕКТРООБОРУДОВАНИЯ, НЕОСТОРОЖНЫМ ОБРАЩЕНИЕМ С ОГНЕМ УВЕЛИЧИВАЕТСЯ ВЕРОЯТНОСТЬ ВОЗНИКНОВЕНИЯ ТЕХНОГЕННЫХ ПОЖАРОВ</a:t>
            </a:r>
          </a:p>
        </p:txBody>
      </p:sp>
      <p:sp>
        <p:nvSpPr>
          <p:cNvPr id="120" name="Овал 119"/>
          <p:cNvSpPr>
            <a:spLocks noChangeAspect="1"/>
          </p:cNvSpPr>
          <p:nvPr/>
        </p:nvSpPr>
        <p:spPr>
          <a:xfrm flipH="1">
            <a:off x="2742910" y="281948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8/0</a:t>
            </a:r>
            <a:endParaRPr lang="ru-RU" sz="11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1" name="Овал 120"/>
          <p:cNvSpPr>
            <a:spLocks noChangeAspect="1"/>
          </p:cNvSpPr>
          <p:nvPr/>
        </p:nvSpPr>
        <p:spPr>
          <a:xfrm flipH="1">
            <a:off x="3117242" y="363395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 flipH="1">
            <a:off x="4719109" y="3991582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 flipH="1">
            <a:off x="598856" y="5201830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 flipH="1">
            <a:off x="7022733" y="318252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 flipH="1">
            <a:off x="7655295" y="558828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2/0</a:t>
            </a:r>
          </a:p>
        </p:txBody>
      </p:sp>
      <p:sp>
        <p:nvSpPr>
          <p:cNvPr id="126" name="Овал 125"/>
          <p:cNvSpPr>
            <a:spLocks noChangeAspect="1"/>
          </p:cNvSpPr>
          <p:nvPr/>
        </p:nvSpPr>
        <p:spPr>
          <a:xfrm flipH="1">
            <a:off x="5395021" y="3182987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3/0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 flipH="1">
            <a:off x="7530497" y="1825123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 flipH="1">
            <a:off x="8275742" y="526849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 flipH="1">
            <a:off x="2006601" y="2794834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 flipH="1">
            <a:off x="4018872" y="4228745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1" name="Овал 130"/>
          <p:cNvSpPr>
            <a:spLocks noChangeAspect="1"/>
          </p:cNvSpPr>
          <p:nvPr/>
        </p:nvSpPr>
        <p:spPr>
          <a:xfrm flipH="1">
            <a:off x="3071448" y="4563939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26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26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4" dur="2000"/>
                                        <p:tgtEl>
                                          <p:spTgt spid="1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2000" fill="hold"/>
                                        <p:tgtEl>
                                          <p:spTgt spid="12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2000"/>
                                        <p:tgtEl>
                                          <p:spTgt spid="1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2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2000" fill="hold"/>
                                        <p:tgtEl>
                                          <p:spTgt spid="122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4" dur="2000"/>
                                        <p:tgtEl>
                                          <p:spTgt spid="1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7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2000" fill="hold"/>
                                        <p:tgtEl>
                                          <p:spTgt spid="12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9" dur="2000"/>
                                        <p:tgtEl>
                                          <p:spTgt spid="12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2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2000" fill="hold"/>
                                        <p:tgtEl>
                                          <p:spTgt spid="12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2000"/>
                                        <p:tgtEl>
                                          <p:spTgt spid="12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7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8" dur="2000" fill="hold"/>
                                        <p:tgtEl>
                                          <p:spTgt spid="1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9" dur="2000"/>
                                        <p:tgtEl>
                                          <p:spTgt spid="1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2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3" dur="2000" fill="hold"/>
                                        <p:tgtEl>
                                          <p:spTgt spid="1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4" dur="2000"/>
                                        <p:tgtEl>
                                          <p:spTgt spid="1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7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8" dur="2000" fill="hold"/>
                                        <p:tgtEl>
                                          <p:spTgt spid="12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9" dur="2000"/>
                                        <p:tgtEl>
                                          <p:spTgt spid="12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2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2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4" dur="2000"/>
                                        <p:tgtEl>
                                          <p:spTgt spid="12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5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57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12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59" dur="2000"/>
                                        <p:tgtEl>
                                          <p:spTgt spid="1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0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2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3" dur="2000" fill="hold"/>
                                        <p:tgtEl>
                                          <p:spTgt spid="1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4" dur="2000"/>
                                        <p:tgtEl>
                                          <p:spTgt spid="1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6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67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8" dur="2000" fill="hold"/>
                                        <p:tgtEl>
                                          <p:spTgt spid="131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69" dur="2000"/>
                                        <p:tgtEl>
                                          <p:spTgt spid="1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8370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РИСКОМ ПРОВАЛА ПОД ЛЕД ВОДОЕМОВ)  </a:t>
            </a:r>
          </a:p>
        </p:txBody>
      </p:sp>
      <p:sp>
        <p:nvSpPr>
          <p:cNvPr id="58371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58372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7933"/>
            <a:ext cx="96361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1"/>
            <a:ext cx="8699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05869" y="4120054"/>
            <a:ext cx="1302750" cy="1345513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17"/>
            <a:ext cx="892283" cy="1186053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2" y="4536877"/>
            <a:ext cx="91122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512889" y="4011137"/>
            <a:ext cx="63658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821833"/>
            <a:ext cx="95726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973143" y="3498650"/>
            <a:ext cx="1001712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</a:t>
            </a:r>
          </a:p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12897" y="3004657"/>
            <a:ext cx="1136649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1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1820876" y="3632797"/>
            <a:ext cx="768351" cy="338554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</a:p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58549" name="Группа 101"/>
          <p:cNvGrpSpPr>
            <a:grpSpLocks/>
          </p:cNvGrpSpPr>
          <p:nvPr/>
        </p:nvGrpSpPr>
        <p:grpSpPr bwMode="auto">
          <a:xfrm>
            <a:off x="9867900" y="2449530"/>
            <a:ext cx="2249488" cy="14001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6040"/>
              <a:ext cx="5138439" cy="206754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331173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58550" name="Прямоугольник 4"/>
          <p:cNvSpPr>
            <a:spLocks noChangeArrowheads="1"/>
          </p:cNvSpPr>
          <p:nvPr/>
        </p:nvSpPr>
        <p:spPr bwMode="auto">
          <a:xfrm>
            <a:off x="9933013" y="2817826"/>
            <a:ext cx="2151063" cy="8105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ПРОВАЛОВ ЛЮДЕЙ И ТЕХНИКИ ПОД ЛЕД ВОДОЕМОВ</a:t>
            </a:r>
          </a:p>
        </p:txBody>
      </p:sp>
      <p:grpSp>
        <p:nvGrpSpPr>
          <p:cNvPr id="58551" name="Группа 101"/>
          <p:cNvGrpSpPr>
            <a:grpSpLocks/>
          </p:cNvGrpSpPr>
          <p:nvPr/>
        </p:nvGrpSpPr>
        <p:grpSpPr bwMode="auto">
          <a:xfrm>
            <a:off x="9867917" y="5182394"/>
            <a:ext cx="2263775" cy="1513683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6" name="Text Box 144"/>
            <p:cNvSpPr txBox="1">
              <a:spLocks noChangeArrowheads="1"/>
            </p:cNvSpPr>
            <p:nvPr/>
          </p:nvSpPr>
          <p:spPr bwMode="auto">
            <a:xfrm>
              <a:off x="517062" y="7730574"/>
              <a:ext cx="5186018" cy="29996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437842" y="5453850"/>
            <a:ext cx="1679575" cy="338554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Места массового выхода людей на лед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9981445" y="5465896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5855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58664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 bwMode="auto">
          <a:xfrm>
            <a:off x="8781496" y="3187434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 bwMode="auto">
          <a:xfrm>
            <a:off x="7601933" y="5527900"/>
            <a:ext cx="268137" cy="2438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208417" y="3287530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34" name="Овал 133"/>
          <p:cNvSpPr>
            <a:spLocks noChangeAspect="1"/>
          </p:cNvSpPr>
          <p:nvPr/>
        </p:nvSpPr>
        <p:spPr bwMode="auto">
          <a:xfrm>
            <a:off x="1974057" y="2744009"/>
            <a:ext cx="262880" cy="239090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2610526" y="3943867"/>
            <a:ext cx="284284" cy="258557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3001970" y="3582216"/>
            <a:ext cx="273856" cy="24907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6974144" y="2564777"/>
            <a:ext cx="278214" cy="25303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7851966" y="3204245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2742363" y="2796602"/>
            <a:ext cx="288149" cy="262071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8047046" y="3887016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2227502" y="4801395"/>
            <a:ext cx="286304" cy="260394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6930811" y="3254846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710175" y="3969217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3985340" y="3419179"/>
            <a:ext cx="279285" cy="254009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8" name="Овал 167"/>
          <p:cNvSpPr>
            <a:spLocks noChangeAspect="1"/>
          </p:cNvSpPr>
          <p:nvPr/>
        </p:nvSpPr>
        <p:spPr bwMode="auto">
          <a:xfrm>
            <a:off x="7828044" y="235666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9" name="Овал 168"/>
          <p:cNvSpPr>
            <a:spLocks noChangeAspect="1"/>
          </p:cNvSpPr>
          <p:nvPr/>
        </p:nvSpPr>
        <p:spPr bwMode="auto">
          <a:xfrm>
            <a:off x="7139106" y="29595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0" name="Овал 169"/>
          <p:cNvSpPr>
            <a:spLocks noChangeAspect="1"/>
          </p:cNvSpPr>
          <p:nvPr/>
        </p:nvSpPr>
        <p:spPr bwMode="auto">
          <a:xfrm>
            <a:off x="4989383" y="2250510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71" name="Овал 170"/>
          <p:cNvSpPr>
            <a:spLocks noChangeAspect="1"/>
          </p:cNvSpPr>
          <p:nvPr/>
        </p:nvSpPr>
        <p:spPr bwMode="auto">
          <a:xfrm>
            <a:off x="3864000" y="407257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2" name="Овал 171"/>
          <p:cNvSpPr>
            <a:spLocks noChangeAspect="1"/>
          </p:cNvSpPr>
          <p:nvPr/>
        </p:nvSpPr>
        <p:spPr bwMode="auto">
          <a:xfrm>
            <a:off x="2811198" y="4541386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3" name="Овал 172"/>
          <p:cNvSpPr>
            <a:spLocks noChangeAspect="1"/>
          </p:cNvSpPr>
          <p:nvPr/>
        </p:nvSpPr>
        <p:spPr bwMode="auto">
          <a:xfrm>
            <a:off x="4915106" y="4874491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sz="12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74" name="Овал 173"/>
          <p:cNvSpPr>
            <a:spLocks noChangeAspect="1"/>
          </p:cNvSpPr>
          <p:nvPr/>
        </p:nvSpPr>
        <p:spPr bwMode="auto">
          <a:xfrm>
            <a:off x="6794329" y="4661058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75" name="Овал 174"/>
          <p:cNvSpPr>
            <a:spLocks noChangeAspect="1"/>
          </p:cNvSpPr>
          <p:nvPr/>
        </p:nvSpPr>
        <p:spPr bwMode="auto">
          <a:xfrm>
            <a:off x="5389763" y="3231489"/>
            <a:ext cx="271262" cy="24671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76" name="Овал 175"/>
          <p:cNvSpPr>
            <a:spLocks noChangeAspect="1"/>
          </p:cNvSpPr>
          <p:nvPr/>
        </p:nvSpPr>
        <p:spPr bwMode="auto">
          <a:xfrm>
            <a:off x="3325931" y="358220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58635" name="Прямоугольник 176"/>
          <p:cNvSpPr>
            <a:spLocks noChangeArrowheads="1"/>
          </p:cNvSpPr>
          <p:nvPr/>
        </p:nvSpPr>
        <p:spPr bwMode="auto">
          <a:xfrm>
            <a:off x="10437814" y="5834863"/>
            <a:ext cx="1625600" cy="857576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dirty="0">
                <a:solidFill>
                  <a:srgbClr val="000000"/>
                </a:solidFill>
                <a:cs typeface="Times New Roman" pitchFamily="18" charset="0"/>
              </a:rPr>
              <a:t>Показатели происшествий на воде с начала осенне-зимнего периода в 2021/22 г. по муниципальным районам</a:t>
            </a:r>
          </a:p>
        </p:txBody>
      </p:sp>
      <p:sp>
        <p:nvSpPr>
          <p:cNvPr id="178" name="Овал 177"/>
          <p:cNvSpPr>
            <a:spLocks noChangeAspect="1"/>
          </p:cNvSpPr>
          <p:nvPr/>
        </p:nvSpPr>
        <p:spPr bwMode="auto">
          <a:xfrm>
            <a:off x="9981445" y="5846898"/>
            <a:ext cx="338259" cy="264168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79" name="Овал 178"/>
          <p:cNvSpPr>
            <a:spLocks noChangeAspect="1"/>
          </p:cNvSpPr>
          <p:nvPr/>
        </p:nvSpPr>
        <p:spPr bwMode="auto">
          <a:xfrm>
            <a:off x="5961067" y="3683959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</a:p>
        </p:txBody>
      </p:sp>
      <p:sp>
        <p:nvSpPr>
          <p:cNvPr id="180" name="Овал 179"/>
          <p:cNvSpPr>
            <a:spLocks noChangeAspect="1"/>
          </p:cNvSpPr>
          <p:nvPr/>
        </p:nvSpPr>
        <p:spPr bwMode="auto">
          <a:xfrm>
            <a:off x="5023375" y="396321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81" name="Овал 180"/>
          <p:cNvSpPr>
            <a:spLocks noChangeAspect="1"/>
          </p:cNvSpPr>
          <p:nvPr/>
        </p:nvSpPr>
        <p:spPr bwMode="auto">
          <a:xfrm>
            <a:off x="8169195" y="320141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82" name="Овал 181"/>
          <p:cNvSpPr>
            <a:spLocks noChangeAspect="1"/>
          </p:cNvSpPr>
          <p:nvPr/>
        </p:nvSpPr>
        <p:spPr bwMode="auto">
          <a:xfrm>
            <a:off x="2575762" y="362426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6089130" y="2904854"/>
            <a:ext cx="257960" cy="234616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8122737" y="242303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2290250" y="2677533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5699363" y="3153882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Rectangle 58"/>
          <p:cNvSpPr>
            <a:spLocks noChangeArrowheads="1"/>
          </p:cNvSpPr>
          <p:nvPr/>
        </p:nvSpPr>
        <p:spPr bwMode="auto">
          <a:xfrm>
            <a:off x="455613" y="896953"/>
            <a:ext cx="9067800" cy="369441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lIns="106767" tIns="53394" rIns="106767" bIns="53394">
            <a:spAutoFit/>
          </a:bodyPr>
          <a:lstStyle/>
          <a:p>
            <a:pPr algn="ctr" defTabSz="1052083"/>
            <a:r>
              <a:rPr lang="ru-RU" altLang="ru-RU" sz="1700" b="1" dirty="0">
                <a:solidFill>
                  <a:srgbClr val="000000"/>
                </a:solidFill>
              </a:rPr>
              <a:t>Используется </a:t>
            </a:r>
            <a:r>
              <a:rPr lang="ru-RU" altLang="ru-RU" sz="1700" b="1" dirty="0" smtClean="0">
                <a:solidFill>
                  <a:srgbClr val="FF0000"/>
                </a:solidFill>
              </a:rPr>
              <a:t>99</a:t>
            </a:r>
            <a:r>
              <a:rPr lang="ru-RU" altLang="ru-RU" sz="1700" b="1" dirty="0" smtClean="0">
                <a:solidFill>
                  <a:srgbClr val="000000"/>
                </a:solidFill>
              </a:rPr>
              <a:t> мест </a:t>
            </a:r>
            <a:r>
              <a:rPr lang="ru-RU" altLang="ru-RU" sz="1700" b="1" dirty="0">
                <a:solidFill>
                  <a:srgbClr val="000000"/>
                </a:solidFill>
              </a:rPr>
              <a:t>массового выхода людей на лед.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7237601" y="327802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7890514" y="4661057"/>
            <a:ext cx="285512" cy="259673"/>
          </a:xfrm>
          <a:prstGeom prst="ellipse">
            <a:avLst/>
          </a:prstGeom>
          <a:solidFill>
            <a:schemeClr val="tx1">
              <a:lumMod val="20000"/>
              <a:lumOff val="80000"/>
              <a:alpha val="71000"/>
            </a:scheme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1303">
              <a:defRPr/>
            </a:pPr>
            <a:r>
              <a:rPr lang="ru-RU" sz="12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</a:p>
        </p:txBody>
      </p:sp>
    </p:spTree>
    <p:extLst>
      <p:ext uri="{BB962C8B-B14F-4D97-AF65-F5344CB8AC3E}">
        <p14:creationId xmlns:p14="http://schemas.microsoft.com/office/powerpoint/2010/main" val="289126488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СНЕГА И ЛЕДОВОГО НАРОСТА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С КРЫШ ЗДАНИЙ И ДРУГИХ ОБЪЕКТОВ)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2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7" y="2482222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18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4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6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4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282389" y="179367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48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91" y="2504527"/>
            <a:ext cx="938213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44279" y="2668728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7" y="3702595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202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39005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847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2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2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7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86943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83" y="379184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4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34"/>
            <a:ext cx="131066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7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82" y="2140837"/>
            <a:ext cx="110648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5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90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295" tIns="45644" rIns="91295" bIns="45644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34"/>
            <a:ext cx="63658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0216"/>
            <a:ext cx="8890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4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4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9" y="3234764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30304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9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85" y="1760794"/>
            <a:ext cx="49053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8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805"/>
            <a:ext cx="51752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8" y="3767853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21"/>
            <a:ext cx="2279358" cy="2802989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5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52"/>
            <a:ext cx="2187582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20" tIns="35620" rIns="35620" bIns="35620">
            <a:spAutoFit/>
          </a:bodyPr>
          <a:lstStyle/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endParaRPr lang="ru-RU" altLang="ru-RU" sz="1200" dirty="0">
              <a:solidFill>
                <a:srgbClr val="000000"/>
              </a:solidFill>
            </a:endParaRPr>
          </a:p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СУЩЕСТВУЮТ РИСКИ ПРОИСШЕСТВИЙ, СВЯЗАННЫЕ СО СХОДОМ СНЕГА И ЛЕДОВОГО НАРОСТА С КРЫШ ЗДАНИЙ И ДРУГИХ ОБЪЕКТОВ, А ТАКЖЕ ОБРУШЕНИЕМ ЭЛЕМЕНТОВ ЗДАНИЙ И ШИРОКОПРОЛЁТНЫХ КОНСТРУКЦИЙ В РЕЗУЛЬТАТЕ СНЕГОВОЙ НАГРУЗКИ.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4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3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3" y="1206516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8" y="149543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7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7" y="2988081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29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30" name="Прямоугольник 129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2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 dirty="0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3" name="Прямоугольник 132"/>
          <p:cNvSpPr/>
          <p:nvPr/>
        </p:nvSpPr>
        <p:spPr bwMode="auto">
          <a:xfrm>
            <a:off x="10334446" y="5637224"/>
            <a:ext cx="1749624" cy="101566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снега и ледового нароста с крыш зданий и других объектов 2018-2022 гг.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9947953" y="57919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7" name="Овал 136"/>
          <p:cNvSpPr>
            <a:spLocks noChangeAspect="1"/>
          </p:cNvSpPr>
          <p:nvPr/>
        </p:nvSpPr>
        <p:spPr bwMode="auto">
          <a:xfrm>
            <a:off x="5814262" y="3696352"/>
            <a:ext cx="338259" cy="30338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 bwMode="auto">
          <a:xfrm>
            <a:off x="6056197" y="288033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12</a:t>
            </a:r>
          </a:p>
        </p:txBody>
      </p:sp>
      <p:sp>
        <p:nvSpPr>
          <p:cNvPr id="139" name="Овал 138"/>
          <p:cNvSpPr>
            <a:spLocks noChangeAspect="1"/>
          </p:cNvSpPr>
          <p:nvPr/>
        </p:nvSpPr>
        <p:spPr bwMode="auto">
          <a:xfrm>
            <a:off x="7020575" y="325792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26</a:t>
            </a:r>
          </a:p>
        </p:txBody>
      </p:sp>
      <p:sp>
        <p:nvSpPr>
          <p:cNvPr id="140" name="Овал 139"/>
          <p:cNvSpPr>
            <a:spLocks noChangeAspect="1"/>
          </p:cNvSpPr>
          <p:nvPr/>
        </p:nvSpPr>
        <p:spPr bwMode="auto">
          <a:xfrm>
            <a:off x="8126412" y="609961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</a:p>
        </p:txBody>
      </p:sp>
      <p:sp>
        <p:nvSpPr>
          <p:cNvPr id="141" name="Овал 140"/>
          <p:cNvSpPr>
            <a:spLocks noChangeAspect="1"/>
          </p:cNvSpPr>
          <p:nvPr/>
        </p:nvSpPr>
        <p:spPr bwMode="auto">
          <a:xfrm>
            <a:off x="7589081" y="546413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7</a:t>
            </a:r>
          </a:p>
        </p:txBody>
      </p:sp>
      <p:sp>
        <p:nvSpPr>
          <p:cNvPr id="142" name="Овал 141"/>
          <p:cNvSpPr>
            <a:spLocks noChangeAspect="1"/>
          </p:cNvSpPr>
          <p:nvPr/>
        </p:nvSpPr>
        <p:spPr bwMode="auto">
          <a:xfrm>
            <a:off x="6614204" y="464468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9</a:t>
            </a:r>
          </a:p>
        </p:txBody>
      </p:sp>
      <p:sp>
        <p:nvSpPr>
          <p:cNvPr id="143" name="Овал 142"/>
          <p:cNvSpPr>
            <a:spLocks noChangeAspect="1"/>
          </p:cNvSpPr>
          <p:nvPr/>
        </p:nvSpPr>
        <p:spPr bwMode="auto">
          <a:xfrm>
            <a:off x="2689861" y="28754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38</a:t>
            </a:r>
          </a:p>
        </p:txBody>
      </p:sp>
      <p:sp>
        <p:nvSpPr>
          <p:cNvPr id="144" name="Овал 143"/>
          <p:cNvSpPr>
            <a:spLocks noChangeAspect="1"/>
          </p:cNvSpPr>
          <p:nvPr/>
        </p:nvSpPr>
        <p:spPr bwMode="auto">
          <a:xfrm>
            <a:off x="1663221" y="2951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8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14</a:t>
            </a:r>
          </a:p>
        </p:txBody>
      </p:sp>
      <p:sp>
        <p:nvSpPr>
          <p:cNvPr id="145" name="Овал 144"/>
          <p:cNvSpPr>
            <a:spLocks noChangeAspect="1"/>
          </p:cNvSpPr>
          <p:nvPr/>
        </p:nvSpPr>
        <p:spPr bwMode="auto">
          <a:xfrm>
            <a:off x="2133495" y="3435201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46" name="Овал 145"/>
          <p:cNvSpPr>
            <a:spLocks noChangeAspect="1"/>
          </p:cNvSpPr>
          <p:nvPr/>
        </p:nvSpPr>
        <p:spPr bwMode="auto">
          <a:xfrm>
            <a:off x="3104620" y="361462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</a:p>
        </p:txBody>
      </p:sp>
      <p:sp>
        <p:nvSpPr>
          <p:cNvPr id="147" name="Овал 146"/>
          <p:cNvSpPr>
            <a:spLocks noChangeAspect="1"/>
          </p:cNvSpPr>
          <p:nvPr/>
        </p:nvSpPr>
        <p:spPr bwMode="auto">
          <a:xfrm>
            <a:off x="1382604" y="46061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8" name="Овал 147"/>
          <p:cNvSpPr>
            <a:spLocks noChangeAspect="1"/>
          </p:cNvSpPr>
          <p:nvPr/>
        </p:nvSpPr>
        <p:spPr bwMode="auto">
          <a:xfrm>
            <a:off x="2935899" y="459653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 bwMode="auto">
          <a:xfrm>
            <a:off x="3656991" y="49219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1" name="Овал 150"/>
          <p:cNvSpPr>
            <a:spLocks noChangeAspect="1"/>
          </p:cNvSpPr>
          <p:nvPr/>
        </p:nvSpPr>
        <p:spPr bwMode="auto">
          <a:xfrm>
            <a:off x="5881931" y="513215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2" name="Овал 151"/>
          <p:cNvSpPr>
            <a:spLocks noChangeAspect="1"/>
          </p:cNvSpPr>
          <p:nvPr/>
        </p:nvSpPr>
        <p:spPr bwMode="auto">
          <a:xfrm>
            <a:off x="4973651" y="227331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 bwMode="auto">
          <a:xfrm>
            <a:off x="3656999" y="204706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6" name="Овал 155"/>
          <p:cNvSpPr>
            <a:spLocks noChangeAspect="1"/>
          </p:cNvSpPr>
          <p:nvPr/>
        </p:nvSpPr>
        <p:spPr bwMode="auto">
          <a:xfrm>
            <a:off x="4686692" y="393156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8" name="Овал 157"/>
          <p:cNvSpPr>
            <a:spLocks noChangeAspect="1"/>
          </p:cNvSpPr>
          <p:nvPr/>
        </p:nvSpPr>
        <p:spPr bwMode="auto">
          <a:xfrm>
            <a:off x="5259609" y="316950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 bwMode="auto">
          <a:xfrm>
            <a:off x="6633081" y="544594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807258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</p:spTree>
    <p:extLst>
      <p:ext uri="{BB962C8B-B14F-4D97-AF65-F5344CB8AC3E}">
        <p14:creationId xmlns:p14="http://schemas.microsoft.com/office/powerpoint/2010/main" val="13223037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СХОДОМ СНЕЖНЫХ МАСС)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4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45" y="2273060"/>
            <a:ext cx="93821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02597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4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15174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1879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26592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/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558" tIns="38282" rIns="76558" bIns="3828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53236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80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0949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4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28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3145554" y="459883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4940327" y="395036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7151999" y="2468914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2785242" y="277394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2066956" y="3377916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5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67900" y="2449514"/>
            <a:ext cx="2249488" cy="2828926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6391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912374" y="2520952"/>
            <a:ext cx="2151063" cy="265725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СХОДА СНЕЖНЫХ МАСС С КРУТЫХ СКЛОНОВ РЕЧНЫХ ДОЛИН, ОВРАГОВ, КАРЬЕРОВ, ЖЕЛЕЗНОДОРОЖНЫХ НАСЫПЕЙ, МОСТОВ, СТЕНОК КАРЬЕРОВ И СТРОИТЕЛЬНЫХ КОТЛОВАНОВ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 (НА УЧАСТКАХ ПРОТЯЖЕННОСТЬЮ БОЛЕЕ 25 М. И УКЛОНОМ БОЛЕЕ 12 ГРАДУСОВ).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67917" y="5335601"/>
            <a:ext cx="2263775" cy="1360487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333775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510863" y="5637219"/>
            <a:ext cx="1679552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246">
              <a:defRPr/>
            </a:pPr>
            <a:r>
              <a:rPr lang="ru-RU" sz="10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связанный со сходом снежных масс в 2008-2022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509275" y="6291641"/>
            <a:ext cx="1554162" cy="3077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0" tIns="0" rIns="0" bIns="0">
            <a:spAutoFit/>
          </a:bodyPr>
          <a:lstStyle/>
          <a:p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Количество мест возможного схода снега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10071014" y="5616330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4" name="Овал 153"/>
          <p:cNvSpPr>
            <a:spLocks noChangeAspect="1"/>
          </p:cNvSpPr>
          <p:nvPr/>
        </p:nvSpPr>
        <p:spPr bwMode="auto">
          <a:xfrm>
            <a:off x="10071014" y="6281000"/>
            <a:ext cx="338259" cy="307614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122" name="Овал 121"/>
          <p:cNvSpPr>
            <a:spLocks noChangeAspect="1"/>
          </p:cNvSpPr>
          <p:nvPr/>
        </p:nvSpPr>
        <p:spPr>
          <a:xfrm>
            <a:off x="8800285" y="3153902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3" name="Овал 122"/>
          <p:cNvSpPr>
            <a:spLocks noChangeAspect="1"/>
          </p:cNvSpPr>
          <p:nvPr/>
        </p:nvSpPr>
        <p:spPr>
          <a:xfrm>
            <a:off x="8197760" y="323318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4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4" name="Овал 123"/>
          <p:cNvSpPr>
            <a:spLocks noChangeAspect="1"/>
          </p:cNvSpPr>
          <p:nvPr/>
        </p:nvSpPr>
        <p:spPr>
          <a:xfrm>
            <a:off x="7208009" y="315962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18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Овал 124"/>
          <p:cNvSpPr>
            <a:spLocks noChangeAspect="1"/>
          </p:cNvSpPr>
          <p:nvPr/>
        </p:nvSpPr>
        <p:spPr>
          <a:xfrm>
            <a:off x="7931908" y="4691453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0" name="Овал 129"/>
          <p:cNvSpPr>
            <a:spLocks noChangeAspect="1"/>
          </p:cNvSpPr>
          <p:nvPr/>
        </p:nvSpPr>
        <p:spPr>
          <a:xfrm>
            <a:off x="6697561" y="5404575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2" name="Овал 131"/>
          <p:cNvSpPr>
            <a:spLocks noChangeAspect="1"/>
          </p:cNvSpPr>
          <p:nvPr/>
        </p:nvSpPr>
        <p:spPr>
          <a:xfrm>
            <a:off x="7794647" y="5511049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1" name="Овал 240"/>
          <p:cNvSpPr>
            <a:spLocks noChangeAspect="1"/>
          </p:cNvSpPr>
          <p:nvPr/>
        </p:nvSpPr>
        <p:spPr bwMode="auto">
          <a:xfrm>
            <a:off x="4538697" y="395194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2" name="Овал 241"/>
          <p:cNvSpPr>
            <a:spLocks noChangeAspect="1"/>
          </p:cNvSpPr>
          <p:nvPr/>
        </p:nvSpPr>
        <p:spPr bwMode="auto">
          <a:xfrm>
            <a:off x="6804789" y="314329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3" name="Овал 242"/>
          <p:cNvSpPr>
            <a:spLocks noChangeAspect="1"/>
          </p:cNvSpPr>
          <p:nvPr/>
        </p:nvSpPr>
        <p:spPr bwMode="auto">
          <a:xfrm>
            <a:off x="7792945" y="323857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7414222" y="552722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3" name="Овал 132"/>
          <p:cNvSpPr>
            <a:spLocks noChangeAspect="1"/>
          </p:cNvSpPr>
          <p:nvPr/>
        </p:nvSpPr>
        <p:spPr bwMode="auto">
          <a:xfrm>
            <a:off x="2405213" y="278589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517">
              <a:defRPr/>
            </a:pPr>
            <a:r>
              <a:rPr lang="ru-RU" sz="19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ЧС, ПРОИСШЕСТВИЯ, СВЯЗАННЫЕ С ПОСЕЩЕНИЕМ СПЕЛЕОЛОГИЧЕСКИХ ОБЪЕКТОВ ) 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cs typeface="Times New Roman" panose="02020603050405020304" pitchFamily="18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41"/>
            <a:ext cx="1009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8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9065"/>
            <a:ext cx="148272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52578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48718"/>
            <a:ext cx="628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127" name="Овал 126"/>
          <p:cNvSpPr>
            <a:spLocks noChangeAspect="1"/>
          </p:cNvSpPr>
          <p:nvPr/>
        </p:nvSpPr>
        <p:spPr>
          <a:xfrm>
            <a:off x="2516557" y="3753070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3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8" name="Овал 127"/>
          <p:cNvSpPr>
            <a:spLocks noChangeAspect="1"/>
          </p:cNvSpPr>
          <p:nvPr/>
        </p:nvSpPr>
        <p:spPr>
          <a:xfrm>
            <a:off x="2153162" y="487772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29" name="Овал 128"/>
          <p:cNvSpPr>
            <a:spLocks noChangeAspect="1"/>
          </p:cNvSpPr>
          <p:nvPr/>
        </p:nvSpPr>
        <p:spPr>
          <a:xfrm>
            <a:off x="4957384" y="2199648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55" name="Овал 154"/>
          <p:cNvSpPr>
            <a:spLocks noChangeAspect="1"/>
          </p:cNvSpPr>
          <p:nvPr/>
        </p:nvSpPr>
        <p:spPr>
          <a:xfrm>
            <a:off x="7323374" y="4018817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62" name="Овал 161"/>
          <p:cNvSpPr>
            <a:spLocks noChangeAspect="1"/>
          </p:cNvSpPr>
          <p:nvPr/>
        </p:nvSpPr>
        <p:spPr>
          <a:xfrm>
            <a:off x="6842362" y="4670361"/>
            <a:ext cx="338259" cy="307647"/>
          </a:xfrm>
          <a:prstGeom prst="ellipse">
            <a:avLst/>
          </a:prstGeom>
          <a:solidFill>
            <a:srgbClr val="FFFF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28802"/>
            <a:ext cx="8699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2653658" y="4099705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510838" y="1238297"/>
              <a:ext cx="1573211" cy="554057"/>
            </a:xfrm>
            <a:prstGeom prst="rect">
              <a:avLst/>
            </a:prstGeom>
            <a:noFill/>
          </p:spPr>
          <p:txBody>
            <a:bodyPr lIns="0" tIns="0" rIns="0" bIns="0">
              <a:spAutoFit/>
            </a:bodyPr>
            <a:lstStyle/>
            <a:p>
              <a:pPr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по происшествиям в местах посещения спелеологических объектов (пещер) в 2021-2022 гг.</a:t>
              </a:r>
            </a:p>
          </p:txBody>
        </p:sp>
        <p:sp>
          <p:nvSpPr>
            <p:cNvPr id="125" name="Прямоугольник 131"/>
            <p:cNvSpPr>
              <a:spLocks noChangeArrowheads="1"/>
            </p:cNvSpPr>
            <p:nvPr/>
          </p:nvSpPr>
          <p:spPr bwMode="auto">
            <a:xfrm>
              <a:off x="10544968" y="1926431"/>
              <a:ext cx="1573213" cy="415542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0" tIns="0" rIns="0" bIns="0">
              <a:spAutoFit/>
            </a:bodyPr>
            <a:lstStyle/>
            <a:p>
              <a:pPr algn="just"/>
              <a:r>
                <a:rPr lang="ru-RU" altLang="ru-RU" sz="900">
                  <a:solidFill>
                    <a:srgbClr val="000000"/>
                  </a:solidFill>
                  <a:cs typeface="Times New Roman" pitchFamily="18" charset="0"/>
                </a:rPr>
                <a:t>Количество мест возможного посещения спелеологических объектов (пещер).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10070979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  <p:sp>
          <p:nvSpPr>
            <p:cNvPr id="132" name="Овал 131"/>
            <p:cNvSpPr>
              <a:spLocks noChangeAspect="1"/>
            </p:cNvSpPr>
            <p:nvPr/>
          </p:nvSpPr>
          <p:spPr>
            <a:xfrm>
              <a:off x="10070979" y="1795791"/>
              <a:ext cx="338259" cy="307647"/>
            </a:xfrm>
            <a:prstGeom prst="ellipse">
              <a:avLst/>
            </a:prstGeom>
            <a:solidFill>
              <a:srgbClr val="FFFF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</p:spTree>
  </p:cSld>
  <p:clrMapOvr>
    <a:masterClrMapping/>
  </p:clrMapOvr>
  <p:timing>
    <p:tnLst>
      <p:par>
        <p:cTn id="1" dur="indefinite" restart="never" nodeType="tmRoot"/>
      </p:par>
    </p:tn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246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defPPr>
              <a:defRPr lang="ru-RU"/>
            </a:defPPr>
            <a:lvl1pPr algn="ctr" defTabSz="1254125" eaLnBrk="1" hangingPunct="1">
              <a:lnSpc>
                <a:spcPct val="80000"/>
              </a:lnSpc>
              <a:defRPr sz="1700" b="1">
                <a:solidFill>
                  <a:srgbClr val="000000"/>
                </a:solidFill>
                <a:cs typeface="Times New Roman" pitchFamily="18" charset="0"/>
              </a:defRPr>
            </a:lvl1pPr>
            <a:lvl2pPr marL="742950" indent="-285750" defTabSz="1254125" eaLnBrk="0" hangingPunct="0"/>
            <a:lvl3pPr marL="1143000" indent="-228600" defTabSz="1254125" eaLnBrk="0" hangingPunct="0"/>
            <a:lvl4pPr marL="1600200" indent="-228600" defTabSz="1254125" eaLnBrk="0" hangingPunct="0"/>
            <a:lvl5pPr marL="2057400" indent="-228600" defTabSz="1254125" eaLnBrk="0" hangingPunct="0"/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</a:lvl9pPr>
          </a:lstStyle>
          <a:p>
            <a:r>
              <a:rPr lang="ru-RU" altLang="ru-RU" dirty="0"/>
              <a:t>ИНФОРМАЦИОННО-АНАЛИТИЧЕСКИЕ МАТЕРИАЛЫ </a:t>
            </a:r>
          </a:p>
          <a:p>
            <a:r>
              <a:rPr lang="ru-RU" altLang="ru-RU" dirty="0" smtClean="0"/>
              <a:t>(</a:t>
            </a:r>
            <a:r>
              <a:rPr lang="ru-RU" altLang="ru-RU" dirty="0"/>
              <a:t>ПОКАЗАТЕЛИ СТАТИСТИЧЕСКИХ ДАННЫХ </a:t>
            </a:r>
            <a:r>
              <a:rPr lang="ru-RU" altLang="ru-RU" dirty="0" smtClean="0"/>
              <a:t>СВЯЗАННЫХ </a:t>
            </a:r>
            <a:r>
              <a:rPr lang="ru-RU" altLang="ru-RU" dirty="0"/>
              <a:t>С ПРОВЕДЕНИЕМ ПОИСКОВЫХ РАБОТ </a:t>
            </a:r>
            <a:endParaRPr lang="ru-RU" altLang="ru-RU" dirty="0" smtClean="0"/>
          </a:p>
          <a:p>
            <a:r>
              <a:rPr lang="ru-RU" altLang="ru-RU" dirty="0" smtClean="0"/>
              <a:t>В </a:t>
            </a:r>
            <a:r>
              <a:rPr lang="ru-RU" altLang="ru-RU" dirty="0"/>
              <a:t>ПРИРОДНОЙ СРЕДЕ ЗА </a:t>
            </a:r>
            <a:r>
              <a:rPr lang="ru-RU" altLang="ru-RU" dirty="0" smtClean="0"/>
              <a:t>2022 </a:t>
            </a:r>
            <a:r>
              <a:rPr lang="ru-RU" altLang="ru-RU" dirty="0"/>
              <a:t>г.)</a:t>
            </a:r>
          </a:p>
        </p:txBody>
      </p:sp>
      <p:sp>
        <p:nvSpPr>
          <p:cNvPr id="6246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2468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63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70" y="2738000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20" y="3089410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31" y="1524391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93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10" y="2482224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85" y="1467721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17" y="4017412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9" y="2776568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9" y="4433144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25" y="2065317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7" y="1586377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70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3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9" name="Прямоугольник 268"/>
          <p:cNvSpPr/>
          <p:nvPr/>
        </p:nvSpPr>
        <p:spPr>
          <a:xfrm>
            <a:off x="7359678" y="1460006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Агрыз</a:t>
            </a: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199365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486525" y="2327594"/>
            <a:ext cx="8778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82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519240" y="2530224"/>
            <a:ext cx="96361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27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6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94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  <a:cs typeface="Arial" charset="0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30" y="3710291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6" y="3849990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5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8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8" y="2946702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6" y="4087477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66735"/>
            <a:ext cx="10096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61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60" y="4390777"/>
            <a:ext cx="869949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8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4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103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205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501" y="4910275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65" y="2822890"/>
            <a:ext cx="8794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7645400" y="2989565"/>
            <a:ext cx="882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8018478" y="3637264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9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206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7" y="4452137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75" y="4621529"/>
            <a:ext cx="117157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9" y="4910239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9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50" y="5234300"/>
            <a:ext cx="73818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9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47939" y="2197417"/>
            <a:ext cx="96361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/>
          </a:sp3d>
        </p:spPr>
        <p:txBody>
          <a:bodyPr lIns="76197" tIns="38102" rIns="76197" bIns="38102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6" y="3832774"/>
            <a:ext cx="70880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17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87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960689" y="3376922"/>
            <a:ext cx="63658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70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82" y="2560949"/>
            <a:ext cx="59690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7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7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197" tIns="38102" rIns="76197" bIns="3810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9" y="1478268"/>
            <a:ext cx="6746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15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873758" y="3407871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65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44" y="353170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729421" y="2791371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2211402" y="3158634"/>
            <a:ext cx="11366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93013"/>
            <a:ext cx="1009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83012" y="1903723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178050" y="3560272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2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26440"/>
            <a:ext cx="517525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8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35823" y="3836496"/>
            <a:ext cx="869949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>
          <a:xfrm>
            <a:off x="7079067" y="2978009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grpSp>
        <p:nvGrpSpPr>
          <p:cNvPr id="62663" name="Группа 101"/>
          <p:cNvGrpSpPr>
            <a:grpSpLocks/>
          </p:cNvGrpSpPr>
          <p:nvPr/>
        </p:nvGrpSpPr>
        <p:grpSpPr bwMode="auto">
          <a:xfrm>
            <a:off x="9867900" y="2449536"/>
            <a:ext cx="2249488" cy="2505075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89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2664" name="Прямоугольник 4"/>
          <p:cNvSpPr>
            <a:spLocks noChangeArrowheads="1"/>
          </p:cNvSpPr>
          <p:nvPr/>
        </p:nvSpPr>
        <p:spPr bwMode="auto">
          <a:xfrm>
            <a:off x="9933013" y="2817819"/>
            <a:ext cx="2151063" cy="173392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620" tIns="35620" rIns="35620" bIns="3562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РИСК ПОТЕРИ ОРИЕНТИРА ЛЮДЕЙ ПРИ НЕСАНКЦИОНИРОВАННОМ ПОСЕЩЕНИИ ТУРИСТИЧЕСКИХ МАРШРУТОВ И СПЕЛЕОЛОГИЧЕСКИХ ОБЪЕКТОВ. </a:t>
            </a:r>
          </a:p>
        </p:txBody>
      </p:sp>
      <p:grpSp>
        <p:nvGrpSpPr>
          <p:cNvPr id="62666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267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122" name="Группа 2"/>
          <p:cNvGrpSpPr>
            <a:grpSpLocks/>
          </p:cNvGrpSpPr>
          <p:nvPr/>
        </p:nvGrpSpPr>
        <p:grpSpPr bwMode="auto">
          <a:xfrm>
            <a:off x="9867914" y="5080000"/>
            <a:ext cx="2263775" cy="1627187"/>
            <a:chOff x="9867900" y="788987"/>
            <a:chExt cx="2263775" cy="1627360"/>
          </a:xfrm>
        </p:grpSpPr>
        <p:grpSp>
          <p:nvGrpSpPr>
            <p:cNvPr id="123" name="Группа 101"/>
            <p:cNvGrpSpPr>
              <a:grpSpLocks/>
            </p:cNvGrpSpPr>
            <p:nvPr/>
          </p:nvGrpSpPr>
          <p:grpSpPr bwMode="auto">
            <a:xfrm>
              <a:off x="9867900" y="788987"/>
              <a:ext cx="2263775" cy="1627360"/>
              <a:chOff x="517062" y="7636898"/>
              <a:chExt cx="5186018" cy="2066902"/>
            </a:xfrm>
          </p:grpSpPr>
          <p:sp>
            <p:nvSpPr>
              <p:cNvPr id="133" name="Прямоугольник 132"/>
              <p:cNvSpPr/>
              <p:nvPr/>
            </p:nvSpPr>
            <p:spPr>
              <a:xfrm>
                <a:off x="535247" y="7636898"/>
                <a:ext cx="5138739" cy="2066902"/>
              </a:xfrm>
              <a:prstGeom prst="rect">
                <a:avLst/>
              </a:prstGeom>
              <a:solidFill>
                <a:srgbClr val="FFFFFF">
                  <a:alpha val="50000"/>
                </a:srgbClr>
              </a:solidFill>
              <a:ln w="0">
                <a:solidFill>
                  <a:srgbClr val="002060"/>
                </a:solidFill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anchor="ctr"/>
              <a:lstStyle/>
              <a:p>
                <a:pPr algn="ctr">
                  <a:defRPr/>
                </a:pPr>
                <a:endParaRPr lang="ru-RU" dirty="0">
                  <a:solidFill>
                    <a:srgbClr val="0070C0"/>
                  </a:solidFill>
                </a:endParaRPr>
              </a:p>
            </p:txBody>
          </p:sp>
          <p:sp>
            <p:nvSpPr>
              <p:cNvPr id="134" name="Text Box 144"/>
              <p:cNvSpPr txBox="1">
                <a:spLocks noChangeArrowheads="1"/>
              </p:cNvSpPr>
              <p:nvPr/>
            </p:nvSpPr>
            <p:spPr bwMode="auto">
              <a:xfrm>
                <a:off x="517062" y="7730576"/>
                <a:ext cx="5186018" cy="279068"/>
              </a:xfrm>
              <a:prstGeom prst="rect">
                <a:avLst/>
              </a:prstGeom>
              <a:solidFill>
                <a:srgbClr val="FFFFFF">
                  <a:alpha val="7059"/>
                </a:srgbClr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miter lim="800000"/>
                    <a:headEnd/>
                    <a:tailEnd/>
                  </a14:hiddenLine>
                </a:ext>
              </a:extLst>
            </p:spPr>
            <p:txBody>
              <a:bodyPr lIns="95611" tIns="47827" rIns="95611" bIns="47827">
                <a:spAutoFit/>
              </a:bodyPr>
              <a:lstStyle>
                <a:lvl1pPr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1pPr>
                <a:lvl2pPr marL="742950" indent="-28575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2pPr>
                <a:lvl3pPr marL="11430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3pPr>
                <a:lvl4pPr marL="16002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4pPr>
                <a:lvl5pPr marL="2057400" indent="-228600" defTabSz="1114425" eaLnBrk="0" hangingPunct="0"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5pPr>
                <a:lvl6pPr marL="25146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6pPr>
                <a:lvl7pPr marL="29718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7pPr>
                <a:lvl8pPr marL="34290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8pPr>
                <a:lvl9pPr marL="3886200" indent="-228600" defTabSz="11144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1100">
                    <a:solidFill>
                      <a:schemeClr val="tx1"/>
                    </a:solidFill>
                    <a:latin typeface="Times New Roman" pitchFamily="18" charset="0"/>
                    <a:cs typeface="Arial" charset="0"/>
                  </a:defRPr>
                </a:lvl9pPr>
              </a:lstStyle>
              <a:p>
                <a:pPr algn="ctr" eaLnBrk="1" hangingPunct="1">
                  <a:spcBef>
                    <a:spcPct val="50000"/>
                  </a:spcBef>
                </a:pPr>
                <a:r>
                  <a:rPr lang="ru-RU" altLang="ru-RU" sz="800" b="1">
                    <a:solidFill>
                      <a:srgbClr val="000000"/>
                    </a:solidFill>
                    <a:cs typeface="Times New Roman" pitchFamily="18" charset="0"/>
                  </a:rPr>
                  <a:t>УСЛОВНЫЕ ОБОЗНАЧЕНИЯ</a:t>
                </a:r>
              </a:p>
            </p:txBody>
          </p:sp>
        </p:grpSp>
        <p:sp>
          <p:nvSpPr>
            <p:cNvPr id="124" name="Прямоугольник 123"/>
            <p:cNvSpPr/>
            <p:nvPr/>
          </p:nvSpPr>
          <p:spPr>
            <a:xfrm>
              <a:off x="10409238" y="1120016"/>
              <a:ext cx="1674811" cy="692571"/>
            </a:xfrm>
            <a:prstGeom prst="rect">
              <a:avLst/>
            </a:prstGeom>
            <a:noFill/>
          </p:spPr>
          <p:txBody>
            <a:bodyPr wrap="square" lIns="0" tIns="0" rIns="0" bIns="0">
              <a:spAutoFit/>
            </a:bodyPr>
            <a:lstStyle/>
            <a:p>
              <a:pPr algn="just" defTabSz="768189">
                <a:defRPr/>
              </a:pP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Показатели статистических данных связанных с проведением поисковых работ в природной среде (согласно статистических данных за </a:t>
              </a:r>
              <a:r>
                <a:rPr lang="ru-RU" sz="900" kern="0" dirty="0" smtClean="0">
                  <a:solidFill>
                    <a:prstClr val="black"/>
                  </a:solidFill>
                  <a:cs typeface="Times New Roman" pitchFamily="18" charset="0"/>
                </a:rPr>
                <a:t>2022 </a:t>
              </a:r>
              <a:r>
                <a:rPr lang="ru-RU" sz="900" kern="0" dirty="0">
                  <a:solidFill>
                    <a:prstClr val="black"/>
                  </a:solidFill>
                  <a:cs typeface="Times New Roman" pitchFamily="18" charset="0"/>
                </a:rPr>
                <a:t>г.)</a:t>
              </a:r>
            </a:p>
          </p:txBody>
        </p:sp>
        <p:sp>
          <p:nvSpPr>
            <p:cNvPr id="130" name="Овал 129"/>
            <p:cNvSpPr>
              <a:spLocks noChangeAspect="1"/>
            </p:cNvSpPr>
            <p:nvPr/>
          </p:nvSpPr>
          <p:spPr>
            <a:xfrm>
              <a:off x="9947933" y="1217147"/>
              <a:ext cx="338259" cy="307647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1</a:t>
              </a:r>
            </a:p>
          </p:txBody>
        </p:sp>
      </p:grpSp>
      <p:sp>
        <p:nvSpPr>
          <p:cNvPr id="126" name="Овал 125"/>
          <p:cNvSpPr>
            <a:spLocks noChangeAspect="1"/>
          </p:cNvSpPr>
          <p:nvPr/>
        </p:nvSpPr>
        <p:spPr>
          <a:xfrm>
            <a:off x="4973638" y="2230500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>
          <a:xfrm>
            <a:off x="1897796" y="4020923"/>
            <a:ext cx="338259" cy="307647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  <p:extLst>
      <p:ext uri="{BB962C8B-B14F-4D97-AF65-F5344CB8AC3E}">
        <p14:creationId xmlns:p14="http://schemas.microsoft.com/office/powerpoint/2010/main" val="82571728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338" name="Прямоугольник 4"/>
          <p:cNvSpPr>
            <a:spLocks noChangeArrowheads="1"/>
          </p:cNvSpPr>
          <p:nvPr/>
        </p:nvSpPr>
        <p:spPr bwMode="auto">
          <a:xfrm>
            <a:off x="0" y="2"/>
            <a:ext cx="12190413" cy="62706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 algn="ctr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/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ЕЖЕДНЕВНЫЙ  ОПЕРАТИВНЫЙ  ПРОГНОЗ  ВОЗНИКНОВЕНИЯ  ЧРЕЗВЫЧАЙНЫХ  СИТУАЦИЙ</a:t>
            </a:r>
          </a:p>
          <a:p>
            <a:pPr algn="ctr" defTabSz="1065080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(ПРЕДУПРЕЖДЕНИЕ ОБ УХУДШЕНИИ ПОГОДНЫХ УСЛОВИЙ)</a:t>
            </a:r>
          </a:p>
        </p:txBody>
      </p:sp>
      <p:pic>
        <p:nvPicPr>
          <p:cNvPr id="143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6696" t="8070" r="17618" b="83209"/>
          <a:stretch>
            <a:fillRect/>
          </a:stretch>
        </p:blipFill>
        <p:spPr bwMode="auto">
          <a:xfrm>
            <a:off x="144470" y="765175"/>
            <a:ext cx="11871325" cy="431800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14340" name="Rectangle 58"/>
          <p:cNvSpPr>
            <a:spLocks noChangeArrowheads="1"/>
          </p:cNvSpPr>
          <p:nvPr/>
        </p:nvSpPr>
        <p:spPr bwMode="auto">
          <a:xfrm>
            <a:off x="174625" y="1470026"/>
            <a:ext cx="11885613" cy="2493168"/>
          </a:xfrm>
          <a:prstGeom prst="rect">
            <a:avLst/>
          </a:prstGeom>
          <a:solidFill>
            <a:srgbClr val="FFFFFF"/>
          </a:solidFill>
          <a:ln w="28575" algn="ctr">
            <a:solidFill>
              <a:srgbClr val="002060"/>
            </a:solidFill>
            <a:miter lim="800000"/>
            <a:headEnd/>
            <a:tailEnd/>
          </a:ln>
        </p:spPr>
        <p:txBody>
          <a:bodyPr lIns="88296" tIns="44110" rIns="88296" bIns="44110"/>
          <a:lstStyle/>
          <a:p>
            <a:pPr algn="ctr"/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Консультация </a:t>
            </a: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– предупреждение 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об интенсивности метеорологических явлений</a:t>
            </a:r>
          </a:p>
          <a:p>
            <a:pPr algn="ctr"/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с 18 часов </a:t>
            </a:r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22 </a:t>
            </a: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февраля до 18 часов </a:t>
            </a:r>
            <a:r>
              <a:rPr lang="ru-RU" sz="2000" b="1" u="sng" dirty="0" smtClean="0">
                <a:solidFill>
                  <a:srgbClr val="000000"/>
                </a:solidFill>
                <a:latin typeface="Times New Roman"/>
                <a:ea typeface="Times New Roman"/>
              </a:rPr>
              <a:t>23 </a:t>
            </a:r>
            <a:r>
              <a:rPr lang="ru-RU" sz="2000" b="1" u="sng" dirty="0">
                <a:solidFill>
                  <a:srgbClr val="000000"/>
                </a:solidFill>
                <a:latin typeface="Times New Roman"/>
                <a:ea typeface="Times New Roman"/>
              </a:rPr>
              <a:t>февраля 2022 года</a:t>
            </a:r>
          </a:p>
          <a:p>
            <a:pPr marL="361950"/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23 февраля 2022 года на территории Республики Татарстан и в 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городе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Казани местами ожидаются:</a:t>
            </a:r>
          </a:p>
          <a:p>
            <a:pPr marL="704850" indent="-342900">
              <a:buFontTx/>
              <a:buChar char="-"/>
            </a:pP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ночью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и днем сильный ветер порывами 15-18 м/с (в Казани до 15 м/с); </a:t>
            </a:r>
            <a:endParaRPr lang="ru-RU" sz="2000" dirty="0" smtClean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704850" indent="-342900">
              <a:buFontTx/>
              <a:buChar char="-"/>
            </a:pP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на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дорогах гололедица, местами сильная, снежные заносы</a:t>
            </a:r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;</a:t>
            </a:r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marL="361950"/>
            <a:r>
              <a:rPr lang="ru-RU" sz="2000" dirty="0" smtClean="0">
                <a:solidFill>
                  <a:srgbClr val="000000"/>
                </a:solidFill>
                <a:latin typeface="Times New Roman"/>
                <a:ea typeface="Times New Roman"/>
              </a:rPr>
              <a:t>-  ночью </a:t>
            </a:r>
            <a:r>
              <a:rPr lang="ru-RU" sz="2000" dirty="0">
                <a:solidFill>
                  <a:srgbClr val="000000"/>
                </a:solidFill>
                <a:latin typeface="Times New Roman"/>
                <a:ea typeface="Times New Roman"/>
              </a:rPr>
              <a:t>и утром метель с ухудшением видимости до 1000 метров и менее, гололед.</a:t>
            </a:r>
          </a:p>
          <a:p>
            <a:pPr marL="704850" indent="-342900" algn="just">
              <a:spcAft>
                <a:spcPts val="0"/>
              </a:spcAft>
              <a:buFontTx/>
              <a:buChar char="-"/>
            </a:pPr>
            <a:endParaRPr lang="ru-RU" sz="2000" dirty="0">
              <a:solidFill>
                <a:srgbClr val="000000"/>
              </a:solidFill>
              <a:latin typeface="Times New Roman"/>
              <a:ea typeface="Times New Roman"/>
            </a:endParaRPr>
          </a:p>
          <a:p>
            <a:pPr algn="just">
              <a:spcAft>
                <a:spcPts val="0"/>
              </a:spcAft>
            </a:pPr>
            <a:endParaRPr lang="ru-RU" sz="1400" dirty="0" smtClean="0">
              <a:latin typeface="Times New Roman"/>
              <a:ea typeface="Times New Roman"/>
            </a:endParaRPr>
          </a:p>
          <a:p>
            <a:pPr indent="447675" algn="just"/>
            <a:r>
              <a:rPr lang="ru-RU" sz="2000" dirty="0" smtClean="0">
                <a:solidFill>
                  <a:srgbClr val="000000"/>
                </a:solidFill>
              </a:rPr>
              <a:t> </a:t>
            </a:r>
            <a:endParaRPr lang="ru-RU" sz="2000" dirty="0">
              <a:solidFill>
                <a:srgbClr val="000000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5420867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3490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3491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СО ВЗРЫВАМИ БЫТОВОГО ГАЗА ЗА 2016-2022 гг.)</a:t>
            </a:r>
          </a:p>
        </p:txBody>
      </p:sp>
      <p:sp>
        <p:nvSpPr>
          <p:cNvPr id="63492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3493" name="Группа 1"/>
          <p:cNvGrpSpPr>
            <a:grpSpLocks/>
          </p:cNvGrpSpPr>
          <p:nvPr/>
        </p:nvGrpSpPr>
        <p:grpSpPr bwMode="auto">
          <a:xfrm>
            <a:off x="346078" y="1144601"/>
            <a:ext cx="9253538" cy="5551487"/>
            <a:chOff x="345642" y="1143794"/>
            <a:chExt cx="9254764" cy="5410199"/>
          </a:xfrm>
        </p:grpSpPr>
        <p:sp>
          <p:nvSpPr>
            <p:cNvPr id="191" name="Полилиния 190"/>
            <p:cNvSpPr/>
            <p:nvPr/>
          </p:nvSpPr>
          <p:spPr>
            <a:xfrm>
              <a:off x="345642" y="4697471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рямоугольник 215"/>
            <p:cNvSpPr/>
            <p:nvPr/>
          </p:nvSpPr>
          <p:spPr>
            <a:xfrm>
              <a:off x="421852" y="4857113"/>
              <a:ext cx="1555956" cy="164969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7603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grpSp>
          <p:nvGrpSpPr>
            <p:cNvPr id="63521" name="Группа 1"/>
            <p:cNvGrpSpPr>
              <a:grpSpLocks/>
            </p:cNvGrpSpPr>
            <p:nvPr/>
          </p:nvGrpSpPr>
          <p:grpSpPr bwMode="auto">
            <a:xfrm>
              <a:off x="585387" y="1143794"/>
              <a:ext cx="9015019" cy="5410199"/>
              <a:chOff x="648183" y="1194653"/>
              <a:chExt cx="11058886" cy="5410154"/>
            </a:xfrm>
          </p:grpSpPr>
          <p:sp>
            <p:nvSpPr>
              <p:cNvPr id="144" name="Полилиния 143"/>
              <p:cNvSpPr/>
              <p:nvPr/>
            </p:nvSpPr>
            <p:spPr>
              <a:xfrm>
                <a:off x="4159352" y="3722822"/>
                <a:ext cx="1600104" cy="112645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5" name="Полилиния 144"/>
              <p:cNvSpPr/>
              <p:nvPr/>
            </p:nvSpPr>
            <p:spPr>
              <a:xfrm>
                <a:off x="7972323" y="2737927"/>
                <a:ext cx="1501866" cy="98711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6518531" y="3089343"/>
                <a:ext cx="1665315" cy="1213909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7" name="Полилиния 146"/>
              <p:cNvSpPr/>
              <p:nvPr/>
            </p:nvSpPr>
            <p:spPr>
              <a:xfrm>
                <a:off x="8955312" y="1509439"/>
                <a:ext cx="1677666" cy="1297985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8" name="Полилиния 147"/>
              <p:cNvSpPr/>
              <p:nvPr/>
            </p:nvSpPr>
            <p:spPr>
              <a:xfrm>
                <a:off x="1097331" y="3452889"/>
                <a:ext cx="1548333" cy="690388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9" name="Полилиния 148"/>
              <p:cNvSpPr/>
              <p:nvPr/>
            </p:nvSpPr>
            <p:spPr>
              <a:xfrm>
                <a:off x="5413948" y="1723430"/>
                <a:ext cx="2088097" cy="1014109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0" name="Полилиния 149"/>
              <p:cNvSpPr/>
              <p:nvPr/>
            </p:nvSpPr>
            <p:spPr>
              <a:xfrm>
                <a:off x="7847217" y="2340396"/>
                <a:ext cx="1548306" cy="626028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4800070" y="2482144"/>
                <a:ext cx="1035918" cy="786437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077451" y="1467700"/>
                <a:ext cx="1290200" cy="1247403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1698630" y="2401170"/>
                <a:ext cx="1796621" cy="1116644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6210685" y="4017391"/>
                <a:ext cx="1215252" cy="841049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10172655" y="2753565"/>
                <a:ext cx="1534414" cy="1064146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7558288" y="3505371"/>
                <a:ext cx="1272072" cy="973840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5642620" y="4433114"/>
                <a:ext cx="1227075" cy="865376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5086638" y="2065303"/>
                <a:ext cx="1097550" cy="929827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547693" y="1586319"/>
                <a:ext cx="846031" cy="76470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олилиния 159"/>
              <p:cNvSpPr/>
              <p:nvPr/>
            </p:nvSpPr>
            <p:spPr>
              <a:xfrm>
                <a:off x="2385421" y="2904846"/>
                <a:ext cx="1012346" cy="1017381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1" name="Полилиния 160"/>
              <p:cNvSpPr/>
              <p:nvPr/>
            </p:nvSpPr>
            <p:spPr>
              <a:xfrm>
                <a:off x="3653816" y="2668706"/>
                <a:ext cx="1544458" cy="677127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8990066" y="1461037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5731609" y="2003288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7870155" y="2458132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4775302" y="2670851"/>
                <a:ext cx="78880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1791465" y="2598382"/>
                <a:ext cx="1190029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7920794" y="3681880"/>
                <a:ext cx="64078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5690707" y="4681292"/>
                <a:ext cx="909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9" name="Прямоугольник 168"/>
              <p:cNvSpPr/>
              <p:nvPr/>
            </p:nvSpPr>
            <p:spPr>
              <a:xfrm>
                <a:off x="4087772" y="2797711"/>
                <a:ext cx="90566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5310261" y="3580553"/>
                <a:ext cx="1573219" cy="9132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773373" y="3505718"/>
                <a:ext cx="1116743" cy="9414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4426047" y="2966418"/>
                <a:ext cx="1806250" cy="896844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5414139" y="3711280"/>
                <a:ext cx="10848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4411087" y="3851274"/>
                <a:ext cx="108485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4728557" y="3210010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 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8646081" y="3528295"/>
                <a:ext cx="963825" cy="1010958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8588846" y="3837352"/>
                <a:ext cx="1073168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7169509" y="2589151"/>
                <a:ext cx="1446314" cy="797839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7264428" y="2661811"/>
                <a:ext cx="91540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5860362" y="2423021"/>
                <a:ext cx="1565562" cy="1274380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6296434" y="2948560"/>
                <a:ext cx="9426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7150064" y="4087465"/>
                <a:ext cx="2146947" cy="1076126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7800037" y="4515226"/>
                <a:ext cx="1244562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9142902" y="4164631"/>
                <a:ext cx="1535931" cy="1153519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9367913" y="4398944"/>
                <a:ext cx="107122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6234107" y="4252214"/>
                <a:ext cx="1532817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wrap="square"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3031368" y="4068185"/>
                <a:ext cx="1538590" cy="1384322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9070617" y="2644329"/>
                <a:ext cx="1494173" cy="1139392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9481271" y="3531434"/>
                <a:ext cx="1571466" cy="865178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9827512" y="4899528"/>
                <a:ext cx="951955" cy="663470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3034510" y="1768129"/>
                <a:ext cx="1504291" cy="126599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10429397" y="2824793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9342594" y="2991097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9800297" y="3638552"/>
                <a:ext cx="108680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9979483" y="5077348"/>
                <a:ext cx="64273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3515157" y="4358731"/>
                <a:ext cx="78686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5094709" y="4797471"/>
                <a:ext cx="1624447" cy="1133366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995319" y="4277069"/>
                <a:ext cx="1290375" cy="1094348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олилиния 199"/>
              <p:cNvSpPr/>
              <p:nvPr/>
            </p:nvSpPr>
            <p:spPr>
              <a:xfrm>
                <a:off x="4161244" y="4452117"/>
                <a:ext cx="1099842" cy="113866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1" name="Прямоугольник 200"/>
              <p:cNvSpPr/>
              <p:nvPr/>
            </p:nvSpPr>
            <p:spPr>
              <a:xfrm>
                <a:off x="4245533" y="4621731"/>
                <a:ext cx="144517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2" name="Полилиния 201"/>
              <p:cNvSpPr/>
              <p:nvPr/>
            </p:nvSpPr>
            <p:spPr>
              <a:xfrm>
                <a:off x="6541869" y="4675603"/>
                <a:ext cx="1409351" cy="789080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7624822" y="4910243"/>
                <a:ext cx="1653838" cy="999297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8894744" y="4944338"/>
                <a:ext cx="1118952" cy="1069517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9524990" y="5318150"/>
                <a:ext cx="996502" cy="1286657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2936698" y="2198222"/>
                <a:ext cx="118808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 rot="21436068">
                <a:off x="1685066" y="3687952"/>
                <a:ext cx="1353962" cy="721246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161525" y="3841999"/>
                <a:ext cx="784913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>
                <a:off x="1262338" y="4138837"/>
                <a:ext cx="1340632" cy="1027933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399985" y="4322374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3269265" y="3071558"/>
                <a:ext cx="1551639" cy="1049842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3569692" y="3378640"/>
                <a:ext cx="784912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3032271" y="2710644"/>
                <a:ext cx="676208" cy="434246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0000"/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3143151" y="2598381"/>
                <a:ext cx="734273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7" name="Полилиния 216"/>
              <p:cNvSpPr/>
              <p:nvPr/>
            </p:nvSpPr>
            <p:spPr>
              <a:xfrm>
                <a:off x="4717166" y="1194653"/>
                <a:ext cx="1118836" cy="896813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00B050">
                  <a:alpha val="59000"/>
                </a:srgbClr>
              </a:solidFill>
              <a:ln w="0" cap="flat" cmpd="sng" algn="ctr">
                <a:solidFill>
                  <a:srgbClr val="777777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prst="angle"/>
              </a:sp3d>
            </p:spPr>
            <p:txBody>
              <a:bodyPr lIns="76993" tIns="38499" rIns="76993" bIns="38499"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4917482" y="1479596"/>
                <a:ext cx="831656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19" name="Прямоугольник 218"/>
              <p:cNvSpPr/>
              <p:nvPr/>
            </p:nvSpPr>
            <p:spPr>
              <a:xfrm>
                <a:off x="6746345" y="4928827"/>
                <a:ext cx="1096540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7157305" y="3401316"/>
                <a:ext cx="1355580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3448935" y="1751404"/>
                <a:ext cx="95825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648183" y="3532584"/>
                <a:ext cx="1706161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Большие Кайбицы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8212945" y="2791773"/>
                <a:ext cx="1826918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 Челны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2646495" y="3182453"/>
                <a:ext cx="1398429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26" name="Прямоугольник 225"/>
              <p:cNvSpPr/>
              <p:nvPr/>
            </p:nvSpPr>
            <p:spPr>
              <a:xfrm>
                <a:off x="5094719" y="5133817"/>
                <a:ext cx="91540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7766925" y="5194925"/>
                <a:ext cx="1244564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4335128" y="1905051"/>
                <a:ext cx="60572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858791" y="4063227"/>
                <a:ext cx="1567877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Камское Устье</a:t>
                </a:r>
              </a:p>
            </p:txBody>
          </p:sp>
          <p:sp>
            <p:nvSpPr>
              <p:cNvPr id="235" name="Овал 234"/>
              <p:cNvSpPr>
                <a:spLocks noChangeAspect="1"/>
              </p:cNvSpPr>
              <p:nvPr/>
            </p:nvSpPr>
            <p:spPr>
              <a:xfrm>
                <a:off x="7456231" y="3593203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36" name="Прямоугольник 235"/>
              <p:cNvSpPr/>
              <p:nvPr/>
            </p:nvSpPr>
            <p:spPr>
              <a:xfrm>
                <a:off x="2467308" y="4457737"/>
                <a:ext cx="773225" cy="164967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37" name="Прямоугольник 236"/>
              <p:cNvSpPr/>
              <p:nvPr/>
            </p:nvSpPr>
            <p:spPr>
              <a:xfrm>
                <a:off x="9940529" y="5820958"/>
                <a:ext cx="638835" cy="179965"/>
              </a:xfrm>
              <a:prstGeom prst="rect">
                <a:avLst/>
              </a:prstGeom>
              <a:solidFill>
                <a:sysClr val="window" lastClr="FFFFFF"/>
              </a:solidFill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38" name="Овал 237"/>
              <p:cNvSpPr>
                <a:spLocks noChangeAspect="1"/>
              </p:cNvSpPr>
              <p:nvPr/>
            </p:nvSpPr>
            <p:spPr>
              <a:xfrm>
                <a:off x="3265291" y="285274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39" name="Овал 238"/>
              <p:cNvSpPr>
                <a:spLocks noChangeAspect="1"/>
              </p:cNvSpPr>
              <p:nvPr/>
            </p:nvSpPr>
            <p:spPr>
              <a:xfrm>
                <a:off x="10031053" y="6097499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0" name="Овал 239"/>
              <p:cNvSpPr>
                <a:spLocks noChangeAspect="1"/>
              </p:cNvSpPr>
              <p:nvPr/>
            </p:nvSpPr>
            <p:spPr>
              <a:xfrm>
                <a:off x="6675704" y="4464230"/>
                <a:ext cx="490439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41" name="Овал 240"/>
              <p:cNvSpPr>
                <a:spLocks noChangeAspect="1"/>
              </p:cNvSpPr>
              <p:nvPr/>
            </p:nvSpPr>
            <p:spPr>
              <a:xfrm>
                <a:off x="8617185" y="3048761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 smtClean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2</a:t>
                </a:r>
                <a:endParaRPr lang="ru-RU" b="1" dirty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endParaRPr>
              </a:p>
            </p:txBody>
          </p:sp>
          <p:sp>
            <p:nvSpPr>
              <p:cNvPr id="242" name="Овал 241"/>
              <p:cNvSpPr>
                <a:spLocks noChangeAspect="1"/>
              </p:cNvSpPr>
              <p:nvPr/>
            </p:nvSpPr>
            <p:spPr>
              <a:xfrm>
                <a:off x="7456194" y="2885438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273" name="Прямоугольник 272"/>
              <p:cNvSpPr/>
              <p:nvPr/>
            </p:nvSpPr>
            <p:spPr>
              <a:xfrm>
                <a:off x="5024603" y="2305259"/>
                <a:ext cx="1024475" cy="329935"/>
              </a:xfrm>
              <a:prstGeom prst="rect">
                <a:avLst/>
              </a:prstGeom>
              <a:ln>
                <a:noFill/>
              </a:ln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47603">
                  <a:defRPr/>
                </a:pP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74" name="Овал 273"/>
              <p:cNvSpPr>
                <a:spLocks noChangeAspect="1"/>
              </p:cNvSpPr>
              <p:nvPr/>
            </p:nvSpPr>
            <p:spPr>
              <a:xfrm>
                <a:off x="2071232" y="2869070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sp>
            <p:nvSpPr>
              <p:cNvPr id="119" name="Овал 118"/>
              <p:cNvSpPr>
                <a:spLocks noChangeAspect="1"/>
              </p:cNvSpPr>
              <p:nvPr/>
            </p:nvSpPr>
            <p:spPr>
              <a:xfrm>
                <a:off x="8304686" y="4714272"/>
                <a:ext cx="525717" cy="359375"/>
              </a:xfrm>
              <a:prstGeom prst="ellipse">
                <a:avLst/>
              </a:prstGeom>
              <a:solidFill>
                <a:srgbClr val="FFFFFF">
                  <a:alpha val="71000"/>
                </a:srgbClr>
              </a:solidFill>
              <a:ln cmpd="tri">
                <a:solidFill>
                  <a:srgbClr val="0000FF"/>
                </a:solidFill>
                <a:prstDash val="sysDash"/>
              </a:ln>
              <a:effectLst>
                <a:glow rad="63500">
                  <a:schemeClr val="accent1">
                    <a:satMod val="175000"/>
                    <a:alpha val="40000"/>
                  </a:schemeClr>
                </a:glo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0" tIns="0" rIns="0" bIns="0" anchor="ctr"/>
              <a:lstStyle>
                <a:defPPr>
                  <a:defRPr lang="ru-RU"/>
                </a:defPPr>
                <a:lvl1pPr marL="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709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418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71270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836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5451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4254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963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56722" algn="l" defTabSz="914180" rtl="0" eaLnBrk="1" latinLnBrk="0" hangingPunct="1">
                  <a:defRPr sz="18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b="1" dirty="0">
                    <a:solidFill>
                      <a:srgbClr val="00000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</p:grpSp>
      </p:grpSp>
      <p:grpSp>
        <p:nvGrpSpPr>
          <p:cNvPr id="63494" name="Группа 101"/>
          <p:cNvGrpSpPr>
            <a:grpSpLocks/>
          </p:cNvGrpSpPr>
          <p:nvPr/>
        </p:nvGrpSpPr>
        <p:grpSpPr bwMode="auto">
          <a:xfrm>
            <a:off x="9867900" y="788988"/>
            <a:ext cx="2216150" cy="1627187"/>
            <a:chOff x="517062" y="7636898"/>
            <a:chExt cx="5186018" cy="2066682"/>
          </a:xfrm>
        </p:grpSpPr>
        <p:sp>
          <p:nvSpPr>
            <p:cNvPr id="123" name="Прямоугольник 122"/>
            <p:cNvSpPr/>
            <p:nvPr/>
          </p:nvSpPr>
          <p:spPr>
            <a:xfrm>
              <a:off x="535638" y="7636898"/>
              <a:ext cx="5137723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6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9" name="Прямоугольник 128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30" name="Прямоугольник 129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1" name="Прямоугольник 130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32" name="Прямоугольник 131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3503" name="Группа 101"/>
          <p:cNvGrpSpPr>
            <a:grpSpLocks/>
          </p:cNvGrpSpPr>
          <p:nvPr/>
        </p:nvGrpSpPr>
        <p:grpSpPr bwMode="auto">
          <a:xfrm>
            <a:off x="9818689" y="2446350"/>
            <a:ext cx="2265362" cy="3030538"/>
            <a:chOff x="487379" y="7592966"/>
            <a:chExt cx="5186018" cy="2110614"/>
          </a:xfrm>
        </p:grpSpPr>
        <p:sp>
          <p:nvSpPr>
            <p:cNvPr id="135" name="Прямоугольник 134"/>
            <p:cNvSpPr/>
            <p:nvPr/>
          </p:nvSpPr>
          <p:spPr>
            <a:xfrm>
              <a:off x="534623" y="7636085"/>
              <a:ext cx="5138774" cy="206749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3514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5300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3509" name="Прямоугольник 6"/>
          <p:cNvSpPr>
            <a:spLocks noChangeArrowheads="1"/>
          </p:cNvSpPr>
          <p:nvPr/>
        </p:nvSpPr>
        <p:spPr bwMode="auto">
          <a:xfrm>
            <a:off x="9875852" y="2895619"/>
            <a:ext cx="2149475" cy="23082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НЕСОБЛЮДЕНИЕМ ПРАВИЛ ЭКСПЛУАТАЦИИ ГАЗОВОГО ОБОРУДОВАНИЯ, НЕОСТОРОЖНЫМ ОБРАЩЕНИЕМ С ОГНЕМ УВЕЛИЧИВАЕТСЯ ВЕРОЯТНОСТЬ ВОЗНИКНОВЕНИЯ ВЗРЫВОВ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БЫТОВОГО ГАЗА</a:t>
            </a:r>
          </a:p>
        </p:txBody>
      </p:sp>
      <p:sp>
        <p:nvSpPr>
          <p:cNvPr id="134" name="Прямоугольник 133"/>
          <p:cNvSpPr/>
          <p:nvPr/>
        </p:nvSpPr>
        <p:spPr bwMode="auto">
          <a:xfrm>
            <a:off x="7450144" y="5290659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603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grpSp>
        <p:nvGrpSpPr>
          <p:cNvPr id="124" name="Группа 234"/>
          <p:cNvGrpSpPr>
            <a:grpSpLocks/>
          </p:cNvGrpSpPr>
          <p:nvPr/>
        </p:nvGrpSpPr>
        <p:grpSpPr bwMode="auto">
          <a:xfrm>
            <a:off x="9867900" y="5772157"/>
            <a:ext cx="2216150" cy="920750"/>
            <a:chOff x="793779" y="8202790"/>
            <a:chExt cx="4921221" cy="1392450"/>
          </a:xfrm>
        </p:grpSpPr>
        <p:sp>
          <p:nvSpPr>
            <p:cNvPr id="125" name="Прямоугольник 124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36" name="Text Box 144"/>
            <p:cNvSpPr txBox="1">
              <a:spLocks noChangeArrowheads="1"/>
            </p:cNvSpPr>
            <p:nvPr/>
          </p:nvSpPr>
          <p:spPr bwMode="auto">
            <a:xfrm>
              <a:off x="1729481" y="8202790"/>
              <a:ext cx="2972867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37" name="Прямоугольник 237"/>
          <p:cNvSpPr>
            <a:spLocks noChangeArrowheads="1"/>
          </p:cNvSpPr>
          <p:nvPr/>
        </p:nvSpPr>
        <p:spPr bwMode="auto">
          <a:xfrm>
            <a:off x="10164765" y="6062668"/>
            <a:ext cx="1916112" cy="63114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385" tIns="38202" rIns="76385" bIns="38202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происшествиям, связанных со взрывами бытового газа (согласно статистических данных 2016-2022 гг.).</a:t>
            </a:r>
          </a:p>
        </p:txBody>
      </p:sp>
      <p:sp>
        <p:nvSpPr>
          <p:cNvPr id="138" name="Овал 137"/>
          <p:cNvSpPr>
            <a:spLocks noChangeAspect="1"/>
          </p:cNvSpPr>
          <p:nvPr/>
        </p:nvSpPr>
        <p:spPr>
          <a:xfrm flipH="1">
            <a:off x="9889252" y="6115251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1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64515" name="Группа 101"/>
          <p:cNvGrpSpPr>
            <a:grpSpLocks/>
          </p:cNvGrpSpPr>
          <p:nvPr/>
        </p:nvGrpSpPr>
        <p:grpSpPr bwMode="auto">
          <a:xfrm>
            <a:off x="9861553" y="2393962"/>
            <a:ext cx="2265362" cy="3324226"/>
            <a:chOff x="487379" y="7592966"/>
            <a:chExt cx="5186018" cy="2110614"/>
          </a:xfrm>
        </p:grpSpPr>
        <p:sp>
          <p:nvSpPr>
            <p:cNvPr id="152" name="Прямоугольник 151"/>
            <p:cNvSpPr/>
            <p:nvPr/>
          </p:nvSpPr>
          <p:spPr>
            <a:xfrm>
              <a:off x="534625" y="7636307"/>
              <a:ext cx="5138772" cy="206727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725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3949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4516" name="Заголовок 1"/>
          <p:cNvSpPr txBox="1">
            <a:spLocks/>
          </p:cNvSpPr>
          <p:nvPr/>
        </p:nvSpPr>
        <p:spPr bwMode="auto">
          <a:xfrm>
            <a:off x="-11113" y="1589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592" tIns="27285" rIns="54592" bIns="2728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ОТРАВЛЕНИЕМ УГАРНЫМ ГАЗОМ ЗА 2022 г.)</a:t>
            </a:r>
          </a:p>
        </p:txBody>
      </p:sp>
      <p:sp>
        <p:nvSpPr>
          <p:cNvPr id="64517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69" tIns="38146" rIns="76269" bIns="3814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64518" name="Группа 1"/>
          <p:cNvGrpSpPr>
            <a:grpSpLocks/>
          </p:cNvGrpSpPr>
          <p:nvPr/>
        </p:nvGrpSpPr>
        <p:grpSpPr bwMode="auto">
          <a:xfrm>
            <a:off x="425450" y="908050"/>
            <a:ext cx="9150350" cy="5705475"/>
            <a:chOff x="408348" y="876300"/>
            <a:chExt cx="11298721" cy="5717395"/>
          </a:xfrm>
        </p:grpSpPr>
        <p:sp>
          <p:nvSpPr>
            <p:cNvPr id="244" name="Полилиния 243"/>
            <p:cNvSpPr/>
            <p:nvPr/>
          </p:nvSpPr>
          <p:spPr>
            <a:xfrm>
              <a:off x="4159352" y="3722791"/>
              <a:ext cx="1600104" cy="1126455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6" name="Полилиния 245"/>
            <p:cNvSpPr/>
            <p:nvPr/>
          </p:nvSpPr>
          <p:spPr>
            <a:xfrm>
              <a:off x="7972323" y="2737923"/>
              <a:ext cx="1501866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7" name="Полилиния 246"/>
            <p:cNvSpPr/>
            <p:nvPr/>
          </p:nvSpPr>
          <p:spPr>
            <a:xfrm>
              <a:off x="6518531" y="3089317"/>
              <a:ext cx="1665315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48" name="Полилиния 247"/>
            <p:cNvSpPr/>
            <p:nvPr/>
          </p:nvSpPr>
          <p:spPr>
            <a:xfrm>
              <a:off x="8955313" y="1485238"/>
              <a:ext cx="1677666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0" name="Полилиния 249"/>
            <p:cNvSpPr/>
            <p:nvPr/>
          </p:nvSpPr>
          <p:spPr>
            <a:xfrm>
              <a:off x="1097303" y="3452861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2" name="Полилиния 251"/>
            <p:cNvSpPr/>
            <p:nvPr/>
          </p:nvSpPr>
          <p:spPr>
            <a:xfrm>
              <a:off x="5413948" y="1723425"/>
              <a:ext cx="2088097" cy="1014109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3" name="Полилиния 252"/>
            <p:cNvSpPr/>
            <p:nvPr/>
          </p:nvSpPr>
          <p:spPr>
            <a:xfrm>
              <a:off x="7847189" y="2340396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4" name="Полилиния 253"/>
            <p:cNvSpPr/>
            <p:nvPr/>
          </p:nvSpPr>
          <p:spPr>
            <a:xfrm>
              <a:off x="4800070" y="2482115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5" name="Полилиния 254"/>
            <p:cNvSpPr/>
            <p:nvPr/>
          </p:nvSpPr>
          <p:spPr>
            <a:xfrm>
              <a:off x="4077451" y="1467668"/>
              <a:ext cx="1290200" cy="1247403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6" name="Полилиния 255"/>
            <p:cNvSpPr/>
            <p:nvPr/>
          </p:nvSpPr>
          <p:spPr>
            <a:xfrm>
              <a:off x="1698601" y="2401144"/>
              <a:ext cx="1796621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59" name="Полилиния 258"/>
            <p:cNvSpPr/>
            <p:nvPr/>
          </p:nvSpPr>
          <p:spPr>
            <a:xfrm>
              <a:off x="6210685" y="4017362"/>
              <a:ext cx="121525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1" name="Полилиния 260"/>
            <p:cNvSpPr/>
            <p:nvPr/>
          </p:nvSpPr>
          <p:spPr>
            <a:xfrm>
              <a:off x="10172655" y="2710325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2" name="Полилиния 261"/>
            <p:cNvSpPr/>
            <p:nvPr/>
          </p:nvSpPr>
          <p:spPr>
            <a:xfrm>
              <a:off x="7558288" y="3505346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3" name="Полилиния 262"/>
            <p:cNvSpPr/>
            <p:nvPr/>
          </p:nvSpPr>
          <p:spPr>
            <a:xfrm>
              <a:off x="5642619" y="4433112"/>
              <a:ext cx="1227075" cy="86537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4" name="Полилиния 263"/>
            <p:cNvSpPr/>
            <p:nvPr/>
          </p:nvSpPr>
          <p:spPr>
            <a:xfrm>
              <a:off x="5086638" y="2065300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5" name="Полилиния 264"/>
            <p:cNvSpPr/>
            <p:nvPr/>
          </p:nvSpPr>
          <p:spPr>
            <a:xfrm>
              <a:off x="3547689" y="1586315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6" name="Полилиния 265"/>
            <p:cNvSpPr/>
            <p:nvPr/>
          </p:nvSpPr>
          <p:spPr>
            <a:xfrm>
              <a:off x="2385417" y="2904818"/>
              <a:ext cx="1012346" cy="1017382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8" name="Полилиния 267"/>
            <p:cNvSpPr/>
            <p:nvPr/>
          </p:nvSpPr>
          <p:spPr>
            <a:xfrm>
              <a:off x="3653816" y="2668706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69" name="Прямоугольник 268"/>
            <p:cNvSpPr/>
            <p:nvPr/>
          </p:nvSpPr>
          <p:spPr>
            <a:xfrm>
              <a:off x="8990201" y="1459627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279" name="Прямоугольник 278"/>
            <p:cNvSpPr/>
            <p:nvPr/>
          </p:nvSpPr>
          <p:spPr>
            <a:xfrm>
              <a:off x="5730352" y="2002094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293" name="Прямоугольник 292"/>
            <p:cNvSpPr/>
            <p:nvPr/>
          </p:nvSpPr>
          <p:spPr>
            <a:xfrm>
              <a:off x="7870915" y="2456282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294" name="Прямоугольник 293"/>
            <p:cNvSpPr/>
            <p:nvPr/>
          </p:nvSpPr>
          <p:spPr>
            <a:xfrm>
              <a:off x="4775723" y="2669431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295" name="Прямоугольник 294"/>
            <p:cNvSpPr/>
            <p:nvPr/>
          </p:nvSpPr>
          <p:spPr>
            <a:xfrm>
              <a:off x="1790305" y="2537403"/>
              <a:ext cx="118985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96" name="Прямоугольник 295"/>
            <p:cNvSpPr/>
            <p:nvPr/>
          </p:nvSpPr>
          <p:spPr>
            <a:xfrm>
              <a:off x="7921880" y="3679612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297" name="Прямоугольник 296"/>
            <p:cNvSpPr/>
            <p:nvPr/>
          </p:nvSpPr>
          <p:spPr>
            <a:xfrm>
              <a:off x="5761716" y="4620576"/>
              <a:ext cx="9134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298" name="Прямоугольник 297"/>
            <p:cNvSpPr/>
            <p:nvPr/>
          </p:nvSpPr>
          <p:spPr>
            <a:xfrm>
              <a:off x="4085724" y="2795906"/>
              <a:ext cx="90758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299" name="Полилиния 298"/>
            <p:cNvSpPr/>
            <p:nvPr/>
          </p:nvSpPr>
          <p:spPr>
            <a:xfrm>
              <a:off x="5310254" y="3580555"/>
              <a:ext cx="1573219" cy="913225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0" name="Полилиния 299"/>
            <p:cNvSpPr/>
            <p:nvPr/>
          </p:nvSpPr>
          <p:spPr>
            <a:xfrm>
              <a:off x="2773373" y="3505711"/>
              <a:ext cx="1116743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1" name="Полилиния 300"/>
            <p:cNvSpPr/>
            <p:nvPr/>
          </p:nvSpPr>
          <p:spPr>
            <a:xfrm>
              <a:off x="4426047" y="2966418"/>
              <a:ext cx="1806250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2" name="Прямоугольник 301"/>
            <p:cNvSpPr/>
            <p:nvPr/>
          </p:nvSpPr>
          <p:spPr>
            <a:xfrm>
              <a:off x="5412796" y="3710633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303" name="Прямоугольник 302"/>
            <p:cNvSpPr/>
            <p:nvPr/>
          </p:nvSpPr>
          <p:spPr>
            <a:xfrm>
              <a:off x="4409162" y="3849821"/>
              <a:ext cx="108400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304" name="Прямоугольник 303"/>
            <p:cNvSpPr/>
            <p:nvPr/>
          </p:nvSpPr>
          <p:spPr>
            <a:xfrm>
              <a:off x="4726719" y="3208724"/>
              <a:ext cx="157013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 Слобода</a:t>
              </a:r>
            </a:p>
          </p:txBody>
        </p:sp>
        <p:sp>
          <p:nvSpPr>
            <p:cNvPr id="305" name="Полилиния 304"/>
            <p:cNvSpPr/>
            <p:nvPr/>
          </p:nvSpPr>
          <p:spPr>
            <a:xfrm>
              <a:off x="8646081" y="3528295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6" name="Прямоугольник 305"/>
            <p:cNvSpPr/>
            <p:nvPr/>
          </p:nvSpPr>
          <p:spPr>
            <a:xfrm>
              <a:off x="8590316" y="3836304"/>
              <a:ext cx="107224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307" name="Полилиния 306"/>
            <p:cNvSpPr/>
            <p:nvPr/>
          </p:nvSpPr>
          <p:spPr>
            <a:xfrm>
              <a:off x="7169505" y="2589127"/>
              <a:ext cx="1446314" cy="797839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08" name="Прямоугольник 307"/>
            <p:cNvSpPr/>
            <p:nvPr/>
          </p:nvSpPr>
          <p:spPr>
            <a:xfrm>
              <a:off x="7265205" y="2668649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309" name="Полилиния 308"/>
            <p:cNvSpPr/>
            <p:nvPr/>
          </p:nvSpPr>
          <p:spPr>
            <a:xfrm>
              <a:off x="5860362" y="2423012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0" name="Прямоугольник 309"/>
            <p:cNvSpPr/>
            <p:nvPr/>
          </p:nvSpPr>
          <p:spPr>
            <a:xfrm>
              <a:off x="6296857" y="2946240"/>
              <a:ext cx="94286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311" name="Полилиния 310"/>
            <p:cNvSpPr/>
            <p:nvPr/>
          </p:nvSpPr>
          <p:spPr>
            <a:xfrm>
              <a:off x="7150061" y="4087465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2" name="Прямоугольник 311"/>
            <p:cNvSpPr/>
            <p:nvPr/>
          </p:nvSpPr>
          <p:spPr>
            <a:xfrm>
              <a:off x="7800348" y="4512649"/>
              <a:ext cx="1244741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313" name="Полилиния 312"/>
            <p:cNvSpPr/>
            <p:nvPr/>
          </p:nvSpPr>
          <p:spPr>
            <a:xfrm>
              <a:off x="9208619" y="4151251"/>
              <a:ext cx="1596287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4" name="Прямоугольник 313"/>
            <p:cNvSpPr/>
            <p:nvPr/>
          </p:nvSpPr>
          <p:spPr>
            <a:xfrm>
              <a:off x="9368524" y="4397064"/>
              <a:ext cx="107028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315" name="Прямоугольник 314"/>
            <p:cNvSpPr/>
            <p:nvPr/>
          </p:nvSpPr>
          <p:spPr>
            <a:xfrm>
              <a:off x="6234131" y="4259465"/>
              <a:ext cx="1323151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316" name="Полилиния 315"/>
            <p:cNvSpPr/>
            <p:nvPr/>
          </p:nvSpPr>
          <p:spPr>
            <a:xfrm>
              <a:off x="3031368" y="4068177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7" name="Полилиния 316"/>
            <p:cNvSpPr/>
            <p:nvPr/>
          </p:nvSpPr>
          <p:spPr>
            <a:xfrm>
              <a:off x="9070617" y="2644329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8" name="Полилиния 317"/>
            <p:cNvSpPr/>
            <p:nvPr/>
          </p:nvSpPr>
          <p:spPr>
            <a:xfrm>
              <a:off x="9481272" y="3527131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19" name="Полилиния 318"/>
            <p:cNvSpPr/>
            <p:nvPr/>
          </p:nvSpPr>
          <p:spPr>
            <a:xfrm>
              <a:off x="9827478" y="4899548"/>
              <a:ext cx="951955" cy="663470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0" name="Полилиния 319"/>
            <p:cNvSpPr/>
            <p:nvPr/>
          </p:nvSpPr>
          <p:spPr>
            <a:xfrm>
              <a:off x="408348" y="4749040"/>
              <a:ext cx="1393643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1" name="Полилиния 320"/>
            <p:cNvSpPr/>
            <p:nvPr/>
          </p:nvSpPr>
          <p:spPr>
            <a:xfrm>
              <a:off x="3034483" y="1768101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/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2" name="Прямоугольник 321"/>
            <p:cNvSpPr/>
            <p:nvPr/>
          </p:nvSpPr>
          <p:spPr>
            <a:xfrm>
              <a:off x="10430967" y="2822162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323" name="Прямоугольник 322"/>
            <p:cNvSpPr/>
            <p:nvPr/>
          </p:nvSpPr>
          <p:spPr>
            <a:xfrm>
              <a:off x="9343040" y="2989195"/>
              <a:ext cx="10879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324" name="Прямоугольник 323"/>
            <p:cNvSpPr/>
            <p:nvPr/>
          </p:nvSpPr>
          <p:spPr>
            <a:xfrm>
              <a:off x="9801733" y="3636654"/>
              <a:ext cx="108596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325" name="Прямоугольник 324"/>
            <p:cNvSpPr/>
            <p:nvPr/>
          </p:nvSpPr>
          <p:spPr>
            <a:xfrm>
              <a:off x="9980114" y="5075554"/>
              <a:ext cx="64295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326" name="Прямоугольник 325"/>
            <p:cNvSpPr/>
            <p:nvPr/>
          </p:nvSpPr>
          <p:spPr>
            <a:xfrm>
              <a:off x="3515301" y="4347204"/>
              <a:ext cx="78408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327" name="Полилиния 326"/>
            <p:cNvSpPr/>
            <p:nvPr/>
          </p:nvSpPr>
          <p:spPr>
            <a:xfrm>
              <a:off x="5094709" y="4797489"/>
              <a:ext cx="1624447" cy="1133366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8" name="Полилиния 327"/>
            <p:cNvSpPr/>
            <p:nvPr/>
          </p:nvSpPr>
          <p:spPr>
            <a:xfrm rot="21340596">
              <a:off x="1995319" y="4277045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29" name="Полилиния 328"/>
            <p:cNvSpPr/>
            <p:nvPr/>
          </p:nvSpPr>
          <p:spPr>
            <a:xfrm>
              <a:off x="4161219" y="4452099"/>
              <a:ext cx="1099842" cy="1138673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0" name="Прямоугольник 329"/>
            <p:cNvSpPr/>
            <p:nvPr/>
          </p:nvSpPr>
          <p:spPr>
            <a:xfrm>
              <a:off x="4244504" y="4521139"/>
              <a:ext cx="1444682" cy="370104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331" name="Полилиния 330"/>
            <p:cNvSpPr/>
            <p:nvPr/>
          </p:nvSpPr>
          <p:spPr>
            <a:xfrm>
              <a:off x="6541842" y="4675599"/>
              <a:ext cx="1409351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2" name="Полилиния 331"/>
            <p:cNvSpPr/>
            <p:nvPr/>
          </p:nvSpPr>
          <p:spPr>
            <a:xfrm>
              <a:off x="7624822" y="4910217"/>
              <a:ext cx="1653838" cy="999297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3" name="Полилиния 332"/>
            <p:cNvSpPr/>
            <p:nvPr/>
          </p:nvSpPr>
          <p:spPr>
            <a:xfrm>
              <a:off x="8894759" y="4944338"/>
              <a:ext cx="11189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4" name="Прямоугольник 333"/>
            <p:cNvSpPr/>
            <p:nvPr/>
          </p:nvSpPr>
          <p:spPr>
            <a:xfrm>
              <a:off x="9068610" y="5234629"/>
              <a:ext cx="91150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335" name="Полилиния 334"/>
            <p:cNvSpPr/>
            <p:nvPr/>
          </p:nvSpPr>
          <p:spPr>
            <a:xfrm>
              <a:off x="9663262" y="538850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6" name="Прямоугольник 335"/>
            <p:cNvSpPr/>
            <p:nvPr/>
          </p:nvSpPr>
          <p:spPr>
            <a:xfrm>
              <a:off x="2935075" y="2189255"/>
              <a:ext cx="1490972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wrap="square" lIns="0" tIns="0" rIns="0" bIns="0" anchor="ctr" anchorCtr="1">
              <a:spAutoFit/>
            </a:bodyPr>
            <a:lstStyle/>
            <a:p>
              <a:pPr algn="ctr"/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337" name="Полилиния 336"/>
            <p:cNvSpPr/>
            <p:nvPr/>
          </p:nvSpPr>
          <p:spPr>
            <a:xfrm rot="21436068">
              <a:off x="1685066" y="3687952"/>
              <a:ext cx="1353962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38" name="Прямоугольник 337"/>
            <p:cNvSpPr/>
            <p:nvPr/>
          </p:nvSpPr>
          <p:spPr>
            <a:xfrm>
              <a:off x="2160788" y="384029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339" name="Полилиния 338"/>
            <p:cNvSpPr/>
            <p:nvPr/>
          </p:nvSpPr>
          <p:spPr>
            <a:xfrm>
              <a:off x="1262311" y="4138809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0" name="Прямоугольник 339"/>
            <p:cNvSpPr/>
            <p:nvPr/>
          </p:nvSpPr>
          <p:spPr>
            <a:xfrm>
              <a:off x="1398260" y="4320713"/>
              <a:ext cx="78604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341" name="Полилиния 340"/>
            <p:cNvSpPr/>
            <p:nvPr/>
          </p:nvSpPr>
          <p:spPr>
            <a:xfrm>
              <a:off x="3269235" y="3071558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99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2" name="Прямоугольник 341"/>
            <p:cNvSpPr/>
            <p:nvPr/>
          </p:nvSpPr>
          <p:spPr>
            <a:xfrm>
              <a:off x="3568226" y="3368854"/>
              <a:ext cx="784089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343" name="Полилиния 342"/>
            <p:cNvSpPr/>
            <p:nvPr/>
          </p:nvSpPr>
          <p:spPr>
            <a:xfrm>
              <a:off x="3032260" y="2710619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CC660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6993" tIns="38499" rIns="76993" bIns="38499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4" name="Прямоугольник 343"/>
            <p:cNvSpPr/>
            <p:nvPr/>
          </p:nvSpPr>
          <p:spPr>
            <a:xfrm>
              <a:off x="3142859" y="2552757"/>
              <a:ext cx="733124" cy="185052"/>
            </a:xfrm>
            <a:prstGeom prst="rect">
              <a:avLst/>
            </a:prstGeom>
            <a:solidFill>
              <a:sysClr val="window" lastClr="FFFFFF"/>
            </a:solidFill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345" name="Прямоугольник 344"/>
            <p:cNvSpPr/>
            <p:nvPr/>
          </p:nvSpPr>
          <p:spPr>
            <a:xfrm>
              <a:off x="482835" y="4906140"/>
              <a:ext cx="1556416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346" name="Полилиния 345"/>
            <p:cNvSpPr/>
            <p:nvPr/>
          </p:nvSpPr>
          <p:spPr>
            <a:xfrm>
              <a:off x="4717166" y="1194647"/>
              <a:ext cx="1118836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00B050">
                <a:alpha val="59000"/>
              </a:srgbClr>
            </a:solidFill>
            <a:ln w="0" cap="flat" cmpd="sng" algn="ctr">
              <a:solidFill>
                <a:srgbClr val="777777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lIns="77147" tIns="38582" rIns="77147" bIns="38582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347" name="Прямоугольник 346"/>
            <p:cNvSpPr/>
            <p:nvPr/>
          </p:nvSpPr>
          <p:spPr>
            <a:xfrm>
              <a:off x="4916859" y="1477918"/>
              <a:ext cx="831135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348" name="Прямоугольник 347"/>
            <p:cNvSpPr/>
            <p:nvPr/>
          </p:nvSpPr>
          <p:spPr>
            <a:xfrm>
              <a:off x="6747707" y="4927597"/>
              <a:ext cx="109576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349" name="Прямоугольник 348"/>
            <p:cNvSpPr/>
            <p:nvPr/>
          </p:nvSpPr>
          <p:spPr>
            <a:xfrm>
              <a:off x="7157394" y="3407579"/>
              <a:ext cx="1356474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351" name="Прямоугольник 350"/>
            <p:cNvSpPr/>
            <p:nvPr/>
          </p:nvSpPr>
          <p:spPr>
            <a:xfrm>
              <a:off x="3446692" y="1747058"/>
              <a:ext cx="960509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352" name="Прямоугольник 351"/>
            <p:cNvSpPr/>
            <p:nvPr/>
          </p:nvSpPr>
          <p:spPr>
            <a:xfrm>
              <a:off x="647495" y="3531657"/>
              <a:ext cx="170539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354" name="Прямоугольник 353"/>
            <p:cNvSpPr/>
            <p:nvPr/>
          </p:nvSpPr>
          <p:spPr>
            <a:xfrm>
              <a:off x="8213953" y="2797494"/>
              <a:ext cx="1826927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355" name="Прямоугольник 354"/>
            <p:cNvSpPr/>
            <p:nvPr/>
          </p:nvSpPr>
          <p:spPr>
            <a:xfrm>
              <a:off x="2421498" y="3218261"/>
              <a:ext cx="1399599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356" name="Прямоугольник 355"/>
            <p:cNvSpPr/>
            <p:nvPr/>
          </p:nvSpPr>
          <p:spPr>
            <a:xfrm>
              <a:off x="5093279" y="5129641"/>
              <a:ext cx="915423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357" name="Прямоугольник 356"/>
            <p:cNvSpPr/>
            <p:nvPr/>
          </p:nvSpPr>
          <p:spPr>
            <a:xfrm>
              <a:off x="7767022" y="5184768"/>
              <a:ext cx="1244742" cy="185052"/>
            </a:xfrm>
            <a:prstGeom prst="rect">
              <a:avLst/>
            </a:prstGeom>
            <a:noFill/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358" name="Прямоугольник 357"/>
            <p:cNvSpPr/>
            <p:nvPr/>
          </p:nvSpPr>
          <p:spPr>
            <a:xfrm>
              <a:off x="4332714" y="1903466"/>
              <a:ext cx="607669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359" name="Прямоугольник 358"/>
            <p:cNvSpPr/>
            <p:nvPr/>
          </p:nvSpPr>
          <p:spPr>
            <a:xfrm>
              <a:off x="2856665" y="4062200"/>
              <a:ext cx="156817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 Устье</a:t>
              </a:r>
            </a:p>
          </p:txBody>
        </p:sp>
        <p:sp>
          <p:nvSpPr>
            <p:cNvPr id="390" name="Прямоугольник 389"/>
            <p:cNvSpPr/>
            <p:nvPr/>
          </p:nvSpPr>
          <p:spPr>
            <a:xfrm>
              <a:off x="2466581" y="4455929"/>
              <a:ext cx="772328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411" name="Прямоугольник 410"/>
            <p:cNvSpPr/>
            <p:nvPr/>
          </p:nvSpPr>
          <p:spPr>
            <a:xfrm>
              <a:off x="9940909" y="5827214"/>
              <a:ext cx="639032" cy="16963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112" name="Прямоугольник 111"/>
            <p:cNvSpPr/>
            <p:nvPr/>
          </p:nvSpPr>
          <p:spPr>
            <a:xfrm>
              <a:off x="5024671" y="2186918"/>
              <a:ext cx="1023236" cy="339261"/>
            </a:xfrm>
            <a:prstGeom prst="rect">
              <a:avLst/>
            </a:prstGeom>
            <a:ln>
              <a:noFill/>
            </a:ln>
          </p:spPr>
          <p:txBody>
            <a:bodyPr lIns="0" tIns="0" rIns="0" bIns="0" anchor="ctr" anchorCtr="1">
              <a:spAutoFit/>
            </a:bodyPr>
            <a:lstStyle/>
            <a:p>
              <a:pPr algn="ctr" defTabSz="548676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64717" name="Rectangle 58"/>
            <p:cNvSpPr>
              <a:spLocks noChangeArrowheads="1"/>
            </p:cNvSpPr>
            <p:nvPr/>
          </p:nvSpPr>
          <p:spPr bwMode="auto">
            <a:xfrm>
              <a:off x="1795707" y="876300"/>
              <a:ext cx="9150352" cy="633717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0000"/>
              </a:solidFill>
              <a:miter lim="800000"/>
              <a:headEnd/>
              <a:tailEnd/>
            </a:ln>
          </p:spPr>
          <p:txBody>
            <a:bodyPr lIns="108101" tIns="54060" rIns="108101" bIns="54060">
              <a:spAutoFit/>
            </a:bodyPr>
            <a:lstStyle/>
            <a:p>
              <a:pPr algn="ctr" defTabSz="1042097"/>
              <a:r>
                <a:rPr lang="ru-RU" altLang="ru-RU" sz="1700" b="1" dirty="0">
                  <a:solidFill>
                    <a:srgbClr val="000000"/>
                  </a:solidFill>
                </a:rPr>
                <a:t>В </a:t>
              </a:r>
              <a:r>
                <a:rPr lang="ru-RU" altLang="ru-RU" sz="1700" b="1" dirty="0">
                  <a:solidFill>
                    <a:srgbClr val="FF0000"/>
                  </a:solidFill>
                </a:rPr>
                <a:t>2022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 году с нарастающим итогом зарегистрировано </a:t>
              </a:r>
            </a:p>
            <a:p>
              <a:pPr algn="ctr" defTabSz="1042097"/>
              <a:r>
                <a:rPr lang="ru-RU" altLang="ru-RU" sz="1700" b="1" dirty="0" smtClean="0">
                  <a:solidFill>
                    <a:srgbClr val="FF0000"/>
                  </a:solidFill>
                </a:rPr>
                <a:t>10</a:t>
              </a:r>
              <a:r>
                <a:rPr lang="ru-RU" altLang="ru-RU" sz="1700" b="1" dirty="0" smtClean="0">
                  <a:solidFill>
                    <a:srgbClr val="000000"/>
                  </a:solidFill>
                </a:rPr>
                <a:t> </a:t>
              </a:r>
              <a:r>
                <a:rPr lang="ru-RU" altLang="ru-RU" sz="1700" b="1" dirty="0">
                  <a:solidFill>
                    <a:srgbClr val="000000"/>
                  </a:solidFill>
                </a:rPr>
                <a:t>случаев отравления угарным газом.</a:t>
              </a:r>
            </a:p>
          </p:txBody>
        </p:sp>
        <p:sp>
          <p:nvSpPr>
            <p:cNvPr id="114" name="Овал 113"/>
            <p:cNvSpPr>
              <a:spLocks noChangeAspect="1"/>
            </p:cNvSpPr>
            <p:nvPr/>
          </p:nvSpPr>
          <p:spPr>
            <a:xfrm>
              <a:off x="3155215" y="2910914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5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16" name="Овал 115"/>
            <p:cNvSpPr>
              <a:spLocks noChangeAspect="1"/>
            </p:cNvSpPr>
            <p:nvPr/>
          </p:nvSpPr>
          <p:spPr>
            <a:xfrm>
              <a:off x="3681727" y="3553903"/>
              <a:ext cx="490440" cy="339680"/>
            </a:xfrm>
            <a:prstGeom prst="ellipse">
              <a:avLst/>
            </a:prstGeom>
            <a:solidFill>
              <a:srgbClr val="FFFFFF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r>
                <a:rPr lang="ru-RU" b="1" dirty="0" smtClean="0">
                  <a:solidFill>
                    <a:srgbClr val="000000"/>
                  </a:solidFill>
                  <a:latin typeface="Times New Roman" panose="02020603050405020304" pitchFamily="18" charset="0"/>
                  <a:cs typeface="Times New Roman" panose="02020603050405020304" pitchFamily="18" charset="0"/>
                </a:rPr>
                <a:t>2</a:t>
              </a:r>
              <a:endPara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64519" name="Группа 101"/>
          <p:cNvGrpSpPr>
            <a:grpSpLocks/>
          </p:cNvGrpSpPr>
          <p:nvPr/>
        </p:nvGrpSpPr>
        <p:grpSpPr bwMode="auto">
          <a:xfrm>
            <a:off x="9867917" y="788988"/>
            <a:ext cx="2263775" cy="1627187"/>
            <a:chOff x="517062" y="7636898"/>
            <a:chExt cx="5186018" cy="2066682"/>
          </a:xfrm>
        </p:grpSpPr>
        <p:sp>
          <p:nvSpPr>
            <p:cNvPr id="127" name="Прямоугольник 12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40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37" name="Прямоугольник 136"/>
          <p:cNvSpPr>
            <a:spLocks noChangeAspect="1"/>
          </p:cNvSpPr>
          <p:nvPr/>
        </p:nvSpPr>
        <p:spPr>
          <a:xfrm>
            <a:off x="10125104" y="1768487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8" name="Прямоугольник 137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39" name="Прямоугольник 138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0" name="Прямоугольник 139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41" name="Прямоугольник 140"/>
          <p:cNvSpPr>
            <a:spLocks noChangeAspect="1"/>
          </p:cNvSpPr>
          <p:nvPr/>
        </p:nvSpPr>
        <p:spPr>
          <a:xfrm>
            <a:off x="10125104" y="1206517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51" tIns="38088" rIns="76151" bIns="3808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2" name="Прямоугольник 141"/>
          <p:cNvSpPr/>
          <p:nvPr/>
        </p:nvSpPr>
        <p:spPr>
          <a:xfrm>
            <a:off x="10510839" y="123826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246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43" name="Прямоугольник 142"/>
          <p:cNvSpPr>
            <a:spLocks noChangeAspect="1"/>
          </p:cNvSpPr>
          <p:nvPr/>
        </p:nvSpPr>
        <p:spPr>
          <a:xfrm>
            <a:off x="10125089" y="1495440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35" tIns="38074" rIns="76135" bIns="3807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4" name="Прямоугольник 143"/>
          <p:cNvSpPr/>
          <p:nvPr/>
        </p:nvSpPr>
        <p:spPr>
          <a:xfrm>
            <a:off x="10490230" y="1466863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64528" name="Группа 234"/>
          <p:cNvGrpSpPr>
            <a:grpSpLocks/>
          </p:cNvGrpSpPr>
          <p:nvPr/>
        </p:nvGrpSpPr>
        <p:grpSpPr bwMode="auto">
          <a:xfrm>
            <a:off x="9861553" y="5772161"/>
            <a:ext cx="2270124" cy="920750"/>
            <a:chOff x="793779" y="8202790"/>
            <a:chExt cx="4921221" cy="1392450"/>
          </a:xfrm>
        </p:grpSpPr>
        <p:sp>
          <p:nvSpPr>
            <p:cNvPr id="146" name="Прямоугольник 145"/>
            <p:cNvSpPr/>
            <p:nvPr/>
          </p:nvSpPr>
          <p:spPr>
            <a:xfrm>
              <a:off x="793779" y="8231599"/>
              <a:ext cx="4921221" cy="1363641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4538" name="Text Box 144"/>
            <p:cNvSpPr txBox="1">
              <a:spLocks noChangeArrowheads="1"/>
            </p:cNvSpPr>
            <p:nvPr/>
          </p:nvSpPr>
          <p:spPr bwMode="auto">
            <a:xfrm>
              <a:off x="1729480" y="8202790"/>
              <a:ext cx="2972869" cy="51843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64529" name="Прямоугольник 237"/>
          <p:cNvSpPr>
            <a:spLocks noChangeArrowheads="1"/>
          </p:cNvSpPr>
          <p:nvPr/>
        </p:nvSpPr>
        <p:spPr bwMode="auto">
          <a:xfrm>
            <a:off x="10210814" y="6045208"/>
            <a:ext cx="2132013" cy="58470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14" tIns="38066" rIns="76114" bIns="38066">
            <a:spAutoFit/>
          </a:bodyPr>
          <a:lstStyle/>
          <a:p>
            <a:r>
              <a:rPr lang="ru-RU" altLang="ru-RU">
                <a:solidFill>
                  <a:srgbClr val="000000"/>
                </a:solidFill>
                <a:cs typeface="Times New Roman" pitchFamily="18" charset="0"/>
              </a:rPr>
              <a:t>Показатели по происшествиям, связанных с отравлением угарным газом в 2022 г.</a:t>
            </a:r>
          </a:p>
        </p:txBody>
      </p:sp>
      <p:sp>
        <p:nvSpPr>
          <p:cNvPr id="149" name="Овал 148"/>
          <p:cNvSpPr>
            <a:spLocks noChangeAspect="1"/>
          </p:cNvSpPr>
          <p:nvPr/>
        </p:nvSpPr>
        <p:spPr>
          <a:xfrm flipH="1">
            <a:off x="9905206" y="6222768"/>
            <a:ext cx="283796" cy="255028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sz="11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64533" name="Прямоугольник 6"/>
          <p:cNvSpPr>
            <a:spLocks noChangeArrowheads="1"/>
          </p:cNvSpPr>
          <p:nvPr/>
        </p:nvSpPr>
        <p:spPr bwMode="auto">
          <a:xfrm>
            <a:off x="9904413" y="2516196"/>
            <a:ext cx="2214562" cy="323069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0491" tIns="45244" rIns="90491" bIns="45244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В СВЯЗИ С НАРУШЕНИЕМ ПРАВИЛ ЭКСПЛУАТАЦИИ ПЕЧНОГО И ГАЗОВОГО ОБОРУДОВАНИЯ, ЛИБО ВСЛЕДСТВИЕ ИХ НЕИСПРАВНОСТИ, А ТАКЖЕ В ГАРАЖАХ В УСЛОВИЯХ НЕСОБЛЮДЕНИИ МЕР БЕЗОПАСНОСТИ ПРИ ЭКСПЛУАТАЦИИ АВТОМОБИЛЕЙ СОХРАНЯЕТСЯ ВЕРОЯТНОСТЬ ВОЗНИКНОВЕНИЯ ОТРАВЛЕНИЙ </a:t>
            </a:r>
          </a:p>
          <a:p>
            <a:pPr algn="ctr"/>
            <a:r>
              <a:rPr lang="ru-RU" altLang="ru-RU" sz="1200">
                <a:solidFill>
                  <a:srgbClr val="000000"/>
                </a:solidFill>
              </a:rPr>
              <a:t>УГАРНЫМ ГАЗОМ</a:t>
            </a:r>
          </a:p>
        </p:txBody>
      </p:sp>
      <p:sp>
        <p:nvSpPr>
          <p:cNvPr id="117" name="Овал 116"/>
          <p:cNvSpPr>
            <a:spLocks noChangeAspect="1"/>
          </p:cNvSpPr>
          <p:nvPr/>
        </p:nvSpPr>
        <p:spPr bwMode="auto">
          <a:xfrm>
            <a:off x="6888956" y="4720780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2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18" name="Овал 117"/>
          <p:cNvSpPr>
            <a:spLocks noChangeAspect="1"/>
          </p:cNvSpPr>
          <p:nvPr/>
        </p:nvSpPr>
        <p:spPr bwMode="auto">
          <a:xfrm>
            <a:off x="3234797" y="2451537"/>
            <a:ext cx="397186" cy="338972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ru-RU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 nodeType="clickPar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 nodeType="withGroup">
                            <p:stCondLst>
                              <p:cond delay="0"/>
                            </p:stCondLst>
                            <p:childTnLst>
                              <p:par>
                                <p:cTn id="5" presetID="53" presetClass="entr" presetSubtype="16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7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" dur="2000" fill="hold"/>
                                        <p:tgtEl>
                                          <p:spTgt spid="149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9" dur="2000"/>
                                        <p:tgtEl>
                                          <p:spTgt spid="14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362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59" tIns="27570" rIns="55159" bIns="27570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МОДЕЛЬ РАЗВИТИЯ ОБСТАНОВКИ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15363" name="AutoShape 2" descr="https://meteoinfo.ru/hmc-output/meteoalert/pict/21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sp>
        <p:nvSpPr>
          <p:cNvPr id="15364" name="AutoShape 2" descr="https://meteoinfo.ru/hmc-output/meteoalert/pict/22.gif"/>
          <p:cNvSpPr>
            <a:spLocks noChangeAspect="1" noChangeArrowheads="1"/>
          </p:cNvSpPr>
          <p:nvPr/>
        </p:nvSpPr>
        <p:spPr bwMode="auto">
          <a:xfrm>
            <a:off x="293688" y="6351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163" tIns="38590" rIns="77163" bIns="38590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15365" name="Группа 1"/>
          <p:cNvGrpSpPr>
            <a:grpSpLocks/>
          </p:cNvGrpSpPr>
          <p:nvPr/>
        </p:nvGrpSpPr>
        <p:grpSpPr bwMode="auto">
          <a:xfrm>
            <a:off x="396875" y="701676"/>
            <a:ext cx="9275763" cy="5845174"/>
            <a:chOff x="397579" y="700930"/>
            <a:chExt cx="11482935" cy="5845305"/>
          </a:xfrm>
        </p:grpSpPr>
        <p:pic>
          <p:nvPicPr>
            <p:cNvPr id="15381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7580" y="700930"/>
              <a:ext cx="11482934" cy="5832011"/>
            </a:xfrm>
            <a:prstGeom prst="rect">
              <a:avLst/>
            </a:prstGeom>
            <a:solidFill>
              <a:srgbClr val="FFFF00">
                <a:alpha val="58823"/>
              </a:srgbClr>
            </a:solidFill>
            <a:ln w="0" algn="ctr">
              <a:solidFill>
                <a:srgbClr val="777777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sp>
          <p:nvSpPr>
            <p:cNvPr id="145" name="Прямоугольник 144"/>
            <p:cNvSpPr/>
            <p:nvPr/>
          </p:nvSpPr>
          <p:spPr>
            <a:xfrm>
              <a:off x="3604861" y="3314126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138" name="Полилиния 137"/>
            <p:cNvSpPr/>
            <p:nvPr/>
          </p:nvSpPr>
          <p:spPr>
            <a:xfrm>
              <a:off x="7981212" y="2690459"/>
              <a:ext cx="1501865" cy="987111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>
            <a:xfrm>
              <a:off x="6527382" y="3041825"/>
              <a:ext cx="1665316" cy="1213909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>
            <a:xfrm>
              <a:off x="8964192" y="1437743"/>
              <a:ext cx="1677665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>
            <a:xfrm>
              <a:off x="1106141" y="3405380"/>
              <a:ext cx="154833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>
            <a:xfrm>
              <a:off x="5422829" y="1675915"/>
              <a:ext cx="2088098" cy="1014110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>
            <a:xfrm>
              <a:off x="7856031" y="2292932"/>
              <a:ext cx="1548306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>
            <a:xfrm>
              <a:off x="4808948" y="2434619"/>
              <a:ext cx="1035918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>
            <a:xfrm>
              <a:off x="4086331" y="1420233"/>
              <a:ext cx="1290200" cy="1247404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>
            <a:xfrm>
              <a:off x="1707463" y="2353687"/>
              <a:ext cx="1796620" cy="1116644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>
            <a:xfrm>
              <a:off x="6219564" y="3969919"/>
              <a:ext cx="1215252" cy="841050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>
            <a:xfrm>
              <a:off x="10181534" y="2662851"/>
              <a:ext cx="1534414" cy="1107375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>
            <a:xfrm>
              <a:off x="7567151" y="3457848"/>
              <a:ext cx="1272072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>
            <a:xfrm>
              <a:off x="5650683" y="4385600"/>
              <a:ext cx="1228278" cy="865206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156" name="Полилиния 155"/>
            <p:cNvSpPr/>
            <p:nvPr/>
          </p:nvSpPr>
          <p:spPr>
            <a:xfrm>
              <a:off x="5095518" y="2017788"/>
              <a:ext cx="1097550" cy="929827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>
            <a:xfrm>
              <a:off x="3556563" y="1538846"/>
              <a:ext cx="846031" cy="764705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>
            <a:xfrm>
              <a:off x="2394282" y="2857329"/>
              <a:ext cx="1012345" cy="1017381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>
            <a:xfrm>
              <a:off x="3702334" y="2621214"/>
              <a:ext cx="1544458" cy="677127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3" name="Прямоугольник 162"/>
            <p:cNvSpPr/>
            <p:nvPr/>
          </p:nvSpPr>
          <p:spPr>
            <a:xfrm>
              <a:off x="4784009" y="265371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4" name="Прямоугольник 163"/>
            <p:cNvSpPr/>
            <p:nvPr/>
          </p:nvSpPr>
          <p:spPr>
            <a:xfrm>
              <a:off x="4416508" y="2169513"/>
              <a:ext cx="60529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>
            <a:xfrm>
              <a:off x="7889097" y="3690371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8" name="Прямоугольник 167"/>
            <p:cNvSpPr/>
            <p:nvPr/>
          </p:nvSpPr>
          <p:spPr>
            <a:xfrm>
              <a:off x="3905543" y="2806115"/>
              <a:ext cx="90401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>
            <a:xfrm>
              <a:off x="5319135" y="3533037"/>
              <a:ext cx="1573219" cy="913227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0" name="Полилиния 169"/>
            <p:cNvSpPr/>
            <p:nvPr/>
          </p:nvSpPr>
          <p:spPr>
            <a:xfrm>
              <a:off x="4168222" y="3675348"/>
              <a:ext cx="1600104" cy="1126456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>
            <a:xfrm>
              <a:off x="2782253" y="3458237"/>
              <a:ext cx="1116742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>
            <a:xfrm>
              <a:off x="4434922" y="2918955"/>
              <a:ext cx="1806251" cy="896843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>
            <a:xfrm>
              <a:off x="5817728" y="375704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5" name="Прямоугольник 174"/>
            <p:cNvSpPr/>
            <p:nvPr/>
          </p:nvSpPr>
          <p:spPr>
            <a:xfrm>
              <a:off x="4691643" y="3334765"/>
              <a:ext cx="127937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Рыбная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latin typeface="Arial" charset="0"/>
                </a:rPr>
                <a:t> </a:t>
              </a: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Слобода</a:t>
              </a:r>
            </a:p>
          </p:txBody>
        </p:sp>
        <p:sp>
          <p:nvSpPr>
            <p:cNvPr id="176" name="Полилиния 175"/>
            <p:cNvSpPr/>
            <p:nvPr/>
          </p:nvSpPr>
          <p:spPr>
            <a:xfrm>
              <a:off x="8654966" y="3480833"/>
              <a:ext cx="963825" cy="1010958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7" name="Прямоугольник 176"/>
            <p:cNvSpPr/>
            <p:nvPr/>
          </p:nvSpPr>
          <p:spPr>
            <a:xfrm>
              <a:off x="8600518" y="3820548"/>
              <a:ext cx="107106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sp>
          <p:nvSpPr>
            <p:cNvPr id="178" name="Полилиния 177"/>
            <p:cNvSpPr/>
            <p:nvPr/>
          </p:nvSpPr>
          <p:spPr>
            <a:xfrm>
              <a:off x="7178378" y="2513106"/>
              <a:ext cx="1446315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0" name="Полилиния 179"/>
            <p:cNvSpPr/>
            <p:nvPr/>
          </p:nvSpPr>
          <p:spPr>
            <a:xfrm>
              <a:off x="5869245" y="2375529"/>
              <a:ext cx="1565562" cy="1274380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>
            <a:xfrm>
              <a:off x="6309040" y="2929942"/>
              <a:ext cx="94135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>
            <a:xfrm>
              <a:off x="7158916" y="4040002"/>
              <a:ext cx="2146947" cy="1076126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4" name="Полилиния 183"/>
            <p:cNvSpPr/>
            <p:nvPr/>
          </p:nvSpPr>
          <p:spPr>
            <a:xfrm>
              <a:off x="9217471" y="4103750"/>
              <a:ext cx="1596286" cy="1081985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6" name="Прямоугольник 185"/>
            <p:cNvSpPr/>
            <p:nvPr/>
          </p:nvSpPr>
          <p:spPr>
            <a:xfrm>
              <a:off x="6244187" y="4242834"/>
              <a:ext cx="132260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>
            <a:xfrm>
              <a:off x="3040246" y="4020701"/>
              <a:ext cx="1538590" cy="1384322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>
            <a:xfrm>
              <a:off x="9079490" y="2596873"/>
              <a:ext cx="1494173" cy="1139392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>
            <a:xfrm>
              <a:off x="9490152" y="3479624"/>
              <a:ext cx="1540986" cy="846951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>
            <a:xfrm>
              <a:off x="9836319" y="4852055"/>
              <a:ext cx="951955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>
            <a:xfrm>
              <a:off x="417226" y="4701596"/>
              <a:ext cx="1393642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>
            <a:xfrm>
              <a:off x="3043330" y="1720653"/>
              <a:ext cx="1504291" cy="1265998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>
            <a:xfrm>
              <a:off x="10436057" y="2806115"/>
              <a:ext cx="108678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>
            <a:xfrm>
              <a:off x="9351243" y="3066470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6" name="Прямоугольник 195"/>
            <p:cNvSpPr/>
            <p:nvPr/>
          </p:nvSpPr>
          <p:spPr>
            <a:xfrm>
              <a:off x="9989948" y="5059623"/>
              <a:ext cx="6406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>
            <a:xfrm>
              <a:off x="3455504" y="440000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>
            <a:xfrm>
              <a:off x="5103586" y="4750002"/>
              <a:ext cx="1624448" cy="1133367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>
            <a:xfrm rot="21340596">
              <a:off x="2004198" y="4229596"/>
              <a:ext cx="1290375" cy="1094348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0" name="Прямоугольник 199"/>
            <p:cNvSpPr/>
            <p:nvPr/>
          </p:nvSpPr>
          <p:spPr>
            <a:xfrm>
              <a:off x="2408028" y="4388095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01" name="Полилиния 200"/>
            <p:cNvSpPr/>
            <p:nvPr/>
          </p:nvSpPr>
          <p:spPr>
            <a:xfrm>
              <a:off x="4170114" y="4404602"/>
              <a:ext cx="1099843" cy="1138671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>
            <a:xfrm>
              <a:off x="4253392" y="4604786"/>
              <a:ext cx="144445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>
            <a:xfrm>
              <a:off x="6550766" y="4628492"/>
              <a:ext cx="1409081" cy="789006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FF00">
                <a:alpha val="85000"/>
              </a:srgbClr>
            </a:solidFill>
            <a:ln w="19050">
              <a:solidFill>
                <a:srgbClr val="FF660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3747" tIns="36876" rIns="73747" bIns="36876" anchor="ctr"/>
            <a:lstStyle/>
            <a:p>
              <a:pPr algn="ctr">
                <a:defRPr/>
              </a:pPr>
              <a:endParaRPr lang="ru-RU" sz="2400" dirty="0">
                <a:solidFill>
                  <a:prstClr val="white"/>
                </a:solidFill>
              </a:endParaRPr>
            </a:p>
          </p:txBody>
        </p:sp>
        <p:sp>
          <p:nvSpPr>
            <p:cNvPr id="204" name="Полилиния 203"/>
            <p:cNvSpPr/>
            <p:nvPr/>
          </p:nvSpPr>
          <p:spPr>
            <a:xfrm>
              <a:off x="7633687" y="4862761"/>
              <a:ext cx="1653838" cy="999296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5" name="Прямоугольник 204"/>
            <p:cNvSpPr/>
            <p:nvPr/>
          </p:nvSpPr>
          <p:spPr>
            <a:xfrm>
              <a:off x="7798697" y="5149316"/>
              <a:ext cx="1244002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206" name="Полилиния 205"/>
            <p:cNvSpPr/>
            <p:nvPr/>
          </p:nvSpPr>
          <p:spPr>
            <a:xfrm>
              <a:off x="8903614" y="4896880"/>
              <a:ext cx="1118951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>
            <a:xfrm>
              <a:off x="9078073" y="5217580"/>
              <a:ext cx="91187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>
            <a:xfrm>
              <a:off x="9672132" y="5341040"/>
              <a:ext cx="974996" cy="1205195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>
            <a:xfrm>
              <a:off x="2944538" y="2044099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>
            <a:xfrm rot="21436068">
              <a:off x="1693953" y="3640471"/>
              <a:ext cx="1353963" cy="721246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>
            <a:xfrm>
              <a:off x="2170230" y="3903101"/>
              <a:ext cx="78609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>
            <a:xfrm>
              <a:off x="1271166" y="4091327"/>
              <a:ext cx="1340632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>
            <a:xfrm>
              <a:off x="1616032" y="4309511"/>
              <a:ext cx="788064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>
            <a:xfrm>
              <a:off x="3278072" y="3024074"/>
              <a:ext cx="1551639" cy="1049842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6" name="Полилиния 215"/>
            <p:cNvSpPr/>
            <p:nvPr/>
          </p:nvSpPr>
          <p:spPr>
            <a:xfrm>
              <a:off x="3041135" y="2663123"/>
              <a:ext cx="676208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>
            <a:xfrm>
              <a:off x="3321866" y="2606085"/>
              <a:ext cx="73500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>
            <a:xfrm>
              <a:off x="397579" y="4795297"/>
              <a:ext cx="155254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>
            <a:xfrm>
              <a:off x="4726035" y="1147141"/>
              <a:ext cx="1118835" cy="896813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/>
            </a:sp3d>
          </p:spPr>
          <p:txBody>
            <a:bodyPr lIns="77393" tIns="38698" rIns="77393" bIns="38698"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>
            <a:xfrm>
              <a:off x="4923542" y="1461472"/>
              <a:ext cx="83326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>
            <a:xfrm>
              <a:off x="6755152" y="4911188"/>
              <a:ext cx="109660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>
            <a:xfrm>
              <a:off x="7167852" y="3391914"/>
              <a:ext cx="135602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3" name="Прямоугольник 222"/>
            <p:cNvSpPr/>
            <p:nvPr/>
          </p:nvSpPr>
          <p:spPr>
            <a:xfrm>
              <a:off x="9801285" y="5779568"/>
              <a:ext cx="98458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24" name="Прямоугольник 223"/>
            <p:cNvSpPr/>
            <p:nvPr/>
          </p:nvSpPr>
          <p:spPr>
            <a:xfrm>
              <a:off x="3455504" y="1815493"/>
              <a:ext cx="961006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1572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>
            <a:xfrm>
              <a:off x="656992" y="3514156"/>
              <a:ext cx="1703870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>
            <a:xfrm>
              <a:off x="5070935" y="2374305"/>
              <a:ext cx="1025859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8" name="Прямоугольник 227"/>
            <p:cNvSpPr/>
            <p:nvPr/>
          </p:nvSpPr>
          <p:spPr>
            <a:xfrm>
              <a:off x="8221224" y="2782302"/>
              <a:ext cx="1827678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29" name="Прямоугольник 228"/>
            <p:cNvSpPr/>
            <p:nvPr/>
          </p:nvSpPr>
          <p:spPr>
            <a:xfrm>
              <a:off x="2404097" y="3088696"/>
              <a:ext cx="1399255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174" name="Прямоугольник 173"/>
            <p:cNvSpPr/>
            <p:nvPr/>
          </p:nvSpPr>
          <p:spPr>
            <a:xfrm>
              <a:off x="4416508" y="3833250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65" name="Прямоугольник 164"/>
            <p:cNvSpPr/>
            <p:nvPr/>
          </p:nvSpPr>
          <p:spPr>
            <a:xfrm>
              <a:off x="2132892" y="2291752"/>
              <a:ext cx="1188973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>
            <a:xfrm>
              <a:off x="2728361" y="3879404"/>
              <a:ext cx="1206661" cy="21544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sp>
          <p:nvSpPr>
            <p:cNvPr id="124" name="Прямоугольник 123"/>
            <p:cNvSpPr/>
            <p:nvPr/>
          </p:nvSpPr>
          <p:spPr>
            <a:xfrm>
              <a:off x="9663716" y="3925328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29" name="Прямоугольник 128"/>
            <p:cNvSpPr/>
            <p:nvPr/>
          </p:nvSpPr>
          <p:spPr>
            <a:xfrm>
              <a:off x="9368929" y="4446039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30" name="Прямоугольник 129"/>
            <p:cNvSpPr/>
            <p:nvPr/>
          </p:nvSpPr>
          <p:spPr>
            <a:xfrm>
              <a:off x="8060076" y="4813554"/>
              <a:ext cx="1086781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31" name="Прямоугольник 130"/>
            <p:cNvSpPr/>
            <p:nvPr/>
          </p:nvSpPr>
          <p:spPr>
            <a:xfrm>
              <a:off x="5456123" y="5146937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132" name="Прямоугольник 131"/>
            <p:cNvSpPr/>
            <p:nvPr/>
          </p:nvSpPr>
          <p:spPr>
            <a:xfrm>
              <a:off x="5519011" y="4533353"/>
              <a:ext cx="1084817" cy="107724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08" name="Прямоугольник 107"/>
            <p:cNvSpPr/>
            <p:nvPr/>
          </p:nvSpPr>
          <p:spPr>
            <a:xfrm>
              <a:off x="2372652" y="2850453"/>
              <a:ext cx="3767377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algn="ctr">
                <a:defRPr/>
              </a:pPr>
              <a:r>
                <a:rPr lang="ru-RU" sz="3500" b="1" dirty="0">
                  <a:solidFill>
                    <a:srgbClr val="002060"/>
                  </a:solidFill>
                </a:rPr>
                <a:t>0</a:t>
              </a:r>
              <a:r>
                <a:rPr lang="ru-RU" sz="3500" b="1" dirty="0" smtClean="0">
                  <a:solidFill>
                    <a:srgbClr val="002060"/>
                  </a:solidFill>
                </a:rPr>
                <a:t>…-</a:t>
              </a:r>
              <a:r>
                <a:rPr lang="ru-RU" sz="3500" b="1" dirty="0">
                  <a:solidFill>
                    <a:srgbClr val="002060"/>
                  </a:solidFill>
                </a:rPr>
                <a:t>2</a:t>
              </a:r>
            </a:p>
            <a:p>
              <a:pPr algn="ctr">
                <a:defRPr/>
              </a:pPr>
              <a:r>
                <a:rPr lang="ru-RU" sz="3500" b="1" dirty="0">
                  <a:solidFill>
                    <a:srgbClr val="FF0000"/>
                  </a:solidFill>
                </a:rPr>
                <a:t>+</a:t>
              </a:r>
              <a:r>
                <a:rPr lang="ru-RU" sz="3500" b="1" dirty="0" smtClean="0">
                  <a:solidFill>
                    <a:srgbClr val="FF0000"/>
                  </a:solidFill>
                </a:rPr>
                <a:t>1…+4</a:t>
              </a:r>
              <a:endParaRPr lang="ru-RU" sz="3500" b="1" dirty="0">
                <a:solidFill>
                  <a:srgbClr val="FF0000"/>
                </a:solidFill>
              </a:endParaRPr>
            </a:p>
          </p:txBody>
        </p:sp>
        <p:cxnSp>
          <p:nvCxnSpPr>
            <p:cNvPr id="109" name="Прямая соединительная линия 108"/>
            <p:cNvCxnSpPr/>
            <p:nvPr/>
          </p:nvCxnSpPr>
          <p:spPr>
            <a:xfrm>
              <a:off x="2357912" y="3581513"/>
              <a:ext cx="3761482" cy="1588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  <p:sp>
          <p:nvSpPr>
            <p:cNvPr id="110" name="Прямоугольник 109"/>
            <p:cNvSpPr/>
            <p:nvPr/>
          </p:nvSpPr>
          <p:spPr>
            <a:xfrm>
              <a:off x="6728034" y="2828934"/>
              <a:ext cx="3771308" cy="1341410"/>
            </a:xfrm>
            <a:prstGeom prst="rect">
              <a:avLst/>
            </a:prstGeom>
            <a:solidFill>
              <a:srgbClr val="FFFFFF">
                <a:alpha val="70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77266" tIns="38644" rIns="77266" bIns="38644" anchor="ctr"/>
            <a:lstStyle/>
            <a:p>
              <a:pPr lvl="0" algn="ctr">
                <a:defRPr/>
              </a:pPr>
              <a:r>
                <a:rPr lang="ru-RU" sz="3500" b="1" dirty="0" smtClean="0">
                  <a:solidFill>
                    <a:srgbClr val="002060"/>
                  </a:solidFill>
                </a:rPr>
                <a:t>-1…-</a:t>
              </a:r>
              <a:r>
                <a:rPr lang="ru-RU" sz="3500" b="1" dirty="0">
                  <a:solidFill>
                    <a:srgbClr val="002060"/>
                  </a:solidFill>
                </a:rPr>
                <a:t>5</a:t>
              </a:r>
            </a:p>
            <a:p>
              <a:pPr lvl="0" algn="ctr">
                <a:defRPr/>
              </a:pPr>
              <a:r>
                <a:rPr lang="ru-RU" sz="3500" b="1" dirty="0">
                  <a:solidFill>
                    <a:srgbClr val="FF0000"/>
                  </a:solidFill>
                </a:rPr>
                <a:t>0</a:t>
              </a:r>
              <a:r>
                <a:rPr lang="ru-RU" sz="3500" b="1" dirty="0" smtClean="0">
                  <a:solidFill>
                    <a:srgbClr val="FF0000"/>
                  </a:solidFill>
                </a:rPr>
                <a:t>…+</a:t>
              </a:r>
              <a:r>
                <a:rPr lang="ru-RU" sz="3500" b="1" dirty="0">
                  <a:solidFill>
                    <a:srgbClr val="FF0000"/>
                  </a:solidFill>
                </a:rPr>
                <a:t>3</a:t>
              </a:r>
            </a:p>
          </p:txBody>
        </p:sp>
        <p:cxnSp>
          <p:nvCxnSpPr>
            <p:cNvPr id="111" name="Прямая соединительная линия 110"/>
            <p:cNvCxnSpPr/>
            <p:nvPr/>
          </p:nvCxnSpPr>
          <p:spPr>
            <a:xfrm>
              <a:off x="6704055" y="3654540"/>
              <a:ext cx="3773273" cy="3175"/>
            </a:xfrm>
            <a:prstGeom prst="line">
              <a:avLst/>
            </a:prstGeom>
            <a:solidFill>
              <a:srgbClr val="FFFFFF">
                <a:alpha val="19000"/>
              </a:srgbClr>
            </a:solidFill>
            <a:ln w="15875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</p:cxnSp>
      </p:grpSp>
      <p:grpSp>
        <p:nvGrpSpPr>
          <p:cNvPr id="15366" name="Группа 234"/>
          <p:cNvGrpSpPr>
            <a:grpSpLocks/>
          </p:cNvGrpSpPr>
          <p:nvPr/>
        </p:nvGrpSpPr>
        <p:grpSpPr bwMode="auto">
          <a:xfrm>
            <a:off x="9867902" y="4573588"/>
            <a:ext cx="2251075" cy="1954212"/>
            <a:chOff x="793779" y="8202794"/>
            <a:chExt cx="4921221" cy="1392433"/>
          </a:xfrm>
        </p:grpSpPr>
        <p:sp>
          <p:nvSpPr>
            <p:cNvPr id="115" name="Прямоугольник 114"/>
            <p:cNvSpPr/>
            <p:nvPr/>
          </p:nvSpPr>
          <p:spPr>
            <a:xfrm>
              <a:off x="793779" y="8231072"/>
              <a:ext cx="4921221" cy="136415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80" name="Text Box 144"/>
            <p:cNvSpPr txBox="1">
              <a:spLocks noChangeArrowheads="1"/>
            </p:cNvSpPr>
            <p:nvPr/>
          </p:nvSpPr>
          <p:spPr bwMode="auto">
            <a:xfrm>
              <a:off x="1729479" y="8202794"/>
              <a:ext cx="2972869" cy="244261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pic>
        <p:nvPicPr>
          <p:cNvPr id="15367" name="Picture 3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8351"/>
          <a:stretch>
            <a:fillRect/>
          </a:stretch>
        </p:blipFill>
        <p:spPr bwMode="auto">
          <a:xfrm>
            <a:off x="9906007" y="4918074"/>
            <a:ext cx="2212975" cy="1608138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15368" name="Группа 101"/>
          <p:cNvGrpSpPr>
            <a:grpSpLocks/>
          </p:cNvGrpSpPr>
          <p:nvPr/>
        </p:nvGrpSpPr>
        <p:grpSpPr bwMode="auto">
          <a:xfrm>
            <a:off x="9867902" y="687393"/>
            <a:ext cx="2263775" cy="2165351"/>
            <a:chOff x="517062" y="7636898"/>
            <a:chExt cx="5186018" cy="206668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15378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327188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СТЕПЕНЬ ИНТЕНСИВНОСТИ ОПАСНЫХ ЯВЛЕНИЙ</a:t>
              </a:r>
            </a:p>
          </p:txBody>
        </p:sp>
      </p:grpSp>
      <p:sp>
        <p:nvSpPr>
          <p:cNvPr id="121" name="Прямоугольник 120"/>
          <p:cNvSpPr>
            <a:spLocks noChangeAspect="1"/>
          </p:cNvSpPr>
          <p:nvPr/>
        </p:nvSpPr>
        <p:spPr>
          <a:xfrm>
            <a:off x="9980614" y="1601788"/>
            <a:ext cx="292101" cy="209550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2" name="Прямоугольник 121"/>
          <p:cNvSpPr/>
          <p:nvPr/>
        </p:nvSpPr>
        <p:spPr>
          <a:xfrm>
            <a:off x="10361613" y="158273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Оранжевый – погода опасна. Имеется вероятность стихийных бедствий, нанесения ущерба</a:t>
            </a:r>
          </a:p>
        </p:txBody>
      </p:sp>
      <p:sp>
        <p:nvSpPr>
          <p:cNvPr id="123" name="Прямоугольник 122"/>
          <p:cNvSpPr>
            <a:spLocks noChangeAspect="1"/>
          </p:cNvSpPr>
          <p:nvPr/>
        </p:nvSpPr>
        <p:spPr>
          <a:xfrm>
            <a:off x="9986964" y="2424114"/>
            <a:ext cx="285749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5" name="Прямоугольник 124"/>
          <p:cNvSpPr/>
          <p:nvPr/>
        </p:nvSpPr>
        <p:spPr>
          <a:xfrm>
            <a:off x="10367964" y="2414588"/>
            <a:ext cx="1695450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Зеленый - оповещение о погоде не требуется</a:t>
            </a:r>
          </a:p>
        </p:txBody>
      </p:sp>
      <p:sp>
        <p:nvSpPr>
          <p:cNvPr id="126" name="Прямоугольник 125"/>
          <p:cNvSpPr>
            <a:spLocks noChangeAspect="1"/>
          </p:cNvSpPr>
          <p:nvPr/>
        </p:nvSpPr>
        <p:spPr>
          <a:xfrm>
            <a:off x="9980614" y="1103313"/>
            <a:ext cx="292101" cy="209550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19" tIns="38416" rIns="76819" bIns="3841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27" name="Прямоугольник 126"/>
          <p:cNvSpPr/>
          <p:nvPr/>
        </p:nvSpPr>
        <p:spPr>
          <a:xfrm>
            <a:off x="10361613" y="1119189"/>
            <a:ext cx="1757362" cy="430986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57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Красный – погода очень опасна. Имеется вероятность крупных разрушений и катастроф.</a:t>
            </a:r>
          </a:p>
        </p:txBody>
      </p:sp>
      <p:sp>
        <p:nvSpPr>
          <p:cNvPr id="128" name="Прямоугольник 127"/>
          <p:cNvSpPr>
            <a:spLocks noChangeAspect="1"/>
          </p:cNvSpPr>
          <p:nvPr/>
        </p:nvSpPr>
        <p:spPr>
          <a:xfrm>
            <a:off x="9990138" y="2062163"/>
            <a:ext cx="290512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802" tIns="38406" rIns="76802" bIns="3840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33" name="Прямоугольник 132"/>
          <p:cNvSpPr/>
          <p:nvPr/>
        </p:nvSpPr>
        <p:spPr>
          <a:xfrm>
            <a:off x="10364788" y="2039939"/>
            <a:ext cx="1776411" cy="287325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Желтый – погода потенциально опасна</a:t>
            </a:r>
          </a:p>
        </p:txBody>
      </p:sp>
      <p:sp>
        <p:nvSpPr>
          <p:cNvPr id="117" name="Прямоугольник 116"/>
          <p:cNvSpPr/>
          <p:nvPr/>
        </p:nvSpPr>
        <p:spPr bwMode="auto">
          <a:xfrm>
            <a:off x="3715550" y="4298214"/>
            <a:ext cx="3043237" cy="1341380"/>
          </a:xfrm>
          <a:prstGeom prst="rect">
            <a:avLst/>
          </a:prstGeom>
          <a:solidFill>
            <a:srgbClr val="FFFFFF">
              <a:alpha val="70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206" tIns="38614" rIns="77206" bIns="38614" anchor="ctr"/>
          <a:lstStyle/>
          <a:p>
            <a:pPr algn="ctr">
              <a:defRPr/>
            </a:pPr>
            <a:r>
              <a:rPr lang="ru-RU" sz="3500" b="1" dirty="0">
                <a:solidFill>
                  <a:srgbClr val="002060"/>
                </a:solidFill>
              </a:rPr>
              <a:t>0</a:t>
            </a:r>
            <a:r>
              <a:rPr lang="ru-RU" sz="3500" b="1" dirty="0" smtClean="0">
                <a:solidFill>
                  <a:srgbClr val="002060"/>
                </a:solidFill>
              </a:rPr>
              <a:t>…-</a:t>
            </a:r>
            <a:r>
              <a:rPr lang="ru-RU" sz="3500" b="1" dirty="0">
                <a:solidFill>
                  <a:srgbClr val="002060"/>
                </a:solidFill>
              </a:rPr>
              <a:t>4</a:t>
            </a:r>
            <a:endParaRPr lang="ru-RU" sz="3500" b="1" dirty="0" smtClean="0">
              <a:solidFill>
                <a:srgbClr val="002060"/>
              </a:solidFill>
            </a:endParaRPr>
          </a:p>
          <a:p>
            <a:pPr algn="ctr">
              <a:defRPr/>
            </a:pPr>
            <a:r>
              <a:rPr lang="ru-RU" sz="3500" b="1" dirty="0">
                <a:solidFill>
                  <a:srgbClr val="FF0000"/>
                </a:solidFill>
              </a:rPr>
              <a:t>+</a:t>
            </a:r>
            <a:r>
              <a:rPr lang="ru-RU" sz="3500" b="1" dirty="0" smtClean="0">
                <a:solidFill>
                  <a:srgbClr val="FF0000"/>
                </a:solidFill>
              </a:rPr>
              <a:t>1…+4</a:t>
            </a:r>
            <a:endParaRPr lang="ru-RU" sz="3500" b="1" dirty="0">
              <a:solidFill>
                <a:srgbClr val="FF0000"/>
              </a:solidFill>
            </a:endParaRPr>
          </a:p>
        </p:txBody>
      </p:sp>
      <p:cxnSp>
        <p:nvCxnSpPr>
          <p:cNvPr id="118" name="Прямая соединительная линия 117"/>
          <p:cNvCxnSpPr/>
          <p:nvPr/>
        </p:nvCxnSpPr>
        <p:spPr bwMode="auto">
          <a:xfrm>
            <a:off x="3742537" y="5103870"/>
            <a:ext cx="3038475" cy="1588"/>
          </a:xfrm>
          <a:prstGeom prst="line">
            <a:avLst/>
          </a:prstGeom>
          <a:solidFill>
            <a:srgbClr val="FFFFFF">
              <a:alpha val="19000"/>
            </a:srgbClr>
          </a:solidFill>
          <a:ln w="15875">
            <a:solidFill>
              <a:srgbClr val="00206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</p:cxnSp>
      <p:sp>
        <p:nvSpPr>
          <p:cNvPr id="114" name="Прямоугольник 109"/>
          <p:cNvSpPr>
            <a:spLocks noChangeArrowheads="1"/>
          </p:cNvSpPr>
          <p:nvPr/>
        </p:nvSpPr>
        <p:spPr bwMode="auto">
          <a:xfrm>
            <a:off x="5771103" y="1219994"/>
            <a:ext cx="3863030" cy="63225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Метель </a:t>
            </a:r>
            <a:r>
              <a:rPr lang="ru-RU" sz="1200" dirty="0" smtClean="0">
                <a:solidFill>
                  <a:srgbClr val="000000"/>
                </a:solidFill>
              </a:rPr>
              <a:t>с ухудшением видимости до 1000 метров и менее. </a:t>
            </a:r>
            <a:r>
              <a:rPr lang="ru-RU" sz="1200" b="1" dirty="0" smtClean="0">
                <a:solidFill>
                  <a:srgbClr val="000000"/>
                </a:solidFill>
              </a:rPr>
              <a:t>На </a:t>
            </a:r>
            <a:r>
              <a:rPr lang="ru-RU" sz="1200" b="1" dirty="0">
                <a:solidFill>
                  <a:srgbClr val="000000"/>
                </a:solidFill>
              </a:rPr>
              <a:t>дорогах гололедица, местами сильная, снежная каша</a:t>
            </a:r>
            <a:endParaRPr lang="ru-RU" sz="1200" b="1" dirty="0" smtClean="0">
              <a:solidFill>
                <a:srgbClr val="000000"/>
              </a:solidFill>
            </a:endParaRPr>
          </a:p>
        </p:txBody>
      </p:sp>
      <p:pic>
        <p:nvPicPr>
          <p:cNvPr id="116" name="Picture 2" descr="C:\Users\cuks-nach-mon\Desktop\214 (1).gif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6970" y="1341270"/>
            <a:ext cx="285745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1031" y="786612"/>
            <a:ext cx="280862" cy="259723"/>
          </a:xfrm>
          <a:prstGeom prst="rect">
            <a:avLst/>
          </a:prstGeom>
          <a:solidFill>
            <a:srgbClr val="FF00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4" name="Прямоугольник 105"/>
          <p:cNvSpPr>
            <a:spLocks noChangeArrowheads="1"/>
          </p:cNvSpPr>
          <p:nvPr/>
        </p:nvSpPr>
        <p:spPr bwMode="auto">
          <a:xfrm>
            <a:off x="5771103" y="762794"/>
            <a:ext cx="3863030" cy="3693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>
                <a:solidFill>
                  <a:srgbClr val="000000"/>
                </a:solidFill>
              </a:rPr>
              <a:t>Ветер</a:t>
            </a:r>
          </a:p>
          <a:p>
            <a:pPr algn="just"/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Сильный ветер до </a:t>
            </a:r>
            <a:r>
              <a:rPr lang="ru-RU" altLang="ru-RU" sz="1200" dirty="0" smtClean="0">
                <a:solidFill>
                  <a:srgbClr val="000000"/>
                </a:solidFill>
                <a:cs typeface="Times New Roman" pitchFamily="18" charset="0"/>
              </a:rPr>
              <a:t>15-18 </a:t>
            </a:r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м/с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  <p:pic>
        <p:nvPicPr>
          <p:cNvPr id="135" name="Picture 2" descr="C:\Users\cuks-nach-mon\Desktop\216.gif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60935" y="1821232"/>
            <a:ext cx="271780" cy="2502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36" name="Прямоугольник 105"/>
          <p:cNvSpPr>
            <a:spLocks noChangeArrowheads="1"/>
          </p:cNvSpPr>
          <p:nvPr/>
        </p:nvSpPr>
        <p:spPr bwMode="auto">
          <a:xfrm>
            <a:off x="5709891" y="1848688"/>
            <a:ext cx="3863030" cy="18466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 smtClean="0">
                <a:solidFill>
                  <a:srgbClr val="000000"/>
                </a:solidFill>
              </a:rPr>
              <a:t>   Гололед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53517074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36" tIns="27307" rIns="54636" bIns="27307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(ЧС, ПРОИСШЕСТВИЯ, СВЯЗАННЫЕ С ЭКСПЛУАТАЦИЕЙ И ИСПЫТАНИЯМИ АВИАЦИОННОГО ТРАНСПОРТА)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174" tIns="38096" rIns="76174" bIns="38096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5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6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64" y="2737994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7" y="3089404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8" y="1524389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84" y="1723446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501" y="2482216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8" y="4017411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319160" y="2776566"/>
            <a:ext cx="1244845" cy="1107375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8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8" y="2065315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41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9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2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9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9" y="2496828"/>
            <a:ext cx="93821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669675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5" name="Прямоугольник 294"/>
          <p:cNvSpPr/>
          <p:nvPr/>
        </p:nvSpPr>
        <p:spPr>
          <a:xfrm>
            <a:off x="1478736" y="3029062"/>
            <a:ext cx="96361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7" name="Прямоугольник 296"/>
          <p:cNvSpPr/>
          <p:nvPr/>
        </p:nvSpPr>
        <p:spPr>
          <a:xfrm>
            <a:off x="4681539" y="4680254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sp>
        <p:nvSpPr>
          <p:cNvPr id="298" name="Прямоугольник 297"/>
          <p:cNvSpPr/>
          <p:nvPr/>
        </p:nvSpPr>
        <p:spPr>
          <a:xfrm>
            <a:off x="3381376" y="2796686"/>
            <a:ext cx="73501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802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21" y="3702595"/>
            <a:ext cx="881063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3" name="Прямоугольник 302"/>
          <p:cNvSpPr/>
          <p:nvPr/>
        </p:nvSpPr>
        <p:spPr>
          <a:xfrm>
            <a:off x="3643330" y="3849983"/>
            <a:ext cx="881063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sp>
        <p:nvSpPr>
          <p:cNvPr id="304" name="Прямоугольник 303"/>
          <p:cNvSpPr/>
          <p:nvPr/>
        </p:nvSpPr>
        <p:spPr>
          <a:xfrm>
            <a:off x="3902074" y="3208640"/>
            <a:ext cx="1273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62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8891"/>
            <a:ext cx="7413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5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7" y="2946694"/>
            <a:ext cx="7651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076126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394450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5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54" y="4390776"/>
            <a:ext cx="8699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5" name="Прямоугольник 314"/>
          <p:cNvSpPr/>
          <p:nvPr/>
        </p:nvSpPr>
        <p:spPr>
          <a:xfrm>
            <a:off x="5124452" y="4259562"/>
            <a:ext cx="107315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43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5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5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80" y="1768146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426459" y="2815174"/>
            <a:ext cx="879475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44"/>
            <a:ext cx="88265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989777" y="3791831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2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49492"/>
            <a:ext cx="63658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4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31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13807"/>
            <a:ext cx="1310664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7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43" y="4910236"/>
            <a:ext cx="1341731" cy="1068459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82383" y="4954198"/>
            <a:ext cx="907787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4" name="Прямоугольник 333"/>
          <p:cNvSpPr/>
          <p:nvPr/>
        </p:nvSpPr>
        <p:spPr>
          <a:xfrm>
            <a:off x="7424744" y="5226592"/>
            <a:ext cx="738187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sp>
        <p:nvSpPr>
          <p:cNvPr id="335" name="Полилиния 334"/>
          <p:cNvSpPr/>
          <p:nvPr/>
        </p:nvSpPr>
        <p:spPr>
          <a:xfrm>
            <a:off x="7869992" y="5436658"/>
            <a:ext cx="790998" cy="1205195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76" y="2133140"/>
            <a:ext cx="110648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8" name="Прямоугольник 337"/>
          <p:cNvSpPr/>
          <p:nvPr/>
        </p:nvSpPr>
        <p:spPr>
          <a:xfrm>
            <a:off x="1819277" y="3840462"/>
            <a:ext cx="636588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9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257" tIns="38132" rIns="76257" bIns="38132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21479"/>
            <a:ext cx="638176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3110749" y="3404111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9" y="2710660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19" tIns="38312" rIns="76619" bIns="38312" anchor="ctr"/>
          <a:lstStyle/>
          <a:p>
            <a:pPr algn="ctr"/>
            <a:endParaRPr lang="ru-RU" sz="700" kern="0" dirty="0">
              <a:solidFill>
                <a:srgbClr val="FF0000"/>
              </a:solidFill>
              <a:cs typeface="Arial" charset="0"/>
            </a:endParaRPr>
          </a:p>
        </p:txBody>
      </p:sp>
      <p:sp>
        <p:nvSpPr>
          <p:cNvPr id="344" name="Прямоугольник 343"/>
          <p:cNvSpPr/>
          <p:nvPr/>
        </p:nvSpPr>
        <p:spPr>
          <a:xfrm>
            <a:off x="2479676" y="2553236"/>
            <a:ext cx="596900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81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6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lIns="91367" tIns="45680" rIns="91367" bIns="45680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0542"/>
            <a:ext cx="674688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9" y="3439370"/>
            <a:ext cx="1100138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9" y="1747632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63"/>
            <a:ext cx="1482726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584523" y="3234763"/>
            <a:ext cx="1136649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604"/>
            <a:ext cx="741362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20"/>
            <a:ext cx="1009650" cy="184665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9" y="1760765"/>
            <a:ext cx="490537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063005" y="4048577"/>
            <a:ext cx="1273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Устье</a:t>
            </a: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131184" y="5852776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757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92" y="3760128"/>
            <a:ext cx="869949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8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2677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50" tIns="35650" rIns="35650" bIns="35650">
            <a:spAutoFit/>
          </a:bodyPr>
          <a:lstStyle/>
          <a:p>
            <a:pPr algn="ctr"/>
            <a:r>
              <a:rPr lang="ru-RU" altLang="ru-RU" sz="1200" dirty="0">
                <a:solidFill>
                  <a:srgbClr val="000000"/>
                </a:solidFill>
              </a:rPr>
              <a:t>СУЩЕСТВУЕТ ВЕРОЯТНОСТЬ ВОЗНИКНОВЕНИЯ ЧРЕЗВЫЧАЙНЫХ СИТУАЦИЙ И ПРОИСШЕСТВИЙ, СВЯЗАННЫХ С ЭКСПЛУАТАЦИЕЙ И ИСПЫТАНИЯМИ АВИАЦИОННОГО ТРАНСПОРТА И НАРУШЕНИЕМ В РАБОТЕ АЭРОПОРТОВ</a:t>
            </a: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6" y="5029997"/>
            <a:ext cx="2292058" cy="1666080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7"/>
              <a:ext cx="5186018" cy="27255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44618" y="5293123"/>
            <a:ext cx="1787067" cy="846386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Показатели по происшествиям (ЧС) /нарушениям в работе авиационного транспорта в 2021-2022 гг.</a:t>
            </a: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13" y="6157126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Зона особого внимания</a:t>
            </a: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12" y="5310507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7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3" y="2066938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7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11" tIns="38118" rIns="76211" bIns="3811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1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463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2" y="1495436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195" tIns="38104" rIns="76195" bIns="3810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21" y="1466862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45" name="Овал 244"/>
          <p:cNvSpPr>
            <a:spLocks noChangeAspect="1"/>
          </p:cNvSpPr>
          <p:nvPr/>
        </p:nvSpPr>
        <p:spPr bwMode="auto">
          <a:xfrm>
            <a:off x="8078149" y="345714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5" name="Овал 134"/>
          <p:cNvSpPr>
            <a:spLocks noChangeAspect="1"/>
          </p:cNvSpPr>
          <p:nvPr/>
        </p:nvSpPr>
        <p:spPr bwMode="auto">
          <a:xfrm>
            <a:off x="6866691" y="4680252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136" name="Овал 135"/>
          <p:cNvSpPr>
            <a:spLocks noChangeAspect="1"/>
          </p:cNvSpPr>
          <p:nvPr/>
        </p:nvSpPr>
        <p:spPr bwMode="auto">
          <a:xfrm>
            <a:off x="7065847" y="322844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0/1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790092" y="315956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5" y="3365934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04317" y="276498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4" y="22947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568704" y="200133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386" y="163613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028117" y="451449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929064" y="479851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734212" y="31539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2" y="3167460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30" y="461380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179702" y="391995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945208" y="3592836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802569" y="4559529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80995" y="5385535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031126" y="6027917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6066552"/>
            <a:ext cx="360362" cy="33504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9" name="Picture 2" descr="Аэропорт КАЗАНЬ on Twitter: &amp;quot;Дорогие друзья, представляем Вашему вниманию  обновленный логотип международного аэропорта &amp;quot;Казань&amp;quot;  http://t.co/Ez3Mbivbx2&amp;quot; / Twitter"/>
          <p:cNvPicPr>
            <a:picLocks noChangeAspect="1" noChangeArrowheads="1"/>
          </p:cNvPicPr>
          <p:nvPr/>
        </p:nvPicPr>
        <p:blipFill rotWithShape="1"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15142" b="18641"/>
          <a:stretch/>
        </p:blipFill>
        <p:spPr bwMode="auto">
          <a:xfrm>
            <a:off x="1090322" y="1861779"/>
            <a:ext cx="1177057" cy="727376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7" name="Picture 4" descr="Аэропорт Бегишево: расписание рейсов на онлайн-табло, фото, отзывы и адрес"/>
          <p:cNvPicPr>
            <a:picLocks noChangeAspect="1" noChangeArrowheads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168009" y="2467868"/>
            <a:ext cx="1192994" cy="756352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8" name="Picture 6" descr="UWKB Бугульма :: VATRUS - русскоязычный дивизион VATSIM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882719" y="5826366"/>
            <a:ext cx="1260556" cy="7485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9" name="Выноска 2 178"/>
          <p:cNvSpPr/>
          <p:nvPr/>
        </p:nvSpPr>
        <p:spPr>
          <a:xfrm>
            <a:off x="1089821" y="1853127"/>
            <a:ext cx="1177561" cy="748569"/>
          </a:xfrm>
          <a:prstGeom prst="borderCallout2">
            <a:avLst>
              <a:gd name="adj1" fmla="val 100483"/>
              <a:gd name="adj2" fmla="val 49324"/>
              <a:gd name="adj3" fmla="val 184589"/>
              <a:gd name="adj4" fmla="val 147675"/>
              <a:gd name="adj5" fmla="val 185496"/>
              <a:gd name="adj6" fmla="val 148070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80" name="Выноска 2 179"/>
          <p:cNvSpPr/>
          <p:nvPr/>
        </p:nvSpPr>
        <p:spPr>
          <a:xfrm>
            <a:off x="5882719" y="5826366"/>
            <a:ext cx="1260556" cy="748569"/>
          </a:xfrm>
          <a:prstGeom prst="borderCallout2">
            <a:avLst>
              <a:gd name="adj1" fmla="val 49586"/>
              <a:gd name="adj2" fmla="val 98665"/>
              <a:gd name="adj3" fmla="val -25362"/>
              <a:gd name="adj4" fmla="val 142822"/>
              <a:gd name="adj5" fmla="val -25727"/>
              <a:gd name="adj6" fmla="val 143217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154" name="Прямоугольник 153"/>
          <p:cNvSpPr/>
          <p:nvPr/>
        </p:nvSpPr>
        <p:spPr>
          <a:xfrm>
            <a:off x="6922581" y="2988081"/>
            <a:ext cx="1059873" cy="184665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</a:p>
        </p:txBody>
      </p:sp>
      <p:grpSp>
        <p:nvGrpSpPr>
          <p:cNvPr id="171" name="Group 3"/>
          <p:cNvGrpSpPr>
            <a:grpSpLocks/>
          </p:cNvGrpSpPr>
          <p:nvPr/>
        </p:nvGrpSpPr>
        <p:grpSpPr bwMode="auto">
          <a:xfrm>
            <a:off x="4399353" y="1677194"/>
            <a:ext cx="278618" cy="224119"/>
            <a:chOff x="4946" y="4705"/>
            <a:chExt cx="254" cy="269"/>
          </a:xfrm>
        </p:grpSpPr>
        <p:sp>
          <p:nvSpPr>
            <p:cNvPr id="17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7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75" name="Group 3"/>
          <p:cNvGrpSpPr>
            <a:grpSpLocks/>
          </p:cNvGrpSpPr>
          <p:nvPr/>
        </p:nvGrpSpPr>
        <p:grpSpPr bwMode="auto">
          <a:xfrm>
            <a:off x="9994894" y="6355922"/>
            <a:ext cx="278618" cy="224119"/>
            <a:chOff x="4946" y="4705"/>
            <a:chExt cx="254" cy="269"/>
          </a:xfrm>
        </p:grpSpPr>
        <p:sp>
          <p:nvSpPr>
            <p:cNvPr id="17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7" y="6396410"/>
            <a:ext cx="1573213" cy="169277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dirty="0">
                <a:solidFill>
                  <a:srgbClr val="000000"/>
                </a:solidFill>
                <a:cs typeface="Times New Roman" pitchFamily="18" charset="0"/>
              </a:rPr>
              <a:t>Аэродром</a:t>
            </a:r>
          </a:p>
        </p:txBody>
      </p:sp>
      <p:grpSp>
        <p:nvGrpSpPr>
          <p:cNvPr id="183" name="Group 3"/>
          <p:cNvGrpSpPr>
            <a:grpSpLocks/>
          </p:cNvGrpSpPr>
          <p:nvPr/>
        </p:nvGrpSpPr>
        <p:grpSpPr bwMode="auto">
          <a:xfrm>
            <a:off x="3905711" y="2027965"/>
            <a:ext cx="278618" cy="224119"/>
            <a:chOff x="4946" y="4705"/>
            <a:chExt cx="254" cy="269"/>
          </a:xfrm>
        </p:grpSpPr>
        <p:sp>
          <p:nvSpPr>
            <p:cNvPr id="18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6" name="Group 3"/>
          <p:cNvGrpSpPr>
            <a:grpSpLocks/>
          </p:cNvGrpSpPr>
          <p:nvPr/>
        </p:nvGrpSpPr>
        <p:grpSpPr bwMode="auto">
          <a:xfrm>
            <a:off x="3196871" y="2413861"/>
            <a:ext cx="278618" cy="224119"/>
            <a:chOff x="4946" y="4705"/>
            <a:chExt cx="254" cy="269"/>
          </a:xfrm>
        </p:grpSpPr>
        <p:sp>
          <p:nvSpPr>
            <p:cNvPr id="187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88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89" name="Group 3"/>
          <p:cNvGrpSpPr>
            <a:grpSpLocks/>
          </p:cNvGrpSpPr>
          <p:nvPr/>
        </p:nvGrpSpPr>
        <p:grpSpPr bwMode="auto">
          <a:xfrm>
            <a:off x="2548289" y="2784351"/>
            <a:ext cx="278618" cy="224119"/>
            <a:chOff x="4946" y="4705"/>
            <a:chExt cx="254" cy="269"/>
          </a:xfrm>
        </p:grpSpPr>
        <p:sp>
          <p:nvSpPr>
            <p:cNvPr id="190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1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2" name="Group 3"/>
          <p:cNvGrpSpPr>
            <a:grpSpLocks/>
          </p:cNvGrpSpPr>
          <p:nvPr/>
        </p:nvGrpSpPr>
        <p:grpSpPr bwMode="auto">
          <a:xfrm>
            <a:off x="2375454" y="3421393"/>
            <a:ext cx="278618" cy="224119"/>
            <a:chOff x="4946" y="4705"/>
            <a:chExt cx="254" cy="269"/>
          </a:xfrm>
        </p:grpSpPr>
        <p:sp>
          <p:nvSpPr>
            <p:cNvPr id="193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4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5" name="Group 3"/>
          <p:cNvGrpSpPr>
            <a:grpSpLocks/>
          </p:cNvGrpSpPr>
          <p:nvPr/>
        </p:nvGrpSpPr>
        <p:grpSpPr bwMode="auto">
          <a:xfrm>
            <a:off x="2760708" y="4574396"/>
            <a:ext cx="278618" cy="224119"/>
            <a:chOff x="4946" y="4705"/>
            <a:chExt cx="254" cy="269"/>
          </a:xfrm>
        </p:grpSpPr>
        <p:sp>
          <p:nvSpPr>
            <p:cNvPr id="196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197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198" name="Group 3"/>
          <p:cNvGrpSpPr>
            <a:grpSpLocks/>
          </p:cNvGrpSpPr>
          <p:nvPr/>
        </p:nvGrpSpPr>
        <p:grpSpPr bwMode="auto">
          <a:xfrm>
            <a:off x="3671124" y="4844109"/>
            <a:ext cx="278618" cy="224119"/>
            <a:chOff x="4946" y="4705"/>
            <a:chExt cx="254" cy="269"/>
          </a:xfrm>
        </p:grpSpPr>
        <p:sp>
          <p:nvSpPr>
            <p:cNvPr id="199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0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1" name="Group 3"/>
          <p:cNvGrpSpPr>
            <a:grpSpLocks/>
          </p:cNvGrpSpPr>
          <p:nvPr/>
        </p:nvGrpSpPr>
        <p:grpSpPr bwMode="auto">
          <a:xfrm>
            <a:off x="6330094" y="4677857"/>
            <a:ext cx="278618" cy="224119"/>
            <a:chOff x="4946" y="4705"/>
            <a:chExt cx="254" cy="269"/>
          </a:xfrm>
        </p:grpSpPr>
        <p:sp>
          <p:nvSpPr>
            <p:cNvPr id="202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3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4" name="Group 3"/>
          <p:cNvGrpSpPr>
            <a:grpSpLocks/>
          </p:cNvGrpSpPr>
          <p:nvPr/>
        </p:nvGrpSpPr>
        <p:grpSpPr bwMode="auto">
          <a:xfrm>
            <a:off x="8325930" y="6190514"/>
            <a:ext cx="278618" cy="224119"/>
            <a:chOff x="4946" y="4705"/>
            <a:chExt cx="254" cy="269"/>
          </a:xfrm>
        </p:grpSpPr>
        <p:sp>
          <p:nvSpPr>
            <p:cNvPr id="205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6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07" name="Group 3"/>
          <p:cNvGrpSpPr>
            <a:grpSpLocks/>
          </p:cNvGrpSpPr>
          <p:nvPr/>
        </p:nvGrpSpPr>
        <p:grpSpPr bwMode="auto">
          <a:xfrm>
            <a:off x="8150897" y="4669266"/>
            <a:ext cx="278618" cy="224119"/>
            <a:chOff x="4946" y="4705"/>
            <a:chExt cx="254" cy="269"/>
          </a:xfrm>
        </p:grpSpPr>
        <p:sp>
          <p:nvSpPr>
            <p:cNvPr id="208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09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0" name="Group 3"/>
          <p:cNvGrpSpPr>
            <a:grpSpLocks/>
          </p:cNvGrpSpPr>
          <p:nvPr/>
        </p:nvGrpSpPr>
        <p:grpSpPr bwMode="auto">
          <a:xfrm>
            <a:off x="7492684" y="4007898"/>
            <a:ext cx="278618" cy="224119"/>
            <a:chOff x="4946" y="4705"/>
            <a:chExt cx="254" cy="269"/>
          </a:xfrm>
        </p:grpSpPr>
        <p:sp>
          <p:nvSpPr>
            <p:cNvPr id="211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2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grpSp>
        <p:nvGrpSpPr>
          <p:cNvPr id="213" name="Group 3"/>
          <p:cNvGrpSpPr>
            <a:grpSpLocks/>
          </p:cNvGrpSpPr>
          <p:nvPr/>
        </p:nvGrpSpPr>
        <p:grpSpPr bwMode="auto">
          <a:xfrm>
            <a:off x="8287150" y="3228774"/>
            <a:ext cx="278618" cy="224119"/>
            <a:chOff x="4946" y="4705"/>
            <a:chExt cx="254" cy="269"/>
          </a:xfrm>
        </p:grpSpPr>
        <p:sp>
          <p:nvSpPr>
            <p:cNvPr id="214" name="Oval 4"/>
            <p:cNvSpPr>
              <a:spLocks noChangeArrowheads="1"/>
            </p:cNvSpPr>
            <p:nvPr/>
          </p:nvSpPr>
          <p:spPr bwMode="auto">
            <a:xfrm>
              <a:off x="4946" y="4705"/>
              <a:ext cx="254" cy="269"/>
            </a:xfrm>
            <a:prstGeom prst="ellipse">
              <a:avLst/>
            </a:prstGeom>
            <a:solidFill>
              <a:srgbClr val="FC0128"/>
            </a:solidFill>
            <a:ln w="12700">
              <a:solidFill>
                <a:srgbClr val="FC0128"/>
              </a:solidFill>
              <a:round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  <p:sp>
          <p:nvSpPr>
            <p:cNvPr id="215" name="Rectangle 5"/>
            <p:cNvSpPr>
              <a:spLocks noChangeArrowheads="1"/>
            </p:cNvSpPr>
            <p:nvPr/>
          </p:nvSpPr>
          <p:spPr bwMode="auto">
            <a:xfrm>
              <a:off x="5048" y="4726"/>
              <a:ext cx="44" cy="231"/>
            </a:xfrm>
            <a:prstGeom prst="rect">
              <a:avLst/>
            </a:prstGeom>
            <a:solidFill>
              <a:srgbClr val="FFFFFF"/>
            </a:solidFill>
            <a:ln w="12700">
              <a:solidFill>
                <a:srgbClr val="FFFFFF"/>
              </a:solidFill>
              <a:miter lim="800000"/>
              <a:headEnd/>
              <a:tailEnd/>
            </a:ln>
          </p:spPr>
          <p:txBody>
            <a:bodyPr wrap="none" anchor="ctr"/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1900" kern="0">
                <a:solidFill>
                  <a:sysClr val="windowText" lastClr="000000"/>
                </a:solidFill>
              </a:endParaRPr>
            </a:p>
          </p:txBody>
        </p:sp>
      </p:grpSp>
      <p:sp>
        <p:nvSpPr>
          <p:cNvPr id="224" name="Выноска 2 223"/>
          <p:cNvSpPr/>
          <p:nvPr/>
        </p:nvSpPr>
        <p:spPr>
          <a:xfrm>
            <a:off x="5175250" y="2464057"/>
            <a:ext cx="1177561" cy="748569"/>
          </a:xfrm>
          <a:prstGeom prst="borderCallout2">
            <a:avLst>
              <a:gd name="adj1" fmla="val 49586"/>
              <a:gd name="adj2" fmla="val 98665"/>
              <a:gd name="adj3" fmla="val 50984"/>
              <a:gd name="adj4" fmla="val 146866"/>
              <a:gd name="adj5" fmla="val 53164"/>
              <a:gd name="adj6" fmla="val 159395"/>
            </a:avLst>
          </a:prstGeom>
          <a:noFill/>
          <a:ln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91367" tIns="45680" rIns="91367" bIns="45680" rtlCol="0" anchor="ctr"/>
          <a:lstStyle/>
          <a:p>
            <a:pPr algn="ctr" defTabSz="1218868" fontAlgn="auto">
              <a:spcBef>
                <a:spcPts val="0"/>
              </a:spcBef>
              <a:spcAft>
                <a:spcPts val="0"/>
              </a:spcAft>
            </a:pPr>
            <a:endParaRPr lang="ru-RU" sz="2400">
              <a:solidFill>
                <a:srgbClr val="0070C0"/>
              </a:solidFill>
            </a:endParaRPr>
          </a:p>
        </p:txBody>
      </p:sp>
      <p:sp>
        <p:nvSpPr>
          <p:cNvPr id="218" name="Овал 217"/>
          <p:cNvSpPr>
            <a:spLocks noChangeAspect="1"/>
          </p:cNvSpPr>
          <p:nvPr/>
        </p:nvSpPr>
        <p:spPr bwMode="auto">
          <a:xfrm>
            <a:off x="7645541" y="5637108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775">
              <a:defRPr/>
            </a:pPr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1/0</a:t>
            </a:r>
          </a:p>
        </p:txBody>
      </p:sp>
      <p:sp>
        <p:nvSpPr>
          <p:cNvPr id="219" name="Прямоугольник 109"/>
          <p:cNvSpPr>
            <a:spLocks noChangeArrowheads="1"/>
          </p:cNvSpPr>
          <p:nvPr/>
        </p:nvSpPr>
        <p:spPr bwMode="auto">
          <a:xfrm>
            <a:off x="5771103" y="1219994"/>
            <a:ext cx="3863030" cy="447589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Метель с ухудшением видимости до 1000 метров и менее.</a:t>
            </a:r>
          </a:p>
        </p:txBody>
      </p:sp>
      <p:pic>
        <p:nvPicPr>
          <p:cNvPr id="220" name="Picture 2" descr="C:\Users\cuks-nach-mon\Desktop\214 (1).gif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4617" y="1219994"/>
            <a:ext cx="278098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21" name="Picture 2"/>
          <p:cNvPicPr>
            <a:picLocks noChangeAspect="1" noChangeArrowheads="1"/>
          </p:cNvPicPr>
          <p:nvPr/>
        </p:nvPicPr>
        <p:blipFill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1031" y="786612"/>
            <a:ext cx="280862" cy="259723"/>
          </a:xfrm>
          <a:prstGeom prst="rect">
            <a:avLst/>
          </a:prstGeom>
          <a:solidFill>
            <a:srgbClr val="FF00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22" name="Прямоугольник 105"/>
          <p:cNvSpPr>
            <a:spLocks noChangeArrowheads="1"/>
          </p:cNvSpPr>
          <p:nvPr/>
        </p:nvSpPr>
        <p:spPr bwMode="auto">
          <a:xfrm>
            <a:off x="5771103" y="762794"/>
            <a:ext cx="3863030" cy="3693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>
                <a:solidFill>
                  <a:srgbClr val="000000"/>
                </a:solidFill>
              </a:rPr>
              <a:t>Ветер</a:t>
            </a:r>
          </a:p>
          <a:p>
            <a:pPr algn="just"/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Сильный ветер до </a:t>
            </a:r>
            <a:r>
              <a:rPr lang="ru-RU" altLang="ru-RU" sz="1200" dirty="0" smtClean="0">
                <a:solidFill>
                  <a:srgbClr val="000000"/>
                </a:solidFill>
                <a:cs typeface="Times New Roman" pitchFamily="18" charset="0"/>
              </a:rPr>
              <a:t>15-18 </a:t>
            </a:r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м/с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  <p:pic>
        <p:nvPicPr>
          <p:cNvPr id="223" name="Picture 2" descr="C:\Users\cuks-nach-mon\Desktop\216.gif"/>
          <p:cNvPicPr/>
          <p:nvPr/>
        </p:nvPicPr>
        <p:blipFill>
          <a:blip r:embed="rId9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4618" y="1753394"/>
            <a:ext cx="277276" cy="2502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25" name="Прямоугольник 105"/>
          <p:cNvSpPr>
            <a:spLocks noChangeArrowheads="1"/>
          </p:cNvSpPr>
          <p:nvPr/>
        </p:nvSpPr>
        <p:spPr bwMode="auto">
          <a:xfrm>
            <a:off x="5773233" y="1772488"/>
            <a:ext cx="3863030" cy="18466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 smtClean="0">
                <a:solidFill>
                  <a:srgbClr val="000000"/>
                </a:solidFill>
              </a:rPr>
              <a:t>Гололед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3556147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1442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684212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676" tIns="27328" rIns="54676" bIns="27328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 smtClean="0">
                <a:solidFill>
                  <a:srgbClr val="000000"/>
                </a:solidFill>
                <a:cs typeface="Times New Roman" pitchFamily="18" charset="0"/>
              </a:rPr>
              <a:t>(СВЯЗАННЫЕ С ОГРАНИЧЕНИЕМ ДВИЖЕНИЯ НА АВТОМОБИЛЬНЫХ ДОРОГАХ)  </a:t>
            </a:r>
            <a:endParaRPr lang="ru-RU" sz="1700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61443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234" tIns="38127" rIns="76234" bIns="38127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pic>
        <p:nvPicPr>
          <p:cNvPr id="6144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11213"/>
            <a:ext cx="9315450" cy="5884862"/>
          </a:xfrm>
          <a:prstGeom prst="rect">
            <a:avLst/>
          </a:prstGeom>
          <a:solidFill>
            <a:srgbClr val="FFFFFF">
              <a:alpha val="0"/>
            </a:srgbClr>
          </a:solidFill>
          <a:ln w="127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44" name="Полилиния 243"/>
          <p:cNvSpPr/>
          <p:nvPr/>
        </p:nvSpPr>
        <p:spPr>
          <a:xfrm>
            <a:off x="3411955" y="3722786"/>
            <a:ext cx="1326859" cy="1153450"/>
          </a:xfrm>
          <a:custGeom>
            <a:avLst/>
            <a:gdLst>
              <a:gd name="connsiteX0" fmla="*/ 975275 w 1261025"/>
              <a:gd name="connsiteY0" fmla="*/ 15041 h 1173916"/>
              <a:gd name="connsiteX1" fmla="*/ 927650 w 1261025"/>
              <a:gd name="connsiteY1" fmla="*/ 18216 h 1173916"/>
              <a:gd name="connsiteX2" fmla="*/ 908600 w 1261025"/>
              <a:gd name="connsiteY2" fmla="*/ 37266 h 1173916"/>
              <a:gd name="connsiteX3" fmla="*/ 889550 w 1261025"/>
              <a:gd name="connsiteY3" fmla="*/ 49966 h 1173916"/>
              <a:gd name="connsiteX4" fmla="*/ 860975 w 1261025"/>
              <a:gd name="connsiteY4" fmla="*/ 46791 h 1173916"/>
              <a:gd name="connsiteX5" fmla="*/ 841925 w 1261025"/>
              <a:gd name="connsiteY5" fmla="*/ 40441 h 1173916"/>
              <a:gd name="connsiteX6" fmla="*/ 829225 w 1261025"/>
              <a:gd name="connsiteY6" fmla="*/ 37266 h 1173916"/>
              <a:gd name="connsiteX7" fmla="*/ 816525 w 1261025"/>
              <a:gd name="connsiteY7" fmla="*/ 2341 h 1173916"/>
              <a:gd name="connsiteX8" fmla="*/ 800650 w 1261025"/>
              <a:gd name="connsiteY8" fmla="*/ 8691 h 1173916"/>
              <a:gd name="connsiteX9" fmla="*/ 794300 w 1261025"/>
              <a:gd name="connsiteY9" fmla="*/ 18216 h 1173916"/>
              <a:gd name="connsiteX10" fmla="*/ 781600 w 1261025"/>
              <a:gd name="connsiteY10" fmla="*/ 46791 h 1173916"/>
              <a:gd name="connsiteX11" fmla="*/ 775250 w 1261025"/>
              <a:gd name="connsiteY11" fmla="*/ 34091 h 1173916"/>
              <a:gd name="connsiteX12" fmla="*/ 772075 w 1261025"/>
              <a:gd name="connsiteY12" fmla="*/ 21391 h 1173916"/>
              <a:gd name="connsiteX13" fmla="*/ 759375 w 1261025"/>
              <a:gd name="connsiteY13" fmla="*/ 18216 h 1173916"/>
              <a:gd name="connsiteX14" fmla="*/ 730800 w 1261025"/>
              <a:gd name="connsiteY14" fmla="*/ 21391 h 1173916"/>
              <a:gd name="connsiteX15" fmla="*/ 721275 w 1261025"/>
              <a:gd name="connsiteY15" fmla="*/ 27741 h 1173916"/>
              <a:gd name="connsiteX16" fmla="*/ 711750 w 1261025"/>
              <a:gd name="connsiteY16" fmla="*/ 30916 h 1173916"/>
              <a:gd name="connsiteX17" fmla="*/ 702225 w 1261025"/>
              <a:gd name="connsiteY17" fmla="*/ 24566 h 1173916"/>
              <a:gd name="connsiteX18" fmla="*/ 676825 w 1261025"/>
              <a:gd name="connsiteY18" fmla="*/ 18216 h 1173916"/>
              <a:gd name="connsiteX19" fmla="*/ 645075 w 1261025"/>
              <a:gd name="connsiteY19" fmla="*/ 21391 h 1173916"/>
              <a:gd name="connsiteX20" fmla="*/ 626025 w 1261025"/>
              <a:gd name="connsiteY20" fmla="*/ 34091 h 1173916"/>
              <a:gd name="connsiteX21" fmla="*/ 619675 w 1261025"/>
              <a:gd name="connsiteY21" fmla="*/ 43616 h 1173916"/>
              <a:gd name="connsiteX22" fmla="*/ 610150 w 1261025"/>
              <a:gd name="connsiteY22" fmla="*/ 46791 h 1173916"/>
              <a:gd name="connsiteX23" fmla="*/ 600625 w 1261025"/>
              <a:gd name="connsiteY23" fmla="*/ 56316 h 1173916"/>
              <a:gd name="connsiteX24" fmla="*/ 603800 w 1261025"/>
              <a:gd name="connsiteY24" fmla="*/ 81716 h 1173916"/>
              <a:gd name="connsiteX25" fmla="*/ 606975 w 1261025"/>
              <a:gd name="connsiteY25" fmla="*/ 91241 h 1173916"/>
              <a:gd name="connsiteX26" fmla="*/ 616500 w 1261025"/>
              <a:gd name="connsiteY26" fmla="*/ 94416 h 1173916"/>
              <a:gd name="connsiteX27" fmla="*/ 626025 w 1261025"/>
              <a:gd name="connsiteY27" fmla="*/ 100766 h 1173916"/>
              <a:gd name="connsiteX28" fmla="*/ 632375 w 1261025"/>
              <a:gd name="connsiteY28" fmla="*/ 110291 h 1173916"/>
              <a:gd name="connsiteX29" fmla="*/ 629200 w 1261025"/>
              <a:gd name="connsiteY29" fmla="*/ 129341 h 1173916"/>
              <a:gd name="connsiteX30" fmla="*/ 610150 w 1261025"/>
              <a:gd name="connsiteY30" fmla="*/ 145216 h 1173916"/>
              <a:gd name="connsiteX31" fmla="*/ 546650 w 1261025"/>
              <a:gd name="connsiteY31" fmla="*/ 142041 h 1173916"/>
              <a:gd name="connsiteX32" fmla="*/ 540300 w 1261025"/>
              <a:gd name="connsiteY32" fmla="*/ 129341 h 1173916"/>
              <a:gd name="connsiteX33" fmla="*/ 530775 w 1261025"/>
              <a:gd name="connsiteY33" fmla="*/ 122991 h 1173916"/>
              <a:gd name="connsiteX34" fmla="*/ 486325 w 1261025"/>
              <a:gd name="connsiteY34" fmla="*/ 126166 h 1173916"/>
              <a:gd name="connsiteX35" fmla="*/ 483150 w 1261025"/>
              <a:gd name="connsiteY35" fmla="*/ 135691 h 1173916"/>
              <a:gd name="connsiteX36" fmla="*/ 473625 w 1261025"/>
              <a:gd name="connsiteY36" fmla="*/ 145216 h 1173916"/>
              <a:gd name="connsiteX37" fmla="*/ 435525 w 1261025"/>
              <a:gd name="connsiteY37" fmla="*/ 154741 h 1173916"/>
              <a:gd name="connsiteX38" fmla="*/ 406950 w 1261025"/>
              <a:gd name="connsiteY38" fmla="*/ 161091 h 1173916"/>
              <a:gd name="connsiteX39" fmla="*/ 381550 w 1261025"/>
              <a:gd name="connsiteY39" fmla="*/ 157916 h 1173916"/>
              <a:gd name="connsiteX40" fmla="*/ 368850 w 1261025"/>
              <a:gd name="connsiteY40" fmla="*/ 151566 h 1173916"/>
              <a:gd name="connsiteX41" fmla="*/ 356150 w 1261025"/>
              <a:gd name="connsiteY41" fmla="*/ 148391 h 1173916"/>
              <a:gd name="connsiteX42" fmla="*/ 245025 w 1261025"/>
              <a:gd name="connsiteY42" fmla="*/ 151566 h 1173916"/>
              <a:gd name="connsiteX43" fmla="*/ 172000 w 1261025"/>
              <a:gd name="connsiteY43" fmla="*/ 145216 h 1173916"/>
              <a:gd name="connsiteX44" fmla="*/ 162475 w 1261025"/>
              <a:gd name="connsiteY44" fmla="*/ 138866 h 1173916"/>
              <a:gd name="connsiteX45" fmla="*/ 146600 w 1261025"/>
              <a:gd name="connsiteY45" fmla="*/ 151566 h 1173916"/>
              <a:gd name="connsiteX46" fmla="*/ 143425 w 1261025"/>
              <a:gd name="connsiteY46" fmla="*/ 161091 h 1173916"/>
              <a:gd name="connsiteX47" fmla="*/ 133900 w 1261025"/>
              <a:gd name="connsiteY47" fmla="*/ 167441 h 1173916"/>
              <a:gd name="connsiteX48" fmla="*/ 89450 w 1261025"/>
              <a:gd name="connsiteY48" fmla="*/ 173791 h 1173916"/>
              <a:gd name="connsiteX49" fmla="*/ 79925 w 1261025"/>
              <a:gd name="connsiteY49" fmla="*/ 176966 h 1173916"/>
              <a:gd name="connsiteX50" fmla="*/ 70400 w 1261025"/>
              <a:gd name="connsiteY50" fmla="*/ 183316 h 1173916"/>
              <a:gd name="connsiteX51" fmla="*/ 38650 w 1261025"/>
              <a:gd name="connsiteY51" fmla="*/ 189666 h 1173916"/>
              <a:gd name="connsiteX52" fmla="*/ 10075 w 1261025"/>
              <a:gd name="connsiteY52" fmla="*/ 202366 h 1173916"/>
              <a:gd name="connsiteX53" fmla="*/ 6900 w 1261025"/>
              <a:gd name="connsiteY53" fmla="*/ 230941 h 1173916"/>
              <a:gd name="connsiteX54" fmla="*/ 550 w 1261025"/>
              <a:gd name="connsiteY54" fmla="*/ 240466 h 1173916"/>
              <a:gd name="connsiteX55" fmla="*/ 3725 w 1261025"/>
              <a:gd name="connsiteY55" fmla="*/ 249991 h 1173916"/>
              <a:gd name="connsiteX56" fmla="*/ 25950 w 1261025"/>
              <a:gd name="connsiteY56" fmla="*/ 272216 h 1173916"/>
              <a:gd name="connsiteX57" fmla="*/ 41825 w 1261025"/>
              <a:gd name="connsiteY57" fmla="*/ 303966 h 1173916"/>
              <a:gd name="connsiteX58" fmla="*/ 48175 w 1261025"/>
              <a:gd name="connsiteY58" fmla="*/ 323016 h 1173916"/>
              <a:gd name="connsiteX59" fmla="*/ 51350 w 1261025"/>
              <a:gd name="connsiteY59" fmla="*/ 335716 h 1173916"/>
              <a:gd name="connsiteX60" fmla="*/ 70400 w 1261025"/>
              <a:gd name="connsiteY60" fmla="*/ 354766 h 1173916"/>
              <a:gd name="connsiteX61" fmla="*/ 76750 w 1261025"/>
              <a:gd name="connsiteY61" fmla="*/ 364291 h 1173916"/>
              <a:gd name="connsiteX62" fmla="*/ 83100 w 1261025"/>
              <a:gd name="connsiteY62" fmla="*/ 389691 h 1173916"/>
              <a:gd name="connsiteX63" fmla="*/ 86275 w 1261025"/>
              <a:gd name="connsiteY63" fmla="*/ 399216 h 1173916"/>
              <a:gd name="connsiteX64" fmla="*/ 92625 w 1261025"/>
              <a:gd name="connsiteY64" fmla="*/ 408741 h 1173916"/>
              <a:gd name="connsiteX65" fmla="*/ 95800 w 1261025"/>
              <a:gd name="connsiteY65" fmla="*/ 421441 h 1173916"/>
              <a:gd name="connsiteX66" fmla="*/ 108500 w 1261025"/>
              <a:gd name="connsiteY66" fmla="*/ 437316 h 1173916"/>
              <a:gd name="connsiteX67" fmla="*/ 118025 w 1261025"/>
              <a:gd name="connsiteY67" fmla="*/ 475416 h 1173916"/>
              <a:gd name="connsiteX68" fmla="*/ 127550 w 1261025"/>
              <a:gd name="connsiteY68" fmla="*/ 481766 h 1173916"/>
              <a:gd name="connsiteX69" fmla="*/ 146600 w 1261025"/>
              <a:gd name="connsiteY69" fmla="*/ 488116 h 1173916"/>
              <a:gd name="connsiteX70" fmla="*/ 152950 w 1261025"/>
              <a:gd name="connsiteY70" fmla="*/ 497641 h 1173916"/>
              <a:gd name="connsiteX71" fmla="*/ 165650 w 1261025"/>
              <a:gd name="connsiteY71" fmla="*/ 519866 h 1173916"/>
              <a:gd name="connsiteX72" fmla="*/ 175175 w 1261025"/>
              <a:gd name="connsiteY72" fmla="*/ 529391 h 1173916"/>
              <a:gd name="connsiteX73" fmla="*/ 181525 w 1261025"/>
              <a:gd name="connsiteY73" fmla="*/ 551616 h 1173916"/>
              <a:gd name="connsiteX74" fmla="*/ 187875 w 1261025"/>
              <a:gd name="connsiteY74" fmla="*/ 561141 h 1173916"/>
              <a:gd name="connsiteX75" fmla="*/ 197400 w 1261025"/>
              <a:gd name="connsiteY75" fmla="*/ 564316 h 1173916"/>
              <a:gd name="connsiteX76" fmla="*/ 200575 w 1261025"/>
              <a:gd name="connsiteY76" fmla="*/ 577016 h 1173916"/>
              <a:gd name="connsiteX77" fmla="*/ 206925 w 1261025"/>
              <a:gd name="connsiteY77" fmla="*/ 586541 h 1173916"/>
              <a:gd name="connsiteX78" fmla="*/ 213275 w 1261025"/>
              <a:gd name="connsiteY78" fmla="*/ 627816 h 1173916"/>
              <a:gd name="connsiteX79" fmla="*/ 216450 w 1261025"/>
              <a:gd name="connsiteY79" fmla="*/ 640516 h 1173916"/>
              <a:gd name="connsiteX80" fmla="*/ 225975 w 1261025"/>
              <a:gd name="connsiteY80" fmla="*/ 646866 h 1173916"/>
              <a:gd name="connsiteX81" fmla="*/ 222800 w 1261025"/>
              <a:gd name="connsiteY81" fmla="*/ 738941 h 1173916"/>
              <a:gd name="connsiteX82" fmla="*/ 213275 w 1261025"/>
              <a:gd name="connsiteY82" fmla="*/ 745291 h 1173916"/>
              <a:gd name="connsiteX83" fmla="*/ 210100 w 1261025"/>
              <a:gd name="connsiteY83" fmla="*/ 757991 h 1173916"/>
              <a:gd name="connsiteX84" fmla="*/ 213275 w 1261025"/>
              <a:gd name="connsiteY84" fmla="*/ 767516 h 1173916"/>
              <a:gd name="connsiteX85" fmla="*/ 245025 w 1261025"/>
              <a:gd name="connsiteY85" fmla="*/ 780216 h 1173916"/>
              <a:gd name="connsiteX86" fmla="*/ 270425 w 1261025"/>
              <a:gd name="connsiteY86" fmla="*/ 786566 h 1173916"/>
              <a:gd name="connsiteX87" fmla="*/ 273600 w 1261025"/>
              <a:gd name="connsiteY87" fmla="*/ 770691 h 1173916"/>
              <a:gd name="connsiteX88" fmla="*/ 289475 w 1261025"/>
              <a:gd name="connsiteY88" fmla="*/ 767516 h 1173916"/>
              <a:gd name="connsiteX89" fmla="*/ 314875 w 1261025"/>
              <a:gd name="connsiteY89" fmla="*/ 764341 h 1173916"/>
              <a:gd name="connsiteX90" fmla="*/ 333925 w 1261025"/>
              <a:gd name="connsiteY90" fmla="*/ 777041 h 1173916"/>
              <a:gd name="connsiteX91" fmla="*/ 346625 w 1261025"/>
              <a:gd name="connsiteY91" fmla="*/ 770691 h 1173916"/>
              <a:gd name="connsiteX92" fmla="*/ 349800 w 1261025"/>
              <a:gd name="connsiteY92" fmla="*/ 757991 h 1173916"/>
              <a:gd name="connsiteX93" fmla="*/ 356150 w 1261025"/>
              <a:gd name="connsiteY93" fmla="*/ 748466 h 1173916"/>
              <a:gd name="connsiteX94" fmla="*/ 359325 w 1261025"/>
              <a:gd name="connsiteY94" fmla="*/ 738941 h 1173916"/>
              <a:gd name="connsiteX95" fmla="*/ 391075 w 1261025"/>
              <a:gd name="connsiteY95" fmla="*/ 745291 h 1173916"/>
              <a:gd name="connsiteX96" fmla="*/ 410125 w 1261025"/>
              <a:gd name="connsiteY96" fmla="*/ 757991 h 1173916"/>
              <a:gd name="connsiteX97" fmla="*/ 426000 w 1261025"/>
              <a:gd name="connsiteY97" fmla="*/ 786566 h 1173916"/>
              <a:gd name="connsiteX98" fmla="*/ 422825 w 1261025"/>
              <a:gd name="connsiteY98" fmla="*/ 799266 h 1173916"/>
              <a:gd name="connsiteX99" fmla="*/ 419650 w 1261025"/>
              <a:gd name="connsiteY99" fmla="*/ 808791 h 1173916"/>
              <a:gd name="connsiteX100" fmla="*/ 429175 w 1261025"/>
              <a:gd name="connsiteY100" fmla="*/ 811966 h 1173916"/>
              <a:gd name="connsiteX101" fmla="*/ 511725 w 1261025"/>
              <a:gd name="connsiteY101" fmla="*/ 818316 h 1173916"/>
              <a:gd name="connsiteX102" fmla="*/ 514900 w 1261025"/>
              <a:gd name="connsiteY102" fmla="*/ 827841 h 1173916"/>
              <a:gd name="connsiteX103" fmla="*/ 533950 w 1261025"/>
              <a:gd name="connsiteY103" fmla="*/ 840541 h 1173916"/>
              <a:gd name="connsiteX104" fmla="*/ 613325 w 1261025"/>
              <a:gd name="connsiteY104" fmla="*/ 837366 h 1173916"/>
              <a:gd name="connsiteX105" fmla="*/ 616500 w 1261025"/>
              <a:gd name="connsiteY105" fmla="*/ 827841 h 1173916"/>
              <a:gd name="connsiteX106" fmla="*/ 619675 w 1261025"/>
              <a:gd name="connsiteY106" fmla="*/ 805616 h 1173916"/>
              <a:gd name="connsiteX107" fmla="*/ 629200 w 1261025"/>
              <a:gd name="connsiteY107" fmla="*/ 802441 h 1173916"/>
              <a:gd name="connsiteX108" fmla="*/ 645075 w 1261025"/>
              <a:gd name="connsiteY108" fmla="*/ 799266 h 1173916"/>
              <a:gd name="connsiteX109" fmla="*/ 657775 w 1261025"/>
              <a:gd name="connsiteY109" fmla="*/ 789741 h 1173916"/>
              <a:gd name="connsiteX110" fmla="*/ 680000 w 1261025"/>
              <a:gd name="connsiteY110" fmla="*/ 786566 h 1173916"/>
              <a:gd name="connsiteX111" fmla="*/ 683175 w 1261025"/>
              <a:gd name="connsiteY111" fmla="*/ 796091 h 1173916"/>
              <a:gd name="connsiteX112" fmla="*/ 673650 w 1261025"/>
              <a:gd name="connsiteY112" fmla="*/ 815141 h 1173916"/>
              <a:gd name="connsiteX113" fmla="*/ 660950 w 1261025"/>
              <a:gd name="connsiteY113" fmla="*/ 818316 h 1173916"/>
              <a:gd name="connsiteX114" fmla="*/ 641900 w 1261025"/>
              <a:gd name="connsiteY114" fmla="*/ 824666 h 1173916"/>
              <a:gd name="connsiteX115" fmla="*/ 660950 w 1261025"/>
              <a:gd name="connsiteY115" fmla="*/ 831016 h 1173916"/>
              <a:gd name="connsiteX116" fmla="*/ 670475 w 1261025"/>
              <a:gd name="connsiteY116" fmla="*/ 834191 h 1173916"/>
              <a:gd name="connsiteX117" fmla="*/ 673650 w 1261025"/>
              <a:gd name="connsiteY117" fmla="*/ 843716 h 1173916"/>
              <a:gd name="connsiteX118" fmla="*/ 667300 w 1261025"/>
              <a:gd name="connsiteY118" fmla="*/ 862766 h 1173916"/>
              <a:gd name="connsiteX119" fmla="*/ 714925 w 1261025"/>
              <a:gd name="connsiteY119" fmla="*/ 891341 h 1173916"/>
              <a:gd name="connsiteX120" fmla="*/ 705400 w 1261025"/>
              <a:gd name="connsiteY120" fmla="*/ 897691 h 1173916"/>
              <a:gd name="connsiteX121" fmla="*/ 702225 w 1261025"/>
              <a:gd name="connsiteY121" fmla="*/ 907216 h 1173916"/>
              <a:gd name="connsiteX122" fmla="*/ 680000 w 1261025"/>
              <a:gd name="connsiteY122" fmla="*/ 916741 h 1173916"/>
              <a:gd name="connsiteX123" fmla="*/ 686350 w 1261025"/>
              <a:gd name="connsiteY123" fmla="*/ 926266 h 1173916"/>
              <a:gd name="connsiteX124" fmla="*/ 699050 w 1261025"/>
              <a:gd name="connsiteY124" fmla="*/ 929441 h 1173916"/>
              <a:gd name="connsiteX125" fmla="*/ 708575 w 1261025"/>
              <a:gd name="connsiteY125" fmla="*/ 932616 h 1173916"/>
              <a:gd name="connsiteX126" fmla="*/ 718100 w 1261025"/>
              <a:gd name="connsiteY126" fmla="*/ 954841 h 1173916"/>
              <a:gd name="connsiteX127" fmla="*/ 711750 w 1261025"/>
              <a:gd name="connsiteY127" fmla="*/ 964366 h 1173916"/>
              <a:gd name="connsiteX128" fmla="*/ 705400 w 1261025"/>
              <a:gd name="connsiteY128" fmla="*/ 992941 h 1173916"/>
              <a:gd name="connsiteX129" fmla="*/ 702225 w 1261025"/>
              <a:gd name="connsiteY129" fmla="*/ 1002466 h 1173916"/>
              <a:gd name="connsiteX130" fmla="*/ 699050 w 1261025"/>
              <a:gd name="connsiteY130" fmla="*/ 1024691 h 1173916"/>
              <a:gd name="connsiteX131" fmla="*/ 692700 w 1261025"/>
              <a:gd name="connsiteY131" fmla="*/ 1034216 h 1173916"/>
              <a:gd name="connsiteX132" fmla="*/ 702225 w 1261025"/>
              <a:gd name="connsiteY132" fmla="*/ 1037391 h 1173916"/>
              <a:gd name="connsiteX133" fmla="*/ 714925 w 1261025"/>
              <a:gd name="connsiteY133" fmla="*/ 1040566 h 1173916"/>
              <a:gd name="connsiteX134" fmla="*/ 743500 w 1261025"/>
              <a:gd name="connsiteY134" fmla="*/ 1043741 h 1173916"/>
              <a:gd name="connsiteX135" fmla="*/ 759375 w 1261025"/>
              <a:gd name="connsiteY135" fmla="*/ 1072316 h 1173916"/>
              <a:gd name="connsiteX136" fmla="*/ 765725 w 1261025"/>
              <a:gd name="connsiteY136" fmla="*/ 1081841 h 1173916"/>
              <a:gd name="connsiteX137" fmla="*/ 772075 w 1261025"/>
              <a:gd name="connsiteY137" fmla="*/ 1091366 h 1173916"/>
              <a:gd name="connsiteX138" fmla="*/ 784775 w 1261025"/>
              <a:gd name="connsiteY138" fmla="*/ 1113591 h 1173916"/>
              <a:gd name="connsiteX139" fmla="*/ 791125 w 1261025"/>
              <a:gd name="connsiteY139" fmla="*/ 1123116 h 1173916"/>
              <a:gd name="connsiteX140" fmla="*/ 800650 w 1261025"/>
              <a:gd name="connsiteY140" fmla="*/ 1126291 h 1173916"/>
              <a:gd name="connsiteX141" fmla="*/ 807000 w 1261025"/>
              <a:gd name="connsiteY141" fmla="*/ 1135816 h 1173916"/>
              <a:gd name="connsiteX142" fmla="*/ 829225 w 1261025"/>
              <a:gd name="connsiteY142" fmla="*/ 1145341 h 1173916"/>
              <a:gd name="connsiteX143" fmla="*/ 851450 w 1261025"/>
              <a:gd name="connsiteY143" fmla="*/ 1170741 h 1173916"/>
              <a:gd name="connsiteX144" fmla="*/ 860975 w 1261025"/>
              <a:gd name="connsiteY144" fmla="*/ 1173916 h 1173916"/>
              <a:gd name="connsiteX145" fmla="*/ 902250 w 1261025"/>
              <a:gd name="connsiteY145" fmla="*/ 1170741 h 1173916"/>
              <a:gd name="connsiteX146" fmla="*/ 934000 w 1261025"/>
              <a:gd name="connsiteY146" fmla="*/ 1164391 h 1173916"/>
              <a:gd name="connsiteX147" fmla="*/ 943525 w 1261025"/>
              <a:gd name="connsiteY147" fmla="*/ 1158041 h 1173916"/>
              <a:gd name="connsiteX148" fmla="*/ 959400 w 1261025"/>
              <a:gd name="connsiteY148" fmla="*/ 1138991 h 1173916"/>
              <a:gd name="connsiteX149" fmla="*/ 972100 w 1261025"/>
              <a:gd name="connsiteY149" fmla="*/ 1135816 h 1173916"/>
              <a:gd name="connsiteX150" fmla="*/ 1003850 w 1261025"/>
              <a:gd name="connsiteY150" fmla="*/ 1129466 h 1173916"/>
              <a:gd name="connsiteX151" fmla="*/ 1013375 w 1261025"/>
              <a:gd name="connsiteY151" fmla="*/ 1126291 h 1173916"/>
              <a:gd name="connsiteX152" fmla="*/ 1041950 w 1261025"/>
              <a:gd name="connsiteY152" fmla="*/ 1123116 h 1173916"/>
              <a:gd name="connsiteX153" fmla="*/ 1051475 w 1261025"/>
              <a:gd name="connsiteY153" fmla="*/ 1119941 h 1173916"/>
              <a:gd name="connsiteX154" fmla="*/ 1064175 w 1261025"/>
              <a:gd name="connsiteY154" fmla="*/ 1113591 h 1173916"/>
              <a:gd name="connsiteX155" fmla="*/ 1076875 w 1261025"/>
              <a:gd name="connsiteY155" fmla="*/ 1110416 h 1173916"/>
              <a:gd name="connsiteX156" fmla="*/ 1111800 w 1261025"/>
              <a:gd name="connsiteY156" fmla="*/ 1116766 h 1173916"/>
              <a:gd name="connsiteX157" fmla="*/ 1159425 w 1261025"/>
              <a:gd name="connsiteY157" fmla="*/ 1119941 h 1173916"/>
              <a:gd name="connsiteX158" fmla="*/ 1168950 w 1261025"/>
              <a:gd name="connsiteY158" fmla="*/ 1123116 h 1173916"/>
              <a:gd name="connsiteX159" fmla="*/ 1203875 w 1261025"/>
              <a:gd name="connsiteY159" fmla="*/ 1116766 h 1173916"/>
              <a:gd name="connsiteX160" fmla="*/ 1207050 w 1261025"/>
              <a:gd name="connsiteY160" fmla="*/ 1072316 h 1173916"/>
              <a:gd name="connsiteX161" fmla="*/ 1216575 w 1261025"/>
              <a:gd name="connsiteY161" fmla="*/ 1053266 h 1173916"/>
              <a:gd name="connsiteX162" fmla="*/ 1213400 w 1261025"/>
              <a:gd name="connsiteY162" fmla="*/ 1037391 h 1173916"/>
              <a:gd name="connsiteX163" fmla="*/ 1210225 w 1261025"/>
              <a:gd name="connsiteY163" fmla="*/ 1027866 h 1173916"/>
              <a:gd name="connsiteX164" fmla="*/ 1207050 w 1261025"/>
              <a:gd name="connsiteY164" fmla="*/ 1015166 h 1173916"/>
              <a:gd name="connsiteX165" fmla="*/ 1181650 w 1261025"/>
              <a:gd name="connsiteY165" fmla="*/ 1018341 h 1173916"/>
              <a:gd name="connsiteX166" fmla="*/ 1168950 w 1261025"/>
              <a:gd name="connsiteY166" fmla="*/ 1015166 h 1173916"/>
              <a:gd name="connsiteX167" fmla="*/ 1172125 w 1261025"/>
              <a:gd name="connsiteY167" fmla="*/ 999291 h 1173916"/>
              <a:gd name="connsiteX168" fmla="*/ 1200700 w 1261025"/>
              <a:gd name="connsiteY168" fmla="*/ 977066 h 1173916"/>
              <a:gd name="connsiteX169" fmla="*/ 1207050 w 1261025"/>
              <a:gd name="connsiteY169" fmla="*/ 967541 h 1173916"/>
              <a:gd name="connsiteX170" fmla="*/ 1216575 w 1261025"/>
              <a:gd name="connsiteY170" fmla="*/ 964366 h 1173916"/>
              <a:gd name="connsiteX171" fmla="*/ 1219750 w 1261025"/>
              <a:gd name="connsiteY171" fmla="*/ 951666 h 1173916"/>
              <a:gd name="connsiteX172" fmla="*/ 1213400 w 1261025"/>
              <a:gd name="connsiteY172" fmla="*/ 929441 h 1173916"/>
              <a:gd name="connsiteX173" fmla="*/ 1210225 w 1261025"/>
              <a:gd name="connsiteY173" fmla="*/ 919916 h 1173916"/>
              <a:gd name="connsiteX174" fmla="*/ 1197525 w 1261025"/>
              <a:gd name="connsiteY174" fmla="*/ 900866 h 1173916"/>
              <a:gd name="connsiteX175" fmla="*/ 1191175 w 1261025"/>
              <a:gd name="connsiteY175" fmla="*/ 891341 h 1173916"/>
              <a:gd name="connsiteX176" fmla="*/ 1188000 w 1261025"/>
              <a:gd name="connsiteY176" fmla="*/ 881816 h 1173916"/>
              <a:gd name="connsiteX177" fmla="*/ 1175300 w 1261025"/>
              <a:gd name="connsiteY177" fmla="*/ 862766 h 1173916"/>
              <a:gd name="connsiteX178" fmla="*/ 1168950 w 1261025"/>
              <a:gd name="connsiteY178" fmla="*/ 853241 h 1173916"/>
              <a:gd name="connsiteX179" fmla="*/ 1159425 w 1261025"/>
              <a:gd name="connsiteY179" fmla="*/ 843716 h 1173916"/>
              <a:gd name="connsiteX180" fmla="*/ 1156250 w 1261025"/>
              <a:gd name="connsiteY180" fmla="*/ 831016 h 1173916"/>
              <a:gd name="connsiteX181" fmla="*/ 1175300 w 1261025"/>
              <a:gd name="connsiteY181" fmla="*/ 821491 h 1173916"/>
              <a:gd name="connsiteX182" fmla="*/ 1178475 w 1261025"/>
              <a:gd name="connsiteY182" fmla="*/ 805616 h 1173916"/>
              <a:gd name="connsiteX183" fmla="*/ 1191175 w 1261025"/>
              <a:gd name="connsiteY183" fmla="*/ 808791 h 1173916"/>
              <a:gd name="connsiteX184" fmla="*/ 1200700 w 1261025"/>
              <a:gd name="connsiteY184" fmla="*/ 805616 h 1173916"/>
              <a:gd name="connsiteX185" fmla="*/ 1200700 w 1261025"/>
              <a:gd name="connsiteY185" fmla="*/ 780216 h 1173916"/>
              <a:gd name="connsiteX186" fmla="*/ 1210225 w 1261025"/>
              <a:gd name="connsiteY186" fmla="*/ 773866 h 1173916"/>
              <a:gd name="connsiteX187" fmla="*/ 1238800 w 1261025"/>
              <a:gd name="connsiteY187" fmla="*/ 767516 h 1173916"/>
              <a:gd name="connsiteX188" fmla="*/ 1261025 w 1261025"/>
              <a:gd name="connsiteY188" fmla="*/ 764341 h 1173916"/>
              <a:gd name="connsiteX189" fmla="*/ 1254675 w 1261025"/>
              <a:gd name="connsiteY189" fmla="*/ 735766 h 1173916"/>
              <a:gd name="connsiteX190" fmla="*/ 1245150 w 1261025"/>
              <a:gd name="connsiteY190" fmla="*/ 726241 h 1173916"/>
              <a:gd name="connsiteX191" fmla="*/ 1226100 w 1261025"/>
              <a:gd name="connsiteY191" fmla="*/ 713541 h 1173916"/>
              <a:gd name="connsiteX192" fmla="*/ 1222925 w 1261025"/>
              <a:gd name="connsiteY192" fmla="*/ 700841 h 1173916"/>
              <a:gd name="connsiteX193" fmla="*/ 1200700 w 1261025"/>
              <a:gd name="connsiteY193" fmla="*/ 691316 h 1173916"/>
              <a:gd name="connsiteX194" fmla="*/ 1197525 w 1261025"/>
              <a:gd name="connsiteY194" fmla="*/ 681791 h 1173916"/>
              <a:gd name="connsiteX195" fmla="*/ 1191175 w 1261025"/>
              <a:gd name="connsiteY195" fmla="*/ 672266 h 1173916"/>
              <a:gd name="connsiteX196" fmla="*/ 1178475 w 1261025"/>
              <a:gd name="connsiteY196" fmla="*/ 646866 h 1173916"/>
              <a:gd name="connsiteX197" fmla="*/ 1175300 w 1261025"/>
              <a:gd name="connsiteY197" fmla="*/ 637341 h 1173916"/>
              <a:gd name="connsiteX198" fmla="*/ 1165775 w 1261025"/>
              <a:gd name="connsiteY198" fmla="*/ 630991 h 1173916"/>
              <a:gd name="connsiteX199" fmla="*/ 1153075 w 1261025"/>
              <a:gd name="connsiteY199" fmla="*/ 624641 h 1173916"/>
              <a:gd name="connsiteX200" fmla="*/ 1076875 w 1261025"/>
              <a:gd name="connsiteY200" fmla="*/ 618291 h 1173916"/>
              <a:gd name="connsiteX201" fmla="*/ 1016550 w 1261025"/>
              <a:gd name="connsiteY201" fmla="*/ 608766 h 1173916"/>
              <a:gd name="connsiteX202" fmla="*/ 1007025 w 1261025"/>
              <a:gd name="connsiteY202" fmla="*/ 602416 h 1173916"/>
              <a:gd name="connsiteX203" fmla="*/ 1003850 w 1261025"/>
              <a:gd name="connsiteY203" fmla="*/ 592891 h 1173916"/>
              <a:gd name="connsiteX204" fmla="*/ 997500 w 1261025"/>
              <a:gd name="connsiteY204" fmla="*/ 583366 h 1173916"/>
              <a:gd name="connsiteX205" fmla="*/ 994325 w 1261025"/>
              <a:gd name="connsiteY205" fmla="*/ 573841 h 1173916"/>
              <a:gd name="connsiteX206" fmla="*/ 987975 w 1261025"/>
              <a:gd name="connsiteY206" fmla="*/ 564316 h 1173916"/>
              <a:gd name="connsiteX207" fmla="*/ 984800 w 1261025"/>
              <a:gd name="connsiteY207" fmla="*/ 554791 h 1173916"/>
              <a:gd name="connsiteX208" fmla="*/ 968925 w 1261025"/>
              <a:gd name="connsiteY208" fmla="*/ 535741 h 1173916"/>
              <a:gd name="connsiteX209" fmla="*/ 978450 w 1261025"/>
              <a:gd name="connsiteY209" fmla="*/ 529391 h 1173916"/>
              <a:gd name="connsiteX210" fmla="*/ 978450 w 1261025"/>
              <a:gd name="connsiteY210" fmla="*/ 507166 h 1173916"/>
              <a:gd name="connsiteX211" fmla="*/ 968925 w 1261025"/>
              <a:gd name="connsiteY211" fmla="*/ 503991 h 1173916"/>
              <a:gd name="connsiteX212" fmla="*/ 946700 w 1261025"/>
              <a:gd name="connsiteY212" fmla="*/ 491291 h 1173916"/>
              <a:gd name="connsiteX213" fmla="*/ 943525 w 1261025"/>
              <a:gd name="connsiteY213" fmla="*/ 481766 h 1173916"/>
              <a:gd name="connsiteX214" fmla="*/ 937175 w 1261025"/>
              <a:gd name="connsiteY214" fmla="*/ 472241 h 1173916"/>
              <a:gd name="connsiteX215" fmla="*/ 918125 w 1261025"/>
              <a:gd name="connsiteY215" fmla="*/ 462716 h 1173916"/>
              <a:gd name="connsiteX216" fmla="*/ 911775 w 1261025"/>
              <a:gd name="connsiteY216" fmla="*/ 453191 h 1173916"/>
              <a:gd name="connsiteX217" fmla="*/ 930825 w 1261025"/>
              <a:gd name="connsiteY217" fmla="*/ 443666 h 1173916"/>
              <a:gd name="connsiteX218" fmla="*/ 949875 w 1261025"/>
              <a:gd name="connsiteY218" fmla="*/ 430966 h 1173916"/>
              <a:gd name="connsiteX219" fmla="*/ 968925 w 1261025"/>
              <a:gd name="connsiteY219" fmla="*/ 424616 h 1173916"/>
              <a:gd name="connsiteX220" fmla="*/ 965750 w 1261025"/>
              <a:gd name="connsiteY220" fmla="*/ 405566 h 1173916"/>
              <a:gd name="connsiteX221" fmla="*/ 953050 w 1261025"/>
              <a:gd name="connsiteY221" fmla="*/ 399216 h 1173916"/>
              <a:gd name="connsiteX222" fmla="*/ 943525 w 1261025"/>
              <a:gd name="connsiteY222" fmla="*/ 392866 h 1173916"/>
              <a:gd name="connsiteX223" fmla="*/ 937175 w 1261025"/>
              <a:gd name="connsiteY223" fmla="*/ 380166 h 1173916"/>
              <a:gd name="connsiteX224" fmla="*/ 949875 w 1261025"/>
              <a:gd name="connsiteY224" fmla="*/ 367466 h 1173916"/>
              <a:gd name="connsiteX225" fmla="*/ 959400 w 1261025"/>
              <a:gd name="connsiteY225" fmla="*/ 361116 h 1173916"/>
              <a:gd name="connsiteX226" fmla="*/ 978450 w 1261025"/>
              <a:gd name="connsiteY226" fmla="*/ 351591 h 1173916"/>
              <a:gd name="connsiteX227" fmla="*/ 1000675 w 1261025"/>
              <a:gd name="connsiteY227" fmla="*/ 326191 h 1173916"/>
              <a:gd name="connsiteX228" fmla="*/ 1019725 w 1261025"/>
              <a:gd name="connsiteY228" fmla="*/ 319841 h 1173916"/>
              <a:gd name="connsiteX229" fmla="*/ 1022900 w 1261025"/>
              <a:gd name="connsiteY229" fmla="*/ 310316 h 1173916"/>
              <a:gd name="connsiteX230" fmla="*/ 1029250 w 1261025"/>
              <a:gd name="connsiteY230" fmla="*/ 275391 h 1173916"/>
              <a:gd name="connsiteX231" fmla="*/ 1032425 w 1261025"/>
              <a:gd name="connsiteY231" fmla="*/ 265866 h 1173916"/>
              <a:gd name="connsiteX232" fmla="*/ 1019725 w 1261025"/>
              <a:gd name="connsiteY232" fmla="*/ 253166 h 1173916"/>
              <a:gd name="connsiteX233" fmla="*/ 1003850 w 1261025"/>
              <a:gd name="connsiteY233" fmla="*/ 240466 h 1173916"/>
              <a:gd name="connsiteX234" fmla="*/ 991150 w 1261025"/>
              <a:gd name="connsiteY234" fmla="*/ 221416 h 1173916"/>
              <a:gd name="connsiteX235" fmla="*/ 984800 w 1261025"/>
              <a:gd name="connsiteY235" fmla="*/ 211891 h 1173916"/>
              <a:gd name="connsiteX236" fmla="*/ 981625 w 1261025"/>
              <a:gd name="connsiteY236" fmla="*/ 199191 h 1173916"/>
              <a:gd name="connsiteX237" fmla="*/ 978450 w 1261025"/>
              <a:gd name="connsiteY237" fmla="*/ 189666 h 1173916"/>
              <a:gd name="connsiteX238" fmla="*/ 968925 w 1261025"/>
              <a:gd name="connsiteY238" fmla="*/ 100766 h 1173916"/>
              <a:gd name="connsiteX239" fmla="*/ 975275 w 1261025"/>
              <a:gd name="connsiteY239" fmla="*/ 15041 h 117391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61025" h="1173916">
                <a:moveTo>
                  <a:pt x="975275" y="15041"/>
                </a:moveTo>
                <a:cubicBezTo>
                  <a:pt x="968396" y="1283"/>
                  <a:pt x="942744" y="13185"/>
                  <a:pt x="927650" y="18216"/>
                </a:cubicBezTo>
                <a:cubicBezTo>
                  <a:pt x="919131" y="21056"/>
                  <a:pt x="916072" y="32285"/>
                  <a:pt x="908600" y="37266"/>
                </a:cubicBezTo>
                <a:lnTo>
                  <a:pt x="889550" y="49966"/>
                </a:lnTo>
                <a:cubicBezTo>
                  <a:pt x="880025" y="48908"/>
                  <a:pt x="870373" y="48671"/>
                  <a:pt x="860975" y="46791"/>
                </a:cubicBezTo>
                <a:cubicBezTo>
                  <a:pt x="854411" y="45478"/>
                  <a:pt x="848419" y="42064"/>
                  <a:pt x="841925" y="40441"/>
                </a:cubicBezTo>
                <a:lnTo>
                  <a:pt x="829225" y="37266"/>
                </a:lnTo>
                <a:cubicBezTo>
                  <a:pt x="828539" y="30405"/>
                  <a:pt x="835252" y="0"/>
                  <a:pt x="816525" y="2341"/>
                </a:cubicBezTo>
                <a:cubicBezTo>
                  <a:pt x="810870" y="3048"/>
                  <a:pt x="805942" y="6574"/>
                  <a:pt x="800650" y="8691"/>
                </a:cubicBezTo>
                <a:cubicBezTo>
                  <a:pt x="798533" y="11866"/>
                  <a:pt x="795850" y="14729"/>
                  <a:pt x="794300" y="18216"/>
                </a:cubicBezTo>
                <a:cubicBezTo>
                  <a:pt x="779187" y="52221"/>
                  <a:pt x="795971" y="25235"/>
                  <a:pt x="781600" y="46791"/>
                </a:cubicBezTo>
                <a:cubicBezTo>
                  <a:pt x="779483" y="42558"/>
                  <a:pt x="776912" y="38523"/>
                  <a:pt x="775250" y="34091"/>
                </a:cubicBezTo>
                <a:cubicBezTo>
                  <a:pt x="773718" y="30005"/>
                  <a:pt x="775161" y="24477"/>
                  <a:pt x="772075" y="21391"/>
                </a:cubicBezTo>
                <a:cubicBezTo>
                  <a:pt x="768989" y="18305"/>
                  <a:pt x="763608" y="19274"/>
                  <a:pt x="759375" y="18216"/>
                </a:cubicBezTo>
                <a:cubicBezTo>
                  <a:pt x="749850" y="19274"/>
                  <a:pt x="740097" y="19067"/>
                  <a:pt x="730800" y="21391"/>
                </a:cubicBezTo>
                <a:cubicBezTo>
                  <a:pt x="727098" y="22316"/>
                  <a:pt x="724688" y="26034"/>
                  <a:pt x="721275" y="27741"/>
                </a:cubicBezTo>
                <a:cubicBezTo>
                  <a:pt x="718282" y="29238"/>
                  <a:pt x="714925" y="29858"/>
                  <a:pt x="711750" y="30916"/>
                </a:cubicBezTo>
                <a:cubicBezTo>
                  <a:pt x="708575" y="28799"/>
                  <a:pt x="705638" y="26273"/>
                  <a:pt x="702225" y="24566"/>
                </a:cubicBezTo>
                <a:cubicBezTo>
                  <a:pt x="695716" y="21312"/>
                  <a:pt x="682863" y="19424"/>
                  <a:pt x="676825" y="18216"/>
                </a:cubicBezTo>
                <a:cubicBezTo>
                  <a:pt x="666242" y="19274"/>
                  <a:pt x="655227" y="18219"/>
                  <a:pt x="645075" y="21391"/>
                </a:cubicBezTo>
                <a:cubicBezTo>
                  <a:pt x="637791" y="23667"/>
                  <a:pt x="626025" y="34091"/>
                  <a:pt x="626025" y="34091"/>
                </a:cubicBezTo>
                <a:cubicBezTo>
                  <a:pt x="623908" y="37266"/>
                  <a:pt x="622655" y="41232"/>
                  <a:pt x="619675" y="43616"/>
                </a:cubicBezTo>
                <a:cubicBezTo>
                  <a:pt x="617062" y="45707"/>
                  <a:pt x="612935" y="44935"/>
                  <a:pt x="610150" y="46791"/>
                </a:cubicBezTo>
                <a:cubicBezTo>
                  <a:pt x="606414" y="49282"/>
                  <a:pt x="603800" y="53141"/>
                  <a:pt x="600625" y="56316"/>
                </a:cubicBezTo>
                <a:cubicBezTo>
                  <a:pt x="601683" y="64783"/>
                  <a:pt x="602274" y="73321"/>
                  <a:pt x="603800" y="81716"/>
                </a:cubicBezTo>
                <a:cubicBezTo>
                  <a:pt x="604399" y="85009"/>
                  <a:pt x="604608" y="88874"/>
                  <a:pt x="606975" y="91241"/>
                </a:cubicBezTo>
                <a:cubicBezTo>
                  <a:pt x="609342" y="93608"/>
                  <a:pt x="613507" y="92919"/>
                  <a:pt x="616500" y="94416"/>
                </a:cubicBezTo>
                <a:cubicBezTo>
                  <a:pt x="619913" y="96123"/>
                  <a:pt x="622850" y="98649"/>
                  <a:pt x="626025" y="100766"/>
                </a:cubicBezTo>
                <a:cubicBezTo>
                  <a:pt x="628142" y="103941"/>
                  <a:pt x="631954" y="106498"/>
                  <a:pt x="632375" y="110291"/>
                </a:cubicBezTo>
                <a:cubicBezTo>
                  <a:pt x="633086" y="116689"/>
                  <a:pt x="631815" y="123458"/>
                  <a:pt x="629200" y="129341"/>
                </a:cubicBezTo>
                <a:cubicBezTo>
                  <a:pt x="626627" y="135131"/>
                  <a:pt x="615210" y="141843"/>
                  <a:pt x="610150" y="145216"/>
                </a:cubicBezTo>
                <a:cubicBezTo>
                  <a:pt x="588983" y="144158"/>
                  <a:pt x="567316" y="146738"/>
                  <a:pt x="546650" y="142041"/>
                </a:cubicBezTo>
                <a:cubicBezTo>
                  <a:pt x="542035" y="140992"/>
                  <a:pt x="543330" y="132977"/>
                  <a:pt x="540300" y="129341"/>
                </a:cubicBezTo>
                <a:cubicBezTo>
                  <a:pt x="537857" y="126410"/>
                  <a:pt x="533950" y="125108"/>
                  <a:pt x="530775" y="122991"/>
                </a:cubicBezTo>
                <a:cubicBezTo>
                  <a:pt x="515958" y="124049"/>
                  <a:pt x="500678" y="122339"/>
                  <a:pt x="486325" y="126166"/>
                </a:cubicBezTo>
                <a:cubicBezTo>
                  <a:pt x="483091" y="127028"/>
                  <a:pt x="485006" y="132906"/>
                  <a:pt x="483150" y="135691"/>
                </a:cubicBezTo>
                <a:cubicBezTo>
                  <a:pt x="480659" y="139427"/>
                  <a:pt x="477550" y="143035"/>
                  <a:pt x="473625" y="145216"/>
                </a:cubicBezTo>
                <a:cubicBezTo>
                  <a:pt x="462345" y="151483"/>
                  <a:pt x="447831" y="152504"/>
                  <a:pt x="435525" y="154741"/>
                </a:cubicBezTo>
                <a:cubicBezTo>
                  <a:pt x="420745" y="157428"/>
                  <a:pt x="420540" y="157694"/>
                  <a:pt x="406950" y="161091"/>
                </a:cubicBezTo>
                <a:cubicBezTo>
                  <a:pt x="398483" y="160033"/>
                  <a:pt x="389828" y="159985"/>
                  <a:pt x="381550" y="157916"/>
                </a:cubicBezTo>
                <a:cubicBezTo>
                  <a:pt x="376958" y="156768"/>
                  <a:pt x="373282" y="153228"/>
                  <a:pt x="368850" y="151566"/>
                </a:cubicBezTo>
                <a:cubicBezTo>
                  <a:pt x="364764" y="150034"/>
                  <a:pt x="360383" y="149449"/>
                  <a:pt x="356150" y="148391"/>
                </a:cubicBezTo>
                <a:cubicBezTo>
                  <a:pt x="319108" y="149449"/>
                  <a:pt x="282082" y="151566"/>
                  <a:pt x="245025" y="151566"/>
                </a:cubicBezTo>
                <a:cubicBezTo>
                  <a:pt x="212249" y="151566"/>
                  <a:pt x="199777" y="149184"/>
                  <a:pt x="172000" y="145216"/>
                </a:cubicBezTo>
                <a:cubicBezTo>
                  <a:pt x="168825" y="143099"/>
                  <a:pt x="166239" y="139493"/>
                  <a:pt x="162475" y="138866"/>
                </a:cubicBezTo>
                <a:cubicBezTo>
                  <a:pt x="154024" y="137458"/>
                  <a:pt x="149454" y="145858"/>
                  <a:pt x="146600" y="151566"/>
                </a:cubicBezTo>
                <a:cubicBezTo>
                  <a:pt x="145103" y="154559"/>
                  <a:pt x="145516" y="158478"/>
                  <a:pt x="143425" y="161091"/>
                </a:cubicBezTo>
                <a:cubicBezTo>
                  <a:pt x="141041" y="164071"/>
                  <a:pt x="137313" y="165734"/>
                  <a:pt x="133900" y="167441"/>
                </a:cubicBezTo>
                <a:cubicBezTo>
                  <a:pt x="121684" y="173549"/>
                  <a:pt x="98373" y="172980"/>
                  <a:pt x="89450" y="173791"/>
                </a:cubicBezTo>
                <a:cubicBezTo>
                  <a:pt x="86275" y="174849"/>
                  <a:pt x="82918" y="175469"/>
                  <a:pt x="79925" y="176966"/>
                </a:cubicBezTo>
                <a:cubicBezTo>
                  <a:pt x="76512" y="178673"/>
                  <a:pt x="73907" y="181813"/>
                  <a:pt x="70400" y="183316"/>
                </a:cubicBezTo>
                <a:cubicBezTo>
                  <a:pt x="63013" y="186482"/>
                  <a:pt x="44953" y="188090"/>
                  <a:pt x="38650" y="189666"/>
                </a:cubicBezTo>
                <a:cubicBezTo>
                  <a:pt x="20514" y="194200"/>
                  <a:pt x="22585" y="194026"/>
                  <a:pt x="10075" y="202366"/>
                </a:cubicBezTo>
                <a:cubicBezTo>
                  <a:pt x="9017" y="211891"/>
                  <a:pt x="9224" y="221644"/>
                  <a:pt x="6900" y="230941"/>
                </a:cubicBezTo>
                <a:cubicBezTo>
                  <a:pt x="5975" y="234643"/>
                  <a:pt x="1177" y="236702"/>
                  <a:pt x="550" y="240466"/>
                </a:cubicBezTo>
                <a:cubicBezTo>
                  <a:pt x="0" y="243767"/>
                  <a:pt x="2100" y="247065"/>
                  <a:pt x="3725" y="249991"/>
                </a:cubicBezTo>
                <a:cubicBezTo>
                  <a:pt x="15304" y="270833"/>
                  <a:pt x="10491" y="267063"/>
                  <a:pt x="25950" y="272216"/>
                </a:cubicBezTo>
                <a:cubicBezTo>
                  <a:pt x="33973" y="296286"/>
                  <a:pt x="28284" y="285911"/>
                  <a:pt x="41825" y="303966"/>
                </a:cubicBezTo>
                <a:cubicBezTo>
                  <a:pt x="43942" y="310316"/>
                  <a:pt x="46552" y="316522"/>
                  <a:pt x="48175" y="323016"/>
                </a:cubicBezTo>
                <a:cubicBezTo>
                  <a:pt x="49233" y="327249"/>
                  <a:pt x="48848" y="332141"/>
                  <a:pt x="51350" y="335716"/>
                </a:cubicBezTo>
                <a:cubicBezTo>
                  <a:pt x="56500" y="343073"/>
                  <a:pt x="65419" y="347294"/>
                  <a:pt x="70400" y="354766"/>
                </a:cubicBezTo>
                <a:lnTo>
                  <a:pt x="76750" y="364291"/>
                </a:lnTo>
                <a:cubicBezTo>
                  <a:pt x="78867" y="372758"/>
                  <a:pt x="80340" y="381412"/>
                  <a:pt x="83100" y="389691"/>
                </a:cubicBezTo>
                <a:cubicBezTo>
                  <a:pt x="84158" y="392866"/>
                  <a:pt x="84778" y="396223"/>
                  <a:pt x="86275" y="399216"/>
                </a:cubicBezTo>
                <a:cubicBezTo>
                  <a:pt x="87982" y="402629"/>
                  <a:pt x="90508" y="405566"/>
                  <a:pt x="92625" y="408741"/>
                </a:cubicBezTo>
                <a:cubicBezTo>
                  <a:pt x="93683" y="412974"/>
                  <a:pt x="93379" y="417810"/>
                  <a:pt x="95800" y="421441"/>
                </a:cubicBezTo>
                <a:cubicBezTo>
                  <a:pt x="114948" y="450164"/>
                  <a:pt x="98120" y="406177"/>
                  <a:pt x="108500" y="437316"/>
                </a:cubicBezTo>
                <a:cubicBezTo>
                  <a:pt x="110265" y="453203"/>
                  <a:pt x="107088" y="464479"/>
                  <a:pt x="118025" y="475416"/>
                </a:cubicBezTo>
                <a:cubicBezTo>
                  <a:pt x="120723" y="478114"/>
                  <a:pt x="124063" y="480216"/>
                  <a:pt x="127550" y="481766"/>
                </a:cubicBezTo>
                <a:cubicBezTo>
                  <a:pt x="133667" y="484484"/>
                  <a:pt x="146600" y="488116"/>
                  <a:pt x="146600" y="488116"/>
                </a:cubicBezTo>
                <a:cubicBezTo>
                  <a:pt x="148717" y="491291"/>
                  <a:pt x="151057" y="494328"/>
                  <a:pt x="152950" y="497641"/>
                </a:cubicBezTo>
                <a:cubicBezTo>
                  <a:pt x="158596" y="507522"/>
                  <a:pt x="158618" y="511427"/>
                  <a:pt x="165650" y="519866"/>
                </a:cubicBezTo>
                <a:cubicBezTo>
                  <a:pt x="168525" y="523315"/>
                  <a:pt x="172000" y="526216"/>
                  <a:pt x="175175" y="529391"/>
                </a:cubicBezTo>
                <a:cubicBezTo>
                  <a:pt x="176192" y="533460"/>
                  <a:pt x="179248" y="547061"/>
                  <a:pt x="181525" y="551616"/>
                </a:cubicBezTo>
                <a:cubicBezTo>
                  <a:pt x="183232" y="555029"/>
                  <a:pt x="184895" y="558757"/>
                  <a:pt x="187875" y="561141"/>
                </a:cubicBezTo>
                <a:cubicBezTo>
                  <a:pt x="190488" y="563232"/>
                  <a:pt x="194225" y="563258"/>
                  <a:pt x="197400" y="564316"/>
                </a:cubicBezTo>
                <a:cubicBezTo>
                  <a:pt x="198458" y="568549"/>
                  <a:pt x="198856" y="573005"/>
                  <a:pt x="200575" y="577016"/>
                </a:cubicBezTo>
                <a:cubicBezTo>
                  <a:pt x="202078" y="580523"/>
                  <a:pt x="206000" y="582839"/>
                  <a:pt x="206925" y="586541"/>
                </a:cubicBezTo>
                <a:cubicBezTo>
                  <a:pt x="210301" y="600046"/>
                  <a:pt x="210856" y="614108"/>
                  <a:pt x="213275" y="627816"/>
                </a:cubicBezTo>
                <a:cubicBezTo>
                  <a:pt x="214033" y="632113"/>
                  <a:pt x="214029" y="636885"/>
                  <a:pt x="216450" y="640516"/>
                </a:cubicBezTo>
                <a:cubicBezTo>
                  <a:pt x="218567" y="643691"/>
                  <a:pt x="222800" y="644749"/>
                  <a:pt x="225975" y="646866"/>
                </a:cubicBezTo>
                <a:cubicBezTo>
                  <a:pt x="224917" y="677558"/>
                  <a:pt x="226730" y="708484"/>
                  <a:pt x="222800" y="738941"/>
                </a:cubicBezTo>
                <a:cubicBezTo>
                  <a:pt x="222312" y="742726"/>
                  <a:pt x="215392" y="742116"/>
                  <a:pt x="213275" y="745291"/>
                </a:cubicBezTo>
                <a:cubicBezTo>
                  <a:pt x="210854" y="748922"/>
                  <a:pt x="211158" y="753758"/>
                  <a:pt x="210100" y="757991"/>
                </a:cubicBezTo>
                <a:cubicBezTo>
                  <a:pt x="211158" y="761166"/>
                  <a:pt x="211419" y="764731"/>
                  <a:pt x="213275" y="767516"/>
                </a:cubicBezTo>
                <a:cubicBezTo>
                  <a:pt x="222633" y="781553"/>
                  <a:pt x="227453" y="777706"/>
                  <a:pt x="245025" y="780216"/>
                </a:cubicBezTo>
                <a:cubicBezTo>
                  <a:pt x="251617" y="786808"/>
                  <a:pt x="258258" y="798733"/>
                  <a:pt x="270425" y="786566"/>
                </a:cubicBezTo>
                <a:cubicBezTo>
                  <a:pt x="274241" y="782750"/>
                  <a:pt x="269784" y="774507"/>
                  <a:pt x="273600" y="770691"/>
                </a:cubicBezTo>
                <a:cubicBezTo>
                  <a:pt x="277416" y="766875"/>
                  <a:pt x="284183" y="768574"/>
                  <a:pt x="289475" y="767516"/>
                </a:cubicBezTo>
                <a:cubicBezTo>
                  <a:pt x="300341" y="760272"/>
                  <a:pt x="299712" y="757449"/>
                  <a:pt x="314875" y="764341"/>
                </a:cubicBezTo>
                <a:cubicBezTo>
                  <a:pt x="321823" y="767499"/>
                  <a:pt x="333925" y="777041"/>
                  <a:pt x="333925" y="777041"/>
                </a:cubicBezTo>
                <a:cubicBezTo>
                  <a:pt x="338158" y="774924"/>
                  <a:pt x="343595" y="774327"/>
                  <a:pt x="346625" y="770691"/>
                </a:cubicBezTo>
                <a:cubicBezTo>
                  <a:pt x="349419" y="767339"/>
                  <a:pt x="348081" y="762002"/>
                  <a:pt x="349800" y="757991"/>
                </a:cubicBezTo>
                <a:cubicBezTo>
                  <a:pt x="351303" y="754484"/>
                  <a:pt x="354443" y="751879"/>
                  <a:pt x="356150" y="748466"/>
                </a:cubicBezTo>
                <a:cubicBezTo>
                  <a:pt x="357647" y="745473"/>
                  <a:pt x="358267" y="742116"/>
                  <a:pt x="359325" y="738941"/>
                </a:cubicBezTo>
                <a:cubicBezTo>
                  <a:pt x="361717" y="739340"/>
                  <a:pt x="386339" y="742923"/>
                  <a:pt x="391075" y="745291"/>
                </a:cubicBezTo>
                <a:cubicBezTo>
                  <a:pt x="397901" y="748704"/>
                  <a:pt x="410125" y="757991"/>
                  <a:pt x="410125" y="757991"/>
                </a:cubicBezTo>
                <a:cubicBezTo>
                  <a:pt x="424681" y="779826"/>
                  <a:pt x="420412" y="769801"/>
                  <a:pt x="426000" y="786566"/>
                </a:cubicBezTo>
                <a:cubicBezTo>
                  <a:pt x="424942" y="790799"/>
                  <a:pt x="424024" y="795070"/>
                  <a:pt x="422825" y="799266"/>
                </a:cubicBezTo>
                <a:cubicBezTo>
                  <a:pt x="421906" y="802484"/>
                  <a:pt x="418153" y="805798"/>
                  <a:pt x="419650" y="808791"/>
                </a:cubicBezTo>
                <a:cubicBezTo>
                  <a:pt x="421147" y="811784"/>
                  <a:pt x="425846" y="811622"/>
                  <a:pt x="429175" y="811966"/>
                </a:cubicBezTo>
                <a:cubicBezTo>
                  <a:pt x="456626" y="814806"/>
                  <a:pt x="484208" y="816199"/>
                  <a:pt x="511725" y="818316"/>
                </a:cubicBezTo>
                <a:cubicBezTo>
                  <a:pt x="512783" y="821491"/>
                  <a:pt x="512533" y="825474"/>
                  <a:pt x="514900" y="827841"/>
                </a:cubicBezTo>
                <a:cubicBezTo>
                  <a:pt x="520296" y="833237"/>
                  <a:pt x="533950" y="840541"/>
                  <a:pt x="533950" y="840541"/>
                </a:cubicBezTo>
                <a:cubicBezTo>
                  <a:pt x="560408" y="839483"/>
                  <a:pt x="587153" y="841392"/>
                  <a:pt x="613325" y="837366"/>
                </a:cubicBezTo>
                <a:cubicBezTo>
                  <a:pt x="616633" y="836857"/>
                  <a:pt x="615844" y="831123"/>
                  <a:pt x="616500" y="827841"/>
                </a:cubicBezTo>
                <a:cubicBezTo>
                  <a:pt x="617968" y="820503"/>
                  <a:pt x="616328" y="812309"/>
                  <a:pt x="619675" y="805616"/>
                </a:cubicBezTo>
                <a:cubicBezTo>
                  <a:pt x="621172" y="802623"/>
                  <a:pt x="625953" y="803253"/>
                  <a:pt x="629200" y="802441"/>
                </a:cubicBezTo>
                <a:cubicBezTo>
                  <a:pt x="634435" y="801132"/>
                  <a:pt x="639783" y="800324"/>
                  <a:pt x="645075" y="799266"/>
                </a:cubicBezTo>
                <a:cubicBezTo>
                  <a:pt x="649308" y="796091"/>
                  <a:pt x="654387" y="793806"/>
                  <a:pt x="657775" y="789741"/>
                </a:cubicBezTo>
                <a:cubicBezTo>
                  <a:pt x="669279" y="775937"/>
                  <a:pt x="645351" y="775016"/>
                  <a:pt x="680000" y="786566"/>
                </a:cubicBezTo>
                <a:cubicBezTo>
                  <a:pt x="681058" y="789741"/>
                  <a:pt x="683175" y="792744"/>
                  <a:pt x="683175" y="796091"/>
                </a:cubicBezTo>
                <a:cubicBezTo>
                  <a:pt x="683175" y="800317"/>
                  <a:pt x="676861" y="813001"/>
                  <a:pt x="673650" y="815141"/>
                </a:cubicBezTo>
                <a:cubicBezTo>
                  <a:pt x="670019" y="817562"/>
                  <a:pt x="665130" y="817062"/>
                  <a:pt x="660950" y="818316"/>
                </a:cubicBezTo>
                <a:cubicBezTo>
                  <a:pt x="654539" y="820239"/>
                  <a:pt x="641900" y="824666"/>
                  <a:pt x="641900" y="824666"/>
                </a:cubicBezTo>
                <a:lnTo>
                  <a:pt x="660950" y="831016"/>
                </a:lnTo>
                <a:lnTo>
                  <a:pt x="670475" y="834191"/>
                </a:lnTo>
                <a:cubicBezTo>
                  <a:pt x="671533" y="837366"/>
                  <a:pt x="674020" y="840390"/>
                  <a:pt x="673650" y="843716"/>
                </a:cubicBezTo>
                <a:cubicBezTo>
                  <a:pt x="672911" y="850369"/>
                  <a:pt x="667300" y="862766"/>
                  <a:pt x="667300" y="862766"/>
                </a:cubicBezTo>
                <a:cubicBezTo>
                  <a:pt x="704084" y="865065"/>
                  <a:pt x="731536" y="849814"/>
                  <a:pt x="714925" y="891341"/>
                </a:cubicBezTo>
                <a:cubicBezTo>
                  <a:pt x="713508" y="894884"/>
                  <a:pt x="708575" y="895574"/>
                  <a:pt x="705400" y="897691"/>
                </a:cubicBezTo>
                <a:cubicBezTo>
                  <a:pt x="704342" y="900866"/>
                  <a:pt x="704316" y="904603"/>
                  <a:pt x="702225" y="907216"/>
                </a:cubicBezTo>
                <a:cubicBezTo>
                  <a:pt x="696743" y="914068"/>
                  <a:pt x="687626" y="914834"/>
                  <a:pt x="680000" y="916741"/>
                </a:cubicBezTo>
                <a:cubicBezTo>
                  <a:pt x="682117" y="919916"/>
                  <a:pt x="683175" y="924149"/>
                  <a:pt x="686350" y="926266"/>
                </a:cubicBezTo>
                <a:cubicBezTo>
                  <a:pt x="689981" y="928687"/>
                  <a:pt x="694854" y="928242"/>
                  <a:pt x="699050" y="929441"/>
                </a:cubicBezTo>
                <a:cubicBezTo>
                  <a:pt x="702268" y="930360"/>
                  <a:pt x="705400" y="931558"/>
                  <a:pt x="708575" y="932616"/>
                </a:cubicBezTo>
                <a:cubicBezTo>
                  <a:pt x="712705" y="938811"/>
                  <a:pt x="719306" y="946399"/>
                  <a:pt x="718100" y="954841"/>
                </a:cubicBezTo>
                <a:cubicBezTo>
                  <a:pt x="717560" y="958619"/>
                  <a:pt x="713457" y="960953"/>
                  <a:pt x="711750" y="964366"/>
                </a:cubicBezTo>
                <a:cubicBezTo>
                  <a:pt x="707462" y="972943"/>
                  <a:pt x="707351" y="984161"/>
                  <a:pt x="705400" y="992941"/>
                </a:cubicBezTo>
                <a:cubicBezTo>
                  <a:pt x="704674" y="996208"/>
                  <a:pt x="703283" y="999291"/>
                  <a:pt x="702225" y="1002466"/>
                </a:cubicBezTo>
                <a:cubicBezTo>
                  <a:pt x="701167" y="1009874"/>
                  <a:pt x="701200" y="1017523"/>
                  <a:pt x="699050" y="1024691"/>
                </a:cubicBezTo>
                <a:cubicBezTo>
                  <a:pt x="697954" y="1028346"/>
                  <a:pt x="691775" y="1030514"/>
                  <a:pt x="692700" y="1034216"/>
                </a:cubicBezTo>
                <a:cubicBezTo>
                  <a:pt x="693512" y="1037463"/>
                  <a:pt x="699007" y="1036472"/>
                  <a:pt x="702225" y="1037391"/>
                </a:cubicBezTo>
                <a:cubicBezTo>
                  <a:pt x="706421" y="1038590"/>
                  <a:pt x="710612" y="1039902"/>
                  <a:pt x="714925" y="1040566"/>
                </a:cubicBezTo>
                <a:cubicBezTo>
                  <a:pt x="724397" y="1042023"/>
                  <a:pt x="733975" y="1042683"/>
                  <a:pt x="743500" y="1043741"/>
                </a:cubicBezTo>
                <a:cubicBezTo>
                  <a:pt x="749088" y="1060506"/>
                  <a:pt x="744819" y="1050481"/>
                  <a:pt x="759375" y="1072316"/>
                </a:cubicBezTo>
                <a:lnTo>
                  <a:pt x="765725" y="1081841"/>
                </a:lnTo>
                <a:cubicBezTo>
                  <a:pt x="767842" y="1085016"/>
                  <a:pt x="770868" y="1087746"/>
                  <a:pt x="772075" y="1091366"/>
                </a:cubicBezTo>
                <a:cubicBezTo>
                  <a:pt x="777227" y="1106823"/>
                  <a:pt x="772761" y="1096772"/>
                  <a:pt x="784775" y="1113591"/>
                </a:cubicBezTo>
                <a:cubicBezTo>
                  <a:pt x="786993" y="1116696"/>
                  <a:pt x="788145" y="1120732"/>
                  <a:pt x="791125" y="1123116"/>
                </a:cubicBezTo>
                <a:cubicBezTo>
                  <a:pt x="793738" y="1125207"/>
                  <a:pt x="797475" y="1125233"/>
                  <a:pt x="800650" y="1126291"/>
                </a:cubicBezTo>
                <a:cubicBezTo>
                  <a:pt x="802767" y="1129466"/>
                  <a:pt x="804069" y="1133373"/>
                  <a:pt x="807000" y="1135816"/>
                </a:cubicBezTo>
                <a:cubicBezTo>
                  <a:pt x="812231" y="1140175"/>
                  <a:pt x="822608" y="1143135"/>
                  <a:pt x="829225" y="1145341"/>
                </a:cubicBezTo>
                <a:cubicBezTo>
                  <a:pt x="838750" y="1159629"/>
                  <a:pt x="838221" y="1164126"/>
                  <a:pt x="851450" y="1170741"/>
                </a:cubicBezTo>
                <a:cubicBezTo>
                  <a:pt x="854443" y="1172238"/>
                  <a:pt x="857800" y="1172858"/>
                  <a:pt x="860975" y="1173916"/>
                </a:cubicBezTo>
                <a:cubicBezTo>
                  <a:pt x="874733" y="1172858"/>
                  <a:pt x="888527" y="1172186"/>
                  <a:pt x="902250" y="1170741"/>
                </a:cubicBezTo>
                <a:cubicBezTo>
                  <a:pt x="915696" y="1169326"/>
                  <a:pt x="921771" y="1167448"/>
                  <a:pt x="934000" y="1164391"/>
                </a:cubicBezTo>
                <a:cubicBezTo>
                  <a:pt x="937175" y="1162274"/>
                  <a:pt x="940827" y="1160739"/>
                  <a:pt x="943525" y="1158041"/>
                </a:cubicBezTo>
                <a:cubicBezTo>
                  <a:pt x="952292" y="1149274"/>
                  <a:pt x="947263" y="1145926"/>
                  <a:pt x="959400" y="1138991"/>
                </a:cubicBezTo>
                <a:cubicBezTo>
                  <a:pt x="963189" y="1136826"/>
                  <a:pt x="967833" y="1136730"/>
                  <a:pt x="972100" y="1135816"/>
                </a:cubicBezTo>
                <a:cubicBezTo>
                  <a:pt x="982653" y="1133555"/>
                  <a:pt x="993611" y="1132879"/>
                  <a:pt x="1003850" y="1129466"/>
                </a:cubicBezTo>
                <a:cubicBezTo>
                  <a:pt x="1007025" y="1128408"/>
                  <a:pt x="1010074" y="1126841"/>
                  <a:pt x="1013375" y="1126291"/>
                </a:cubicBezTo>
                <a:cubicBezTo>
                  <a:pt x="1022828" y="1124715"/>
                  <a:pt x="1032425" y="1124174"/>
                  <a:pt x="1041950" y="1123116"/>
                </a:cubicBezTo>
                <a:cubicBezTo>
                  <a:pt x="1045125" y="1122058"/>
                  <a:pt x="1048399" y="1121259"/>
                  <a:pt x="1051475" y="1119941"/>
                </a:cubicBezTo>
                <a:cubicBezTo>
                  <a:pt x="1055825" y="1118077"/>
                  <a:pt x="1059743" y="1115253"/>
                  <a:pt x="1064175" y="1113591"/>
                </a:cubicBezTo>
                <a:cubicBezTo>
                  <a:pt x="1068261" y="1112059"/>
                  <a:pt x="1072642" y="1111474"/>
                  <a:pt x="1076875" y="1110416"/>
                </a:cubicBezTo>
                <a:cubicBezTo>
                  <a:pt x="1085132" y="1112067"/>
                  <a:pt x="1104045" y="1116027"/>
                  <a:pt x="1111800" y="1116766"/>
                </a:cubicBezTo>
                <a:cubicBezTo>
                  <a:pt x="1127639" y="1118274"/>
                  <a:pt x="1143550" y="1118883"/>
                  <a:pt x="1159425" y="1119941"/>
                </a:cubicBezTo>
                <a:cubicBezTo>
                  <a:pt x="1162600" y="1120999"/>
                  <a:pt x="1165612" y="1123354"/>
                  <a:pt x="1168950" y="1123116"/>
                </a:cubicBezTo>
                <a:cubicBezTo>
                  <a:pt x="1180752" y="1122273"/>
                  <a:pt x="1196775" y="1126232"/>
                  <a:pt x="1203875" y="1116766"/>
                </a:cubicBezTo>
                <a:cubicBezTo>
                  <a:pt x="1212788" y="1104882"/>
                  <a:pt x="1205314" y="1087069"/>
                  <a:pt x="1207050" y="1072316"/>
                </a:cubicBezTo>
                <a:cubicBezTo>
                  <a:pt x="1207989" y="1064335"/>
                  <a:pt x="1212294" y="1059688"/>
                  <a:pt x="1216575" y="1053266"/>
                </a:cubicBezTo>
                <a:cubicBezTo>
                  <a:pt x="1215517" y="1047974"/>
                  <a:pt x="1214709" y="1042626"/>
                  <a:pt x="1213400" y="1037391"/>
                </a:cubicBezTo>
                <a:cubicBezTo>
                  <a:pt x="1212588" y="1034144"/>
                  <a:pt x="1211144" y="1031084"/>
                  <a:pt x="1210225" y="1027866"/>
                </a:cubicBezTo>
                <a:cubicBezTo>
                  <a:pt x="1209026" y="1023670"/>
                  <a:pt x="1208108" y="1019399"/>
                  <a:pt x="1207050" y="1015166"/>
                </a:cubicBezTo>
                <a:cubicBezTo>
                  <a:pt x="1198583" y="1016224"/>
                  <a:pt x="1190183" y="1018341"/>
                  <a:pt x="1181650" y="1018341"/>
                </a:cubicBezTo>
                <a:cubicBezTo>
                  <a:pt x="1177286" y="1018341"/>
                  <a:pt x="1170901" y="1019069"/>
                  <a:pt x="1168950" y="1015166"/>
                </a:cubicBezTo>
                <a:cubicBezTo>
                  <a:pt x="1166537" y="1010339"/>
                  <a:pt x="1169228" y="1003844"/>
                  <a:pt x="1172125" y="999291"/>
                </a:cubicBezTo>
                <a:cubicBezTo>
                  <a:pt x="1183657" y="981169"/>
                  <a:pt x="1186339" y="981853"/>
                  <a:pt x="1200700" y="977066"/>
                </a:cubicBezTo>
                <a:cubicBezTo>
                  <a:pt x="1202817" y="973891"/>
                  <a:pt x="1204070" y="969925"/>
                  <a:pt x="1207050" y="967541"/>
                </a:cubicBezTo>
                <a:cubicBezTo>
                  <a:pt x="1209663" y="965450"/>
                  <a:pt x="1214484" y="966979"/>
                  <a:pt x="1216575" y="964366"/>
                </a:cubicBezTo>
                <a:cubicBezTo>
                  <a:pt x="1219301" y="960959"/>
                  <a:pt x="1218692" y="955899"/>
                  <a:pt x="1219750" y="951666"/>
                </a:cubicBezTo>
                <a:cubicBezTo>
                  <a:pt x="1212137" y="928828"/>
                  <a:pt x="1221373" y="957348"/>
                  <a:pt x="1213400" y="929441"/>
                </a:cubicBezTo>
                <a:cubicBezTo>
                  <a:pt x="1212481" y="926223"/>
                  <a:pt x="1211850" y="922842"/>
                  <a:pt x="1210225" y="919916"/>
                </a:cubicBezTo>
                <a:cubicBezTo>
                  <a:pt x="1206519" y="913245"/>
                  <a:pt x="1201758" y="907216"/>
                  <a:pt x="1197525" y="900866"/>
                </a:cubicBezTo>
                <a:cubicBezTo>
                  <a:pt x="1195408" y="897691"/>
                  <a:pt x="1192382" y="894961"/>
                  <a:pt x="1191175" y="891341"/>
                </a:cubicBezTo>
                <a:cubicBezTo>
                  <a:pt x="1190117" y="888166"/>
                  <a:pt x="1189625" y="884742"/>
                  <a:pt x="1188000" y="881816"/>
                </a:cubicBezTo>
                <a:cubicBezTo>
                  <a:pt x="1184294" y="875145"/>
                  <a:pt x="1179533" y="869116"/>
                  <a:pt x="1175300" y="862766"/>
                </a:cubicBezTo>
                <a:cubicBezTo>
                  <a:pt x="1173183" y="859591"/>
                  <a:pt x="1171648" y="855939"/>
                  <a:pt x="1168950" y="853241"/>
                </a:cubicBezTo>
                <a:lnTo>
                  <a:pt x="1159425" y="843716"/>
                </a:lnTo>
                <a:cubicBezTo>
                  <a:pt x="1158367" y="839483"/>
                  <a:pt x="1154870" y="835156"/>
                  <a:pt x="1156250" y="831016"/>
                </a:cubicBezTo>
                <a:cubicBezTo>
                  <a:pt x="1157789" y="826400"/>
                  <a:pt x="1171602" y="822724"/>
                  <a:pt x="1175300" y="821491"/>
                </a:cubicBezTo>
                <a:cubicBezTo>
                  <a:pt x="1176358" y="816199"/>
                  <a:pt x="1174261" y="808987"/>
                  <a:pt x="1178475" y="805616"/>
                </a:cubicBezTo>
                <a:cubicBezTo>
                  <a:pt x="1181882" y="802890"/>
                  <a:pt x="1186811" y="808791"/>
                  <a:pt x="1191175" y="808791"/>
                </a:cubicBezTo>
                <a:cubicBezTo>
                  <a:pt x="1194522" y="808791"/>
                  <a:pt x="1197525" y="806674"/>
                  <a:pt x="1200700" y="805616"/>
                </a:cubicBezTo>
                <a:cubicBezTo>
                  <a:pt x="1197444" y="795849"/>
                  <a:pt x="1194247" y="791508"/>
                  <a:pt x="1200700" y="780216"/>
                </a:cubicBezTo>
                <a:cubicBezTo>
                  <a:pt x="1202593" y="776903"/>
                  <a:pt x="1207050" y="775983"/>
                  <a:pt x="1210225" y="773866"/>
                </a:cubicBezTo>
                <a:cubicBezTo>
                  <a:pt x="1221989" y="756220"/>
                  <a:pt x="1210321" y="767516"/>
                  <a:pt x="1238800" y="767516"/>
                </a:cubicBezTo>
                <a:cubicBezTo>
                  <a:pt x="1246284" y="767516"/>
                  <a:pt x="1253617" y="765399"/>
                  <a:pt x="1261025" y="764341"/>
                </a:cubicBezTo>
                <a:cubicBezTo>
                  <a:pt x="1260641" y="762036"/>
                  <a:pt x="1258149" y="740977"/>
                  <a:pt x="1254675" y="735766"/>
                </a:cubicBezTo>
                <a:cubicBezTo>
                  <a:pt x="1252184" y="732030"/>
                  <a:pt x="1248694" y="728998"/>
                  <a:pt x="1245150" y="726241"/>
                </a:cubicBezTo>
                <a:cubicBezTo>
                  <a:pt x="1239126" y="721556"/>
                  <a:pt x="1226100" y="713541"/>
                  <a:pt x="1226100" y="713541"/>
                </a:cubicBezTo>
                <a:cubicBezTo>
                  <a:pt x="1225042" y="709308"/>
                  <a:pt x="1225719" y="704193"/>
                  <a:pt x="1222925" y="700841"/>
                </a:cubicBezTo>
                <a:cubicBezTo>
                  <a:pt x="1219907" y="697219"/>
                  <a:pt x="1205752" y="693000"/>
                  <a:pt x="1200700" y="691316"/>
                </a:cubicBezTo>
                <a:cubicBezTo>
                  <a:pt x="1199642" y="688141"/>
                  <a:pt x="1199022" y="684784"/>
                  <a:pt x="1197525" y="681791"/>
                </a:cubicBezTo>
                <a:cubicBezTo>
                  <a:pt x="1195818" y="678378"/>
                  <a:pt x="1192515" y="675839"/>
                  <a:pt x="1191175" y="672266"/>
                </a:cubicBezTo>
                <a:cubicBezTo>
                  <a:pt x="1181442" y="646310"/>
                  <a:pt x="1196540" y="664931"/>
                  <a:pt x="1178475" y="646866"/>
                </a:cubicBezTo>
                <a:cubicBezTo>
                  <a:pt x="1177417" y="643691"/>
                  <a:pt x="1177391" y="639954"/>
                  <a:pt x="1175300" y="637341"/>
                </a:cubicBezTo>
                <a:cubicBezTo>
                  <a:pt x="1172916" y="634361"/>
                  <a:pt x="1169088" y="632884"/>
                  <a:pt x="1165775" y="630991"/>
                </a:cubicBezTo>
                <a:cubicBezTo>
                  <a:pt x="1161666" y="628643"/>
                  <a:pt x="1157565" y="626138"/>
                  <a:pt x="1153075" y="624641"/>
                </a:cubicBezTo>
                <a:cubicBezTo>
                  <a:pt x="1134374" y="618407"/>
                  <a:pt x="1079456" y="618427"/>
                  <a:pt x="1076875" y="618291"/>
                </a:cubicBezTo>
                <a:cubicBezTo>
                  <a:pt x="1040134" y="609106"/>
                  <a:pt x="1060166" y="612731"/>
                  <a:pt x="1016550" y="608766"/>
                </a:cubicBezTo>
                <a:cubicBezTo>
                  <a:pt x="1013375" y="606649"/>
                  <a:pt x="1009409" y="605396"/>
                  <a:pt x="1007025" y="602416"/>
                </a:cubicBezTo>
                <a:cubicBezTo>
                  <a:pt x="1004934" y="599803"/>
                  <a:pt x="1005347" y="595884"/>
                  <a:pt x="1003850" y="592891"/>
                </a:cubicBezTo>
                <a:cubicBezTo>
                  <a:pt x="1002143" y="589478"/>
                  <a:pt x="999207" y="586779"/>
                  <a:pt x="997500" y="583366"/>
                </a:cubicBezTo>
                <a:cubicBezTo>
                  <a:pt x="996003" y="580373"/>
                  <a:pt x="995822" y="576834"/>
                  <a:pt x="994325" y="573841"/>
                </a:cubicBezTo>
                <a:cubicBezTo>
                  <a:pt x="992618" y="570428"/>
                  <a:pt x="989682" y="567729"/>
                  <a:pt x="987975" y="564316"/>
                </a:cubicBezTo>
                <a:cubicBezTo>
                  <a:pt x="986478" y="561323"/>
                  <a:pt x="986297" y="557784"/>
                  <a:pt x="984800" y="554791"/>
                </a:cubicBezTo>
                <a:cubicBezTo>
                  <a:pt x="980380" y="545950"/>
                  <a:pt x="975947" y="542763"/>
                  <a:pt x="968925" y="535741"/>
                </a:cubicBezTo>
                <a:cubicBezTo>
                  <a:pt x="972100" y="533624"/>
                  <a:pt x="976007" y="532322"/>
                  <a:pt x="978450" y="529391"/>
                </a:cubicBezTo>
                <a:cubicBezTo>
                  <a:pt x="985833" y="520532"/>
                  <a:pt x="987969" y="514781"/>
                  <a:pt x="978450" y="507166"/>
                </a:cubicBezTo>
                <a:cubicBezTo>
                  <a:pt x="975837" y="505075"/>
                  <a:pt x="972001" y="505309"/>
                  <a:pt x="968925" y="503991"/>
                </a:cubicBezTo>
                <a:cubicBezTo>
                  <a:pt x="957646" y="499157"/>
                  <a:pt x="956266" y="497668"/>
                  <a:pt x="946700" y="491291"/>
                </a:cubicBezTo>
                <a:cubicBezTo>
                  <a:pt x="945642" y="488116"/>
                  <a:pt x="945022" y="484759"/>
                  <a:pt x="943525" y="481766"/>
                </a:cubicBezTo>
                <a:cubicBezTo>
                  <a:pt x="941818" y="478353"/>
                  <a:pt x="939873" y="474939"/>
                  <a:pt x="937175" y="472241"/>
                </a:cubicBezTo>
                <a:cubicBezTo>
                  <a:pt x="931020" y="466086"/>
                  <a:pt x="925872" y="465298"/>
                  <a:pt x="918125" y="462716"/>
                </a:cubicBezTo>
                <a:cubicBezTo>
                  <a:pt x="916008" y="459541"/>
                  <a:pt x="911027" y="456933"/>
                  <a:pt x="911775" y="453191"/>
                </a:cubicBezTo>
                <a:cubicBezTo>
                  <a:pt x="912832" y="447905"/>
                  <a:pt x="927549" y="445486"/>
                  <a:pt x="930825" y="443666"/>
                </a:cubicBezTo>
                <a:cubicBezTo>
                  <a:pt x="937496" y="439960"/>
                  <a:pt x="942635" y="433379"/>
                  <a:pt x="949875" y="430966"/>
                </a:cubicBezTo>
                <a:lnTo>
                  <a:pt x="968925" y="424616"/>
                </a:lnTo>
                <a:cubicBezTo>
                  <a:pt x="967867" y="418266"/>
                  <a:pt x="969162" y="411025"/>
                  <a:pt x="965750" y="405566"/>
                </a:cubicBezTo>
                <a:cubicBezTo>
                  <a:pt x="963242" y="401552"/>
                  <a:pt x="957159" y="401564"/>
                  <a:pt x="953050" y="399216"/>
                </a:cubicBezTo>
                <a:cubicBezTo>
                  <a:pt x="949737" y="397323"/>
                  <a:pt x="946700" y="394983"/>
                  <a:pt x="943525" y="392866"/>
                </a:cubicBezTo>
                <a:cubicBezTo>
                  <a:pt x="941408" y="388633"/>
                  <a:pt x="937844" y="384851"/>
                  <a:pt x="937175" y="380166"/>
                </a:cubicBezTo>
                <a:cubicBezTo>
                  <a:pt x="935482" y="368313"/>
                  <a:pt x="943102" y="370853"/>
                  <a:pt x="949875" y="367466"/>
                </a:cubicBezTo>
                <a:cubicBezTo>
                  <a:pt x="953288" y="365759"/>
                  <a:pt x="955987" y="362823"/>
                  <a:pt x="959400" y="361116"/>
                </a:cubicBezTo>
                <a:cubicBezTo>
                  <a:pt x="985690" y="347971"/>
                  <a:pt x="951153" y="369789"/>
                  <a:pt x="978450" y="351591"/>
                </a:cubicBezTo>
                <a:cubicBezTo>
                  <a:pt x="986582" y="339392"/>
                  <a:pt x="988142" y="331761"/>
                  <a:pt x="1000675" y="326191"/>
                </a:cubicBezTo>
                <a:cubicBezTo>
                  <a:pt x="1006792" y="323473"/>
                  <a:pt x="1019725" y="319841"/>
                  <a:pt x="1019725" y="319841"/>
                </a:cubicBezTo>
                <a:cubicBezTo>
                  <a:pt x="1020783" y="316666"/>
                  <a:pt x="1022174" y="313583"/>
                  <a:pt x="1022900" y="310316"/>
                </a:cubicBezTo>
                <a:cubicBezTo>
                  <a:pt x="1028561" y="284840"/>
                  <a:pt x="1023472" y="298503"/>
                  <a:pt x="1029250" y="275391"/>
                </a:cubicBezTo>
                <a:cubicBezTo>
                  <a:pt x="1030062" y="272144"/>
                  <a:pt x="1031367" y="269041"/>
                  <a:pt x="1032425" y="265866"/>
                </a:cubicBezTo>
                <a:cubicBezTo>
                  <a:pt x="1025498" y="245084"/>
                  <a:pt x="1035119" y="265481"/>
                  <a:pt x="1019725" y="253166"/>
                </a:cubicBezTo>
                <a:cubicBezTo>
                  <a:pt x="999209" y="236753"/>
                  <a:pt x="1027791" y="248446"/>
                  <a:pt x="1003850" y="240466"/>
                </a:cubicBezTo>
                <a:lnTo>
                  <a:pt x="991150" y="221416"/>
                </a:lnTo>
                <a:lnTo>
                  <a:pt x="984800" y="211891"/>
                </a:lnTo>
                <a:cubicBezTo>
                  <a:pt x="983742" y="207658"/>
                  <a:pt x="982824" y="203387"/>
                  <a:pt x="981625" y="199191"/>
                </a:cubicBezTo>
                <a:cubicBezTo>
                  <a:pt x="980706" y="195973"/>
                  <a:pt x="978834" y="192991"/>
                  <a:pt x="978450" y="189666"/>
                </a:cubicBezTo>
                <a:cubicBezTo>
                  <a:pt x="966364" y="84925"/>
                  <a:pt x="978055" y="146418"/>
                  <a:pt x="968925" y="100766"/>
                </a:cubicBezTo>
                <a:cubicBezTo>
                  <a:pt x="972259" y="34095"/>
                  <a:pt x="982154" y="28799"/>
                  <a:pt x="975275" y="15041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46" name="Полилиния 245"/>
          <p:cNvSpPr/>
          <p:nvPr/>
        </p:nvSpPr>
        <p:spPr>
          <a:xfrm>
            <a:off x="6534057" y="2737992"/>
            <a:ext cx="1218437" cy="987111"/>
          </a:xfrm>
          <a:custGeom>
            <a:avLst/>
            <a:gdLst>
              <a:gd name="connsiteX0" fmla="*/ 150142 w 1183605"/>
              <a:gd name="connsiteY0" fmla="*/ 400050 h 1028700"/>
              <a:gd name="connsiteX1" fmla="*/ 178717 w 1183605"/>
              <a:gd name="connsiteY1" fmla="*/ 423862 h 1028700"/>
              <a:gd name="connsiteX2" fmla="*/ 188242 w 1183605"/>
              <a:gd name="connsiteY2" fmla="*/ 442912 h 1028700"/>
              <a:gd name="connsiteX3" fmla="*/ 202530 w 1183605"/>
              <a:gd name="connsiteY3" fmla="*/ 447675 h 1028700"/>
              <a:gd name="connsiteX4" fmla="*/ 216817 w 1183605"/>
              <a:gd name="connsiteY4" fmla="*/ 457200 h 1028700"/>
              <a:gd name="connsiteX5" fmla="*/ 331117 w 1183605"/>
              <a:gd name="connsiteY5" fmla="*/ 452437 h 1028700"/>
              <a:gd name="connsiteX6" fmla="*/ 373980 w 1183605"/>
              <a:gd name="connsiteY6" fmla="*/ 447675 h 1028700"/>
              <a:gd name="connsiteX7" fmla="*/ 445417 w 1183605"/>
              <a:gd name="connsiteY7" fmla="*/ 414337 h 1028700"/>
              <a:gd name="connsiteX8" fmla="*/ 445417 w 1183605"/>
              <a:gd name="connsiteY8" fmla="*/ 414337 h 1028700"/>
              <a:gd name="connsiteX9" fmla="*/ 473992 w 1183605"/>
              <a:gd name="connsiteY9" fmla="*/ 395287 h 1028700"/>
              <a:gd name="connsiteX10" fmla="*/ 488280 w 1183605"/>
              <a:gd name="connsiteY10" fmla="*/ 385762 h 1028700"/>
              <a:gd name="connsiteX11" fmla="*/ 497805 w 1183605"/>
              <a:gd name="connsiteY11" fmla="*/ 371475 h 1028700"/>
              <a:gd name="connsiteX12" fmla="*/ 502567 w 1183605"/>
              <a:gd name="connsiteY12" fmla="*/ 352425 h 1028700"/>
              <a:gd name="connsiteX13" fmla="*/ 493042 w 1183605"/>
              <a:gd name="connsiteY13" fmla="*/ 276225 h 1028700"/>
              <a:gd name="connsiteX14" fmla="*/ 488280 w 1183605"/>
              <a:gd name="connsiteY14" fmla="*/ 247650 h 1028700"/>
              <a:gd name="connsiteX15" fmla="*/ 478755 w 1183605"/>
              <a:gd name="connsiteY15" fmla="*/ 219075 h 1028700"/>
              <a:gd name="connsiteX16" fmla="*/ 473992 w 1183605"/>
              <a:gd name="connsiteY16" fmla="*/ 147637 h 1028700"/>
              <a:gd name="connsiteX17" fmla="*/ 464467 w 1183605"/>
              <a:gd name="connsiteY17" fmla="*/ 119062 h 1028700"/>
              <a:gd name="connsiteX18" fmla="*/ 469230 w 1183605"/>
              <a:gd name="connsiteY18" fmla="*/ 80962 h 1028700"/>
              <a:gd name="connsiteX19" fmla="*/ 483517 w 1183605"/>
              <a:gd name="connsiteY19" fmla="*/ 76200 h 1028700"/>
              <a:gd name="connsiteX20" fmla="*/ 607342 w 1183605"/>
              <a:gd name="connsiteY20" fmla="*/ 80962 h 1028700"/>
              <a:gd name="connsiteX21" fmla="*/ 726405 w 1183605"/>
              <a:gd name="connsiteY21" fmla="*/ 76200 h 1028700"/>
              <a:gd name="connsiteX22" fmla="*/ 745455 w 1183605"/>
              <a:gd name="connsiteY22" fmla="*/ 71437 h 1028700"/>
              <a:gd name="connsiteX23" fmla="*/ 778792 w 1183605"/>
              <a:gd name="connsiteY23" fmla="*/ 47625 h 1028700"/>
              <a:gd name="connsiteX24" fmla="*/ 797842 w 1183605"/>
              <a:gd name="connsiteY24" fmla="*/ 42862 h 1028700"/>
              <a:gd name="connsiteX25" fmla="*/ 826417 w 1183605"/>
              <a:gd name="connsiteY25" fmla="*/ 28575 h 1028700"/>
              <a:gd name="connsiteX26" fmla="*/ 840705 w 1183605"/>
              <a:gd name="connsiteY26" fmla="*/ 19050 h 1028700"/>
              <a:gd name="connsiteX27" fmla="*/ 869280 w 1183605"/>
              <a:gd name="connsiteY27" fmla="*/ 9525 h 1028700"/>
              <a:gd name="connsiteX28" fmla="*/ 883567 w 1183605"/>
              <a:gd name="connsiteY28" fmla="*/ 4762 h 1028700"/>
              <a:gd name="connsiteX29" fmla="*/ 897855 w 1183605"/>
              <a:gd name="connsiteY29" fmla="*/ 0 h 1028700"/>
              <a:gd name="connsiteX30" fmla="*/ 916905 w 1183605"/>
              <a:gd name="connsiteY30" fmla="*/ 4762 h 1028700"/>
              <a:gd name="connsiteX31" fmla="*/ 921667 w 1183605"/>
              <a:gd name="connsiteY31" fmla="*/ 19050 h 1028700"/>
              <a:gd name="connsiteX32" fmla="*/ 912142 w 1183605"/>
              <a:gd name="connsiteY32" fmla="*/ 95250 h 1028700"/>
              <a:gd name="connsiteX33" fmla="*/ 916905 w 1183605"/>
              <a:gd name="connsiteY33" fmla="*/ 138112 h 1028700"/>
              <a:gd name="connsiteX34" fmla="*/ 931192 w 1183605"/>
              <a:gd name="connsiteY34" fmla="*/ 147637 h 1028700"/>
              <a:gd name="connsiteX35" fmla="*/ 978817 w 1183605"/>
              <a:gd name="connsiteY35" fmla="*/ 142875 h 1028700"/>
              <a:gd name="connsiteX36" fmla="*/ 1064542 w 1183605"/>
              <a:gd name="connsiteY36" fmla="*/ 138112 h 1028700"/>
              <a:gd name="connsiteX37" fmla="*/ 1078830 w 1183605"/>
              <a:gd name="connsiteY37" fmla="*/ 133350 h 1028700"/>
              <a:gd name="connsiteX38" fmla="*/ 1183605 w 1183605"/>
              <a:gd name="connsiteY38" fmla="*/ 133350 h 1028700"/>
              <a:gd name="connsiteX39" fmla="*/ 1178842 w 1183605"/>
              <a:gd name="connsiteY39" fmla="*/ 166687 h 1028700"/>
              <a:gd name="connsiteX40" fmla="*/ 1145505 w 1183605"/>
              <a:gd name="connsiteY40" fmla="*/ 180975 h 1028700"/>
              <a:gd name="connsiteX41" fmla="*/ 1140742 w 1183605"/>
              <a:gd name="connsiteY41" fmla="*/ 200025 h 1028700"/>
              <a:gd name="connsiteX42" fmla="*/ 1169317 w 1183605"/>
              <a:gd name="connsiteY42" fmla="*/ 219075 h 1028700"/>
              <a:gd name="connsiteX43" fmla="*/ 1174080 w 1183605"/>
              <a:gd name="connsiteY43" fmla="*/ 233362 h 1028700"/>
              <a:gd name="connsiteX44" fmla="*/ 1145505 w 1183605"/>
              <a:gd name="connsiteY44" fmla="*/ 252412 h 1028700"/>
              <a:gd name="connsiteX45" fmla="*/ 1121692 w 1183605"/>
              <a:gd name="connsiteY45" fmla="*/ 280987 h 1028700"/>
              <a:gd name="connsiteX46" fmla="*/ 1107405 w 1183605"/>
              <a:gd name="connsiteY46" fmla="*/ 295275 h 1028700"/>
              <a:gd name="connsiteX47" fmla="*/ 1088355 w 1183605"/>
              <a:gd name="connsiteY47" fmla="*/ 323850 h 1028700"/>
              <a:gd name="connsiteX48" fmla="*/ 1078830 w 1183605"/>
              <a:gd name="connsiteY48" fmla="*/ 338137 h 1028700"/>
              <a:gd name="connsiteX49" fmla="*/ 1074067 w 1183605"/>
              <a:gd name="connsiteY49" fmla="*/ 385762 h 1028700"/>
              <a:gd name="connsiteX50" fmla="*/ 1064542 w 1183605"/>
              <a:gd name="connsiteY50" fmla="*/ 400050 h 1028700"/>
              <a:gd name="connsiteX51" fmla="*/ 907380 w 1183605"/>
              <a:gd name="connsiteY51" fmla="*/ 423862 h 1028700"/>
              <a:gd name="connsiteX52" fmla="*/ 883567 w 1183605"/>
              <a:gd name="connsiteY52" fmla="*/ 447675 h 1028700"/>
              <a:gd name="connsiteX53" fmla="*/ 869280 w 1183605"/>
              <a:gd name="connsiteY53" fmla="*/ 523875 h 1028700"/>
              <a:gd name="connsiteX54" fmla="*/ 874042 w 1183605"/>
              <a:gd name="connsiteY54" fmla="*/ 552450 h 1028700"/>
              <a:gd name="connsiteX55" fmla="*/ 888330 w 1183605"/>
              <a:gd name="connsiteY55" fmla="*/ 557212 h 1028700"/>
              <a:gd name="connsiteX56" fmla="*/ 907380 w 1183605"/>
              <a:gd name="connsiteY56" fmla="*/ 561975 h 1028700"/>
              <a:gd name="connsiteX57" fmla="*/ 935955 w 1183605"/>
              <a:gd name="connsiteY57" fmla="*/ 571500 h 1028700"/>
              <a:gd name="connsiteX58" fmla="*/ 978817 w 1183605"/>
              <a:gd name="connsiteY58" fmla="*/ 585787 h 1028700"/>
              <a:gd name="connsiteX59" fmla="*/ 1007392 w 1183605"/>
              <a:gd name="connsiteY59" fmla="*/ 595312 h 1028700"/>
              <a:gd name="connsiteX60" fmla="*/ 1083592 w 1183605"/>
              <a:gd name="connsiteY60" fmla="*/ 600075 h 1028700"/>
              <a:gd name="connsiteX61" fmla="*/ 1093117 w 1183605"/>
              <a:gd name="connsiteY61" fmla="*/ 614362 h 1028700"/>
              <a:gd name="connsiteX62" fmla="*/ 1083592 w 1183605"/>
              <a:gd name="connsiteY62" fmla="*/ 647700 h 1028700"/>
              <a:gd name="connsiteX63" fmla="*/ 1069305 w 1183605"/>
              <a:gd name="connsiteY63" fmla="*/ 652462 h 1028700"/>
              <a:gd name="connsiteX64" fmla="*/ 1064542 w 1183605"/>
              <a:gd name="connsiteY64" fmla="*/ 719137 h 1028700"/>
              <a:gd name="connsiteX65" fmla="*/ 1078830 w 1183605"/>
              <a:gd name="connsiteY65" fmla="*/ 728662 h 1028700"/>
              <a:gd name="connsiteX66" fmla="*/ 1102642 w 1183605"/>
              <a:gd name="connsiteY66" fmla="*/ 771525 h 1028700"/>
              <a:gd name="connsiteX67" fmla="*/ 1116930 w 1183605"/>
              <a:gd name="connsiteY67" fmla="*/ 800100 h 1028700"/>
              <a:gd name="connsiteX68" fmla="*/ 1121692 w 1183605"/>
              <a:gd name="connsiteY68" fmla="*/ 847725 h 1028700"/>
              <a:gd name="connsiteX69" fmla="*/ 1107405 w 1183605"/>
              <a:gd name="connsiteY69" fmla="*/ 862012 h 1028700"/>
              <a:gd name="connsiteX70" fmla="*/ 1059780 w 1183605"/>
              <a:gd name="connsiteY70" fmla="*/ 876300 h 1028700"/>
              <a:gd name="connsiteX71" fmla="*/ 1045492 w 1183605"/>
              <a:gd name="connsiteY71" fmla="*/ 890587 h 1028700"/>
              <a:gd name="connsiteX72" fmla="*/ 1016917 w 1183605"/>
              <a:gd name="connsiteY72" fmla="*/ 900112 h 1028700"/>
              <a:gd name="connsiteX73" fmla="*/ 1002630 w 1183605"/>
              <a:gd name="connsiteY73" fmla="*/ 909637 h 1028700"/>
              <a:gd name="connsiteX74" fmla="*/ 997867 w 1183605"/>
              <a:gd name="connsiteY74" fmla="*/ 928687 h 1028700"/>
              <a:gd name="connsiteX75" fmla="*/ 993105 w 1183605"/>
              <a:gd name="connsiteY75" fmla="*/ 971550 h 1028700"/>
              <a:gd name="connsiteX76" fmla="*/ 964530 w 1183605"/>
              <a:gd name="connsiteY76" fmla="*/ 981075 h 1028700"/>
              <a:gd name="connsiteX77" fmla="*/ 950242 w 1183605"/>
              <a:gd name="connsiteY77" fmla="*/ 990600 h 1028700"/>
              <a:gd name="connsiteX78" fmla="*/ 931192 w 1183605"/>
              <a:gd name="connsiteY78" fmla="*/ 995362 h 1028700"/>
              <a:gd name="connsiteX79" fmla="*/ 916905 w 1183605"/>
              <a:gd name="connsiteY79" fmla="*/ 1004887 h 1028700"/>
              <a:gd name="connsiteX80" fmla="*/ 845467 w 1183605"/>
              <a:gd name="connsiteY80" fmla="*/ 1004887 h 1028700"/>
              <a:gd name="connsiteX81" fmla="*/ 726405 w 1183605"/>
              <a:gd name="connsiteY81" fmla="*/ 1000125 h 1028700"/>
              <a:gd name="connsiteX82" fmla="*/ 712117 w 1183605"/>
              <a:gd name="connsiteY82" fmla="*/ 1009650 h 1028700"/>
              <a:gd name="connsiteX83" fmla="*/ 697830 w 1183605"/>
              <a:gd name="connsiteY83" fmla="*/ 1023937 h 1028700"/>
              <a:gd name="connsiteX84" fmla="*/ 678780 w 1183605"/>
              <a:gd name="connsiteY84" fmla="*/ 1028700 h 1028700"/>
              <a:gd name="connsiteX85" fmla="*/ 612105 w 1183605"/>
              <a:gd name="connsiteY85" fmla="*/ 1019175 h 1028700"/>
              <a:gd name="connsiteX86" fmla="*/ 621630 w 1183605"/>
              <a:gd name="connsiteY86" fmla="*/ 1004887 h 1028700"/>
              <a:gd name="connsiteX87" fmla="*/ 650205 w 1183605"/>
              <a:gd name="connsiteY87" fmla="*/ 990600 h 1028700"/>
              <a:gd name="connsiteX88" fmla="*/ 664492 w 1183605"/>
              <a:gd name="connsiteY88" fmla="*/ 976312 h 1028700"/>
              <a:gd name="connsiteX89" fmla="*/ 674017 w 1183605"/>
              <a:gd name="connsiteY89" fmla="*/ 947737 h 1028700"/>
              <a:gd name="connsiteX90" fmla="*/ 659730 w 1183605"/>
              <a:gd name="connsiteY90" fmla="*/ 938212 h 1028700"/>
              <a:gd name="connsiteX91" fmla="*/ 640680 w 1183605"/>
              <a:gd name="connsiteY91" fmla="*/ 919162 h 1028700"/>
              <a:gd name="connsiteX92" fmla="*/ 635917 w 1183605"/>
              <a:gd name="connsiteY92" fmla="*/ 904875 h 1028700"/>
              <a:gd name="connsiteX93" fmla="*/ 593055 w 1183605"/>
              <a:gd name="connsiteY93" fmla="*/ 885825 h 1028700"/>
              <a:gd name="connsiteX94" fmla="*/ 578767 w 1183605"/>
              <a:gd name="connsiteY94" fmla="*/ 881062 h 1028700"/>
              <a:gd name="connsiteX95" fmla="*/ 478755 w 1183605"/>
              <a:gd name="connsiteY95" fmla="*/ 871537 h 1028700"/>
              <a:gd name="connsiteX96" fmla="*/ 440655 w 1183605"/>
              <a:gd name="connsiteY96" fmla="*/ 866775 h 1028700"/>
              <a:gd name="connsiteX97" fmla="*/ 421605 w 1183605"/>
              <a:gd name="connsiteY97" fmla="*/ 862012 h 1028700"/>
              <a:gd name="connsiteX98" fmla="*/ 397792 w 1183605"/>
              <a:gd name="connsiteY98" fmla="*/ 857250 h 1028700"/>
              <a:gd name="connsiteX99" fmla="*/ 345405 w 1183605"/>
              <a:gd name="connsiteY99" fmla="*/ 857250 h 1028700"/>
              <a:gd name="connsiteX100" fmla="*/ 307305 w 1183605"/>
              <a:gd name="connsiteY100" fmla="*/ 847725 h 1028700"/>
              <a:gd name="connsiteX101" fmla="*/ 293017 w 1183605"/>
              <a:gd name="connsiteY101" fmla="*/ 842962 h 1028700"/>
              <a:gd name="connsiteX102" fmla="*/ 269205 w 1183605"/>
              <a:gd name="connsiteY102" fmla="*/ 838200 h 1028700"/>
              <a:gd name="connsiteX103" fmla="*/ 273967 w 1183605"/>
              <a:gd name="connsiteY103" fmla="*/ 790575 h 1028700"/>
              <a:gd name="connsiteX104" fmla="*/ 250155 w 1183605"/>
              <a:gd name="connsiteY104" fmla="*/ 795337 h 1028700"/>
              <a:gd name="connsiteX105" fmla="*/ 212055 w 1183605"/>
              <a:gd name="connsiteY105" fmla="*/ 833437 h 1028700"/>
              <a:gd name="connsiteX106" fmla="*/ 121567 w 1183605"/>
              <a:gd name="connsiteY106" fmla="*/ 828675 h 1028700"/>
              <a:gd name="connsiteX107" fmla="*/ 107280 w 1183605"/>
              <a:gd name="connsiteY107" fmla="*/ 823912 h 1028700"/>
              <a:gd name="connsiteX108" fmla="*/ 50130 w 1183605"/>
              <a:gd name="connsiteY108" fmla="*/ 828675 h 1028700"/>
              <a:gd name="connsiteX109" fmla="*/ 7267 w 1183605"/>
              <a:gd name="connsiteY109" fmla="*/ 823912 h 1028700"/>
              <a:gd name="connsiteX110" fmla="*/ 12030 w 1183605"/>
              <a:gd name="connsiteY110" fmla="*/ 795337 h 1028700"/>
              <a:gd name="connsiteX111" fmla="*/ 26317 w 1183605"/>
              <a:gd name="connsiteY111" fmla="*/ 781050 h 1028700"/>
              <a:gd name="connsiteX112" fmla="*/ 40605 w 1183605"/>
              <a:gd name="connsiteY112" fmla="*/ 771525 h 1028700"/>
              <a:gd name="connsiteX113" fmla="*/ 64417 w 1183605"/>
              <a:gd name="connsiteY113" fmla="*/ 766762 h 1028700"/>
              <a:gd name="connsiteX114" fmla="*/ 83467 w 1183605"/>
              <a:gd name="connsiteY114" fmla="*/ 762000 h 1028700"/>
              <a:gd name="connsiteX115" fmla="*/ 126330 w 1183605"/>
              <a:gd name="connsiteY115" fmla="*/ 738187 h 1028700"/>
              <a:gd name="connsiteX116" fmla="*/ 140617 w 1183605"/>
              <a:gd name="connsiteY116" fmla="*/ 728662 h 1028700"/>
              <a:gd name="connsiteX117" fmla="*/ 169192 w 1183605"/>
              <a:gd name="connsiteY117" fmla="*/ 695325 h 1028700"/>
              <a:gd name="connsiteX118" fmla="*/ 173955 w 1183605"/>
              <a:gd name="connsiteY118" fmla="*/ 681037 h 1028700"/>
              <a:gd name="connsiteX119" fmla="*/ 154905 w 1183605"/>
              <a:gd name="connsiteY119" fmla="*/ 652462 h 1028700"/>
              <a:gd name="connsiteX120" fmla="*/ 140617 w 1183605"/>
              <a:gd name="connsiteY120" fmla="*/ 638175 h 1028700"/>
              <a:gd name="connsiteX121" fmla="*/ 145380 w 1183605"/>
              <a:gd name="connsiteY121" fmla="*/ 576262 h 1028700"/>
              <a:gd name="connsiteX122" fmla="*/ 150142 w 1183605"/>
              <a:gd name="connsiteY122" fmla="*/ 561975 h 1028700"/>
              <a:gd name="connsiteX123" fmla="*/ 154905 w 1183605"/>
              <a:gd name="connsiteY123" fmla="*/ 542925 h 1028700"/>
              <a:gd name="connsiteX124" fmla="*/ 150142 w 1183605"/>
              <a:gd name="connsiteY124" fmla="*/ 509587 h 1028700"/>
              <a:gd name="connsiteX125" fmla="*/ 126330 w 1183605"/>
              <a:gd name="connsiteY125" fmla="*/ 490537 h 1028700"/>
              <a:gd name="connsiteX126" fmla="*/ 97755 w 1183605"/>
              <a:gd name="connsiteY126" fmla="*/ 476250 h 1028700"/>
              <a:gd name="connsiteX127" fmla="*/ 88230 w 1183605"/>
              <a:gd name="connsiteY127" fmla="*/ 461962 h 1028700"/>
              <a:gd name="connsiteX128" fmla="*/ 69180 w 1183605"/>
              <a:gd name="connsiteY128" fmla="*/ 442912 h 1028700"/>
              <a:gd name="connsiteX129" fmla="*/ 83467 w 1183605"/>
              <a:gd name="connsiteY129" fmla="*/ 438150 h 1028700"/>
              <a:gd name="connsiteX130" fmla="*/ 112042 w 1183605"/>
              <a:gd name="connsiteY130" fmla="*/ 419100 h 1028700"/>
              <a:gd name="connsiteX131" fmla="*/ 150142 w 1183605"/>
              <a:gd name="connsiteY131" fmla="*/ 400050 h 10287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183605" h="1028700">
                <a:moveTo>
                  <a:pt x="150142" y="400050"/>
                </a:moveTo>
                <a:cubicBezTo>
                  <a:pt x="176661" y="453088"/>
                  <a:pt x="139811" y="391441"/>
                  <a:pt x="178717" y="423862"/>
                </a:cubicBezTo>
                <a:cubicBezTo>
                  <a:pt x="184171" y="428407"/>
                  <a:pt x="183222" y="437892"/>
                  <a:pt x="188242" y="442912"/>
                </a:cubicBezTo>
                <a:cubicBezTo>
                  <a:pt x="191792" y="446462"/>
                  <a:pt x="198040" y="445430"/>
                  <a:pt x="202530" y="447675"/>
                </a:cubicBezTo>
                <a:cubicBezTo>
                  <a:pt x="207649" y="450235"/>
                  <a:pt x="212055" y="454025"/>
                  <a:pt x="216817" y="457200"/>
                </a:cubicBezTo>
                <a:cubicBezTo>
                  <a:pt x="254917" y="455612"/>
                  <a:pt x="293217" y="456648"/>
                  <a:pt x="331117" y="452437"/>
                </a:cubicBezTo>
                <a:cubicBezTo>
                  <a:pt x="398080" y="444996"/>
                  <a:pt x="264451" y="429418"/>
                  <a:pt x="373980" y="447675"/>
                </a:cubicBezTo>
                <a:cubicBezTo>
                  <a:pt x="437768" y="441875"/>
                  <a:pt x="416641" y="457501"/>
                  <a:pt x="445417" y="414337"/>
                </a:cubicBezTo>
                <a:lnTo>
                  <a:pt x="445417" y="414337"/>
                </a:lnTo>
                <a:lnTo>
                  <a:pt x="473992" y="395287"/>
                </a:lnTo>
                <a:lnTo>
                  <a:pt x="488280" y="385762"/>
                </a:lnTo>
                <a:cubicBezTo>
                  <a:pt x="491455" y="381000"/>
                  <a:pt x="495550" y="376736"/>
                  <a:pt x="497805" y="371475"/>
                </a:cubicBezTo>
                <a:cubicBezTo>
                  <a:pt x="500383" y="365459"/>
                  <a:pt x="502567" y="358970"/>
                  <a:pt x="502567" y="352425"/>
                </a:cubicBezTo>
                <a:cubicBezTo>
                  <a:pt x="502567" y="300946"/>
                  <a:pt x="503103" y="306404"/>
                  <a:pt x="493042" y="276225"/>
                </a:cubicBezTo>
                <a:cubicBezTo>
                  <a:pt x="491455" y="266700"/>
                  <a:pt x="490622" y="257018"/>
                  <a:pt x="488280" y="247650"/>
                </a:cubicBezTo>
                <a:cubicBezTo>
                  <a:pt x="485845" y="237910"/>
                  <a:pt x="478755" y="219075"/>
                  <a:pt x="478755" y="219075"/>
                </a:cubicBezTo>
                <a:cubicBezTo>
                  <a:pt x="477167" y="195262"/>
                  <a:pt x="477367" y="171263"/>
                  <a:pt x="473992" y="147637"/>
                </a:cubicBezTo>
                <a:cubicBezTo>
                  <a:pt x="472572" y="137698"/>
                  <a:pt x="464467" y="119062"/>
                  <a:pt x="464467" y="119062"/>
                </a:cubicBezTo>
                <a:cubicBezTo>
                  <a:pt x="466055" y="106362"/>
                  <a:pt x="464032" y="92658"/>
                  <a:pt x="469230" y="80962"/>
                </a:cubicBezTo>
                <a:cubicBezTo>
                  <a:pt x="471269" y="76375"/>
                  <a:pt x="478497" y="76200"/>
                  <a:pt x="483517" y="76200"/>
                </a:cubicBezTo>
                <a:cubicBezTo>
                  <a:pt x="524823" y="76200"/>
                  <a:pt x="566067" y="79375"/>
                  <a:pt x="607342" y="80962"/>
                </a:cubicBezTo>
                <a:cubicBezTo>
                  <a:pt x="647030" y="79375"/>
                  <a:pt x="686780" y="78933"/>
                  <a:pt x="726405" y="76200"/>
                </a:cubicBezTo>
                <a:cubicBezTo>
                  <a:pt x="732935" y="75750"/>
                  <a:pt x="739601" y="74364"/>
                  <a:pt x="745455" y="71437"/>
                </a:cubicBezTo>
                <a:cubicBezTo>
                  <a:pt x="755201" y="66564"/>
                  <a:pt x="767912" y="52288"/>
                  <a:pt x="778792" y="47625"/>
                </a:cubicBezTo>
                <a:cubicBezTo>
                  <a:pt x="784808" y="45047"/>
                  <a:pt x="791492" y="44450"/>
                  <a:pt x="797842" y="42862"/>
                </a:cubicBezTo>
                <a:cubicBezTo>
                  <a:pt x="838791" y="15564"/>
                  <a:pt x="786981" y="48292"/>
                  <a:pt x="826417" y="28575"/>
                </a:cubicBezTo>
                <a:cubicBezTo>
                  <a:pt x="831537" y="26015"/>
                  <a:pt x="835474" y="21375"/>
                  <a:pt x="840705" y="19050"/>
                </a:cubicBezTo>
                <a:cubicBezTo>
                  <a:pt x="849880" y="14972"/>
                  <a:pt x="859755" y="12700"/>
                  <a:pt x="869280" y="9525"/>
                </a:cubicBezTo>
                <a:lnTo>
                  <a:pt x="883567" y="4762"/>
                </a:lnTo>
                <a:lnTo>
                  <a:pt x="897855" y="0"/>
                </a:lnTo>
                <a:cubicBezTo>
                  <a:pt x="904205" y="1587"/>
                  <a:pt x="911794" y="673"/>
                  <a:pt x="916905" y="4762"/>
                </a:cubicBezTo>
                <a:cubicBezTo>
                  <a:pt x="920825" y="7898"/>
                  <a:pt x="921667" y="14030"/>
                  <a:pt x="921667" y="19050"/>
                </a:cubicBezTo>
                <a:cubicBezTo>
                  <a:pt x="921667" y="41951"/>
                  <a:pt x="916064" y="71718"/>
                  <a:pt x="912142" y="95250"/>
                </a:cubicBezTo>
                <a:cubicBezTo>
                  <a:pt x="913730" y="109537"/>
                  <a:pt x="911992" y="124602"/>
                  <a:pt x="916905" y="138112"/>
                </a:cubicBezTo>
                <a:cubicBezTo>
                  <a:pt x="918861" y="143491"/>
                  <a:pt x="925485" y="147198"/>
                  <a:pt x="931192" y="147637"/>
                </a:cubicBezTo>
                <a:cubicBezTo>
                  <a:pt x="947099" y="148861"/>
                  <a:pt x="962903" y="144012"/>
                  <a:pt x="978817" y="142875"/>
                </a:cubicBezTo>
                <a:cubicBezTo>
                  <a:pt x="1007363" y="140836"/>
                  <a:pt x="1035967" y="139700"/>
                  <a:pt x="1064542" y="138112"/>
                </a:cubicBezTo>
                <a:cubicBezTo>
                  <a:pt x="1069305" y="136525"/>
                  <a:pt x="1073868" y="134113"/>
                  <a:pt x="1078830" y="133350"/>
                </a:cubicBezTo>
                <a:cubicBezTo>
                  <a:pt x="1130349" y="125424"/>
                  <a:pt x="1128680" y="128772"/>
                  <a:pt x="1183605" y="133350"/>
                </a:cubicBezTo>
                <a:cubicBezTo>
                  <a:pt x="1182017" y="144462"/>
                  <a:pt x="1183401" y="156429"/>
                  <a:pt x="1178842" y="166687"/>
                </a:cubicBezTo>
                <a:cubicBezTo>
                  <a:pt x="1174731" y="175937"/>
                  <a:pt x="1152243" y="179290"/>
                  <a:pt x="1145505" y="180975"/>
                </a:cubicBezTo>
                <a:cubicBezTo>
                  <a:pt x="1143917" y="187325"/>
                  <a:pt x="1138944" y="193731"/>
                  <a:pt x="1140742" y="200025"/>
                </a:cubicBezTo>
                <a:cubicBezTo>
                  <a:pt x="1144497" y="213167"/>
                  <a:pt x="1159137" y="215681"/>
                  <a:pt x="1169317" y="219075"/>
                </a:cubicBezTo>
                <a:cubicBezTo>
                  <a:pt x="1170905" y="223837"/>
                  <a:pt x="1174905" y="228410"/>
                  <a:pt x="1174080" y="233362"/>
                </a:cubicBezTo>
                <a:cubicBezTo>
                  <a:pt x="1171220" y="250522"/>
                  <a:pt x="1158335" y="249205"/>
                  <a:pt x="1145505" y="252412"/>
                </a:cubicBezTo>
                <a:cubicBezTo>
                  <a:pt x="1103771" y="294146"/>
                  <a:pt x="1154837" y="241212"/>
                  <a:pt x="1121692" y="280987"/>
                </a:cubicBezTo>
                <a:cubicBezTo>
                  <a:pt x="1117380" y="286161"/>
                  <a:pt x="1111540" y="289959"/>
                  <a:pt x="1107405" y="295275"/>
                </a:cubicBezTo>
                <a:cubicBezTo>
                  <a:pt x="1100377" y="304311"/>
                  <a:pt x="1094705" y="314325"/>
                  <a:pt x="1088355" y="323850"/>
                </a:cubicBezTo>
                <a:lnTo>
                  <a:pt x="1078830" y="338137"/>
                </a:lnTo>
                <a:cubicBezTo>
                  <a:pt x="1077242" y="354012"/>
                  <a:pt x="1077655" y="370216"/>
                  <a:pt x="1074067" y="385762"/>
                </a:cubicBezTo>
                <a:cubicBezTo>
                  <a:pt x="1072780" y="391339"/>
                  <a:pt x="1068850" y="396281"/>
                  <a:pt x="1064542" y="400050"/>
                </a:cubicBezTo>
                <a:cubicBezTo>
                  <a:pt x="1016257" y="442300"/>
                  <a:pt x="987542" y="420893"/>
                  <a:pt x="907380" y="423862"/>
                </a:cubicBezTo>
                <a:cubicBezTo>
                  <a:pt x="898587" y="429724"/>
                  <a:pt x="886009" y="435462"/>
                  <a:pt x="883567" y="447675"/>
                </a:cubicBezTo>
                <a:cubicBezTo>
                  <a:pt x="865728" y="536876"/>
                  <a:pt x="891992" y="478451"/>
                  <a:pt x="869280" y="523875"/>
                </a:cubicBezTo>
                <a:cubicBezTo>
                  <a:pt x="870867" y="533400"/>
                  <a:pt x="869251" y="544066"/>
                  <a:pt x="874042" y="552450"/>
                </a:cubicBezTo>
                <a:cubicBezTo>
                  <a:pt x="876533" y="556809"/>
                  <a:pt x="883503" y="555833"/>
                  <a:pt x="888330" y="557212"/>
                </a:cubicBezTo>
                <a:cubicBezTo>
                  <a:pt x="894624" y="559010"/>
                  <a:pt x="901111" y="560094"/>
                  <a:pt x="907380" y="561975"/>
                </a:cubicBezTo>
                <a:cubicBezTo>
                  <a:pt x="916997" y="564860"/>
                  <a:pt x="926430" y="568325"/>
                  <a:pt x="935955" y="571500"/>
                </a:cubicBezTo>
                <a:lnTo>
                  <a:pt x="978817" y="585787"/>
                </a:lnTo>
                <a:cubicBezTo>
                  <a:pt x="978819" y="585788"/>
                  <a:pt x="1007389" y="595312"/>
                  <a:pt x="1007392" y="595312"/>
                </a:cubicBezTo>
                <a:lnTo>
                  <a:pt x="1083592" y="600075"/>
                </a:lnTo>
                <a:cubicBezTo>
                  <a:pt x="1086767" y="604837"/>
                  <a:pt x="1092307" y="608696"/>
                  <a:pt x="1093117" y="614362"/>
                </a:cubicBezTo>
                <a:cubicBezTo>
                  <a:pt x="1093133" y="614472"/>
                  <a:pt x="1085827" y="645465"/>
                  <a:pt x="1083592" y="647700"/>
                </a:cubicBezTo>
                <a:cubicBezTo>
                  <a:pt x="1080042" y="651250"/>
                  <a:pt x="1074067" y="650875"/>
                  <a:pt x="1069305" y="652462"/>
                </a:cubicBezTo>
                <a:cubicBezTo>
                  <a:pt x="1060446" y="679040"/>
                  <a:pt x="1052527" y="689099"/>
                  <a:pt x="1064542" y="719137"/>
                </a:cubicBezTo>
                <a:cubicBezTo>
                  <a:pt x="1066668" y="724452"/>
                  <a:pt x="1074067" y="725487"/>
                  <a:pt x="1078830" y="728662"/>
                </a:cubicBezTo>
                <a:cubicBezTo>
                  <a:pt x="1091996" y="768166"/>
                  <a:pt x="1069897" y="706037"/>
                  <a:pt x="1102642" y="771525"/>
                </a:cubicBezTo>
                <a:lnTo>
                  <a:pt x="1116930" y="800100"/>
                </a:lnTo>
                <a:cubicBezTo>
                  <a:pt x="1118517" y="815975"/>
                  <a:pt x="1124118" y="831956"/>
                  <a:pt x="1121692" y="847725"/>
                </a:cubicBezTo>
                <a:cubicBezTo>
                  <a:pt x="1120668" y="854382"/>
                  <a:pt x="1113116" y="858443"/>
                  <a:pt x="1107405" y="862012"/>
                </a:cubicBezTo>
                <a:cubicBezTo>
                  <a:pt x="1092663" y="871225"/>
                  <a:pt x="1076270" y="873002"/>
                  <a:pt x="1059780" y="876300"/>
                </a:cubicBezTo>
                <a:cubicBezTo>
                  <a:pt x="1055017" y="881062"/>
                  <a:pt x="1051380" y="887316"/>
                  <a:pt x="1045492" y="890587"/>
                </a:cubicBezTo>
                <a:cubicBezTo>
                  <a:pt x="1036715" y="895463"/>
                  <a:pt x="1016917" y="900112"/>
                  <a:pt x="1016917" y="900112"/>
                </a:cubicBezTo>
                <a:cubicBezTo>
                  <a:pt x="1012155" y="903287"/>
                  <a:pt x="1005805" y="904875"/>
                  <a:pt x="1002630" y="909637"/>
                </a:cubicBezTo>
                <a:cubicBezTo>
                  <a:pt x="998999" y="915083"/>
                  <a:pt x="998862" y="922218"/>
                  <a:pt x="997867" y="928687"/>
                </a:cubicBezTo>
                <a:cubicBezTo>
                  <a:pt x="995681" y="942895"/>
                  <a:pt x="1000823" y="959422"/>
                  <a:pt x="993105" y="971550"/>
                </a:cubicBezTo>
                <a:cubicBezTo>
                  <a:pt x="987715" y="980021"/>
                  <a:pt x="972884" y="975506"/>
                  <a:pt x="964530" y="981075"/>
                </a:cubicBezTo>
                <a:cubicBezTo>
                  <a:pt x="959767" y="984250"/>
                  <a:pt x="955503" y="988345"/>
                  <a:pt x="950242" y="990600"/>
                </a:cubicBezTo>
                <a:cubicBezTo>
                  <a:pt x="944226" y="993178"/>
                  <a:pt x="937542" y="993775"/>
                  <a:pt x="931192" y="995362"/>
                </a:cubicBezTo>
                <a:cubicBezTo>
                  <a:pt x="926430" y="998537"/>
                  <a:pt x="922024" y="1002327"/>
                  <a:pt x="916905" y="1004887"/>
                </a:cubicBezTo>
                <a:cubicBezTo>
                  <a:pt x="893745" y="1016467"/>
                  <a:pt x="872349" y="1007127"/>
                  <a:pt x="845467" y="1004887"/>
                </a:cubicBezTo>
                <a:cubicBezTo>
                  <a:pt x="788238" y="985811"/>
                  <a:pt x="826918" y="994834"/>
                  <a:pt x="726405" y="1000125"/>
                </a:cubicBezTo>
                <a:cubicBezTo>
                  <a:pt x="721642" y="1003300"/>
                  <a:pt x="716514" y="1005986"/>
                  <a:pt x="712117" y="1009650"/>
                </a:cubicBezTo>
                <a:cubicBezTo>
                  <a:pt x="706943" y="1013962"/>
                  <a:pt x="703678" y="1020595"/>
                  <a:pt x="697830" y="1023937"/>
                </a:cubicBezTo>
                <a:cubicBezTo>
                  <a:pt x="692147" y="1027184"/>
                  <a:pt x="685130" y="1027112"/>
                  <a:pt x="678780" y="1028700"/>
                </a:cubicBezTo>
                <a:cubicBezTo>
                  <a:pt x="656555" y="1025525"/>
                  <a:pt x="632829" y="1027810"/>
                  <a:pt x="612105" y="1019175"/>
                </a:cubicBezTo>
                <a:cubicBezTo>
                  <a:pt x="606821" y="1016973"/>
                  <a:pt x="617583" y="1008935"/>
                  <a:pt x="621630" y="1004887"/>
                </a:cubicBezTo>
                <a:cubicBezTo>
                  <a:pt x="630863" y="995654"/>
                  <a:pt x="638584" y="994473"/>
                  <a:pt x="650205" y="990600"/>
                </a:cubicBezTo>
                <a:cubicBezTo>
                  <a:pt x="654967" y="985837"/>
                  <a:pt x="659318" y="980624"/>
                  <a:pt x="664492" y="976312"/>
                </a:cubicBezTo>
                <a:cubicBezTo>
                  <a:pt x="677054" y="965844"/>
                  <a:pt x="688370" y="969267"/>
                  <a:pt x="674017" y="947737"/>
                </a:cubicBezTo>
                <a:cubicBezTo>
                  <a:pt x="670842" y="942975"/>
                  <a:pt x="664492" y="941387"/>
                  <a:pt x="659730" y="938212"/>
                </a:cubicBezTo>
                <a:cubicBezTo>
                  <a:pt x="647029" y="900113"/>
                  <a:pt x="666080" y="944562"/>
                  <a:pt x="640680" y="919162"/>
                </a:cubicBezTo>
                <a:cubicBezTo>
                  <a:pt x="637130" y="915612"/>
                  <a:pt x="639053" y="908795"/>
                  <a:pt x="635917" y="904875"/>
                </a:cubicBezTo>
                <a:cubicBezTo>
                  <a:pt x="627683" y="894583"/>
                  <a:pt x="601788" y="888736"/>
                  <a:pt x="593055" y="885825"/>
                </a:cubicBezTo>
                <a:lnTo>
                  <a:pt x="578767" y="881062"/>
                </a:lnTo>
                <a:cubicBezTo>
                  <a:pt x="537333" y="867251"/>
                  <a:pt x="569472" y="876577"/>
                  <a:pt x="478755" y="871537"/>
                </a:cubicBezTo>
                <a:cubicBezTo>
                  <a:pt x="466055" y="869950"/>
                  <a:pt x="453280" y="868879"/>
                  <a:pt x="440655" y="866775"/>
                </a:cubicBezTo>
                <a:cubicBezTo>
                  <a:pt x="434199" y="865699"/>
                  <a:pt x="427995" y="863432"/>
                  <a:pt x="421605" y="862012"/>
                </a:cubicBezTo>
                <a:cubicBezTo>
                  <a:pt x="413703" y="860256"/>
                  <a:pt x="405730" y="858837"/>
                  <a:pt x="397792" y="857250"/>
                </a:cubicBezTo>
                <a:cubicBezTo>
                  <a:pt x="373391" y="865383"/>
                  <a:pt x="383316" y="864358"/>
                  <a:pt x="345405" y="857250"/>
                </a:cubicBezTo>
                <a:cubicBezTo>
                  <a:pt x="332538" y="854838"/>
                  <a:pt x="319724" y="851865"/>
                  <a:pt x="307305" y="847725"/>
                </a:cubicBezTo>
                <a:cubicBezTo>
                  <a:pt x="302542" y="846137"/>
                  <a:pt x="297887" y="844180"/>
                  <a:pt x="293017" y="842962"/>
                </a:cubicBezTo>
                <a:cubicBezTo>
                  <a:pt x="285164" y="840999"/>
                  <a:pt x="277142" y="839787"/>
                  <a:pt x="269205" y="838200"/>
                </a:cubicBezTo>
                <a:cubicBezTo>
                  <a:pt x="278138" y="824800"/>
                  <a:pt x="292912" y="809520"/>
                  <a:pt x="273967" y="790575"/>
                </a:cubicBezTo>
                <a:cubicBezTo>
                  <a:pt x="268243" y="784851"/>
                  <a:pt x="258092" y="793750"/>
                  <a:pt x="250155" y="795337"/>
                </a:cubicBezTo>
                <a:cubicBezTo>
                  <a:pt x="227167" y="829819"/>
                  <a:pt x="241344" y="818792"/>
                  <a:pt x="212055" y="833437"/>
                </a:cubicBezTo>
                <a:cubicBezTo>
                  <a:pt x="181892" y="831850"/>
                  <a:pt x="151647" y="831410"/>
                  <a:pt x="121567" y="828675"/>
                </a:cubicBezTo>
                <a:cubicBezTo>
                  <a:pt x="116568" y="828221"/>
                  <a:pt x="112300" y="823912"/>
                  <a:pt x="107280" y="823912"/>
                </a:cubicBezTo>
                <a:cubicBezTo>
                  <a:pt x="88164" y="823912"/>
                  <a:pt x="69180" y="827087"/>
                  <a:pt x="50130" y="828675"/>
                </a:cubicBezTo>
                <a:cubicBezTo>
                  <a:pt x="35842" y="827087"/>
                  <a:pt x="18086" y="833378"/>
                  <a:pt x="7267" y="823912"/>
                </a:cubicBezTo>
                <a:cubicBezTo>
                  <a:pt x="0" y="817553"/>
                  <a:pt x="8108" y="804161"/>
                  <a:pt x="12030" y="795337"/>
                </a:cubicBezTo>
                <a:cubicBezTo>
                  <a:pt x="14765" y="789183"/>
                  <a:pt x="21143" y="785362"/>
                  <a:pt x="26317" y="781050"/>
                </a:cubicBezTo>
                <a:cubicBezTo>
                  <a:pt x="30714" y="777386"/>
                  <a:pt x="35246" y="773535"/>
                  <a:pt x="40605" y="771525"/>
                </a:cubicBezTo>
                <a:cubicBezTo>
                  <a:pt x="48184" y="768683"/>
                  <a:pt x="56515" y="768518"/>
                  <a:pt x="64417" y="766762"/>
                </a:cubicBezTo>
                <a:cubicBezTo>
                  <a:pt x="70807" y="765342"/>
                  <a:pt x="77117" y="763587"/>
                  <a:pt x="83467" y="762000"/>
                </a:cubicBezTo>
                <a:cubicBezTo>
                  <a:pt x="128314" y="717153"/>
                  <a:pt x="56396" y="784812"/>
                  <a:pt x="126330" y="738187"/>
                </a:cubicBezTo>
                <a:cubicBezTo>
                  <a:pt x="131092" y="735012"/>
                  <a:pt x="136220" y="732326"/>
                  <a:pt x="140617" y="728662"/>
                </a:cubicBezTo>
                <a:cubicBezTo>
                  <a:pt x="153887" y="717604"/>
                  <a:pt x="158678" y="709344"/>
                  <a:pt x="169192" y="695325"/>
                </a:cubicBezTo>
                <a:cubicBezTo>
                  <a:pt x="170780" y="690562"/>
                  <a:pt x="173955" y="686057"/>
                  <a:pt x="173955" y="681037"/>
                </a:cubicBezTo>
                <a:cubicBezTo>
                  <a:pt x="173955" y="657800"/>
                  <a:pt x="169259" y="664423"/>
                  <a:pt x="154905" y="652462"/>
                </a:cubicBezTo>
                <a:cubicBezTo>
                  <a:pt x="149731" y="648150"/>
                  <a:pt x="145380" y="642937"/>
                  <a:pt x="140617" y="638175"/>
                </a:cubicBezTo>
                <a:cubicBezTo>
                  <a:pt x="142205" y="617537"/>
                  <a:pt x="142813" y="596801"/>
                  <a:pt x="145380" y="576262"/>
                </a:cubicBezTo>
                <a:cubicBezTo>
                  <a:pt x="146003" y="571281"/>
                  <a:pt x="148763" y="566802"/>
                  <a:pt x="150142" y="561975"/>
                </a:cubicBezTo>
                <a:cubicBezTo>
                  <a:pt x="151940" y="555681"/>
                  <a:pt x="153317" y="549275"/>
                  <a:pt x="154905" y="542925"/>
                </a:cubicBezTo>
                <a:cubicBezTo>
                  <a:pt x="153317" y="531812"/>
                  <a:pt x="153368" y="520339"/>
                  <a:pt x="150142" y="509587"/>
                </a:cubicBezTo>
                <a:cubicBezTo>
                  <a:pt x="144475" y="490699"/>
                  <a:pt x="140221" y="497483"/>
                  <a:pt x="126330" y="490537"/>
                </a:cubicBezTo>
                <a:cubicBezTo>
                  <a:pt x="89409" y="472076"/>
                  <a:pt x="133658" y="488217"/>
                  <a:pt x="97755" y="476250"/>
                </a:cubicBezTo>
                <a:cubicBezTo>
                  <a:pt x="94580" y="471487"/>
                  <a:pt x="92700" y="465538"/>
                  <a:pt x="88230" y="461962"/>
                </a:cubicBezTo>
                <a:cubicBezTo>
                  <a:pt x="65139" y="443489"/>
                  <a:pt x="79570" y="474086"/>
                  <a:pt x="69180" y="442912"/>
                </a:cubicBezTo>
                <a:cubicBezTo>
                  <a:pt x="73942" y="441325"/>
                  <a:pt x="79079" y="440588"/>
                  <a:pt x="83467" y="438150"/>
                </a:cubicBezTo>
                <a:cubicBezTo>
                  <a:pt x="93474" y="432591"/>
                  <a:pt x="101182" y="422720"/>
                  <a:pt x="112042" y="419100"/>
                </a:cubicBezTo>
                <a:lnTo>
                  <a:pt x="150142" y="40005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7" name="Полилиния 246"/>
          <p:cNvSpPr/>
          <p:nvPr/>
        </p:nvSpPr>
        <p:spPr>
          <a:xfrm>
            <a:off x="5354611" y="3089397"/>
            <a:ext cx="1351041" cy="1213909"/>
          </a:xfrm>
          <a:custGeom>
            <a:avLst/>
            <a:gdLst>
              <a:gd name="connsiteX0" fmla="*/ 876648 w 1312416"/>
              <a:gd name="connsiteY0" fmla="*/ 1041215 h 1265052"/>
              <a:gd name="connsiteX1" fmla="*/ 893316 w 1312416"/>
              <a:gd name="connsiteY1" fmla="*/ 1043596 h 1265052"/>
              <a:gd name="connsiteX2" fmla="*/ 900460 w 1312416"/>
              <a:gd name="connsiteY2" fmla="*/ 1048359 h 1265052"/>
              <a:gd name="connsiteX3" fmla="*/ 907604 w 1312416"/>
              <a:gd name="connsiteY3" fmla="*/ 1050740 h 1265052"/>
              <a:gd name="connsiteX4" fmla="*/ 938560 w 1312416"/>
              <a:gd name="connsiteY4" fmla="*/ 1048359 h 1265052"/>
              <a:gd name="connsiteX5" fmla="*/ 952848 w 1312416"/>
              <a:gd name="connsiteY5" fmla="*/ 1034071 h 1265052"/>
              <a:gd name="connsiteX6" fmla="*/ 964754 w 1312416"/>
              <a:gd name="connsiteY6" fmla="*/ 1019784 h 1265052"/>
              <a:gd name="connsiteX7" fmla="*/ 967135 w 1312416"/>
              <a:gd name="connsiteY7" fmla="*/ 1012640 h 1265052"/>
              <a:gd name="connsiteX8" fmla="*/ 971898 w 1312416"/>
              <a:gd name="connsiteY8" fmla="*/ 1000734 h 1265052"/>
              <a:gd name="connsiteX9" fmla="*/ 967135 w 1312416"/>
              <a:gd name="connsiteY9" fmla="*/ 953109 h 1265052"/>
              <a:gd name="connsiteX10" fmla="*/ 962373 w 1312416"/>
              <a:gd name="connsiteY10" fmla="*/ 945965 h 1265052"/>
              <a:gd name="connsiteX11" fmla="*/ 945704 w 1312416"/>
              <a:gd name="connsiteY11" fmla="*/ 936440 h 1265052"/>
              <a:gd name="connsiteX12" fmla="*/ 933798 w 1312416"/>
              <a:gd name="connsiteY12" fmla="*/ 934059 h 1265052"/>
              <a:gd name="connsiteX13" fmla="*/ 912366 w 1312416"/>
              <a:gd name="connsiteY13" fmla="*/ 936440 h 1265052"/>
              <a:gd name="connsiteX14" fmla="*/ 907604 w 1312416"/>
              <a:gd name="connsiteY14" fmla="*/ 943584 h 1265052"/>
              <a:gd name="connsiteX15" fmla="*/ 890935 w 1312416"/>
              <a:gd name="connsiteY15" fmla="*/ 938821 h 1265052"/>
              <a:gd name="connsiteX16" fmla="*/ 893316 w 1312416"/>
              <a:gd name="connsiteY16" fmla="*/ 869765 h 1265052"/>
              <a:gd name="connsiteX17" fmla="*/ 931416 w 1312416"/>
              <a:gd name="connsiteY17" fmla="*/ 872146 h 1265052"/>
              <a:gd name="connsiteX18" fmla="*/ 971898 w 1312416"/>
              <a:gd name="connsiteY18" fmla="*/ 869765 h 1265052"/>
              <a:gd name="connsiteX19" fmla="*/ 974279 w 1312416"/>
              <a:gd name="connsiteY19" fmla="*/ 843571 h 1265052"/>
              <a:gd name="connsiteX20" fmla="*/ 976660 w 1312416"/>
              <a:gd name="connsiteY20" fmla="*/ 834046 h 1265052"/>
              <a:gd name="connsiteX21" fmla="*/ 979041 w 1312416"/>
              <a:gd name="connsiteY21" fmla="*/ 795946 h 1265052"/>
              <a:gd name="connsiteX22" fmla="*/ 1009998 w 1312416"/>
              <a:gd name="connsiteY22" fmla="*/ 793565 h 1265052"/>
              <a:gd name="connsiteX23" fmla="*/ 1017141 w 1312416"/>
              <a:gd name="connsiteY23" fmla="*/ 788802 h 1265052"/>
              <a:gd name="connsiteX24" fmla="*/ 1024285 w 1312416"/>
              <a:gd name="connsiteY24" fmla="*/ 753084 h 1265052"/>
              <a:gd name="connsiteX25" fmla="*/ 1031429 w 1312416"/>
              <a:gd name="connsiteY25" fmla="*/ 745940 h 1265052"/>
              <a:gd name="connsiteX26" fmla="*/ 1036191 w 1312416"/>
              <a:gd name="connsiteY26" fmla="*/ 738796 h 1265052"/>
              <a:gd name="connsiteX27" fmla="*/ 1043335 w 1312416"/>
              <a:gd name="connsiteY27" fmla="*/ 731652 h 1265052"/>
              <a:gd name="connsiteX28" fmla="*/ 1048098 w 1312416"/>
              <a:gd name="connsiteY28" fmla="*/ 724509 h 1265052"/>
              <a:gd name="connsiteX29" fmla="*/ 1069529 w 1312416"/>
              <a:gd name="connsiteY29" fmla="*/ 707840 h 1265052"/>
              <a:gd name="connsiteX30" fmla="*/ 1076673 w 1312416"/>
              <a:gd name="connsiteY30" fmla="*/ 705459 h 1265052"/>
              <a:gd name="connsiteX31" fmla="*/ 1081435 w 1312416"/>
              <a:gd name="connsiteY31" fmla="*/ 698315 h 1265052"/>
              <a:gd name="connsiteX32" fmla="*/ 1083816 w 1312416"/>
              <a:gd name="connsiteY32" fmla="*/ 686409 h 1265052"/>
              <a:gd name="connsiteX33" fmla="*/ 1086198 w 1312416"/>
              <a:gd name="connsiteY33" fmla="*/ 648309 h 1265052"/>
              <a:gd name="connsiteX34" fmla="*/ 1083816 w 1312416"/>
              <a:gd name="connsiteY34" fmla="*/ 612590 h 1265052"/>
              <a:gd name="connsiteX35" fmla="*/ 1074291 w 1312416"/>
              <a:gd name="connsiteY35" fmla="*/ 595921 h 1265052"/>
              <a:gd name="connsiteX36" fmla="*/ 1069529 w 1312416"/>
              <a:gd name="connsiteY36" fmla="*/ 586396 h 1265052"/>
              <a:gd name="connsiteX37" fmla="*/ 1071910 w 1312416"/>
              <a:gd name="connsiteY37" fmla="*/ 562584 h 1265052"/>
              <a:gd name="connsiteX38" fmla="*/ 1079054 w 1312416"/>
              <a:gd name="connsiteY38" fmla="*/ 560202 h 1265052"/>
              <a:gd name="connsiteX39" fmla="*/ 1088579 w 1312416"/>
              <a:gd name="connsiteY39" fmla="*/ 555440 h 1265052"/>
              <a:gd name="connsiteX40" fmla="*/ 1105248 w 1312416"/>
              <a:gd name="connsiteY40" fmla="*/ 550677 h 1265052"/>
              <a:gd name="connsiteX41" fmla="*/ 1102866 w 1312416"/>
              <a:gd name="connsiteY41" fmla="*/ 536390 h 1265052"/>
              <a:gd name="connsiteX42" fmla="*/ 1100485 w 1312416"/>
              <a:gd name="connsiteY42" fmla="*/ 522102 h 1265052"/>
              <a:gd name="connsiteX43" fmla="*/ 1098104 w 1312416"/>
              <a:gd name="connsiteY43" fmla="*/ 514959 h 1265052"/>
              <a:gd name="connsiteX44" fmla="*/ 1095723 w 1312416"/>
              <a:gd name="connsiteY44" fmla="*/ 503052 h 1265052"/>
              <a:gd name="connsiteX45" fmla="*/ 1100485 w 1312416"/>
              <a:gd name="connsiteY45" fmla="*/ 460190 h 1265052"/>
              <a:gd name="connsiteX46" fmla="*/ 1114773 w 1312416"/>
              <a:gd name="connsiteY46" fmla="*/ 455427 h 1265052"/>
              <a:gd name="connsiteX47" fmla="*/ 1138585 w 1312416"/>
              <a:gd name="connsiteY47" fmla="*/ 453046 h 1265052"/>
              <a:gd name="connsiteX48" fmla="*/ 1140966 w 1312416"/>
              <a:gd name="connsiteY48" fmla="*/ 386371 h 1265052"/>
              <a:gd name="connsiteX49" fmla="*/ 1160016 w 1312416"/>
              <a:gd name="connsiteY49" fmla="*/ 383990 h 1265052"/>
              <a:gd name="connsiteX50" fmla="*/ 1162398 w 1312416"/>
              <a:gd name="connsiteY50" fmla="*/ 362559 h 1265052"/>
              <a:gd name="connsiteX51" fmla="*/ 1174304 w 1312416"/>
              <a:gd name="connsiteY51" fmla="*/ 350652 h 1265052"/>
              <a:gd name="connsiteX52" fmla="*/ 1183829 w 1312416"/>
              <a:gd name="connsiteY52" fmla="*/ 348271 h 1265052"/>
              <a:gd name="connsiteX53" fmla="*/ 1190973 w 1312416"/>
              <a:gd name="connsiteY53" fmla="*/ 343509 h 1265052"/>
              <a:gd name="connsiteX54" fmla="*/ 1200498 w 1312416"/>
              <a:gd name="connsiteY54" fmla="*/ 362559 h 1265052"/>
              <a:gd name="connsiteX55" fmla="*/ 1207641 w 1312416"/>
              <a:gd name="connsiteY55" fmla="*/ 364940 h 1265052"/>
              <a:gd name="connsiteX56" fmla="*/ 1252885 w 1312416"/>
              <a:gd name="connsiteY56" fmla="*/ 360177 h 1265052"/>
              <a:gd name="connsiteX57" fmla="*/ 1260029 w 1312416"/>
              <a:gd name="connsiteY57" fmla="*/ 355415 h 1265052"/>
              <a:gd name="connsiteX58" fmla="*/ 1262410 w 1312416"/>
              <a:gd name="connsiteY58" fmla="*/ 348271 h 1265052"/>
              <a:gd name="connsiteX59" fmla="*/ 1279079 w 1312416"/>
              <a:gd name="connsiteY59" fmla="*/ 341127 h 1265052"/>
              <a:gd name="connsiteX60" fmla="*/ 1298129 w 1312416"/>
              <a:gd name="connsiteY60" fmla="*/ 319696 h 1265052"/>
              <a:gd name="connsiteX61" fmla="*/ 1302891 w 1312416"/>
              <a:gd name="connsiteY61" fmla="*/ 305409 h 1265052"/>
              <a:gd name="connsiteX62" fmla="*/ 1305273 w 1312416"/>
              <a:gd name="connsiteY62" fmla="*/ 298265 h 1265052"/>
              <a:gd name="connsiteX63" fmla="*/ 1312416 w 1312416"/>
              <a:gd name="connsiteY63" fmla="*/ 283977 h 1265052"/>
              <a:gd name="connsiteX64" fmla="*/ 1305273 w 1312416"/>
              <a:gd name="connsiteY64" fmla="*/ 262546 h 1265052"/>
              <a:gd name="connsiteX65" fmla="*/ 1298129 w 1312416"/>
              <a:gd name="connsiteY65" fmla="*/ 260165 h 1265052"/>
              <a:gd name="connsiteX66" fmla="*/ 1283841 w 1312416"/>
              <a:gd name="connsiteY66" fmla="*/ 245877 h 1265052"/>
              <a:gd name="connsiteX67" fmla="*/ 1271935 w 1312416"/>
              <a:gd name="connsiteY67" fmla="*/ 231590 h 1265052"/>
              <a:gd name="connsiteX68" fmla="*/ 1269554 w 1312416"/>
              <a:gd name="connsiteY68" fmla="*/ 212540 h 1265052"/>
              <a:gd name="connsiteX69" fmla="*/ 1267173 w 1312416"/>
              <a:gd name="connsiteY69" fmla="*/ 205396 h 1265052"/>
              <a:gd name="connsiteX70" fmla="*/ 1281460 w 1312416"/>
              <a:gd name="connsiteY70" fmla="*/ 198252 h 1265052"/>
              <a:gd name="connsiteX71" fmla="*/ 1286223 w 1312416"/>
              <a:gd name="connsiteY71" fmla="*/ 191109 h 1265052"/>
              <a:gd name="connsiteX72" fmla="*/ 1290985 w 1312416"/>
              <a:gd name="connsiteY72" fmla="*/ 176821 h 1265052"/>
              <a:gd name="connsiteX73" fmla="*/ 1286223 w 1312416"/>
              <a:gd name="connsiteY73" fmla="*/ 157771 h 1265052"/>
              <a:gd name="connsiteX74" fmla="*/ 1271935 w 1312416"/>
              <a:gd name="connsiteY74" fmla="*/ 143484 h 1265052"/>
              <a:gd name="connsiteX75" fmla="*/ 1264791 w 1312416"/>
              <a:gd name="connsiteY75" fmla="*/ 136340 h 1265052"/>
              <a:gd name="connsiteX76" fmla="*/ 1257648 w 1312416"/>
              <a:gd name="connsiteY76" fmla="*/ 129196 h 1265052"/>
              <a:gd name="connsiteX77" fmla="*/ 1238598 w 1312416"/>
              <a:gd name="connsiteY77" fmla="*/ 107765 h 1265052"/>
              <a:gd name="connsiteX78" fmla="*/ 1224310 w 1312416"/>
              <a:gd name="connsiteY78" fmla="*/ 98240 h 1265052"/>
              <a:gd name="connsiteX79" fmla="*/ 1217166 w 1312416"/>
              <a:gd name="connsiteY79" fmla="*/ 91096 h 1265052"/>
              <a:gd name="connsiteX80" fmla="*/ 1195735 w 1312416"/>
              <a:gd name="connsiteY80" fmla="*/ 74427 h 1265052"/>
              <a:gd name="connsiteX81" fmla="*/ 1193354 w 1312416"/>
              <a:gd name="connsiteY81" fmla="*/ 67284 h 1265052"/>
              <a:gd name="connsiteX82" fmla="*/ 1195735 w 1312416"/>
              <a:gd name="connsiteY82" fmla="*/ 48234 h 1265052"/>
              <a:gd name="connsiteX83" fmla="*/ 1202879 w 1312416"/>
              <a:gd name="connsiteY83" fmla="*/ 45852 h 1265052"/>
              <a:gd name="connsiteX84" fmla="*/ 1212404 w 1312416"/>
              <a:gd name="connsiteY84" fmla="*/ 41090 h 1265052"/>
              <a:gd name="connsiteX85" fmla="*/ 1250504 w 1312416"/>
              <a:gd name="connsiteY85" fmla="*/ 38709 h 1265052"/>
              <a:gd name="connsiteX86" fmla="*/ 1257648 w 1312416"/>
              <a:gd name="connsiteY86" fmla="*/ 33946 h 1265052"/>
              <a:gd name="connsiteX87" fmla="*/ 1264791 w 1312416"/>
              <a:gd name="connsiteY87" fmla="*/ 31565 h 1265052"/>
              <a:gd name="connsiteX88" fmla="*/ 1252885 w 1312416"/>
              <a:gd name="connsiteY88" fmla="*/ 17277 h 1265052"/>
              <a:gd name="connsiteX89" fmla="*/ 1245741 w 1312416"/>
              <a:gd name="connsiteY89" fmla="*/ 12515 h 1265052"/>
              <a:gd name="connsiteX90" fmla="*/ 1233835 w 1312416"/>
              <a:gd name="connsiteY90" fmla="*/ 609 h 1265052"/>
              <a:gd name="connsiteX91" fmla="*/ 1207641 w 1312416"/>
              <a:gd name="connsiteY91" fmla="*/ 5371 h 1265052"/>
              <a:gd name="connsiteX92" fmla="*/ 1200498 w 1312416"/>
              <a:gd name="connsiteY92" fmla="*/ 10134 h 1265052"/>
              <a:gd name="connsiteX93" fmla="*/ 1195735 w 1312416"/>
              <a:gd name="connsiteY93" fmla="*/ 19659 h 1265052"/>
              <a:gd name="connsiteX94" fmla="*/ 1190973 w 1312416"/>
              <a:gd name="connsiteY94" fmla="*/ 26802 h 1265052"/>
              <a:gd name="connsiteX95" fmla="*/ 1176685 w 1312416"/>
              <a:gd name="connsiteY95" fmla="*/ 41090 h 1265052"/>
              <a:gd name="connsiteX96" fmla="*/ 1164779 w 1312416"/>
              <a:gd name="connsiteY96" fmla="*/ 55377 h 1265052"/>
              <a:gd name="connsiteX97" fmla="*/ 1152873 w 1312416"/>
              <a:gd name="connsiteY97" fmla="*/ 67284 h 1265052"/>
              <a:gd name="connsiteX98" fmla="*/ 1138585 w 1312416"/>
              <a:gd name="connsiteY98" fmla="*/ 83952 h 1265052"/>
              <a:gd name="connsiteX99" fmla="*/ 1124298 w 1312416"/>
              <a:gd name="connsiteY99" fmla="*/ 88715 h 1265052"/>
              <a:gd name="connsiteX100" fmla="*/ 1117154 w 1312416"/>
              <a:gd name="connsiteY100" fmla="*/ 91096 h 1265052"/>
              <a:gd name="connsiteX101" fmla="*/ 1110010 w 1312416"/>
              <a:gd name="connsiteY101" fmla="*/ 93477 h 1265052"/>
              <a:gd name="connsiteX102" fmla="*/ 1093341 w 1312416"/>
              <a:gd name="connsiteY102" fmla="*/ 100621 h 1265052"/>
              <a:gd name="connsiteX103" fmla="*/ 1086198 w 1312416"/>
              <a:gd name="connsiteY103" fmla="*/ 105384 h 1265052"/>
              <a:gd name="connsiteX104" fmla="*/ 1036191 w 1312416"/>
              <a:gd name="connsiteY104" fmla="*/ 100621 h 1265052"/>
              <a:gd name="connsiteX105" fmla="*/ 1021904 w 1312416"/>
              <a:gd name="connsiteY105" fmla="*/ 95859 h 1265052"/>
              <a:gd name="connsiteX106" fmla="*/ 1005235 w 1312416"/>
              <a:gd name="connsiteY106" fmla="*/ 91096 h 1265052"/>
              <a:gd name="connsiteX107" fmla="*/ 959991 w 1312416"/>
              <a:gd name="connsiteY107" fmla="*/ 93477 h 1265052"/>
              <a:gd name="connsiteX108" fmla="*/ 952848 w 1312416"/>
              <a:gd name="connsiteY108" fmla="*/ 98240 h 1265052"/>
              <a:gd name="connsiteX109" fmla="*/ 945704 w 1312416"/>
              <a:gd name="connsiteY109" fmla="*/ 100621 h 1265052"/>
              <a:gd name="connsiteX110" fmla="*/ 931416 w 1312416"/>
              <a:gd name="connsiteY110" fmla="*/ 110146 h 1265052"/>
              <a:gd name="connsiteX111" fmla="*/ 924273 w 1312416"/>
              <a:gd name="connsiteY111" fmla="*/ 126815 h 1265052"/>
              <a:gd name="connsiteX112" fmla="*/ 919510 w 1312416"/>
              <a:gd name="connsiteY112" fmla="*/ 141102 h 1265052"/>
              <a:gd name="connsiteX113" fmla="*/ 917129 w 1312416"/>
              <a:gd name="connsiteY113" fmla="*/ 148246 h 1265052"/>
              <a:gd name="connsiteX114" fmla="*/ 909985 w 1312416"/>
              <a:gd name="connsiteY114" fmla="*/ 153009 h 1265052"/>
              <a:gd name="connsiteX115" fmla="*/ 902841 w 1312416"/>
              <a:gd name="connsiteY115" fmla="*/ 160152 h 1265052"/>
              <a:gd name="connsiteX116" fmla="*/ 890935 w 1312416"/>
              <a:gd name="connsiteY116" fmla="*/ 162534 h 1265052"/>
              <a:gd name="connsiteX117" fmla="*/ 859979 w 1312416"/>
              <a:gd name="connsiteY117" fmla="*/ 169677 h 1265052"/>
              <a:gd name="connsiteX118" fmla="*/ 855216 w 1312416"/>
              <a:gd name="connsiteY118" fmla="*/ 176821 h 1265052"/>
              <a:gd name="connsiteX119" fmla="*/ 852835 w 1312416"/>
              <a:gd name="connsiteY119" fmla="*/ 188727 h 1265052"/>
              <a:gd name="connsiteX120" fmla="*/ 850454 w 1312416"/>
              <a:gd name="connsiteY120" fmla="*/ 195871 h 1265052"/>
              <a:gd name="connsiteX121" fmla="*/ 857598 w 1312416"/>
              <a:gd name="connsiteY121" fmla="*/ 222065 h 1265052"/>
              <a:gd name="connsiteX122" fmla="*/ 862360 w 1312416"/>
              <a:gd name="connsiteY122" fmla="*/ 236352 h 1265052"/>
              <a:gd name="connsiteX123" fmla="*/ 867123 w 1312416"/>
              <a:gd name="connsiteY123" fmla="*/ 245877 h 1265052"/>
              <a:gd name="connsiteX124" fmla="*/ 864741 w 1312416"/>
              <a:gd name="connsiteY124" fmla="*/ 295884 h 1265052"/>
              <a:gd name="connsiteX125" fmla="*/ 850454 w 1312416"/>
              <a:gd name="connsiteY125" fmla="*/ 300646 h 1265052"/>
              <a:gd name="connsiteX126" fmla="*/ 798066 w 1312416"/>
              <a:gd name="connsiteY126" fmla="*/ 298265 h 1265052"/>
              <a:gd name="connsiteX127" fmla="*/ 776635 w 1312416"/>
              <a:gd name="connsiteY127" fmla="*/ 288740 h 1265052"/>
              <a:gd name="connsiteX128" fmla="*/ 764729 w 1312416"/>
              <a:gd name="connsiteY128" fmla="*/ 286359 h 1265052"/>
              <a:gd name="connsiteX129" fmla="*/ 729010 w 1312416"/>
              <a:gd name="connsiteY129" fmla="*/ 293502 h 1265052"/>
              <a:gd name="connsiteX130" fmla="*/ 721866 w 1312416"/>
              <a:gd name="connsiteY130" fmla="*/ 300646 h 1265052"/>
              <a:gd name="connsiteX131" fmla="*/ 712341 w 1312416"/>
              <a:gd name="connsiteY131" fmla="*/ 314934 h 1265052"/>
              <a:gd name="connsiteX132" fmla="*/ 709960 w 1312416"/>
              <a:gd name="connsiteY132" fmla="*/ 329221 h 1265052"/>
              <a:gd name="connsiteX133" fmla="*/ 705198 w 1312416"/>
              <a:gd name="connsiteY133" fmla="*/ 345890 h 1265052"/>
              <a:gd name="connsiteX134" fmla="*/ 702816 w 1312416"/>
              <a:gd name="connsiteY134" fmla="*/ 355415 h 1265052"/>
              <a:gd name="connsiteX135" fmla="*/ 695673 w 1312416"/>
              <a:gd name="connsiteY135" fmla="*/ 362559 h 1265052"/>
              <a:gd name="connsiteX136" fmla="*/ 690910 w 1312416"/>
              <a:gd name="connsiteY136" fmla="*/ 369702 h 1265052"/>
              <a:gd name="connsiteX137" fmla="*/ 681385 w 1312416"/>
              <a:gd name="connsiteY137" fmla="*/ 374465 h 1265052"/>
              <a:gd name="connsiteX138" fmla="*/ 674241 w 1312416"/>
              <a:gd name="connsiteY138" fmla="*/ 379227 h 1265052"/>
              <a:gd name="connsiteX139" fmla="*/ 669479 w 1312416"/>
              <a:gd name="connsiteY139" fmla="*/ 388752 h 1265052"/>
              <a:gd name="connsiteX140" fmla="*/ 667098 w 1312416"/>
              <a:gd name="connsiteY140" fmla="*/ 395896 h 1265052"/>
              <a:gd name="connsiteX141" fmla="*/ 662335 w 1312416"/>
              <a:gd name="connsiteY141" fmla="*/ 403040 h 1265052"/>
              <a:gd name="connsiteX142" fmla="*/ 671860 w 1312416"/>
              <a:gd name="connsiteY142" fmla="*/ 429234 h 1265052"/>
              <a:gd name="connsiteX143" fmla="*/ 679004 w 1312416"/>
              <a:gd name="connsiteY143" fmla="*/ 431615 h 1265052"/>
              <a:gd name="connsiteX144" fmla="*/ 683766 w 1312416"/>
              <a:gd name="connsiteY144" fmla="*/ 438759 h 1265052"/>
              <a:gd name="connsiteX145" fmla="*/ 688529 w 1312416"/>
              <a:gd name="connsiteY145" fmla="*/ 455427 h 1265052"/>
              <a:gd name="connsiteX146" fmla="*/ 686148 w 1312416"/>
              <a:gd name="connsiteY146" fmla="*/ 464952 h 1265052"/>
              <a:gd name="connsiteX147" fmla="*/ 662335 w 1312416"/>
              <a:gd name="connsiteY147" fmla="*/ 467334 h 1265052"/>
              <a:gd name="connsiteX148" fmla="*/ 655191 w 1312416"/>
              <a:gd name="connsiteY148" fmla="*/ 469715 h 1265052"/>
              <a:gd name="connsiteX149" fmla="*/ 648048 w 1312416"/>
              <a:gd name="connsiteY149" fmla="*/ 474477 h 1265052"/>
              <a:gd name="connsiteX150" fmla="*/ 645666 w 1312416"/>
              <a:gd name="connsiteY150" fmla="*/ 481621 h 1265052"/>
              <a:gd name="connsiteX151" fmla="*/ 619473 w 1312416"/>
              <a:gd name="connsiteY151" fmla="*/ 484002 h 1265052"/>
              <a:gd name="connsiteX152" fmla="*/ 590898 w 1312416"/>
              <a:gd name="connsiteY152" fmla="*/ 488765 h 1265052"/>
              <a:gd name="connsiteX153" fmla="*/ 581373 w 1312416"/>
              <a:gd name="connsiteY153" fmla="*/ 495909 h 1265052"/>
              <a:gd name="connsiteX154" fmla="*/ 574229 w 1312416"/>
              <a:gd name="connsiteY154" fmla="*/ 498290 h 1265052"/>
              <a:gd name="connsiteX155" fmla="*/ 564704 w 1312416"/>
              <a:gd name="connsiteY155" fmla="*/ 503052 h 1265052"/>
              <a:gd name="connsiteX156" fmla="*/ 550416 w 1312416"/>
              <a:gd name="connsiteY156" fmla="*/ 507815 h 1265052"/>
              <a:gd name="connsiteX157" fmla="*/ 545654 w 1312416"/>
              <a:gd name="connsiteY157" fmla="*/ 514959 h 1265052"/>
              <a:gd name="connsiteX158" fmla="*/ 528985 w 1312416"/>
              <a:gd name="connsiteY158" fmla="*/ 529246 h 1265052"/>
              <a:gd name="connsiteX159" fmla="*/ 524223 w 1312416"/>
              <a:gd name="connsiteY159" fmla="*/ 536390 h 1265052"/>
              <a:gd name="connsiteX160" fmla="*/ 517079 w 1312416"/>
              <a:gd name="connsiteY160" fmla="*/ 543534 h 1265052"/>
              <a:gd name="connsiteX161" fmla="*/ 505173 w 1312416"/>
              <a:gd name="connsiteY161" fmla="*/ 560202 h 1265052"/>
              <a:gd name="connsiteX162" fmla="*/ 498029 w 1312416"/>
              <a:gd name="connsiteY162" fmla="*/ 562584 h 1265052"/>
              <a:gd name="connsiteX163" fmla="*/ 490885 w 1312416"/>
              <a:gd name="connsiteY163" fmla="*/ 567346 h 1265052"/>
              <a:gd name="connsiteX164" fmla="*/ 478979 w 1312416"/>
              <a:gd name="connsiteY164" fmla="*/ 569727 h 1265052"/>
              <a:gd name="connsiteX165" fmla="*/ 471835 w 1312416"/>
              <a:gd name="connsiteY165" fmla="*/ 572109 h 1265052"/>
              <a:gd name="connsiteX166" fmla="*/ 443260 w 1312416"/>
              <a:gd name="connsiteY166" fmla="*/ 574490 h 1265052"/>
              <a:gd name="connsiteX167" fmla="*/ 386110 w 1312416"/>
              <a:gd name="connsiteY167" fmla="*/ 572109 h 1265052"/>
              <a:gd name="connsiteX168" fmla="*/ 359916 w 1312416"/>
              <a:gd name="connsiteY168" fmla="*/ 569727 h 1265052"/>
              <a:gd name="connsiteX169" fmla="*/ 345629 w 1312416"/>
              <a:gd name="connsiteY169" fmla="*/ 564965 h 1265052"/>
              <a:gd name="connsiteX170" fmla="*/ 331341 w 1312416"/>
              <a:gd name="connsiteY170" fmla="*/ 567346 h 1265052"/>
              <a:gd name="connsiteX171" fmla="*/ 314673 w 1312416"/>
              <a:gd name="connsiteY171" fmla="*/ 576871 h 1265052"/>
              <a:gd name="connsiteX172" fmla="*/ 300385 w 1312416"/>
              <a:gd name="connsiteY172" fmla="*/ 591159 h 1265052"/>
              <a:gd name="connsiteX173" fmla="*/ 293241 w 1312416"/>
              <a:gd name="connsiteY173" fmla="*/ 595921 h 1265052"/>
              <a:gd name="connsiteX174" fmla="*/ 290860 w 1312416"/>
              <a:gd name="connsiteY174" fmla="*/ 605446 h 1265052"/>
              <a:gd name="connsiteX175" fmla="*/ 288479 w 1312416"/>
              <a:gd name="connsiteY175" fmla="*/ 617352 h 1265052"/>
              <a:gd name="connsiteX176" fmla="*/ 286098 w 1312416"/>
              <a:gd name="connsiteY176" fmla="*/ 624496 h 1265052"/>
              <a:gd name="connsiteX177" fmla="*/ 278954 w 1312416"/>
              <a:gd name="connsiteY177" fmla="*/ 629259 h 1265052"/>
              <a:gd name="connsiteX178" fmla="*/ 274191 w 1312416"/>
              <a:gd name="connsiteY178" fmla="*/ 714984 h 1265052"/>
              <a:gd name="connsiteX179" fmla="*/ 267048 w 1312416"/>
              <a:gd name="connsiteY179" fmla="*/ 729271 h 1265052"/>
              <a:gd name="connsiteX180" fmla="*/ 255141 w 1312416"/>
              <a:gd name="connsiteY180" fmla="*/ 750702 h 1265052"/>
              <a:gd name="connsiteX181" fmla="*/ 247998 w 1312416"/>
              <a:gd name="connsiteY181" fmla="*/ 755465 h 1265052"/>
              <a:gd name="connsiteX182" fmla="*/ 233710 w 1312416"/>
              <a:gd name="connsiteY182" fmla="*/ 769752 h 1265052"/>
              <a:gd name="connsiteX183" fmla="*/ 226566 w 1312416"/>
              <a:gd name="connsiteY183" fmla="*/ 772134 h 1265052"/>
              <a:gd name="connsiteX184" fmla="*/ 219423 w 1312416"/>
              <a:gd name="connsiteY184" fmla="*/ 776896 h 1265052"/>
              <a:gd name="connsiteX185" fmla="*/ 190848 w 1312416"/>
              <a:gd name="connsiteY185" fmla="*/ 781659 h 1265052"/>
              <a:gd name="connsiteX186" fmla="*/ 171798 w 1312416"/>
              <a:gd name="connsiteY186" fmla="*/ 781659 h 1265052"/>
              <a:gd name="connsiteX187" fmla="*/ 143223 w 1312416"/>
              <a:gd name="connsiteY187" fmla="*/ 784040 h 1265052"/>
              <a:gd name="connsiteX188" fmla="*/ 128935 w 1312416"/>
              <a:gd name="connsiteY188" fmla="*/ 793565 h 1265052"/>
              <a:gd name="connsiteX189" fmla="*/ 107504 w 1312416"/>
              <a:gd name="connsiteY189" fmla="*/ 805471 h 1265052"/>
              <a:gd name="connsiteX190" fmla="*/ 109885 w 1312416"/>
              <a:gd name="connsiteY190" fmla="*/ 822140 h 1265052"/>
              <a:gd name="connsiteX191" fmla="*/ 124173 w 1312416"/>
              <a:gd name="connsiteY191" fmla="*/ 826902 h 1265052"/>
              <a:gd name="connsiteX192" fmla="*/ 131316 w 1312416"/>
              <a:gd name="connsiteY192" fmla="*/ 834046 h 1265052"/>
              <a:gd name="connsiteX193" fmla="*/ 114648 w 1312416"/>
              <a:gd name="connsiteY193" fmla="*/ 848334 h 1265052"/>
              <a:gd name="connsiteX194" fmla="*/ 107504 w 1312416"/>
              <a:gd name="connsiteY194" fmla="*/ 853096 h 1265052"/>
              <a:gd name="connsiteX195" fmla="*/ 102741 w 1312416"/>
              <a:gd name="connsiteY195" fmla="*/ 862621 h 1265052"/>
              <a:gd name="connsiteX196" fmla="*/ 74166 w 1312416"/>
              <a:gd name="connsiteY196" fmla="*/ 876909 h 1265052"/>
              <a:gd name="connsiteX197" fmla="*/ 67023 w 1312416"/>
              <a:gd name="connsiteY197" fmla="*/ 881671 h 1265052"/>
              <a:gd name="connsiteX198" fmla="*/ 64641 w 1312416"/>
              <a:gd name="connsiteY198" fmla="*/ 917390 h 1265052"/>
              <a:gd name="connsiteX199" fmla="*/ 50354 w 1312416"/>
              <a:gd name="connsiteY199" fmla="*/ 922152 h 1265052"/>
              <a:gd name="connsiteX200" fmla="*/ 43210 w 1312416"/>
              <a:gd name="connsiteY200" fmla="*/ 924534 h 1265052"/>
              <a:gd name="connsiteX201" fmla="*/ 36066 w 1312416"/>
              <a:gd name="connsiteY201" fmla="*/ 926915 h 1265052"/>
              <a:gd name="connsiteX202" fmla="*/ 26541 w 1312416"/>
              <a:gd name="connsiteY202" fmla="*/ 931677 h 1265052"/>
              <a:gd name="connsiteX203" fmla="*/ 9873 w 1312416"/>
              <a:gd name="connsiteY203" fmla="*/ 953109 h 1265052"/>
              <a:gd name="connsiteX204" fmla="*/ 9873 w 1312416"/>
              <a:gd name="connsiteY204" fmla="*/ 1005496 h 1265052"/>
              <a:gd name="connsiteX205" fmla="*/ 14635 w 1312416"/>
              <a:gd name="connsiteY205" fmla="*/ 1019784 h 1265052"/>
              <a:gd name="connsiteX206" fmla="*/ 31304 w 1312416"/>
              <a:gd name="connsiteY206" fmla="*/ 1029309 h 1265052"/>
              <a:gd name="connsiteX207" fmla="*/ 38448 w 1312416"/>
              <a:gd name="connsiteY207" fmla="*/ 1034071 h 1265052"/>
              <a:gd name="connsiteX208" fmla="*/ 95598 w 1312416"/>
              <a:gd name="connsiteY208" fmla="*/ 1034071 h 1265052"/>
              <a:gd name="connsiteX209" fmla="*/ 100360 w 1312416"/>
              <a:gd name="connsiteY209" fmla="*/ 1048359 h 1265052"/>
              <a:gd name="connsiteX210" fmla="*/ 112266 w 1312416"/>
              <a:gd name="connsiteY210" fmla="*/ 1079315 h 1265052"/>
              <a:gd name="connsiteX211" fmla="*/ 114648 w 1312416"/>
              <a:gd name="connsiteY211" fmla="*/ 1086459 h 1265052"/>
              <a:gd name="connsiteX212" fmla="*/ 121791 w 1312416"/>
              <a:gd name="connsiteY212" fmla="*/ 1088840 h 1265052"/>
              <a:gd name="connsiteX213" fmla="*/ 157510 w 1312416"/>
              <a:gd name="connsiteY213" fmla="*/ 1086459 h 1265052"/>
              <a:gd name="connsiteX214" fmla="*/ 164654 w 1312416"/>
              <a:gd name="connsiteY214" fmla="*/ 1081696 h 1265052"/>
              <a:gd name="connsiteX215" fmla="*/ 178941 w 1312416"/>
              <a:gd name="connsiteY215" fmla="*/ 1067409 h 1265052"/>
              <a:gd name="connsiteX216" fmla="*/ 186085 w 1312416"/>
              <a:gd name="connsiteY216" fmla="*/ 1053121 h 1265052"/>
              <a:gd name="connsiteX217" fmla="*/ 193229 w 1312416"/>
              <a:gd name="connsiteY217" fmla="*/ 1038834 h 1265052"/>
              <a:gd name="connsiteX218" fmla="*/ 200373 w 1312416"/>
              <a:gd name="connsiteY218" fmla="*/ 1034071 h 1265052"/>
              <a:gd name="connsiteX219" fmla="*/ 207516 w 1312416"/>
              <a:gd name="connsiteY219" fmla="*/ 1026927 h 1265052"/>
              <a:gd name="connsiteX220" fmla="*/ 221804 w 1312416"/>
              <a:gd name="connsiteY220" fmla="*/ 1019784 h 1265052"/>
              <a:gd name="connsiteX221" fmla="*/ 236091 w 1312416"/>
              <a:gd name="connsiteY221" fmla="*/ 1012640 h 1265052"/>
              <a:gd name="connsiteX222" fmla="*/ 243235 w 1312416"/>
              <a:gd name="connsiteY222" fmla="*/ 1007877 h 1265052"/>
              <a:gd name="connsiteX223" fmla="*/ 271810 w 1312416"/>
              <a:gd name="connsiteY223" fmla="*/ 1003115 h 1265052"/>
              <a:gd name="connsiteX224" fmla="*/ 302766 w 1312416"/>
              <a:gd name="connsiteY224" fmla="*/ 1003115 h 1265052"/>
              <a:gd name="connsiteX225" fmla="*/ 321816 w 1312416"/>
              <a:gd name="connsiteY225" fmla="*/ 1007877 h 1265052"/>
              <a:gd name="connsiteX226" fmla="*/ 357535 w 1312416"/>
              <a:gd name="connsiteY226" fmla="*/ 1005496 h 1265052"/>
              <a:gd name="connsiteX227" fmla="*/ 362298 w 1312416"/>
              <a:gd name="connsiteY227" fmla="*/ 998352 h 1265052"/>
              <a:gd name="connsiteX228" fmla="*/ 357535 w 1312416"/>
              <a:gd name="connsiteY228" fmla="*/ 984065 h 1265052"/>
              <a:gd name="connsiteX229" fmla="*/ 350391 w 1312416"/>
              <a:gd name="connsiteY229" fmla="*/ 969777 h 1265052"/>
              <a:gd name="connsiteX230" fmla="*/ 336104 w 1312416"/>
              <a:gd name="connsiteY230" fmla="*/ 965015 h 1265052"/>
              <a:gd name="connsiteX231" fmla="*/ 383729 w 1312416"/>
              <a:gd name="connsiteY231" fmla="*/ 967396 h 1265052"/>
              <a:gd name="connsiteX232" fmla="*/ 407541 w 1312416"/>
              <a:gd name="connsiteY232" fmla="*/ 969777 h 1265052"/>
              <a:gd name="connsiteX233" fmla="*/ 417066 w 1312416"/>
              <a:gd name="connsiteY233" fmla="*/ 972159 h 1265052"/>
              <a:gd name="connsiteX234" fmla="*/ 448023 w 1312416"/>
              <a:gd name="connsiteY234" fmla="*/ 974540 h 1265052"/>
              <a:gd name="connsiteX235" fmla="*/ 507554 w 1312416"/>
              <a:gd name="connsiteY235" fmla="*/ 981684 h 1265052"/>
              <a:gd name="connsiteX236" fmla="*/ 528985 w 1312416"/>
              <a:gd name="connsiteY236" fmla="*/ 988827 h 1265052"/>
              <a:gd name="connsiteX237" fmla="*/ 536129 w 1312416"/>
              <a:gd name="connsiteY237" fmla="*/ 991209 h 1265052"/>
              <a:gd name="connsiteX238" fmla="*/ 555179 w 1312416"/>
              <a:gd name="connsiteY238" fmla="*/ 993590 h 1265052"/>
              <a:gd name="connsiteX239" fmla="*/ 562323 w 1312416"/>
              <a:gd name="connsiteY239" fmla="*/ 995971 h 1265052"/>
              <a:gd name="connsiteX240" fmla="*/ 595660 w 1312416"/>
              <a:gd name="connsiteY240" fmla="*/ 1003115 h 1265052"/>
              <a:gd name="connsiteX241" fmla="*/ 612329 w 1312416"/>
              <a:gd name="connsiteY241" fmla="*/ 1005496 h 1265052"/>
              <a:gd name="connsiteX242" fmla="*/ 631379 w 1312416"/>
              <a:gd name="connsiteY242" fmla="*/ 1010259 h 1265052"/>
              <a:gd name="connsiteX243" fmla="*/ 638523 w 1312416"/>
              <a:gd name="connsiteY243" fmla="*/ 1012640 h 1265052"/>
              <a:gd name="connsiteX244" fmla="*/ 650429 w 1312416"/>
              <a:gd name="connsiteY244" fmla="*/ 1015021 h 1265052"/>
              <a:gd name="connsiteX245" fmla="*/ 657573 w 1312416"/>
              <a:gd name="connsiteY245" fmla="*/ 1017402 h 1265052"/>
              <a:gd name="connsiteX246" fmla="*/ 671860 w 1312416"/>
              <a:gd name="connsiteY246" fmla="*/ 1019784 h 1265052"/>
              <a:gd name="connsiteX247" fmla="*/ 686148 w 1312416"/>
              <a:gd name="connsiteY247" fmla="*/ 1024546 h 1265052"/>
              <a:gd name="connsiteX248" fmla="*/ 698054 w 1312416"/>
              <a:gd name="connsiteY248" fmla="*/ 1026927 h 1265052"/>
              <a:gd name="connsiteX249" fmla="*/ 690910 w 1312416"/>
              <a:gd name="connsiteY249" fmla="*/ 1034071 h 1265052"/>
              <a:gd name="connsiteX250" fmla="*/ 683766 w 1312416"/>
              <a:gd name="connsiteY250" fmla="*/ 1038834 h 1265052"/>
              <a:gd name="connsiteX251" fmla="*/ 669479 w 1312416"/>
              <a:gd name="connsiteY251" fmla="*/ 1062646 h 1265052"/>
              <a:gd name="connsiteX252" fmla="*/ 662335 w 1312416"/>
              <a:gd name="connsiteY252" fmla="*/ 1069790 h 1265052"/>
              <a:gd name="connsiteX253" fmla="*/ 657573 w 1312416"/>
              <a:gd name="connsiteY253" fmla="*/ 1076934 h 1265052"/>
              <a:gd name="connsiteX254" fmla="*/ 643285 w 1312416"/>
              <a:gd name="connsiteY254" fmla="*/ 1088840 h 1265052"/>
              <a:gd name="connsiteX255" fmla="*/ 640904 w 1312416"/>
              <a:gd name="connsiteY255" fmla="*/ 1117415 h 1265052"/>
              <a:gd name="connsiteX256" fmla="*/ 631379 w 1312416"/>
              <a:gd name="connsiteY256" fmla="*/ 1129321 h 1265052"/>
              <a:gd name="connsiteX257" fmla="*/ 626616 w 1312416"/>
              <a:gd name="connsiteY257" fmla="*/ 1136465 h 1265052"/>
              <a:gd name="connsiteX258" fmla="*/ 621854 w 1312416"/>
              <a:gd name="connsiteY258" fmla="*/ 1145990 h 1265052"/>
              <a:gd name="connsiteX259" fmla="*/ 607566 w 1312416"/>
              <a:gd name="connsiteY259" fmla="*/ 1160277 h 1265052"/>
              <a:gd name="connsiteX260" fmla="*/ 595660 w 1312416"/>
              <a:gd name="connsiteY260" fmla="*/ 1169802 h 1265052"/>
              <a:gd name="connsiteX261" fmla="*/ 562323 w 1312416"/>
              <a:gd name="connsiteY261" fmla="*/ 1167421 h 1265052"/>
              <a:gd name="connsiteX262" fmla="*/ 548035 w 1312416"/>
              <a:gd name="connsiteY262" fmla="*/ 1169802 h 1265052"/>
              <a:gd name="connsiteX263" fmla="*/ 540891 w 1312416"/>
              <a:gd name="connsiteY263" fmla="*/ 1195996 h 1265052"/>
              <a:gd name="connsiteX264" fmla="*/ 536129 w 1312416"/>
              <a:gd name="connsiteY264" fmla="*/ 1203140 h 1265052"/>
              <a:gd name="connsiteX265" fmla="*/ 526604 w 1312416"/>
              <a:gd name="connsiteY265" fmla="*/ 1219809 h 1265052"/>
              <a:gd name="connsiteX266" fmla="*/ 519460 w 1312416"/>
              <a:gd name="connsiteY266" fmla="*/ 1226952 h 1265052"/>
              <a:gd name="connsiteX267" fmla="*/ 517079 w 1312416"/>
              <a:gd name="connsiteY267" fmla="*/ 1238859 h 1265052"/>
              <a:gd name="connsiteX268" fmla="*/ 509935 w 1312416"/>
              <a:gd name="connsiteY268" fmla="*/ 1246002 h 1265052"/>
              <a:gd name="connsiteX269" fmla="*/ 507554 w 1312416"/>
              <a:gd name="connsiteY269" fmla="*/ 1253146 h 1265052"/>
              <a:gd name="connsiteX270" fmla="*/ 509935 w 1312416"/>
              <a:gd name="connsiteY270" fmla="*/ 1260290 h 1265052"/>
              <a:gd name="connsiteX271" fmla="*/ 524223 w 1312416"/>
              <a:gd name="connsiteY271" fmla="*/ 1265052 h 1265052"/>
              <a:gd name="connsiteX272" fmla="*/ 538510 w 1312416"/>
              <a:gd name="connsiteY272" fmla="*/ 1260290 h 1265052"/>
              <a:gd name="connsiteX273" fmla="*/ 545654 w 1312416"/>
              <a:gd name="connsiteY273" fmla="*/ 1257909 h 1265052"/>
              <a:gd name="connsiteX274" fmla="*/ 552798 w 1312416"/>
              <a:gd name="connsiteY274" fmla="*/ 1253146 h 1265052"/>
              <a:gd name="connsiteX275" fmla="*/ 559941 w 1312416"/>
              <a:gd name="connsiteY275" fmla="*/ 1246002 h 1265052"/>
              <a:gd name="connsiteX276" fmla="*/ 593279 w 1312416"/>
              <a:gd name="connsiteY276" fmla="*/ 1248384 h 1265052"/>
              <a:gd name="connsiteX277" fmla="*/ 595660 w 1312416"/>
              <a:gd name="connsiteY277" fmla="*/ 1255527 h 1265052"/>
              <a:gd name="connsiteX278" fmla="*/ 679004 w 1312416"/>
              <a:gd name="connsiteY278" fmla="*/ 1253146 h 1265052"/>
              <a:gd name="connsiteX279" fmla="*/ 690910 w 1312416"/>
              <a:gd name="connsiteY279" fmla="*/ 1250765 h 1265052"/>
              <a:gd name="connsiteX280" fmla="*/ 714723 w 1312416"/>
              <a:gd name="connsiteY280" fmla="*/ 1248384 h 1265052"/>
              <a:gd name="connsiteX281" fmla="*/ 717104 w 1312416"/>
              <a:gd name="connsiteY281" fmla="*/ 1241240 h 1265052"/>
              <a:gd name="connsiteX282" fmla="*/ 719485 w 1312416"/>
              <a:gd name="connsiteY282" fmla="*/ 1212665 h 1265052"/>
              <a:gd name="connsiteX283" fmla="*/ 726629 w 1312416"/>
              <a:gd name="connsiteY283" fmla="*/ 1207902 h 1265052"/>
              <a:gd name="connsiteX284" fmla="*/ 736154 w 1312416"/>
              <a:gd name="connsiteY284" fmla="*/ 1203140 h 1265052"/>
              <a:gd name="connsiteX285" fmla="*/ 750441 w 1312416"/>
              <a:gd name="connsiteY285" fmla="*/ 1195996 h 1265052"/>
              <a:gd name="connsiteX286" fmla="*/ 752823 w 1312416"/>
              <a:gd name="connsiteY286" fmla="*/ 1186471 h 1265052"/>
              <a:gd name="connsiteX287" fmla="*/ 755204 w 1312416"/>
              <a:gd name="connsiteY287" fmla="*/ 1167421 h 1265052"/>
              <a:gd name="connsiteX288" fmla="*/ 767110 w 1312416"/>
              <a:gd name="connsiteY288" fmla="*/ 1155515 h 1265052"/>
              <a:gd name="connsiteX289" fmla="*/ 769491 w 1312416"/>
              <a:gd name="connsiteY289" fmla="*/ 1134084 h 1265052"/>
              <a:gd name="connsiteX290" fmla="*/ 779016 w 1312416"/>
              <a:gd name="connsiteY290" fmla="*/ 1110271 h 1265052"/>
              <a:gd name="connsiteX291" fmla="*/ 788541 w 1312416"/>
              <a:gd name="connsiteY291" fmla="*/ 1091221 h 1265052"/>
              <a:gd name="connsiteX292" fmla="*/ 793304 w 1312416"/>
              <a:gd name="connsiteY292" fmla="*/ 1076934 h 1265052"/>
              <a:gd name="connsiteX293" fmla="*/ 802829 w 1312416"/>
              <a:gd name="connsiteY293" fmla="*/ 1062646 h 1265052"/>
              <a:gd name="connsiteX294" fmla="*/ 817116 w 1312416"/>
              <a:gd name="connsiteY294" fmla="*/ 1053121 h 1265052"/>
              <a:gd name="connsiteX295" fmla="*/ 848073 w 1312416"/>
              <a:gd name="connsiteY295" fmla="*/ 1048359 h 1265052"/>
              <a:gd name="connsiteX296" fmla="*/ 876648 w 1312416"/>
              <a:gd name="connsiteY296" fmla="*/ 1041215 h 126505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</a:cxnLst>
            <a:rect l="l" t="t" r="r" b="b"/>
            <a:pathLst>
              <a:path w="1312416" h="1265052">
                <a:moveTo>
                  <a:pt x="876648" y="1041215"/>
                </a:moveTo>
                <a:cubicBezTo>
                  <a:pt x="884188" y="1040421"/>
                  <a:pt x="887940" y="1041983"/>
                  <a:pt x="893316" y="1043596"/>
                </a:cubicBezTo>
                <a:cubicBezTo>
                  <a:pt x="896057" y="1044418"/>
                  <a:pt x="897900" y="1047079"/>
                  <a:pt x="900460" y="1048359"/>
                </a:cubicBezTo>
                <a:cubicBezTo>
                  <a:pt x="902705" y="1049482"/>
                  <a:pt x="905223" y="1049946"/>
                  <a:pt x="907604" y="1050740"/>
                </a:cubicBezTo>
                <a:cubicBezTo>
                  <a:pt x="917923" y="1049946"/>
                  <a:pt x="928849" y="1051937"/>
                  <a:pt x="938560" y="1048359"/>
                </a:cubicBezTo>
                <a:cubicBezTo>
                  <a:pt x="944880" y="1046031"/>
                  <a:pt x="948085" y="1038834"/>
                  <a:pt x="952848" y="1034071"/>
                </a:cubicBezTo>
                <a:cubicBezTo>
                  <a:pt x="962013" y="1024906"/>
                  <a:pt x="958124" y="1029727"/>
                  <a:pt x="964754" y="1019784"/>
                </a:cubicBezTo>
                <a:cubicBezTo>
                  <a:pt x="965548" y="1017403"/>
                  <a:pt x="966254" y="1014990"/>
                  <a:pt x="967135" y="1012640"/>
                </a:cubicBezTo>
                <a:cubicBezTo>
                  <a:pt x="968636" y="1008638"/>
                  <a:pt x="971704" y="1005004"/>
                  <a:pt x="971898" y="1000734"/>
                </a:cubicBezTo>
                <a:cubicBezTo>
                  <a:pt x="971985" y="998820"/>
                  <a:pt x="973305" y="965449"/>
                  <a:pt x="967135" y="953109"/>
                </a:cubicBezTo>
                <a:cubicBezTo>
                  <a:pt x="965855" y="950549"/>
                  <a:pt x="964397" y="947989"/>
                  <a:pt x="962373" y="945965"/>
                </a:cubicBezTo>
                <a:cubicBezTo>
                  <a:pt x="959759" y="943351"/>
                  <a:pt x="948507" y="937374"/>
                  <a:pt x="945704" y="936440"/>
                </a:cubicBezTo>
                <a:cubicBezTo>
                  <a:pt x="941864" y="935160"/>
                  <a:pt x="937767" y="934853"/>
                  <a:pt x="933798" y="934059"/>
                </a:cubicBezTo>
                <a:cubicBezTo>
                  <a:pt x="926654" y="934853"/>
                  <a:pt x="919121" y="933984"/>
                  <a:pt x="912366" y="936440"/>
                </a:cubicBezTo>
                <a:cubicBezTo>
                  <a:pt x="909676" y="937418"/>
                  <a:pt x="910448" y="943268"/>
                  <a:pt x="907604" y="943584"/>
                </a:cubicBezTo>
                <a:cubicBezTo>
                  <a:pt x="901861" y="944222"/>
                  <a:pt x="896491" y="940409"/>
                  <a:pt x="890935" y="938821"/>
                </a:cubicBezTo>
                <a:cubicBezTo>
                  <a:pt x="891729" y="915802"/>
                  <a:pt x="881363" y="889453"/>
                  <a:pt x="893316" y="869765"/>
                </a:cubicBezTo>
                <a:cubicBezTo>
                  <a:pt x="899920" y="858888"/>
                  <a:pt x="918691" y="872146"/>
                  <a:pt x="931416" y="872146"/>
                </a:cubicBezTo>
                <a:cubicBezTo>
                  <a:pt x="944933" y="872146"/>
                  <a:pt x="958404" y="870559"/>
                  <a:pt x="971898" y="869765"/>
                </a:cubicBezTo>
                <a:cubicBezTo>
                  <a:pt x="972692" y="861034"/>
                  <a:pt x="973120" y="852261"/>
                  <a:pt x="974279" y="843571"/>
                </a:cubicBezTo>
                <a:cubicBezTo>
                  <a:pt x="974711" y="840327"/>
                  <a:pt x="976334" y="837302"/>
                  <a:pt x="976660" y="834046"/>
                </a:cubicBezTo>
                <a:cubicBezTo>
                  <a:pt x="977926" y="821384"/>
                  <a:pt x="970952" y="805769"/>
                  <a:pt x="979041" y="795946"/>
                </a:cubicBezTo>
                <a:cubicBezTo>
                  <a:pt x="985620" y="787957"/>
                  <a:pt x="999679" y="794359"/>
                  <a:pt x="1009998" y="793565"/>
                </a:cubicBezTo>
                <a:cubicBezTo>
                  <a:pt x="1012379" y="791977"/>
                  <a:pt x="1015117" y="790826"/>
                  <a:pt x="1017141" y="788802"/>
                </a:cubicBezTo>
                <a:cubicBezTo>
                  <a:pt x="1027730" y="778213"/>
                  <a:pt x="1019918" y="769461"/>
                  <a:pt x="1024285" y="753084"/>
                </a:cubicBezTo>
                <a:cubicBezTo>
                  <a:pt x="1025153" y="749830"/>
                  <a:pt x="1029273" y="748527"/>
                  <a:pt x="1031429" y="745940"/>
                </a:cubicBezTo>
                <a:cubicBezTo>
                  <a:pt x="1033261" y="743741"/>
                  <a:pt x="1034359" y="740995"/>
                  <a:pt x="1036191" y="738796"/>
                </a:cubicBezTo>
                <a:cubicBezTo>
                  <a:pt x="1038347" y="736209"/>
                  <a:pt x="1041179" y="734239"/>
                  <a:pt x="1043335" y="731652"/>
                </a:cubicBezTo>
                <a:cubicBezTo>
                  <a:pt x="1045167" y="729454"/>
                  <a:pt x="1046266" y="726707"/>
                  <a:pt x="1048098" y="724509"/>
                </a:cubicBezTo>
                <a:cubicBezTo>
                  <a:pt x="1052841" y="718818"/>
                  <a:pt x="1063398" y="709883"/>
                  <a:pt x="1069529" y="707840"/>
                </a:cubicBezTo>
                <a:lnTo>
                  <a:pt x="1076673" y="705459"/>
                </a:lnTo>
                <a:cubicBezTo>
                  <a:pt x="1078260" y="703078"/>
                  <a:pt x="1080430" y="700995"/>
                  <a:pt x="1081435" y="698315"/>
                </a:cubicBezTo>
                <a:cubicBezTo>
                  <a:pt x="1082856" y="694525"/>
                  <a:pt x="1083432" y="690438"/>
                  <a:pt x="1083816" y="686409"/>
                </a:cubicBezTo>
                <a:cubicBezTo>
                  <a:pt x="1085023" y="673742"/>
                  <a:pt x="1085404" y="661009"/>
                  <a:pt x="1086198" y="648309"/>
                </a:cubicBezTo>
                <a:cubicBezTo>
                  <a:pt x="1085404" y="636403"/>
                  <a:pt x="1085134" y="624450"/>
                  <a:pt x="1083816" y="612590"/>
                </a:cubicBezTo>
                <a:cubicBezTo>
                  <a:pt x="1082931" y="604622"/>
                  <a:pt x="1078592" y="602803"/>
                  <a:pt x="1074291" y="595921"/>
                </a:cubicBezTo>
                <a:cubicBezTo>
                  <a:pt x="1072410" y="592911"/>
                  <a:pt x="1071116" y="589571"/>
                  <a:pt x="1069529" y="586396"/>
                </a:cubicBezTo>
                <a:cubicBezTo>
                  <a:pt x="1070323" y="578459"/>
                  <a:pt x="1069184" y="570081"/>
                  <a:pt x="1071910" y="562584"/>
                </a:cubicBezTo>
                <a:cubicBezTo>
                  <a:pt x="1072768" y="560225"/>
                  <a:pt x="1076747" y="561191"/>
                  <a:pt x="1079054" y="560202"/>
                </a:cubicBezTo>
                <a:cubicBezTo>
                  <a:pt x="1082317" y="558804"/>
                  <a:pt x="1085316" y="556838"/>
                  <a:pt x="1088579" y="555440"/>
                </a:cubicBezTo>
                <a:cubicBezTo>
                  <a:pt x="1093358" y="553392"/>
                  <a:pt x="1100420" y="551884"/>
                  <a:pt x="1105248" y="550677"/>
                </a:cubicBezTo>
                <a:cubicBezTo>
                  <a:pt x="1109884" y="536770"/>
                  <a:pt x="1107482" y="550239"/>
                  <a:pt x="1102866" y="536390"/>
                </a:cubicBezTo>
                <a:cubicBezTo>
                  <a:pt x="1101339" y="531809"/>
                  <a:pt x="1101532" y="526815"/>
                  <a:pt x="1100485" y="522102"/>
                </a:cubicBezTo>
                <a:cubicBezTo>
                  <a:pt x="1099941" y="519652"/>
                  <a:pt x="1098713" y="517394"/>
                  <a:pt x="1098104" y="514959"/>
                </a:cubicBezTo>
                <a:cubicBezTo>
                  <a:pt x="1097122" y="511032"/>
                  <a:pt x="1096517" y="507021"/>
                  <a:pt x="1095723" y="503052"/>
                </a:cubicBezTo>
                <a:cubicBezTo>
                  <a:pt x="1097310" y="488765"/>
                  <a:pt x="1095146" y="473537"/>
                  <a:pt x="1100485" y="460190"/>
                </a:cubicBezTo>
                <a:cubicBezTo>
                  <a:pt x="1102350" y="455529"/>
                  <a:pt x="1109778" y="455926"/>
                  <a:pt x="1114773" y="455427"/>
                </a:cubicBezTo>
                <a:lnTo>
                  <a:pt x="1138585" y="453046"/>
                </a:lnTo>
                <a:cubicBezTo>
                  <a:pt x="1139379" y="430821"/>
                  <a:pt x="1134374" y="407611"/>
                  <a:pt x="1140966" y="386371"/>
                </a:cubicBezTo>
                <a:cubicBezTo>
                  <a:pt x="1142863" y="380259"/>
                  <a:pt x="1155735" y="388747"/>
                  <a:pt x="1160016" y="383990"/>
                </a:cubicBezTo>
                <a:cubicBezTo>
                  <a:pt x="1164824" y="378648"/>
                  <a:pt x="1160655" y="369532"/>
                  <a:pt x="1162398" y="362559"/>
                </a:cubicBezTo>
                <a:cubicBezTo>
                  <a:pt x="1163668" y="357479"/>
                  <a:pt x="1169858" y="352557"/>
                  <a:pt x="1174304" y="350652"/>
                </a:cubicBezTo>
                <a:cubicBezTo>
                  <a:pt x="1177312" y="349363"/>
                  <a:pt x="1180654" y="349065"/>
                  <a:pt x="1183829" y="348271"/>
                </a:cubicBezTo>
                <a:cubicBezTo>
                  <a:pt x="1186210" y="346684"/>
                  <a:pt x="1188150" y="343979"/>
                  <a:pt x="1190973" y="343509"/>
                </a:cubicBezTo>
                <a:cubicBezTo>
                  <a:pt x="1203387" y="341440"/>
                  <a:pt x="1197882" y="357326"/>
                  <a:pt x="1200498" y="362559"/>
                </a:cubicBezTo>
                <a:cubicBezTo>
                  <a:pt x="1201620" y="364804"/>
                  <a:pt x="1205260" y="364146"/>
                  <a:pt x="1207641" y="364940"/>
                </a:cubicBezTo>
                <a:cubicBezTo>
                  <a:pt x="1211160" y="364720"/>
                  <a:pt x="1240986" y="366127"/>
                  <a:pt x="1252885" y="360177"/>
                </a:cubicBezTo>
                <a:cubicBezTo>
                  <a:pt x="1255445" y="358897"/>
                  <a:pt x="1257648" y="357002"/>
                  <a:pt x="1260029" y="355415"/>
                </a:cubicBezTo>
                <a:cubicBezTo>
                  <a:pt x="1260823" y="353034"/>
                  <a:pt x="1260842" y="350231"/>
                  <a:pt x="1262410" y="348271"/>
                </a:cubicBezTo>
                <a:cubicBezTo>
                  <a:pt x="1266520" y="343134"/>
                  <a:pt x="1273361" y="342557"/>
                  <a:pt x="1279079" y="341127"/>
                </a:cubicBezTo>
                <a:cubicBezTo>
                  <a:pt x="1295390" y="324816"/>
                  <a:pt x="1289630" y="332444"/>
                  <a:pt x="1298129" y="319696"/>
                </a:cubicBezTo>
                <a:lnTo>
                  <a:pt x="1302891" y="305409"/>
                </a:lnTo>
                <a:cubicBezTo>
                  <a:pt x="1303685" y="303028"/>
                  <a:pt x="1303881" y="300354"/>
                  <a:pt x="1305273" y="298265"/>
                </a:cubicBezTo>
                <a:cubicBezTo>
                  <a:pt x="1311427" y="289032"/>
                  <a:pt x="1309130" y="293836"/>
                  <a:pt x="1312416" y="283977"/>
                </a:cubicBezTo>
                <a:cubicBezTo>
                  <a:pt x="1311254" y="277007"/>
                  <a:pt x="1311711" y="267697"/>
                  <a:pt x="1305273" y="262546"/>
                </a:cubicBezTo>
                <a:cubicBezTo>
                  <a:pt x="1303313" y="260978"/>
                  <a:pt x="1300510" y="260959"/>
                  <a:pt x="1298129" y="260165"/>
                </a:cubicBezTo>
                <a:cubicBezTo>
                  <a:pt x="1285553" y="251780"/>
                  <a:pt x="1295656" y="259661"/>
                  <a:pt x="1283841" y="245877"/>
                </a:cubicBezTo>
                <a:cubicBezTo>
                  <a:pt x="1270090" y="229834"/>
                  <a:pt x="1282462" y="247380"/>
                  <a:pt x="1271935" y="231590"/>
                </a:cubicBezTo>
                <a:cubicBezTo>
                  <a:pt x="1271141" y="225240"/>
                  <a:pt x="1270699" y="218836"/>
                  <a:pt x="1269554" y="212540"/>
                </a:cubicBezTo>
                <a:cubicBezTo>
                  <a:pt x="1269105" y="210070"/>
                  <a:pt x="1266241" y="207727"/>
                  <a:pt x="1267173" y="205396"/>
                </a:cubicBezTo>
                <a:cubicBezTo>
                  <a:pt x="1268593" y="201846"/>
                  <a:pt x="1278454" y="199254"/>
                  <a:pt x="1281460" y="198252"/>
                </a:cubicBezTo>
                <a:cubicBezTo>
                  <a:pt x="1283048" y="195871"/>
                  <a:pt x="1285061" y="193724"/>
                  <a:pt x="1286223" y="191109"/>
                </a:cubicBezTo>
                <a:cubicBezTo>
                  <a:pt x="1288262" y="186521"/>
                  <a:pt x="1290985" y="176821"/>
                  <a:pt x="1290985" y="176821"/>
                </a:cubicBezTo>
                <a:cubicBezTo>
                  <a:pt x="1290836" y="176078"/>
                  <a:pt x="1288194" y="160305"/>
                  <a:pt x="1286223" y="157771"/>
                </a:cubicBezTo>
                <a:cubicBezTo>
                  <a:pt x="1282088" y="152455"/>
                  <a:pt x="1276698" y="148246"/>
                  <a:pt x="1271935" y="143484"/>
                </a:cubicBezTo>
                <a:lnTo>
                  <a:pt x="1264791" y="136340"/>
                </a:lnTo>
                <a:cubicBezTo>
                  <a:pt x="1262410" y="133959"/>
                  <a:pt x="1259516" y="131998"/>
                  <a:pt x="1257648" y="129196"/>
                </a:cubicBezTo>
                <a:cubicBezTo>
                  <a:pt x="1251922" y="120608"/>
                  <a:pt x="1248383" y="114288"/>
                  <a:pt x="1238598" y="107765"/>
                </a:cubicBezTo>
                <a:cubicBezTo>
                  <a:pt x="1233835" y="104590"/>
                  <a:pt x="1228357" y="102287"/>
                  <a:pt x="1224310" y="98240"/>
                </a:cubicBezTo>
                <a:cubicBezTo>
                  <a:pt x="1221929" y="95859"/>
                  <a:pt x="1219824" y="93164"/>
                  <a:pt x="1217166" y="91096"/>
                </a:cubicBezTo>
                <a:cubicBezTo>
                  <a:pt x="1191532" y="71158"/>
                  <a:pt x="1211954" y="90646"/>
                  <a:pt x="1195735" y="74427"/>
                </a:cubicBezTo>
                <a:cubicBezTo>
                  <a:pt x="1194941" y="72046"/>
                  <a:pt x="1193354" y="69794"/>
                  <a:pt x="1193354" y="67284"/>
                </a:cubicBezTo>
                <a:cubicBezTo>
                  <a:pt x="1193354" y="60885"/>
                  <a:pt x="1193136" y="54082"/>
                  <a:pt x="1195735" y="48234"/>
                </a:cubicBezTo>
                <a:cubicBezTo>
                  <a:pt x="1196754" y="45940"/>
                  <a:pt x="1200572" y="46841"/>
                  <a:pt x="1202879" y="45852"/>
                </a:cubicBezTo>
                <a:cubicBezTo>
                  <a:pt x="1206142" y="44454"/>
                  <a:pt x="1208894" y="41617"/>
                  <a:pt x="1212404" y="41090"/>
                </a:cubicBezTo>
                <a:cubicBezTo>
                  <a:pt x="1224988" y="39203"/>
                  <a:pt x="1237804" y="39503"/>
                  <a:pt x="1250504" y="38709"/>
                </a:cubicBezTo>
                <a:cubicBezTo>
                  <a:pt x="1252885" y="37121"/>
                  <a:pt x="1255088" y="35226"/>
                  <a:pt x="1257648" y="33946"/>
                </a:cubicBezTo>
                <a:cubicBezTo>
                  <a:pt x="1259893" y="32824"/>
                  <a:pt x="1264378" y="34041"/>
                  <a:pt x="1264791" y="31565"/>
                </a:cubicBezTo>
                <a:cubicBezTo>
                  <a:pt x="1267032" y="18119"/>
                  <a:pt x="1259424" y="20546"/>
                  <a:pt x="1252885" y="17277"/>
                </a:cubicBezTo>
                <a:cubicBezTo>
                  <a:pt x="1250325" y="15997"/>
                  <a:pt x="1248122" y="14102"/>
                  <a:pt x="1245741" y="12515"/>
                </a:cubicBezTo>
                <a:cubicBezTo>
                  <a:pt x="1243246" y="8772"/>
                  <a:pt x="1239506" y="1176"/>
                  <a:pt x="1233835" y="609"/>
                </a:cubicBezTo>
                <a:cubicBezTo>
                  <a:pt x="1227740" y="0"/>
                  <a:pt x="1214556" y="3642"/>
                  <a:pt x="1207641" y="5371"/>
                </a:cubicBezTo>
                <a:cubicBezTo>
                  <a:pt x="1205260" y="6959"/>
                  <a:pt x="1202330" y="7935"/>
                  <a:pt x="1200498" y="10134"/>
                </a:cubicBezTo>
                <a:cubicBezTo>
                  <a:pt x="1198226" y="12861"/>
                  <a:pt x="1197496" y="16577"/>
                  <a:pt x="1195735" y="19659"/>
                </a:cubicBezTo>
                <a:cubicBezTo>
                  <a:pt x="1194315" y="22144"/>
                  <a:pt x="1192874" y="24663"/>
                  <a:pt x="1190973" y="26802"/>
                </a:cubicBezTo>
                <a:cubicBezTo>
                  <a:pt x="1186498" y="31836"/>
                  <a:pt x="1180421" y="35486"/>
                  <a:pt x="1176685" y="41090"/>
                </a:cubicBezTo>
                <a:cubicBezTo>
                  <a:pt x="1164866" y="58821"/>
                  <a:pt x="1180053" y="37050"/>
                  <a:pt x="1164779" y="55377"/>
                </a:cubicBezTo>
                <a:cubicBezTo>
                  <a:pt x="1154854" y="67285"/>
                  <a:pt x="1165971" y="58550"/>
                  <a:pt x="1152873" y="67284"/>
                </a:cubicBezTo>
                <a:cubicBezTo>
                  <a:pt x="1148891" y="73255"/>
                  <a:pt x="1144999" y="80103"/>
                  <a:pt x="1138585" y="83952"/>
                </a:cubicBezTo>
                <a:cubicBezTo>
                  <a:pt x="1134280" y="86535"/>
                  <a:pt x="1129060" y="87127"/>
                  <a:pt x="1124298" y="88715"/>
                </a:cubicBezTo>
                <a:lnTo>
                  <a:pt x="1117154" y="91096"/>
                </a:lnTo>
                <a:cubicBezTo>
                  <a:pt x="1114773" y="91890"/>
                  <a:pt x="1112255" y="92354"/>
                  <a:pt x="1110010" y="93477"/>
                </a:cubicBezTo>
                <a:cubicBezTo>
                  <a:pt x="1098240" y="99363"/>
                  <a:pt x="1103853" y="97118"/>
                  <a:pt x="1093341" y="100621"/>
                </a:cubicBezTo>
                <a:cubicBezTo>
                  <a:pt x="1090960" y="102209"/>
                  <a:pt x="1089055" y="105225"/>
                  <a:pt x="1086198" y="105384"/>
                </a:cubicBezTo>
                <a:cubicBezTo>
                  <a:pt x="1067962" y="106397"/>
                  <a:pt x="1053226" y="103460"/>
                  <a:pt x="1036191" y="100621"/>
                </a:cubicBezTo>
                <a:cubicBezTo>
                  <a:pt x="1031429" y="99034"/>
                  <a:pt x="1026774" y="97077"/>
                  <a:pt x="1021904" y="95859"/>
                </a:cubicBezTo>
                <a:cubicBezTo>
                  <a:pt x="1009944" y="92868"/>
                  <a:pt x="1015484" y="94512"/>
                  <a:pt x="1005235" y="91096"/>
                </a:cubicBezTo>
                <a:cubicBezTo>
                  <a:pt x="990154" y="91890"/>
                  <a:pt x="974955" y="91436"/>
                  <a:pt x="959991" y="93477"/>
                </a:cubicBezTo>
                <a:cubicBezTo>
                  <a:pt x="957155" y="93864"/>
                  <a:pt x="955408" y="96960"/>
                  <a:pt x="952848" y="98240"/>
                </a:cubicBezTo>
                <a:cubicBezTo>
                  <a:pt x="950603" y="99363"/>
                  <a:pt x="948085" y="99827"/>
                  <a:pt x="945704" y="100621"/>
                </a:cubicBezTo>
                <a:cubicBezTo>
                  <a:pt x="940941" y="103796"/>
                  <a:pt x="932804" y="104593"/>
                  <a:pt x="931416" y="110146"/>
                </a:cubicBezTo>
                <a:cubicBezTo>
                  <a:pt x="925119" y="135335"/>
                  <a:pt x="933667" y="105678"/>
                  <a:pt x="924273" y="126815"/>
                </a:cubicBezTo>
                <a:cubicBezTo>
                  <a:pt x="922234" y="131402"/>
                  <a:pt x="921098" y="136340"/>
                  <a:pt x="919510" y="141102"/>
                </a:cubicBezTo>
                <a:cubicBezTo>
                  <a:pt x="918716" y="143483"/>
                  <a:pt x="919217" y="146854"/>
                  <a:pt x="917129" y="148246"/>
                </a:cubicBezTo>
                <a:cubicBezTo>
                  <a:pt x="914748" y="149834"/>
                  <a:pt x="912184" y="151177"/>
                  <a:pt x="909985" y="153009"/>
                </a:cubicBezTo>
                <a:cubicBezTo>
                  <a:pt x="907398" y="155165"/>
                  <a:pt x="905853" y="158646"/>
                  <a:pt x="902841" y="160152"/>
                </a:cubicBezTo>
                <a:cubicBezTo>
                  <a:pt x="899221" y="161962"/>
                  <a:pt x="894904" y="161740"/>
                  <a:pt x="890935" y="162534"/>
                </a:cubicBezTo>
                <a:cubicBezTo>
                  <a:pt x="870456" y="176185"/>
                  <a:pt x="905306" y="154568"/>
                  <a:pt x="859979" y="169677"/>
                </a:cubicBezTo>
                <a:cubicBezTo>
                  <a:pt x="857264" y="170582"/>
                  <a:pt x="856804" y="174440"/>
                  <a:pt x="855216" y="176821"/>
                </a:cubicBezTo>
                <a:cubicBezTo>
                  <a:pt x="854422" y="180790"/>
                  <a:pt x="853817" y="184801"/>
                  <a:pt x="852835" y="188727"/>
                </a:cubicBezTo>
                <a:cubicBezTo>
                  <a:pt x="852226" y="191162"/>
                  <a:pt x="850454" y="193361"/>
                  <a:pt x="850454" y="195871"/>
                </a:cubicBezTo>
                <a:cubicBezTo>
                  <a:pt x="850454" y="202604"/>
                  <a:pt x="855730" y="216460"/>
                  <a:pt x="857598" y="222065"/>
                </a:cubicBezTo>
                <a:cubicBezTo>
                  <a:pt x="857599" y="222067"/>
                  <a:pt x="862359" y="236349"/>
                  <a:pt x="862360" y="236352"/>
                </a:cubicBezTo>
                <a:lnTo>
                  <a:pt x="867123" y="245877"/>
                </a:lnTo>
                <a:cubicBezTo>
                  <a:pt x="866329" y="262546"/>
                  <a:pt x="869600" y="279919"/>
                  <a:pt x="864741" y="295884"/>
                </a:cubicBezTo>
                <a:cubicBezTo>
                  <a:pt x="863279" y="300686"/>
                  <a:pt x="850454" y="300646"/>
                  <a:pt x="850454" y="300646"/>
                </a:cubicBezTo>
                <a:cubicBezTo>
                  <a:pt x="832991" y="299852"/>
                  <a:pt x="815447" y="300127"/>
                  <a:pt x="798066" y="298265"/>
                </a:cubicBezTo>
                <a:cubicBezTo>
                  <a:pt x="773803" y="295665"/>
                  <a:pt x="792095" y="294537"/>
                  <a:pt x="776635" y="288740"/>
                </a:cubicBezTo>
                <a:cubicBezTo>
                  <a:pt x="772845" y="287319"/>
                  <a:pt x="768698" y="287153"/>
                  <a:pt x="764729" y="286359"/>
                </a:cubicBezTo>
                <a:cubicBezTo>
                  <a:pt x="744510" y="288044"/>
                  <a:pt x="740751" y="283718"/>
                  <a:pt x="729010" y="293502"/>
                </a:cubicBezTo>
                <a:cubicBezTo>
                  <a:pt x="726423" y="295658"/>
                  <a:pt x="723934" y="297988"/>
                  <a:pt x="721866" y="300646"/>
                </a:cubicBezTo>
                <a:cubicBezTo>
                  <a:pt x="718352" y="305164"/>
                  <a:pt x="712341" y="314934"/>
                  <a:pt x="712341" y="314934"/>
                </a:cubicBezTo>
                <a:cubicBezTo>
                  <a:pt x="711547" y="319696"/>
                  <a:pt x="710907" y="324487"/>
                  <a:pt x="709960" y="329221"/>
                </a:cubicBezTo>
                <a:cubicBezTo>
                  <a:pt x="707481" y="341618"/>
                  <a:pt x="708222" y="335306"/>
                  <a:pt x="705198" y="345890"/>
                </a:cubicBezTo>
                <a:cubicBezTo>
                  <a:pt x="704299" y="349037"/>
                  <a:pt x="704440" y="352573"/>
                  <a:pt x="702816" y="355415"/>
                </a:cubicBezTo>
                <a:cubicBezTo>
                  <a:pt x="701145" y="358339"/>
                  <a:pt x="697829" y="359972"/>
                  <a:pt x="695673" y="362559"/>
                </a:cubicBezTo>
                <a:cubicBezTo>
                  <a:pt x="693841" y="364757"/>
                  <a:pt x="693109" y="367870"/>
                  <a:pt x="690910" y="369702"/>
                </a:cubicBezTo>
                <a:cubicBezTo>
                  <a:pt x="688183" y="371974"/>
                  <a:pt x="684467" y="372704"/>
                  <a:pt x="681385" y="374465"/>
                </a:cubicBezTo>
                <a:cubicBezTo>
                  <a:pt x="678900" y="375885"/>
                  <a:pt x="676622" y="377640"/>
                  <a:pt x="674241" y="379227"/>
                </a:cubicBezTo>
                <a:cubicBezTo>
                  <a:pt x="672654" y="382402"/>
                  <a:pt x="670877" y="385489"/>
                  <a:pt x="669479" y="388752"/>
                </a:cubicBezTo>
                <a:cubicBezTo>
                  <a:pt x="668490" y="391059"/>
                  <a:pt x="668221" y="393651"/>
                  <a:pt x="667098" y="395896"/>
                </a:cubicBezTo>
                <a:cubicBezTo>
                  <a:pt x="665818" y="398456"/>
                  <a:pt x="663923" y="400659"/>
                  <a:pt x="662335" y="403040"/>
                </a:cubicBezTo>
                <a:cubicBezTo>
                  <a:pt x="664386" y="421498"/>
                  <a:pt x="658993" y="422801"/>
                  <a:pt x="671860" y="429234"/>
                </a:cubicBezTo>
                <a:cubicBezTo>
                  <a:pt x="674105" y="430357"/>
                  <a:pt x="676623" y="430821"/>
                  <a:pt x="679004" y="431615"/>
                </a:cubicBezTo>
                <a:cubicBezTo>
                  <a:pt x="680591" y="433996"/>
                  <a:pt x="682486" y="436199"/>
                  <a:pt x="683766" y="438759"/>
                </a:cubicBezTo>
                <a:cubicBezTo>
                  <a:pt x="685477" y="442181"/>
                  <a:pt x="687764" y="452367"/>
                  <a:pt x="688529" y="455427"/>
                </a:cubicBezTo>
                <a:cubicBezTo>
                  <a:pt x="687735" y="458602"/>
                  <a:pt x="689127" y="463598"/>
                  <a:pt x="686148" y="464952"/>
                </a:cubicBezTo>
                <a:cubicBezTo>
                  <a:pt x="678886" y="468253"/>
                  <a:pt x="670220" y="466121"/>
                  <a:pt x="662335" y="467334"/>
                </a:cubicBezTo>
                <a:cubicBezTo>
                  <a:pt x="659854" y="467716"/>
                  <a:pt x="657572" y="468921"/>
                  <a:pt x="655191" y="469715"/>
                </a:cubicBezTo>
                <a:cubicBezTo>
                  <a:pt x="652810" y="471302"/>
                  <a:pt x="649836" y="472242"/>
                  <a:pt x="648048" y="474477"/>
                </a:cubicBezTo>
                <a:cubicBezTo>
                  <a:pt x="646480" y="476437"/>
                  <a:pt x="648047" y="480827"/>
                  <a:pt x="645666" y="481621"/>
                </a:cubicBezTo>
                <a:cubicBezTo>
                  <a:pt x="637349" y="484393"/>
                  <a:pt x="628186" y="483034"/>
                  <a:pt x="619473" y="484002"/>
                </a:cubicBezTo>
                <a:cubicBezTo>
                  <a:pt x="606191" y="485478"/>
                  <a:pt x="602976" y="486350"/>
                  <a:pt x="590898" y="488765"/>
                </a:cubicBezTo>
                <a:cubicBezTo>
                  <a:pt x="587723" y="491146"/>
                  <a:pt x="584819" y="493940"/>
                  <a:pt x="581373" y="495909"/>
                </a:cubicBezTo>
                <a:cubicBezTo>
                  <a:pt x="579194" y="497154"/>
                  <a:pt x="576536" y="497301"/>
                  <a:pt x="574229" y="498290"/>
                </a:cubicBezTo>
                <a:cubicBezTo>
                  <a:pt x="570966" y="499688"/>
                  <a:pt x="568000" y="501734"/>
                  <a:pt x="564704" y="503052"/>
                </a:cubicBezTo>
                <a:cubicBezTo>
                  <a:pt x="560043" y="504916"/>
                  <a:pt x="550416" y="507815"/>
                  <a:pt x="550416" y="507815"/>
                </a:cubicBezTo>
                <a:cubicBezTo>
                  <a:pt x="548829" y="510196"/>
                  <a:pt x="547678" y="512935"/>
                  <a:pt x="545654" y="514959"/>
                </a:cubicBezTo>
                <a:cubicBezTo>
                  <a:pt x="529887" y="530726"/>
                  <a:pt x="541946" y="513692"/>
                  <a:pt x="528985" y="529246"/>
                </a:cubicBezTo>
                <a:cubicBezTo>
                  <a:pt x="527153" y="531445"/>
                  <a:pt x="526055" y="534191"/>
                  <a:pt x="524223" y="536390"/>
                </a:cubicBezTo>
                <a:cubicBezTo>
                  <a:pt x="522067" y="538977"/>
                  <a:pt x="519037" y="540794"/>
                  <a:pt x="517079" y="543534"/>
                </a:cubicBezTo>
                <a:cubicBezTo>
                  <a:pt x="510307" y="553014"/>
                  <a:pt x="515303" y="553448"/>
                  <a:pt x="505173" y="560202"/>
                </a:cubicBezTo>
                <a:cubicBezTo>
                  <a:pt x="503084" y="561594"/>
                  <a:pt x="500274" y="561461"/>
                  <a:pt x="498029" y="562584"/>
                </a:cubicBezTo>
                <a:cubicBezTo>
                  <a:pt x="495469" y="563864"/>
                  <a:pt x="493565" y="566341"/>
                  <a:pt x="490885" y="567346"/>
                </a:cubicBezTo>
                <a:cubicBezTo>
                  <a:pt x="487095" y="568767"/>
                  <a:pt x="482905" y="568745"/>
                  <a:pt x="478979" y="569727"/>
                </a:cubicBezTo>
                <a:cubicBezTo>
                  <a:pt x="476544" y="570336"/>
                  <a:pt x="474323" y="571777"/>
                  <a:pt x="471835" y="572109"/>
                </a:cubicBezTo>
                <a:cubicBezTo>
                  <a:pt x="462361" y="573372"/>
                  <a:pt x="452785" y="573696"/>
                  <a:pt x="443260" y="574490"/>
                </a:cubicBezTo>
                <a:lnTo>
                  <a:pt x="386110" y="572109"/>
                </a:lnTo>
                <a:cubicBezTo>
                  <a:pt x="377357" y="571609"/>
                  <a:pt x="368550" y="571251"/>
                  <a:pt x="359916" y="569727"/>
                </a:cubicBezTo>
                <a:cubicBezTo>
                  <a:pt x="354972" y="568855"/>
                  <a:pt x="345629" y="564965"/>
                  <a:pt x="345629" y="564965"/>
                </a:cubicBezTo>
                <a:cubicBezTo>
                  <a:pt x="340866" y="565759"/>
                  <a:pt x="335966" y="565959"/>
                  <a:pt x="331341" y="567346"/>
                </a:cubicBezTo>
                <a:cubicBezTo>
                  <a:pt x="328088" y="568322"/>
                  <a:pt x="317650" y="574225"/>
                  <a:pt x="314673" y="576871"/>
                </a:cubicBezTo>
                <a:cubicBezTo>
                  <a:pt x="309639" y="581346"/>
                  <a:pt x="305989" y="587423"/>
                  <a:pt x="300385" y="591159"/>
                </a:cubicBezTo>
                <a:lnTo>
                  <a:pt x="293241" y="595921"/>
                </a:lnTo>
                <a:cubicBezTo>
                  <a:pt x="292447" y="599096"/>
                  <a:pt x="291570" y="602251"/>
                  <a:pt x="290860" y="605446"/>
                </a:cubicBezTo>
                <a:cubicBezTo>
                  <a:pt x="289982" y="609397"/>
                  <a:pt x="289461" y="613426"/>
                  <a:pt x="288479" y="617352"/>
                </a:cubicBezTo>
                <a:cubicBezTo>
                  <a:pt x="287870" y="619787"/>
                  <a:pt x="287666" y="622536"/>
                  <a:pt x="286098" y="624496"/>
                </a:cubicBezTo>
                <a:cubicBezTo>
                  <a:pt x="284310" y="626731"/>
                  <a:pt x="281335" y="627671"/>
                  <a:pt x="278954" y="629259"/>
                </a:cubicBezTo>
                <a:cubicBezTo>
                  <a:pt x="268051" y="661969"/>
                  <a:pt x="279106" y="626522"/>
                  <a:pt x="274191" y="714984"/>
                </a:cubicBezTo>
                <a:cubicBezTo>
                  <a:pt x="273778" y="722426"/>
                  <a:pt x="269927" y="722794"/>
                  <a:pt x="267048" y="729271"/>
                </a:cubicBezTo>
                <a:cubicBezTo>
                  <a:pt x="260010" y="745107"/>
                  <a:pt x="266647" y="741114"/>
                  <a:pt x="255141" y="750702"/>
                </a:cubicBezTo>
                <a:cubicBezTo>
                  <a:pt x="252943" y="752534"/>
                  <a:pt x="250379" y="753877"/>
                  <a:pt x="247998" y="755465"/>
                </a:cubicBezTo>
                <a:cubicBezTo>
                  <a:pt x="242672" y="763454"/>
                  <a:pt x="243253" y="764299"/>
                  <a:pt x="233710" y="769752"/>
                </a:cubicBezTo>
                <a:cubicBezTo>
                  <a:pt x="231531" y="770997"/>
                  <a:pt x="228811" y="771011"/>
                  <a:pt x="226566" y="772134"/>
                </a:cubicBezTo>
                <a:cubicBezTo>
                  <a:pt x="224007" y="773414"/>
                  <a:pt x="221983" y="775616"/>
                  <a:pt x="219423" y="776896"/>
                </a:cubicBezTo>
                <a:cubicBezTo>
                  <a:pt x="211446" y="780884"/>
                  <a:pt x="197634" y="780905"/>
                  <a:pt x="190848" y="781659"/>
                </a:cubicBezTo>
                <a:cubicBezTo>
                  <a:pt x="174518" y="787102"/>
                  <a:pt x="194786" y="781659"/>
                  <a:pt x="171798" y="781659"/>
                </a:cubicBezTo>
                <a:cubicBezTo>
                  <a:pt x="162240" y="781659"/>
                  <a:pt x="152748" y="783246"/>
                  <a:pt x="143223" y="784040"/>
                </a:cubicBezTo>
                <a:cubicBezTo>
                  <a:pt x="129561" y="788593"/>
                  <a:pt x="142312" y="783160"/>
                  <a:pt x="128935" y="793565"/>
                </a:cubicBezTo>
                <a:cubicBezTo>
                  <a:pt x="116653" y="803118"/>
                  <a:pt x="118283" y="801879"/>
                  <a:pt x="107504" y="805471"/>
                </a:cubicBezTo>
                <a:cubicBezTo>
                  <a:pt x="108298" y="811027"/>
                  <a:pt x="106439" y="817710"/>
                  <a:pt x="109885" y="822140"/>
                </a:cubicBezTo>
                <a:cubicBezTo>
                  <a:pt x="112967" y="826103"/>
                  <a:pt x="124173" y="826902"/>
                  <a:pt x="124173" y="826902"/>
                </a:cubicBezTo>
                <a:cubicBezTo>
                  <a:pt x="126554" y="829283"/>
                  <a:pt x="130391" y="830808"/>
                  <a:pt x="131316" y="834046"/>
                </a:cubicBezTo>
                <a:cubicBezTo>
                  <a:pt x="135102" y="847297"/>
                  <a:pt x="120713" y="844291"/>
                  <a:pt x="114648" y="848334"/>
                </a:cubicBezTo>
                <a:lnTo>
                  <a:pt x="107504" y="853096"/>
                </a:lnTo>
                <a:cubicBezTo>
                  <a:pt x="105916" y="856271"/>
                  <a:pt x="105251" y="860111"/>
                  <a:pt x="102741" y="862621"/>
                </a:cubicBezTo>
                <a:cubicBezTo>
                  <a:pt x="80261" y="885101"/>
                  <a:pt x="97406" y="861415"/>
                  <a:pt x="74166" y="876909"/>
                </a:cubicBezTo>
                <a:lnTo>
                  <a:pt x="67023" y="881671"/>
                </a:lnTo>
                <a:cubicBezTo>
                  <a:pt x="66229" y="893577"/>
                  <a:pt x="69184" y="906356"/>
                  <a:pt x="64641" y="917390"/>
                </a:cubicBezTo>
                <a:cubicBezTo>
                  <a:pt x="62730" y="922032"/>
                  <a:pt x="55116" y="920565"/>
                  <a:pt x="50354" y="922152"/>
                </a:cubicBezTo>
                <a:lnTo>
                  <a:pt x="43210" y="924534"/>
                </a:lnTo>
                <a:cubicBezTo>
                  <a:pt x="40829" y="925328"/>
                  <a:pt x="38311" y="925793"/>
                  <a:pt x="36066" y="926915"/>
                </a:cubicBezTo>
                <a:lnTo>
                  <a:pt x="26541" y="931677"/>
                </a:lnTo>
                <a:cubicBezTo>
                  <a:pt x="15148" y="948767"/>
                  <a:pt x="21063" y="941917"/>
                  <a:pt x="9873" y="953109"/>
                </a:cubicBezTo>
                <a:cubicBezTo>
                  <a:pt x="2822" y="974259"/>
                  <a:pt x="0" y="975874"/>
                  <a:pt x="9873" y="1005496"/>
                </a:cubicBezTo>
                <a:cubicBezTo>
                  <a:pt x="11460" y="1010259"/>
                  <a:pt x="10458" y="1017000"/>
                  <a:pt x="14635" y="1019784"/>
                </a:cubicBezTo>
                <a:cubicBezTo>
                  <a:pt x="32040" y="1031386"/>
                  <a:pt x="10155" y="1017224"/>
                  <a:pt x="31304" y="1029309"/>
                </a:cubicBezTo>
                <a:cubicBezTo>
                  <a:pt x="33789" y="1030729"/>
                  <a:pt x="36067" y="1032484"/>
                  <a:pt x="38448" y="1034071"/>
                </a:cubicBezTo>
                <a:cubicBezTo>
                  <a:pt x="43763" y="1033691"/>
                  <a:pt x="86462" y="1028742"/>
                  <a:pt x="95598" y="1034071"/>
                </a:cubicBezTo>
                <a:cubicBezTo>
                  <a:pt x="99934" y="1036601"/>
                  <a:pt x="98115" y="1043869"/>
                  <a:pt x="100360" y="1048359"/>
                </a:cubicBezTo>
                <a:cubicBezTo>
                  <a:pt x="108492" y="1064621"/>
                  <a:pt x="103998" y="1054512"/>
                  <a:pt x="112266" y="1079315"/>
                </a:cubicBezTo>
                <a:cubicBezTo>
                  <a:pt x="113060" y="1081696"/>
                  <a:pt x="112267" y="1085665"/>
                  <a:pt x="114648" y="1086459"/>
                </a:cubicBezTo>
                <a:lnTo>
                  <a:pt x="121791" y="1088840"/>
                </a:lnTo>
                <a:cubicBezTo>
                  <a:pt x="133697" y="1088046"/>
                  <a:pt x="145740" y="1088421"/>
                  <a:pt x="157510" y="1086459"/>
                </a:cubicBezTo>
                <a:cubicBezTo>
                  <a:pt x="160333" y="1085988"/>
                  <a:pt x="162515" y="1083597"/>
                  <a:pt x="164654" y="1081696"/>
                </a:cubicBezTo>
                <a:cubicBezTo>
                  <a:pt x="169688" y="1077222"/>
                  <a:pt x="178941" y="1067409"/>
                  <a:pt x="178941" y="1067409"/>
                </a:cubicBezTo>
                <a:cubicBezTo>
                  <a:pt x="184931" y="1049445"/>
                  <a:pt x="176850" y="1071594"/>
                  <a:pt x="186085" y="1053121"/>
                </a:cubicBezTo>
                <a:cubicBezTo>
                  <a:pt x="189959" y="1045373"/>
                  <a:pt x="186403" y="1045659"/>
                  <a:pt x="193229" y="1038834"/>
                </a:cubicBezTo>
                <a:cubicBezTo>
                  <a:pt x="195253" y="1036810"/>
                  <a:pt x="198174" y="1035903"/>
                  <a:pt x="200373" y="1034071"/>
                </a:cubicBezTo>
                <a:cubicBezTo>
                  <a:pt x="202960" y="1031915"/>
                  <a:pt x="204929" y="1029083"/>
                  <a:pt x="207516" y="1026927"/>
                </a:cubicBezTo>
                <a:cubicBezTo>
                  <a:pt x="213670" y="1021799"/>
                  <a:pt x="214646" y="1022170"/>
                  <a:pt x="221804" y="1019784"/>
                </a:cubicBezTo>
                <a:cubicBezTo>
                  <a:pt x="242280" y="1006133"/>
                  <a:pt x="216373" y="1022500"/>
                  <a:pt x="236091" y="1012640"/>
                </a:cubicBezTo>
                <a:cubicBezTo>
                  <a:pt x="238651" y="1011360"/>
                  <a:pt x="240555" y="1008882"/>
                  <a:pt x="243235" y="1007877"/>
                </a:cubicBezTo>
                <a:cubicBezTo>
                  <a:pt x="247520" y="1006270"/>
                  <a:pt x="269336" y="1003468"/>
                  <a:pt x="271810" y="1003115"/>
                </a:cubicBezTo>
                <a:cubicBezTo>
                  <a:pt x="285418" y="998580"/>
                  <a:pt x="279964" y="999315"/>
                  <a:pt x="302766" y="1003115"/>
                </a:cubicBezTo>
                <a:cubicBezTo>
                  <a:pt x="309222" y="1004191"/>
                  <a:pt x="321816" y="1007877"/>
                  <a:pt x="321816" y="1007877"/>
                </a:cubicBezTo>
                <a:cubicBezTo>
                  <a:pt x="333722" y="1007083"/>
                  <a:pt x="345919" y="1008229"/>
                  <a:pt x="357535" y="1005496"/>
                </a:cubicBezTo>
                <a:cubicBezTo>
                  <a:pt x="360321" y="1004840"/>
                  <a:pt x="362298" y="1001214"/>
                  <a:pt x="362298" y="998352"/>
                </a:cubicBezTo>
                <a:cubicBezTo>
                  <a:pt x="362298" y="993332"/>
                  <a:pt x="359123" y="988827"/>
                  <a:pt x="357535" y="984065"/>
                </a:cubicBezTo>
                <a:cubicBezTo>
                  <a:pt x="356237" y="980171"/>
                  <a:pt x="354280" y="972207"/>
                  <a:pt x="350391" y="969777"/>
                </a:cubicBezTo>
                <a:cubicBezTo>
                  <a:pt x="346134" y="967116"/>
                  <a:pt x="331090" y="964764"/>
                  <a:pt x="336104" y="965015"/>
                </a:cubicBezTo>
                <a:lnTo>
                  <a:pt x="383729" y="967396"/>
                </a:lnTo>
                <a:cubicBezTo>
                  <a:pt x="391666" y="968190"/>
                  <a:pt x="399644" y="968649"/>
                  <a:pt x="407541" y="969777"/>
                </a:cubicBezTo>
                <a:cubicBezTo>
                  <a:pt x="410781" y="970240"/>
                  <a:pt x="413816" y="971777"/>
                  <a:pt x="417066" y="972159"/>
                </a:cubicBezTo>
                <a:cubicBezTo>
                  <a:pt x="427345" y="973368"/>
                  <a:pt x="437722" y="973543"/>
                  <a:pt x="448023" y="974540"/>
                </a:cubicBezTo>
                <a:cubicBezTo>
                  <a:pt x="481410" y="977771"/>
                  <a:pt x="482532" y="978108"/>
                  <a:pt x="507554" y="981684"/>
                </a:cubicBezTo>
                <a:lnTo>
                  <a:pt x="528985" y="988827"/>
                </a:lnTo>
                <a:cubicBezTo>
                  <a:pt x="531366" y="989621"/>
                  <a:pt x="533638" y="990898"/>
                  <a:pt x="536129" y="991209"/>
                </a:cubicBezTo>
                <a:lnTo>
                  <a:pt x="555179" y="993590"/>
                </a:lnTo>
                <a:cubicBezTo>
                  <a:pt x="557560" y="994384"/>
                  <a:pt x="559909" y="995281"/>
                  <a:pt x="562323" y="995971"/>
                </a:cubicBezTo>
                <a:cubicBezTo>
                  <a:pt x="570983" y="998445"/>
                  <a:pt x="590201" y="1002335"/>
                  <a:pt x="595660" y="1003115"/>
                </a:cubicBezTo>
                <a:cubicBezTo>
                  <a:pt x="601216" y="1003909"/>
                  <a:pt x="606825" y="1004395"/>
                  <a:pt x="612329" y="1005496"/>
                </a:cubicBezTo>
                <a:cubicBezTo>
                  <a:pt x="618747" y="1006780"/>
                  <a:pt x="625169" y="1008189"/>
                  <a:pt x="631379" y="1010259"/>
                </a:cubicBezTo>
                <a:cubicBezTo>
                  <a:pt x="633760" y="1011053"/>
                  <a:pt x="636088" y="1012031"/>
                  <a:pt x="638523" y="1012640"/>
                </a:cubicBezTo>
                <a:cubicBezTo>
                  <a:pt x="642449" y="1013622"/>
                  <a:pt x="646503" y="1014039"/>
                  <a:pt x="650429" y="1015021"/>
                </a:cubicBezTo>
                <a:cubicBezTo>
                  <a:pt x="652864" y="1015630"/>
                  <a:pt x="655123" y="1016857"/>
                  <a:pt x="657573" y="1017402"/>
                </a:cubicBezTo>
                <a:cubicBezTo>
                  <a:pt x="662286" y="1018449"/>
                  <a:pt x="667176" y="1018613"/>
                  <a:pt x="671860" y="1019784"/>
                </a:cubicBezTo>
                <a:cubicBezTo>
                  <a:pt x="676730" y="1021002"/>
                  <a:pt x="681225" y="1023562"/>
                  <a:pt x="686148" y="1024546"/>
                </a:cubicBezTo>
                <a:lnTo>
                  <a:pt x="698054" y="1026927"/>
                </a:lnTo>
                <a:cubicBezTo>
                  <a:pt x="695673" y="1029308"/>
                  <a:pt x="693497" y="1031915"/>
                  <a:pt x="690910" y="1034071"/>
                </a:cubicBezTo>
                <a:cubicBezTo>
                  <a:pt x="688711" y="1035903"/>
                  <a:pt x="685651" y="1036680"/>
                  <a:pt x="683766" y="1038834"/>
                </a:cubicBezTo>
                <a:cubicBezTo>
                  <a:pt x="660684" y="1065213"/>
                  <a:pt x="683987" y="1042334"/>
                  <a:pt x="669479" y="1062646"/>
                </a:cubicBezTo>
                <a:cubicBezTo>
                  <a:pt x="667522" y="1065386"/>
                  <a:pt x="664491" y="1067203"/>
                  <a:pt x="662335" y="1069790"/>
                </a:cubicBezTo>
                <a:cubicBezTo>
                  <a:pt x="660503" y="1071989"/>
                  <a:pt x="659405" y="1074735"/>
                  <a:pt x="657573" y="1076934"/>
                </a:cubicBezTo>
                <a:cubicBezTo>
                  <a:pt x="651846" y="1083807"/>
                  <a:pt x="650307" y="1084159"/>
                  <a:pt x="643285" y="1088840"/>
                </a:cubicBezTo>
                <a:cubicBezTo>
                  <a:pt x="642491" y="1098365"/>
                  <a:pt x="643601" y="1108245"/>
                  <a:pt x="640904" y="1117415"/>
                </a:cubicBezTo>
                <a:cubicBezTo>
                  <a:pt x="639470" y="1122291"/>
                  <a:pt x="634429" y="1125255"/>
                  <a:pt x="631379" y="1129321"/>
                </a:cubicBezTo>
                <a:cubicBezTo>
                  <a:pt x="629662" y="1131611"/>
                  <a:pt x="628036" y="1133980"/>
                  <a:pt x="626616" y="1136465"/>
                </a:cubicBezTo>
                <a:cubicBezTo>
                  <a:pt x="624855" y="1139547"/>
                  <a:pt x="624071" y="1143218"/>
                  <a:pt x="621854" y="1145990"/>
                </a:cubicBezTo>
                <a:cubicBezTo>
                  <a:pt x="617647" y="1151249"/>
                  <a:pt x="611302" y="1154673"/>
                  <a:pt x="607566" y="1160277"/>
                </a:cubicBezTo>
                <a:cubicBezTo>
                  <a:pt x="601412" y="1169510"/>
                  <a:pt x="605519" y="1166516"/>
                  <a:pt x="595660" y="1169802"/>
                </a:cubicBezTo>
                <a:cubicBezTo>
                  <a:pt x="584548" y="1169008"/>
                  <a:pt x="573464" y="1167421"/>
                  <a:pt x="562323" y="1167421"/>
                </a:cubicBezTo>
                <a:cubicBezTo>
                  <a:pt x="557495" y="1167421"/>
                  <a:pt x="551669" y="1166622"/>
                  <a:pt x="548035" y="1169802"/>
                </a:cubicBezTo>
                <a:cubicBezTo>
                  <a:pt x="543725" y="1173573"/>
                  <a:pt x="542861" y="1190742"/>
                  <a:pt x="540891" y="1195996"/>
                </a:cubicBezTo>
                <a:cubicBezTo>
                  <a:pt x="539886" y="1198676"/>
                  <a:pt x="537549" y="1200655"/>
                  <a:pt x="536129" y="1203140"/>
                </a:cubicBezTo>
                <a:cubicBezTo>
                  <a:pt x="531899" y="1210543"/>
                  <a:pt x="531873" y="1213486"/>
                  <a:pt x="526604" y="1219809"/>
                </a:cubicBezTo>
                <a:cubicBezTo>
                  <a:pt x="524448" y="1222396"/>
                  <a:pt x="521841" y="1224571"/>
                  <a:pt x="519460" y="1226952"/>
                </a:cubicBezTo>
                <a:cubicBezTo>
                  <a:pt x="518666" y="1230921"/>
                  <a:pt x="518889" y="1235239"/>
                  <a:pt x="517079" y="1238859"/>
                </a:cubicBezTo>
                <a:cubicBezTo>
                  <a:pt x="515573" y="1241871"/>
                  <a:pt x="511803" y="1243200"/>
                  <a:pt x="509935" y="1246002"/>
                </a:cubicBezTo>
                <a:cubicBezTo>
                  <a:pt x="508543" y="1248091"/>
                  <a:pt x="508348" y="1250765"/>
                  <a:pt x="507554" y="1253146"/>
                </a:cubicBezTo>
                <a:cubicBezTo>
                  <a:pt x="508348" y="1255527"/>
                  <a:pt x="507892" y="1258831"/>
                  <a:pt x="509935" y="1260290"/>
                </a:cubicBezTo>
                <a:cubicBezTo>
                  <a:pt x="514020" y="1263208"/>
                  <a:pt x="524223" y="1265052"/>
                  <a:pt x="524223" y="1265052"/>
                </a:cubicBezTo>
                <a:lnTo>
                  <a:pt x="538510" y="1260290"/>
                </a:lnTo>
                <a:lnTo>
                  <a:pt x="545654" y="1257909"/>
                </a:lnTo>
                <a:cubicBezTo>
                  <a:pt x="548035" y="1256321"/>
                  <a:pt x="550599" y="1254978"/>
                  <a:pt x="552798" y="1253146"/>
                </a:cubicBezTo>
                <a:cubicBezTo>
                  <a:pt x="555385" y="1250990"/>
                  <a:pt x="556597" y="1246395"/>
                  <a:pt x="559941" y="1246002"/>
                </a:cubicBezTo>
                <a:cubicBezTo>
                  <a:pt x="571006" y="1244700"/>
                  <a:pt x="582166" y="1247590"/>
                  <a:pt x="593279" y="1248384"/>
                </a:cubicBezTo>
                <a:cubicBezTo>
                  <a:pt x="594073" y="1250765"/>
                  <a:pt x="593154" y="1255388"/>
                  <a:pt x="595660" y="1255527"/>
                </a:cubicBezTo>
                <a:cubicBezTo>
                  <a:pt x="623410" y="1257068"/>
                  <a:pt x="651246" y="1254534"/>
                  <a:pt x="679004" y="1253146"/>
                </a:cubicBezTo>
                <a:cubicBezTo>
                  <a:pt x="683046" y="1252944"/>
                  <a:pt x="686898" y="1251300"/>
                  <a:pt x="690910" y="1250765"/>
                </a:cubicBezTo>
                <a:cubicBezTo>
                  <a:pt x="698817" y="1249711"/>
                  <a:pt x="706785" y="1249178"/>
                  <a:pt x="714723" y="1248384"/>
                </a:cubicBezTo>
                <a:cubicBezTo>
                  <a:pt x="715517" y="1246003"/>
                  <a:pt x="716772" y="1243728"/>
                  <a:pt x="717104" y="1241240"/>
                </a:cubicBezTo>
                <a:cubicBezTo>
                  <a:pt x="718367" y="1231766"/>
                  <a:pt x="716859" y="1221855"/>
                  <a:pt x="719485" y="1212665"/>
                </a:cubicBezTo>
                <a:cubicBezTo>
                  <a:pt x="720271" y="1209913"/>
                  <a:pt x="724144" y="1209322"/>
                  <a:pt x="726629" y="1207902"/>
                </a:cubicBezTo>
                <a:cubicBezTo>
                  <a:pt x="729711" y="1206141"/>
                  <a:pt x="733072" y="1204901"/>
                  <a:pt x="736154" y="1203140"/>
                </a:cubicBezTo>
                <a:cubicBezTo>
                  <a:pt x="749081" y="1195753"/>
                  <a:pt x="737342" y="1200362"/>
                  <a:pt x="750441" y="1195996"/>
                </a:cubicBezTo>
                <a:cubicBezTo>
                  <a:pt x="751235" y="1192821"/>
                  <a:pt x="752285" y="1189699"/>
                  <a:pt x="752823" y="1186471"/>
                </a:cubicBezTo>
                <a:cubicBezTo>
                  <a:pt x="753875" y="1180159"/>
                  <a:pt x="753520" y="1173595"/>
                  <a:pt x="755204" y="1167421"/>
                </a:cubicBezTo>
                <a:cubicBezTo>
                  <a:pt x="756968" y="1160952"/>
                  <a:pt x="762170" y="1158808"/>
                  <a:pt x="767110" y="1155515"/>
                </a:cubicBezTo>
                <a:cubicBezTo>
                  <a:pt x="767904" y="1148371"/>
                  <a:pt x="768081" y="1141132"/>
                  <a:pt x="769491" y="1134084"/>
                </a:cubicBezTo>
                <a:cubicBezTo>
                  <a:pt x="771452" y="1124278"/>
                  <a:pt x="774784" y="1118736"/>
                  <a:pt x="779016" y="1110271"/>
                </a:cubicBezTo>
                <a:cubicBezTo>
                  <a:pt x="785066" y="1080032"/>
                  <a:pt x="776034" y="1113733"/>
                  <a:pt x="788541" y="1091221"/>
                </a:cubicBezTo>
                <a:cubicBezTo>
                  <a:pt x="790979" y="1086833"/>
                  <a:pt x="790519" y="1081111"/>
                  <a:pt x="793304" y="1076934"/>
                </a:cubicBezTo>
                <a:cubicBezTo>
                  <a:pt x="796479" y="1072171"/>
                  <a:pt x="798066" y="1065821"/>
                  <a:pt x="802829" y="1062646"/>
                </a:cubicBezTo>
                <a:cubicBezTo>
                  <a:pt x="807591" y="1059471"/>
                  <a:pt x="811503" y="1054243"/>
                  <a:pt x="817116" y="1053121"/>
                </a:cubicBezTo>
                <a:cubicBezTo>
                  <a:pt x="835298" y="1049485"/>
                  <a:pt x="825007" y="1051242"/>
                  <a:pt x="848073" y="1048359"/>
                </a:cubicBezTo>
                <a:cubicBezTo>
                  <a:pt x="862988" y="1044629"/>
                  <a:pt x="869108" y="1042009"/>
                  <a:pt x="876648" y="104121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48" name="Полилиния 247"/>
          <p:cNvSpPr/>
          <p:nvPr/>
        </p:nvSpPr>
        <p:spPr>
          <a:xfrm>
            <a:off x="7358822" y="1524383"/>
            <a:ext cx="1361061" cy="1322209"/>
          </a:xfrm>
          <a:custGeom>
            <a:avLst/>
            <a:gdLst>
              <a:gd name="connsiteX0" fmla="*/ 171450 w 1255148"/>
              <a:gd name="connsiteY0" fmla="*/ 1189860 h 1438488"/>
              <a:gd name="connsiteX1" fmla="*/ 176212 w 1255148"/>
              <a:gd name="connsiteY1" fmla="*/ 1166047 h 1438488"/>
              <a:gd name="connsiteX2" fmla="*/ 242887 w 1255148"/>
              <a:gd name="connsiteY2" fmla="*/ 1175572 h 1438488"/>
              <a:gd name="connsiteX3" fmla="*/ 247650 w 1255148"/>
              <a:gd name="connsiteY3" fmla="*/ 1166047 h 1438488"/>
              <a:gd name="connsiteX4" fmla="*/ 233362 w 1255148"/>
              <a:gd name="connsiteY4" fmla="*/ 1156522 h 1438488"/>
              <a:gd name="connsiteX5" fmla="*/ 223837 w 1255148"/>
              <a:gd name="connsiteY5" fmla="*/ 970785 h 1438488"/>
              <a:gd name="connsiteX6" fmla="*/ 219075 w 1255148"/>
              <a:gd name="connsiteY6" fmla="*/ 956497 h 1438488"/>
              <a:gd name="connsiteX7" fmla="*/ 195262 w 1255148"/>
              <a:gd name="connsiteY7" fmla="*/ 927922 h 1438488"/>
              <a:gd name="connsiteX8" fmla="*/ 190500 w 1255148"/>
              <a:gd name="connsiteY8" fmla="*/ 880297 h 1438488"/>
              <a:gd name="connsiteX9" fmla="*/ 204787 w 1255148"/>
              <a:gd name="connsiteY9" fmla="*/ 875535 h 1438488"/>
              <a:gd name="connsiteX10" fmla="*/ 242887 w 1255148"/>
              <a:gd name="connsiteY10" fmla="*/ 899347 h 1438488"/>
              <a:gd name="connsiteX11" fmla="*/ 266700 w 1255148"/>
              <a:gd name="connsiteY11" fmla="*/ 942210 h 1438488"/>
              <a:gd name="connsiteX12" fmla="*/ 314325 w 1255148"/>
              <a:gd name="connsiteY12" fmla="*/ 970785 h 1438488"/>
              <a:gd name="connsiteX13" fmla="*/ 328612 w 1255148"/>
              <a:gd name="connsiteY13" fmla="*/ 975547 h 1438488"/>
              <a:gd name="connsiteX14" fmla="*/ 352425 w 1255148"/>
              <a:gd name="connsiteY14" fmla="*/ 985072 h 1438488"/>
              <a:gd name="connsiteX15" fmla="*/ 376237 w 1255148"/>
              <a:gd name="connsiteY15" fmla="*/ 980310 h 1438488"/>
              <a:gd name="connsiteX16" fmla="*/ 376237 w 1255148"/>
              <a:gd name="connsiteY16" fmla="*/ 908872 h 1438488"/>
              <a:gd name="connsiteX17" fmla="*/ 357187 w 1255148"/>
              <a:gd name="connsiteY17" fmla="*/ 904110 h 1438488"/>
              <a:gd name="connsiteX18" fmla="*/ 328612 w 1255148"/>
              <a:gd name="connsiteY18" fmla="*/ 894585 h 1438488"/>
              <a:gd name="connsiteX19" fmla="*/ 319087 w 1255148"/>
              <a:gd name="connsiteY19" fmla="*/ 880297 h 1438488"/>
              <a:gd name="connsiteX20" fmla="*/ 347662 w 1255148"/>
              <a:gd name="connsiteY20" fmla="*/ 870772 h 1438488"/>
              <a:gd name="connsiteX21" fmla="*/ 361950 w 1255148"/>
              <a:gd name="connsiteY21" fmla="*/ 866010 h 1438488"/>
              <a:gd name="connsiteX22" fmla="*/ 366712 w 1255148"/>
              <a:gd name="connsiteY22" fmla="*/ 851722 h 1438488"/>
              <a:gd name="connsiteX23" fmla="*/ 381000 w 1255148"/>
              <a:gd name="connsiteY23" fmla="*/ 832672 h 1438488"/>
              <a:gd name="connsiteX24" fmla="*/ 376237 w 1255148"/>
              <a:gd name="connsiteY24" fmla="*/ 813622 h 1438488"/>
              <a:gd name="connsiteX25" fmla="*/ 328612 w 1255148"/>
              <a:gd name="connsiteY25" fmla="*/ 799335 h 1438488"/>
              <a:gd name="connsiteX26" fmla="*/ 328612 w 1255148"/>
              <a:gd name="connsiteY26" fmla="*/ 761235 h 1438488"/>
              <a:gd name="connsiteX27" fmla="*/ 314325 w 1255148"/>
              <a:gd name="connsiteY27" fmla="*/ 756472 h 1438488"/>
              <a:gd name="connsiteX28" fmla="*/ 300037 w 1255148"/>
              <a:gd name="connsiteY28" fmla="*/ 746947 h 1438488"/>
              <a:gd name="connsiteX29" fmla="*/ 219075 w 1255148"/>
              <a:gd name="connsiteY29" fmla="*/ 737422 h 1438488"/>
              <a:gd name="connsiteX30" fmla="*/ 204787 w 1255148"/>
              <a:gd name="connsiteY30" fmla="*/ 727897 h 1438488"/>
              <a:gd name="connsiteX31" fmla="*/ 185737 w 1255148"/>
              <a:gd name="connsiteY31" fmla="*/ 699322 h 1438488"/>
              <a:gd name="connsiteX32" fmla="*/ 171450 w 1255148"/>
              <a:gd name="connsiteY32" fmla="*/ 685035 h 1438488"/>
              <a:gd name="connsiteX33" fmla="*/ 109537 w 1255148"/>
              <a:gd name="connsiteY33" fmla="*/ 689797 h 1438488"/>
              <a:gd name="connsiteX34" fmla="*/ 95250 w 1255148"/>
              <a:gd name="connsiteY34" fmla="*/ 694560 h 1438488"/>
              <a:gd name="connsiteX35" fmla="*/ 33337 w 1255148"/>
              <a:gd name="connsiteY35" fmla="*/ 689797 h 1438488"/>
              <a:gd name="connsiteX36" fmla="*/ 14287 w 1255148"/>
              <a:gd name="connsiteY36" fmla="*/ 685035 h 1438488"/>
              <a:gd name="connsiteX37" fmla="*/ 0 w 1255148"/>
              <a:gd name="connsiteY37" fmla="*/ 656460 h 1438488"/>
              <a:gd name="connsiteX38" fmla="*/ 4762 w 1255148"/>
              <a:gd name="connsiteY38" fmla="*/ 604072 h 1438488"/>
              <a:gd name="connsiteX39" fmla="*/ 33337 w 1255148"/>
              <a:gd name="connsiteY39" fmla="*/ 585022 h 1438488"/>
              <a:gd name="connsiteX40" fmla="*/ 66675 w 1255148"/>
              <a:gd name="connsiteY40" fmla="*/ 575497 h 1438488"/>
              <a:gd name="connsiteX41" fmla="*/ 100012 w 1255148"/>
              <a:gd name="connsiteY41" fmla="*/ 570735 h 1438488"/>
              <a:gd name="connsiteX42" fmla="*/ 109537 w 1255148"/>
              <a:gd name="connsiteY42" fmla="*/ 527872 h 1438488"/>
              <a:gd name="connsiteX43" fmla="*/ 123825 w 1255148"/>
              <a:gd name="connsiteY43" fmla="*/ 523110 h 1438488"/>
              <a:gd name="connsiteX44" fmla="*/ 157162 w 1255148"/>
              <a:gd name="connsiteY44" fmla="*/ 518347 h 1438488"/>
              <a:gd name="connsiteX45" fmla="*/ 152400 w 1255148"/>
              <a:gd name="connsiteY45" fmla="*/ 480247 h 1438488"/>
              <a:gd name="connsiteX46" fmla="*/ 147637 w 1255148"/>
              <a:gd name="connsiteY46" fmla="*/ 465960 h 1438488"/>
              <a:gd name="connsiteX47" fmla="*/ 176212 w 1255148"/>
              <a:gd name="connsiteY47" fmla="*/ 442147 h 1438488"/>
              <a:gd name="connsiteX48" fmla="*/ 180975 w 1255148"/>
              <a:gd name="connsiteY48" fmla="*/ 427860 h 1438488"/>
              <a:gd name="connsiteX49" fmla="*/ 195262 w 1255148"/>
              <a:gd name="connsiteY49" fmla="*/ 384997 h 1438488"/>
              <a:gd name="connsiteX50" fmla="*/ 209550 w 1255148"/>
              <a:gd name="connsiteY50" fmla="*/ 380235 h 1438488"/>
              <a:gd name="connsiteX51" fmla="*/ 214312 w 1255148"/>
              <a:gd name="connsiteY51" fmla="*/ 346897 h 1438488"/>
              <a:gd name="connsiteX52" fmla="*/ 238125 w 1255148"/>
              <a:gd name="connsiteY52" fmla="*/ 342135 h 1438488"/>
              <a:gd name="connsiteX53" fmla="*/ 252412 w 1255148"/>
              <a:gd name="connsiteY53" fmla="*/ 332610 h 1438488"/>
              <a:gd name="connsiteX54" fmla="*/ 257175 w 1255148"/>
              <a:gd name="connsiteY54" fmla="*/ 318322 h 1438488"/>
              <a:gd name="connsiteX55" fmla="*/ 304800 w 1255148"/>
              <a:gd name="connsiteY55" fmla="*/ 332610 h 1438488"/>
              <a:gd name="connsiteX56" fmla="*/ 333375 w 1255148"/>
              <a:gd name="connsiteY56" fmla="*/ 342135 h 1438488"/>
              <a:gd name="connsiteX57" fmla="*/ 357187 w 1255148"/>
              <a:gd name="connsiteY57" fmla="*/ 337372 h 1438488"/>
              <a:gd name="connsiteX58" fmla="*/ 361950 w 1255148"/>
              <a:gd name="connsiteY58" fmla="*/ 323085 h 1438488"/>
              <a:gd name="connsiteX59" fmla="*/ 376237 w 1255148"/>
              <a:gd name="connsiteY59" fmla="*/ 318322 h 1438488"/>
              <a:gd name="connsiteX60" fmla="*/ 395287 w 1255148"/>
              <a:gd name="connsiteY60" fmla="*/ 304035 h 1438488"/>
              <a:gd name="connsiteX61" fmla="*/ 409575 w 1255148"/>
              <a:gd name="connsiteY61" fmla="*/ 294510 h 1438488"/>
              <a:gd name="connsiteX62" fmla="*/ 423862 w 1255148"/>
              <a:gd name="connsiteY62" fmla="*/ 275460 h 1438488"/>
              <a:gd name="connsiteX63" fmla="*/ 447675 w 1255148"/>
              <a:gd name="connsiteY63" fmla="*/ 232597 h 1438488"/>
              <a:gd name="connsiteX64" fmla="*/ 442912 w 1255148"/>
              <a:gd name="connsiteY64" fmla="*/ 175447 h 1438488"/>
              <a:gd name="connsiteX65" fmla="*/ 433387 w 1255148"/>
              <a:gd name="connsiteY65" fmla="*/ 161160 h 1438488"/>
              <a:gd name="connsiteX66" fmla="*/ 404812 w 1255148"/>
              <a:gd name="connsiteY66" fmla="*/ 151635 h 1438488"/>
              <a:gd name="connsiteX67" fmla="*/ 390525 w 1255148"/>
              <a:gd name="connsiteY67" fmla="*/ 142110 h 1438488"/>
              <a:gd name="connsiteX68" fmla="*/ 371475 w 1255148"/>
              <a:gd name="connsiteY68" fmla="*/ 137347 h 1438488"/>
              <a:gd name="connsiteX69" fmla="*/ 361950 w 1255148"/>
              <a:gd name="connsiteY69" fmla="*/ 108772 h 1438488"/>
              <a:gd name="connsiteX70" fmla="*/ 347662 w 1255148"/>
              <a:gd name="connsiteY70" fmla="*/ 94485 h 1438488"/>
              <a:gd name="connsiteX71" fmla="*/ 361950 w 1255148"/>
              <a:gd name="connsiteY71" fmla="*/ 84960 h 1438488"/>
              <a:gd name="connsiteX72" fmla="*/ 409575 w 1255148"/>
              <a:gd name="connsiteY72" fmla="*/ 94485 h 1438488"/>
              <a:gd name="connsiteX73" fmla="*/ 423862 w 1255148"/>
              <a:gd name="connsiteY73" fmla="*/ 104010 h 1438488"/>
              <a:gd name="connsiteX74" fmla="*/ 452437 w 1255148"/>
              <a:gd name="connsiteY74" fmla="*/ 113535 h 1438488"/>
              <a:gd name="connsiteX75" fmla="*/ 466725 w 1255148"/>
              <a:gd name="connsiteY75" fmla="*/ 108772 h 1438488"/>
              <a:gd name="connsiteX76" fmla="*/ 461962 w 1255148"/>
              <a:gd name="connsiteY76" fmla="*/ 65910 h 1438488"/>
              <a:gd name="connsiteX77" fmla="*/ 452437 w 1255148"/>
              <a:gd name="connsiteY77" fmla="*/ 23047 h 1438488"/>
              <a:gd name="connsiteX78" fmla="*/ 642937 w 1255148"/>
              <a:gd name="connsiteY78" fmla="*/ 23047 h 1438488"/>
              <a:gd name="connsiteX79" fmla="*/ 661987 w 1255148"/>
              <a:gd name="connsiteY79" fmla="*/ 27810 h 1438488"/>
              <a:gd name="connsiteX80" fmla="*/ 700087 w 1255148"/>
              <a:gd name="connsiteY80" fmla="*/ 32572 h 1438488"/>
              <a:gd name="connsiteX81" fmla="*/ 714375 w 1255148"/>
              <a:gd name="connsiteY81" fmla="*/ 37335 h 1438488"/>
              <a:gd name="connsiteX82" fmla="*/ 709612 w 1255148"/>
              <a:gd name="connsiteY82" fmla="*/ 65910 h 1438488"/>
              <a:gd name="connsiteX83" fmla="*/ 681037 w 1255148"/>
              <a:gd name="connsiteY83" fmla="*/ 70672 h 1438488"/>
              <a:gd name="connsiteX84" fmla="*/ 685800 w 1255148"/>
              <a:gd name="connsiteY84" fmla="*/ 94485 h 1438488"/>
              <a:gd name="connsiteX85" fmla="*/ 695325 w 1255148"/>
              <a:gd name="connsiteY85" fmla="*/ 108772 h 1438488"/>
              <a:gd name="connsiteX86" fmla="*/ 681037 w 1255148"/>
              <a:gd name="connsiteY86" fmla="*/ 113535 h 1438488"/>
              <a:gd name="connsiteX87" fmla="*/ 652462 w 1255148"/>
              <a:gd name="connsiteY87" fmla="*/ 108772 h 1438488"/>
              <a:gd name="connsiteX88" fmla="*/ 642937 w 1255148"/>
              <a:gd name="connsiteY88" fmla="*/ 123060 h 1438488"/>
              <a:gd name="connsiteX89" fmla="*/ 638175 w 1255148"/>
              <a:gd name="connsiteY89" fmla="*/ 184972 h 1438488"/>
              <a:gd name="connsiteX90" fmla="*/ 623887 w 1255148"/>
              <a:gd name="connsiteY90" fmla="*/ 194497 h 1438488"/>
              <a:gd name="connsiteX91" fmla="*/ 590550 w 1255148"/>
              <a:gd name="connsiteY91" fmla="*/ 213547 h 1438488"/>
              <a:gd name="connsiteX92" fmla="*/ 581025 w 1255148"/>
              <a:gd name="connsiteY92" fmla="*/ 227835 h 1438488"/>
              <a:gd name="connsiteX93" fmla="*/ 557212 w 1255148"/>
              <a:gd name="connsiteY93" fmla="*/ 256410 h 1438488"/>
              <a:gd name="connsiteX94" fmla="*/ 552450 w 1255148"/>
              <a:gd name="connsiteY94" fmla="*/ 270697 h 1438488"/>
              <a:gd name="connsiteX95" fmla="*/ 542925 w 1255148"/>
              <a:gd name="connsiteY95" fmla="*/ 304035 h 1438488"/>
              <a:gd name="connsiteX96" fmla="*/ 533400 w 1255148"/>
              <a:gd name="connsiteY96" fmla="*/ 318322 h 1438488"/>
              <a:gd name="connsiteX97" fmla="*/ 528637 w 1255148"/>
              <a:gd name="connsiteY97" fmla="*/ 332610 h 1438488"/>
              <a:gd name="connsiteX98" fmla="*/ 514350 w 1255148"/>
              <a:gd name="connsiteY98" fmla="*/ 346897 h 1438488"/>
              <a:gd name="connsiteX99" fmla="*/ 500062 w 1255148"/>
              <a:gd name="connsiteY99" fmla="*/ 404047 h 1438488"/>
              <a:gd name="connsiteX100" fmla="*/ 504825 w 1255148"/>
              <a:gd name="connsiteY100" fmla="*/ 508822 h 1438488"/>
              <a:gd name="connsiteX101" fmla="*/ 509587 w 1255148"/>
              <a:gd name="connsiteY101" fmla="*/ 523110 h 1438488"/>
              <a:gd name="connsiteX102" fmla="*/ 519112 w 1255148"/>
              <a:gd name="connsiteY102" fmla="*/ 537397 h 1438488"/>
              <a:gd name="connsiteX103" fmla="*/ 523875 w 1255148"/>
              <a:gd name="connsiteY103" fmla="*/ 561210 h 1438488"/>
              <a:gd name="connsiteX104" fmla="*/ 533400 w 1255148"/>
              <a:gd name="connsiteY104" fmla="*/ 575497 h 1438488"/>
              <a:gd name="connsiteX105" fmla="*/ 519112 w 1255148"/>
              <a:gd name="connsiteY105" fmla="*/ 646935 h 1438488"/>
              <a:gd name="connsiteX106" fmla="*/ 523875 w 1255148"/>
              <a:gd name="connsiteY106" fmla="*/ 675510 h 1438488"/>
              <a:gd name="connsiteX107" fmla="*/ 576262 w 1255148"/>
              <a:gd name="connsiteY107" fmla="*/ 689797 h 1438488"/>
              <a:gd name="connsiteX108" fmla="*/ 590550 w 1255148"/>
              <a:gd name="connsiteY108" fmla="*/ 694560 h 1438488"/>
              <a:gd name="connsiteX109" fmla="*/ 633412 w 1255148"/>
              <a:gd name="connsiteY109" fmla="*/ 727897 h 1438488"/>
              <a:gd name="connsiteX110" fmla="*/ 642937 w 1255148"/>
              <a:gd name="connsiteY110" fmla="*/ 789810 h 1438488"/>
              <a:gd name="connsiteX111" fmla="*/ 647700 w 1255148"/>
              <a:gd name="connsiteY111" fmla="*/ 804097 h 1438488"/>
              <a:gd name="connsiteX112" fmla="*/ 652462 w 1255148"/>
              <a:gd name="connsiteY112" fmla="*/ 823147 h 1438488"/>
              <a:gd name="connsiteX113" fmla="*/ 657225 w 1255148"/>
              <a:gd name="connsiteY113" fmla="*/ 866010 h 1438488"/>
              <a:gd name="connsiteX114" fmla="*/ 666750 w 1255148"/>
              <a:gd name="connsiteY114" fmla="*/ 837435 h 1438488"/>
              <a:gd name="connsiteX115" fmla="*/ 704850 w 1255148"/>
              <a:gd name="connsiteY115" fmla="*/ 823147 h 1438488"/>
              <a:gd name="connsiteX116" fmla="*/ 719137 w 1255148"/>
              <a:gd name="connsiteY116" fmla="*/ 818385 h 1438488"/>
              <a:gd name="connsiteX117" fmla="*/ 747712 w 1255148"/>
              <a:gd name="connsiteY117" fmla="*/ 875535 h 1438488"/>
              <a:gd name="connsiteX118" fmla="*/ 776287 w 1255148"/>
              <a:gd name="connsiteY118" fmla="*/ 894585 h 1438488"/>
              <a:gd name="connsiteX119" fmla="*/ 823912 w 1255148"/>
              <a:gd name="connsiteY119" fmla="*/ 908872 h 1438488"/>
              <a:gd name="connsiteX120" fmla="*/ 881062 w 1255148"/>
              <a:gd name="connsiteY120" fmla="*/ 904110 h 1438488"/>
              <a:gd name="connsiteX121" fmla="*/ 871537 w 1255148"/>
              <a:gd name="connsiteY121" fmla="*/ 932685 h 1438488"/>
              <a:gd name="connsiteX122" fmla="*/ 876300 w 1255148"/>
              <a:gd name="connsiteY122" fmla="*/ 970785 h 1438488"/>
              <a:gd name="connsiteX123" fmla="*/ 890587 w 1255148"/>
              <a:gd name="connsiteY123" fmla="*/ 975547 h 1438488"/>
              <a:gd name="connsiteX124" fmla="*/ 985837 w 1255148"/>
              <a:gd name="connsiteY124" fmla="*/ 966022 h 1438488"/>
              <a:gd name="connsiteX125" fmla="*/ 990600 w 1255148"/>
              <a:gd name="connsiteY125" fmla="*/ 932685 h 1438488"/>
              <a:gd name="connsiteX126" fmla="*/ 976312 w 1255148"/>
              <a:gd name="connsiteY126" fmla="*/ 927922 h 1438488"/>
              <a:gd name="connsiteX127" fmla="*/ 971550 w 1255148"/>
              <a:gd name="connsiteY127" fmla="*/ 894585 h 1438488"/>
              <a:gd name="connsiteX128" fmla="*/ 981075 w 1255148"/>
              <a:gd name="connsiteY128" fmla="*/ 866010 h 1438488"/>
              <a:gd name="connsiteX129" fmla="*/ 976312 w 1255148"/>
              <a:gd name="connsiteY129" fmla="*/ 765997 h 1438488"/>
              <a:gd name="connsiteX130" fmla="*/ 952500 w 1255148"/>
              <a:gd name="connsiteY130" fmla="*/ 723135 h 1438488"/>
              <a:gd name="connsiteX131" fmla="*/ 933450 w 1255148"/>
              <a:gd name="connsiteY131" fmla="*/ 699322 h 1438488"/>
              <a:gd name="connsiteX132" fmla="*/ 900112 w 1255148"/>
              <a:gd name="connsiteY132" fmla="*/ 680272 h 1438488"/>
              <a:gd name="connsiteX133" fmla="*/ 866775 w 1255148"/>
              <a:gd name="connsiteY133" fmla="*/ 661222 h 1438488"/>
              <a:gd name="connsiteX134" fmla="*/ 847725 w 1255148"/>
              <a:gd name="connsiteY134" fmla="*/ 656460 h 1438488"/>
              <a:gd name="connsiteX135" fmla="*/ 833437 w 1255148"/>
              <a:gd name="connsiteY135" fmla="*/ 646935 h 1438488"/>
              <a:gd name="connsiteX136" fmla="*/ 819150 w 1255148"/>
              <a:gd name="connsiteY136" fmla="*/ 642172 h 1438488"/>
              <a:gd name="connsiteX137" fmla="*/ 809625 w 1255148"/>
              <a:gd name="connsiteY137" fmla="*/ 613597 h 1438488"/>
              <a:gd name="connsiteX138" fmla="*/ 852487 w 1255148"/>
              <a:gd name="connsiteY138" fmla="*/ 599310 h 1438488"/>
              <a:gd name="connsiteX139" fmla="*/ 866775 w 1255148"/>
              <a:gd name="connsiteY139" fmla="*/ 594547 h 1438488"/>
              <a:gd name="connsiteX140" fmla="*/ 900112 w 1255148"/>
              <a:gd name="connsiteY140" fmla="*/ 589785 h 1438488"/>
              <a:gd name="connsiteX141" fmla="*/ 933450 w 1255148"/>
              <a:gd name="connsiteY141" fmla="*/ 580260 h 1438488"/>
              <a:gd name="connsiteX142" fmla="*/ 985837 w 1255148"/>
              <a:gd name="connsiteY142" fmla="*/ 575497 h 1438488"/>
              <a:gd name="connsiteX143" fmla="*/ 1085850 w 1255148"/>
              <a:gd name="connsiteY143" fmla="*/ 570735 h 1438488"/>
              <a:gd name="connsiteX144" fmla="*/ 1095375 w 1255148"/>
              <a:gd name="connsiteY144" fmla="*/ 594547 h 1438488"/>
              <a:gd name="connsiteX145" fmla="*/ 1100137 w 1255148"/>
              <a:gd name="connsiteY145" fmla="*/ 618360 h 1438488"/>
              <a:gd name="connsiteX146" fmla="*/ 1119187 w 1255148"/>
              <a:gd name="connsiteY146" fmla="*/ 623122 h 1438488"/>
              <a:gd name="connsiteX147" fmla="*/ 1133475 w 1255148"/>
              <a:gd name="connsiteY147" fmla="*/ 632647 h 1438488"/>
              <a:gd name="connsiteX148" fmla="*/ 1209675 w 1255148"/>
              <a:gd name="connsiteY148" fmla="*/ 642172 h 1438488"/>
              <a:gd name="connsiteX149" fmla="*/ 1247775 w 1255148"/>
              <a:gd name="connsiteY149" fmla="*/ 651697 h 1438488"/>
              <a:gd name="connsiteX150" fmla="*/ 1238250 w 1255148"/>
              <a:gd name="connsiteY150" fmla="*/ 670747 h 1438488"/>
              <a:gd name="connsiteX151" fmla="*/ 1219200 w 1255148"/>
              <a:gd name="connsiteY151" fmla="*/ 699322 h 1438488"/>
              <a:gd name="connsiteX152" fmla="*/ 1228725 w 1255148"/>
              <a:gd name="connsiteY152" fmla="*/ 756472 h 1438488"/>
              <a:gd name="connsiteX153" fmla="*/ 1238250 w 1255148"/>
              <a:gd name="connsiteY153" fmla="*/ 770760 h 1438488"/>
              <a:gd name="connsiteX154" fmla="*/ 1238250 w 1255148"/>
              <a:gd name="connsiteY154" fmla="*/ 856485 h 1438488"/>
              <a:gd name="connsiteX155" fmla="*/ 1209675 w 1255148"/>
              <a:gd name="connsiteY155" fmla="*/ 866010 h 1438488"/>
              <a:gd name="connsiteX156" fmla="*/ 1181100 w 1255148"/>
              <a:gd name="connsiteY156" fmla="*/ 880297 h 1438488"/>
              <a:gd name="connsiteX157" fmla="*/ 1162050 w 1255148"/>
              <a:gd name="connsiteY157" fmla="*/ 875535 h 1438488"/>
              <a:gd name="connsiteX158" fmla="*/ 1157287 w 1255148"/>
              <a:gd name="connsiteY158" fmla="*/ 861247 h 1438488"/>
              <a:gd name="connsiteX159" fmla="*/ 1152525 w 1255148"/>
              <a:gd name="connsiteY159" fmla="*/ 875535 h 1438488"/>
              <a:gd name="connsiteX160" fmla="*/ 1143000 w 1255148"/>
              <a:gd name="connsiteY160" fmla="*/ 913635 h 1438488"/>
              <a:gd name="connsiteX161" fmla="*/ 1133475 w 1255148"/>
              <a:gd name="connsiteY161" fmla="*/ 927922 h 1438488"/>
              <a:gd name="connsiteX162" fmla="*/ 1128712 w 1255148"/>
              <a:gd name="connsiteY162" fmla="*/ 942210 h 1438488"/>
              <a:gd name="connsiteX163" fmla="*/ 1104900 w 1255148"/>
              <a:gd name="connsiteY163" fmla="*/ 975547 h 1438488"/>
              <a:gd name="connsiteX164" fmla="*/ 1081087 w 1255148"/>
              <a:gd name="connsiteY164" fmla="*/ 1004122 h 1438488"/>
              <a:gd name="connsiteX165" fmla="*/ 1085850 w 1255148"/>
              <a:gd name="connsiteY165" fmla="*/ 1018410 h 1438488"/>
              <a:gd name="connsiteX166" fmla="*/ 1133475 w 1255148"/>
              <a:gd name="connsiteY166" fmla="*/ 1032697 h 1438488"/>
              <a:gd name="connsiteX167" fmla="*/ 1119187 w 1255148"/>
              <a:gd name="connsiteY167" fmla="*/ 1070797 h 1438488"/>
              <a:gd name="connsiteX168" fmla="*/ 1104900 w 1255148"/>
              <a:gd name="connsiteY168" fmla="*/ 1085085 h 1438488"/>
              <a:gd name="connsiteX169" fmla="*/ 1076325 w 1255148"/>
              <a:gd name="connsiteY169" fmla="*/ 1108897 h 1438488"/>
              <a:gd name="connsiteX170" fmla="*/ 1009650 w 1255148"/>
              <a:gd name="connsiteY170" fmla="*/ 1118422 h 1438488"/>
              <a:gd name="connsiteX171" fmla="*/ 1014412 w 1255148"/>
              <a:gd name="connsiteY171" fmla="*/ 1132710 h 1438488"/>
              <a:gd name="connsiteX172" fmla="*/ 1028700 w 1255148"/>
              <a:gd name="connsiteY172" fmla="*/ 1161285 h 1438488"/>
              <a:gd name="connsiteX173" fmla="*/ 1000125 w 1255148"/>
              <a:gd name="connsiteY173" fmla="*/ 1166047 h 1438488"/>
              <a:gd name="connsiteX174" fmla="*/ 985837 w 1255148"/>
              <a:gd name="connsiteY174" fmla="*/ 1175572 h 1438488"/>
              <a:gd name="connsiteX175" fmla="*/ 971550 w 1255148"/>
              <a:gd name="connsiteY175" fmla="*/ 1180335 h 1438488"/>
              <a:gd name="connsiteX176" fmla="*/ 942975 w 1255148"/>
              <a:gd name="connsiteY176" fmla="*/ 1194622 h 1438488"/>
              <a:gd name="connsiteX177" fmla="*/ 933450 w 1255148"/>
              <a:gd name="connsiteY177" fmla="*/ 1208910 h 1438488"/>
              <a:gd name="connsiteX178" fmla="*/ 923925 w 1255148"/>
              <a:gd name="connsiteY178" fmla="*/ 1237485 h 1438488"/>
              <a:gd name="connsiteX179" fmla="*/ 933450 w 1255148"/>
              <a:gd name="connsiteY179" fmla="*/ 1251772 h 1438488"/>
              <a:gd name="connsiteX180" fmla="*/ 919162 w 1255148"/>
              <a:gd name="connsiteY180" fmla="*/ 1256535 h 1438488"/>
              <a:gd name="connsiteX181" fmla="*/ 881062 w 1255148"/>
              <a:gd name="connsiteY181" fmla="*/ 1261297 h 1438488"/>
              <a:gd name="connsiteX182" fmla="*/ 852487 w 1255148"/>
              <a:gd name="connsiteY182" fmla="*/ 1280347 h 1438488"/>
              <a:gd name="connsiteX183" fmla="*/ 833437 w 1255148"/>
              <a:gd name="connsiteY183" fmla="*/ 1289872 h 1438488"/>
              <a:gd name="connsiteX184" fmla="*/ 819150 w 1255148"/>
              <a:gd name="connsiteY184" fmla="*/ 1304160 h 1438488"/>
              <a:gd name="connsiteX185" fmla="*/ 800100 w 1255148"/>
              <a:gd name="connsiteY185" fmla="*/ 1308922 h 1438488"/>
              <a:gd name="connsiteX186" fmla="*/ 819150 w 1255148"/>
              <a:gd name="connsiteY186" fmla="*/ 1327972 h 1438488"/>
              <a:gd name="connsiteX187" fmla="*/ 823912 w 1255148"/>
              <a:gd name="connsiteY187" fmla="*/ 1342260 h 1438488"/>
              <a:gd name="connsiteX188" fmla="*/ 828675 w 1255148"/>
              <a:gd name="connsiteY188" fmla="*/ 1375597 h 1438488"/>
              <a:gd name="connsiteX189" fmla="*/ 842962 w 1255148"/>
              <a:gd name="connsiteY189" fmla="*/ 1370835 h 1438488"/>
              <a:gd name="connsiteX190" fmla="*/ 847725 w 1255148"/>
              <a:gd name="connsiteY190" fmla="*/ 1356547 h 1438488"/>
              <a:gd name="connsiteX191" fmla="*/ 852487 w 1255148"/>
              <a:gd name="connsiteY191" fmla="*/ 1332735 h 1438488"/>
              <a:gd name="connsiteX192" fmla="*/ 862012 w 1255148"/>
              <a:gd name="connsiteY192" fmla="*/ 1347022 h 1438488"/>
              <a:gd name="connsiteX193" fmla="*/ 866775 w 1255148"/>
              <a:gd name="connsiteY193" fmla="*/ 1394647 h 1438488"/>
              <a:gd name="connsiteX194" fmla="*/ 881062 w 1255148"/>
              <a:gd name="connsiteY194" fmla="*/ 1399410 h 1438488"/>
              <a:gd name="connsiteX195" fmla="*/ 885825 w 1255148"/>
              <a:gd name="connsiteY195" fmla="*/ 1413697 h 1438488"/>
              <a:gd name="connsiteX196" fmla="*/ 866775 w 1255148"/>
              <a:gd name="connsiteY196" fmla="*/ 1418460 h 1438488"/>
              <a:gd name="connsiteX197" fmla="*/ 862012 w 1255148"/>
              <a:gd name="connsiteY197" fmla="*/ 1432747 h 1438488"/>
              <a:gd name="connsiteX198" fmla="*/ 795337 w 1255148"/>
              <a:gd name="connsiteY198" fmla="*/ 1437510 h 1438488"/>
              <a:gd name="connsiteX199" fmla="*/ 752475 w 1255148"/>
              <a:gd name="connsiteY199" fmla="*/ 1432747 h 1438488"/>
              <a:gd name="connsiteX200" fmla="*/ 738187 w 1255148"/>
              <a:gd name="connsiteY200" fmla="*/ 1427985 h 1438488"/>
              <a:gd name="connsiteX201" fmla="*/ 723900 w 1255148"/>
              <a:gd name="connsiteY201" fmla="*/ 1413697 h 1438488"/>
              <a:gd name="connsiteX202" fmla="*/ 695325 w 1255148"/>
              <a:gd name="connsiteY202" fmla="*/ 1404172 h 1438488"/>
              <a:gd name="connsiteX203" fmla="*/ 681037 w 1255148"/>
              <a:gd name="connsiteY203" fmla="*/ 1399410 h 1438488"/>
              <a:gd name="connsiteX204" fmla="*/ 666750 w 1255148"/>
              <a:gd name="connsiteY204" fmla="*/ 1389885 h 1438488"/>
              <a:gd name="connsiteX205" fmla="*/ 652462 w 1255148"/>
              <a:gd name="connsiteY205" fmla="*/ 1385122 h 1438488"/>
              <a:gd name="connsiteX206" fmla="*/ 585787 w 1255148"/>
              <a:gd name="connsiteY206" fmla="*/ 1370835 h 1438488"/>
              <a:gd name="connsiteX207" fmla="*/ 542925 w 1255148"/>
              <a:gd name="connsiteY207" fmla="*/ 1342260 h 1438488"/>
              <a:gd name="connsiteX208" fmla="*/ 528637 w 1255148"/>
              <a:gd name="connsiteY208" fmla="*/ 1332735 h 1438488"/>
              <a:gd name="connsiteX209" fmla="*/ 509587 w 1255148"/>
              <a:gd name="connsiteY209" fmla="*/ 1323210 h 1438488"/>
              <a:gd name="connsiteX210" fmla="*/ 495300 w 1255148"/>
              <a:gd name="connsiteY210" fmla="*/ 1313685 h 1438488"/>
              <a:gd name="connsiteX211" fmla="*/ 481012 w 1255148"/>
              <a:gd name="connsiteY211" fmla="*/ 1308922 h 1438488"/>
              <a:gd name="connsiteX212" fmla="*/ 423862 w 1255148"/>
              <a:gd name="connsiteY212" fmla="*/ 1285110 h 1438488"/>
              <a:gd name="connsiteX213" fmla="*/ 352425 w 1255148"/>
              <a:gd name="connsiteY213" fmla="*/ 1275585 h 1438488"/>
              <a:gd name="connsiteX214" fmla="*/ 314325 w 1255148"/>
              <a:gd name="connsiteY214" fmla="*/ 1261297 h 1438488"/>
              <a:gd name="connsiteX215" fmla="*/ 285750 w 1255148"/>
              <a:gd name="connsiteY215" fmla="*/ 1251772 h 1438488"/>
              <a:gd name="connsiteX216" fmla="*/ 261937 w 1255148"/>
              <a:gd name="connsiteY216" fmla="*/ 1247010 h 1438488"/>
              <a:gd name="connsiteX217" fmla="*/ 233362 w 1255148"/>
              <a:gd name="connsiteY217" fmla="*/ 1237485 h 1438488"/>
              <a:gd name="connsiteX218" fmla="*/ 219075 w 1255148"/>
              <a:gd name="connsiteY218" fmla="*/ 1232722 h 1438488"/>
              <a:gd name="connsiteX219" fmla="*/ 204787 w 1255148"/>
              <a:gd name="connsiteY219" fmla="*/ 1223197 h 1438488"/>
              <a:gd name="connsiteX220" fmla="*/ 180975 w 1255148"/>
              <a:gd name="connsiteY220" fmla="*/ 1218435 h 1438488"/>
              <a:gd name="connsiteX221" fmla="*/ 161925 w 1255148"/>
              <a:gd name="connsiteY221" fmla="*/ 1194622 h 1438488"/>
              <a:gd name="connsiteX222" fmla="*/ 171450 w 1255148"/>
              <a:gd name="connsiteY222" fmla="*/ 1189860 h 143848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</a:cxnLst>
            <a:rect l="l" t="t" r="r" b="b"/>
            <a:pathLst>
              <a:path w="1255148" h="1438488">
                <a:moveTo>
                  <a:pt x="171450" y="1189860"/>
                </a:moveTo>
                <a:cubicBezTo>
                  <a:pt x="173831" y="1185098"/>
                  <a:pt x="168605" y="1168813"/>
                  <a:pt x="176212" y="1166047"/>
                </a:cubicBezTo>
                <a:cubicBezTo>
                  <a:pt x="189443" y="1161236"/>
                  <a:pt x="225142" y="1171136"/>
                  <a:pt x="242887" y="1175572"/>
                </a:cubicBezTo>
                <a:cubicBezTo>
                  <a:pt x="272745" y="1168108"/>
                  <a:pt x="263592" y="1174018"/>
                  <a:pt x="247650" y="1166047"/>
                </a:cubicBezTo>
                <a:cubicBezTo>
                  <a:pt x="242530" y="1163487"/>
                  <a:pt x="238125" y="1159697"/>
                  <a:pt x="233362" y="1156522"/>
                </a:cubicBezTo>
                <a:cubicBezTo>
                  <a:pt x="210091" y="1086705"/>
                  <a:pt x="233641" y="1161958"/>
                  <a:pt x="223837" y="970785"/>
                </a:cubicBezTo>
                <a:cubicBezTo>
                  <a:pt x="223580" y="965771"/>
                  <a:pt x="221320" y="960987"/>
                  <a:pt x="219075" y="956497"/>
                </a:cubicBezTo>
                <a:cubicBezTo>
                  <a:pt x="212446" y="943238"/>
                  <a:pt x="205793" y="938453"/>
                  <a:pt x="195262" y="927922"/>
                </a:cubicBezTo>
                <a:cubicBezTo>
                  <a:pt x="190811" y="914568"/>
                  <a:pt x="178645" y="895116"/>
                  <a:pt x="190500" y="880297"/>
                </a:cubicBezTo>
                <a:cubicBezTo>
                  <a:pt x="193636" y="876377"/>
                  <a:pt x="200025" y="877122"/>
                  <a:pt x="204787" y="875535"/>
                </a:cubicBezTo>
                <a:cubicBezTo>
                  <a:pt x="226547" y="880974"/>
                  <a:pt x="227444" y="877727"/>
                  <a:pt x="242887" y="899347"/>
                </a:cubicBezTo>
                <a:cubicBezTo>
                  <a:pt x="258678" y="921454"/>
                  <a:pt x="227975" y="916393"/>
                  <a:pt x="266700" y="942210"/>
                </a:cubicBezTo>
                <a:cubicBezTo>
                  <a:pt x="287013" y="955752"/>
                  <a:pt x="293823" y="961999"/>
                  <a:pt x="314325" y="970785"/>
                </a:cubicBezTo>
                <a:cubicBezTo>
                  <a:pt x="318939" y="972762"/>
                  <a:pt x="323912" y="973784"/>
                  <a:pt x="328612" y="975547"/>
                </a:cubicBezTo>
                <a:cubicBezTo>
                  <a:pt x="336617" y="978549"/>
                  <a:pt x="344487" y="981897"/>
                  <a:pt x="352425" y="985072"/>
                </a:cubicBezTo>
                <a:cubicBezTo>
                  <a:pt x="360362" y="983485"/>
                  <a:pt x="371747" y="987045"/>
                  <a:pt x="376237" y="980310"/>
                </a:cubicBezTo>
                <a:cubicBezTo>
                  <a:pt x="382244" y="971299"/>
                  <a:pt x="382940" y="919597"/>
                  <a:pt x="376237" y="908872"/>
                </a:cubicBezTo>
                <a:cubicBezTo>
                  <a:pt x="372768" y="903322"/>
                  <a:pt x="363456" y="905991"/>
                  <a:pt x="357187" y="904110"/>
                </a:cubicBezTo>
                <a:cubicBezTo>
                  <a:pt x="347570" y="901225"/>
                  <a:pt x="328612" y="894585"/>
                  <a:pt x="328612" y="894585"/>
                </a:cubicBezTo>
                <a:cubicBezTo>
                  <a:pt x="325437" y="889822"/>
                  <a:pt x="315511" y="884767"/>
                  <a:pt x="319087" y="880297"/>
                </a:cubicBezTo>
                <a:cubicBezTo>
                  <a:pt x="325359" y="872457"/>
                  <a:pt x="338137" y="873947"/>
                  <a:pt x="347662" y="870772"/>
                </a:cubicBezTo>
                <a:lnTo>
                  <a:pt x="361950" y="866010"/>
                </a:lnTo>
                <a:cubicBezTo>
                  <a:pt x="363537" y="861247"/>
                  <a:pt x="364221" y="856081"/>
                  <a:pt x="366712" y="851722"/>
                </a:cubicBezTo>
                <a:cubicBezTo>
                  <a:pt x="370650" y="844830"/>
                  <a:pt x="379075" y="840373"/>
                  <a:pt x="381000" y="832672"/>
                </a:cubicBezTo>
                <a:cubicBezTo>
                  <a:pt x="382588" y="826322"/>
                  <a:pt x="381207" y="817882"/>
                  <a:pt x="376237" y="813622"/>
                </a:cubicBezTo>
                <a:cubicBezTo>
                  <a:pt x="371461" y="809529"/>
                  <a:pt x="337839" y="801642"/>
                  <a:pt x="328612" y="799335"/>
                </a:cubicBezTo>
                <a:cubicBezTo>
                  <a:pt x="330424" y="790276"/>
                  <a:pt x="338376" y="770999"/>
                  <a:pt x="328612" y="761235"/>
                </a:cubicBezTo>
                <a:cubicBezTo>
                  <a:pt x="325062" y="757685"/>
                  <a:pt x="318815" y="758717"/>
                  <a:pt x="314325" y="756472"/>
                </a:cubicBezTo>
                <a:cubicBezTo>
                  <a:pt x="309205" y="753912"/>
                  <a:pt x="305397" y="748957"/>
                  <a:pt x="300037" y="746947"/>
                </a:cubicBezTo>
                <a:cubicBezTo>
                  <a:pt x="283017" y="740565"/>
                  <a:pt x="223984" y="737831"/>
                  <a:pt x="219075" y="737422"/>
                </a:cubicBezTo>
                <a:cubicBezTo>
                  <a:pt x="214312" y="734247"/>
                  <a:pt x="208556" y="732205"/>
                  <a:pt x="204787" y="727897"/>
                </a:cubicBezTo>
                <a:cubicBezTo>
                  <a:pt x="197249" y="719282"/>
                  <a:pt x="193832" y="707417"/>
                  <a:pt x="185737" y="699322"/>
                </a:cubicBezTo>
                <a:lnTo>
                  <a:pt x="171450" y="685035"/>
                </a:lnTo>
                <a:cubicBezTo>
                  <a:pt x="150812" y="686622"/>
                  <a:pt x="130076" y="687230"/>
                  <a:pt x="109537" y="689797"/>
                </a:cubicBezTo>
                <a:cubicBezTo>
                  <a:pt x="104556" y="690420"/>
                  <a:pt x="100270" y="694560"/>
                  <a:pt x="95250" y="694560"/>
                </a:cubicBezTo>
                <a:cubicBezTo>
                  <a:pt x="74551" y="694560"/>
                  <a:pt x="53975" y="691385"/>
                  <a:pt x="33337" y="689797"/>
                </a:cubicBezTo>
                <a:cubicBezTo>
                  <a:pt x="26987" y="688210"/>
                  <a:pt x="19733" y="688666"/>
                  <a:pt x="14287" y="685035"/>
                </a:cubicBezTo>
                <a:cubicBezTo>
                  <a:pt x="6374" y="679759"/>
                  <a:pt x="2717" y="664610"/>
                  <a:pt x="0" y="656460"/>
                </a:cubicBezTo>
                <a:cubicBezTo>
                  <a:pt x="1587" y="638997"/>
                  <a:pt x="1088" y="621217"/>
                  <a:pt x="4762" y="604072"/>
                </a:cubicBezTo>
                <a:cubicBezTo>
                  <a:pt x="8583" y="586238"/>
                  <a:pt x="19409" y="589001"/>
                  <a:pt x="33337" y="585022"/>
                </a:cubicBezTo>
                <a:cubicBezTo>
                  <a:pt x="51177" y="579925"/>
                  <a:pt x="46220" y="579216"/>
                  <a:pt x="66675" y="575497"/>
                </a:cubicBezTo>
                <a:cubicBezTo>
                  <a:pt x="77719" y="573489"/>
                  <a:pt x="88900" y="572322"/>
                  <a:pt x="100012" y="570735"/>
                </a:cubicBezTo>
                <a:cubicBezTo>
                  <a:pt x="103187" y="556447"/>
                  <a:pt x="102991" y="540963"/>
                  <a:pt x="109537" y="527872"/>
                </a:cubicBezTo>
                <a:cubicBezTo>
                  <a:pt x="111782" y="523382"/>
                  <a:pt x="118902" y="524095"/>
                  <a:pt x="123825" y="523110"/>
                </a:cubicBezTo>
                <a:cubicBezTo>
                  <a:pt x="134832" y="520909"/>
                  <a:pt x="146050" y="519935"/>
                  <a:pt x="157162" y="518347"/>
                </a:cubicBezTo>
                <a:cubicBezTo>
                  <a:pt x="155575" y="505647"/>
                  <a:pt x="154690" y="492839"/>
                  <a:pt x="152400" y="480247"/>
                </a:cubicBezTo>
                <a:cubicBezTo>
                  <a:pt x="151502" y="475308"/>
                  <a:pt x="146050" y="470722"/>
                  <a:pt x="147637" y="465960"/>
                </a:cubicBezTo>
                <a:cubicBezTo>
                  <a:pt x="150256" y="458103"/>
                  <a:pt x="169676" y="446504"/>
                  <a:pt x="176212" y="442147"/>
                </a:cubicBezTo>
                <a:cubicBezTo>
                  <a:pt x="177800" y="437385"/>
                  <a:pt x="179886" y="432760"/>
                  <a:pt x="180975" y="427860"/>
                </a:cubicBezTo>
                <a:cubicBezTo>
                  <a:pt x="184241" y="413164"/>
                  <a:pt x="181825" y="395746"/>
                  <a:pt x="195262" y="384997"/>
                </a:cubicBezTo>
                <a:cubicBezTo>
                  <a:pt x="199182" y="381861"/>
                  <a:pt x="204787" y="381822"/>
                  <a:pt x="209550" y="380235"/>
                </a:cubicBezTo>
                <a:cubicBezTo>
                  <a:pt x="211137" y="369122"/>
                  <a:pt x="207577" y="355877"/>
                  <a:pt x="214312" y="346897"/>
                </a:cubicBezTo>
                <a:cubicBezTo>
                  <a:pt x="219169" y="340421"/>
                  <a:pt x="230546" y="344977"/>
                  <a:pt x="238125" y="342135"/>
                </a:cubicBezTo>
                <a:cubicBezTo>
                  <a:pt x="243484" y="340125"/>
                  <a:pt x="247650" y="335785"/>
                  <a:pt x="252412" y="332610"/>
                </a:cubicBezTo>
                <a:cubicBezTo>
                  <a:pt x="254000" y="327847"/>
                  <a:pt x="252348" y="319701"/>
                  <a:pt x="257175" y="318322"/>
                </a:cubicBezTo>
                <a:cubicBezTo>
                  <a:pt x="274772" y="313294"/>
                  <a:pt x="290333" y="326823"/>
                  <a:pt x="304800" y="332610"/>
                </a:cubicBezTo>
                <a:cubicBezTo>
                  <a:pt x="314122" y="336339"/>
                  <a:pt x="333375" y="342135"/>
                  <a:pt x="333375" y="342135"/>
                </a:cubicBezTo>
                <a:cubicBezTo>
                  <a:pt x="341312" y="340547"/>
                  <a:pt x="350452" y="341862"/>
                  <a:pt x="357187" y="337372"/>
                </a:cubicBezTo>
                <a:cubicBezTo>
                  <a:pt x="361364" y="334587"/>
                  <a:pt x="358400" y="326635"/>
                  <a:pt x="361950" y="323085"/>
                </a:cubicBezTo>
                <a:cubicBezTo>
                  <a:pt x="365500" y="319535"/>
                  <a:pt x="371475" y="319910"/>
                  <a:pt x="376237" y="318322"/>
                </a:cubicBezTo>
                <a:cubicBezTo>
                  <a:pt x="382587" y="313560"/>
                  <a:pt x="388828" y="308648"/>
                  <a:pt x="395287" y="304035"/>
                </a:cubicBezTo>
                <a:cubicBezTo>
                  <a:pt x="399945" y="300708"/>
                  <a:pt x="405528" y="298557"/>
                  <a:pt x="409575" y="294510"/>
                </a:cubicBezTo>
                <a:cubicBezTo>
                  <a:pt x="415188" y="288897"/>
                  <a:pt x="419310" y="281963"/>
                  <a:pt x="423862" y="275460"/>
                </a:cubicBezTo>
                <a:cubicBezTo>
                  <a:pt x="444704" y="245685"/>
                  <a:pt x="439727" y="256440"/>
                  <a:pt x="447675" y="232597"/>
                </a:cubicBezTo>
                <a:cubicBezTo>
                  <a:pt x="446087" y="213547"/>
                  <a:pt x="446661" y="194192"/>
                  <a:pt x="442912" y="175447"/>
                </a:cubicBezTo>
                <a:cubicBezTo>
                  <a:pt x="441789" y="169834"/>
                  <a:pt x="438241" y="164193"/>
                  <a:pt x="433387" y="161160"/>
                </a:cubicBezTo>
                <a:cubicBezTo>
                  <a:pt x="424873" y="155839"/>
                  <a:pt x="404812" y="151635"/>
                  <a:pt x="404812" y="151635"/>
                </a:cubicBezTo>
                <a:cubicBezTo>
                  <a:pt x="400050" y="148460"/>
                  <a:pt x="395786" y="144365"/>
                  <a:pt x="390525" y="142110"/>
                </a:cubicBezTo>
                <a:cubicBezTo>
                  <a:pt x="384509" y="139532"/>
                  <a:pt x="375735" y="142317"/>
                  <a:pt x="371475" y="137347"/>
                </a:cubicBezTo>
                <a:cubicBezTo>
                  <a:pt x="364941" y="129724"/>
                  <a:pt x="369050" y="115871"/>
                  <a:pt x="361950" y="108772"/>
                </a:cubicBezTo>
                <a:lnTo>
                  <a:pt x="347662" y="94485"/>
                </a:lnTo>
                <a:cubicBezTo>
                  <a:pt x="352425" y="91310"/>
                  <a:pt x="356261" y="85592"/>
                  <a:pt x="361950" y="84960"/>
                </a:cubicBezTo>
                <a:cubicBezTo>
                  <a:pt x="370038" y="84061"/>
                  <a:pt x="399421" y="91946"/>
                  <a:pt x="409575" y="94485"/>
                </a:cubicBezTo>
                <a:cubicBezTo>
                  <a:pt x="414337" y="97660"/>
                  <a:pt x="418632" y="101685"/>
                  <a:pt x="423862" y="104010"/>
                </a:cubicBezTo>
                <a:cubicBezTo>
                  <a:pt x="433037" y="108088"/>
                  <a:pt x="452437" y="113535"/>
                  <a:pt x="452437" y="113535"/>
                </a:cubicBezTo>
                <a:cubicBezTo>
                  <a:pt x="457200" y="111947"/>
                  <a:pt x="465740" y="113695"/>
                  <a:pt x="466725" y="108772"/>
                </a:cubicBezTo>
                <a:cubicBezTo>
                  <a:pt x="469544" y="94676"/>
                  <a:pt x="463862" y="80159"/>
                  <a:pt x="461962" y="65910"/>
                </a:cubicBezTo>
                <a:cubicBezTo>
                  <a:pt x="458236" y="37967"/>
                  <a:pt x="459286" y="43593"/>
                  <a:pt x="452437" y="23047"/>
                </a:cubicBezTo>
                <a:cubicBezTo>
                  <a:pt x="521588" y="0"/>
                  <a:pt x="472027" y="14710"/>
                  <a:pt x="642937" y="23047"/>
                </a:cubicBezTo>
                <a:cubicBezTo>
                  <a:pt x="649475" y="23366"/>
                  <a:pt x="655531" y="26734"/>
                  <a:pt x="661987" y="27810"/>
                </a:cubicBezTo>
                <a:cubicBezTo>
                  <a:pt x="674612" y="29914"/>
                  <a:pt x="687387" y="30985"/>
                  <a:pt x="700087" y="32572"/>
                </a:cubicBezTo>
                <a:cubicBezTo>
                  <a:pt x="704850" y="34160"/>
                  <a:pt x="710455" y="34199"/>
                  <a:pt x="714375" y="37335"/>
                </a:cubicBezTo>
                <a:cubicBezTo>
                  <a:pt x="728139" y="48346"/>
                  <a:pt x="727355" y="58024"/>
                  <a:pt x="709612" y="65910"/>
                </a:cubicBezTo>
                <a:cubicBezTo>
                  <a:pt x="700788" y="69832"/>
                  <a:pt x="690562" y="69085"/>
                  <a:pt x="681037" y="70672"/>
                </a:cubicBezTo>
                <a:cubicBezTo>
                  <a:pt x="682625" y="78610"/>
                  <a:pt x="682958" y="86906"/>
                  <a:pt x="685800" y="94485"/>
                </a:cubicBezTo>
                <a:cubicBezTo>
                  <a:pt x="687810" y="99844"/>
                  <a:pt x="696713" y="103219"/>
                  <a:pt x="695325" y="108772"/>
                </a:cubicBezTo>
                <a:cubicBezTo>
                  <a:pt x="694107" y="113642"/>
                  <a:pt x="685800" y="111947"/>
                  <a:pt x="681037" y="113535"/>
                </a:cubicBezTo>
                <a:cubicBezTo>
                  <a:pt x="671512" y="111947"/>
                  <a:pt x="661830" y="106430"/>
                  <a:pt x="652462" y="108772"/>
                </a:cubicBezTo>
                <a:cubicBezTo>
                  <a:pt x="646909" y="110160"/>
                  <a:pt x="643992" y="117434"/>
                  <a:pt x="642937" y="123060"/>
                </a:cubicBezTo>
                <a:cubicBezTo>
                  <a:pt x="639123" y="143404"/>
                  <a:pt x="643508" y="164973"/>
                  <a:pt x="638175" y="184972"/>
                </a:cubicBezTo>
                <a:cubicBezTo>
                  <a:pt x="636700" y="190503"/>
                  <a:pt x="628545" y="191170"/>
                  <a:pt x="623887" y="194497"/>
                </a:cubicBezTo>
                <a:cubicBezTo>
                  <a:pt x="598658" y="212518"/>
                  <a:pt x="613736" y="205819"/>
                  <a:pt x="590550" y="213547"/>
                </a:cubicBezTo>
                <a:cubicBezTo>
                  <a:pt x="587375" y="218310"/>
                  <a:pt x="584689" y="223438"/>
                  <a:pt x="581025" y="227835"/>
                </a:cubicBezTo>
                <a:cubicBezTo>
                  <a:pt x="550466" y="264505"/>
                  <a:pt x="580861" y="220935"/>
                  <a:pt x="557212" y="256410"/>
                </a:cubicBezTo>
                <a:cubicBezTo>
                  <a:pt x="555625" y="261172"/>
                  <a:pt x="553829" y="265870"/>
                  <a:pt x="552450" y="270697"/>
                </a:cubicBezTo>
                <a:cubicBezTo>
                  <a:pt x="550418" y="277810"/>
                  <a:pt x="546728" y="296428"/>
                  <a:pt x="542925" y="304035"/>
                </a:cubicBezTo>
                <a:cubicBezTo>
                  <a:pt x="540365" y="309154"/>
                  <a:pt x="535960" y="313203"/>
                  <a:pt x="533400" y="318322"/>
                </a:cubicBezTo>
                <a:cubicBezTo>
                  <a:pt x="531155" y="322812"/>
                  <a:pt x="531422" y="328433"/>
                  <a:pt x="528637" y="332610"/>
                </a:cubicBezTo>
                <a:cubicBezTo>
                  <a:pt x="524901" y="338214"/>
                  <a:pt x="519112" y="342135"/>
                  <a:pt x="514350" y="346897"/>
                </a:cubicBezTo>
                <a:cubicBezTo>
                  <a:pt x="501771" y="384633"/>
                  <a:pt x="506476" y="365568"/>
                  <a:pt x="500062" y="404047"/>
                </a:cubicBezTo>
                <a:cubicBezTo>
                  <a:pt x="501650" y="438972"/>
                  <a:pt x="502037" y="473972"/>
                  <a:pt x="504825" y="508822"/>
                </a:cubicBezTo>
                <a:cubicBezTo>
                  <a:pt x="505225" y="513826"/>
                  <a:pt x="507342" y="518620"/>
                  <a:pt x="509587" y="523110"/>
                </a:cubicBezTo>
                <a:cubicBezTo>
                  <a:pt x="512147" y="528229"/>
                  <a:pt x="515937" y="532635"/>
                  <a:pt x="519112" y="537397"/>
                </a:cubicBezTo>
                <a:cubicBezTo>
                  <a:pt x="520700" y="545335"/>
                  <a:pt x="521033" y="553631"/>
                  <a:pt x="523875" y="561210"/>
                </a:cubicBezTo>
                <a:cubicBezTo>
                  <a:pt x="525885" y="566569"/>
                  <a:pt x="532992" y="569788"/>
                  <a:pt x="533400" y="575497"/>
                </a:cubicBezTo>
                <a:cubicBezTo>
                  <a:pt x="536440" y="618063"/>
                  <a:pt x="533059" y="619041"/>
                  <a:pt x="519112" y="646935"/>
                </a:cubicBezTo>
                <a:cubicBezTo>
                  <a:pt x="520700" y="656460"/>
                  <a:pt x="519557" y="666873"/>
                  <a:pt x="523875" y="675510"/>
                </a:cubicBezTo>
                <a:cubicBezTo>
                  <a:pt x="531079" y="689918"/>
                  <a:pt x="572133" y="689281"/>
                  <a:pt x="576262" y="689797"/>
                </a:cubicBezTo>
                <a:cubicBezTo>
                  <a:pt x="581025" y="691385"/>
                  <a:pt x="586161" y="692122"/>
                  <a:pt x="590550" y="694560"/>
                </a:cubicBezTo>
                <a:cubicBezTo>
                  <a:pt x="616184" y="708801"/>
                  <a:pt x="616057" y="710542"/>
                  <a:pt x="633412" y="727897"/>
                </a:cubicBezTo>
                <a:cubicBezTo>
                  <a:pt x="645408" y="775878"/>
                  <a:pt x="629224" y="707532"/>
                  <a:pt x="642937" y="789810"/>
                </a:cubicBezTo>
                <a:cubicBezTo>
                  <a:pt x="643762" y="794762"/>
                  <a:pt x="646321" y="799270"/>
                  <a:pt x="647700" y="804097"/>
                </a:cubicBezTo>
                <a:cubicBezTo>
                  <a:pt x="649498" y="810391"/>
                  <a:pt x="650875" y="816797"/>
                  <a:pt x="652462" y="823147"/>
                </a:cubicBezTo>
                <a:cubicBezTo>
                  <a:pt x="654050" y="837435"/>
                  <a:pt x="647060" y="855845"/>
                  <a:pt x="657225" y="866010"/>
                </a:cubicBezTo>
                <a:cubicBezTo>
                  <a:pt x="664325" y="873110"/>
                  <a:pt x="657225" y="840610"/>
                  <a:pt x="666750" y="837435"/>
                </a:cubicBezTo>
                <a:cubicBezTo>
                  <a:pt x="699195" y="826618"/>
                  <a:pt x="659264" y="840241"/>
                  <a:pt x="704850" y="823147"/>
                </a:cubicBezTo>
                <a:cubicBezTo>
                  <a:pt x="709550" y="821384"/>
                  <a:pt x="714375" y="819972"/>
                  <a:pt x="719137" y="818385"/>
                </a:cubicBezTo>
                <a:cubicBezTo>
                  <a:pt x="764887" y="836685"/>
                  <a:pt x="728804" y="814085"/>
                  <a:pt x="747712" y="875535"/>
                </a:cubicBezTo>
                <a:cubicBezTo>
                  <a:pt x="752636" y="891537"/>
                  <a:pt x="765236" y="889059"/>
                  <a:pt x="776287" y="894585"/>
                </a:cubicBezTo>
                <a:cubicBezTo>
                  <a:pt x="810938" y="911911"/>
                  <a:pt x="763292" y="900213"/>
                  <a:pt x="823912" y="908872"/>
                </a:cubicBezTo>
                <a:cubicBezTo>
                  <a:pt x="842962" y="907285"/>
                  <a:pt x="863964" y="895561"/>
                  <a:pt x="881062" y="904110"/>
                </a:cubicBezTo>
                <a:cubicBezTo>
                  <a:pt x="890042" y="908600"/>
                  <a:pt x="871537" y="932685"/>
                  <a:pt x="871537" y="932685"/>
                </a:cubicBezTo>
                <a:cubicBezTo>
                  <a:pt x="873125" y="945385"/>
                  <a:pt x="871102" y="959089"/>
                  <a:pt x="876300" y="970785"/>
                </a:cubicBezTo>
                <a:cubicBezTo>
                  <a:pt x="878339" y="975372"/>
                  <a:pt x="885572" y="975765"/>
                  <a:pt x="890587" y="975547"/>
                </a:cubicBezTo>
                <a:cubicBezTo>
                  <a:pt x="922465" y="974161"/>
                  <a:pt x="954087" y="969197"/>
                  <a:pt x="985837" y="966022"/>
                </a:cubicBezTo>
                <a:cubicBezTo>
                  <a:pt x="993614" y="954357"/>
                  <a:pt x="1002901" y="948062"/>
                  <a:pt x="990600" y="932685"/>
                </a:cubicBezTo>
                <a:cubicBezTo>
                  <a:pt x="987464" y="928765"/>
                  <a:pt x="981075" y="929510"/>
                  <a:pt x="976312" y="927922"/>
                </a:cubicBezTo>
                <a:cubicBezTo>
                  <a:pt x="963898" y="909301"/>
                  <a:pt x="964551" y="917916"/>
                  <a:pt x="971550" y="894585"/>
                </a:cubicBezTo>
                <a:cubicBezTo>
                  <a:pt x="974435" y="884968"/>
                  <a:pt x="981075" y="866010"/>
                  <a:pt x="981075" y="866010"/>
                </a:cubicBezTo>
                <a:cubicBezTo>
                  <a:pt x="979487" y="832672"/>
                  <a:pt x="979084" y="799257"/>
                  <a:pt x="976312" y="765997"/>
                </a:cubicBezTo>
                <a:cubicBezTo>
                  <a:pt x="974716" y="746846"/>
                  <a:pt x="958860" y="742213"/>
                  <a:pt x="952500" y="723135"/>
                </a:cubicBezTo>
                <a:cubicBezTo>
                  <a:pt x="944681" y="699681"/>
                  <a:pt x="953334" y="715892"/>
                  <a:pt x="933450" y="699322"/>
                </a:cubicBezTo>
                <a:cubicBezTo>
                  <a:pt x="909130" y="679056"/>
                  <a:pt x="930947" y="687982"/>
                  <a:pt x="900112" y="680272"/>
                </a:cubicBezTo>
                <a:cubicBezTo>
                  <a:pt x="888269" y="672376"/>
                  <a:pt x="880586" y="666401"/>
                  <a:pt x="866775" y="661222"/>
                </a:cubicBezTo>
                <a:cubicBezTo>
                  <a:pt x="860646" y="658924"/>
                  <a:pt x="854075" y="658047"/>
                  <a:pt x="847725" y="656460"/>
                </a:cubicBezTo>
                <a:cubicBezTo>
                  <a:pt x="842962" y="653285"/>
                  <a:pt x="838557" y="649495"/>
                  <a:pt x="833437" y="646935"/>
                </a:cubicBezTo>
                <a:cubicBezTo>
                  <a:pt x="828947" y="644690"/>
                  <a:pt x="822068" y="646257"/>
                  <a:pt x="819150" y="642172"/>
                </a:cubicBezTo>
                <a:cubicBezTo>
                  <a:pt x="813314" y="634002"/>
                  <a:pt x="809625" y="613597"/>
                  <a:pt x="809625" y="613597"/>
                </a:cubicBezTo>
                <a:lnTo>
                  <a:pt x="852487" y="599310"/>
                </a:lnTo>
                <a:cubicBezTo>
                  <a:pt x="857250" y="597722"/>
                  <a:pt x="861805" y="595257"/>
                  <a:pt x="866775" y="594547"/>
                </a:cubicBezTo>
                <a:lnTo>
                  <a:pt x="900112" y="589785"/>
                </a:lnTo>
                <a:cubicBezTo>
                  <a:pt x="909911" y="586519"/>
                  <a:pt x="923478" y="581590"/>
                  <a:pt x="933450" y="580260"/>
                </a:cubicBezTo>
                <a:cubicBezTo>
                  <a:pt x="950831" y="577943"/>
                  <a:pt x="968375" y="577085"/>
                  <a:pt x="985837" y="575497"/>
                </a:cubicBezTo>
                <a:cubicBezTo>
                  <a:pt x="1019313" y="553180"/>
                  <a:pt x="1017533" y="550240"/>
                  <a:pt x="1085850" y="570735"/>
                </a:cubicBezTo>
                <a:cubicBezTo>
                  <a:pt x="1094038" y="573191"/>
                  <a:pt x="1092200" y="586610"/>
                  <a:pt x="1095375" y="594547"/>
                </a:cubicBezTo>
                <a:cubicBezTo>
                  <a:pt x="1096962" y="602485"/>
                  <a:pt x="1094955" y="612141"/>
                  <a:pt x="1100137" y="618360"/>
                </a:cubicBezTo>
                <a:cubicBezTo>
                  <a:pt x="1104327" y="623388"/>
                  <a:pt x="1113171" y="620544"/>
                  <a:pt x="1119187" y="623122"/>
                </a:cubicBezTo>
                <a:cubicBezTo>
                  <a:pt x="1124448" y="625377"/>
                  <a:pt x="1128214" y="630392"/>
                  <a:pt x="1133475" y="632647"/>
                </a:cubicBezTo>
                <a:cubicBezTo>
                  <a:pt x="1151627" y="640427"/>
                  <a:pt x="1202785" y="641598"/>
                  <a:pt x="1209675" y="642172"/>
                </a:cubicBezTo>
                <a:cubicBezTo>
                  <a:pt x="1220875" y="640572"/>
                  <a:pt x="1251584" y="625029"/>
                  <a:pt x="1247775" y="651697"/>
                </a:cubicBezTo>
                <a:cubicBezTo>
                  <a:pt x="1246771" y="658725"/>
                  <a:pt x="1241903" y="664659"/>
                  <a:pt x="1238250" y="670747"/>
                </a:cubicBezTo>
                <a:cubicBezTo>
                  <a:pt x="1232360" y="680563"/>
                  <a:pt x="1219200" y="699322"/>
                  <a:pt x="1219200" y="699322"/>
                </a:cubicBezTo>
                <a:cubicBezTo>
                  <a:pt x="1220710" y="712912"/>
                  <a:pt x="1220745" y="740512"/>
                  <a:pt x="1228725" y="756472"/>
                </a:cubicBezTo>
                <a:cubicBezTo>
                  <a:pt x="1231285" y="761592"/>
                  <a:pt x="1235075" y="765997"/>
                  <a:pt x="1238250" y="770760"/>
                </a:cubicBezTo>
                <a:cubicBezTo>
                  <a:pt x="1248076" y="800240"/>
                  <a:pt x="1255148" y="815447"/>
                  <a:pt x="1238250" y="856485"/>
                </a:cubicBezTo>
                <a:cubicBezTo>
                  <a:pt x="1234427" y="865769"/>
                  <a:pt x="1218029" y="860441"/>
                  <a:pt x="1209675" y="866010"/>
                </a:cubicBezTo>
                <a:cubicBezTo>
                  <a:pt x="1191210" y="878319"/>
                  <a:pt x="1200817" y="873725"/>
                  <a:pt x="1181100" y="880297"/>
                </a:cubicBezTo>
                <a:cubicBezTo>
                  <a:pt x="1174750" y="878710"/>
                  <a:pt x="1167161" y="879624"/>
                  <a:pt x="1162050" y="875535"/>
                </a:cubicBezTo>
                <a:cubicBezTo>
                  <a:pt x="1158130" y="872399"/>
                  <a:pt x="1162307" y="861247"/>
                  <a:pt x="1157287" y="861247"/>
                </a:cubicBezTo>
                <a:cubicBezTo>
                  <a:pt x="1152267" y="861247"/>
                  <a:pt x="1153846" y="870692"/>
                  <a:pt x="1152525" y="875535"/>
                </a:cubicBezTo>
                <a:cubicBezTo>
                  <a:pt x="1149081" y="888165"/>
                  <a:pt x="1147474" y="901332"/>
                  <a:pt x="1143000" y="913635"/>
                </a:cubicBezTo>
                <a:cubicBezTo>
                  <a:pt x="1141044" y="919014"/>
                  <a:pt x="1136035" y="922803"/>
                  <a:pt x="1133475" y="927922"/>
                </a:cubicBezTo>
                <a:cubicBezTo>
                  <a:pt x="1131230" y="932412"/>
                  <a:pt x="1130957" y="937720"/>
                  <a:pt x="1128712" y="942210"/>
                </a:cubicBezTo>
                <a:cubicBezTo>
                  <a:pt x="1123677" y="952280"/>
                  <a:pt x="1110289" y="966925"/>
                  <a:pt x="1104900" y="975547"/>
                </a:cubicBezTo>
                <a:cubicBezTo>
                  <a:pt x="1087637" y="1003169"/>
                  <a:pt x="1105457" y="987876"/>
                  <a:pt x="1081087" y="1004122"/>
                </a:cubicBezTo>
                <a:cubicBezTo>
                  <a:pt x="1082675" y="1008885"/>
                  <a:pt x="1081765" y="1015492"/>
                  <a:pt x="1085850" y="1018410"/>
                </a:cubicBezTo>
                <a:cubicBezTo>
                  <a:pt x="1092095" y="1022871"/>
                  <a:pt x="1123290" y="1030151"/>
                  <a:pt x="1133475" y="1032697"/>
                </a:cubicBezTo>
                <a:cubicBezTo>
                  <a:pt x="1129640" y="1048037"/>
                  <a:pt x="1128765" y="1057387"/>
                  <a:pt x="1119187" y="1070797"/>
                </a:cubicBezTo>
                <a:cubicBezTo>
                  <a:pt x="1115272" y="1076278"/>
                  <a:pt x="1109212" y="1079911"/>
                  <a:pt x="1104900" y="1085085"/>
                </a:cubicBezTo>
                <a:cubicBezTo>
                  <a:pt x="1090525" y="1102336"/>
                  <a:pt x="1101626" y="1100463"/>
                  <a:pt x="1076325" y="1108897"/>
                </a:cubicBezTo>
                <a:cubicBezTo>
                  <a:pt x="1061158" y="1113953"/>
                  <a:pt x="1020171" y="1117253"/>
                  <a:pt x="1009650" y="1118422"/>
                </a:cubicBezTo>
                <a:cubicBezTo>
                  <a:pt x="1011237" y="1123185"/>
                  <a:pt x="1012167" y="1128220"/>
                  <a:pt x="1014412" y="1132710"/>
                </a:cubicBezTo>
                <a:cubicBezTo>
                  <a:pt x="1032880" y="1169647"/>
                  <a:pt x="1016725" y="1125364"/>
                  <a:pt x="1028700" y="1161285"/>
                </a:cubicBezTo>
                <a:cubicBezTo>
                  <a:pt x="1019175" y="1162872"/>
                  <a:pt x="1009286" y="1162994"/>
                  <a:pt x="1000125" y="1166047"/>
                </a:cubicBezTo>
                <a:cubicBezTo>
                  <a:pt x="994695" y="1167857"/>
                  <a:pt x="990957" y="1173012"/>
                  <a:pt x="985837" y="1175572"/>
                </a:cubicBezTo>
                <a:cubicBezTo>
                  <a:pt x="981347" y="1177817"/>
                  <a:pt x="976040" y="1178090"/>
                  <a:pt x="971550" y="1180335"/>
                </a:cubicBezTo>
                <a:cubicBezTo>
                  <a:pt x="934629" y="1198796"/>
                  <a:pt x="978878" y="1182655"/>
                  <a:pt x="942975" y="1194622"/>
                </a:cubicBezTo>
                <a:cubicBezTo>
                  <a:pt x="939800" y="1199385"/>
                  <a:pt x="935775" y="1203679"/>
                  <a:pt x="933450" y="1208910"/>
                </a:cubicBezTo>
                <a:cubicBezTo>
                  <a:pt x="929372" y="1218085"/>
                  <a:pt x="923925" y="1237485"/>
                  <a:pt x="923925" y="1237485"/>
                </a:cubicBezTo>
                <a:cubicBezTo>
                  <a:pt x="927100" y="1242247"/>
                  <a:pt x="934838" y="1246219"/>
                  <a:pt x="933450" y="1251772"/>
                </a:cubicBezTo>
                <a:cubicBezTo>
                  <a:pt x="932232" y="1256642"/>
                  <a:pt x="924101" y="1255637"/>
                  <a:pt x="919162" y="1256535"/>
                </a:cubicBezTo>
                <a:cubicBezTo>
                  <a:pt x="906570" y="1258825"/>
                  <a:pt x="893762" y="1259710"/>
                  <a:pt x="881062" y="1261297"/>
                </a:cubicBezTo>
                <a:cubicBezTo>
                  <a:pt x="850414" y="1271515"/>
                  <a:pt x="883704" y="1258050"/>
                  <a:pt x="852487" y="1280347"/>
                </a:cubicBezTo>
                <a:cubicBezTo>
                  <a:pt x="846710" y="1284473"/>
                  <a:pt x="839787" y="1286697"/>
                  <a:pt x="833437" y="1289872"/>
                </a:cubicBezTo>
                <a:cubicBezTo>
                  <a:pt x="828675" y="1294635"/>
                  <a:pt x="824998" y="1300818"/>
                  <a:pt x="819150" y="1304160"/>
                </a:cubicBezTo>
                <a:cubicBezTo>
                  <a:pt x="813467" y="1307407"/>
                  <a:pt x="804027" y="1303686"/>
                  <a:pt x="800100" y="1308922"/>
                </a:cubicBezTo>
                <a:cubicBezTo>
                  <a:pt x="789939" y="1322470"/>
                  <a:pt x="816610" y="1327125"/>
                  <a:pt x="819150" y="1327972"/>
                </a:cubicBezTo>
                <a:cubicBezTo>
                  <a:pt x="820737" y="1332735"/>
                  <a:pt x="822927" y="1337337"/>
                  <a:pt x="823912" y="1342260"/>
                </a:cubicBezTo>
                <a:cubicBezTo>
                  <a:pt x="826113" y="1353267"/>
                  <a:pt x="822448" y="1366257"/>
                  <a:pt x="828675" y="1375597"/>
                </a:cubicBezTo>
                <a:cubicBezTo>
                  <a:pt x="831460" y="1379774"/>
                  <a:pt x="838200" y="1372422"/>
                  <a:pt x="842962" y="1370835"/>
                </a:cubicBezTo>
                <a:cubicBezTo>
                  <a:pt x="844550" y="1366072"/>
                  <a:pt x="846507" y="1361417"/>
                  <a:pt x="847725" y="1356547"/>
                </a:cubicBezTo>
                <a:cubicBezTo>
                  <a:pt x="849688" y="1348694"/>
                  <a:pt x="845752" y="1337225"/>
                  <a:pt x="852487" y="1332735"/>
                </a:cubicBezTo>
                <a:cubicBezTo>
                  <a:pt x="857249" y="1329560"/>
                  <a:pt x="858837" y="1342260"/>
                  <a:pt x="862012" y="1347022"/>
                </a:cubicBezTo>
                <a:cubicBezTo>
                  <a:pt x="863600" y="1362897"/>
                  <a:pt x="861323" y="1379653"/>
                  <a:pt x="866775" y="1394647"/>
                </a:cubicBezTo>
                <a:cubicBezTo>
                  <a:pt x="868491" y="1399365"/>
                  <a:pt x="877512" y="1395860"/>
                  <a:pt x="881062" y="1399410"/>
                </a:cubicBezTo>
                <a:cubicBezTo>
                  <a:pt x="884612" y="1402960"/>
                  <a:pt x="884237" y="1408935"/>
                  <a:pt x="885825" y="1413697"/>
                </a:cubicBezTo>
                <a:cubicBezTo>
                  <a:pt x="879475" y="1415285"/>
                  <a:pt x="871886" y="1414371"/>
                  <a:pt x="866775" y="1418460"/>
                </a:cubicBezTo>
                <a:cubicBezTo>
                  <a:pt x="862855" y="1421596"/>
                  <a:pt x="866863" y="1431454"/>
                  <a:pt x="862012" y="1432747"/>
                </a:cubicBezTo>
                <a:cubicBezTo>
                  <a:pt x="840483" y="1438488"/>
                  <a:pt x="817562" y="1435922"/>
                  <a:pt x="795337" y="1437510"/>
                </a:cubicBezTo>
                <a:cubicBezTo>
                  <a:pt x="781050" y="1435922"/>
                  <a:pt x="766655" y="1435110"/>
                  <a:pt x="752475" y="1432747"/>
                </a:cubicBezTo>
                <a:cubicBezTo>
                  <a:pt x="747523" y="1431922"/>
                  <a:pt x="742364" y="1430770"/>
                  <a:pt x="738187" y="1427985"/>
                </a:cubicBezTo>
                <a:cubicBezTo>
                  <a:pt x="732583" y="1424249"/>
                  <a:pt x="729788" y="1416968"/>
                  <a:pt x="723900" y="1413697"/>
                </a:cubicBezTo>
                <a:cubicBezTo>
                  <a:pt x="715123" y="1408821"/>
                  <a:pt x="704850" y="1407347"/>
                  <a:pt x="695325" y="1404172"/>
                </a:cubicBezTo>
                <a:lnTo>
                  <a:pt x="681037" y="1399410"/>
                </a:lnTo>
                <a:cubicBezTo>
                  <a:pt x="676275" y="1396235"/>
                  <a:pt x="671869" y="1392445"/>
                  <a:pt x="666750" y="1389885"/>
                </a:cubicBezTo>
                <a:cubicBezTo>
                  <a:pt x="662260" y="1387640"/>
                  <a:pt x="657271" y="1386565"/>
                  <a:pt x="652462" y="1385122"/>
                </a:cubicBezTo>
                <a:cubicBezTo>
                  <a:pt x="612344" y="1373086"/>
                  <a:pt x="626668" y="1376674"/>
                  <a:pt x="585787" y="1370835"/>
                </a:cubicBezTo>
                <a:lnTo>
                  <a:pt x="542925" y="1342260"/>
                </a:lnTo>
                <a:cubicBezTo>
                  <a:pt x="538162" y="1339085"/>
                  <a:pt x="533757" y="1335295"/>
                  <a:pt x="528637" y="1332735"/>
                </a:cubicBezTo>
                <a:cubicBezTo>
                  <a:pt x="522287" y="1329560"/>
                  <a:pt x="515751" y="1326732"/>
                  <a:pt x="509587" y="1323210"/>
                </a:cubicBezTo>
                <a:cubicBezTo>
                  <a:pt x="504617" y="1320370"/>
                  <a:pt x="500419" y="1316245"/>
                  <a:pt x="495300" y="1313685"/>
                </a:cubicBezTo>
                <a:cubicBezTo>
                  <a:pt x="490810" y="1311440"/>
                  <a:pt x="485502" y="1311167"/>
                  <a:pt x="481012" y="1308922"/>
                </a:cubicBezTo>
                <a:cubicBezTo>
                  <a:pt x="453725" y="1295278"/>
                  <a:pt x="473390" y="1290063"/>
                  <a:pt x="423862" y="1285110"/>
                </a:cubicBezTo>
                <a:cubicBezTo>
                  <a:pt x="368183" y="1279541"/>
                  <a:pt x="391881" y="1283476"/>
                  <a:pt x="352425" y="1275585"/>
                </a:cubicBezTo>
                <a:cubicBezTo>
                  <a:pt x="327561" y="1259009"/>
                  <a:pt x="349182" y="1270804"/>
                  <a:pt x="314325" y="1261297"/>
                </a:cubicBezTo>
                <a:cubicBezTo>
                  <a:pt x="304639" y="1258655"/>
                  <a:pt x="295595" y="1253741"/>
                  <a:pt x="285750" y="1251772"/>
                </a:cubicBezTo>
                <a:cubicBezTo>
                  <a:pt x="277812" y="1250185"/>
                  <a:pt x="269747" y="1249140"/>
                  <a:pt x="261937" y="1247010"/>
                </a:cubicBezTo>
                <a:cubicBezTo>
                  <a:pt x="252251" y="1244368"/>
                  <a:pt x="242887" y="1240660"/>
                  <a:pt x="233362" y="1237485"/>
                </a:cubicBezTo>
                <a:cubicBezTo>
                  <a:pt x="228600" y="1235897"/>
                  <a:pt x="223252" y="1235507"/>
                  <a:pt x="219075" y="1232722"/>
                </a:cubicBezTo>
                <a:cubicBezTo>
                  <a:pt x="214312" y="1229547"/>
                  <a:pt x="210147" y="1225207"/>
                  <a:pt x="204787" y="1223197"/>
                </a:cubicBezTo>
                <a:cubicBezTo>
                  <a:pt x="197208" y="1220355"/>
                  <a:pt x="188912" y="1220022"/>
                  <a:pt x="180975" y="1218435"/>
                </a:cubicBezTo>
                <a:cubicBezTo>
                  <a:pt x="173751" y="1213619"/>
                  <a:pt x="158638" y="1207768"/>
                  <a:pt x="161925" y="1194622"/>
                </a:cubicBezTo>
                <a:cubicBezTo>
                  <a:pt x="162786" y="1191178"/>
                  <a:pt x="169069" y="1194622"/>
                  <a:pt x="171450" y="118986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0" name="Полилиния 249"/>
          <p:cNvSpPr/>
          <p:nvPr/>
        </p:nvSpPr>
        <p:spPr>
          <a:xfrm>
            <a:off x="956455" y="3452893"/>
            <a:ext cx="1256136" cy="690388"/>
          </a:xfrm>
          <a:custGeom>
            <a:avLst/>
            <a:gdLst>
              <a:gd name="connsiteX0" fmla="*/ 186545 w 1191432"/>
              <a:gd name="connsiteY0" fmla="*/ 467550 h 634237"/>
              <a:gd name="connsiteX1" fmla="*/ 200832 w 1191432"/>
              <a:gd name="connsiteY1" fmla="*/ 472312 h 634237"/>
              <a:gd name="connsiteX2" fmla="*/ 224645 w 1191432"/>
              <a:gd name="connsiteY2" fmla="*/ 500887 h 634237"/>
              <a:gd name="connsiteX3" fmla="*/ 238932 w 1191432"/>
              <a:gd name="connsiteY3" fmla="*/ 510412 h 634237"/>
              <a:gd name="connsiteX4" fmla="*/ 253220 w 1191432"/>
              <a:gd name="connsiteY4" fmla="*/ 524700 h 634237"/>
              <a:gd name="connsiteX5" fmla="*/ 257982 w 1191432"/>
              <a:gd name="connsiteY5" fmla="*/ 538987 h 634237"/>
              <a:gd name="connsiteX6" fmla="*/ 262745 w 1191432"/>
              <a:gd name="connsiteY6" fmla="*/ 562800 h 634237"/>
              <a:gd name="connsiteX7" fmla="*/ 291320 w 1191432"/>
              <a:gd name="connsiteY7" fmla="*/ 558037 h 634237"/>
              <a:gd name="connsiteX8" fmla="*/ 277032 w 1191432"/>
              <a:gd name="connsiteY8" fmla="*/ 553275 h 634237"/>
              <a:gd name="connsiteX9" fmla="*/ 262745 w 1191432"/>
              <a:gd name="connsiteY9" fmla="*/ 538987 h 634237"/>
              <a:gd name="connsiteX10" fmla="*/ 277032 w 1191432"/>
              <a:gd name="connsiteY10" fmla="*/ 496125 h 634237"/>
              <a:gd name="connsiteX11" fmla="*/ 281795 w 1191432"/>
              <a:gd name="connsiteY11" fmla="*/ 481837 h 634237"/>
              <a:gd name="connsiteX12" fmla="*/ 286557 w 1191432"/>
              <a:gd name="connsiteY12" fmla="*/ 429450 h 634237"/>
              <a:gd name="connsiteX13" fmla="*/ 305607 w 1191432"/>
              <a:gd name="connsiteY13" fmla="*/ 434212 h 634237"/>
              <a:gd name="connsiteX14" fmla="*/ 338945 w 1191432"/>
              <a:gd name="connsiteY14" fmla="*/ 448500 h 634237"/>
              <a:gd name="connsiteX15" fmla="*/ 353232 w 1191432"/>
              <a:gd name="connsiteY15" fmla="*/ 453262 h 634237"/>
              <a:gd name="connsiteX16" fmla="*/ 367520 w 1191432"/>
              <a:gd name="connsiteY16" fmla="*/ 462787 h 634237"/>
              <a:gd name="connsiteX17" fmla="*/ 381807 w 1191432"/>
              <a:gd name="connsiteY17" fmla="*/ 467550 h 634237"/>
              <a:gd name="connsiteX18" fmla="*/ 424670 w 1191432"/>
              <a:gd name="connsiteY18" fmla="*/ 491362 h 634237"/>
              <a:gd name="connsiteX19" fmla="*/ 434195 w 1191432"/>
              <a:gd name="connsiteY19" fmla="*/ 505650 h 634237"/>
              <a:gd name="connsiteX20" fmla="*/ 448482 w 1191432"/>
              <a:gd name="connsiteY20" fmla="*/ 515175 h 634237"/>
              <a:gd name="connsiteX21" fmla="*/ 462770 w 1191432"/>
              <a:gd name="connsiteY21" fmla="*/ 529462 h 634237"/>
              <a:gd name="connsiteX22" fmla="*/ 510395 w 1191432"/>
              <a:gd name="connsiteY22" fmla="*/ 524700 h 634237"/>
              <a:gd name="connsiteX23" fmla="*/ 496107 w 1191432"/>
              <a:gd name="connsiteY23" fmla="*/ 472312 h 634237"/>
              <a:gd name="connsiteX24" fmla="*/ 505632 w 1191432"/>
              <a:gd name="connsiteY24" fmla="*/ 458025 h 634237"/>
              <a:gd name="connsiteX25" fmla="*/ 543732 w 1191432"/>
              <a:gd name="connsiteY25" fmla="*/ 477075 h 634237"/>
              <a:gd name="connsiteX26" fmla="*/ 586595 w 1191432"/>
              <a:gd name="connsiteY26" fmla="*/ 500887 h 634237"/>
              <a:gd name="connsiteX27" fmla="*/ 605645 w 1191432"/>
              <a:gd name="connsiteY27" fmla="*/ 505650 h 634237"/>
              <a:gd name="connsiteX28" fmla="*/ 743757 w 1191432"/>
              <a:gd name="connsiteY28" fmla="*/ 500887 h 634237"/>
              <a:gd name="connsiteX29" fmla="*/ 758045 w 1191432"/>
              <a:gd name="connsiteY29" fmla="*/ 491362 h 634237"/>
              <a:gd name="connsiteX30" fmla="*/ 777095 w 1191432"/>
              <a:gd name="connsiteY30" fmla="*/ 467550 h 634237"/>
              <a:gd name="connsiteX31" fmla="*/ 824720 w 1191432"/>
              <a:gd name="connsiteY31" fmla="*/ 472312 h 634237"/>
              <a:gd name="connsiteX32" fmla="*/ 839007 w 1191432"/>
              <a:gd name="connsiteY32" fmla="*/ 486600 h 634237"/>
              <a:gd name="connsiteX33" fmla="*/ 853295 w 1191432"/>
              <a:gd name="connsiteY33" fmla="*/ 496125 h 634237"/>
              <a:gd name="connsiteX34" fmla="*/ 915207 w 1191432"/>
              <a:gd name="connsiteY34" fmla="*/ 491362 h 634237"/>
              <a:gd name="connsiteX35" fmla="*/ 910445 w 1191432"/>
              <a:gd name="connsiteY35" fmla="*/ 472312 h 634237"/>
              <a:gd name="connsiteX36" fmla="*/ 939020 w 1191432"/>
              <a:gd name="connsiteY36" fmla="*/ 462787 h 634237"/>
              <a:gd name="connsiteX37" fmla="*/ 958070 w 1191432"/>
              <a:gd name="connsiteY37" fmla="*/ 453262 h 634237"/>
              <a:gd name="connsiteX38" fmla="*/ 967595 w 1191432"/>
              <a:gd name="connsiteY38" fmla="*/ 424687 h 634237"/>
              <a:gd name="connsiteX39" fmla="*/ 996170 w 1191432"/>
              <a:gd name="connsiteY39" fmla="*/ 415162 h 634237"/>
              <a:gd name="connsiteX40" fmla="*/ 1015220 w 1191432"/>
              <a:gd name="connsiteY40" fmla="*/ 424687 h 634237"/>
              <a:gd name="connsiteX41" fmla="*/ 1043795 w 1191432"/>
              <a:gd name="connsiteY41" fmla="*/ 434212 h 634237"/>
              <a:gd name="connsiteX42" fmla="*/ 1039032 w 1191432"/>
              <a:gd name="connsiteY42" fmla="*/ 391350 h 634237"/>
              <a:gd name="connsiteX43" fmla="*/ 1010457 w 1191432"/>
              <a:gd name="connsiteY43" fmla="*/ 381825 h 634237"/>
              <a:gd name="connsiteX44" fmla="*/ 1005695 w 1191432"/>
              <a:gd name="connsiteY44" fmla="*/ 281812 h 634237"/>
              <a:gd name="connsiteX45" fmla="*/ 986645 w 1191432"/>
              <a:gd name="connsiteY45" fmla="*/ 253237 h 634237"/>
              <a:gd name="connsiteX46" fmla="*/ 991407 w 1191432"/>
              <a:gd name="connsiteY46" fmla="*/ 238950 h 634237"/>
              <a:gd name="connsiteX47" fmla="*/ 1010457 w 1191432"/>
              <a:gd name="connsiteY47" fmla="*/ 234187 h 634237"/>
              <a:gd name="connsiteX48" fmla="*/ 1134282 w 1191432"/>
              <a:gd name="connsiteY48" fmla="*/ 229425 h 634237"/>
              <a:gd name="connsiteX49" fmla="*/ 1148570 w 1191432"/>
              <a:gd name="connsiteY49" fmla="*/ 224662 h 634237"/>
              <a:gd name="connsiteX50" fmla="*/ 1186670 w 1191432"/>
              <a:gd name="connsiteY50" fmla="*/ 219900 h 634237"/>
              <a:gd name="connsiteX51" fmla="*/ 1191432 w 1191432"/>
              <a:gd name="connsiteY51" fmla="*/ 205612 h 634237"/>
              <a:gd name="connsiteX52" fmla="*/ 1186670 w 1191432"/>
              <a:gd name="connsiteY52" fmla="*/ 191325 h 634237"/>
              <a:gd name="connsiteX53" fmla="*/ 1148570 w 1191432"/>
              <a:gd name="connsiteY53" fmla="*/ 167512 h 634237"/>
              <a:gd name="connsiteX54" fmla="*/ 1143807 w 1191432"/>
              <a:gd name="connsiteY54" fmla="*/ 148462 h 634237"/>
              <a:gd name="connsiteX55" fmla="*/ 1129520 w 1191432"/>
              <a:gd name="connsiteY55" fmla="*/ 138937 h 634237"/>
              <a:gd name="connsiteX56" fmla="*/ 1115232 w 1191432"/>
              <a:gd name="connsiteY56" fmla="*/ 124650 h 634237"/>
              <a:gd name="connsiteX57" fmla="*/ 1100945 w 1191432"/>
              <a:gd name="connsiteY57" fmla="*/ 119887 h 634237"/>
              <a:gd name="connsiteX58" fmla="*/ 1086657 w 1191432"/>
              <a:gd name="connsiteY58" fmla="*/ 110362 h 634237"/>
              <a:gd name="connsiteX59" fmla="*/ 1081895 w 1191432"/>
              <a:gd name="connsiteY59" fmla="*/ 62737 h 634237"/>
              <a:gd name="connsiteX60" fmla="*/ 1077132 w 1191432"/>
              <a:gd name="connsiteY60" fmla="*/ 43687 h 634237"/>
              <a:gd name="connsiteX61" fmla="*/ 1062845 w 1191432"/>
              <a:gd name="connsiteY61" fmla="*/ 34162 h 634237"/>
              <a:gd name="connsiteX62" fmla="*/ 1034270 w 1191432"/>
              <a:gd name="connsiteY62" fmla="*/ 24637 h 634237"/>
              <a:gd name="connsiteX63" fmla="*/ 1010457 w 1191432"/>
              <a:gd name="connsiteY63" fmla="*/ 825 h 634237"/>
              <a:gd name="connsiteX64" fmla="*/ 996170 w 1191432"/>
              <a:gd name="connsiteY64" fmla="*/ 5587 h 634237"/>
              <a:gd name="connsiteX65" fmla="*/ 986645 w 1191432"/>
              <a:gd name="connsiteY65" fmla="*/ 19875 h 634237"/>
              <a:gd name="connsiteX66" fmla="*/ 962832 w 1191432"/>
              <a:gd name="connsiteY66" fmla="*/ 53212 h 634237"/>
              <a:gd name="connsiteX67" fmla="*/ 929495 w 1191432"/>
              <a:gd name="connsiteY67" fmla="*/ 48450 h 634237"/>
              <a:gd name="connsiteX68" fmla="*/ 915207 w 1191432"/>
              <a:gd name="connsiteY68" fmla="*/ 43687 h 634237"/>
              <a:gd name="connsiteX69" fmla="*/ 805670 w 1191432"/>
              <a:gd name="connsiteY69" fmla="*/ 38925 h 634237"/>
              <a:gd name="connsiteX70" fmla="*/ 748520 w 1191432"/>
              <a:gd name="connsiteY70" fmla="*/ 34162 h 634237"/>
              <a:gd name="connsiteX71" fmla="*/ 743757 w 1191432"/>
              <a:gd name="connsiteY71" fmla="*/ 53212 h 634237"/>
              <a:gd name="connsiteX72" fmla="*/ 729470 w 1191432"/>
              <a:gd name="connsiteY72" fmla="*/ 67500 h 634237"/>
              <a:gd name="connsiteX73" fmla="*/ 696132 w 1191432"/>
              <a:gd name="connsiteY73" fmla="*/ 72262 h 634237"/>
              <a:gd name="connsiteX74" fmla="*/ 658032 w 1191432"/>
              <a:gd name="connsiteY74" fmla="*/ 62737 h 634237"/>
              <a:gd name="connsiteX75" fmla="*/ 629457 w 1191432"/>
              <a:gd name="connsiteY75" fmla="*/ 53212 h 634237"/>
              <a:gd name="connsiteX76" fmla="*/ 615170 w 1191432"/>
              <a:gd name="connsiteY76" fmla="*/ 43687 h 634237"/>
              <a:gd name="connsiteX77" fmla="*/ 610407 w 1191432"/>
              <a:gd name="connsiteY77" fmla="*/ 10350 h 634237"/>
              <a:gd name="connsiteX78" fmla="*/ 515157 w 1191432"/>
              <a:gd name="connsiteY78" fmla="*/ 15112 h 634237"/>
              <a:gd name="connsiteX79" fmla="*/ 481820 w 1191432"/>
              <a:gd name="connsiteY79" fmla="*/ 19875 h 634237"/>
              <a:gd name="connsiteX80" fmla="*/ 434195 w 1191432"/>
              <a:gd name="connsiteY80" fmla="*/ 24637 h 634237"/>
              <a:gd name="connsiteX81" fmla="*/ 415145 w 1191432"/>
              <a:gd name="connsiteY81" fmla="*/ 67500 h 634237"/>
              <a:gd name="connsiteX82" fmla="*/ 396095 w 1191432"/>
              <a:gd name="connsiteY82" fmla="*/ 77025 h 634237"/>
              <a:gd name="connsiteX83" fmla="*/ 381807 w 1191432"/>
              <a:gd name="connsiteY83" fmla="*/ 110362 h 634237"/>
              <a:gd name="connsiteX84" fmla="*/ 367520 w 1191432"/>
              <a:gd name="connsiteY84" fmla="*/ 119887 h 634237"/>
              <a:gd name="connsiteX85" fmla="*/ 338945 w 1191432"/>
              <a:gd name="connsiteY85" fmla="*/ 148462 h 634237"/>
              <a:gd name="connsiteX86" fmla="*/ 310370 w 1191432"/>
              <a:gd name="connsiteY86" fmla="*/ 167512 h 634237"/>
              <a:gd name="connsiteX87" fmla="*/ 296082 w 1191432"/>
              <a:gd name="connsiteY87" fmla="*/ 196087 h 634237"/>
              <a:gd name="connsiteX88" fmla="*/ 286557 w 1191432"/>
              <a:gd name="connsiteY88" fmla="*/ 224662 h 634237"/>
              <a:gd name="connsiteX89" fmla="*/ 281795 w 1191432"/>
              <a:gd name="connsiteY89" fmla="*/ 238950 h 634237"/>
              <a:gd name="connsiteX90" fmla="*/ 267507 w 1191432"/>
              <a:gd name="connsiteY90" fmla="*/ 248475 h 634237"/>
              <a:gd name="connsiteX91" fmla="*/ 257982 w 1191432"/>
              <a:gd name="connsiteY91" fmla="*/ 277050 h 634237"/>
              <a:gd name="connsiteX92" fmla="*/ 253220 w 1191432"/>
              <a:gd name="connsiteY92" fmla="*/ 296100 h 634237"/>
              <a:gd name="connsiteX93" fmla="*/ 224645 w 1191432"/>
              <a:gd name="connsiteY93" fmla="*/ 310387 h 634237"/>
              <a:gd name="connsiteX94" fmla="*/ 215120 w 1191432"/>
              <a:gd name="connsiteY94" fmla="*/ 324675 h 634237"/>
              <a:gd name="connsiteX95" fmla="*/ 200832 w 1191432"/>
              <a:gd name="connsiteY95" fmla="*/ 329437 h 634237"/>
              <a:gd name="connsiteX96" fmla="*/ 177020 w 1191432"/>
              <a:gd name="connsiteY96" fmla="*/ 367537 h 634237"/>
              <a:gd name="connsiteX97" fmla="*/ 129395 w 1191432"/>
              <a:gd name="connsiteY97" fmla="*/ 362775 h 634237"/>
              <a:gd name="connsiteX98" fmla="*/ 119870 w 1191432"/>
              <a:gd name="connsiteY98" fmla="*/ 348487 h 634237"/>
              <a:gd name="connsiteX99" fmla="*/ 105582 w 1191432"/>
              <a:gd name="connsiteY99" fmla="*/ 338962 h 634237"/>
              <a:gd name="connsiteX100" fmla="*/ 86532 w 1191432"/>
              <a:gd name="connsiteY100" fmla="*/ 343725 h 634237"/>
              <a:gd name="connsiteX101" fmla="*/ 72245 w 1191432"/>
              <a:gd name="connsiteY101" fmla="*/ 348487 h 634237"/>
              <a:gd name="connsiteX102" fmla="*/ 57957 w 1191432"/>
              <a:gd name="connsiteY102" fmla="*/ 343725 h 634237"/>
              <a:gd name="connsiteX103" fmla="*/ 34145 w 1191432"/>
              <a:gd name="connsiteY103" fmla="*/ 334200 h 634237"/>
              <a:gd name="connsiteX104" fmla="*/ 29382 w 1191432"/>
              <a:gd name="connsiteY104" fmla="*/ 348487 h 634237"/>
              <a:gd name="connsiteX105" fmla="*/ 5570 w 1191432"/>
              <a:gd name="connsiteY105" fmla="*/ 353250 h 634237"/>
              <a:gd name="connsiteX106" fmla="*/ 24620 w 1191432"/>
              <a:gd name="connsiteY106" fmla="*/ 377062 h 634237"/>
              <a:gd name="connsiteX107" fmla="*/ 29382 w 1191432"/>
              <a:gd name="connsiteY107" fmla="*/ 391350 h 634237"/>
              <a:gd name="connsiteX108" fmla="*/ 38907 w 1191432"/>
              <a:gd name="connsiteY108" fmla="*/ 405637 h 634237"/>
              <a:gd name="connsiteX109" fmla="*/ 48432 w 1191432"/>
              <a:gd name="connsiteY109" fmla="*/ 477075 h 634237"/>
              <a:gd name="connsiteX110" fmla="*/ 53195 w 1191432"/>
              <a:gd name="connsiteY110" fmla="*/ 505650 h 634237"/>
              <a:gd name="connsiteX111" fmla="*/ 62720 w 1191432"/>
              <a:gd name="connsiteY111" fmla="*/ 529462 h 634237"/>
              <a:gd name="connsiteX112" fmla="*/ 43670 w 1191432"/>
              <a:gd name="connsiteY112" fmla="*/ 591375 h 634237"/>
              <a:gd name="connsiteX113" fmla="*/ 29382 w 1191432"/>
              <a:gd name="connsiteY113" fmla="*/ 596137 h 634237"/>
              <a:gd name="connsiteX114" fmla="*/ 24620 w 1191432"/>
              <a:gd name="connsiteY114" fmla="*/ 634237 h 634237"/>
              <a:gd name="connsiteX115" fmla="*/ 53195 w 1191432"/>
              <a:gd name="connsiteY115" fmla="*/ 629475 h 634237"/>
              <a:gd name="connsiteX116" fmla="*/ 67482 w 1191432"/>
              <a:gd name="connsiteY116" fmla="*/ 624712 h 634237"/>
              <a:gd name="connsiteX117" fmla="*/ 91295 w 1191432"/>
              <a:gd name="connsiteY117" fmla="*/ 596137 h 634237"/>
              <a:gd name="connsiteX118" fmla="*/ 148445 w 1191432"/>
              <a:gd name="connsiteY118" fmla="*/ 586612 h 634237"/>
              <a:gd name="connsiteX119" fmla="*/ 162732 w 1191432"/>
              <a:gd name="connsiteY119" fmla="*/ 581850 h 634237"/>
              <a:gd name="connsiteX120" fmla="*/ 167495 w 1191432"/>
              <a:gd name="connsiteY120" fmla="*/ 562800 h 634237"/>
              <a:gd name="connsiteX121" fmla="*/ 172257 w 1191432"/>
              <a:gd name="connsiteY121" fmla="*/ 500887 h 634237"/>
              <a:gd name="connsiteX122" fmla="*/ 167495 w 1191432"/>
              <a:gd name="connsiteY122" fmla="*/ 477075 h 634237"/>
              <a:gd name="connsiteX123" fmla="*/ 181782 w 1191432"/>
              <a:gd name="connsiteY123" fmla="*/ 472312 h 634237"/>
              <a:gd name="connsiteX124" fmla="*/ 186545 w 1191432"/>
              <a:gd name="connsiteY124" fmla="*/ 467550 h 634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91432" h="634237">
                <a:moveTo>
                  <a:pt x="186545" y="467550"/>
                </a:moveTo>
                <a:cubicBezTo>
                  <a:pt x="189720" y="467550"/>
                  <a:pt x="196655" y="469527"/>
                  <a:pt x="200832" y="472312"/>
                </a:cubicBezTo>
                <a:cubicBezTo>
                  <a:pt x="224238" y="487916"/>
                  <a:pt x="207075" y="483317"/>
                  <a:pt x="224645" y="500887"/>
                </a:cubicBezTo>
                <a:cubicBezTo>
                  <a:pt x="228692" y="504934"/>
                  <a:pt x="234535" y="506748"/>
                  <a:pt x="238932" y="510412"/>
                </a:cubicBezTo>
                <a:cubicBezTo>
                  <a:pt x="244106" y="514724"/>
                  <a:pt x="248457" y="519937"/>
                  <a:pt x="253220" y="524700"/>
                </a:cubicBezTo>
                <a:cubicBezTo>
                  <a:pt x="254807" y="529462"/>
                  <a:pt x="256764" y="534117"/>
                  <a:pt x="257982" y="538987"/>
                </a:cubicBezTo>
                <a:cubicBezTo>
                  <a:pt x="259945" y="546840"/>
                  <a:pt x="255717" y="558784"/>
                  <a:pt x="262745" y="562800"/>
                </a:cubicBezTo>
                <a:cubicBezTo>
                  <a:pt x="271129" y="567591"/>
                  <a:pt x="281795" y="559625"/>
                  <a:pt x="291320" y="558037"/>
                </a:cubicBezTo>
                <a:cubicBezTo>
                  <a:pt x="286557" y="556450"/>
                  <a:pt x="281209" y="556060"/>
                  <a:pt x="277032" y="553275"/>
                </a:cubicBezTo>
                <a:cubicBezTo>
                  <a:pt x="271428" y="549539"/>
                  <a:pt x="264206" y="545562"/>
                  <a:pt x="262745" y="538987"/>
                </a:cubicBezTo>
                <a:cubicBezTo>
                  <a:pt x="257304" y="514501"/>
                  <a:pt x="268756" y="512676"/>
                  <a:pt x="277032" y="496125"/>
                </a:cubicBezTo>
                <a:cubicBezTo>
                  <a:pt x="279277" y="491635"/>
                  <a:pt x="280207" y="486600"/>
                  <a:pt x="281795" y="481837"/>
                </a:cubicBezTo>
                <a:cubicBezTo>
                  <a:pt x="283382" y="464375"/>
                  <a:pt x="278716" y="445133"/>
                  <a:pt x="286557" y="429450"/>
                </a:cubicBezTo>
                <a:cubicBezTo>
                  <a:pt x="289484" y="423596"/>
                  <a:pt x="299313" y="432414"/>
                  <a:pt x="305607" y="434212"/>
                </a:cubicBezTo>
                <a:cubicBezTo>
                  <a:pt x="327943" y="440593"/>
                  <a:pt x="313549" y="437616"/>
                  <a:pt x="338945" y="448500"/>
                </a:cubicBezTo>
                <a:cubicBezTo>
                  <a:pt x="343559" y="450477"/>
                  <a:pt x="348470" y="451675"/>
                  <a:pt x="353232" y="453262"/>
                </a:cubicBezTo>
                <a:cubicBezTo>
                  <a:pt x="357995" y="456437"/>
                  <a:pt x="362400" y="460227"/>
                  <a:pt x="367520" y="462787"/>
                </a:cubicBezTo>
                <a:cubicBezTo>
                  <a:pt x="372010" y="465032"/>
                  <a:pt x="377419" y="465112"/>
                  <a:pt x="381807" y="467550"/>
                </a:cubicBezTo>
                <a:cubicBezTo>
                  <a:pt x="430928" y="494840"/>
                  <a:pt x="392343" y="480588"/>
                  <a:pt x="424670" y="491362"/>
                </a:cubicBezTo>
                <a:cubicBezTo>
                  <a:pt x="427845" y="496125"/>
                  <a:pt x="430148" y="501602"/>
                  <a:pt x="434195" y="505650"/>
                </a:cubicBezTo>
                <a:cubicBezTo>
                  <a:pt x="438242" y="509697"/>
                  <a:pt x="444085" y="511511"/>
                  <a:pt x="448482" y="515175"/>
                </a:cubicBezTo>
                <a:cubicBezTo>
                  <a:pt x="453656" y="519487"/>
                  <a:pt x="458007" y="524700"/>
                  <a:pt x="462770" y="529462"/>
                </a:cubicBezTo>
                <a:cubicBezTo>
                  <a:pt x="478645" y="527875"/>
                  <a:pt x="499114" y="535981"/>
                  <a:pt x="510395" y="524700"/>
                </a:cubicBezTo>
                <a:cubicBezTo>
                  <a:pt x="524623" y="510472"/>
                  <a:pt x="503921" y="484033"/>
                  <a:pt x="496107" y="472312"/>
                </a:cubicBezTo>
                <a:cubicBezTo>
                  <a:pt x="499282" y="467550"/>
                  <a:pt x="500129" y="459597"/>
                  <a:pt x="505632" y="458025"/>
                </a:cubicBezTo>
                <a:cubicBezTo>
                  <a:pt x="527185" y="451867"/>
                  <a:pt x="531097" y="467248"/>
                  <a:pt x="543732" y="477075"/>
                </a:cubicBezTo>
                <a:cubicBezTo>
                  <a:pt x="563543" y="492484"/>
                  <a:pt x="567122" y="495323"/>
                  <a:pt x="586595" y="500887"/>
                </a:cubicBezTo>
                <a:cubicBezTo>
                  <a:pt x="592889" y="502685"/>
                  <a:pt x="599295" y="504062"/>
                  <a:pt x="605645" y="505650"/>
                </a:cubicBezTo>
                <a:cubicBezTo>
                  <a:pt x="651682" y="504062"/>
                  <a:pt x="697893" y="505187"/>
                  <a:pt x="743757" y="500887"/>
                </a:cubicBezTo>
                <a:cubicBezTo>
                  <a:pt x="749456" y="500353"/>
                  <a:pt x="754469" y="495832"/>
                  <a:pt x="758045" y="491362"/>
                </a:cubicBezTo>
                <a:cubicBezTo>
                  <a:pt x="784336" y="458499"/>
                  <a:pt x="736146" y="494848"/>
                  <a:pt x="777095" y="467550"/>
                </a:cubicBezTo>
                <a:cubicBezTo>
                  <a:pt x="792970" y="469137"/>
                  <a:pt x="809471" y="467620"/>
                  <a:pt x="824720" y="472312"/>
                </a:cubicBezTo>
                <a:cubicBezTo>
                  <a:pt x="831157" y="474293"/>
                  <a:pt x="833833" y="482288"/>
                  <a:pt x="839007" y="486600"/>
                </a:cubicBezTo>
                <a:cubicBezTo>
                  <a:pt x="843404" y="490264"/>
                  <a:pt x="848532" y="492950"/>
                  <a:pt x="853295" y="496125"/>
                </a:cubicBezTo>
                <a:lnTo>
                  <a:pt x="915207" y="491362"/>
                </a:lnTo>
                <a:cubicBezTo>
                  <a:pt x="921249" y="488844"/>
                  <a:pt x="906255" y="477340"/>
                  <a:pt x="910445" y="472312"/>
                </a:cubicBezTo>
                <a:cubicBezTo>
                  <a:pt x="916873" y="464599"/>
                  <a:pt x="930040" y="467277"/>
                  <a:pt x="939020" y="462787"/>
                </a:cubicBezTo>
                <a:lnTo>
                  <a:pt x="958070" y="453262"/>
                </a:lnTo>
                <a:cubicBezTo>
                  <a:pt x="961245" y="443737"/>
                  <a:pt x="958070" y="427862"/>
                  <a:pt x="967595" y="424687"/>
                </a:cubicBezTo>
                <a:lnTo>
                  <a:pt x="996170" y="415162"/>
                </a:lnTo>
                <a:cubicBezTo>
                  <a:pt x="1002520" y="418337"/>
                  <a:pt x="1008628" y="422050"/>
                  <a:pt x="1015220" y="424687"/>
                </a:cubicBezTo>
                <a:cubicBezTo>
                  <a:pt x="1024542" y="428416"/>
                  <a:pt x="1043795" y="434212"/>
                  <a:pt x="1043795" y="434212"/>
                </a:cubicBezTo>
                <a:cubicBezTo>
                  <a:pt x="1048954" y="418734"/>
                  <a:pt x="1055700" y="408018"/>
                  <a:pt x="1039032" y="391350"/>
                </a:cubicBezTo>
                <a:cubicBezTo>
                  <a:pt x="1031932" y="384250"/>
                  <a:pt x="1010457" y="381825"/>
                  <a:pt x="1010457" y="381825"/>
                </a:cubicBezTo>
                <a:cubicBezTo>
                  <a:pt x="1008870" y="348487"/>
                  <a:pt x="1011772" y="314629"/>
                  <a:pt x="1005695" y="281812"/>
                </a:cubicBezTo>
                <a:cubicBezTo>
                  <a:pt x="1003611" y="270556"/>
                  <a:pt x="986645" y="253237"/>
                  <a:pt x="986645" y="253237"/>
                </a:cubicBezTo>
                <a:cubicBezTo>
                  <a:pt x="988232" y="248475"/>
                  <a:pt x="987487" y="242086"/>
                  <a:pt x="991407" y="238950"/>
                </a:cubicBezTo>
                <a:cubicBezTo>
                  <a:pt x="996518" y="234861"/>
                  <a:pt x="1003926" y="234622"/>
                  <a:pt x="1010457" y="234187"/>
                </a:cubicBezTo>
                <a:cubicBezTo>
                  <a:pt x="1051671" y="231439"/>
                  <a:pt x="1093007" y="231012"/>
                  <a:pt x="1134282" y="229425"/>
                </a:cubicBezTo>
                <a:cubicBezTo>
                  <a:pt x="1139045" y="227837"/>
                  <a:pt x="1143631" y="225560"/>
                  <a:pt x="1148570" y="224662"/>
                </a:cubicBezTo>
                <a:cubicBezTo>
                  <a:pt x="1161162" y="222372"/>
                  <a:pt x="1174974" y="225098"/>
                  <a:pt x="1186670" y="219900"/>
                </a:cubicBezTo>
                <a:cubicBezTo>
                  <a:pt x="1191258" y="217861"/>
                  <a:pt x="1189845" y="210375"/>
                  <a:pt x="1191432" y="205612"/>
                </a:cubicBezTo>
                <a:cubicBezTo>
                  <a:pt x="1189845" y="200850"/>
                  <a:pt x="1191331" y="193189"/>
                  <a:pt x="1186670" y="191325"/>
                </a:cubicBezTo>
                <a:cubicBezTo>
                  <a:pt x="1140543" y="172874"/>
                  <a:pt x="1138844" y="206411"/>
                  <a:pt x="1148570" y="167512"/>
                </a:cubicBezTo>
                <a:cubicBezTo>
                  <a:pt x="1146982" y="161162"/>
                  <a:pt x="1147438" y="153908"/>
                  <a:pt x="1143807" y="148462"/>
                </a:cubicBezTo>
                <a:cubicBezTo>
                  <a:pt x="1140632" y="143700"/>
                  <a:pt x="1133917" y="142601"/>
                  <a:pt x="1129520" y="138937"/>
                </a:cubicBezTo>
                <a:cubicBezTo>
                  <a:pt x="1124346" y="134625"/>
                  <a:pt x="1120836" y="128386"/>
                  <a:pt x="1115232" y="124650"/>
                </a:cubicBezTo>
                <a:cubicBezTo>
                  <a:pt x="1111055" y="121865"/>
                  <a:pt x="1105435" y="122132"/>
                  <a:pt x="1100945" y="119887"/>
                </a:cubicBezTo>
                <a:cubicBezTo>
                  <a:pt x="1095825" y="117327"/>
                  <a:pt x="1091420" y="113537"/>
                  <a:pt x="1086657" y="110362"/>
                </a:cubicBezTo>
                <a:cubicBezTo>
                  <a:pt x="1085070" y="94487"/>
                  <a:pt x="1084151" y="78531"/>
                  <a:pt x="1081895" y="62737"/>
                </a:cubicBezTo>
                <a:cubicBezTo>
                  <a:pt x="1080969" y="56257"/>
                  <a:pt x="1080763" y="49133"/>
                  <a:pt x="1077132" y="43687"/>
                </a:cubicBezTo>
                <a:cubicBezTo>
                  <a:pt x="1073957" y="38925"/>
                  <a:pt x="1068075" y="36487"/>
                  <a:pt x="1062845" y="34162"/>
                </a:cubicBezTo>
                <a:cubicBezTo>
                  <a:pt x="1053670" y="30084"/>
                  <a:pt x="1034270" y="24637"/>
                  <a:pt x="1034270" y="24637"/>
                </a:cubicBezTo>
                <a:cubicBezTo>
                  <a:pt x="1028713" y="16302"/>
                  <a:pt x="1022364" y="2810"/>
                  <a:pt x="1010457" y="825"/>
                </a:cubicBezTo>
                <a:cubicBezTo>
                  <a:pt x="1005505" y="0"/>
                  <a:pt x="1000932" y="4000"/>
                  <a:pt x="996170" y="5587"/>
                </a:cubicBezTo>
                <a:cubicBezTo>
                  <a:pt x="992995" y="10350"/>
                  <a:pt x="989972" y="15217"/>
                  <a:pt x="986645" y="19875"/>
                </a:cubicBezTo>
                <a:cubicBezTo>
                  <a:pt x="957096" y="61244"/>
                  <a:pt x="985288" y="19529"/>
                  <a:pt x="962832" y="53212"/>
                </a:cubicBezTo>
                <a:cubicBezTo>
                  <a:pt x="951720" y="51625"/>
                  <a:pt x="940502" y="50651"/>
                  <a:pt x="929495" y="48450"/>
                </a:cubicBezTo>
                <a:cubicBezTo>
                  <a:pt x="924572" y="47465"/>
                  <a:pt x="920213" y="44072"/>
                  <a:pt x="915207" y="43687"/>
                </a:cubicBezTo>
                <a:cubicBezTo>
                  <a:pt x="878768" y="40884"/>
                  <a:pt x="842182" y="40512"/>
                  <a:pt x="805670" y="38925"/>
                </a:cubicBezTo>
                <a:cubicBezTo>
                  <a:pt x="785865" y="25722"/>
                  <a:pt x="780887" y="17979"/>
                  <a:pt x="748520" y="34162"/>
                </a:cubicBezTo>
                <a:cubicBezTo>
                  <a:pt x="742666" y="37089"/>
                  <a:pt x="747004" y="47529"/>
                  <a:pt x="743757" y="53212"/>
                </a:cubicBezTo>
                <a:cubicBezTo>
                  <a:pt x="740415" y="59060"/>
                  <a:pt x="735723" y="64999"/>
                  <a:pt x="729470" y="67500"/>
                </a:cubicBezTo>
                <a:cubicBezTo>
                  <a:pt x="719047" y="71669"/>
                  <a:pt x="707245" y="70675"/>
                  <a:pt x="696132" y="72262"/>
                </a:cubicBezTo>
                <a:cubicBezTo>
                  <a:pt x="652774" y="57810"/>
                  <a:pt x="721262" y="79982"/>
                  <a:pt x="658032" y="62737"/>
                </a:cubicBezTo>
                <a:cubicBezTo>
                  <a:pt x="648346" y="60095"/>
                  <a:pt x="637811" y="58781"/>
                  <a:pt x="629457" y="53212"/>
                </a:cubicBezTo>
                <a:lnTo>
                  <a:pt x="615170" y="43687"/>
                </a:lnTo>
                <a:cubicBezTo>
                  <a:pt x="613582" y="32575"/>
                  <a:pt x="621200" y="13434"/>
                  <a:pt x="610407" y="10350"/>
                </a:cubicBezTo>
                <a:cubicBezTo>
                  <a:pt x="579840" y="1617"/>
                  <a:pt x="546860" y="12764"/>
                  <a:pt x="515157" y="15112"/>
                </a:cubicBezTo>
                <a:cubicBezTo>
                  <a:pt x="503962" y="15941"/>
                  <a:pt x="492968" y="18563"/>
                  <a:pt x="481820" y="19875"/>
                </a:cubicBezTo>
                <a:cubicBezTo>
                  <a:pt x="465975" y="21739"/>
                  <a:pt x="450070" y="23050"/>
                  <a:pt x="434195" y="24637"/>
                </a:cubicBezTo>
                <a:cubicBezTo>
                  <a:pt x="400161" y="35983"/>
                  <a:pt x="439917" y="17956"/>
                  <a:pt x="415145" y="67500"/>
                </a:cubicBezTo>
                <a:cubicBezTo>
                  <a:pt x="411970" y="73850"/>
                  <a:pt x="402445" y="73850"/>
                  <a:pt x="396095" y="77025"/>
                </a:cubicBezTo>
                <a:cubicBezTo>
                  <a:pt x="392786" y="86950"/>
                  <a:pt x="388345" y="102517"/>
                  <a:pt x="381807" y="110362"/>
                </a:cubicBezTo>
                <a:cubicBezTo>
                  <a:pt x="378143" y="114759"/>
                  <a:pt x="371798" y="116084"/>
                  <a:pt x="367520" y="119887"/>
                </a:cubicBezTo>
                <a:cubicBezTo>
                  <a:pt x="357452" y="128836"/>
                  <a:pt x="350153" y="140990"/>
                  <a:pt x="338945" y="148462"/>
                </a:cubicBezTo>
                <a:lnTo>
                  <a:pt x="310370" y="167512"/>
                </a:lnTo>
                <a:cubicBezTo>
                  <a:pt x="292997" y="219628"/>
                  <a:pt x="320705" y="140686"/>
                  <a:pt x="296082" y="196087"/>
                </a:cubicBezTo>
                <a:cubicBezTo>
                  <a:pt x="292004" y="205262"/>
                  <a:pt x="289732" y="215137"/>
                  <a:pt x="286557" y="224662"/>
                </a:cubicBezTo>
                <a:cubicBezTo>
                  <a:pt x="284970" y="229425"/>
                  <a:pt x="285972" y="236165"/>
                  <a:pt x="281795" y="238950"/>
                </a:cubicBezTo>
                <a:lnTo>
                  <a:pt x="267507" y="248475"/>
                </a:lnTo>
                <a:cubicBezTo>
                  <a:pt x="264332" y="258000"/>
                  <a:pt x="260417" y="267309"/>
                  <a:pt x="257982" y="277050"/>
                </a:cubicBezTo>
                <a:cubicBezTo>
                  <a:pt x="256395" y="283400"/>
                  <a:pt x="256851" y="290654"/>
                  <a:pt x="253220" y="296100"/>
                </a:cubicBezTo>
                <a:cubicBezTo>
                  <a:pt x="247944" y="304013"/>
                  <a:pt x="232795" y="307670"/>
                  <a:pt x="224645" y="310387"/>
                </a:cubicBezTo>
                <a:cubicBezTo>
                  <a:pt x="221470" y="315150"/>
                  <a:pt x="219590" y="321099"/>
                  <a:pt x="215120" y="324675"/>
                </a:cubicBezTo>
                <a:cubicBezTo>
                  <a:pt x="211200" y="327811"/>
                  <a:pt x="203750" y="325352"/>
                  <a:pt x="200832" y="329437"/>
                </a:cubicBezTo>
                <a:cubicBezTo>
                  <a:pt x="164763" y="379932"/>
                  <a:pt x="213761" y="343042"/>
                  <a:pt x="177020" y="367537"/>
                </a:cubicBezTo>
                <a:cubicBezTo>
                  <a:pt x="161145" y="365950"/>
                  <a:pt x="144530" y="367820"/>
                  <a:pt x="129395" y="362775"/>
                </a:cubicBezTo>
                <a:cubicBezTo>
                  <a:pt x="123965" y="360965"/>
                  <a:pt x="123917" y="352534"/>
                  <a:pt x="119870" y="348487"/>
                </a:cubicBezTo>
                <a:cubicBezTo>
                  <a:pt x="115823" y="344440"/>
                  <a:pt x="110345" y="342137"/>
                  <a:pt x="105582" y="338962"/>
                </a:cubicBezTo>
                <a:cubicBezTo>
                  <a:pt x="99232" y="340550"/>
                  <a:pt x="92826" y="341927"/>
                  <a:pt x="86532" y="343725"/>
                </a:cubicBezTo>
                <a:cubicBezTo>
                  <a:pt x="81705" y="345104"/>
                  <a:pt x="77265" y="348487"/>
                  <a:pt x="72245" y="348487"/>
                </a:cubicBezTo>
                <a:cubicBezTo>
                  <a:pt x="67225" y="348487"/>
                  <a:pt x="62720" y="345312"/>
                  <a:pt x="57957" y="343725"/>
                </a:cubicBezTo>
                <a:cubicBezTo>
                  <a:pt x="51642" y="334252"/>
                  <a:pt x="48605" y="319740"/>
                  <a:pt x="34145" y="334200"/>
                </a:cubicBezTo>
                <a:cubicBezTo>
                  <a:pt x="30595" y="337750"/>
                  <a:pt x="33559" y="345702"/>
                  <a:pt x="29382" y="348487"/>
                </a:cubicBezTo>
                <a:cubicBezTo>
                  <a:pt x="22647" y="352977"/>
                  <a:pt x="13507" y="351662"/>
                  <a:pt x="5570" y="353250"/>
                </a:cubicBezTo>
                <a:cubicBezTo>
                  <a:pt x="17540" y="389162"/>
                  <a:pt x="0" y="346287"/>
                  <a:pt x="24620" y="377062"/>
                </a:cubicBezTo>
                <a:cubicBezTo>
                  <a:pt x="27756" y="380982"/>
                  <a:pt x="27137" y="386860"/>
                  <a:pt x="29382" y="391350"/>
                </a:cubicBezTo>
                <a:cubicBezTo>
                  <a:pt x="31942" y="396469"/>
                  <a:pt x="35732" y="400875"/>
                  <a:pt x="38907" y="405637"/>
                </a:cubicBezTo>
                <a:cubicBezTo>
                  <a:pt x="42559" y="434853"/>
                  <a:pt x="44056" y="448628"/>
                  <a:pt x="48432" y="477075"/>
                </a:cubicBezTo>
                <a:cubicBezTo>
                  <a:pt x="49900" y="486619"/>
                  <a:pt x="50654" y="496334"/>
                  <a:pt x="53195" y="505650"/>
                </a:cubicBezTo>
                <a:cubicBezTo>
                  <a:pt x="55444" y="513898"/>
                  <a:pt x="59545" y="521525"/>
                  <a:pt x="62720" y="529462"/>
                </a:cubicBezTo>
                <a:cubicBezTo>
                  <a:pt x="59450" y="562154"/>
                  <a:pt x="68324" y="574939"/>
                  <a:pt x="43670" y="591375"/>
                </a:cubicBezTo>
                <a:cubicBezTo>
                  <a:pt x="39493" y="594160"/>
                  <a:pt x="34145" y="594550"/>
                  <a:pt x="29382" y="596137"/>
                </a:cubicBezTo>
                <a:cubicBezTo>
                  <a:pt x="7157" y="629475"/>
                  <a:pt x="807" y="618362"/>
                  <a:pt x="24620" y="634237"/>
                </a:cubicBezTo>
                <a:cubicBezTo>
                  <a:pt x="34145" y="632650"/>
                  <a:pt x="43769" y="631570"/>
                  <a:pt x="53195" y="629475"/>
                </a:cubicBezTo>
                <a:cubicBezTo>
                  <a:pt x="58095" y="628386"/>
                  <a:pt x="63932" y="628262"/>
                  <a:pt x="67482" y="624712"/>
                </a:cubicBezTo>
                <a:cubicBezTo>
                  <a:pt x="95384" y="596808"/>
                  <a:pt x="58347" y="612610"/>
                  <a:pt x="91295" y="596137"/>
                </a:cubicBezTo>
                <a:cubicBezTo>
                  <a:pt x="107251" y="588159"/>
                  <a:pt x="134869" y="588121"/>
                  <a:pt x="148445" y="586612"/>
                </a:cubicBezTo>
                <a:cubicBezTo>
                  <a:pt x="153207" y="585025"/>
                  <a:pt x="159596" y="585770"/>
                  <a:pt x="162732" y="581850"/>
                </a:cubicBezTo>
                <a:cubicBezTo>
                  <a:pt x="166821" y="576739"/>
                  <a:pt x="166730" y="569301"/>
                  <a:pt x="167495" y="562800"/>
                </a:cubicBezTo>
                <a:cubicBezTo>
                  <a:pt x="169913" y="542243"/>
                  <a:pt x="170670" y="521525"/>
                  <a:pt x="172257" y="500887"/>
                </a:cubicBezTo>
                <a:cubicBezTo>
                  <a:pt x="170670" y="492950"/>
                  <a:pt x="164935" y="484754"/>
                  <a:pt x="167495" y="477075"/>
                </a:cubicBezTo>
                <a:cubicBezTo>
                  <a:pt x="169082" y="472313"/>
                  <a:pt x="177121" y="474176"/>
                  <a:pt x="181782" y="472312"/>
                </a:cubicBezTo>
                <a:cubicBezTo>
                  <a:pt x="185078" y="470994"/>
                  <a:pt x="183370" y="467550"/>
                  <a:pt x="186545" y="46755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2" name="Полилиния 251"/>
          <p:cNvSpPr/>
          <p:nvPr/>
        </p:nvSpPr>
        <p:spPr>
          <a:xfrm>
            <a:off x="4458478" y="1723444"/>
            <a:ext cx="1694037" cy="1014109"/>
          </a:xfrm>
          <a:custGeom>
            <a:avLst/>
            <a:gdLst>
              <a:gd name="connsiteX0" fmla="*/ 568707 w 1645608"/>
              <a:gd name="connsiteY0" fmla="*/ 1011987 h 1056834"/>
              <a:gd name="connsiteX1" fmla="*/ 663957 w 1645608"/>
              <a:gd name="connsiteY1" fmla="*/ 1016750 h 1056834"/>
              <a:gd name="connsiteX2" fmla="*/ 668719 w 1645608"/>
              <a:gd name="connsiteY2" fmla="*/ 1031037 h 1056834"/>
              <a:gd name="connsiteX3" fmla="*/ 659194 w 1645608"/>
              <a:gd name="connsiteY3" fmla="*/ 1045325 h 1056834"/>
              <a:gd name="connsiteX4" fmla="*/ 730632 w 1645608"/>
              <a:gd name="connsiteY4" fmla="*/ 1045325 h 1056834"/>
              <a:gd name="connsiteX5" fmla="*/ 744919 w 1645608"/>
              <a:gd name="connsiteY5" fmla="*/ 1031037 h 1056834"/>
              <a:gd name="connsiteX6" fmla="*/ 768732 w 1645608"/>
              <a:gd name="connsiteY6" fmla="*/ 1026275 h 1056834"/>
              <a:gd name="connsiteX7" fmla="*/ 783019 w 1645608"/>
              <a:gd name="connsiteY7" fmla="*/ 1016750 h 1056834"/>
              <a:gd name="connsiteX8" fmla="*/ 787782 w 1645608"/>
              <a:gd name="connsiteY8" fmla="*/ 973887 h 1056834"/>
              <a:gd name="connsiteX9" fmla="*/ 792544 w 1645608"/>
              <a:gd name="connsiteY9" fmla="*/ 959600 h 1056834"/>
              <a:gd name="connsiteX10" fmla="*/ 787782 w 1645608"/>
              <a:gd name="connsiteY10" fmla="*/ 940550 h 1056834"/>
              <a:gd name="connsiteX11" fmla="*/ 759207 w 1645608"/>
              <a:gd name="connsiteY11" fmla="*/ 921500 h 1056834"/>
              <a:gd name="connsiteX12" fmla="*/ 759207 w 1645608"/>
              <a:gd name="connsiteY12" fmla="*/ 883400 h 1056834"/>
              <a:gd name="connsiteX13" fmla="*/ 787782 w 1645608"/>
              <a:gd name="connsiteY13" fmla="*/ 864350 h 1056834"/>
              <a:gd name="connsiteX14" fmla="*/ 816357 w 1645608"/>
              <a:gd name="connsiteY14" fmla="*/ 850062 h 1056834"/>
              <a:gd name="connsiteX15" fmla="*/ 883032 w 1645608"/>
              <a:gd name="connsiteY15" fmla="*/ 854825 h 1056834"/>
              <a:gd name="connsiteX16" fmla="*/ 902082 w 1645608"/>
              <a:gd name="connsiteY16" fmla="*/ 878637 h 1056834"/>
              <a:gd name="connsiteX17" fmla="*/ 930657 w 1645608"/>
              <a:gd name="connsiteY17" fmla="*/ 883400 h 1056834"/>
              <a:gd name="connsiteX18" fmla="*/ 954469 w 1645608"/>
              <a:gd name="connsiteY18" fmla="*/ 888162 h 1056834"/>
              <a:gd name="connsiteX19" fmla="*/ 987807 w 1645608"/>
              <a:gd name="connsiteY19" fmla="*/ 883400 h 1056834"/>
              <a:gd name="connsiteX20" fmla="*/ 1030669 w 1645608"/>
              <a:gd name="connsiteY20" fmla="*/ 850062 h 1056834"/>
              <a:gd name="connsiteX21" fmla="*/ 1040194 w 1645608"/>
              <a:gd name="connsiteY21" fmla="*/ 835775 h 1056834"/>
              <a:gd name="connsiteX22" fmla="*/ 1035432 w 1645608"/>
              <a:gd name="connsiteY22" fmla="*/ 811962 h 1056834"/>
              <a:gd name="connsiteX23" fmla="*/ 1030669 w 1645608"/>
              <a:gd name="connsiteY23" fmla="*/ 792912 h 1056834"/>
              <a:gd name="connsiteX24" fmla="*/ 1040194 w 1645608"/>
              <a:gd name="connsiteY24" fmla="*/ 769100 h 1056834"/>
              <a:gd name="connsiteX25" fmla="*/ 1130682 w 1645608"/>
              <a:gd name="connsiteY25" fmla="*/ 769100 h 1056834"/>
              <a:gd name="connsiteX26" fmla="*/ 1125919 w 1645608"/>
              <a:gd name="connsiteY26" fmla="*/ 735762 h 1056834"/>
              <a:gd name="connsiteX27" fmla="*/ 1116394 w 1645608"/>
              <a:gd name="connsiteY27" fmla="*/ 721475 h 1056834"/>
              <a:gd name="connsiteX28" fmla="*/ 1164019 w 1645608"/>
              <a:gd name="connsiteY28" fmla="*/ 711950 h 1056834"/>
              <a:gd name="connsiteX29" fmla="*/ 1187832 w 1645608"/>
              <a:gd name="connsiteY29" fmla="*/ 716712 h 1056834"/>
              <a:gd name="connsiteX30" fmla="*/ 1197357 w 1645608"/>
              <a:gd name="connsiteY30" fmla="*/ 731000 h 1056834"/>
              <a:gd name="connsiteX31" fmla="*/ 1206882 w 1645608"/>
              <a:gd name="connsiteY31" fmla="*/ 778625 h 1056834"/>
              <a:gd name="connsiteX32" fmla="*/ 1240219 w 1645608"/>
              <a:gd name="connsiteY32" fmla="*/ 802437 h 1056834"/>
              <a:gd name="connsiteX33" fmla="*/ 1259269 w 1645608"/>
              <a:gd name="connsiteY33" fmla="*/ 797675 h 1056834"/>
              <a:gd name="connsiteX34" fmla="*/ 1268794 w 1645608"/>
              <a:gd name="connsiteY34" fmla="*/ 769100 h 1056834"/>
              <a:gd name="connsiteX35" fmla="*/ 1292607 w 1645608"/>
              <a:gd name="connsiteY35" fmla="*/ 773862 h 1056834"/>
              <a:gd name="connsiteX36" fmla="*/ 1321182 w 1645608"/>
              <a:gd name="connsiteY36" fmla="*/ 792912 h 1056834"/>
              <a:gd name="connsiteX37" fmla="*/ 1330707 w 1645608"/>
              <a:gd name="connsiteY37" fmla="*/ 807200 h 1056834"/>
              <a:gd name="connsiteX38" fmla="*/ 1364044 w 1645608"/>
              <a:gd name="connsiteY38" fmla="*/ 816725 h 1056834"/>
              <a:gd name="connsiteX39" fmla="*/ 1392619 w 1645608"/>
              <a:gd name="connsiteY39" fmla="*/ 811962 h 1056834"/>
              <a:gd name="connsiteX40" fmla="*/ 1364044 w 1645608"/>
              <a:gd name="connsiteY40" fmla="*/ 802437 h 1056834"/>
              <a:gd name="connsiteX41" fmla="*/ 1359282 w 1645608"/>
              <a:gd name="connsiteY41" fmla="*/ 788150 h 1056834"/>
              <a:gd name="connsiteX42" fmla="*/ 1421194 w 1645608"/>
              <a:gd name="connsiteY42" fmla="*/ 783387 h 1056834"/>
              <a:gd name="connsiteX43" fmla="*/ 1435482 w 1645608"/>
              <a:gd name="connsiteY43" fmla="*/ 778625 h 1056834"/>
              <a:gd name="connsiteX44" fmla="*/ 1440244 w 1645608"/>
              <a:gd name="connsiteY44" fmla="*/ 764337 h 1056834"/>
              <a:gd name="connsiteX45" fmla="*/ 1445007 w 1645608"/>
              <a:gd name="connsiteY45" fmla="*/ 735762 h 1056834"/>
              <a:gd name="connsiteX46" fmla="*/ 1473582 w 1645608"/>
              <a:gd name="connsiteY46" fmla="*/ 726237 h 1056834"/>
              <a:gd name="connsiteX47" fmla="*/ 1487869 w 1645608"/>
              <a:gd name="connsiteY47" fmla="*/ 721475 h 1056834"/>
              <a:gd name="connsiteX48" fmla="*/ 1502157 w 1645608"/>
              <a:gd name="connsiteY48" fmla="*/ 716712 h 1056834"/>
              <a:gd name="connsiteX49" fmla="*/ 1535494 w 1645608"/>
              <a:gd name="connsiteY49" fmla="*/ 711950 h 1056834"/>
              <a:gd name="connsiteX50" fmla="*/ 1568832 w 1645608"/>
              <a:gd name="connsiteY50" fmla="*/ 697662 h 1056834"/>
              <a:gd name="connsiteX51" fmla="*/ 1592644 w 1645608"/>
              <a:gd name="connsiteY51" fmla="*/ 688137 h 1056834"/>
              <a:gd name="connsiteX52" fmla="*/ 1616457 w 1645608"/>
              <a:gd name="connsiteY52" fmla="*/ 683375 h 1056834"/>
              <a:gd name="connsiteX53" fmla="*/ 1625982 w 1645608"/>
              <a:gd name="connsiteY53" fmla="*/ 669087 h 1056834"/>
              <a:gd name="connsiteX54" fmla="*/ 1640269 w 1645608"/>
              <a:gd name="connsiteY54" fmla="*/ 654800 h 1056834"/>
              <a:gd name="connsiteX55" fmla="*/ 1645032 w 1645608"/>
              <a:gd name="connsiteY55" fmla="*/ 640512 h 1056834"/>
              <a:gd name="connsiteX56" fmla="*/ 1640269 w 1645608"/>
              <a:gd name="connsiteY56" fmla="*/ 597650 h 1056834"/>
              <a:gd name="connsiteX57" fmla="*/ 1625982 w 1645608"/>
              <a:gd name="connsiteY57" fmla="*/ 592887 h 1056834"/>
              <a:gd name="connsiteX58" fmla="*/ 1611694 w 1645608"/>
              <a:gd name="connsiteY58" fmla="*/ 583362 h 1056834"/>
              <a:gd name="connsiteX59" fmla="*/ 1592644 w 1645608"/>
              <a:gd name="connsiteY59" fmla="*/ 573837 h 1056834"/>
              <a:gd name="connsiteX60" fmla="*/ 1587882 w 1645608"/>
              <a:gd name="connsiteY60" fmla="*/ 559550 h 1056834"/>
              <a:gd name="connsiteX61" fmla="*/ 1568832 w 1645608"/>
              <a:gd name="connsiteY61" fmla="*/ 554787 h 1056834"/>
              <a:gd name="connsiteX62" fmla="*/ 1554544 w 1645608"/>
              <a:gd name="connsiteY62" fmla="*/ 550025 h 1056834"/>
              <a:gd name="connsiteX63" fmla="*/ 1530732 w 1645608"/>
              <a:gd name="connsiteY63" fmla="*/ 554787 h 1056834"/>
              <a:gd name="connsiteX64" fmla="*/ 1506919 w 1645608"/>
              <a:gd name="connsiteY64" fmla="*/ 583362 h 1056834"/>
              <a:gd name="connsiteX65" fmla="*/ 1502157 w 1645608"/>
              <a:gd name="connsiteY65" fmla="*/ 597650 h 1056834"/>
              <a:gd name="connsiteX66" fmla="*/ 1483107 w 1645608"/>
              <a:gd name="connsiteY66" fmla="*/ 602412 h 1056834"/>
              <a:gd name="connsiteX67" fmla="*/ 1421194 w 1645608"/>
              <a:gd name="connsiteY67" fmla="*/ 597650 h 1056834"/>
              <a:gd name="connsiteX68" fmla="*/ 1359282 w 1645608"/>
              <a:gd name="connsiteY68" fmla="*/ 602412 h 1056834"/>
              <a:gd name="connsiteX69" fmla="*/ 1344994 w 1645608"/>
              <a:gd name="connsiteY69" fmla="*/ 611937 h 1056834"/>
              <a:gd name="connsiteX70" fmla="*/ 1330707 w 1645608"/>
              <a:gd name="connsiteY70" fmla="*/ 616700 h 1056834"/>
              <a:gd name="connsiteX71" fmla="*/ 1316419 w 1645608"/>
              <a:gd name="connsiteY71" fmla="*/ 630987 h 1056834"/>
              <a:gd name="connsiteX72" fmla="*/ 1302132 w 1645608"/>
              <a:gd name="connsiteY72" fmla="*/ 640512 h 1056834"/>
              <a:gd name="connsiteX73" fmla="*/ 1283082 w 1645608"/>
              <a:gd name="connsiteY73" fmla="*/ 664325 h 1056834"/>
              <a:gd name="connsiteX74" fmla="*/ 1264032 w 1645608"/>
              <a:gd name="connsiteY74" fmla="*/ 707187 h 1056834"/>
              <a:gd name="connsiteX75" fmla="*/ 1206882 w 1645608"/>
              <a:gd name="connsiteY75" fmla="*/ 688137 h 1056834"/>
              <a:gd name="connsiteX76" fmla="*/ 1197357 w 1645608"/>
              <a:gd name="connsiteY76" fmla="*/ 669087 h 1056834"/>
              <a:gd name="connsiteX77" fmla="*/ 1178307 w 1645608"/>
              <a:gd name="connsiteY77" fmla="*/ 664325 h 1056834"/>
              <a:gd name="connsiteX78" fmla="*/ 1116394 w 1645608"/>
              <a:gd name="connsiteY78" fmla="*/ 659562 h 1056834"/>
              <a:gd name="connsiteX79" fmla="*/ 1106869 w 1645608"/>
              <a:gd name="connsiteY79" fmla="*/ 630987 h 1056834"/>
              <a:gd name="connsiteX80" fmla="*/ 1102107 w 1645608"/>
              <a:gd name="connsiteY80" fmla="*/ 616700 h 1056834"/>
              <a:gd name="connsiteX81" fmla="*/ 1087819 w 1645608"/>
              <a:gd name="connsiteY81" fmla="*/ 602412 h 1056834"/>
              <a:gd name="connsiteX82" fmla="*/ 1073532 w 1645608"/>
              <a:gd name="connsiteY82" fmla="*/ 592887 h 1056834"/>
              <a:gd name="connsiteX83" fmla="*/ 1059244 w 1645608"/>
              <a:gd name="connsiteY83" fmla="*/ 588125 h 1056834"/>
              <a:gd name="connsiteX84" fmla="*/ 949707 w 1645608"/>
              <a:gd name="connsiteY84" fmla="*/ 573837 h 1056834"/>
              <a:gd name="connsiteX85" fmla="*/ 949707 w 1645608"/>
              <a:gd name="connsiteY85" fmla="*/ 616700 h 1056834"/>
              <a:gd name="connsiteX86" fmla="*/ 906844 w 1645608"/>
              <a:gd name="connsiteY86" fmla="*/ 611937 h 1056834"/>
              <a:gd name="connsiteX87" fmla="*/ 906844 w 1645608"/>
              <a:gd name="connsiteY87" fmla="*/ 564312 h 1056834"/>
              <a:gd name="connsiteX88" fmla="*/ 883032 w 1645608"/>
              <a:gd name="connsiteY88" fmla="*/ 550025 h 1056834"/>
              <a:gd name="connsiteX89" fmla="*/ 873507 w 1645608"/>
              <a:gd name="connsiteY89" fmla="*/ 535737 h 1056834"/>
              <a:gd name="connsiteX90" fmla="*/ 825882 w 1645608"/>
              <a:gd name="connsiteY90" fmla="*/ 526212 h 1056834"/>
              <a:gd name="connsiteX91" fmla="*/ 825882 w 1645608"/>
              <a:gd name="connsiteY91" fmla="*/ 435725 h 1056834"/>
              <a:gd name="connsiteX92" fmla="*/ 811594 w 1645608"/>
              <a:gd name="connsiteY92" fmla="*/ 440487 h 1056834"/>
              <a:gd name="connsiteX93" fmla="*/ 778257 w 1645608"/>
              <a:gd name="connsiteY93" fmla="*/ 454775 h 1056834"/>
              <a:gd name="connsiteX94" fmla="*/ 706819 w 1645608"/>
              <a:gd name="connsiteY94" fmla="*/ 445250 h 1056834"/>
              <a:gd name="connsiteX95" fmla="*/ 678244 w 1645608"/>
              <a:gd name="connsiteY95" fmla="*/ 435725 h 1056834"/>
              <a:gd name="connsiteX96" fmla="*/ 673482 w 1645608"/>
              <a:gd name="connsiteY96" fmla="*/ 411912 h 1056834"/>
              <a:gd name="connsiteX97" fmla="*/ 663957 w 1645608"/>
              <a:gd name="connsiteY97" fmla="*/ 397625 h 1056834"/>
              <a:gd name="connsiteX98" fmla="*/ 659194 w 1645608"/>
              <a:gd name="connsiteY98" fmla="*/ 383337 h 1056834"/>
              <a:gd name="connsiteX99" fmla="*/ 663957 w 1645608"/>
              <a:gd name="connsiteY99" fmla="*/ 340475 h 1056834"/>
              <a:gd name="connsiteX100" fmla="*/ 678244 w 1645608"/>
              <a:gd name="connsiteY100" fmla="*/ 330950 h 1056834"/>
              <a:gd name="connsiteX101" fmla="*/ 692532 w 1645608"/>
              <a:gd name="connsiteY101" fmla="*/ 326187 h 1056834"/>
              <a:gd name="connsiteX102" fmla="*/ 725869 w 1645608"/>
              <a:gd name="connsiteY102" fmla="*/ 311900 h 1056834"/>
              <a:gd name="connsiteX103" fmla="*/ 740157 w 1645608"/>
              <a:gd name="connsiteY103" fmla="*/ 302375 h 1056834"/>
              <a:gd name="connsiteX104" fmla="*/ 744919 w 1645608"/>
              <a:gd name="connsiteY104" fmla="*/ 216650 h 1056834"/>
              <a:gd name="connsiteX105" fmla="*/ 730632 w 1645608"/>
              <a:gd name="connsiteY105" fmla="*/ 207125 h 1056834"/>
              <a:gd name="connsiteX106" fmla="*/ 716344 w 1645608"/>
              <a:gd name="connsiteY106" fmla="*/ 202362 h 1056834"/>
              <a:gd name="connsiteX107" fmla="*/ 687769 w 1645608"/>
              <a:gd name="connsiteY107" fmla="*/ 173787 h 1056834"/>
              <a:gd name="connsiteX108" fmla="*/ 678244 w 1645608"/>
              <a:gd name="connsiteY108" fmla="*/ 145212 h 1056834"/>
              <a:gd name="connsiteX109" fmla="*/ 663957 w 1645608"/>
              <a:gd name="connsiteY109" fmla="*/ 111875 h 1056834"/>
              <a:gd name="connsiteX110" fmla="*/ 683007 w 1645608"/>
              <a:gd name="connsiteY110" fmla="*/ 107112 h 1056834"/>
              <a:gd name="connsiteX111" fmla="*/ 697294 w 1645608"/>
              <a:gd name="connsiteY111" fmla="*/ 102350 h 1056834"/>
              <a:gd name="connsiteX112" fmla="*/ 678244 w 1645608"/>
              <a:gd name="connsiteY112" fmla="*/ 64250 h 1056834"/>
              <a:gd name="connsiteX113" fmla="*/ 635382 w 1645608"/>
              <a:gd name="connsiteY113" fmla="*/ 40437 h 1056834"/>
              <a:gd name="connsiteX114" fmla="*/ 621094 w 1645608"/>
              <a:gd name="connsiteY114" fmla="*/ 30912 h 1056834"/>
              <a:gd name="connsiteX115" fmla="*/ 597282 w 1645608"/>
              <a:gd name="connsiteY115" fmla="*/ 21387 h 1056834"/>
              <a:gd name="connsiteX116" fmla="*/ 568707 w 1645608"/>
              <a:gd name="connsiteY116" fmla="*/ 2337 h 1056834"/>
              <a:gd name="connsiteX117" fmla="*/ 511557 w 1645608"/>
              <a:gd name="connsiteY117" fmla="*/ 7100 h 1056834"/>
              <a:gd name="connsiteX118" fmla="*/ 521082 w 1645608"/>
              <a:gd name="connsiteY118" fmla="*/ 21387 h 1056834"/>
              <a:gd name="connsiteX119" fmla="*/ 540132 w 1645608"/>
              <a:gd name="connsiteY119" fmla="*/ 69012 h 1056834"/>
              <a:gd name="connsiteX120" fmla="*/ 568707 w 1645608"/>
              <a:gd name="connsiteY120" fmla="*/ 88062 h 1056834"/>
              <a:gd name="connsiteX121" fmla="*/ 592519 w 1645608"/>
              <a:gd name="connsiteY121" fmla="*/ 130925 h 1056834"/>
              <a:gd name="connsiteX122" fmla="*/ 587757 w 1645608"/>
              <a:gd name="connsiteY122" fmla="*/ 145212 h 1056834"/>
              <a:gd name="connsiteX123" fmla="*/ 573469 w 1645608"/>
              <a:gd name="connsiteY123" fmla="*/ 149975 h 1056834"/>
              <a:gd name="connsiteX124" fmla="*/ 540132 w 1645608"/>
              <a:gd name="connsiteY124" fmla="*/ 154737 h 1056834"/>
              <a:gd name="connsiteX125" fmla="*/ 506794 w 1645608"/>
              <a:gd name="connsiteY125" fmla="*/ 164262 h 1056834"/>
              <a:gd name="connsiteX126" fmla="*/ 430594 w 1645608"/>
              <a:gd name="connsiteY126" fmla="*/ 159500 h 1056834"/>
              <a:gd name="connsiteX127" fmla="*/ 416307 w 1645608"/>
              <a:gd name="connsiteY127" fmla="*/ 154737 h 1056834"/>
              <a:gd name="connsiteX128" fmla="*/ 387732 w 1645608"/>
              <a:gd name="connsiteY128" fmla="*/ 135687 h 1056834"/>
              <a:gd name="connsiteX129" fmla="*/ 363919 w 1645608"/>
              <a:gd name="connsiteY129" fmla="*/ 107112 h 1056834"/>
              <a:gd name="connsiteX130" fmla="*/ 349632 w 1645608"/>
              <a:gd name="connsiteY130" fmla="*/ 102350 h 1056834"/>
              <a:gd name="connsiteX131" fmla="*/ 378207 w 1645608"/>
              <a:gd name="connsiteY131" fmla="*/ 78537 h 1056834"/>
              <a:gd name="connsiteX132" fmla="*/ 387732 w 1645608"/>
              <a:gd name="connsiteY132" fmla="*/ 45200 h 1056834"/>
              <a:gd name="connsiteX133" fmla="*/ 402019 w 1645608"/>
              <a:gd name="connsiteY133" fmla="*/ 30912 h 1056834"/>
              <a:gd name="connsiteX134" fmla="*/ 392494 w 1645608"/>
              <a:gd name="connsiteY134" fmla="*/ 16625 h 1056834"/>
              <a:gd name="connsiteX135" fmla="*/ 359157 w 1645608"/>
              <a:gd name="connsiteY135" fmla="*/ 2337 h 1056834"/>
              <a:gd name="connsiteX136" fmla="*/ 306769 w 1645608"/>
              <a:gd name="connsiteY136" fmla="*/ 16625 h 1056834"/>
              <a:gd name="connsiteX137" fmla="*/ 302007 w 1645608"/>
              <a:gd name="connsiteY137" fmla="*/ 35675 h 1056834"/>
              <a:gd name="connsiteX138" fmla="*/ 292482 w 1645608"/>
              <a:gd name="connsiteY138" fmla="*/ 49962 h 1056834"/>
              <a:gd name="connsiteX139" fmla="*/ 259144 w 1645608"/>
              <a:gd name="connsiteY139" fmla="*/ 78537 h 1056834"/>
              <a:gd name="connsiteX140" fmla="*/ 244857 w 1645608"/>
              <a:gd name="connsiteY140" fmla="*/ 83300 h 1056834"/>
              <a:gd name="connsiteX141" fmla="*/ 230569 w 1645608"/>
              <a:gd name="connsiteY141" fmla="*/ 111875 h 1056834"/>
              <a:gd name="connsiteX142" fmla="*/ 225807 w 1645608"/>
              <a:gd name="connsiteY142" fmla="*/ 126162 h 1056834"/>
              <a:gd name="connsiteX143" fmla="*/ 206757 w 1645608"/>
              <a:gd name="connsiteY143" fmla="*/ 154737 h 1056834"/>
              <a:gd name="connsiteX144" fmla="*/ 182944 w 1645608"/>
              <a:gd name="connsiteY144" fmla="*/ 192837 h 1056834"/>
              <a:gd name="connsiteX145" fmla="*/ 159132 w 1645608"/>
              <a:gd name="connsiteY145" fmla="*/ 230937 h 1056834"/>
              <a:gd name="connsiteX146" fmla="*/ 121032 w 1645608"/>
              <a:gd name="connsiteY146" fmla="*/ 264275 h 1056834"/>
              <a:gd name="connsiteX147" fmla="*/ 106744 w 1645608"/>
              <a:gd name="connsiteY147" fmla="*/ 273800 h 1056834"/>
              <a:gd name="connsiteX148" fmla="*/ 87694 w 1645608"/>
              <a:gd name="connsiteY148" fmla="*/ 278562 h 1056834"/>
              <a:gd name="connsiteX149" fmla="*/ 40069 w 1645608"/>
              <a:gd name="connsiteY149" fmla="*/ 288087 h 1056834"/>
              <a:gd name="connsiteX150" fmla="*/ 25782 w 1645608"/>
              <a:gd name="connsiteY150" fmla="*/ 292850 h 1056834"/>
              <a:gd name="connsiteX151" fmla="*/ 11494 w 1645608"/>
              <a:gd name="connsiteY151" fmla="*/ 302375 h 1056834"/>
              <a:gd name="connsiteX152" fmla="*/ 1969 w 1645608"/>
              <a:gd name="connsiteY152" fmla="*/ 316662 h 1056834"/>
              <a:gd name="connsiteX153" fmla="*/ 21019 w 1645608"/>
              <a:gd name="connsiteY153" fmla="*/ 345237 h 1056834"/>
              <a:gd name="connsiteX154" fmla="*/ 25782 w 1645608"/>
              <a:gd name="connsiteY154" fmla="*/ 364287 h 1056834"/>
              <a:gd name="connsiteX155" fmla="*/ 54357 w 1645608"/>
              <a:gd name="connsiteY155" fmla="*/ 388100 h 1056834"/>
              <a:gd name="connsiteX156" fmla="*/ 73407 w 1645608"/>
              <a:gd name="connsiteY156" fmla="*/ 416675 h 1056834"/>
              <a:gd name="connsiteX157" fmla="*/ 97219 w 1645608"/>
              <a:gd name="connsiteY157" fmla="*/ 440487 h 1056834"/>
              <a:gd name="connsiteX158" fmla="*/ 125794 w 1645608"/>
              <a:gd name="connsiteY158" fmla="*/ 450012 h 1056834"/>
              <a:gd name="connsiteX159" fmla="*/ 154369 w 1645608"/>
              <a:gd name="connsiteY159" fmla="*/ 469062 h 1056834"/>
              <a:gd name="connsiteX160" fmla="*/ 173419 w 1645608"/>
              <a:gd name="connsiteY160" fmla="*/ 488112 h 1056834"/>
              <a:gd name="connsiteX161" fmla="*/ 197232 w 1645608"/>
              <a:gd name="connsiteY161" fmla="*/ 483350 h 1056834"/>
              <a:gd name="connsiteX162" fmla="*/ 201994 w 1645608"/>
              <a:gd name="connsiteY162" fmla="*/ 469062 h 1056834"/>
              <a:gd name="connsiteX163" fmla="*/ 211519 w 1645608"/>
              <a:gd name="connsiteY163" fmla="*/ 454775 h 1056834"/>
              <a:gd name="connsiteX164" fmla="*/ 249619 w 1645608"/>
              <a:gd name="connsiteY164" fmla="*/ 478587 h 1056834"/>
              <a:gd name="connsiteX165" fmla="*/ 254382 w 1645608"/>
              <a:gd name="connsiteY165" fmla="*/ 492875 h 1056834"/>
              <a:gd name="connsiteX166" fmla="*/ 273432 w 1645608"/>
              <a:gd name="connsiteY166" fmla="*/ 521450 h 1056834"/>
              <a:gd name="connsiteX167" fmla="*/ 282957 w 1645608"/>
              <a:gd name="connsiteY167" fmla="*/ 535737 h 1056834"/>
              <a:gd name="connsiteX168" fmla="*/ 306769 w 1645608"/>
              <a:gd name="connsiteY168" fmla="*/ 573837 h 1056834"/>
              <a:gd name="connsiteX169" fmla="*/ 321057 w 1645608"/>
              <a:gd name="connsiteY169" fmla="*/ 578600 h 1056834"/>
              <a:gd name="connsiteX170" fmla="*/ 354394 w 1645608"/>
              <a:gd name="connsiteY170" fmla="*/ 616700 h 1056834"/>
              <a:gd name="connsiteX171" fmla="*/ 368682 w 1645608"/>
              <a:gd name="connsiteY171" fmla="*/ 621462 h 1056834"/>
              <a:gd name="connsiteX172" fmla="*/ 397257 w 1645608"/>
              <a:gd name="connsiteY172" fmla="*/ 635750 h 1056834"/>
              <a:gd name="connsiteX173" fmla="*/ 430594 w 1645608"/>
              <a:gd name="connsiteY173" fmla="*/ 650037 h 1056834"/>
              <a:gd name="connsiteX174" fmla="*/ 444882 w 1645608"/>
              <a:gd name="connsiteY174" fmla="*/ 669087 h 1056834"/>
              <a:gd name="connsiteX175" fmla="*/ 459169 w 1645608"/>
              <a:gd name="connsiteY175" fmla="*/ 678612 h 1056834"/>
              <a:gd name="connsiteX176" fmla="*/ 468694 w 1645608"/>
              <a:gd name="connsiteY176" fmla="*/ 716712 h 1056834"/>
              <a:gd name="connsiteX177" fmla="*/ 473457 w 1645608"/>
              <a:gd name="connsiteY177" fmla="*/ 735762 h 1056834"/>
              <a:gd name="connsiteX178" fmla="*/ 482982 w 1645608"/>
              <a:gd name="connsiteY178" fmla="*/ 764337 h 1056834"/>
              <a:gd name="connsiteX179" fmla="*/ 497269 w 1645608"/>
              <a:gd name="connsiteY179" fmla="*/ 888162 h 1056834"/>
              <a:gd name="connsiteX180" fmla="*/ 511557 w 1645608"/>
              <a:gd name="connsiteY180" fmla="*/ 897687 h 1056834"/>
              <a:gd name="connsiteX181" fmla="*/ 540132 w 1645608"/>
              <a:gd name="connsiteY181" fmla="*/ 954837 h 1056834"/>
              <a:gd name="connsiteX182" fmla="*/ 573469 w 1645608"/>
              <a:gd name="connsiteY182" fmla="*/ 997700 h 1056834"/>
              <a:gd name="connsiteX183" fmla="*/ 568707 w 1645608"/>
              <a:gd name="connsiteY183" fmla="*/ 1011987 h 105683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1645608" h="1056834">
                <a:moveTo>
                  <a:pt x="568707" y="1011987"/>
                </a:moveTo>
                <a:cubicBezTo>
                  <a:pt x="600457" y="1013575"/>
                  <a:pt x="632729" y="1010802"/>
                  <a:pt x="663957" y="1016750"/>
                </a:cubicBezTo>
                <a:cubicBezTo>
                  <a:pt x="668888" y="1017689"/>
                  <a:pt x="669544" y="1026085"/>
                  <a:pt x="668719" y="1031037"/>
                </a:cubicBezTo>
                <a:cubicBezTo>
                  <a:pt x="667778" y="1036683"/>
                  <a:pt x="662369" y="1040562"/>
                  <a:pt x="659194" y="1045325"/>
                </a:cubicBezTo>
                <a:cubicBezTo>
                  <a:pt x="686629" y="1054469"/>
                  <a:pt x="687473" y="1056834"/>
                  <a:pt x="730632" y="1045325"/>
                </a:cubicBezTo>
                <a:cubicBezTo>
                  <a:pt x="737140" y="1043590"/>
                  <a:pt x="738895" y="1034049"/>
                  <a:pt x="744919" y="1031037"/>
                </a:cubicBezTo>
                <a:cubicBezTo>
                  <a:pt x="752159" y="1027417"/>
                  <a:pt x="760794" y="1027862"/>
                  <a:pt x="768732" y="1026275"/>
                </a:cubicBezTo>
                <a:cubicBezTo>
                  <a:pt x="773494" y="1023100"/>
                  <a:pt x="781063" y="1022129"/>
                  <a:pt x="783019" y="1016750"/>
                </a:cubicBezTo>
                <a:cubicBezTo>
                  <a:pt x="787932" y="1003240"/>
                  <a:pt x="785419" y="988067"/>
                  <a:pt x="787782" y="973887"/>
                </a:cubicBezTo>
                <a:cubicBezTo>
                  <a:pt x="788607" y="968935"/>
                  <a:pt x="790957" y="964362"/>
                  <a:pt x="792544" y="959600"/>
                </a:cubicBezTo>
                <a:cubicBezTo>
                  <a:pt x="790957" y="953250"/>
                  <a:pt x="792092" y="945476"/>
                  <a:pt x="787782" y="940550"/>
                </a:cubicBezTo>
                <a:cubicBezTo>
                  <a:pt x="780244" y="931935"/>
                  <a:pt x="759207" y="921500"/>
                  <a:pt x="759207" y="921500"/>
                </a:cubicBezTo>
                <a:cubicBezTo>
                  <a:pt x="754973" y="908800"/>
                  <a:pt x="748479" y="897193"/>
                  <a:pt x="759207" y="883400"/>
                </a:cubicBezTo>
                <a:cubicBezTo>
                  <a:pt x="766235" y="874364"/>
                  <a:pt x="778257" y="870700"/>
                  <a:pt x="787782" y="864350"/>
                </a:cubicBezTo>
                <a:cubicBezTo>
                  <a:pt x="806247" y="852040"/>
                  <a:pt x="796638" y="856635"/>
                  <a:pt x="816357" y="850062"/>
                </a:cubicBezTo>
                <a:cubicBezTo>
                  <a:pt x="838582" y="851650"/>
                  <a:pt x="861089" y="850953"/>
                  <a:pt x="883032" y="854825"/>
                </a:cubicBezTo>
                <a:cubicBezTo>
                  <a:pt x="924656" y="862171"/>
                  <a:pt x="875196" y="863274"/>
                  <a:pt x="902082" y="878637"/>
                </a:cubicBezTo>
                <a:cubicBezTo>
                  <a:pt x="910466" y="883428"/>
                  <a:pt x="921156" y="881673"/>
                  <a:pt x="930657" y="883400"/>
                </a:cubicBezTo>
                <a:cubicBezTo>
                  <a:pt x="938621" y="884848"/>
                  <a:pt x="946532" y="886575"/>
                  <a:pt x="954469" y="888162"/>
                </a:cubicBezTo>
                <a:cubicBezTo>
                  <a:pt x="965582" y="886575"/>
                  <a:pt x="977330" y="887430"/>
                  <a:pt x="987807" y="883400"/>
                </a:cubicBezTo>
                <a:cubicBezTo>
                  <a:pt x="1000835" y="878389"/>
                  <a:pt x="1020732" y="861987"/>
                  <a:pt x="1030669" y="850062"/>
                </a:cubicBezTo>
                <a:cubicBezTo>
                  <a:pt x="1034333" y="845665"/>
                  <a:pt x="1037019" y="840537"/>
                  <a:pt x="1040194" y="835775"/>
                </a:cubicBezTo>
                <a:cubicBezTo>
                  <a:pt x="1038607" y="827837"/>
                  <a:pt x="1037188" y="819864"/>
                  <a:pt x="1035432" y="811962"/>
                </a:cubicBezTo>
                <a:cubicBezTo>
                  <a:pt x="1034012" y="805572"/>
                  <a:pt x="1029946" y="799417"/>
                  <a:pt x="1030669" y="792912"/>
                </a:cubicBezTo>
                <a:cubicBezTo>
                  <a:pt x="1031613" y="784415"/>
                  <a:pt x="1037019" y="777037"/>
                  <a:pt x="1040194" y="769100"/>
                </a:cubicBezTo>
                <a:cubicBezTo>
                  <a:pt x="1067739" y="774608"/>
                  <a:pt x="1105802" y="784411"/>
                  <a:pt x="1130682" y="769100"/>
                </a:cubicBezTo>
                <a:cubicBezTo>
                  <a:pt x="1140242" y="763217"/>
                  <a:pt x="1129145" y="746514"/>
                  <a:pt x="1125919" y="735762"/>
                </a:cubicBezTo>
                <a:cubicBezTo>
                  <a:pt x="1124274" y="730280"/>
                  <a:pt x="1119569" y="726237"/>
                  <a:pt x="1116394" y="721475"/>
                </a:cubicBezTo>
                <a:cubicBezTo>
                  <a:pt x="1133990" y="715609"/>
                  <a:pt x="1142127" y="711950"/>
                  <a:pt x="1164019" y="711950"/>
                </a:cubicBezTo>
                <a:cubicBezTo>
                  <a:pt x="1172114" y="711950"/>
                  <a:pt x="1179894" y="715125"/>
                  <a:pt x="1187832" y="716712"/>
                </a:cubicBezTo>
                <a:cubicBezTo>
                  <a:pt x="1191007" y="721475"/>
                  <a:pt x="1195674" y="725529"/>
                  <a:pt x="1197357" y="731000"/>
                </a:cubicBezTo>
                <a:cubicBezTo>
                  <a:pt x="1202118" y="746473"/>
                  <a:pt x="1195434" y="767177"/>
                  <a:pt x="1206882" y="778625"/>
                </a:cubicBezTo>
                <a:cubicBezTo>
                  <a:pt x="1226189" y="797932"/>
                  <a:pt x="1215145" y="789900"/>
                  <a:pt x="1240219" y="802437"/>
                </a:cubicBezTo>
                <a:cubicBezTo>
                  <a:pt x="1246569" y="800850"/>
                  <a:pt x="1255009" y="802645"/>
                  <a:pt x="1259269" y="797675"/>
                </a:cubicBezTo>
                <a:cubicBezTo>
                  <a:pt x="1265803" y="790052"/>
                  <a:pt x="1260624" y="774936"/>
                  <a:pt x="1268794" y="769100"/>
                </a:cubicBezTo>
                <a:cubicBezTo>
                  <a:pt x="1275381" y="764395"/>
                  <a:pt x="1284669" y="772275"/>
                  <a:pt x="1292607" y="773862"/>
                </a:cubicBezTo>
                <a:cubicBezTo>
                  <a:pt x="1302132" y="780212"/>
                  <a:pt x="1314832" y="783387"/>
                  <a:pt x="1321182" y="792912"/>
                </a:cubicBezTo>
                <a:cubicBezTo>
                  <a:pt x="1324357" y="797675"/>
                  <a:pt x="1326237" y="803624"/>
                  <a:pt x="1330707" y="807200"/>
                </a:cubicBezTo>
                <a:cubicBezTo>
                  <a:pt x="1333811" y="809683"/>
                  <a:pt x="1362803" y="816415"/>
                  <a:pt x="1364044" y="816725"/>
                </a:cubicBezTo>
                <a:lnTo>
                  <a:pt x="1392619" y="811962"/>
                </a:lnTo>
                <a:cubicBezTo>
                  <a:pt x="1392619" y="801922"/>
                  <a:pt x="1364044" y="802437"/>
                  <a:pt x="1364044" y="802437"/>
                </a:cubicBezTo>
                <a:cubicBezTo>
                  <a:pt x="1362457" y="797675"/>
                  <a:pt x="1354520" y="789737"/>
                  <a:pt x="1359282" y="788150"/>
                </a:cubicBezTo>
                <a:cubicBezTo>
                  <a:pt x="1378918" y="781605"/>
                  <a:pt x="1400656" y="785954"/>
                  <a:pt x="1421194" y="783387"/>
                </a:cubicBezTo>
                <a:cubicBezTo>
                  <a:pt x="1426175" y="782764"/>
                  <a:pt x="1430719" y="780212"/>
                  <a:pt x="1435482" y="778625"/>
                </a:cubicBezTo>
                <a:cubicBezTo>
                  <a:pt x="1437069" y="773862"/>
                  <a:pt x="1439155" y="769238"/>
                  <a:pt x="1440244" y="764337"/>
                </a:cubicBezTo>
                <a:cubicBezTo>
                  <a:pt x="1442339" y="754911"/>
                  <a:pt x="1438648" y="743029"/>
                  <a:pt x="1445007" y="735762"/>
                </a:cubicBezTo>
                <a:cubicBezTo>
                  <a:pt x="1451619" y="728206"/>
                  <a:pt x="1464057" y="729412"/>
                  <a:pt x="1473582" y="726237"/>
                </a:cubicBezTo>
                <a:lnTo>
                  <a:pt x="1487869" y="721475"/>
                </a:lnTo>
                <a:cubicBezTo>
                  <a:pt x="1492632" y="719887"/>
                  <a:pt x="1497187" y="717422"/>
                  <a:pt x="1502157" y="716712"/>
                </a:cubicBezTo>
                <a:lnTo>
                  <a:pt x="1535494" y="711950"/>
                </a:lnTo>
                <a:cubicBezTo>
                  <a:pt x="1568943" y="695226"/>
                  <a:pt x="1540802" y="708174"/>
                  <a:pt x="1568832" y="697662"/>
                </a:cubicBezTo>
                <a:cubicBezTo>
                  <a:pt x="1576836" y="694660"/>
                  <a:pt x="1584456" y="690593"/>
                  <a:pt x="1592644" y="688137"/>
                </a:cubicBezTo>
                <a:cubicBezTo>
                  <a:pt x="1600397" y="685811"/>
                  <a:pt x="1608519" y="684962"/>
                  <a:pt x="1616457" y="683375"/>
                </a:cubicBezTo>
                <a:cubicBezTo>
                  <a:pt x="1619632" y="678612"/>
                  <a:pt x="1622318" y="673484"/>
                  <a:pt x="1625982" y="669087"/>
                </a:cubicBezTo>
                <a:cubicBezTo>
                  <a:pt x="1630294" y="663913"/>
                  <a:pt x="1636533" y="660404"/>
                  <a:pt x="1640269" y="654800"/>
                </a:cubicBezTo>
                <a:cubicBezTo>
                  <a:pt x="1643054" y="650623"/>
                  <a:pt x="1643444" y="645275"/>
                  <a:pt x="1645032" y="640512"/>
                </a:cubicBezTo>
                <a:cubicBezTo>
                  <a:pt x="1643444" y="626225"/>
                  <a:pt x="1645608" y="610997"/>
                  <a:pt x="1640269" y="597650"/>
                </a:cubicBezTo>
                <a:cubicBezTo>
                  <a:pt x="1638405" y="592989"/>
                  <a:pt x="1630472" y="595132"/>
                  <a:pt x="1625982" y="592887"/>
                </a:cubicBezTo>
                <a:cubicBezTo>
                  <a:pt x="1620862" y="590327"/>
                  <a:pt x="1616664" y="586202"/>
                  <a:pt x="1611694" y="583362"/>
                </a:cubicBezTo>
                <a:cubicBezTo>
                  <a:pt x="1605530" y="579840"/>
                  <a:pt x="1598994" y="577012"/>
                  <a:pt x="1592644" y="573837"/>
                </a:cubicBezTo>
                <a:cubicBezTo>
                  <a:pt x="1591057" y="569075"/>
                  <a:pt x="1591802" y="562686"/>
                  <a:pt x="1587882" y="559550"/>
                </a:cubicBezTo>
                <a:cubicBezTo>
                  <a:pt x="1582771" y="555461"/>
                  <a:pt x="1575126" y="556585"/>
                  <a:pt x="1568832" y="554787"/>
                </a:cubicBezTo>
                <a:cubicBezTo>
                  <a:pt x="1564005" y="553408"/>
                  <a:pt x="1559307" y="551612"/>
                  <a:pt x="1554544" y="550025"/>
                </a:cubicBezTo>
                <a:cubicBezTo>
                  <a:pt x="1546607" y="551612"/>
                  <a:pt x="1537972" y="551167"/>
                  <a:pt x="1530732" y="554787"/>
                </a:cubicBezTo>
                <a:cubicBezTo>
                  <a:pt x="1521565" y="559371"/>
                  <a:pt x="1512389" y="575157"/>
                  <a:pt x="1506919" y="583362"/>
                </a:cubicBezTo>
                <a:cubicBezTo>
                  <a:pt x="1505332" y="588125"/>
                  <a:pt x="1506077" y="594514"/>
                  <a:pt x="1502157" y="597650"/>
                </a:cubicBezTo>
                <a:cubicBezTo>
                  <a:pt x="1497046" y="601739"/>
                  <a:pt x="1489652" y="602412"/>
                  <a:pt x="1483107" y="602412"/>
                </a:cubicBezTo>
                <a:cubicBezTo>
                  <a:pt x="1462408" y="602412"/>
                  <a:pt x="1441832" y="599237"/>
                  <a:pt x="1421194" y="597650"/>
                </a:cubicBezTo>
                <a:cubicBezTo>
                  <a:pt x="1400557" y="599237"/>
                  <a:pt x="1379626" y="598598"/>
                  <a:pt x="1359282" y="602412"/>
                </a:cubicBezTo>
                <a:cubicBezTo>
                  <a:pt x="1353656" y="603467"/>
                  <a:pt x="1350114" y="609377"/>
                  <a:pt x="1344994" y="611937"/>
                </a:cubicBezTo>
                <a:cubicBezTo>
                  <a:pt x="1340504" y="614182"/>
                  <a:pt x="1335469" y="615112"/>
                  <a:pt x="1330707" y="616700"/>
                </a:cubicBezTo>
                <a:cubicBezTo>
                  <a:pt x="1325944" y="621462"/>
                  <a:pt x="1321593" y="626675"/>
                  <a:pt x="1316419" y="630987"/>
                </a:cubicBezTo>
                <a:cubicBezTo>
                  <a:pt x="1312022" y="634651"/>
                  <a:pt x="1305708" y="636043"/>
                  <a:pt x="1302132" y="640512"/>
                </a:cubicBezTo>
                <a:cubicBezTo>
                  <a:pt x="1275842" y="673375"/>
                  <a:pt x="1324025" y="637029"/>
                  <a:pt x="1283082" y="664325"/>
                </a:cubicBezTo>
                <a:cubicBezTo>
                  <a:pt x="1271747" y="698330"/>
                  <a:pt x="1279126" y="684546"/>
                  <a:pt x="1264032" y="707187"/>
                </a:cubicBezTo>
                <a:cubicBezTo>
                  <a:pt x="1218470" y="702631"/>
                  <a:pt x="1222473" y="715421"/>
                  <a:pt x="1206882" y="688137"/>
                </a:cubicBezTo>
                <a:cubicBezTo>
                  <a:pt x="1203360" y="681973"/>
                  <a:pt x="1202811" y="673632"/>
                  <a:pt x="1197357" y="669087"/>
                </a:cubicBezTo>
                <a:cubicBezTo>
                  <a:pt x="1192329" y="664897"/>
                  <a:pt x="1184808" y="665090"/>
                  <a:pt x="1178307" y="664325"/>
                </a:cubicBezTo>
                <a:cubicBezTo>
                  <a:pt x="1157750" y="661907"/>
                  <a:pt x="1137032" y="661150"/>
                  <a:pt x="1116394" y="659562"/>
                </a:cubicBezTo>
                <a:lnTo>
                  <a:pt x="1106869" y="630987"/>
                </a:lnTo>
                <a:cubicBezTo>
                  <a:pt x="1105282" y="626225"/>
                  <a:pt x="1105657" y="620250"/>
                  <a:pt x="1102107" y="616700"/>
                </a:cubicBezTo>
                <a:cubicBezTo>
                  <a:pt x="1097344" y="611937"/>
                  <a:pt x="1092993" y="606724"/>
                  <a:pt x="1087819" y="602412"/>
                </a:cubicBezTo>
                <a:cubicBezTo>
                  <a:pt x="1083422" y="598748"/>
                  <a:pt x="1078651" y="595447"/>
                  <a:pt x="1073532" y="592887"/>
                </a:cubicBezTo>
                <a:cubicBezTo>
                  <a:pt x="1069042" y="590642"/>
                  <a:pt x="1064007" y="589712"/>
                  <a:pt x="1059244" y="588125"/>
                </a:cubicBezTo>
                <a:cubicBezTo>
                  <a:pt x="1008175" y="554079"/>
                  <a:pt x="1042097" y="568403"/>
                  <a:pt x="949707" y="573837"/>
                </a:cubicBezTo>
                <a:cubicBezTo>
                  <a:pt x="951321" y="580295"/>
                  <a:pt x="962073" y="611754"/>
                  <a:pt x="949707" y="616700"/>
                </a:cubicBezTo>
                <a:cubicBezTo>
                  <a:pt x="936360" y="622039"/>
                  <a:pt x="921132" y="613525"/>
                  <a:pt x="906844" y="611937"/>
                </a:cubicBezTo>
                <a:cubicBezTo>
                  <a:pt x="907670" y="606154"/>
                  <a:pt x="917235" y="574703"/>
                  <a:pt x="906844" y="564312"/>
                </a:cubicBezTo>
                <a:cubicBezTo>
                  <a:pt x="900299" y="557767"/>
                  <a:pt x="890969" y="554787"/>
                  <a:pt x="883032" y="550025"/>
                </a:cubicBezTo>
                <a:cubicBezTo>
                  <a:pt x="879857" y="545262"/>
                  <a:pt x="878270" y="538912"/>
                  <a:pt x="873507" y="535737"/>
                </a:cubicBezTo>
                <a:cubicBezTo>
                  <a:pt x="868773" y="532581"/>
                  <a:pt x="825972" y="526227"/>
                  <a:pt x="825882" y="526212"/>
                </a:cubicBezTo>
                <a:cubicBezTo>
                  <a:pt x="837307" y="457662"/>
                  <a:pt x="840713" y="487632"/>
                  <a:pt x="825882" y="435725"/>
                </a:cubicBezTo>
                <a:cubicBezTo>
                  <a:pt x="821119" y="437312"/>
                  <a:pt x="816208" y="438510"/>
                  <a:pt x="811594" y="440487"/>
                </a:cubicBezTo>
                <a:cubicBezTo>
                  <a:pt x="770381" y="458149"/>
                  <a:pt x="811776" y="443601"/>
                  <a:pt x="778257" y="454775"/>
                </a:cubicBezTo>
                <a:cubicBezTo>
                  <a:pt x="755332" y="452482"/>
                  <a:pt x="729658" y="451478"/>
                  <a:pt x="706819" y="445250"/>
                </a:cubicBezTo>
                <a:cubicBezTo>
                  <a:pt x="697133" y="442608"/>
                  <a:pt x="678244" y="435725"/>
                  <a:pt x="678244" y="435725"/>
                </a:cubicBezTo>
                <a:cubicBezTo>
                  <a:pt x="676657" y="427787"/>
                  <a:pt x="676324" y="419491"/>
                  <a:pt x="673482" y="411912"/>
                </a:cubicBezTo>
                <a:cubicBezTo>
                  <a:pt x="671472" y="406553"/>
                  <a:pt x="666517" y="402744"/>
                  <a:pt x="663957" y="397625"/>
                </a:cubicBezTo>
                <a:cubicBezTo>
                  <a:pt x="661712" y="393135"/>
                  <a:pt x="660782" y="388100"/>
                  <a:pt x="659194" y="383337"/>
                </a:cubicBezTo>
                <a:cubicBezTo>
                  <a:pt x="660782" y="369050"/>
                  <a:pt x="659044" y="353985"/>
                  <a:pt x="663957" y="340475"/>
                </a:cubicBezTo>
                <a:cubicBezTo>
                  <a:pt x="665913" y="335096"/>
                  <a:pt x="673125" y="333510"/>
                  <a:pt x="678244" y="330950"/>
                </a:cubicBezTo>
                <a:cubicBezTo>
                  <a:pt x="682734" y="328705"/>
                  <a:pt x="687918" y="328165"/>
                  <a:pt x="692532" y="326187"/>
                </a:cubicBezTo>
                <a:cubicBezTo>
                  <a:pt x="733719" y="308535"/>
                  <a:pt x="692369" y="323066"/>
                  <a:pt x="725869" y="311900"/>
                </a:cubicBezTo>
                <a:cubicBezTo>
                  <a:pt x="730632" y="308725"/>
                  <a:pt x="739034" y="307988"/>
                  <a:pt x="740157" y="302375"/>
                </a:cubicBezTo>
                <a:cubicBezTo>
                  <a:pt x="745770" y="274312"/>
                  <a:pt x="747767" y="245127"/>
                  <a:pt x="744919" y="216650"/>
                </a:cubicBezTo>
                <a:cubicBezTo>
                  <a:pt x="744349" y="210955"/>
                  <a:pt x="735751" y="209685"/>
                  <a:pt x="730632" y="207125"/>
                </a:cubicBezTo>
                <a:cubicBezTo>
                  <a:pt x="726142" y="204880"/>
                  <a:pt x="720834" y="204607"/>
                  <a:pt x="716344" y="202362"/>
                </a:cubicBezTo>
                <a:cubicBezTo>
                  <a:pt x="699631" y="194005"/>
                  <a:pt x="699696" y="189689"/>
                  <a:pt x="687769" y="173787"/>
                </a:cubicBezTo>
                <a:cubicBezTo>
                  <a:pt x="684594" y="164262"/>
                  <a:pt x="682734" y="154192"/>
                  <a:pt x="678244" y="145212"/>
                </a:cubicBezTo>
                <a:cubicBezTo>
                  <a:pt x="666474" y="121672"/>
                  <a:pt x="670964" y="132897"/>
                  <a:pt x="663957" y="111875"/>
                </a:cubicBezTo>
                <a:cubicBezTo>
                  <a:pt x="670307" y="110287"/>
                  <a:pt x="676713" y="108910"/>
                  <a:pt x="683007" y="107112"/>
                </a:cubicBezTo>
                <a:cubicBezTo>
                  <a:pt x="687834" y="105733"/>
                  <a:pt x="695707" y="107112"/>
                  <a:pt x="697294" y="102350"/>
                </a:cubicBezTo>
                <a:cubicBezTo>
                  <a:pt x="702679" y="86195"/>
                  <a:pt x="688715" y="72394"/>
                  <a:pt x="678244" y="64250"/>
                </a:cubicBezTo>
                <a:cubicBezTo>
                  <a:pt x="624186" y="22206"/>
                  <a:pt x="669872" y="57683"/>
                  <a:pt x="635382" y="40437"/>
                </a:cubicBezTo>
                <a:cubicBezTo>
                  <a:pt x="630262" y="37877"/>
                  <a:pt x="626214" y="33472"/>
                  <a:pt x="621094" y="30912"/>
                </a:cubicBezTo>
                <a:cubicBezTo>
                  <a:pt x="613448" y="27089"/>
                  <a:pt x="604787" y="25481"/>
                  <a:pt x="597282" y="21387"/>
                </a:cubicBezTo>
                <a:cubicBezTo>
                  <a:pt x="587232" y="15905"/>
                  <a:pt x="578232" y="8687"/>
                  <a:pt x="568707" y="2337"/>
                </a:cubicBezTo>
                <a:cubicBezTo>
                  <a:pt x="549657" y="3925"/>
                  <a:pt x="529306" y="0"/>
                  <a:pt x="511557" y="7100"/>
                </a:cubicBezTo>
                <a:cubicBezTo>
                  <a:pt x="506243" y="9226"/>
                  <a:pt x="518757" y="16157"/>
                  <a:pt x="521082" y="21387"/>
                </a:cubicBezTo>
                <a:cubicBezTo>
                  <a:pt x="524058" y="28083"/>
                  <a:pt x="532335" y="61215"/>
                  <a:pt x="540132" y="69012"/>
                </a:cubicBezTo>
                <a:cubicBezTo>
                  <a:pt x="548227" y="77107"/>
                  <a:pt x="568707" y="88062"/>
                  <a:pt x="568707" y="88062"/>
                </a:cubicBezTo>
                <a:cubicBezTo>
                  <a:pt x="590542" y="120814"/>
                  <a:pt x="584137" y="105777"/>
                  <a:pt x="592519" y="130925"/>
                </a:cubicBezTo>
                <a:cubicBezTo>
                  <a:pt x="590932" y="135687"/>
                  <a:pt x="591307" y="141662"/>
                  <a:pt x="587757" y="145212"/>
                </a:cubicBezTo>
                <a:cubicBezTo>
                  <a:pt x="584207" y="148762"/>
                  <a:pt x="578392" y="148990"/>
                  <a:pt x="573469" y="149975"/>
                </a:cubicBezTo>
                <a:cubicBezTo>
                  <a:pt x="562462" y="152176"/>
                  <a:pt x="551176" y="152729"/>
                  <a:pt x="540132" y="154737"/>
                </a:cubicBezTo>
                <a:cubicBezTo>
                  <a:pt x="526983" y="157128"/>
                  <a:pt x="519030" y="160184"/>
                  <a:pt x="506794" y="164262"/>
                </a:cubicBezTo>
                <a:cubicBezTo>
                  <a:pt x="481394" y="162675"/>
                  <a:pt x="455904" y="162164"/>
                  <a:pt x="430594" y="159500"/>
                </a:cubicBezTo>
                <a:cubicBezTo>
                  <a:pt x="425602" y="158974"/>
                  <a:pt x="420695" y="157175"/>
                  <a:pt x="416307" y="154737"/>
                </a:cubicBezTo>
                <a:cubicBezTo>
                  <a:pt x="406300" y="149177"/>
                  <a:pt x="387732" y="135687"/>
                  <a:pt x="387732" y="135687"/>
                </a:cubicBezTo>
                <a:cubicBezTo>
                  <a:pt x="380704" y="125145"/>
                  <a:pt x="374920" y="114446"/>
                  <a:pt x="363919" y="107112"/>
                </a:cubicBezTo>
                <a:cubicBezTo>
                  <a:pt x="359742" y="104327"/>
                  <a:pt x="354394" y="103937"/>
                  <a:pt x="349632" y="102350"/>
                </a:cubicBezTo>
                <a:cubicBezTo>
                  <a:pt x="358736" y="96281"/>
                  <a:pt x="372566" y="88409"/>
                  <a:pt x="378207" y="78537"/>
                </a:cubicBezTo>
                <a:cubicBezTo>
                  <a:pt x="384569" y="67403"/>
                  <a:pt x="380605" y="55890"/>
                  <a:pt x="387732" y="45200"/>
                </a:cubicBezTo>
                <a:cubicBezTo>
                  <a:pt x="391468" y="39596"/>
                  <a:pt x="397257" y="35675"/>
                  <a:pt x="402019" y="30912"/>
                </a:cubicBezTo>
                <a:cubicBezTo>
                  <a:pt x="398844" y="26150"/>
                  <a:pt x="396541" y="20672"/>
                  <a:pt x="392494" y="16625"/>
                </a:cubicBezTo>
                <a:cubicBezTo>
                  <a:pt x="381531" y="5662"/>
                  <a:pt x="373731" y="5981"/>
                  <a:pt x="359157" y="2337"/>
                </a:cubicBezTo>
                <a:cubicBezTo>
                  <a:pt x="322903" y="14422"/>
                  <a:pt x="340427" y="9893"/>
                  <a:pt x="306769" y="16625"/>
                </a:cubicBezTo>
                <a:cubicBezTo>
                  <a:pt x="305182" y="22975"/>
                  <a:pt x="304585" y="29659"/>
                  <a:pt x="302007" y="35675"/>
                </a:cubicBezTo>
                <a:cubicBezTo>
                  <a:pt x="299752" y="40936"/>
                  <a:pt x="296146" y="45565"/>
                  <a:pt x="292482" y="49962"/>
                </a:cubicBezTo>
                <a:cubicBezTo>
                  <a:pt x="284804" y="59176"/>
                  <a:pt x="269179" y="72803"/>
                  <a:pt x="259144" y="78537"/>
                </a:cubicBezTo>
                <a:cubicBezTo>
                  <a:pt x="254785" y="81028"/>
                  <a:pt x="249619" y="81712"/>
                  <a:pt x="244857" y="83300"/>
                </a:cubicBezTo>
                <a:cubicBezTo>
                  <a:pt x="232883" y="119217"/>
                  <a:pt x="249037" y="74939"/>
                  <a:pt x="230569" y="111875"/>
                </a:cubicBezTo>
                <a:cubicBezTo>
                  <a:pt x="228324" y="116365"/>
                  <a:pt x="228245" y="121774"/>
                  <a:pt x="225807" y="126162"/>
                </a:cubicBezTo>
                <a:cubicBezTo>
                  <a:pt x="220248" y="136169"/>
                  <a:pt x="212647" y="144921"/>
                  <a:pt x="206757" y="154737"/>
                </a:cubicBezTo>
                <a:cubicBezTo>
                  <a:pt x="189524" y="183458"/>
                  <a:pt x="197604" y="170848"/>
                  <a:pt x="182944" y="192837"/>
                </a:cubicBezTo>
                <a:cubicBezTo>
                  <a:pt x="171609" y="226842"/>
                  <a:pt x="181773" y="215843"/>
                  <a:pt x="159132" y="230937"/>
                </a:cubicBezTo>
                <a:cubicBezTo>
                  <a:pt x="143257" y="254750"/>
                  <a:pt x="154369" y="242050"/>
                  <a:pt x="121032" y="264275"/>
                </a:cubicBezTo>
                <a:cubicBezTo>
                  <a:pt x="116269" y="267450"/>
                  <a:pt x="112297" y="272412"/>
                  <a:pt x="106744" y="273800"/>
                </a:cubicBezTo>
                <a:cubicBezTo>
                  <a:pt x="100394" y="275387"/>
                  <a:pt x="94094" y="277191"/>
                  <a:pt x="87694" y="278562"/>
                </a:cubicBezTo>
                <a:cubicBezTo>
                  <a:pt x="71864" y="281954"/>
                  <a:pt x="55427" y="282967"/>
                  <a:pt x="40069" y="288087"/>
                </a:cubicBezTo>
                <a:cubicBezTo>
                  <a:pt x="35307" y="289675"/>
                  <a:pt x="30272" y="290605"/>
                  <a:pt x="25782" y="292850"/>
                </a:cubicBezTo>
                <a:cubicBezTo>
                  <a:pt x="20662" y="295410"/>
                  <a:pt x="16257" y="299200"/>
                  <a:pt x="11494" y="302375"/>
                </a:cubicBezTo>
                <a:cubicBezTo>
                  <a:pt x="8319" y="307137"/>
                  <a:pt x="2910" y="311016"/>
                  <a:pt x="1969" y="316662"/>
                </a:cubicBezTo>
                <a:cubicBezTo>
                  <a:pt x="0" y="328477"/>
                  <a:pt x="15071" y="339289"/>
                  <a:pt x="21019" y="345237"/>
                </a:cubicBezTo>
                <a:cubicBezTo>
                  <a:pt x="22607" y="351587"/>
                  <a:pt x="22535" y="358604"/>
                  <a:pt x="25782" y="364287"/>
                </a:cubicBezTo>
                <a:cubicBezTo>
                  <a:pt x="31425" y="374162"/>
                  <a:pt x="45251" y="382030"/>
                  <a:pt x="54357" y="388100"/>
                </a:cubicBezTo>
                <a:cubicBezTo>
                  <a:pt x="62726" y="413207"/>
                  <a:pt x="53588" y="392893"/>
                  <a:pt x="73407" y="416675"/>
                </a:cubicBezTo>
                <a:cubicBezTo>
                  <a:pt x="85546" y="431241"/>
                  <a:pt x="78731" y="432270"/>
                  <a:pt x="97219" y="440487"/>
                </a:cubicBezTo>
                <a:cubicBezTo>
                  <a:pt x="106394" y="444565"/>
                  <a:pt x="125794" y="450012"/>
                  <a:pt x="125794" y="450012"/>
                </a:cubicBezTo>
                <a:cubicBezTo>
                  <a:pt x="135319" y="456362"/>
                  <a:pt x="150749" y="458202"/>
                  <a:pt x="154369" y="469062"/>
                </a:cubicBezTo>
                <a:cubicBezTo>
                  <a:pt x="160720" y="488112"/>
                  <a:pt x="154369" y="481763"/>
                  <a:pt x="173419" y="488112"/>
                </a:cubicBezTo>
                <a:cubicBezTo>
                  <a:pt x="181357" y="486525"/>
                  <a:pt x="190497" y="487840"/>
                  <a:pt x="197232" y="483350"/>
                </a:cubicBezTo>
                <a:cubicBezTo>
                  <a:pt x="201409" y="480565"/>
                  <a:pt x="199749" y="473552"/>
                  <a:pt x="201994" y="469062"/>
                </a:cubicBezTo>
                <a:cubicBezTo>
                  <a:pt x="204554" y="463943"/>
                  <a:pt x="208344" y="459537"/>
                  <a:pt x="211519" y="454775"/>
                </a:cubicBezTo>
                <a:cubicBezTo>
                  <a:pt x="237580" y="463462"/>
                  <a:pt x="239053" y="457456"/>
                  <a:pt x="249619" y="478587"/>
                </a:cubicBezTo>
                <a:cubicBezTo>
                  <a:pt x="251864" y="483077"/>
                  <a:pt x="251944" y="488486"/>
                  <a:pt x="254382" y="492875"/>
                </a:cubicBezTo>
                <a:cubicBezTo>
                  <a:pt x="259941" y="502882"/>
                  <a:pt x="267082" y="511925"/>
                  <a:pt x="273432" y="521450"/>
                </a:cubicBezTo>
                <a:lnTo>
                  <a:pt x="282957" y="535737"/>
                </a:lnTo>
                <a:cubicBezTo>
                  <a:pt x="291644" y="561798"/>
                  <a:pt x="285638" y="563271"/>
                  <a:pt x="306769" y="573837"/>
                </a:cubicBezTo>
                <a:cubicBezTo>
                  <a:pt x="311259" y="576082"/>
                  <a:pt x="316294" y="577012"/>
                  <a:pt x="321057" y="578600"/>
                </a:cubicBezTo>
                <a:cubicBezTo>
                  <a:pt x="335343" y="600028"/>
                  <a:pt x="334552" y="606779"/>
                  <a:pt x="354394" y="616700"/>
                </a:cubicBezTo>
                <a:cubicBezTo>
                  <a:pt x="358884" y="618945"/>
                  <a:pt x="363919" y="619875"/>
                  <a:pt x="368682" y="621462"/>
                </a:cubicBezTo>
                <a:cubicBezTo>
                  <a:pt x="396136" y="639766"/>
                  <a:pt x="369654" y="623920"/>
                  <a:pt x="397257" y="635750"/>
                </a:cubicBezTo>
                <a:cubicBezTo>
                  <a:pt x="438444" y="653402"/>
                  <a:pt x="397094" y="638871"/>
                  <a:pt x="430594" y="650037"/>
                </a:cubicBezTo>
                <a:cubicBezTo>
                  <a:pt x="435357" y="656387"/>
                  <a:pt x="439269" y="663474"/>
                  <a:pt x="444882" y="669087"/>
                </a:cubicBezTo>
                <a:cubicBezTo>
                  <a:pt x="448929" y="673134"/>
                  <a:pt x="456609" y="673493"/>
                  <a:pt x="459169" y="678612"/>
                </a:cubicBezTo>
                <a:cubicBezTo>
                  <a:pt x="465023" y="690321"/>
                  <a:pt x="465519" y="704012"/>
                  <a:pt x="468694" y="716712"/>
                </a:cubicBezTo>
                <a:cubicBezTo>
                  <a:pt x="470282" y="723062"/>
                  <a:pt x="471387" y="729552"/>
                  <a:pt x="473457" y="735762"/>
                </a:cubicBezTo>
                <a:lnTo>
                  <a:pt x="482982" y="764337"/>
                </a:lnTo>
                <a:cubicBezTo>
                  <a:pt x="483669" y="780137"/>
                  <a:pt x="468148" y="859042"/>
                  <a:pt x="497269" y="888162"/>
                </a:cubicBezTo>
                <a:cubicBezTo>
                  <a:pt x="501317" y="892209"/>
                  <a:pt x="506794" y="894512"/>
                  <a:pt x="511557" y="897687"/>
                </a:cubicBezTo>
                <a:cubicBezTo>
                  <a:pt x="519304" y="920929"/>
                  <a:pt x="521667" y="936371"/>
                  <a:pt x="540132" y="954837"/>
                </a:cubicBezTo>
                <a:cubicBezTo>
                  <a:pt x="549107" y="963813"/>
                  <a:pt x="573469" y="986309"/>
                  <a:pt x="573469" y="997700"/>
                </a:cubicBezTo>
                <a:lnTo>
                  <a:pt x="568707" y="1011987"/>
                </a:ln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3" name="Полилиния 252"/>
          <p:cNvSpPr/>
          <p:nvPr/>
        </p:nvSpPr>
        <p:spPr>
          <a:xfrm>
            <a:off x="6432530" y="2340396"/>
            <a:ext cx="1256114" cy="626028"/>
          </a:xfrm>
          <a:custGeom>
            <a:avLst/>
            <a:gdLst>
              <a:gd name="connsiteX0" fmla="*/ 524879 w 1220204"/>
              <a:gd name="connsiteY0" fmla="*/ 633353 h 652403"/>
              <a:gd name="connsiteX1" fmla="*/ 553454 w 1220204"/>
              <a:gd name="connsiteY1" fmla="*/ 623828 h 652403"/>
              <a:gd name="connsiteX2" fmla="*/ 548691 w 1220204"/>
              <a:gd name="connsiteY2" fmla="*/ 604778 h 652403"/>
              <a:gd name="connsiteX3" fmla="*/ 543929 w 1220204"/>
              <a:gd name="connsiteY3" fmla="*/ 580966 h 652403"/>
              <a:gd name="connsiteX4" fmla="*/ 548691 w 1220204"/>
              <a:gd name="connsiteY4" fmla="*/ 485716 h 652403"/>
              <a:gd name="connsiteX5" fmla="*/ 562979 w 1220204"/>
              <a:gd name="connsiteY5" fmla="*/ 476191 h 652403"/>
              <a:gd name="connsiteX6" fmla="*/ 662991 w 1220204"/>
              <a:gd name="connsiteY6" fmla="*/ 480953 h 652403"/>
              <a:gd name="connsiteX7" fmla="*/ 677279 w 1220204"/>
              <a:gd name="connsiteY7" fmla="*/ 485716 h 652403"/>
              <a:gd name="connsiteX8" fmla="*/ 691566 w 1220204"/>
              <a:gd name="connsiteY8" fmla="*/ 495241 h 652403"/>
              <a:gd name="connsiteX9" fmla="*/ 786816 w 1220204"/>
              <a:gd name="connsiteY9" fmla="*/ 490478 h 652403"/>
              <a:gd name="connsiteX10" fmla="*/ 801104 w 1220204"/>
              <a:gd name="connsiteY10" fmla="*/ 485716 h 652403"/>
              <a:gd name="connsiteX11" fmla="*/ 820154 w 1220204"/>
              <a:gd name="connsiteY11" fmla="*/ 480953 h 652403"/>
              <a:gd name="connsiteX12" fmla="*/ 853491 w 1220204"/>
              <a:gd name="connsiteY12" fmla="*/ 461903 h 652403"/>
              <a:gd name="connsiteX13" fmla="*/ 867779 w 1220204"/>
              <a:gd name="connsiteY13" fmla="*/ 457141 h 652403"/>
              <a:gd name="connsiteX14" fmla="*/ 891591 w 1220204"/>
              <a:gd name="connsiteY14" fmla="*/ 433328 h 652403"/>
              <a:gd name="connsiteX15" fmla="*/ 915404 w 1220204"/>
              <a:gd name="connsiteY15" fmla="*/ 404753 h 652403"/>
              <a:gd name="connsiteX16" fmla="*/ 953504 w 1220204"/>
              <a:gd name="connsiteY16" fmla="*/ 390466 h 652403"/>
              <a:gd name="connsiteX17" fmla="*/ 1001129 w 1220204"/>
              <a:gd name="connsiteY17" fmla="*/ 395228 h 652403"/>
              <a:gd name="connsiteX18" fmla="*/ 1010654 w 1220204"/>
              <a:gd name="connsiteY18" fmla="*/ 409516 h 652403"/>
              <a:gd name="connsiteX19" fmla="*/ 1015416 w 1220204"/>
              <a:gd name="connsiteY19" fmla="*/ 423803 h 652403"/>
              <a:gd name="connsiteX20" fmla="*/ 1020179 w 1220204"/>
              <a:gd name="connsiteY20" fmla="*/ 447616 h 652403"/>
              <a:gd name="connsiteX21" fmla="*/ 1048754 w 1220204"/>
              <a:gd name="connsiteY21" fmla="*/ 466666 h 652403"/>
              <a:gd name="connsiteX22" fmla="*/ 1101141 w 1220204"/>
              <a:gd name="connsiteY22" fmla="*/ 452378 h 652403"/>
              <a:gd name="connsiteX23" fmla="*/ 1129716 w 1220204"/>
              <a:gd name="connsiteY23" fmla="*/ 442853 h 652403"/>
              <a:gd name="connsiteX24" fmla="*/ 1144004 w 1220204"/>
              <a:gd name="connsiteY24" fmla="*/ 438091 h 652403"/>
              <a:gd name="connsiteX25" fmla="*/ 1172579 w 1220204"/>
              <a:gd name="connsiteY25" fmla="*/ 428566 h 652403"/>
              <a:gd name="connsiteX26" fmla="*/ 1186866 w 1220204"/>
              <a:gd name="connsiteY26" fmla="*/ 423803 h 652403"/>
              <a:gd name="connsiteX27" fmla="*/ 1196391 w 1220204"/>
              <a:gd name="connsiteY27" fmla="*/ 409516 h 652403"/>
              <a:gd name="connsiteX28" fmla="*/ 1210679 w 1220204"/>
              <a:gd name="connsiteY28" fmla="*/ 390466 h 652403"/>
              <a:gd name="connsiteX29" fmla="*/ 1220204 w 1220204"/>
              <a:gd name="connsiteY29" fmla="*/ 361891 h 652403"/>
              <a:gd name="connsiteX30" fmla="*/ 1210679 w 1220204"/>
              <a:gd name="connsiteY30" fmla="*/ 328553 h 652403"/>
              <a:gd name="connsiteX31" fmla="*/ 1182104 w 1220204"/>
              <a:gd name="connsiteY31" fmla="*/ 309503 h 652403"/>
              <a:gd name="connsiteX32" fmla="*/ 1148766 w 1220204"/>
              <a:gd name="connsiteY32" fmla="*/ 295216 h 652403"/>
              <a:gd name="connsiteX33" fmla="*/ 1105904 w 1220204"/>
              <a:gd name="connsiteY33" fmla="*/ 276166 h 652403"/>
              <a:gd name="connsiteX34" fmla="*/ 1091616 w 1220204"/>
              <a:gd name="connsiteY34" fmla="*/ 271403 h 652403"/>
              <a:gd name="connsiteX35" fmla="*/ 1077329 w 1220204"/>
              <a:gd name="connsiteY35" fmla="*/ 266641 h 652403"/>
              <a:gd name="connsiteX36" fmla="*/ 1063041 w 1220204"/>
              <a:gd name="connsiteY36" fmla="*/ 257116 h 652403"/>
              <a:gd name="connsiteX37" fmla="*/ 1034466 w 1220204"/>
              <a:gd name="connsiteY37" fmla="*/ 247591 h 652403"/>
              <a:gd name="connsiteX38" fmla="*/ 1020179 w 1220204"/>
              <a:gd name="connsiteY38" fmla="*/ 214253 h 652403"/>
              <a:gd name="connsiteX39" fmla="*/ 1010654 w 1220204"/>
              <a:gd name="connsiteY39" fmla="*/ 185678 h 652403"/>
              <a:gd name="connsiteX40" fmla="*/ 991604 w 1220204"/>
              <a:gd name="connsiteY40" fmla="*/ 171391 h 652403"/>
              <a:gd name="connsiteX41" fmla="*/ 939216 w 1220204"/>
              <a:gd name="connsiteY41" fmla="*/ 152341 h 652403"/>
              <a:gd name="connsiteX42" fmla="*/ 924929 w 1220204"/>
              <a:gd name="connsiteY42" fmla="*/ 147578 h 652403"/>
              <a:gd name="connsiteX43" fmla="*/ 910641 w 1220204"/>
              <a:gd name="connsiteY43" fmla="*/ 142816 h 652403"/>
              <a:gd name="connsiteX44" fmla="*/ 882066 w 1220204"/>
              <a:gd name="connsiteY44" fmla="*/ 123766 h 652403"/>
              <a:gd name="connsiteX45" fmla="*/ 848729 w 1220204"/>
              <a:gd name="connsiteY45" fmla="*/ 109478 h 652403"/>
              <a:gd name="connsiteX46" fmla="*/ 834441 w 1220204"/>
              <a:gd name="connsiteY46" fmla="*/ 104716 h 652403"/>
              <a:gd name="connsiteX47" fmla="*/ 820154 w 1220204"/>
              <a:gd name="connsiteY47" fmla="*/ 95191 h 652403"/>
              <a:gd name="connsiteX48" fmla="*/ 786816 w 1220204"/>
              <a:gd name="connsiteY48" fmla="*/ 85666 h 652403"/>
              <a:gd name="connsiteX49" fmla="*/ 758241 w 1220204"/>
              <a:gd name="connsiteY49" fmla="*/ 76141 h 652403"/>
              <a:gd name="connsiteX50" fmla="*/ 743954 w 1220204"/>
              <a:gd name="connsiteY50" fmla="*/ 66616 h 652403"/>
              <a:gd name="connsiteX51" fmla="*/ 677279 w 1220204"/>
              <a:gd name="connsiteY51" fmla="*/ 66616 h 652403"/>
              <a:gd name="connsiteX52" fmla="*/ 682041 w 1220204"/>
              <a:gd name="connsiteY52" fmla="*/ 95191 h 652403"/>
              <a:gd name="connsiteX53" fmla="*/ 715379 w 1220204"/>
              <a:gd name="connsiteY53" fmla="*/ 114241 h 652403"/>
              <a:gd name="connsiteX54" fmla="*/ 743954 w 1220204"/>
              <a:gd name="connsiteY54" fmla="*/ 138053 h 652403"/>
              <a:gd name="connsiteX55" fmla="*/ 739191 w 1220204"/>
              <a:gd name="connsiteY55" fmla="*/ 171391 h 652403"/>
              <a:gd name="connsiteX56" fmla="*/ 696329 w 1220204"/>
              <a:gd name="connsiteY56" fmla="*/ 152341 h 652403"/>
              <a:gd name="connsiteX57" fmla="*/ 682041 w 1220204"/>
              <a:gd name="connsiteY57" fmla="*/ 142816 h 652403"/>
              <a:gd name="connsiteX58" fmla="*/ 610604 w 1220204"/>
              <a:gd name="connsiteY58" fmla="*/ 147578 h 652403"/>
              <a:gd name="connsiteX59" fmla="*/ 596316 w 1220204"/>
              <a:gd name="connsiteY59" fmla="*/ 142816 h 652403"/>
              <a:gd name="connsiteX60" fmla="*/ 577266 w 1220204"/>
              <a:gd name="connsiteY60" fmla="*/ 114241 h 652403"/>
              <a:gd name="connsiteX61" fmla="*/ 572504 w 1220204"/>
              <a:gd name="connsiteY61" fmla="*/ 95191 h 652403"/>
              <a:gd name="connsiteX62" fmla="*/ 515354 w 1220204"/>
              <a:gd name="connsiteY62" fmla="*/ 76141 h 652403"/>
              <a:gd name="connsiteX63" fmla="*/ 501066 w 1220204"/>
              <a:gd name="connsiteY63" fmla="*/ 66616 h 652403"/>
              <a:gd name="connsiteX64" fmla="*/ 491541 w 1220204"/>
              <a:gd name="connsiteY64" fmla="*/ 38041 h 652403"/>
              <a:gd name="connsiteX65" fmla="*/ 486779 w 1220204"/>
              <a:gd name="connsiteY65" fmla="*/ 23753 h 652403"/>
              <a:gd name="connsiteX66" fmla="*/ 477254 w 1220204"/>
              <a:gd name="connsiteY66" fmla="*/ 9466 h 652403"/>
              <a:gd name="connsiteX67" fmla="*/ 462966 w 1220204"/>
              <a:gd name="connsiteY67" fmla="*/ 4703 h 652403"/>
              <a:gd name="connsiteX68" fmla="*/ 420104 w 1220204"/>
              <a:gd name="connsiteY68" fmla="*/ 9466 h 652403"/>
              <a:gd name="connsiteX69" fmla="*/ 434391 w 1220204"/>
              <a:gd name="connsiteY69" fmla="*/ 52328 h 652403"/>
              <a:gd name="connsiteX70" fmla="*/ 453441 w 1220204"/>
              <a:gd name="connsiteY70" fmla="*/ 114241 h 652403"/>
              <a:gd name="connsiteX71" fmla="*/ 448679 w 1220204"/>
              <a:gd name="connsiteY71" fmla="*/ 142816 h 652403"/>
              <a:gd name="connsiteX72" fmla="*/ 443916 w 1220204"/>
              <a:gd name="connsiteY72" fmla="*/ 157103 h 652403"/>
              <a:gd name="connsiteX73" fmla="*/ 429629 w 1220204"/>
              <a:gd name="connsiteY73" fmla="*/ 161866 h 652403"/>
              <a:gd name="connsiteX74" fmla="*/ 420104 w 1220204"/>
              <a:gd name="connsiteY74" fmla="*/ 176153 h 652403"/>
              <a:gd name="connsiteX75" fmla="*/ 420104 w 1220204"/>
              <a:gd name="connsiteY75" fmla="*/ 242828 h 652403"/>
              <a:gd name="connsiteX76" fmla="*/ 443916 w 1220204"/>
              <a:gd name="connsiteY76" fmla="*/ 271403 h 652403"/>
              <a:gd name="connsiteX77" fmla="*/ 458204 w 1220204"/>
              <a:gd name="connsiteY77" fmla="*/ 276166 h 652403"/>
              <a:gd name="connsiteX78" fmla="*/ 472491 w 1220204"/>
              <a:gd name="connsiteY78" fmla="*/ 285691 h 652403"/>
              <a:gd name="connsiteX79" fmla="*/ 467729 w 1220204"/>
              <a:gd name="connsiteY79" fmla="*/ 304741 h 652403"/>
              <a:gd name="connsiteX80" fmla="*/ 453441 w 1220204"/>
              <a:gd name="connsiteY80" fmla="*/ 309503 h 652403"/>
              <a:gd name="connsiteX81" fmla="*/ 386766 w 1220204"/>
              <a:gd name="connsiteY81" fmla="*/ 314266 h 652403"/>
              <a:gd name="connsiteX82" fmla="*/ 391529 w 1220204"/>
              <a:gd name="connsiteY82" fmla="*/ 333316 h 652403"/>
              <a:gd name="connsiteX83" fmla="*/ 401054 w 1220204"/>
              <a:gd name="connsiteY83" fmla="*/ 347603 h 652403"/>
              <a:gd name="connsiteX84" fmla="*/ 386766 w 1220204"/>
              <a:gd name="connsiteY84" fmla="*/ 352366 h 652403"/>
              <a:gd name="connsiteX85" fmla="*/ 348666 w 1220204"/>
              <a:gd name="connsiteY85" fmla="*/ 357128 h 652403"/>
              <a:gd name="connsiteX86" fmla="*/ 348666 w 1220204"/>
              <a:gd name="connsiteY86" fmla="*/ 390466 h 652403"/>
              <a:gd name="connsiteX87" fmla="*/ 320091 w 1220204"/>
              <a:gd name="connsiteY87" fmla="*/ 399991 h 652403"/>
              <a:gd name="connsiteX88" fmla="*/ 305804 w 1220204"/>
              <a:gd name="connsiteY88" fmla="*/ 404753 h 652403"/>
              <a:gd name="connsiteX89" fmla="*/ 248654 w 1220204"/>
              <a:gd name="connsiteY89" fmla="*/ 385703 h 652403"/>
              <a:gd name="connsiteX90" fmla="*/ 258179 w 1220204"/>
              <a:gd name="connsiteY90" fmla="*/ 371416 h 652403"/>
              <a:gd name="connsiteX91" fmla="*/ 253416 w 1220204"/>
              <a:gd name="connsiteY91" fmla="*/ 333316 h 652403"/>
              <a:gd name="connsiteX92" fmla="*/ 234366 w 1220204"/>
              <a:gd name="connsiteY92" fmla="*/ 319028 h 652403"/>
              <a:gd name="connsiteX93" fmla="*/ 220079 w 1220204"/>
              <a:gd name="connsiteY93" fmla="*/ 304741 h 652403"/>
              <a:gd name="connsiteX94" fmla="*/ 196266 w 1220204"/>
              <a:gd name="connsiteY94" fmla="*/ 280928 h 652403"/>
              <a:gd name="connsiteX95" fmla="*/ 172454 w 1220204"/>
              <a:gd name="connsiteY95" fmla="*/ 276166 h 652403"/>
              <a:gd name="connsiteX96" fmla="*/ 129591 w 1220204"/>
              <a:gd name="connsiteY96" fmla="*/ 242828 h 652403"/>
              <a:gd name="connsiteX97" fmla="*/ 101016 w 1220204"/>
              <a:gd name="connsiteY97" fmla="*/ 252353 h 652403"/>
              <a:gd name="connsiteX98" fmla="*/ 86729 w 1220204"/>
              <a:gd name="connsiteY98" fmla="*/ 285691 h 652403"/>
              <a:gd name="connsiteX99" fmla="*/ 67679 w 1220204"/>
              <a:gd name="connsiteY99" fmla="*/ 314266 h 652403"/>
              <a:gd name="connsiteX100" fmla="*/ 58154 w 1220204"/>
              <a:gd name="connsiteY100" fmla="*/ 328553 h 652403"/>
              <a:gd name="connsiteX101" fmla="*/ 39104 w 1220204"/>
              <a:gd name="connsiteY101" fmla="*/ 338078 h 652403"/>
              <a:gd name="connsiteX102" fmla="*/ 10529 w 1220204"/>
              <a:gd name="connsiteY102" fmla="*/ 347603 h 652403"/>
              <a:gd name="connsiteX103" fmla="*/ 1004 w 1220204"/>
              <a:gd name="connsiteY103" fmla="*/ 366653 h 652403"/>
              <a:gd name="connsiteX104" fmla="*/ 15291 w 1220204"/>
              <a:gd name="connsiteY104" fmla="*/ 380941 h 652403"/>
              <a:gd name="connsiteX105" fmla="*/ 96254 w 1220204"/>
              <a:gd name="connsiteY105" fmla="*/ 395228 h 652403"/>
              <a:gd name="connsiteX106" fmla="*/ 239129 w 1220204"/>
              <a:gd name="connsiteY106" fmla="*/ 404753 h 652403"/>
              <a:gd name="connsiteX107" fmla="*/ 253416 w 1220204"/>
              <a:gd name="connsiteY107" fmla="*/ 414278 h 652403"/>
              <a:gd name="connsiteX108" fmla="*/ 286754 w 1220204"/>
              <a:gd name="connsiteY108" fmla="*/ 457141 h 652403"/>
              <a:gd name="connsiteX109" fmla="*/ 301041 w 1220204"/>
              <a:gd name="connsiteY109" fmla="*/ 466666 h 652403"/>
              <a:gd name="connsiteX110" fmla="*/ 329616 w 1220204"/>
              <a:gd name="connsiteY110" fmla="*/ 485716 h 652403"/>
              <a:gd name="connsiteX111" fmla="*/ 353429 w 1220204"/>
              <a:gd name="connsiteY111" fmla="*/ 514291 h 652403"/>
              <a:gd name="connsiteX112" fmla="*/ 396291 w 1220204"/>
              <a:gd name="connsiteY112" fmla="*/ 552391 h 652403"/>
              <a:gd name="connsiteX113" fmla="*/ 415341 w 1220204"/>
              <a:gd name="connsiteY113" fmla="*/ 557153 h 652403"/>
              <a:gd name="connsiteX114" fmla="*/ 443916 w 1220204"/>
              <a:gd name="connsiteY114" fmla="*/ 566678 h 652403"/>
              <a:gd name="connsiteX115" fmla="*/ 453441 w 1220204"/>
              <a:gd name="connsiteY115" fmla="*/ 580966 h 652403"/>
              <a:gd name="connsiteX116" fmla="*/ 443916 w 1220204"/>
              <a:gd name="connsiteY116" fmla="*/ 609541 h 652403"/>
              <a:gd name="connsiteX117" fmla="*/ 467729 w 1220204"/>
              <a:gd name="connsiteY117" fmla="*/ 647641 h 652403"/>
              <a:gd name="connsiteX118" fmla="*/ 482016 w 1220204"/>
              <a:gd name="connsiteY118" fmla="*/ 652403 h 652403"/>
              <a:gd name="connsiteX119" fmla="*/ 520116 w 1220204"/>
              <a:gd name="connsiteY119" fmla="*/ 647641 h 652403"/>
              <a:gd name="connsiteX120" fmla="*/ 524879 w 1220204"/>
              <a:gd name="connsiteY120" fmla="*/ 633353 h 65240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</a:cxnLst>
            <a:rect l="l" t="t" r="r" b="b"/>
            <a:pathLst>
              <a:path w="1220204" h="652403">
                <a:moveTo>
                  <a:pt x="524879" y="633353"/>
                </a:moveTo>
                <a:cubicBezTo>
                  <a:pt x="530435" y="629384"/>
                  <a:pt x="547026" y="631541"/>
                  <a:pt x="553454" y="623828"/>
                </a:cubicBezTo>
                <a:cubicBezTo>
                  <a:pt x="557644" y="618800"/>
                  <a:pt x="550111" y="611168"/>
                  <a:pt x="548691" y="604778"/>
                </a:cubicBezTo>
                <a:cubicBezTo>
                  <a:pt x="546935" y="596876"/>
                  <a:pt x="545516" y="588903"/>
                  <a:pt x="543929" y="580966"/>
                </a:cubicBezTo>
                <a:cubicBezTo>
                  <a:pt x="545516" y="549216"/>
                  <a:pt x="543004" y="516993"/>
                  <a:pt x="548691" y="485716"/>
                </a:cubicBezTo>
                <a:cubicBezTo>
                  <a:pt x="549715" y="480084"/>
                  <a:pt x="557260" y="476429"/>
                  <a:pt x="562979" y="476191"/>
                </a:cubicBezTo>
                <a:lnTo>
                  <a:pt x="662991" y="480953"/>
                </a:lnTo>
                <a:cubicBezTo>
                  <a:pt x="667754" y="482541"/>
                  <a:pt x="672789" y="483471"/>
                  <a:pt x="677279" y="485716"/>
                </a:cubicBezTo>
                <a:cubicBezTo>
                  <a:pt x="682398" y="488276"/>
                  <a:pt x="685848" y="494992"/>
                  <a:pt x="691566" y="495241"/>
                </a:cubicBezTo>
                <a:lnTo>
                  <a:pt x="786816" y="490478"/>
                </a:lnTo>
                <a:cubicBezTo>
                  <a:pt x="791579" y="488891"/>
                  <a:pt x="796277" y="487095"/>
                  <a:pt x="801104" y="485716"/>
                </a:cubicBezTo>
                <a:cubicBezTo>
                  <a:pt x="807398" y="483918"/>
                  <a:pt x="814025" y="483251"/>
                  <a:pt x="820154" y="480953"/>
                </a:cubicBezTo>
                <a:cubicBezTo>
                  <a:pt x="853565" y="468424"/>
                  <a:pt x="825847" y="475725"/>
                  <a:pt x="853491" y="461903"/>
                </a:cubicBezTo>
                <a:cubicBezTo>
                  <a:pt x="857981" y="459658"/>
                  <a:pt x="863016" y="458728"/>
                  <a:pt x="867779" y="457141"/>
                </a:cubicBezTo>
                <a:cubicBezTo>
                  <a:pt x="893177" y="419043"/>
                  <a:pt x="859844" y="465075"/>
                  <a:pt x="891591" y="433328"/>
                </a:cubicBezTo>
                <a:cubicBezTo>
                  <a:pt x="912476" y="412443"/>
                  <a:pt x="888097" y="424258"/>
                  <a:pt x="915404" y="404753"/>
                </a:cubicBezTo>
                <a:cubicBezTo>
                  <a:pt x="928815" y="395174"/>
                  <a:pt x="938163" y="394301"/>
                  <a:pt x="953504" y="390466"/>
                </a:cubicBezTo>
                <a:cubicBezTo>
                  <a:pt x="969379" y="392053"/>
                  <a:pt x="985994" y="390183"/>
                  <a:pt x="1001129" y="395228"/>
                </a:cubicBezTo>
                <a:cubicBezTo>
                  <a:pt x="1006559" y="397038"/>
                  <a:pt x="1008094" y="404396"/>
                  <a:pt x="1010654" y="409516"/>
                </a:cubicBezTo>
                <a:cubicBezTo>
                  <a:pt x="1012899" y="414006"/>
                  <a:pt x="1014198" y="418933"/>
                  <a:pt x="1015416" y="423803"/>
                </a:cubicBezTo>
                <a:cubicBezTo>
                  <a:pt x="1017379" y="431656"/>
                  <a:pt x="1016559" y="440376"/>
                  <a:pt x="1020179" y="447616"/>
                </a:cubicBezTo>
                <a:cubicBezTo>
                  <a:pt x="1027314" y="461885"/>
                  <a:pt x="1036054" y="462432"/>
                  <a:pt x="1048754" y="466666"/>
                </a:cubicBezTo>
                <a:cubicBezTo>
                  <a:pt x="1087806" y="453647"/>
                  <a:pt x="1025975" y="473854"/>
                  <a:pt x="1101141" y="452378"/>
                </a:cubicBezTo>
                <a:cubicBezTo>
                  <a:pt x="1110795" y="449620"/>
                  <a:pt x="1120191" y="446028"/>
                  <a:pt x="1129716" y="442853"/>
                </a:cubicBezTo>
                <a:lnTo>
                  <a:pt x="1144004" y="438091"/>
                </a:lnTo>
                <a:lnTo>
                  <a:pt x="1172579" y="428566"/>
                </a:lnTo>
                <a:lnTo>
                  <a:pt x="1186866" y="423803"/>
                </a:lnTo>
                <a:cubicBezTo>
                  <a:pt x="1190041" y="419041"/>
                  <a:pt x="1193064" y="414173"/>
                  <a:pt x="1196391" y="409516"/>
                </a:cubicBezTo>
                <a:cubicBezTo>
                  <a:pt x="1201005" y="403057"/>
                  <a:pt x="1207129" y="397566"/>
                  <a:pt x="1210679" y="390466"/>
                </a:cubicBezTo>
                <a:cubicBezTo>
                  <a:pt x="1215169" y="381486"/>
                  <a:pt x="1220204" y="361891"/>
                  <a:pt x="1220204" y="361891"/>
                </a:cubicBezTo>
                <a:cubicBezTo>
                  <a:pt x="1220163" y="361729"/>
                  <a:pt x="1212955" y="330829"/>
                  <a:pt x="1210679" y="328553"/>
                </a:cubicBezTo>
                <a:cubicBezTo>
                  <a:pt x="1202584" y="320458"/>
                  <a:pt x="1191629" y="315853"/>
                  <a:pt x="1182104" y="309503"/>
                </a:cubicBezTo>
                <a:cubicBezTo>
                  <a:pt x="1162371" y="296348"/>
                  <a:pt x="1173368" y="301366"/>
                  <a:pt x="1148766" y="295216"/>
                </a:cubicBezTo>
                <a:cubicBezTo>
                  <a:pt x="1126125" y="280121"/>
                  <a:pt x="1139910" y="287502"/>
                  <a:pt x="1105904" y="276166"/>
                </a:cubicBezTo>
                <a:lnTo>
                  <a:pt x="1091616" y="271403"/>
                </a:lnTo>
                <a:lnTo>
                  <a:pt x="1077329" y="266641"/>
                </a:lnTo>
                <a:cubicBezTo>
                  <a:pt x="1072566" y="263466"/>
                  <a:pt x="1068272" y="259441"/>
                  <a:pt x="1063041" y="257116"/>
                </a:cubicBezTo>
                <a:cubicBezTo>
                  <a:pt x="1053866" y="253038"/>
                  <a:pt x="1034466" y="247591"/>
                  <a:pt x="1034466" y="247591"/>
                </a:cubicBezTo>
                <a:cubicBezTo>
                  <a:pt x="1019354" y="224922"/>
                  <a:pt x="1028566" y="242212"/>
                  <a:pt x="1020179" y="214253"/>
                </a:cubicBezTo>
                <a:cubicBezTo>
                  <a:pt x="1017294" y="204636"/>
                  <a:pt x="1018686" y="191702"/>
                  <a:pt x="1010654" y="185678"/>
                </a:cubicBezTo>
                <a:cubicBezTo>
                  <a:pt x="1004304" y="180916"/>
                  <a:pt x="998543" y="175246"/>
                  <a:pt x="991604" y="171391"/>
                </a:cubicBezTo>
                <a:cubicBezTo>
                  <a:pt x="981663" y="165869"/>
                  <a:pt x="948661" y="155490"/>
                  <a:pt x="939216" y="152341"/>
                </a:cubicBezTo>
                <a:lnTo>
                  <a:pt x="924929" y="147578"/>
                </a:lnTo>
                <a:lnTo>
                  <a:pt x="910641" y="142816"/>
                </a:lnTo>
                <a:cubicBezTo>
                  <a:pt x="901116" y="136466"/>
                  <a:pt x="892926" y="127387"/>
                  <a:pt x="882066" y="123766"/>
                </a:cubicBezTo>
                <a:cubicBezTo>
                  <a:pt x="848547" y="112592"/>
                  <a:pt x="889942" y="127140"/>
                  <a:pt x="848729" y="109478"/>
                </a:cubicBezTo>
                <a:cubicBezTo>
                  <a:pt x="844115" y="107501"/>
                  <a:pt x="839204" y="106303"/>
                  <a:pt x="834441" y="104716"/>
                </a:cubicBezTo>
                <a:cubicBezTo>
                  <a:pt x="829679" y="101541"/>
                  <a:pt x="825273" y="97751"/>
                  <a:pt x="820154" y="95191"/>
                </a:cubicBezTo>
                <a:cubicBezTo>
                  <a:pt x="812147" y="91187"/>
                  <a:pt x="794451" y="87957"/>
                  <a:pt x="786816" y="85666"/>
                </a:cubicBezTo>
                <a:cubicBezTo>
                  <a:pt x="777199" y="82781"/>
                  <a:pt x="758241" y="76141"/>
                  <a:pt x="758241" y="76141"/>
                </a:cubicBezTo>
                <a:cubicBezTo>
                  <a:pt x="753479" y="72966"/>
                  <a:pt x="749073" y="69176"/>
                  <a:pt x="743954" y="66616"/>
                </a:cubicBezTo>
                <a:cubicBezTo>
                  <a:pt x="721753" y="55515"/>
                  <a:pt x="704206" y="64168"/>
                  <a:pt x="677279" y="66616"/>
                </a:cubicBezTo>
                <a:cubicBezTo>
                  <a:pt x="678866" y="76141"/>
                  <a:pt x="677351" y="86750"/>
                  <a:pt x="682041" y="95191"/>
                </a:cubicBezTo>
                <a:cubicBezTo>
                  <a:pt x="690898" y="111134"/>
                  <a:pt x="702548" y="107825"/>
                  <a:pt x="715379" y="114241"/>
                </a:cubicBezTo>
                <a:cubicBezTo>
                  <a:pt x="728638" y="120871"/>
                  <a:pt x="733422" y="127522"/>
                  <a:pt x="743954" y="138053"/>
                </a:cubicBezTo>
                <a:cubicBezTo>
                  <a:pt x="742366" y="149166"/>
                  <a:pt x="748171" y="164656"/>
                  <a:pt x="739191" y="171391"/>
                </a:cubicBezTo>
                <a:cubicBezTo>
                  <a:pt x="711262" y="192338"/>
                  <a:pt x="706434" y="162446"/>
                  <a:pt x="696329" y="152341"/>
                </a:cubicBezTo>
                <a:cubicBezTo>
                  <a:pt x="692281" y="148294"/>
                  <a:pt x="686804" y="145991"/>
                  <a:pt x="682041" y="142816"/>
                </a:cubicBezTo>
                <a:cubicBezTo>
                  <a:pt x="639828" y="156887"/>
                  <a:pt x="663445" y="153450"/>
                  <a:pt x="610604" y="147578"/>
                </a:cubicBezTo>
                <a:cubicBezTo>
                  <a:pt x="605841" y="145991"/>
                  <a:pt x="599866" y="146366"/>
                  <a:pt x="596316" y="142816"/>
                </a:cubicBezTo>
                <a:cubicBezTo>
                  <a:pt x="588221" y="134721"/>
                  <a:pt x="577266" y="114241"/>
                  <a:pt x="577266" y="114241"/>
                </a:cubicBezTo>
                <a:cubicBezTo>
                  <a:pt x="575679" y="107891"/>
                  <a:pt x="574302" y="101485"/>
                  <a:pt x="572504" y="95191"/>
                </a:cubicBezTo>
                <a:cubicBezTo>
                  <a:pt x="563708" y="64406"/>
                  <a:pt x="567458" y="80877"/>
                  <a:pt x="515354" y="76141"/>
                </a:cubicBezTo>
                <a:cubicBezTo>
                  <a:pt x="510591" y="72966"/>
                  <a:pt x="504100" y="71470"/>
                  <a:pt x="501066" y="66616"/>
                </a:cubicBezTo>
                <a:cubicBezTo>
                  <a:pt x="495745" y="58102"/>
                  <a:pt x="494716" y="47566"/>
                  <a:pt x="491541" y="38041"/>
                </a:cubicBezTo>
                <a:cubicBezTo>
                  <a:pt x="489954" y="33278"/>
                  <a:pt x="489564" y="27930"/>
                  <a:pt x="486779" y="23753"/>
                </a:cubicBezTo>
                <a:cubicBezTo>
                  <a:pt x="483604" y="18991"/>
                  <a:pt x="481723" y="13042"/>
                  <a:pt x="477254" y="9466"/>
                </a:cubicBezTo>
                <a:cubicBezTo>
                  <a:pt x="473334" y="6330"/>
                  <a:pt x="467729" y="6291"/>
                  <a:pt x="462966" y="4703"/>
                </a:cubicBezTo>
                <a:cubicBezTo>
                  <a:pt x="448679" y="6291"/>
                  <a:pt x="430922" y="0"/>
                  <a:pt x="420104" y="9466"/>
                </a:cubicBezTo>
                <a:cubicBezTo>
                  <a:pt x="409297" y="18922"/>
                  <a:pt x="429296" y="44685"/>
                  <a:pt x="434391" y="52328"/>
                </a:cubicBezTo>
                <a:cubicBezTo>
                  <a:pt x="445039" y="105566"/>
                  <a:pt x="434936" y="86482"/>
                  <a:pt x="453441" y="114241"/>
                </a:cubicBezTo>
                <a:cubicBezTo>
                  <a:pt x="451854" y="123766"/>
                  <a:pt x="450774" y="133390"/>
                  <a:pt x="448679" y="142816"/>
                </a:cubicBezTo>
                <a:cubicBezTo>
                  <a:pt x="447590" y="147716"/>
                  <a:pt x="447466" y="153553"/>
                  <a:pt x="443916" y="157103"/>
                </a:cubicBezTo>
                <a:cubicBezTo>
                  <a:pt x="440366" y="160653"/>
                  <a:pt x="434391" y="160278"/>
                  <a:pt x="429629" y="161866"/>
                </a:cubicBezTo>
                <a:cubicBezTo>
                  <a:pt x="426454" y="166628"/>
                  <a:pt x="421914" y="170723"/>
                  <a:pt x="420104" y="176153"/>
                </a:cubicBezTo>
                <a:cubicBezTo>
                  <a:pt x="413070" y="197255"/>
                  <a:pt x="414365" y="221784"/>
                  <a:pt x="420104" y="242828"/>
                </a:cubicBezTo>
                <a:cubicBezTo>
                  <a:pt x="422056" y="249987"/>
                  <a:pt x="438887" y="268050"/>
                  <a:pt x="443916" y="271403"/>
                </a:cubicBezTo>
                <a:cubicBezTo>
                  <a:pt x="448093" y="274188"/>
                  <a:pt x="453714" y="273921"/>
                  <a:pt x="458204" y="276166"/>
                </a:cubicBezTo>
                <a:cubicBezTo>
                  <a:pt x="463323" y="278726"/>
                  <a:pt x="467729" y="282516"/>
                  <a:pt x="472491" y="285691"/>
                </a:cubicBezTo>
                <a:cubicBezTo>
                  <a:pt x="470904" y="292041"/>
                  <a:pt x="471818" y="299630"/>
                  <a:pt x="467729" y="304741"/>
                </a:cubicBezTo>
                <a:cubicBezTo>
                  <a:pt x="464593" y="308661"/>
                  <a:pt x="458427" y="308916"/>
                  <a:pt x="453441" y="309503"/>
                </a:cubicBezTo>
                <a:cubicBezTo>
                  <a:pt x="431312" y="312106"/>
                  <a:pt x="408991" y="312678"/>
                  <a:pt x="386766" y="314266"/>
                </a:cubicBezTo>
                <a:cubicBezTo>
                  <a:pt x="388354" y="320616"/>
                  <a:pt x="388951" y="327300"/>
                  <a:pt x="391529" y="333316"/>
                </a:cubicBezTo>
                <a:cubicBezTo>
                  <a:pt x="393784" y="338577"/>
                  <a:pt x="402442" y="342050"/>
                  <a:pt x="401054" y="347603"/>
                </a:cubicBezTo>
                <a:cubicBezTo>
                  <a:pt x="399836" y="352473"/>
                  <a:pt x="391705" y="351468"/>
                  <a:pt x="386766" y="352366"/>
                </a:cubicBezTo>
                <a:cubicBezTo>
                  <a:pt x="374174" y="354656"/>
                  <a:pt x="361366" y="355541"/>
                  <a:pt x="348666" y="357128"/>
                </a:cubicBezTo>
                <a:cubicBezTo>
                  <a:pt x="350327" y="363773"/>
                  <a:pt x="358812" y="383219"/>
                  <a:pt x="348666" y="390466"/>
                </a:cubicBezTo>
                <a:cubicBezTo>
                  <a:pt x="340496" y="396302"/>
                  <a:pt x="329616" y="396816"/>
                  <a:pt x="320091" y="399991"/>
                </a:cubicBezTo>
                <a:lnTo>
                  <a:pt x="305804" y="404753"/>
                </a:lnTo>
                <a:cubicBezTo>
                  <a:pt x="303698" y="404542"/>
                  <a:pt x="248654" y="411429"/>
                  <a:pt x="248654" y="385703"/>
                </a:cubicBezTo>
                <a:cubicBezTo>
                  <a:pt x="248654" y="379979"/>
                  <a:pt x="255004" y="376178"/>
                  <a:pt x="258179" y="371416"/>
                </a:cubicBezTo>
                <a:cubicBezTo>
                  <a:pt x="256591" y="358716"/>
                  <a:pt x="258712" y="344968"/>
                  <a:pt x="253416" y="333316"/>
                </a:cubicBezTo>
                <a:cubicBezTo>
                  <a:pt x="250131" y="326090"/>
                  <a:pt x="240393" y="324194"/>
                  <a:pt x="234366" y="319028"/>
                </a:cubicBezTo>
                <a:cubicBezTo>
                  <a:pt x="229252" y="314645"/>
                  <a:pt x="224391" y="309915"/>
                  <a:pt x="220079" y="304741"/>
                </a:cubicBezTo>
                <a:cubicBezTo>
                  <a:pt x="209495" y="292040"/>
                  <a:pt x="213201" y="287278"/>
                  <a:pt x="196266" y="280928"/>
                </a:cubicBezTo>
                <a:cubicBezTo>
                  <a:pt x="188687" y="278086"/>
                  <a:pt x="180391" y="277753"/>
                  <a:pt x="172454" y="276166"/>
                </a:cubicBezTo>
                <a:cubicBezTo>
                  <a:pt x="140329" y="244041"/>
                  <a:pt x="156658" y="251851"/>
                  <a:pt x="129591" y="242828"/>
                </a:cubicBezTo>
                <a:cubicBezTo>
                  <a:pt x="120066" y="246003"/>
                  <a:pt x="109530" y="247032"/>
                  <a:pt x="101016" y="252353"/>
                </a:cubicBezTo>
                <a:cubicBezTo>
                  <a:pt x="88408" y="260233"/>
                  <a:pt x="92253" y="274643"/>
                  <a:pt x="86729" y="285691"/>
                </a:cubicBezTo>
                <a:cubicBezTo>
                  <a:pt x="81610" y="295930"/>
                  <a:pt x="74029" y="304741"/>
                  <a:pt x="67679" y="314266"/>
                </a:cubicBezTo>
                <a:cubicBezTo>
                  <a:pt x="64504" y="319028"/>
                  <a:pt x="63273" y="325993"/>
                  <a:pt x="58154" y="328553"/>
                </a:cubicBezTo>
                <a:cubicBezTo>
                  <a:pt x="51804" y="331728"/>
                  <a:pt x="45696" y="335441"/>
                  <a:pt x="39104" y="338078"/>
                </a:cubicBezTo>
                <a:cubicBezTo>
                  <a:pt x="29782" y="341807"/>
                  <a:pt x="10529" y="347603"/>
                  <a:pt x="10529" y="347603"/>
                </a:cubicBezTo>
                <a:cubicBezTo>
                  <a:pt x="7354" y="353953"/>
                  <a:pt x="0" y="359625"/>
                  <a:pt x="1004" y="366653"/>
                </a:cubicBezTo>
                <a:cubicBezTo>
                  <a:pt x="1956" y="373321"/>
                  <a:pt x="10117" y="376629"/>
                  <a:pt x="15291" y="380941"/>
                </a:cubicBezTo>
                <a:cubicBezTo>
                  <a:pt x="40936" y="402312"/>
                  <a:pt x="51829" y="392055"/>
                  <a:pt x="96254" y="395228"/>
                </a:cubicBezTo>
                <a:cubicBezTo>
                  <a:pt x="155450" y="414963"/>
                  <a:pt x="69480" y="387789"/>
                  <a:pt x="239129" y="404753"/>
                </a:cubicBezTo>
                <a:cubicBezTo>
                  <a:pt x="244824" y="405323"/>
                  <a:pt x="248654" y="411103"/>
                  <a:pt x="253416" y="414278"/>
                </a:cubicBezTo>
                <a:cubicBezTo>
                  <a:pt x="266692" y="434193"/>
                  <a:pt x="269967" y="443151"/>
                  <a:pt x="286754" y="457141"/>
                </a:cubicBezTo>
                <a:cubicBezTo>
                  <a:pt x="291151" y="460805"/>
                  <a:pt x="296644" y="463002"/>
                  <a:pt x="301041" y="466666"/>
                </a:cubicBezTo>
                <a:cubicBezTo>
                  <a:pt x="324824" y="486484"/>
                  <a:pt x="304509" y="477346"/>
                  <a:pt x="329616" y="485716"/>
                </a:cubicBezTo>
                <a:cubicBezTo>
                  <a:pt x="338713" y="513004"/>
                  <a:pt x="327479" y="488340"/>
                  <a:pt x="353429" y="514291"/>
                </a:cubicBezTo>
                <a:cubicBezTo>
                  <a:pt x="370436" y="531298"/>
                  <a:pt x="367095" y="545093"/>
                  <a:pt x="396291" y="552391"/>
                </a:cubicBezTo>
                <a:cubicBezTo>
                  <a:pt x="402641" y="553978"/>
                  <a:pt x="409072" y="555272"/>
                  <a:pt x="415341" y="557153"/>
                </a:cubicBezTo>
                <a:cubicBezTo>
                  <a:pt x="424958" y="560038"/>
                  <a:pt x="443916" y="566678"/>
                  <a:pt x="443916" y="566678"/>
                </a:cubicBezTo>
                <a:cubicBezTo>
                  <a:pt x="447091" y="571441"/>
                  <a:pt x="453441" y="575242"/>
                  <a:pt x="453441" y="580966"/>
                </a:cubicBezTo>
                <a:cubicBezTo>
                  <a:pt x="453441" y="591006"/>
                  <a:pt x="443916" y="609541"/>
                  <a:pt x="443916" y="609541"/>
                </a:cubicBezTo>
                <a:cubicBezTo>
                  <a:pt x="452603" y="635603"/>
                  <a:pt x="446596" y="637075"/>
                  <a:pt x="467729" y="647641"/>
                </a:cubicBezTo>
                <a:cubicBezTo>
                  <a:pt x="472219" y="649886"/>
                  <a:pt x="477254" y="650816"/>
                  <a:pt x="482016" y="652403"/>
                </a:cubicBezTo>
                <a:cubicBezTo>
                  <a:pt x="494716" y="650816"/>
                  <a:pt x="507524" y="649931"/>
                  <a:pt x="520116" y="647641"/>
                </a:cubicBezTo>
                <a:cubicBezTo>
                  <a:pt x="525055" y="646743"/>
                  <a:pt x="519323" y="637322"/>
                  <a:pt x="524879" y="63335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4" name="Полилиния 253"/>
          <p:cNvSpPr/>
          <p:nvPr/>
        </p:nvSpPr>
        <p:spPr>
          <a:xfrm>
            <a:off x="3960495" y="2482210"/>
            <a:ext cx="840423" cy="786437"/>
          </a:xfrm>
          <a:custGeom>
            <a:avLst/>
            <a:gdLst>
              <a:gd name="connsiteX0" fmla="*/ 6770 w 816395"/>
              <a:gd name="connsiteY0" fmla="*/ 247650 h 819570"/>
              <a:gd name="connsiteX1" fmla="*/ 35345 w 816395"/>
              <a:gd name="connsiteY1" fmla="*/ 233363 h 819570"/>
              <a:gd name="connsiteX2" fmla="*/ 40108 w 816395"/>
              <a:gd name="connsiteY2" fmla="*/ 214313 h 819570"/>
              <a:gd name="connsiteX3" fmla="*/ 68683 w 816395"/>
              <a:gd name="connsiteY3" fmla="*/ 209550 h 819570"/>
              <a:gd name="connsiteX4" fmla="*/ 63920 w 816395"/>
              <a:gd name="connsiteY4" fmla="*/ 190500 h 819570"/>
              <a:gd name="connsiteX5" fmla="*/ 59158 w 816395"/>
              <a:gd name="connsiteY5" fmla="*/ 176213 h 819570"/>
              <a:gd name="connsiteX6" fmla="*/ 78208 w 816395"/>
              <a:gd name="connsiteY6" fmla="*/ 152400 h 819570"/>
              <a:gd name="connsiteX7" fmla="*/ 106783 w 816395"/>
              <a:gd name="connsiteY7" fmla="*/ 133350 h 819570"/>
              <a:gd name="connsiteX8" fmla="*/ 111545 w 816395"/>
              <a:gd name="connsiteY8" fmla="*/ 95250 h 819570"/>
              <a:gd name="connsiteX9" fmla="*/ 140120 w 816395"/>
              <a:gd name="connsiteY9" fmla="*/ 90488 h 819570"/>
              <a:gd name="connsiteX10" fmla="*/ 130595 w 816395"/>
              <a:gd name="connsiteY10" fmla="*/ 76200 h 819570"/>
              <a:gd name="connsiteX11" fmla="*/ 116308 w 816395"/>
              <a:gd name="connsiteY11" fmla="*/ 71438 h 819570"/>
              <a:gd name="connsiteX12" fmla="*/ 121070 w 816395"/>
              <a:gd name="connsiteY12" fmla="*/ 52388 h 819570"/>
              <a:gd name="connsiteX13" fmla="*/ 135358 w 816395"/>
              <a:gd name="connsiteY13" fmla="*/ 47625 h 819570"/>
              <a:gd name="connsiteX14" fmla="*/ 154408 w 816395"/>
              <a:gd name="connsiteY14" fmla="*/ 42863 h 819570"/>
              <a:gd name="connsiteX15" fmla="*/ 159170 w 816395"/>
              <a:gd name="connsiteY15" fmla="*/ 28575 h 819570"/>
              <a:gd name="connsiteX16" fmla="*/ 154408 w 816395"/>
              <a:gd name="connsiteY16" fmla="*/ 14288 h 819570"/>
              <a:gd name="connsiteX17" fmla="*/ 187745 w 816395"/>
              <a:gd name="connsiteY17" fmla="*/ 0 h 819570"/>
              <a:gd name="connsiteX18" fmla="*/ 225845 w 816395"/>
              <a:gd name="connsiteY18" fmla="*/ 9525 h 819570"/>
              <a:gd name="connsiteX19" fmla="*/ 235370 w 816395"/>
              <a:gd name="connsiteY19" fmla="*/ 23813 h 819570"/>
              <a:gd name="connsiteX20" fmla="*/ 263945 w 816395"/>
              <a:gd name="connsiteY20" fmla="*/ 42863 h 819570"/>
              <a:gd name="connsiteX21" fmla="*/ 278233 w 816395"/>
              <a:gd name="connsiteY21" fmla="*/ 52388 h 819570"/>
              <a:gd name="connsiteX22" fmla="*/ 292520 w 816395"/>
              <a:gd name="connsiteY22" fmla="*/ 66675 h 819570"/>
              <a:gd name="connsiteX23" fmla="*/ 297283 w 816395"/>
              <a:gd name="connsiteY23" fmla="*/ 80963 h 819570"/>
              <a:gd name="connsiteX24" fmla="*/ 325858 w 816395"/>
              <a:gd name="connsiteY24" fmla="*/ 95250 h 819570"/>
              <a:gd name="connsiteX25" fmla="*/ 340145 w 816395"/>
              <a:gd name="connsiteY25" fmla="*/ 147638 h 819570"/>
              <a:gd name="connsiteX26" fmla="*/ 383008 w 816395"/>
              <a:gd name="connsiteY26" fmla="*/ 166688 h 819570"/>
              <a:gd name="connsiteX27" fmla="*/ 392533 w 816395"/>
              <a:gd name="connsiteY27" fmla="*/ 180975 h 819570"/>
              <a:gd name="connsiteX28" fmla="*/ 406820 w 816395"/>
              <a:gd name="connsiteY28" fmla="*/ 190500 h 819570"/>
              <a:gd name="connsiteX29" fmla="*/ 411583 w 816395"/>
              <a:gd name="connsiteY29" fmla="*/ 204788 h 819570"/>
              <a:gd name="connsiteX30" fmla="*/ 435395 w 816395"/>
              <a:gd name="connsiteY30" fmla="*/ 228600 h 819570"/>
              <a:gd name="connsiteX31" fmla="*/ 525883 w 816395"/>
              <a:gd name="connsiteY31" fmla="*/ 233363 h 819570"/>
              <a:gd name="connsiteX32" fmla="*/ 530645 w 816395"/>
              <a:gd name="connsiteY32" fmla="*/ 252413 h 819570"/>
              <a:gd name="connsiteX33" fmla="*/ 549695 w 816395"/>
              <a:gd name="connsiteY33" fmla="*/ 280988 h 819570"/>
              <a:gd name="connsiteX34" fmla="*/ 554458 w 816395"/>
              <a:gd name="connsiteY34" fmla="*/ 319088 h 819570"/>
              <a:gd name="connsiteX35" fmla="*/ 583033 w 816395"/>
              <a:gd name="connsiteY35" fmla="*/ 328613 h 819570"/>
              <a:gd name="connsiteX36" fmla="*/ 559220 w 816395"/>
              <a:gd name="connsiteY36" fmla="*/ 376238 h 819570"/>
              <a:gd name="connsiteX37" fmla="*/ 549695 w 816395"/>
              <a:gd name="connsiteY37" fmla="*/ 390525 h 819570"/>
              <a:gd name="connsiteX38" fmla="*/ 554458 w 816395"/>
              <a:gd name="connsiteY38" fmla="*/ 419100 h 819570"/>
              <a:gd name="connsiteX39" fmla="*/ 583033 w 816395"/>
              <a:gd name="connsiteY39" fmla="*/ 428625 h 819570"/>
              <a:gd name="connsiteX40" fmla="*/ 606845 w 816395"/>
              <a:gd name="connsiteY40" fmla="*/ 409575 h 819570"/>
              <a:gd name="connsiteX41" fmla="*/ 621133 w 816395"/>
              <a:gd name="connsiteY41" fmla="*/ 404813 h 819570"/>
              <a:gd name="connsiteX42" fmla="*/ 663995 w 816395"/>
              <a:gd name="connsiteY42" fmla="*/ 400050 h 819570"/>
              <a:gd name="connsiteX43" fmla="*/ 711620 w 816395"/>
              <a:gd name="connsiteY43" fmla="*/ 395288 h 819570"/>
              <a:gd name="connsiteX44" fmla="*/ 725908 w 816395"/>
              <a:gd name="connsiteY44" fmla="*/ 390525 h 819570"/>
              <a:gd name="connsiteX45" fmla="*/ 778295 w 816395"/>
              <a:gd name="connsiteY45" fmla="*/ 376238 h 819570"/>
              <a:gd name="connsiteX46" fmla="*/ 792583 w 816395"/>
              <a:gd name="connsiteY46" fmla="*/ 385763 h 819570"/>
              <a:gd name="connsiteX47" fmla="*/ 802108 w 816395"/>
              <a:gd name="connsiteY47" fmla="*/ 423863 h 819570"/>
              <a:gd name="connsiteX48" fmla="*/ 806870 w 816395"/>
              <a:gd name="connsiteY48" fmla="*/ 457200 h 819570"/>
              <a:gd name="connsiteX49" fmla="*/ 816395 w 816395"/>
              <a:gd name="connsiteY49" fmla="*/ 490538 h 819570"/>
              <a:gd name="connsiteX50" fmla="*/ 811633 w 816395"/>
              <a:gd name="connsiteY50" fmla="*/ 519113 h 819570"/>
              <a:gd name="connsiteX51" fmla="*/ 764008 w 816395"/>
              <a:gd name="connsiteY51" fmla="*/ 533400 h 819570"/>
              <a:gd name="connsiteX52" fmla="*/ 744958 w 816395"/>
              <a:gd name="connsiteY52" fmla="*/ 528638 h 819570"/>
              <a:gd name="connsiteX53" fmla="*/ 735433 w 816395"/>
              <a:gd name="connsiteY53" fmla="*/ 514350 h 819570"/>
              <a:gd name="connsiteX54" fmla="*/ 706858 w 816395"/>
              <a:gd name="connsiteY54" fmla="*/ 495300 h 819570"/>
              <a:gd name="connsiteX55" fmla="*/ 663995 w 816395"/>
              <a:gd name="connsiteY55" fmla="*/ 504825 h 819570"/>
              <a:gd name="connsiteX56" fmla="*/ 640183 w 816395"/>
              <a:gd name="connsiteY56" fmla="*/ 533400 h 819570"/>
              <a:gd name="connsiteX57" fmla="*/ 654470 w 816395"/>
              <a:gd name="connsiteY57" fmla="*/ 542925 h 819570"/>
              <a:gd name="connsiteX58" fmla="*/ 697333 w 816395"/>
              <a:gd name="connsiteY58" fmla="*/ 552450 h 819570"/>
              <a:gd name="connsiteX59" fmla="*/ 725908 w 816395"/>
              <a:gd name="connsiteY59" fmla="*/ 566738 h 819570"/>
              <a:gd name="connsiteX60" fmla="*/ 711620 w 816395"/>
              <a:gd name="connsiteY60" fmla="*/ 581025 h 819570"/>
              <a:gd name="connsiteX61" fmla="*/ 668758 w 816395"/>
              <a:gd name="connsiteY61" fmla="*/ 604838 h 819570"/>
              <a:gd name="connsiteX62" fmla="*/ 635420 w 816395"/>
              <a:gd name="connsiteY62" fmla="*/ 619125 h 819570"/>
              <a:gd name="connsiteX63" fmla="*/ 606845 w 816395"/>
              <a:gd name="connsiteY63" fmla="*/ 642938 h 819570"/>
              <a:gd name="connsiteX64" fmla="*/ 563983 w 816395"/>
              <a:gd name="connsiteY64" fmla="*/ 666750 h 819570"/>
              <a:gd name="connsiteX65" fmla="*/ 549695 w 816395"/>
              <a:gd name="connsiteY65" fmla="*/ 676275 h 819570"/>
              <a:gd name="connsiteX66" fmla="*/ 502070 w 816395"/>
              <a:gd name="connsiteY66" fmla="*/ 700088 h 819570"/>
              <a:gd name="connsiteX67" fmla="*/ 478258 w 816395"/>
              <a:gd name="connsiteY67" fmla="*/ 733425 h 819570"/>
              <a:gd name="connsiteX68" fmla="*/ 449683 w 816395"/>
              <a:gd name="connsiteY68" fmla="*/ 742950 h 819570"/>
              <a:gd name="connsiteX69" fmla="*/ 435395 w 816395"/>
              <a:gd name="connsiteY69" fmla="*/ 747713 h 819570"/>
              <a:gd name="connsiteX70" fmla="*/ 406820 w 816395"/>
              <a:gd name="connsiteY70" fmla="*/ 771525 h 819570"/>
              <a:gd name="connsiteX71" fmla="*/ 387770 w 816395"/>
              <a:gd name="connsiteY71" fmla="*/ 819150 h 819570"/>
              <a:gd name="connsiteX72" fmla="*/ 363958 w 816395"/>
              <a:gd name="connsiteY72" fmla="*/ 814388 h 819570"/>
              <a:gd name="connsiteX73" fmla="*/ 359195 w 816395"/>
              <a:gd name="connsiteY73" fmla="*/ 795338 h 819570"/>
              <a:gd name="connsiteX74" fmla="*/ 344908 w 816395"/>
              <a:gd name="connsiteY74" fmla="*/ 790575 h 819570"/>
              <a:gd name="connsiteX75" fmla="*/ 244895 w 816395"/>
              <a:gd name="connsiteY75" fmla="*/ 790575 h 819570"/>
              <a:gd name="connsiteX76" fmla="*/ 254420 w 816395"/>
              <a:gd name="connsiteY76" fmla="*/ 771525 h 819570"/>
              <a:gd name="connsiteX77" fmla="*/ 259183 w 816395"/>
              <a:gd name="connsiteY77" fmla="*/ 747713 h 819570"/>
              <a:gd name="connsiteX78" fmla="*/ 259183 w 816395"/>
              <a:gd name="connsiteY78" fmla="*/ 690563 h 819570"/>
              <a:gd name="connsiteX79" fmla="*/ 230608 w 816395"/>
              <a:gd name="connsiteY79" fmla="*/ 681038 h 819570"/>
              <a:gd name="connsiteX80" fmla="*/ 225845 w 816395"/>
              <a:gd name="connsiteY80" fmla="*/ 666750 h 819570"/>
              <a:gd name="connsiteX81" fmla="*/ 244895 w 816395"/>
              <a:gd name="connsiteY81" fmla="*/ 657225 h 819570"/>
              <a:gd name="connsiteX82" fmla="*/ 273470 w 816395"/>
              <a:gd name="connsiteY82" fmla="*/ 647700 h 819570"/>
              <a:gd name="connsiteX83" fmla="*/ 287758 w 816395"/>
              <a:gd name="connsiteY83" fmla="*/ 642938 h 819570"/>
              <a:gd name="connsiteX84" fmla="*/ 302045 w 816395"/>
              <a:gd name="connsiteY84" fmla="*/ 638175 h 819570"/>
              <a:gd name="connsiteX85" fmla="*/ 335383 w 816395"/>
              <a:gd name="connsiteY85" fmla="*/ 628650 h 819570"/>
              <a:gd name="connsiteX86" fmla="*/ 344908 w 816395"/>
              <a:gd name="connsiteY86" fmla="*/ 614363 h 819570"/>
              <a:gd name="connsiteX87" fmla="*/ 344908 w 816395"/>
              <a:gd name="connsiteY87" fmla="*/ 571500 h 819570"/>
              <a:gd name="connsiteX88" fmla="*/ 316333 w 816395"/>
              <a:gd name="connsiteY88" fmla="*/ 561975 h 819570"/>
              <a:gd name="connsiteX89" fmla="*/ 302045 w 816395"/>
              <a:gd name="connsiteY89" fmla="*/ 552450 h 819570"/>
              <a:gd name="connsiteX90" fmla="*/ 268708 w 816395"/>
              <a:gd name="connsiteY90" fmla="*/ 519113 h 819570"/>
              <a:gd name="connsiteX91" fmla="*/ 225845 w 816395"/>
              <a:gd name="connsiteY91" fmla="*/ 495300 h 819570"/>
              <a:gd name="connsiteX92" fmla="*/ 211558 w 816395"/>
              <a:gd name="connsiteY92" fmla="*/ 490538 h 819570"/>
              <a:gd name="connsiteX93" fmla="*/ 182983 w 816395"/>
              <a:gd name="connsiteY93" fmla="*/ 471488 h 819570"/>
              <a:gd name="connsiteX94" fmla="*/ 173458 w 816395"/>
              <a:gd name="connsiteY94" fmla="*/ 457200 h 819570"/>
              <a:gd name="connsiteX95" fmla="*/ 163933 w 816395"/>
              <a:gd name="connsiteY95" fmla="*/ 428625 h 819570"/>
              <a:gd name="connsiteX96" fmla="*/ 149645 w 816395"/>
              <a:gd name="connsiteY96" fmla="*/ 414338 h 819570"/>
              <a:gd name="connsiteX97" fmla="*/ 135358 w 816395"/>
              <a:gd name="connsiteY97" fmla="*/ 385763 h 819570"/>
              <a:gd name="connsiteX98" fmla="*/ 130595 w 816395"/>
              <a:gd name="connsiteY98" fmla="*/ 371475 h 819570"/>
              <a:gd name="connsiteX99" fmla="*/ 106783 w 816395"/>
              <a:gd name="connsiteY99" fmla="*/ 342900 h 819570"/>
              <a:gd name="connsiteX100" fmla="*/ 92495 w 816395"/>
              <a:gd name="connsiteY100" fmla="*/ 338138 h 819570"/>
              <a:gd name="connsiteX101" fmla="*/ 59158 w 816395"/>
              <a:gd name="connsiteY101" fmla="*/ 314325 h 819570"/>
              <a:gd name="connsiteX102" fmla="*/ 30583 w 816395"/>
              <a:gd name="connsiteY102" fmla="*/ 304800 h 819570"/>
              <a:gd name="connsiteX103" fmla="*/ 6770 w 816395"/>
              <a:gd name="connsiteY103" fmla="*/ 295275 h 819570"/>
              <a:gd name="connsiteX104" fmla="*/ 6770 w 816395"/>
              <a:gd name="connsiteY104" fmla="*/ 247650 h 819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816395" h="819570">
                <a:moveTo>
                  <a:pt x="6770" y="247650"/>
                </a:moveTo>
                <a:cubicBezTo>
                  <a:pt x="11532" y="237331"/>
                  <a:pt x="30069" y="241278"/>
                  <a:pt x="35345" y="233363"/>
                </a:cubicBezTo>
                <a:cubicBezTo>
                  <a:pt x="38976" y="227917"/>
                  <a:pt x="34782" y="218117"/>
                  <a:pt x="40108" y="214313"/>
                </a:cubicBezTo>
                <a:cubicBezTo>
                  <a:pt x="47966" y="208700"/>
                  <a:pt x="59158" y="211138"/>
                  <a:pt x="68683" y="209550"/>
                </a:cubicBezTo>
                <a:cubicBezTo>
                  <a:pt x="67095" y="203200"/>
                  <a:pt x="65718" y="196794"/>
                  <a:pt x="63920" y="190500"/>
                </a:cubicBezTo>
                <a:cubicBezTo>
                  <a:pt x="62541" y="185673"/>
                  <a:pt x="59158" y="181233"/>
                  <a:pt x="59158" y="176213"/>
                </a:cubicBezTo>
                <a:cubicBezTo>
                  <a:pt x="59158" y="159272"/>
                  <a:pt x="67236" y="161543"/>
                  <a:pt x="78208" y="152400"/>
                </a:cubicBezTo>
                <a:cubicBezTo>
                  <a:pt x="101992" y="132581"/>
                  <a:pt x="81673" y="141721"/>
                  <a:pt x="106783" y="133350"/>
                </a:cubicBezTo>
                <a:cubicBezTo>
                  <a:pt x="108370" y="120650"/>
                  <a:pt x="103687" y="105353"/>
                  <a:pt x="111545" y="95250"/>
                </a:cubicBezTo>
                <a:cubicBezTo>
                  <a:pt x="117473" y="87628"/>
                  <a:pt x="133292" y="97316"/>
                  <a:pt x="140120" y="90488"/>
                </a:cubicBezTo>
                <a:cubicBezTo>
                  <a:pt x="144167" y="86441"/>
                  <a:pt x="135065" y="79776"/>
                  <a:pt x="130595" y="76200"/>
                </a:cubicBezTo>
                <a:cubicBezTo>
                  <a:pt x="126675" y="73064"/>
                  <a:pt x="121070" y="73025"/>
                  <a:pt x="116308" y="71438"/>
                </a:cubicBezTo>
                <a:cubicBezTo>
                  <a:pt x="117895" y="65088"/>
                  <a:pt x="116981" y="57499"/>
                  <a:pt x="121070" y="52388"/>
                </a:cubicBezTo>
                <a:cubicBezTo>
                  <a:pt x="124206" y="48468"/>
                  <a:pt x="130531" y="49004"/>
                  <a:pt x="135358" y="47625"/>
                </a:cubicBezTo>
                <a:cubicBezTo>
                  <a:pt x="141652" y="45827"/>
                  <a:pt x="148058" y="44450"/>
                  <a:pt x="154408" y="42863"/>
                </a:cubicBezTo>
                <a:cubicBezTo>
                  <a:pt x="155995" y="38100"/>
                  <a:pt x="159170" y="33595"/>
                  <a:pt x="159170" y="28575"/>
                </a:cubicBezTo>
                <a:cubicBezTo>
                  <a:pt x="159170" y="23555"/>
                  <a:pt x="151825" y="18592"/>
                  <a:pt x="154408" y="14288"/>
                </a:cubicBezTo>
                <a:cubicBezTo>
                  <a:pt x="157350" y="9385"/>
                  <a:pt x="181288" y="2153"/>
                  <a:pt x="187745" y="0"/>
                </a:cubicBezTo>
                <a:cubicBezTo>
                  <a:pt x="188927" y="236"/>
                  <a:pt x="220965" y="5621"/>
                  <a:pt x="225845" y="9525"/>
                </a:cubicBezTo>
                <a:cubicBezTo>
                  <a:pt x="230315" y="13101"/>
                  <a:pt x="231062" y="20044"/>
                  <a:pt x="235370" y="23813"/>
                </a:cubicBezTo>
                <a:cubicBezTo>
                  <a:pt x="243985" y="31351"/>
                  <a:pt x="254420" y="36513"/>
                  <a:pt x="263945" y="42863"/>
                </a:cubicBezTo>
                <a:cubicBezTo>
                  <a:pt x="268708" y="46038"/>
                  <a:pt x="274186" y="48341"/>
                  <a:pt x="278233" y="52388"/>
                </a:cubicBezTo>
                <a:lnTo>
                  <a:pt x="292520" y="66675"/>
                </a:lnTo>
                <a:cubicBezTo>
                  <a:pt x="294108" y="71438"/>
                  <a:pt x="294147" y="77043"/>
                  <a:pt x="297283" y="80963"/>
                </a:cubicBezTo>
                <a:cubicBezTo>
                  <a:pt x="303998" y="89357"/>
                  <a:pt x="316445" y="92113"/>
                  <a:pt x="325858" y="95250"/>
                </a:cubicBezTo>
                <a:cubicBezTo>
                  <a:pt x="327022" y="101071"/>
                  <a:pt x="334965" y="145911"/>
                  <a:pt x="340145" y="147638"/>
                </a:cubicBezTo>
                <a:cubicBezTo>
                  <a:pt x="374150" y="158973"/>
                  <a:pt x="360366" y="151594"/>
                  <a:pt x="383008" y="166688"/>
                </a:cubicBezTo>
                <a:cubicBezTo>
                  <a:pt x="386183" y="171450"/>
                  <a:pt x="388486" y="176928"/>
                  <a:pt x="392533" y="180975"/>
                </a:cubicBezTo>
                <a:cubicBezTo>
                  <a:pt x="396580" y="185022"/>
                  <a:pt x="403244" y="186031"/>
                  <a:pt x="406820" y="190500"/>
                </a:cubicBezTo>
                <a:cubicBezTo>
                  <a:pt x="409956" y="194420"/>
                  <a:pt x="409338" y="200298"/>
                  <a:pt x="411583" y="204788"/>
                </a:cubicBezTo>
                <a:cubicBezTo>
                  <a:pt x="415455" y="212531"/>
                  <a:pt x="425174" y="227206"/>
                  <a:pt x="435395" y="228600"/>
                </a:cubicBezTo>
                <a:cubicBezTo>
                  <a:pt x="465322" y="232681"/>
                  <a:pt x="495720" y="231775"/>
                  <a:pt x="525883" y="233363"/>
                </a:cubicBezTo>
                <a:cubicBezTo>
                  <a:pt x="527470" y="239713"/>
                  <a:pt x="527718" y="246559"/>
                  <a:pt x="530645" y="252413"/>
                </a:cubicBezTo>
                <a:cubicBezTo>
                  <a:pt x="535764" y="262652"/>
                  <a:pt x="549695" y="280988"/>
                  <a:pt x="549695" y="280988"/>
                </a:cubicBezTo>
                <a:cubicBezTo>
                  <a:pt x="551283" y="293688"/>
                  <a:pt x="547118" y="308603"/>
                  <a:pt x="554458" y="319088"/>
                </a:cubicBezTo>
                <a:cubicBezTo>
                  <a:pt x="560216" y="327313"/>
                  <a:pt x="583033" y="328613"/>
                  <a:pt x="583033" y="328613"/>
                </a:cubicBezTo>
                <a:cubicBezTo>
                  <a:pt x="575493" y="358768"/>
                  <a:pt x="581901" y="342217"/>
                  <a:pt x="559220" y="376238"/>
                </a:cubicBezTo>
                <a:lnTo>
                  <a:pt x="549695" y="390525"/>
                </a:lnTo>
                <a:cubicBezTo>
                  <a:pt x="551283" y="400050"/>
                  <a:pt x="548099" y="411833"/>
                  <a:pt x="554458" y="419100"/>
                </a:cubicBezTo>
                <a:cubicBezTo>
                  <a:pt x="561070" y="426656"/>
                  <a:pt x="583033" y="428625"/>
                  <a:pt x="583033" y="428625"/>
                </a:cubicBezTo>
                <a:cubicBezTo>
                  <a:pt x="618945" y="416655"/>
                  <a:pt x="576070" y="434195"/>
                  <a:pt x="606845" y="409575"/>
                </a:cubicBezTo>
                <a:cubicBezTo>
                  <a:pt x="610765" y="406439"/>
                  <a:pt x="616370" y="406400"/>
                  <a:pt x="621133" y="404813"/>
                </a:cubicBezTo>
                <a:cubicBezTo>
                  <a:pt x="648525" y="386551"/>
                  <a:pt x="621220" y="400050"/>
                  <a:pt x="663995" y="400050"/>
                </a:cubicBezTo>
                <a:cubicBezTo>
                  <a:pt x="679949" y="400050"/>
                  <a:pt x="695745" y="396875"/>
                  <a:pt x="711620" y="395288"/>
                </a:cubicBezTo>
                <a:cubicBezTo>
                  <a:pt x="716383" y="393700"/>
                  <a:pt x="721065" y="391846"/>
                  <a:pt x="725908" y="390525"/>
                </a:cubicBezTo>
                <a:cubicBezTo>
                  <a:pt x="785005" y="374407"/>
                  <a:pt x="745405" y="387201"/>
                  <a:pt x="778295" y="376238"/>
                </a:cubicBezTo>
                <a:cubicBezTo>
                  <a:pt x="783058" y="379413"/>
                  <a:pt x="789007" y="381293"/>
                  <a:pt x="792583" y="385763"/>
                </a:cubicBezTo>
                <a:cubicBezTo>
                  <a:pt x="796456" y="390604"/>
                  <a:pt x="801921" y="422743"/>
                  <a:pt x="802108" y="423863"/>
                </a:cubicBezTo>
                <a:cubicBezTo>
                  <a:pt x="803953" y="434935"/>
                  <a:pt x="804862" y="446156"/>
                  <a:pt x="806870" y="457200"/>
                </a:cubicBezTo>
                <a:cubicBezTo>
                  <a:pt x="809261" y="470349"/>
                  <a:pt x="812317" y="478302"/>
                  <a:pt x="816395" y="490538"/>
                </a:cubicBezTo>
                <a:cubicBezTo>
                  <a:pt x="814808" y="500063"/>
                  <a:pt x="815951" y="510476"/>
                  <a:pt x="811633" y="519113"/>
                </a:cubicBezTo>
                <a:cubicBezTo>
                  <a:pt x="804969" y="532441"/>
                  <a:pt x="769744" y="532581"/>
                  <a:pt x="764008" y="533400"/>
                </a:cubicBezTo>
                <a:cubicBezTo>
                  <a:pt x="757658" y="531813"/>
                  <a:pt x="750404" y="532269"/>
                  <a:pt x="744958" y="528638"/>
                </a:cubicBezTo>
                <a:cubicBezTo>
                  <a:pt x="740195" y="525463"/>
                  <a:pt x="739097" y="518747"/>
                  <a:pt x="735433" y="514350"/>
                </a:cubicBezTo>
                <a:cubicBezTo>
                  <a:pt x="721713" y="497886"/>
                  <a:pt x="724465" y="501170"/>
                  <a:pt x="706858" y="495300"/>
                </a:cubicBezTo>
                <a:cubicBezTo>
                  <a:pt x="703406" y="495875"/>
                  <a:pt x="671809" y="499616"/>
                  <a:pt x="663995" y="504825"/>
                </a:cubicBezTo>
                <a:cubicBezTo>
                  <a:pt x="652997" y="512157"/>
                  <a:pt x="647210" y="522860"/>
                  <a:pt x="640183" y="533400"/>
                </a:cubicBezTo>
                <a:cubicBezTo>
                  <a:pt x="644945" y="536575"/>
                  <a:pt x="649351" y="540365"/>
                  <a:pt x="654470" y="542925"/>
                </a:cubicBezTo>
                <a:cubicBezTo>
                  <a:pt x="666196" y="548788"/>
                  <a:pt x="686354" y="550620"/>
                  <a:pt x="697333" y="552450"/>
                </a:cubicBezTo>
                <a:cubicBezTo>
                  <a:pt x="700856" y="553625"/>
                  <a:pt x="725908" y="560584"/>
                  <a:pt x="725908" y="566738"/>
                </a:cubicBezTo>
                <a:cubicBezTo>
                  <a:pt x="725908" y="573473"/>
                  <a:pt x="716936" y="576890"/>
                  <a:pt x="711620" y="581025"/>
                </a:cubicBezTo>
                <a:cubicBezTo>
                  <a:pt x="657562" y="623069"/>
                  <a:pt x="703248" y="587592"/>
                  <a:pt x="668758" y="604838"/>
                </a:cubicBezTo>
                <a:cubicBezTo>
                  <a:pt x="635873" y="621281"/>
                  <a:pt x="675061" y="609216"/>
                  <a:pt x="635420" y="619125"/>
                </a:cubicBezTo>
                <a:cubicBezTo>
                  <a:pt x="584361" y="653165"/>
                  <a:pt x="661857" y="600151"/>
                  <a:pt x="606845" y="642938"/>
                </a:cubicBezTo>
                <a:cubicBezTo>
                  <a:pt x="582281" y="662044"/>
                  <a:pt x="585540" y="659565"/>
                  <a:pt x="563983" y="666750"/>
                </a:cubicBezTo>
                <a:cubicBezTo>
                  <a:pt x="559220" y="669925"/>
                  <a:pt x="554926" y="673950"/>
                  <a:pt x="549695" y="676275"/>
                </a:cubicBezTo>
                <a:cubicBezTo>
                  <a:pt x="521783" y="688680"/>
                  <a:pt x="522675" y="679483"/>
                  <a:pt x="502070" y="700088"/>
                </a:cubicBezTo>
                <a:cubicBezTo>
                  <a:pt x="492811" y="709347"/>
                  <a:pt x="489504" y="725928"/>
                  <a:pt x="478258" y="733425"/>
                </a:cubicBezTo>
                <a:cubicBezTo>
                  <a:pt x="469904" y="738994"/>
                  <a:pt x="459208" y="739775"/>
                  <a:pt x="449683" y="742950"/>
                </a:cubicBezTo>
                <a:cubicBezTo>
                  <a:pt x="444920" y="744538"/>
                  <a:pt x="439572" y="744928"/>
                  <a:pt x="435395" y="747713"/>
                </a:cubicBezTo>
                <a:cubicBezTo>
                  <a:pt x="415504" y="760974"/>
                  <a:pt x="425155" y="753191"/>
                  <a:pt x="406820" y="771525"/>
                </a:cubicBezTo>
                <a:cubicBezTo>
                  <a:pt x="395050" y="806835"/>
                  <a:pt x="401785" y="791120"/>
                  <a:pt x="387770" y="819150"/>
                </a:cubicBezTo>
                <a:cubicBezTo>
                  <a:pt x="379833" y="817563"/>
                  <a:pt x="370176" y="819570"/>
                  <a:pt x="363958" y="814388"/>
                </a:cubicBezTo>
                <a:cubicBezTo>
                  <a:pt x="358930" y="810198"/>
                  <a:pt x="363284" y="800449"/>
                  <a:pt x="359195" y="795338"/>
                </a:cubicBezTo>
                <a:cubicBezTo>
                  <a:pt x="356059" y="791418"/>
                  <a:pt x="349670" y="792163"/>
                  <a:pt x="344908" y="790575"/>
                </a:cubicBezTo>
                <a:cubicBezTo>
                  <a:pt x="313718" y="795031"/>
                  <a:pt x="274720" y="803002"/>
                  <a:pt x="244895" y="790575"/>
                </a:cubicBezTo>
                <a:cubicBezTo>
                  <a:pt x="238342" y="787844"/>
                  <a:pt x="251245" y="777875"/>
                  <a:pt x="254420" y="771525"/>
                </a:cubicBezTo>
                <a:cubicBezTo>
                  <a:pt x="256008" y="763588"/>
                  <a:pt x="257220" y="755566"/>
                  <a:pt x="259183" y="747713"/>
                </a:cubicBezTo>
                <a:cubicBezTo>
                  <a:pt x="264345" y="727066"/>
                  <a:pt x="276370" y="717571"/>
                  <a:pt x="259183" y="690563"/>
                </a:cubicBezTo>
                <a:cubicBezTo>
                  <a:pt x="253793" y="682092"/>
                  <a:pt x="230608" y="681038"/>
                  <a:pt x="230608" y="681038"/>
                </a:cubicBezTo>
                <a:cubicBezTo>
                  <a:pt x="229020" y="676275"/>
                  <a:pt x="223262" y="671055"/>
                  <a:pt x="225845" y="666750"/>
                </a:cubicBezTo>
                <a:cubicBezTo>
                  <a:pt x="229498" y="660662"/>
                  <a:pt x="238303" y="659862"/>
                  <a:pt x="244895" y="657225"/>
                </a:cubicBezTo>
                <a:cubicBezTo>
                  <a:pt x="254217" y="653496"/>
                  <a:pt x="263945" y="650875"/>
                  <a:pt x="273470" y="647700"/>
                </a:cubicBezTo>
                <a:lnTo>
                  <a:pt x="287758" y="642938"/>
                </a:lnTo>
                <a:cubicBezTo>
                  <a:pt x="292520" y="641351"/>
                  <a:pt x="297175" y="639392"/>
                  <a:pt x="302045" y="638175"/>
                </a:cubicBezTo>
                <a:cubicBezTo>
                  <a:pt x="325965" y="632196"/>
                  <a:pt x="314886" y="635483"/>
                  <a:pt x="335383" y="628650"/>
                </a:cubicBezTo>
                <a:cubicBezTo>
                  <a:pt x="338558" y="623888"/>
                  <a:pt x="342348" y="619482"/>
                  <a:pt x="344908" y="614363"/>
                </a:cubicBezTo>
                <a:cubicBezTo>
                  <a:pt x="350721" y="602736"/>
                  <a:pt x="354346" y="582287"/>
                  <a:pt x="344908" y="571500"/>
                </a:cubicBezTo>
                <a:cubicBezTo>
                  <a:pt x="338297" y="563944"/>
                  <a:pt x="324687" y="567544"/>
                  <a:pt x="316333" y="561975"/>
                </a:cubicBezTo>
                <a:lnTo>
                  <a:pt x="302045" y="552450"/>
                </a:lnTo>
                <a:cubicBezTo>
                  <a:pt x="280210" y="519698"/>
                  <a:pt x="293855" y="527495"/>
                  <a:pt x="268708" y="519113"/>
                </a:cubicBezTo>
                <a:cubicBezTo>
                  <a:pt x="247321" y="497726"/>
                  <a:pt x="260809" y="506955"/>
                  <a:pt x="225845" y="495300"/>
                </a:cubicBezTo>
                <a:lnTo>
                  <a:pt x="211558" y="490538"/>
                </a:lnTo>
                <a:cubicBezTo>
                  <a:pt x="202033" y="484188"/>
                  <a:pt x="189333" y="481013"/>
                  <a:pt x="182983" y="471488"/>
                </a:cubicBezTo>
                <a:cubicBezTo>
                  <a:pt x="179808" y="466725"/>
                  <a:pt x="175783" y="462431"/>
                  <a:pt x="173458" y="457200"/>
                </a:cubicBezTo>
                <a:cubicBezTo>
                  <a:pt x="169380" y="448025"/>
                  <a:pt x="171033" y="435724"/>
                  <a:pt x="163933" y="428625"/>
                </a:cubicBezTo>
                <a:lnTo>
                  <a:pt x="149645" y="414338"/>
                </a:lnTo>
                <a:cubicBezTo>
                  <a:pt x="137678" y="378431"/>
                  <a:pt x="153819" y="422685"/>
                  <a:pt x="135358" y="385763"/>
                </a:cubicBezTo>
                <a:cubicBezTo>
                  <a:pt x="133113" y="381273"/>
                  <a:pt x="132840" y="375965"/>
                  <a:pt x="130595" y="371475"/>
                </a:cubicBezTo>
                <a:cubicBezTo>
                  <a:pt x="126203" y="362691"/>
                  <a:pt x="114681" y="348165"/>
                  <a:pt x="106783" y="342900"/>
                </a:cubicBezTo>
                <a:cubicBezTo>
                  <a:pt x="102606" y="340115"/>
                  <a:pt x="97258" y="339725"/>
                  <a:pt x="92495" y="338138"/>
                </a:cubicBezTo>
                <a:cubicBezTo>
                  <a:pt x="89937" y="336220"/>
                  <a:pt x="64855" y="316857"/>
                  <a:pt x="59158" y="314325"/>
                </a:cubicBezTo>
                <a:cubicBezTo>
                  <a:pt x="49983" y="310247"/>
                  <a:pt x="39905" y="308529"/>
                  <a:pt x="30583" y="304800"/>
                </a:cubicBezTo>
                <a:lnTo>
                  <a:pt x="6770" y="295275"/>
                </a:lnTo>
                <a:cubicBezTo>
                  <a:pt x="0" y="274964"/>
                  <a:pt x="2008" y="257969"/>
                  <a:pt x="6770" y="247650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5" name="Полилиния 254"/>
          <p:cNvSpPr/>
          <p:nvPr/>
        </p:nvSpPr>
        <p:spPr>
          <a:xfrm>
            <a:off x="3374179" y="1467717"/>
            <a:ext cx="1046717" cy="1247403"/>
          </a:xfrm>
          <a:custGeom>
            <a:avLst/>
            <a:gdLst>
              <a:gd name="connsiteX0" fmla="*/ 569118 w 1016793"/>
              <a:gd name="connsiteY0" fmla="*/ 1299960 h 1299960"/>
              <a:gd name="connsiteX1" fmla="*/ 542925 w 1016793"/>
              <a:gd name="connsiteY1" fmla="*/ 1288053 h 1299960"/>
              <a:gd name="connsiteX2" fmla="*/ 535781 w 1016793"/>
              <a:gd name="connsiteY2" fmla="*/ 1283291 h 1299960"/>
              <a:gd name="connsiteX3" fmla="*/ 531018 w 1016793"/>
              <a:gd name="connsiteY3" fmla="*/ 1276147 h 1299960"/>
              <a:gd name="connsiteX4" fmla="*/ 514350 w 1016793"/>
              <a:gd name="connsiteY4" fmla="*/ 1266622 h 1299960"/>
              <a:gd name="connsiteX5" fmla="*/ 492918 w 1016793"/>
              <a:gd name="connsiteY5" fmla="*/ 1254716 h 1299960"/>
              <a:gd name="connsiteX6" fmla="*/ 402431 w 1016793"/>
              <a:gd name="connsiteY6" fmla="*/ 1254716 h 1299960"/>
              <a:gd name="connsiteX7" fmla="*/ 388143 w 1016793"/>
              <a:gd name="connsiteY7" fmla="*/ 1249953 h 1299960"/>
              <a:gd name="connsiteX8" fmla="*/ 381000 w 1016793"/>
              <a:gd name="connsiteY8" fmla="*/ 1247572 h 1299960"/>
              <a:gd name="connsiteX9" fmla="*/ 381000 w 1016793"/>
              <a:gd name="connsiteY9" fmla="*/ 1247572 h 1299960"/>
              <a:gd name="connsiteX10" fmla="*/ 357187 w 1016793"/>
              <a:gd name="connsiteY10" fmla="*/ 1245191 h 1299960"/>
              <a:gd name="connsiteX11" fmla="*/ 342900 w 1016793"/>
              <a:gd name="connsiteY11" fmla="*/ 1240428 h 1299960"/>
              <a:gd name="connsiteX12" fmla="*/ 335756 w 1016793"/>
              <a:gd name="connsiteY12" fmla="*/ 1233285 h 1299960"/>
              <a:gd name="connsiteX13" fmla="*/ 314325 w 1016793"/>
              <a:gd name="connsiteY13" fmla="*/ 1230903 h 1299960"/>
              <a:gd name="connsiteX14" fmla="*/ 276225 w 1016793"/>
              <a:gd name="connsiteY14" fmla="*/ 1223760 h 1299960"/>
              <a:gd name="connsiteX15" fmla="*/ 271462 w 1016793"/>
              <a:gd name="connsiteY15" fmla="*/ 1214235 h 1299960"/>
              <a:gd name="connsiteX16" fmla="*/ 266700 w 1016793"/>
              <a:gd name="connsiteY16" fmla="*/ 1207091 h 1299960"/>
              <a:gd name="connsiteX17" fmla="*/ 273843 w 1016793"/>
              <a:gd name="connsiteY17" fmla="*/ 1173753 h 1299960"/>
              <a:gd name="connsiteX18" fmla="*/ 280987 w 1016793"/>
              <a:gd name="connsiteY18" fmla="*/ 1130891 h 1299960"/>
              <a:gd name="connsiteX19" fmla="*/ 283368 w 1016793"/>
              <a:gd name="connsiteY19" fmla="*/ 1109460 h 1299960"/>
              <a:gd name="connsiteX20" fmla="*/ 288131 w 1016793"/>
              <a:gd name="connsiteY20" fmla="*/ 1095172 h 1299960"/>
              <a:gd name="connsiteX21" fmla="*/ 290512 w 1016793"/>
              <a:gd name="connsiteY21" fmla="*/ 1085647 h 1299960"/>
              <a:gd name="connsiteX22" fmla="*/ 288131 w 1016793"/>
              <a:gd name="connsiteY22" fmla="*/ 1007066 h 1299960"/>
              <a:gd name="connsiteX23" fmla="*/ 285750 w 1016793"/>
              <a:gd name="connsiteY23" fmla="*/ 992778 h 1299960"/>
              <a:gd name="connsiteX24" fmla="*/ 280987 w 1016793"/>
              <a:gd name="connsiteY24" fmla="*/ 985635 h 1299960"/>
              <a:gd name="connsiteX25" fmla="*/ 276225 w 1016793"/>
              <a:gd name="connsiteY25" fmla="*/ 976110 h 1299960"/>
              <a:gd name="connsiteX26" fmla="*/ 271462 w 1016793"/>
              <a:gd name="connsiteY26" fmla="*/ 961822 h 1299960"/>
              <a:gd name="connsiteX27" fmla="*/ 269081 w 1016793"/>
              <a:gd name="connsiteY27" fmla="*/ 949916 h 1299960"/>
              <a:gd name="connsiteX28" fmla="*/ 261937 w 1016793"/>
              <a:gd name="connsiteY28" fmla="*/ 945153 h 1299960"/>
              <a:gd name="connsiteX29" fmla="*/ 254793 w 1016793"/>
              <a:gd name="connsiteY29" fmla="*/ 968966 h 1299960"/>
              <a:gd name="connsiteX30" fmla="*/ 240506 w 1016793"/>
              <a:gd name="connsiteY30" fmla="*/ 978491 h 1299960"/>
              <a:gd name="connsiteX31" fmla="*/ 216693 w 1016793"/>
              <a:gd name="connsiteY31" fmla="*/ 997541 h 1299960"/>
              <a:gd name="connsiteX32" fmla="*/ 202406 w 1016793"/>
              <a:gd name="connsiteY32" fmla="*/ 1002303 h 1299960"/>
              <a:gd name="connsiteX33" fmla="*/ 195262 w 1016793"/>
              <a:gd name="connsiteY33" fmla="*/ 1004685 h 1299960"/>
              <a:gd name="connsiteX34" fmla="*/ 152400 w 1016793"/>
              <a:gd name="connsiteY34" fmla="*/ 1002303 h 1299960"/>
              <a:gd name="connsiteX35" fmla="*/ 147637 w 1016793"/>
              <a:gd name="connsiteY35" fmla="*/ 988016 h 1299960"/>
              <a:gd name="connsiteX36" fmla="*/ 154781 w 1016793"/>
              <a:gd name="connsiteY36" fmla="*/ 985635 h 1299960"/>
              <a:gd name="connsiteX37" fmla="*/ 157162 w 1016793"/>
              <a:gd name="connsiteY37" fmla="*/ 978491 h 1299960"/>
              <a:gd name="connsiteX38" fmla="*/ 154781 w 1016793"/>
              <a:gd name="connsiteY38" fmla="*/ 940391 h 1299960"/>
              <a:gd name="connsiteX39" fmla="*/ 138112 w 1016793"/>
              <a:gd name="connsiteY39" fmla="*/ 933247 h 1299960"/>
              <a:gd name="connsiteX40" fmla="*/ 128587 w 1016793"/>
              <a:gd name="connsiteY40" fmla="*/ 938010 h 1299960"/>
              <a:gd name="connsiteX41" fmla="*/ 121443 w 1016793"/>
              <a:gd name="connsiteY41" fmla="*/ 952297 h 1299960"/>
              <a:gd name="connsiteX42" fmla="*/ 114300 w 1016793"/>
              <a:gd name="connsiteY42" fmla="*/ 959441 h 1299960"/>
              <a:gd name="connsiteX43" fmla="*/ 85725 w 1016793"/>
              <a:gd name="connsiteY43" fmla="*/ 957060 h 1299960"/>
              <a:gd name="connsiteX44" fmla="*/ 64293 w 1016793"/>
              <a:gd name="connsiteY44" fmla="*/ 942772 h 1299960"/>
              <a:gd name="connsiteX45" fmla="*/ 59531 w 1016793"/>
              <a:gd name="connsiteY45" fmla="*/ 935628 h 1299960"/>
              <a:gd name="connsiteX46" fmla="*/ 61912 w 1016793"/>
              <a:gd name="connsiteY46" fmla="*/ 926103 h 1299960"/>
              <a:gd name="connsiteX47" fmla="*/ 69056 w 1016793"/>
              <a:gd name="connsiteY47" fmla="*/ 921341 h 1299960"/>
              <a:gd name="connsiteX48" fmla="*/ 76200 w 1016793"/>
              <a:gd name="connsiteY48" fmla="*/ 914197 h 1299960"/>
              <a:gd name="connsiteX49" fmla="*/ 100012 w 1016793"/>
              <a:gd name="connsiteY49" fmla="*/ 899910 h 1299960"/>
              <a:gd name="connsiteX50" fmla="*/ 109537 w 1016793"/>
              <a:gd name="connsiteY50" fmla="*/ 885622 h 1299960"/>
              <a:gd name="connsiteX51" fmla="*/ 114300 w 1016793"/>
              <a:gd name="connsiteY51" fmla="*/ 878478 h 1299960"/>
              <a:gd name="connsiteX52" fmla="*/ 116681 w 1016793"/>
              <a:gd name="connsiteY52" fmla="*/ 871335 h 1299960"/>
              <a:gd name="connsiteX53" fmla="*/ 119062 w 1016793"/>
              <a:gd name="connsiteY53" fmla="*/ 861810 h 1299960"/>
              <a:gd name="connsiteX54" fmla="*/ 123825 w 1016793"/>
              <a:gd name="connsiteY54" fmla="*/ 854666 h 1299960"/>
              <a:gd name="connsiteX55" fmla="*/ 114300 w 1016793"/>
              <a:gd name="connsiteY55" fmla="*/ 816566 h 1299960"/>
              <a:gd name="connsiteX56" fmla="*/ 107156 w 1016793"/>
              <a:gd name="connsiteY56" fmla="*/ 811803 h 1299960"/>
              <a:gd name="connsiteX57" fmla="*/ 83343 w 1016793"/>
              <a:gd name="connsiteY57" fmla="*/ 818947 h 1299960"/>
              <a:gd name="connsiteX58" fmla="*/ 73818 w 1016793"/>
              <a:gd name="connsiteY58" fmla="*/ 821328 h 1299960"/>
              <a:gd name="connsiteX59" fmla="*/ 59531 w 1016793"/>
              <a:gd name="connsiteY59" fmla="*/ 826091 h 1299960"/>
              <a:gd name="connsiteX60" fmla="*/ 52387 w 1016793"/>
              <a:gd name="connsiteY60" fmla="*/ 828472 h 1299960"/>
              <a:gd name="connsiteX61" fmla="*/ 45243 w 1016793"/>
              <a:gd name="connsiteY61" fmla="*/ 830853 h 1299960"/>
              <a:gd name="connsiteX62" fmla="*/ 38100 w 1016793"/>
              <a:gd name="connsiteY62" fmla="*/ 835616 h 1299960"/>
              <a:gd name="connsiteX63" fmla="*/ 11906 w 1016793"/>
              <a:gd name="connsiteY63" fmla="*/ 835616 h 1299960"/>
              <a:gd name="connsiteX64" fmla="*/ 7143 w 1016793"/>
              <a:gd name="connsiteY64" fmla="*/ 826091 h 1299960"/>
              <a:gd name="connsiteX65" fmla="*/ 2381 w 1016793"/>
              <a:gd name="connsiteY65" fmla="*/ 807041 h 1299960"/>
              <a:gd name="connsiteX66" fmla="*/ 0 w 1016793"/>
              <a:gd name="connsiteY66" fmla="*/ 799897 h 1299960"/>
              <a:gd name="connsiteX67" fmla="*/ 9525 w 1016793"/>
              <a:gd name="connsiteY67" fmla="*/ 792753 h 1299960"/>
              <a:gd name="connsiteX68" fmla="*/ 42862 w 1016793"/>
              <a:gd name="connsiteY68" fmla="*/ 787991 h 1299960"/>
              <a:gd name="connsiteX69" fmla="*/ 66675 w 1016793"/>
              <a:gd name="connsiteY69" fmla="*/ 780847 h 1299960"/>
              <a:gd name="connsiteX70" fmla="*/ 73818 w 1016793"/>
              <a:gd name="connsiteY70" fmla="*/ 778466 h 1299960"/>
              <a:gd name="connsiteX71" fmla="*/ 95250 w 1016793"/>
              <a:gd name="connsiteY71" fmla="*/ 766560 h 1299960"/>
              <a:gd name="connsiteX72" fmla="*/ 97631 w 1016793"/>
              <a:gd name="connsiteY72" fmla="*/ 757035 h 1299960"/>
              <a:gd name="connsiteX73" fmla="*/ 111918 w 1016793"/>
              <a:gd name="connsiteY73" fmla="*/ 742747 h 1299960"/>
              <a:gd name="connsiteX74" fmla="*/ 188118 w 1016793"/>
              <a:gd name="connsiteY74" fmla="*/ 726078 h 1299960"/>
              <a:gd name="connsiteX75" fmla="*/ 219075 w 1016793"/>
              <a:gd name="connsiteY75" fmla="*/ 721316 h 1299960"/>
              <a:gd name="connsiteX76" fmla="*/ 233362 w 1016793"/>
              <a:gd name="connsiteY76" fmla="*/ 716553 h 1299960"/>
              <a:gd name="connsiteX77" fmla="*/ 240506 w 1016793"/>
              <a:gd name="connsiteY77" fmla="*/ 711791 h 1299960"/>
              <a:gd name="connsiteX78" fmla="*/ 254793 w 1016793"/>
              <a:gd name="connsiteY78" fmla="*/ 707028 h 1299960"/>
              <a:gd name="connsiteX79" fmla="*/ 252412 w 1016793"/>
              <a:gd name="connsiteY79" fmla="*/ 692741 h 1299960"/>
              <a:gd name="connsiteX80" fmla="*/ 250031 w 1016793"/>
              <a:gd name="connsiteY80" fmla="*/ 683216 h 1299960"/>
              <a:gd name="connsiteX81" fmla="*/ 242887 w 1016793"/>
              <a:gd name="connsiteY81" fmla="*/ 680835 h 1299960"/>
              <a:gd name="connsiteX82" fmla="*/ 221456 w 1016793"/>
              <a:gd name="connsiteY82" fmla="*/ 676072 h 1299960"/>
              <a:gd name="connsiteX83" fmla="*/ 228600 w 1016793"/>
              <a:gd name="connsiteY83" fmla="*/ 673691 h 1299960"/>
              <a:gd name="connsiteX84" fmla="*/ 230981 w 1016793"/>
              <a:gd name="connsiteY84" fmla="*/ 652260 h 1299960"/>
              <a:gd name="connsiteX85" fmla="*/ 221456 w 1016793"/>
              <a:gd name="connsiteY85" fmla="*/ 637972 h 1299960"/>
              <a:gd name="connsiteX86" fmla="*/ 216693 w 1016793"/>
              <a:gd name="connsiteY86" fmla="*/ 630828 h 1299960"/>
              <a:gd name="connsiteX87" fmla="*/ 202406 w 1016793"/>
              <a:gd name="connsiteY87" fmla="*/ 618922 h 1299960"/>
              <a:gd name="connsiteX88" fmla="*/ 200025 w 1016793"/>
              <a:gd name="connsiteY88" fmla="*/ 611778 h 1299960"/>
              <a:gd name="connsiteX89" fmla="*/ 185737 w 1016793"/>
              <a:gd name="connsiteY89" fmla="*/ 602253 h 1299960"/>
              <a:gd name="connsiteX90" fmla="*/ 180975 w 1016793"/>
              <a:gd name="connsiteY90" fmla="*/ 595110 h 1299960"/>
              <a:gd name="connsiteX91" fmla="*/ 161925 w 1016793"/>
              <a:gd name="connsiteY91" fmla="*/ 587966 h 1299960"/>
              <a:gd name="connsiteX92" fmla="*/ 157162 w 1016793"/>
              <a:gd name="connsiteY92" fmla="*/ 580822 h 1299960"/>
              <a:gd name="connsiteX93" fmla="*/ 157162 w 1016793"/>
              <a:gd name="connsiteY93" fmla="*/ 523672 h 1299960"/>
              <a:gd name="connsiteX94" fmla="*/ 166687 w 1016793"/>
              <a:gd name="connsiteY94" fmla="*/ 514147 h 1299960"/>
              <a:gd name="connsiteX95" fmla="*/ 178593 w 1016793"/>
              <a:gd name="connsiteY95" fmla="*/ 502241 h 1299960"/>
              <a:gd name="connsiteX96" fmla="*/ 183356 w 1016793"/>
              <a:gd name="connsiteY96" fmla="*/ 495097 h 1299960"/>
              <a:gd name="connsiteX97" fmla="*/ 190500 w 1016793"/>
              <a:gd name="connsiteY97" fmla="*/ 487953 h 1299960"/>
              <a:gd name="connsiteX98" fmla="*/ 192881 w 1016793"/>
              <a:gd name="connsiteY98" fmla="*/ 480810 h 1299960"/>
              <a:gd name="connsiteX99" fmla="*/ 200025 w 1016793"/>
              <a:gd name="connsiteY99" fmla="*/ 466522 h 1299960"/>
              <a:gd name="connsiteX100" fmla="*/ 202406 w 1016793"/>
              <a:gd name="connsiteY100" fmla="*/ 402228 h 1299960"/>
              <a:gd name="connsiteX101" fmla="*/ 214312 w 1016793"/>
              <a:gd name="connsiteY101" fmla="*/ 399847 h 1299960"/>
              <a:gd name="connsiteX102" fmla="*/ 216693 w 1016793"/>
              <a:gd name="connsiteY102" fmla="*/ 392703 h 1299960"/>
              <a:gd name="connsiteX103" fmla="*/ 214312 w 1016793"/>
              <a:gd name="connsiteY103" fmla="*/ 385560 h 1299960"/>
              <a:gd name="connsiteX104" fmla="*/ 192881 w 1016793"/>
              <a:gd name="connsiteY104" fmla="*/ 383178 h 1299960"/>
              <a:gd name="connsiteX105" fmla="*/ 185737 w 1016793"/>
              <a:gd name="connsiteY105" fmla="*/ 387941 h 1299960"/>
              <a:gd name="connsiteX106" fmla="*/ 173831 w 1016793"/>
              <a:gd name="connsiteY106" fmla="*/ 402228 h 1299960"/>
              <a:gd name="connsiteX107" fmla="*/ 166687 w 1016793"/>
              <a:gd name="connsiteY107" fmla="*/ 404610 h 1299960"/>
              <a:gd name="connsiteX108" fmla="*/ 150018 w 1016793"/>
              <a:gd name="connsiteY108" fmla="*/ 402228 h 1299960"/>
              <a:gd name="connsiteX109" fmla="*/ 142875 w 1016793"/>
              <a:gd name="connsiteY109" fmla="*/ 399847 h 1299960"/>
              <a:gd name="connsiteX110" fmla="*/ 145256 w 1016793"/>
              <a:gd name="connsiteY110" fmla="*/ 390322 h 1299960"/>
              <a:gd name="connsiteX111" fmla="*/ 147637 w 1016793"/>
              <a:gd name="connsiteY111" fmla="*/ 361747 h 1299960"/>
              <a:gd name="connsiteX112" fmla="*/ 147637 w 1016793"/>
              <a:gd name="connsiteY112" fmla="*/ 337935 h 1299960"/>
              <a:gd name="connsiteX113" fmla="*/ 142875 w 1016793"/>
              <a:gd name="connsiteY113" fmla="*/ 330791 h 1299960"/>
              <a:gd name="connsiteX114" fmla="*/ 140493 w 1016793"/>
              <a:gd name="connsiteY114" fmla="*/ 323647 h 1299960"/>
              <a:gd name="connsiteX115" fmla="*/ 126206 w 1016793"/>
              <a:gd name="connsiteY115" fmla="*/ 318885 h 1299960"/>
              <a:gd name="connsiteX116" fmla="*/ 114300 w 1016793"/>
              <a:gd name="connsiteY116" fmla="*/ 304597 h 1299960"/>
              <a:gd name="connsiteX117" fmla="*/ 104775 w 1016793"/>
              <a:gd name="connsiteY117" fmla="*/ 290310 h 1299960"/>
              <a:gd name="connsiteX118" fmla="*/ 100012 w 1016793"/>
              <a:gd name="connsiteY118" fmla="*/ 283166 h 1299960"/>
              <a:gd name="connsiteX119" fmla="*/ 92868 w 1016793"/>
              <a:gd name="connsiteY119" fmla="*/ 278403 h 1299960"/>
              <a:gd name="connsiteX120" fmla="*/ 88106 w 1016793"/>
              <a:gd name="connsiteY120" fmla="*/ 271260 h 1299960"/>
              <a:gd name="connsiteX121" fmla="*/ 80962 w 1016793"/>
              <a:gd name="connsiteY121" fmla="*/ 266497 h 1299960"/>
              <a:gd name="connsiteX122" fmla="*/ 73818 w 1016793"/>
              <a:gd name="connsiteY122" fmla="*/ 237922 h 1299960"/>
              <a:gd name="connsiteX123" fmla="*/ 76200 w 1016793"/>
              <a:gd name="connsiteY123" fmla="*/ 228397 h 1299960"/>
              <a:gd name="connsiteX124" fmla="*/ 78581 w 1016793"/>
              <a:gd name="connsiteY124" fmla="*/ 221253 h 1299960"/>
              <a:gd name="connsiteX125" fmla="*/ 92868 w 1016793"/>
              <a:gd name="connsiteY125" fmla="*/ 216491 h 1299960"/>
              <a:gd name="connsiteX126" fmla="*/ 100012 w 1016793"/>
              <a:gd name="connsiteY126" fmla="*/ 214110 h 1299960"/>
              <a:gd name="connsiteX127" fmla="*/ 102393 w 1016793"/>
              <a:gd name="connsiteY127" fmla="*/ 176010 h 1299960"/>
              <a:gd name="connsiteX128" fmla="*/ 111918 w 1016793"/>
              <a:gd name="connsiteY128" fmla="*/ 161722 h 1299960"/>
              <a:gd name="connsiteX129" fmla="*/ 123825 w 1016793"/>
              <a:gd name="connsiteY129" fmla="*/ 147435 h 1299960"/>
              <a:gd name="connsiteX130" fmla="*/ 128587 w 1016793"/>
              <a:gd name="connsiteY130" fmla="*/ 140291 h 1299960"/>
              <a:gd name="connsiteX131" fmla="*/ 130968 w 1016793"/>
              <a:gd name="connsiteY131" fmla="*/ 126003 h 1299960"/>
              <a:gd name="connsiteX132" fmla="*/ 126206 w 1016793"/>
              <a:gd name="connsiteY132" fmla="*/ 102191 h 1299960"/>
              <a:gd name="connsiteX133" fmla="*/ 121443 w 1016793"/>
              <a:gd name="connsiteY133" fmla="*/ 95047 h 1299960"/>
              <a:gd name="connsiteX134" fmla="*/ 119062 w 1016793"/>
              <a:gd name="connsiteY134" fmla="*/ 87903 h 1299960"/>
              <a:gd name="connsiteX135" fmla="*/ 121443 w 1016793"/>
              <a:gd name="connsiteY135" fmla="*/ 78378 h 1299960"/>
              <a:gd name="connsiteX136" fmla="*/ 128587 w 1016793"/>
              <a:gd name="connsiteY136" fmla="*/ 73616 h 1299960"/>
              <a:gd name="connsiteX137" fmla="*/ 161925 w 1016793"/>
              <a:gd name="connsiteY137" fmla="*/ 71235 h 1299960"/>
              <a:gd name="connsiteX138" fmla="*/ 169068 w 1016793"/>
              <a:gd name="connsiteY138" fmla="*/ 68853 h 1299960"/>
              <a:gd name="connsiteX139" fmla="*/ 176212 w 1016793"/>
              <a:gd name="connsiteY139" fmla="*/ 64091 h 1299960"/>
              <a:gd name="connsiteX140" fmla="*/ 192881 w 1016793"/>
              <a:gd name="connsiteY140" fmla="*/ 49803 h 1299960"/>
              <a:gd name="connsiteX141" fmla="*/ 202406 w 1016793"/>
              <a:gd name="connsiteY141" fmla="*/ 35516 h 1299960"/>
              <a:gd name="connsiteX142" fmla="*/ 209550 w 1016793"/>
              <a:gd name="connsiteY142" fmla="*/ 30753 h 1299960"/>
              <a:gd name="connsiteX143" fmla="*/ 226218 w 1016793"/>
              <a:gd name="connsiteY143" fmla="*/ 25991 h 1299960"/>
              <a:gd name="connsiteX144" fmla="*/ 250031 w 1016793"/>
              <a:gd name="connsiteY144" fmla="*/ 28372 h 1299960"/>
              <a:gd name="connsiteX145" fmla="*/ 257175 w 1016793"/>
              <a:gd name="connsiteY145" fmla="*/ 33135 h 1299960"/>
              <a:gd name="connsiteX146" fmla="*/ 271462 w 1016793"/>
              <a:gd name="connsiteY146" fmla="*/ 40278 h 1299960"/>
              <a:gd name="connsiteX147" fmla="*/ 302418 w 1016793"/>
              <a:gd name="connsiteY147" fmla="*/ 37897 h 1299960"/>
              <a:gd name="connsiteX148" fmla="*/ 307181 w 1016793"/>
              <a:gd name="connsiteY148" fmla="*/ 30753 h 1299960"/>
              <a:gd name="connsiteX149" fmla="*/ 311943 w 1016793"/>
              <a:gd name="connsiteY149" fmla="*/ 16466 h 1299960"/>
              <a:gd name="connsiteX150" fmla="*/ 314325 w 1016793"/>
              <a:gd name="connsiteY150" fmla="*/ 9322 h 1299960"/>
              <a:gd name="connsiteX151" fmla="*/ 385762 w 1016793"/>
              <a:gd name="connsiteY151" fmla="*/ 16466 h 1299960"/>
              <a:gd name="connsiteX152" fmla="*/ 392906 w 1016793"/>
              <a:gd name="connsiteY152" fmla="*/ 23610 h 1299960"/>
              <a:gd name="connsiteX153" fmla="*/ 407193 w 1016793"/>
              <a:gd name="connsiteY153" fmla="*/ 47422 h 1299960"/>
              <a:gd name="connsiteX154" fmla="*/ 409575 w 1016793"/>
              <a:gd name="connsiteY154" fmla="*/ 56947 h 1299960"/>
              <a:gd name="connsiteX155" fmla="*/ 414337 w 1016793"/>
              <a:gd name="connsiteY155" fmla="*/ 71235 h 1299960"/>
              <a:gd name="connsiteX156" fmla="*/ 416718 w 1016793"/>
              <a:gd name="connsiteY156" fmla="*/ 83141 h 1299960"/>
              <a:gd name="connsiteX157" fmla="*/ 421481 w 1016793"/>
              <a:gd name="connsiteY157" fmla="*/ 97428 h 1299960"/>
              <a:gd name="connsiteX158" fmla="*/ 419100 w 1016793"/>
              <a:gd name="connsiteY158" fmla="*/ 104572 h 1299960"/>
              <a:gd name="connsiteX159" fmla="*/ 411956 w 1016793"/>
              <a:gd name="connsiteY159" fmla="*/ 106953 h 1299960"/>
              <a:gd name="connsiteX160" fmla="*/ 390525 w 1016793"/>
              <a:gd name="connsiteY160" fmla="*/ 123622 h 1299960"/>
              <a:gd name="connsiteX161" fmla="*/ 388143 w 1016793"/>
              <a:gd name="connsiteY161" fmla="*/ 133147 h 1299960"/>
              <a:gd name="connsiteX162" fmla="*/ 366712 w 1016793"/>
              <a:gd name="connsiteY162" fmla="*/ 152197 h 1299960"/>
              <a:gd name="connsiteX163" fmla="*/ 364331 w 1016793"/>
              <a:gd name="connsiteY163" fmla="*/ 159341 h 1299960"/>
              <a:gd name="connsiteX164" fmla="*/ 371475 w 1016793"/>
              <a:gd name="connsiteY164" fmla="*/ 161722 h 1299960"/>
              <a:gd name="connsiteX165" fmla="*/ 378618 w 1016793"/>
              <a:gd name="connsiteY165" fmla="*/ 166485 h 1299960"/>
              <a:gd name="connsiteX166" fmla="*/ 383381 w 1016793"/>
              <a:gd name="connsiteY166" fmla="*/ 176010 h 1299960"/>
              <a:gd name="connsiteX167" fmla="*/ 392906 w 1016793"/>
              <a:gd name="connsiteY167" fmla="*/ 190297 h 1299960"/>
              <a:gd name="connsiteX168" fmla="*/ 395287 w 1016793"/>
              <a:gd name="connsiteY168" fmla="*/ 197441 h 1299960"/>
              <a:gd name="connsiteX169" fmla="*/ 409575 w 1016793"/>
              <a:gd name="connsiteY169" fmla="*/ 209347 h 1299960"/>
              <a:gd name="connsiteX170" fmla="*/ 423862 w 1016793"/>
              <a:gd name="connsiteY170" fmla="*/ 211728 h 1299960"/>
              <a:gd name="connsiteX171" fmla="*/ 440531 w 1016793"/>
              <a:gd name="connsiteY171" fmla="*/ 218872 h 1299960"/>
              <a:gd name="connsiteX172" fmla="*/ 454818 w 1016793"/>
              <a:gd name="connsiteY172" fmla="*/ 223635 h 1299960"/>
              <a:gd name="connsiteX173" fmla="*/ 461962 w 1016793"/>
              <a:gd name="connsiteY173" fmla="*/ 230778 h 1299960"/>
              <a:gd name="connsiteX174" fmla="*/ 488156 w 1016793"/>
              <a:gd name="connsiteY174" fmla="*/ 221253 h 1299960"/>
              <a:gd name="connsiteX175" fmla="*/ 492918 w 1016793"/>
              <a:gd name="connsiteY175" fmla="*/ 214110 h 1299960"/>
              <a:gd name="connsiteX176" fmla="*/ 497681 w 1016793"/>
              <a:gd name="connsiteY176" fmla="*/ 199822 h 1299960"/>
              <a:gd name="connsiteX177" fmla="*/ 519112 w 1016793"/>
              <a:gd name="connsiteY177" fmla="*/ 192678 h 1299960"/>
              <a:gd name="connsiteX178" fmla="*/ 526256 w 1016793"/>
              <a:gd name="connsiteY178" fmla="*/ 190297 h 1299960"/>
              <a:gd name="connsiteX179" fmla="*/ 533400 w 1016793"/>
              <a:gd name="connsiteY179" fmla="*/ 187916 h 1299960"/>
              <a:gd name="connsiteX180" fmla="*/ 540543 w 1016793"/>
              <a:gd name="connsiteY180" fmla="*/ 183153 h 1299960"/>
              <a:gd name="connsiteX181" fmla="*/ 545306 w 1016793"/>
              <a:gd name="connsiteY181" fmla="*/ 168866 h 1299960"/>
              <a:gd name="connsiteX182" fmla="*/ 547687 w 1016793"/>
              <a:gd name="connsiteY182" fmla="*/ 152197 h 1299960"/>
              <a:gd name="connsiteX183" fmla="*/ 550068 w 1016793"/>
              <a:gd name="connsiteY183" fmla="*/ 142672 h 1299960"/>
              <a:gd name="connsiteX184" fmla="*/ 542925 w 1016793"/>
              <a:gd name="connsiteY184" fmla="*/ 123622 h 1299960"/>
              <a:gd name="connsiteX185" fmla="*/ 535781 w 1016793"/>
              <a:gd name="connsiteY185" fmla="*/ 121241 h 1299960"/>
              <a:gd name="connsiteX186" fmla="*/ 552450 w 1016793"/>
              <a:gd name="connsiteY186" fmla="*/ 111716 h 1299960"/>
              <a:gd name="connsiteX187" fmla="*/ 561975 w 1016793"/>
              <a:gd name="connsiteY187" fmla="*/ 109335 h 1299960"/>
              <a:gd name="connsiteX188" fmla="*/ 569118 w 1016793"/>
              <a:gd name="connsiteY188" fmla="*/ 102191 h 1299960"/>
              <a:gd name="connsiteX189" fmla="*/ 576262 w 1016793"/>
              <a:gd name="connsiteY189" fmla="*/ 97428 h 1299960"/>
              <a:gd name="connsiteX190" fmla="*/ 578643 w 1016793"/>
              <a:gd name="connsiteY190" fmla="*/ 90285 h 1299960"/>
              <a:gd name="connsiteX191" fmla="*/ 597693 w 1016793"/>
              <a:gd name="connsiteY191" fmla="*/ 87903 h 1299960"/>
              <a:gd name="connsiteX192" fmla="*/ 633412 w 1016793"/>
              <a:gd name="connsiteY192" fmla="*/ 90285 h 1299960"/>
              <a:gd name="connsiteX193" fmla="*/ 647700 w 1016793"/>
              <a:gd name="connsiteY193" fmla="*/ 92666 h 1299960"/>
              <a:gd name="connsiteX194" fmla="*/ 650081 w 1016793"/>
              <a:gd name="connsiteY194" fmla="*/ 99810 h 1299960"/>
              <a:gd name="connsiteX195" fmla="*/ 647700 w 1016793"/>
              <a:gd name="connsiteY195" fmla="*/ 118860 h 1299960"/>
              <a:gd name="connsiteX196" fmla="*/ 642937 w 1016793"/>
              <a:gd name="connsiteY196" fmla="*/ 126003 h 1299960"/>
              <a:gd name="connsiteX197" fmla="*/ 640556 w 1016793"/>
              <a:gd name="connsiteY197" fmla="*/ 133147 h 1299960"/>
              <a:gd name="connsiteX198" fmla="*/ 631031 w 1016793"/>
              <a:gd name="connsiteY198" fmla="*/ 147435 h 1299960"/>
              <a:gd name="connsiteX199" fmla="*/ 626268 w 1016793"/>
              <a:gd name="connsiteY199" fmla="*/ 154578 h 1299960"/>
              <a:gd name="connsiteX200" fmla="*/ 621506 w 1016793"/>
              <a:gd name="connsiteY200" fmla="*/ 161722 h 1299960"/>
              <a:gd name="connsiteX201" fmla="*/ 576262 w 1016793"/>
              <a:gd name="connsiteY201" fmla="*/ 166485 h 1299960"/>
              <a:gd name="connsiteX202" fmla="*/ 573881 w 1016793"/>
              <a:gd name="connsiteY202" fmla="*/ 173628 h 1299960"/>
              <a:gd name="connsiteX203" fmla="*/ 578643 w 1016793"/>
              <a:gd name="connsiteY203" fmla="*/ 197441 h 1299960"/>
              <a:gd name="connsiteX204" fmla="*/ 583406 w 1016793"/>
              <a:gd name="connsiteY204" fmla="*/ 218872 h 1299960"/>
              <a:gd name="connsiteX205" fmla="*/ 588168 w 1016793"/>
              <a:gd name="connsiteY205" fmla="*/ 226016 h 1299960"/>
              <a:gd name="connsiteX206" fmla="*/ 604837 w 1016793"/>
              <a:gd name="connsiteY206" fmla="*/ 218872 h 1299960"/>
              <a:gd name="connsiteX207" fmla="*/ 616743 w 1016793"/>
              <a:gd name="connsiteY207" fmla="*/ 204585 h 1299960"/>
              <a:gd name="connsiteX208" fmla="*/ 623887 w 1016793"/>
              <a:gd name="connsiteY208" fmla="*/ 202203 h 1299960"/>
              <a:gd name="connsiteX209" fmla="*/ 652462 w 1016793"/>
              <a:gd name="connsiteY209" fmla="*/ 195060 h 1299960"/>
              <a:gd name="connsiteX210" fmla="*/ 669131 w 1016793"/>
              <a:gd name="connsiteY210" fmla="*/ 190297 h 1299960"/>
              <a:gd name="connsiteX211" fmla="*/ 678656 w 1016793"/>
              <a:gd name="connsiteY211" fmla="*/ 185535 h 1299960"/>
              <a:gd name="connsiteX212" fmla="*/ 681037 w 1016793"/>
              <a:gd name="connsiteY212" fmla="*/ 178391 h 1299960"/>
              <a:gd name="connsiteX213" fmla="*/ 685800 w 1016793"/>
              <a:gd name="connsiteY213" fmla="*/ 171247 h 1299960"/>
              <a:gd name="connsiteX214" fmla="*/ 688181 w 1016793"/>
              <a:gd name="connsiteY214" fmla="*/ 161722 h 1299960"/>
              <a:gd name="connsiteX215" fmla="*/ 697706 w 1016793"/>
              <a:gd name="connsiteY215" fmla="*/ 156960 h 1299960"/>
              <a:gd name="connsiteX216" fmla="*/ 714375 w 1016793"/>
              <a:gd name="connsiteY216" fmla="*/ 159341 h 1299960"/>
              <a:gd name="connsiteX217" fmla="*/ 716756 w 1016793"/>
              <a:gd name="connsiteY217" fmla="*/ 168866 h 1299960"/>
              <a:gd name="connsiteX218" fmla="*/ 714375 w 1016793"/>
              <a:gd name="connsiteY218" fmla="*/ 195060 h 1299960"/>
              <a:gd name="connsiteX219" fmla="*/ 709612 w 1016793"/>
              <a:gd name="connsiteY219" fmla="*/ 209347 h 1299960"/>
              <a:gd name="connsiteX220" fmla="*/ 707231 w 1016793"/>
              <a:gd name="connsiteY220" fmla="*/ 216491 h 1299960"/>
              <a:gd name="connsiteX221" fmla="*/ 709612 w 1016793"/>
              <a:gd name="connsiteY221" fmla="*/ 223635 h 1299960"/>
              <a:gd name="connsiteX222" fmla="*/ 733425 w 1016793"/>
              <a:gd name="connsiteY222" fmla="*/ 228397 h 1299960"/>
              <a:gd name="connsiteX223" fmla="*/ 742950 w 1016793"/>
              <a:gd name="connsiteY223" fmla="*/ 235541 h 1299960"/>
              <a:gd name="connsiteX224" fmla="*/ 745331 w 1016793"/>
              <a:gd name="connsiteY224" fmla="*/ 242685 h 1299960"/>
              <a:gd name="connsiteX225" fmla="*/ 750093 w 1016793"/>
              <a:gd name="connsiteY225" fmla="*/ 249828 h 1299960"/>
              <a:gd name="connsiteX226" fmla="*/ 752475 w 1016793"/>
              <a:gd name="connsiteY226" fmla="*/ 256972 h 1299960"/>
              <a:gd name="connsiteX227" fmla="*/ 757237 w 1016793"/>
              <a:gd name="connsiteY227" fmla="*/ 264116 h 1299960"/>
              <a:gd name="connsiteX228" fmla="*/ 762000 w 1016793"/>
              <a:gd name="connsiteY228" fmla="*/ 278403 h 1299960"/>
              <a:gd name="connsiteX229" fmla="*/ 764381 w 1016793"/>
              <a:gd name="connsiteY229" fmla="*/ 285547 h 1299960"/>
              <a:gd name="connsiteX230" fmla="*/ 759618 w 1016793"/>
              <a:gd name="connsiteY230" fmla="*/ 292691 h 1299960"/>
              <a:gd name="connsiteX231" fmla="*/ 752475 w 1016793"/>
              <a:gd name="connsiteY231" fmla="*/ 295072 h 1299960"/>
              <a:gd name="connsiteX232" fmla="*/ 728662 w 1016793"/>
              <a:gd name="connsiteY232" fmla="*/ 302216 h 1299960"/>
              <a:gd name="connsiteX233" fmla="*/ 711993 w 1016793"/>
              <a:gd name="connsiteY233" fmla="*/ 311741 h 1299960"/>
              <a:gd name="connsiteX234" fmla="*/ 707231 w 1016793"/>
              <a:gd name="connsiteY234" fmla="*/ 376035 h 1299960"/>
              <a:gd name="connsiteX235" fmla="*/ 704850 w 1016793"/>
              <a:gd name="connsiteY235" fmla="*/ 411753 h 1299960"/>
              <a:gd name="connsiteX236" fmla="*/ 697706 w 1016793"/>
              <a:gd name="connsiteY236" fmla="*/ 414135 h 1299960"/>
              <a:gd name="connsiteX237" fmla="*/ 690562 w 1016793"/>
              <a:gd name="connsiteY237" fmla="*/ 418897 h 1299960"/>
              <a:gd name="connsiteX238" fmla="*/ 683418 w 1016793"/>
              <a:gd name="connsiteY238" fmla="*/ 421278 h 1299960"/>
              <a:gd name="connsiteX239" fmla="*/ 671512 w 1016793"/>
              <a:gd name="connsiteY239" fmla="*/ 426041 h 1299960"/>
              <a:gd name="connsiteX240" fmla="*/ 650081 w 1016793"/>
              <a:gd name="connsiteY240" fmla="*/ 430803 h 1299960"/>
              <a:gd name="connsiteX241" fmla="*/ 631031 w 1016793"/>
              <a:gd name="connsiteY241" fmla="*/ 428422 h 1299960"/>
              <a:gd name="connsiteX242" fmla="*/ 616743 w 1016793"/>
              <a:gd name="connsiteY242" fmla="*/ 423660 h 1299960"/>
              <a:gd name="connsiteX243" fmla="*/ 607218 w 1016793"/>
              <a:gd name="connsiteY243" fmla="*/ 421278 h 1299960"/>
              <a:gd name="connsiteX244" fmla="*/ 559593 w 1016793"/>
              <a:gd name="connsiteY244" fmla="*/ 423660 h 1299960"/>
              <a:gd name="connsiteX245" fmla="*/ 552450 w 1016793"/>
              <a:gd name="connsiteY245" fmla="*/ 426041 h 1299960"/>
              <a:gd name="connsiteX246" fmla="*/ 538162 w 1016793"/>
              <a:gd name="connsiteY246" fmla="*/ 428422 h 1299960"/>
              <a:gd name="connsiteX247" fmla="*/ 531018 w 1016793"/>
              <a:gd name="connsiteY247" fmla="*/ 433185 h 1299960"/>
              <a:gd name="connsiteX248" fmla="*/ 526256 w 1016793"/>
              <a:gd name="connsiteY248" fmla="*/ 447472 h 1299960"/>
              <a:gd name="connsiteX249" fmla="*/ 521493 w 1016793"/>
              <a:gd name="connsiteY249" fmla="*/ 454616 h 1299960"/>
              <a:gd name="connsiteX250" fmla="*/ 523875 w 1016793"/>
              <a:gd name="connsiteY250" fmla="*/ 476047 h 1299960"/>
              <a:gd name="connsiteX251" fmla="*/ 526256 w 1016793"/>
              <a:gd name="connsiteY251" fmla="*/ 485572 h 1299960"/>
              <a:gd name="connsiteX252" fmla="*/ 540543 w 1016793"/>
              <a:gd name="connsiteY252" fmla="*/ 492716 h 1299960"/>
              <a:gd name="connsiteX253" fmla="*/ 561975 w 1016793"/>
              <a:gd name="connsiteY253" fmla="*/ 490335 h 1299960"/>
              <a:gd name="connsiteX254" fmla="*/ 569118 w 1016793"/>
              <a:gd name="connsiteY254" fmla="*/ 487953 h 1299960"/>
              <a:gd name="connsiteX255" fmla="*/ 573881 w 1016793"/>
              <a:gd name="connsiteY255" fmla="*/ 478428 h 1299960"/>
              <a:gd name="connsiteX256" fmla="*/ 578643 w 1016793"/>
              <a:gd name="connsiteY256" fmla="*/ 461760 h 1299960"/>
              <a:gd name="connsiteX257" fmla="*/ 581025 w 1016793"/>
              <a:gd name="connsiteY257" fmla="*/ 454616 h 1299960"/>
              <a:gd name="connsiteX258" fmla="*/ 588168 w 1016793"/>
              <a:gd name="connsiteY258" fmla="*/ 452235 h 1299960"/>
              <a:gd name="connsiteX259" fmla="*/ 595312 w 1016793"/>
              <a:gd name="connsiteY259" fmla="*/ 447472 h 1299960"/>
              <a:gd name="connsiteX260" fmla="*/ 628650 w 1016793"/>
              <a:gd name="connsiteY260" fmla="*/ 449853 h 1299960"/>
              <a:gd name="connsiteX261" fmla="*/ 633412 w 1016793"/>
              <a:gd name="connsiteY261" fmla="*/ 464141 h 1299960"/>
              <a:gd name="connsiteX262" fmla="*/ 635793 w 1016793"/>
              <a:gd name="connsiteY262" fmla="*/ 473666 h 1299960"/>
              <a:gd name="connsiteX263" fmla="*/ 640556 w 1016793"/>
              <a:gd name="connsiteY263" fmla="*/ 487953 h 1299960"/>
              <a:gd name="connsiteX264" fmla="*/ 647700 w 1016793"/>
              <a:gd name="connsiteY264" fmla="*/ 507003 h 1299960"/>
              <a:gd name="connsiteX265" fmla="*/ 654843 w 1016793"/>
              <a:gd name="connsiteY265" fmla="*/ 509385 h 1299960"/>
              <a:gd name="connsiteX266" fmla="*/ 688181 w 1016793"/>
              <a:gd name="connsiteY266" fmla="*/ 523672 h 1299960"/>
              <a:gd name="connsiteX267" fmla="*/ 697706 w 1016793"/>
              <a:gd name="connsiteY267" fmla="*/ 526053 h 1299960"/>
              <a:gd name="connsiteX268" fmla="*/ 695325 w 1016793"/>
              <a:gd name="connsiteY268" fmla="*/ 542722 h 1299960"/>
              <a:gd name="connsiteX269" fmla="*/ 697706 w 1016793"/>
              <a:gd name="connsiteY269" fmla="*/ 554628 h 1299960"/>
              <a:gd name="connsiteX270" fmla="*/ 728662 w 1016793"/>
              <a:gd name="connsiteY270" fmla="*/ 557010 h 1299960"/>
              <a:gd name="connsiteX271" fmla="*/ 750093 w 1016793"/>
              <a:gd name="connsiteY271" fmla="*/ 554628 h 1299960"/>
              <a:gd name="connsiteX272" fmla="*/ 752475 w 1016793"/>
              <a:gd name="connsiteY272" fmla="*/ 547485 h 1299960"/>
              <a:gd name="connsiteX273" fmla="*/ 766762 w 1016793"/>
              <a:gd name="connsiteY273" fmla="*/ 542722 h 1299960"/>
              <a:gd name="connsiteX274" fmla="*/ 783431 w 1016793"/>
              <a:gd name="connsiteY274" fmla="*/ 545103 h 1299960"/>
              <a:gd name="connsiteX275" fmla="*/ 788193 w 1016793"/>
              <a:gd name="connsiteY275" fmla="*/ 564153 h 1299960"/>
              <a:gd name="connsiteX276" fmla="*/ 790575 w 1016793"/>
              <a:gd name="connsiteY276" fmla="*/ 573678 h 1299960"/>
              <a:gd name="connsiteX277" fmla="*/ 797718 w 1016793"/>
              <a:gd name="connsiteY277" fmla="*/ 607016 h 1299960"/>
              <a:gd name="connsiteX278" fmla="*/ 819150 w 1016793"/>
              <a:gd name="connsiteY278" fmla="*/ 616541 h 1299960"/>
              <a:gd name="connsiteX279" fmla="*/ 826293 w 1016793"/>
              <a:gd name="connsiteY279" fmla="*/ 618922 h 1299960"/>
              <a:gd name="connsiteX280" fmla="*/ 833437 w 1016793"/>
              <a:gd name="connsiteY280" fmla="*/ 623685 h 1299960"/>
              <a:gd name="connsiteX281" fmla="*/ 847725 w 1016793"/>
              <a:gd name="connsiteY281" fmla="*/ 628447 h 1299960"/>
              <a:gd name="connsiteX282" fmla="*/ 878681 w 1016793"/>
              <a:gd name="connsiteY282" fmla="*/ 633210 h 1299960"/>
              <a:gd name="connsiteX283" fmla="*/ 923925 w 1016793"/>
              <a:gd name="connsiteY283" fmla="*/ 635591 h 1299960"/>
              <a:gd name="connsiteX284" fmla="*/ 938212 w 1016793"/>
              <a:gd name="connsiteY284" fmla="*/ 642735 h 1299960"/>
              <a:gd name="connsiteX285" fmla="*/ 942975 w 1016793"/>
              <a:gd name="connsiteY285" fmla="*/ 649878 h 1299960"/>
              <a:gd name="connsiteX286" fmla="*/ 945356 w 1016793"/>
              <a:gd name="connsiteY286" fmla="*/ 664166 h 1299960"/>
              <a:gd name="connsiteX287" fmla="*/ 952500 w 1016793"/>
              <a:gd name="connsiteY287" fmla="*/ 666547 h 1299960"/>
              <a:gd name="connsiteX288" fmla="*/ 971550 w 1016793"/>
              <a:gd name="connsiteY288" fmla="*/ 664166 h 1299960"/>
              <a:gd name="connsiteX289" fmla="*/ 1016793 w 1016793"/>
              <a:gd name="connsiteY289" fmla="*/ 661785 h 1299960"/>
              <a:gd name="connsiteX290" fmla="*/ 1014412 w 1016793"/>
              <a:gd name="connsiteY290" fmla="*/ 683216 h 1299960"/>
              <a:gd name="connsiteX291" fmla="*/ 1004887 w 1016793"/>
              <a:gd name="connsiteY291" fmla="*/ 697503 h 1299960"/>
              <a:gd name="connsiteX292" fmla="*/ 1000125 w 1016793"/>
              <a:gd name="connsiteY292" fmla="*/ 711791 h 1299960"/>
              <a:gd name="connsiteX293" fmla="*/ 1004887 w 1016793"/>
              <a:gd name="connsiteY293" fmla="*/ 749891 h 1299960"/>
              <a:gd name="connsiteX294" fmla="*/ 997743 w 1016793"/>
              <a:gd name="connsiteY294" fmla="*/ 754653 h 1299960"/>
              <a:gd name="connsiteX295" fmla="*/ 990600 w 1016793"/>
              <a:gd name="connsiteY295" fmla="*/ 761797 h 1299960"/>
              <a:gd name="connsiteX296" fmla="*/ 981075 w 1016793"/>
              <a:gd name="connsiteY296" fmla="*/ 766560 h 1299960"/>
              <a:gd name="connsiteX297" fmla="*/ 976312 w 1016793"/>
              <a:gd name="connsiteY297" fmla="*/ 773703 h 1299960"/>
              <a:gd name="connsiteX298" fmla="*/ 969168 w 1016793"/>
              <a:gd name="connsiteY298" fmla="*/ 780847 h 1299960"/>
              <a:gd name="connsiteX299" fmla="*/ 966787 w 1016793"/>
              <a:gd name="connsiteY299" fmla="*/ 797516 h 1299960"/>
              <a:gd name="connsiteX300" fmla="*/ 962025 w 1016793"/>
              <a:gd name="connsiteY300" fmla="*/ 837997 h 1299960"/>
              <a:gd name="connsiteX301" fmla="*/ 954881 w 1016793"/>
              <a:gd name="connsiteY301" fmla="*/ 842760 h 1299960"/>
              <a:gd name="connsiteX302" fmla="*/ 938212 w 1016793"/>
              <a:gd name="connsiteY302" fmla="*/ 849903 h 1299960"/>
              <a:gd name="connsiteX303" fmla="*/ 931068 w 1016793"/>
              <a:gd name="connsiteY303" fmla="*/ 854666 h 1299960"/>
              <a:gd name="connsiteX304" fmla="*/ 921543 w 1016793"/>
              <a:gd name="connsiteY304" fmla="*/ 861810 h 1299960"/>
              <a:gd name="connsiteX305" fmla="*/ 912018 w 1016793"/>
              <a:gd name="connsiteY305" fmla="*/ 864191 h 1299960"/>
              <a:gd name="connsiteX306" fmla="*/ 902493 w 1016793"/>
              <a:gd name="connsiteY306" fmla="*/ 868953 h 1299960"/>
              <a:gd name="connsiteX307" fmla="*/ 881062 w 1016793"/>
              <a:gd name="connsiteY307" fmla="*/ 878478 h 1299960"/>
              <a:gd name="connsiteX308" fmla="*/ 852487 w 1016793"/>
              <a:gd name="connsiteY308" fmla="*/ 876097 h 1299960"/>
              <a:gd name="connsiteX309" fmla="*/ 835818 w 1016793"/>
              <a:gd name="connsiteY309" fmla="*/ 871335 h 1299960"/>
              <a:gd name="connsiteX310" fmla="*/ 819150 w 1016793"/>
              <a:gd name="connsiteY310" fmla="*/ 873716 h 1299960"/>
              <a:gd name="connsiteX311" fmla="*/ 814387 w 1016793"/>
              <a:gd name="connsiteY311" fmla="*/ 883241 h 1299960"/>
              <a:gd name="connsiteX312" fmla="*/ 812006 w 1016793"/>
              <a:gd name="connsiteY312" fmla="*/ 942772 h 1299960"/>
              <a:gd name="connsiteX313" fmla="*/ 809625 w 1016793"/>
              <a:gd name="connsiteY313" fmla="*/ 949916 h 1299960"/>
              <a:gd name="connsiteX314" fmla="*/ 807243 w 1016793"/>
              <a:gd name="connsiteY314" fmla="*/ 964203 h 1299960"/>
              <a:gd name="connsiteX315" fmla="*/ 804862 w 1016793"/>
              <a:gd name="connsiteY315" fmla="*/ 971347 h 1299960"/>
              <a:gd name="connsiteX316" fmla="*/ 802481 w 1016793"/>
              <a:gd name="connsiteY316" fmla="*/ 983253 h 1299960"/>
              <a:gd name="connsiteX317" fmla="*/ 809625 w 1016793"/>
              <a:gd name="connsiteY317" fmla="*/ 1004685 h 1299960"/>
              <a:gd name="connsiteX318" fmla="*/ 823912 w 1016793"/>
              <a:gd name="connsiteY318" fmla="*/ 1014210 h 1299960"/>
              <a:gd name="connsiteX319" fmla="*/ 821531 w 1016793"/>
              <a:gd name="connsiteY319" fmla="*/ 1030878 h 1299960"/>
              <a:gd name="connsiteX320" fmla="*/ 812006 w 1016793"/>
              <a:gd name="connsiteY320" fmla="*/ 1033260 h 1299960"/>
              <a:gd name="connsiteX321" fmla="*/ 804862 w 1016793"/>
              <a:gd name="connsiteY321" fmla="*/ 1038022 h 1299960"/>
              <a:gd name="connsiteX322" fmla="*/ 797718 w 1016793"/>
              <a:gd name="connsiteY322" fmla="*/ 1040403 h 1299960"/>
              <a:gd name="connsiteX323" fmla="*/ 778668 w 1016793"/>
              <a:gd name="connsiteY323" fmla="*/ 1047547 h 1299960"/>
              <a:gd name="connsiteX324" fmla="*/ 771525 w 1016793"/>
              <a:gd name="connsiteY324" fmla="*/ 1049928 h 1299960"/>
              <a:gd name="connsiteX325" fmla="*/ 742950 w 1016793"/>
              <a:gd name="connsiteY325" fmla="*/ 1052310 h 1299960"/>
              <a:gd name="connsiteX326" fmla="*/ 733425 w 1016793"/>
              <a:gd name="connsiteY326" fmla="*/ 1064216 h 1299960"/>
              <a:gd name="connsiteX327" fmla="*/ 728662 w 1016793"/>
              <a:gd name="connsiteY327" fmla="*/ 1078503 h 1299960"/>
              <a:gd name="connsiteX328" fmla="*/ 726281 w 1016793"/>
              <a:gd name="connsiteY328" fmla="*/ 1095172 h 1299960"/>
              <a:gd name="connsiteX329" fmla="*/ 711993 w 1016793"/>
              <a:gd name="connsiteY329" fmla="*/ 1099935 h 1299960"/>
              <a:gd name="connsiteX330" fmla="*/ 697706 w 1016793"/>
              <a:gd name="connsiteY330" fmla="*/ 1107078 h 1299960"/>
              <a:gd name="connsiteX331" fmla="*/ 692943 w 1016793"/>
              <a:gd name="connsiteY331" fmla="*/ 1121366 h 1299960"/>
              <a:gd name="connsiteX332" fmla="*/ 690562 w 1016793"/>
              <a:gd name="connsiteY332" fmla="*/ 1128510 h 1299960"/>
              <a:gd name="connsiteX333" fmla="*/ 697706 w 1016793"/>
              <a:gd name="connsiteY333" fmla="*/ 1149941 h 1299960"/>
              <a:gd name="connsiteX334" fmla="*/ 676275 w 1016793"/>
              <a:gd name="connsiteY334" fmla="*/ 1166610 h 1299960"/>
              <a:gd name="connsiteX335" fmla="*/ 669131 w 1016793"/>
              <a:gd name="connsiteY335" fmla="*/ 1197566 h 1299960"/>
              <a:gd name="connsiteX336" fmla="*/ 666750 w 1016793"/>
              <a:gd name="connsiteY336" fmla="*/ 1204710 h 1299960"/>
              <a:gd name="connsiteX337" fmla="*/ 657225 w 1016793"/>
              <a:gd name="connsiteY337" fmla="*/ 1209472 h 1299960"/>
              <a:gd name="connsiteX338" fmla="*/ 640556 w 1016793"/>
              <a:gd name="connsiteY338" fmla="*/ 1214235 h 1299960"/>
              <a:gd name="connsiteX339" fmla="*/ 633412 w 1016793"/>
              <a:gd name="connsiteY339" fmla="*/ 1216616 h 1299960"/>
              <a:gd name="connsiteX340" fmla="*/ 631031 w 1016793"/>
              <a:gd name="connsiteY340" fmla="*/ 1223760 h 1299960"/>
              <a:gd name="connsiteX341" fmla="*/ 626268 w 1016793"/>
              <a:gd name="connsiteY341" fmla="*/ 1230903 h 1299960"/>
              <a:gd name="connsiteX342" fmla="*/ 616743 w 1016793"/>
              <a:gd name="connsiteY342" fmla="*/ 1264241 h 1299960"/>
              <a:gd name="connsiteX343" fmla="*/ 609600 w 1016793"/>
              <a:gd name="connsiteY343" fmla="*/ 1266622 h 1299960"/>
              <a:gd name="connsiteX344" fmla="*/ 604837 w 1016793"/>
              <a:gd name="connsiteY344" fmla="*/ 1280910 h 1299960"/>
              <a:gd name="connsiteX345" fmla="*/ 602456 w 1016793"/>
              <a:gd name="connsiteY345" fmla="*/ 1288053 h 1299960"/>
              <a:gd name="connsiteX346" fmla="*/ 588168 w 1016793"/>
              <a:gd name="connsiteY346" fmla="*/ 1292816 h 1299960"/>
              <a:gd name="connsiteX347" fmla="*/ 573881 w 1016793"/>
              <a:gd name="connsiteY347" fmla="*/ 1297578 h 1299960"/>
              <a:gd name="connsiteX348" fmla="*/ 569118 w 1016793"/>
              <a:gd name="connsiteY348" fmla="*/ 1299960 h 129996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  <a:cxn ang="0">
                <a:pos x="connsiteX331" y="connsiteY331"/>
              </a:cxn>
              <a:cxn ang="0">
                <a:pos x="connsiteX332" y="connsiteY332"/>
              </a:cxn>
              <a:cxn ang="0">
                <a:pos x="connsiteX333" y="connsiteY333"/>
              </a:cxn>
              <a:cxn ang="0">
                <a:pos x="connsiteX334" y="connsiteY334"/>
              </a:cxn>
              <a:cxn ang="0">
                <a:pos x="connsiteX335" y="connsiteY335"/>
              </a:cxn>
              <a:cxn ang="0">
                <a:pos x="connsiteX336" y="connsiteY336"/>
              </a:cxn>
              <a:cxn ang="0">
                <a:pos x="connsiteX337" y="connsiteY337"/>
              </a:cxn>
              <a:cxn ang="0">
                <a:pos x="connsiteX338" y="connsiteY338"/>
              </a:cxn>
              <a:cxn ang="0">
                <a:pos x="connsiteX339" y="connsiteY339"/>
              </a:cxn>
              <a:cxn ang="0">
                <a:pos x="connsiteX340" y="connsiteY340"/>
              </a:cxn>
              <a:cxn ang="0">
                <a:pos x="connsiteX341" y="connsiteY341"/>
              </a:cxn>
              <a:cxn ang="0">
                <a:pos x="connsiteX342" y="connsiteY342"/>
              </a:cxn>
              <a:cxn ang="0">
                <a:pos x="connsiteX343" y="connsiteY343"/>
              </a:cxn>
              <a:cxn ang="0">
                <a:pos x="connsiteX344" y="connsiteY344"/>
              </a:cxn>
              <a:cxn ang="0">
                <a:pos x="connsiteX345" y="connsiteY345"/>
              </a:cxn>
              <a:cxn ang="0">
                <a:pos x="connsiteX346" y="connsiteY346"/>
              </a:cxn>
              <a:cxn ang="0">
                <a:pos x="connsiteX347" y="connsiteY347"/>
              </a:cxn>
              <a:cxn ang="0">
                <a:pos x="connsiteX348" y="connsiteY348"/>
              </a:cxn>
            </a:cxnLst>
            <a:rect l="l" t="t" r="r" b="b"/>
            <a:pathLst>
              <a:path w="1016793" h="1299960">
                <a:moveTo>
                  <a:pt x="569118" y="1299960"/>
                </a:moveTo>
                <a:cubicBezTo>
                  <a:pt x="551599" y="1296455"/>
                  <a:pt x="560581" y="1299823"/>
                  <a:pt x="542925" y="1288053"/>
                </a:cubicBezTo>
                <a:lnTo>
                  <a:pt x="535781" y="1283291"/>
                </a:lnTo>
                <a:cubicBezTo>
                  <a:pt x="534193" y="1280910"/>
                  <a:pt x="533042" y="1278171"/>
                  <a:pt x="531018" y="1276147"/>
                </a:cubicBezTo>
                <a:cubicBezTo>
                  <a:pt x="526901" y="1272030"/>
                  <a:pt x="519017" y="1269422"/>
                  <a:pt x="514350" y="1266622"/>
                </a:cubicBezTo>
                <a:cubicBezTo>
                  <a:pt x="493882" y="1254341"/>
                  <a:pt x="507286" y="1259505"/>
                  <a:pt x="492918" y="1254716"/>
                </a:cubicBezTo>
                <a:cubicBezTo>
                  <a:pt x="455827" y="1260014"/>
                  <a:pt x="464540" y="1259752"/>
                  <a:pt x="402431" y="1254716"/>
                </a:cubicBezTo>
                <a:cubicBezTo>
                  <a:pt x="397427" y="1254310"/>
                  <a:pt x="392906" y="1251541"/>
                  <a:pt x="388143" y="1249953"/>
                </a:cubicBezTo>
                <a:lnTo>
                  <a:pt x="381000" y="1247572"/>
                </a:lnTo>
                <a:lnTo>
                  <a:pt x="381000" y="1247572"/>
                </a:lnTo>
                <a:lnTo>
                  <a:pt x="357187" y="1245191"/>
                </a:lnTo>
                <a:cubicBezTo>
                  <a:pt x="352425" y="1243603"/>
                  <a:pt x="346450" y="1243977"/>
                  <a:pt x="342900" y="1240428"/>
                </a:cubicBezTo>
                <a:cubicBezTo>
                  <a:pt x="340519" y="1238047"/>
                  <a:pt x="338951" y="1234350"/>
                  <a:pt x="335756" y="1233285"/>
                </a:cubicBezTo>
                <a:cubicBezTo>
                  <a:pt x="328937" y="1231012"/>
                  <a:pt x="321469" y="1231697"/>
                  <a:pt x="314325" y="1230903"/>
                </a:cubicBezTo>
                <a:cubicBezTo>
                  <a:pt x="292469" y="1223619"/>
                  <a:pt x="305032" y="1226640"/>
                  <a:pt x="276225" y="1223760"/>
                </a:cubicBezTo>
                <a:cubicBezTo>
                  <a:pt x="274637" y="1220585"/>
                  <a:pt x="273223" y="1217317"/>
                  <a:pt x="271462" y="1214235"/>
                </a:cubicBezTo>
                <a:cubicBezTo>
                  <a:pt x="270042" y="1211750"/>
                  <a:pt x="266959" y="1209941"/>
                  <a:pt x="266700" y="1207091"/>
                </a:cubicBezTo>
                <a:cubicBezTo>
                  <a:pt x="264821" y="1186414"/>
                  <a:pt x="270888" y="1191480"/>
                  <a:pt x="273843" y="1173753"/>
                </a:cubicBezTo>
                <a:cubicBezTo>
                  <a:pt x="276224" y="1159466"/>
                  <a:pt x="279388" y="1145287"/>
                  <a:pt x="280987" y="1130891"/>
                </a:cubicBezTo>
                <a:cubicBezTo>
                  <a:pt x="281781" y="1123747"/>
                  <a:pt x="281958" y="1116508"/>
                  <a:pt x="283368" y="1109460"/>
                </a:cubicBezTo>
                <a:cubicBezTo>
                  <a:pt x="284353" y="1104537"/>
                  <a:pt x="286914" y="1100042"/>
                  <a:pt x="288131" y="1095172"/>
                </a:cubicBezTo>
                <a:lnTo>
                  <a:pt x="290512" y="1085647"/>
                </a:lnTo>
                <a:cubicBezTo>
                  <a:pt x="289718" y="1059453"/>
                  <a:pt x="289473" y="1033237"/>
                  <a:pt x="288131" y="1007066"/>
                </a:cubicBezTo>
                <a:cubicBezTo>
                  <a:pt x="287884" y="1002244"/>
                  <a:pt x="287277" y="997359"/>
                  <a:pt x="285750" y="992778"/>
                </a:cubicBezTo>
                <a:cubicBezTo>
                  <a:pt x="284845" y="990063"/>
                  <a:pt x="282407" y="988120"/>
                  <a:pt x="280987" y="985635"/>
                </a:cubicBezTo>
                <a:cubicBezTo>
                  <a:pt x="279226" y="982553"/>
                  <a:pt x="277543" y="979406"/>
                  <a:pt x="276225" y="976110"/>
                </a:cubicBezTo>
                <a:cubicBezTo>
                  <a:pt x="274361" y="971449"/>
                  <a:pt x="272446" y="966745"/>
                  <a:pt x="271462" y="961822"/>
                </a:cubicBezTo>
                <a:cubicBezTo>
                  <a:pt x="270668" y="957853"/>
                  <a:pt x="271089" y="953430"/>
                  <a:pt x="269081" y="949916"/>
                </a:cubicBezTo>
                <a:cubicBezTo>
                  <a:pt x="267661" y="947431"/>
                  <a:pt x="264318" y="946741"/>
                  <a:pt x="261937" y="945153"/>
                </a:cubicBezTo>
                <a:cubicBezTo>
                  <a:pt x="247670" y="966557"/>
                  <a:pt x="270117" y="930656"/>
                  <a:pt x="254793" y="968966"/>
                </a:cubicBezTo>
                <a:cubicBezTo>
                  <a:pt x="252048" y="975828"/>
                  <a:pt x="246243" y="976579"/>
                  <a:pt x="240506" y="978491"/>
                </a:cubicBezTo>
                <a:cubicBezTo>
                  <a:pt x="228628" y="990369"/>
                  <a:pt x="229649" y="992358"/>
                  <a:pt x="216693" y="997541"/>
                </a:cubicBezTo>
                <a:cubicBezTo>
                  <a:pt x="212032" y="999405"/>
                  <a:pt x="207168" y="1000716"/>
                  <a:pt x="202406" y="1002303"/>
                </a:cubicBezTo>
                <a:lnTo>
                  <a:pt x="195262" y="1004685"/>
                </a:lnTo>
                <a:cubicBezTo>
                  <a:pt x="180975" y="1003891"/>
                  <a:pt x="165906" y="1007030"/>
                  <a:pt x="152400" y="1002303"/>
                </a:cubicBezTo>
                <a:cubicBezTo>
                  <a:pt x="147662" y="1000645"/>
                  <a:pt x="147637" y="988016"/>
                  <a:pt x="147637" y="988016"/>
                </a:cubicBezTo>
                <a:cubicBezTo>
                  <a:pt x="150018" y="987222"/>
                  <a:pt x="153006" y="987410"/>
                  <a:pt x="154781" y="985635"/>
                </a:cubicBezTo>
                <a:cubicBezTo>
                  <a:pt x="156556" y="983860"/>
                  <a:pt x="157162" y="981001"/>
                  <a:pt x="157162" y="978491"/>
                </a:cubicBezTo>
                <a:cubicBezTo>
                  <a:pt x="157162" y="965766"/>
                  <a:pt x="157541" y="952813"/>
                  <a:pt x="154781" y="940391"/>
                </a:cubicBezTo>
                <a:cubicBezTo>
                  <a:pt x="153813" y="936037"/>
                  <a:pt x="140237" y="933778"/>
                  <a:pt x="138112" y="933247"/>
                </a:cubicBezTo>
                <a:cubicBezTo>
                  <a:pt x="134937" y="934835"/>
                  <a:pt x="131314" y="935737"/>
                  <a:pt x="128587" y="938010"/>
                </a:cubicBezTo>
                <a:cubicBezTo>
                  <a:pt x="120161" y="945032"/>
                  <a:pt x="126723" y="944377"/>
                  <a:pt x="121443" y="952297"/>
                </a:cubicBezTo>
                <a:cubicBezTo>
                  <a:pt x="119575" y="955099"/>
                  <a:pt x="116681" y="957060"/>
                  <a:pt x="114300" y="959441"/>
                </a:cubicBezTo>
                <a:cubicBezTo>
                  <a:pt x="104775" y="958647"/>
                  <a:pt x="95199" y="958323"/>
                  <a:pt x="85725" y="957060"/>
                </a:cubicBezTo>
                <a:cubicBezTo>
                  <a:pt x="77391" y="955949"/>
                  <a:pt x="69402" y="948904"/>
                  <a:pt x="64293" y="942772"/>
                </a:cubicBezTo>
                <a:cubicBezTo>
                  <a:pt x="62461" y="940573"/>
                  <a:pt x="61118" y="938009"/>
                  <a:pt x="59531" y="935628"/>
                </a:cubicBezTo>
                <a:cubicBezTo>
                  <a:pt x="60325" y="932453"/>
                  <a:pt x="60097" y="928826"/>
                  <a:pt x="61912" y="926103"/>
                </a:cubicBezTo>
                <a:cubicBezTo>
                  <a:pt x="63500" y="923722"/>
                  <a:pt x="66857" y="923173"/>
                  <a:pt x="69056" y="921341"/>
                </a:cubicBezTo>
                <a:cubicBezTo>
                  <a:pt x="71643" y="919185"/>
                  <a:pt x="73542" y="916265"/>
                  <a:pt x="76200" y="914197"/>
                </a:cubicBezTo>
                <a:cubicBezTo>
                  <a:pt x="86546" y="906150"/>
                  <a:pt x="89643" y="905094"/>
                  <a:pt x="100012" y="899910"/>
                </a:cubicBezTo>
                <a:lnTo>
                  <a:pt x="109537" y="885622"/>
                </a:lnTo>
                <a:lnTo>
                  <a:pt x="114300" y="878478"/>
                </a:lnTo>
                <a:cubicBezTo>
                  <a:pt x="115094" y="876097"/>
                  <a:pt x="115992" y="873748"/>
                  <a:pt x="116681" y="871335"/>
                </a:cubicBezTo>
                <a:cubicBezTo>
                  <a:pt x="117580" y="868188"/>
                  <a:pt x="117773" y="864818"/>
                  <a:pt x="119062" y="861810"/>
                </a:cubicBezTo>
                <a:cubicBezTo>
                  <a:pt x="120189" y="859179"/>
                  <a:pt x="122237" y="857047"/>
                  <a:pt x="123825" y="854666"/>
                </a:cubicBezTo>
                <a:cubicBezTo>
                  <a:pt x="122691" y="843329"/>
                  <a:pt x="123777" y="826043"/>
                  <a:pt x="114300" y="816566"/>
                </a:cubicBezTo>
                <a:cubicBezTo>
                  <a:pt x="112276" y="814542"/>
                  <a:pt x="109537" y="813391"/>
                  <a:pt x="107156" y="811803"/>
                </a:cubicBezTo>
                <a:cubicBezTo>
                  <a:pt x="83638" y="816508"/>
                  <a:pt x="106845" y="811114"/>
                  <a:pt x="83343" y="818947"/>
                </a:cubicBezTo>
                <a:cubicBezTo>
                  <a:pt x="80238" y="819982"/>
                  <a:pt x="76953" y="820388"/>
                  <a:pt x="73818" y="821328"/>
                </a:cubicBezTo>
                <a:cubicBezTo>
                  <a:pt x="69010" y="822771"/>
                  <a:pt x="64293" y="824503"/>
                  <a:pt x="59531" y="826091"/>
                </a:cubicBezTo>
                <a:lnTo>
                  <a:pt x="52387" y="828472"/>
                </a:lnTo>
                <a:lnTo>
                  <a:pt x="45243" y="830853"/>
                </a:lnTo>
                <a:cubicBezTo>
                  <a:pt x="42862" y="832441"/>
                  <a:pt x="40780" y="834611"/>
                  <a:pt x="38100" y="835616"/>
                </a:cubicBezTo>
                <a:cubicBezTo>
                  <a:pt x="26837" y="839840"/>
                  <a:pt x="23771" y="837593"/>
                  <a:pt x="11906" y="835616"/>
                </a:cubicBezTo>
                <a:cubicBezTo>
                  <a:pt x="10318" y="832441"/>
                  <a:pt x="8266" y="829459"/>
                  <a:pt x="7143" y="826091"/>
                </a:cubicBezTo>
                <a:cubicBezTo>
                  <a:pt x="5073" y="819881"/>
                  <a:pt x="4451" y="813251"/>
                  <a:pt x="2381" y="807041"/>
                </a:cubicBezTo>
                <a:lnTo>
                  <a:pt x="0" y="799897"/>
                </a:lnTo>
                <a:cubicBezTo>
                  <a:pt x="3175" y="797516"/>
                  <a:pt x="6079" y="794722"/>
                  <a:pt x="9525" y="792753"/>
                </a:cubicBezTo>
                <a:cubicBezTo>
                  <a:pt x="17325" y="788296"/>
                  <a:pt x="40930" y="788167"/>
                  <a:pt x="42862" y="787991"/>
                </a:cubicBezTo>
                <a:cubicBezTo>
                  <a:pt x="57259" y="784392"/>
                  <a:pt x="49281" y="786645"/>
                  <a:pt x="66675" y="780847"/>
                </a:cubicBezTo>
                <a:lnTo>
                  <a:pt x="73818" y="778466"/>
                </a:lnTo>
                <a:cubicBezTo>
                  <a:pt x="90195" y="767549"/>
                  <a:pt x="82676" y="770751"/>
                  <a:pt x="95250" y="766560"/>
                </a:cubicBezTo>
                <a:cubicBezTo>
                  <a:pt x="96044" y="763385"/>
                  <a:pt x="95754" y="759716"/>
                  <a:pt x="97631" y="757035"/>
                </a:cubicBezTo>
                <a:cubicBezTo>
                  <a:pt x="101493" y="751517"/>
                  <a:pt x="111918" y="742747"/>
                  <a:pt x="111918" y="742747"/>
                </a:cubicBezTo>
                <a:cubicBezTo>
                  <a:pt x="119175" y="706476"/>
                  <a:pt x="110033" y="732243"/>
                  <a:pt x="188118" y="726078"/>
                </a:cubicBezTo>
                <a:cubicBezTo>
                  <a:pt x="193940" y="725618"/>
                  <a:pt x="212694" y="722379"/>
                  <a:pt x="219075" y="721316"/>
                </a:cubicBezTo>
                <a:cubicBezTo>
                  <a:pt x="223837" y="719728"/>
                  <a:pt x="229185" y="719337"/>
                  <a:pt x="233362" y="716553"/>
                </a:cubicBezTo>
                <a:cubicBezTo>
                  <a:pt x="235743" y="714966"/>
                  <a:pt x="237891" y="712953"/>
                  <a:pt x="240506" y="711791"/>
                </a:cubicBezTo>
                <a:cubicBezTo>
                  <a:pt x="245093" y="709752"/>
                  <a:pt x="254793" y="707028"/>
                  <a:pt x="254793" y="707028"/>
                </a:cubicBezTo>
                <a:cubicBezTo>
                  <a:pt x="253999" y="702266"/>
                  <a:pt x="253359" y="697475"/>
                  <a:pt x="252412" y="692741"/>
                </a:cubicBezTo>
                <a:cubicBezTo>
                  <a:pt x="251770" y="689532"/>
                  <a:pt x="252075" y="685772"/>
                  <a:pt x="250031" y="683216"/>
                </a:cubicBezTo>
                <a:cubicBezTo>
                  <a:pt x="248463" y="681256"/>
                  <a:pt x="245322" y="681444"/>
                  <a:pt x="242887" y="680835"/>
                </a:cubicBezTo>
                <a:cubicBezTo>
                  <a:pt x="235788" y="679060"/>
                  <a:pt x="228600" y="677660"/>
                  <a:pt x="221456" y="676072"/>
                </a:cubicBezTo>
                <a:cubicBezTo>
                  <a:pt x="223837" y="675278"/>
                  <a:pt x="226640" y="675259"/>
                  <a:pt x="228600" y="673691"/>
                </a:cubicBezTo>
                <a:cubicBezTo>
                  <a:pt x="235766" y="667958"/>
                  <a:pt x="234294" y="660212"/>
                  <a:pt x="230981" y="652260"/>
                </a:cubicBezTo>
                <a:cubicBezTo>
                  <a:pt x="228780" y="646976"/>
                  <a:pt x="224631" y="642735"/>
                  <a:pt x="221456" y="637972"/>
                </a:cubicBezTo>
                <a:cubicBezTo>
                  <a:pt x="219868" y="635591"/>
                  <a:pt x="219074" y="632416"/>
                  <a:pt x="216693" y="630828"/>
                </a:cubicBezTo>
                <a:cubicBezTo>
                  <a:pt x="206748" y="624198"/>
                  <a:pt x="211573" y="628089"/>
                  <a:pt x="202406" y="618922"/>
                </a:cubicBezTo>
                <a:cubicBezTo>
                  <a:pt x="201612" y="616541"/>
                  <a:pt x="201800" y="613553"/>
                  <a:pt x="200025" y="611778"/>
                </a:cubicBezTo>
                <a:cubicBezTo>
                  <a:pt x="195978" y="607731"/>
                  <a:pt x="185737" y="602253"/>
                  <a:pt x="185737" y="602253"/>
                </a:cubicBezTo>
                <a:cubicBezTo>
                  <a:pt x="184150" y="599872"/>
                  <a:pt x="183304" y="596773"/>
                  <a:pt x="180975" y="595110"/>
                </a:cubicBezTo>
                <a:cubicBezTo>
                  <a:pt x="178483" y="593330"/>
                  <a:pt x="166228" y="589400"/>
                  <a:pt x="161925" y="587966"/>
                </a:cubicBezTo>
                <a:cubicBezTo>
                  <a:pt x="160337" y="585585"/>
                  <a:pt x="158442" y="583382"/>
                  <a:pt x="157162" y="580822"/>
                </a:cubicBezTo>
                <a:cubicBezTo>
                  <a:pt x="149199" y="564896"/>
                  <a:pt x="156692" y="529317"/>
                  <a:pt x="157162" y="523672"/>
                </a:cubicBezTo>
                <a:cubicBezTo>
                  <a:pt x="157888" y="514963"/>
                  <a:pt x="159611" y="516505"/>
                  <a:pt x="166687" y="514147"/>
                </a:cubicBezTo>
                <a:cubicBezTo>
                  <a:pt x="178355" y="490813"/>
                  <a:pt x="163994" y="513920"/>
                  <a:pt x="178593" y="502241"/>
                </a:cubicBezTo>
                <a:cubicBezTo>
                  <a:pt x="180828" y="500453"/>
                  <a:pt x="181524" y="497296"/>
                  <a:pt x="183356" y="495097"/>
                </a:cubicBezTo>
                <a:cubicBezTo>
                  <a:pt x="185512" y="492510"/>
                  <a:pt x="188119" y="490334"/>
                  <a:pt x="190500" y="487953"/>
                </a:cubicBezTo>
                <a:cubicBezTo>
                  <a:pt x="191294" y="485572"/>
                  <a:pt x="191759" y="483055"/>
                  <a:pt x="192881" y="480810"/>
                </a:cubicBezTo>
                <a:cubicBezTo>
                  <a:pt x="202115" y="462341"/>
                  <a:pt x="194036" y="484483"/>
                  <a:pt x="200025" y="466522"/>
                </a:cubicBezTo>
                <a:cubicBezTo>
                  <a:pt x="200819" y="445091"/>
                  <a:pt x="197913" y="423198"/>
                  <a:pt x="202406" y="402228"/>
                </a:cubicBezTo>
                <a:cubicBezTo>
                  <a:pt x="203254" y="398271"/>
                  <a:pt x="210945" y="402092"/>
                  <a:pt x="214312" y="399847"/>
                </a:cubicBezTo>
                <a:cubicBezTo>
                  <a:pt x="216401" y="398455"/>
                  <a:pt x="215899" y="395084"/>
                  <a:pt x="216693" y="392703"/>
                </a:cubicBezTo>
                <a:cubicBezTo>
                  <a:pt x="215899" y="390322"/>
                  <a:pt x="215880" y="387520"/>
                  <a:pt x="214312" y="385560"/>
                </a:cubicBezTo>
                <a:cubicBezTo>
                  <a:pt x="207746" y="377353"/>
                  <a:pt x="202239" y="381618"/>
                  <a:pt x="192881" y="383178"/>
                </a:cubicBezTo>
                <a:cubicBezTo>
                  <a:pt x="190500" y="384766"/>
                  <a:pt x="187761" y="385917"/>
                  <a:pt x="185737" y="387941"/>
                </a:cubicBezTo>
                <a:cubicBezTo>
                  <a:pt x="176949" y="396729"/>
                  <a:pt x="185538" y="394424"/>
                  <a:pt x="173831" y="402228"/>
                </a:cubicBezTo>
                <a:cubicBezTo>
                  <a:pt x="171742" y="403620"/>
                  <a:pt x="169068" y="403816"/>
                  <a:pt x="166687" y="404610"/>
                </a:cubicBezTo>
                <a:cubicBezTo>
                  <a:pt x="161131" y="403816"/>
                  <a:pt x="155522" y="403329"/>
                  <a:pt x="150018" y="402228"/>
                </a:cubicBezTo>
                <a:cubicBezTo>
                  <a:pt x="147557" y="401736"/>
                  <a:pt x="143807" y="402177"/>
                  <a:pt x="142875" y="399847"/>
                </a:cubicBezTo>
                <a:cubicBezTo>
                  <a:pt x="141660" y="396808"/>
                  <a:pt x="144462" y="393497"/>
                  <a:pt x="145256" y="390322"/>
                </a:cubicBezTo>
                <a:cubicBezTo>
                  <a:pt x="146050" y="380797"/>
                  <a:pt x="146374" y="371221"/>
                  <a:pt x="147637" y="361747"/>
                </a:cubicBezTo>
                <a:cubicBezTo>
                  <a:pt x="149652" y="346631"/>
                  <a:pt x="155158" y="363009"/>
                  <a:pt x="147637" y="337935"/>
                </a:cubicBezTo>
                <a:cubicBezTo>
                  <a:pt x="146815" y="335194"/>
                  <a:pt x="144155" y="333351"/>
                  <a:pt x="142875" y="330791"/>
                </a:cubicBezTo>
                <a:cubicBezTo>
                  <a:pt x="141752" y="328546"/>
                  <a:pt x="142536" y="325106"/>
                  <a:pt x="140493" y="323647"/>
                </a:cubicBezTo>
                <a:cubicBezTo>
                  <a:pt x="136408" y="320729"/>
                  <a:pt x="126206" y="318885"/>
                  <a:pt x="126206" y="318885"/>
                </a:cubicBezTo>
                <a:cubicBezTo>
                  <a:pt x="109184" y="293353"/>
                  <a:pt x="135693" y="332103"/>
                  <a:pt x="114300" y="304597"/>
                </a:cubicBezTo>
                <a:cubicBezTo>
                  <a:pt x="110786" y="300079"/>
                  <a:pt x="107950" y="295072"/>
                  <a:pt x="104775" y="290310"/>
                </a:cubicBezTo>
                <a:cubicBezTo>
                  <a:pt x="103187" y="287929"/>
                  <a:pt x="102393" y="284754"/>
                  <a:pt x="100012" y="283166"/>
                </a:cubicBezTo>
                <a:lnTo>
                  <a:pt x="92868" y="278403"/>
                </a:lnTo>
                <a:cubicBezTo>
                  <a:pt x="91281" y="276022"/>
                  <a:pt x="90129" y="273283"/>
                  <a:pt x="88106" y="271260"/>
                </a:cubicBezTo>
                <a:cubicBezTo>
                  <a:pt x="86082" y="269236"/>
                  <a:pt x="82479" y="268924"/>
                  <a:pt x="80962" y="266497"/>
                </a:cubicBezTo>
                <a:cubicBezTo>
                  <a:pt x="76675" y="259638"/>
                  <a:pt x="75100" y="245611"/>
                  <a:pt x="73818" y="237922"/>
                </a:cubicBezTo>
                <a:cubicBezTo>
                  <a:pt x="74612" y="234747"/>
                  <a:pt x="75301" y="231544"/>
                  <a:pt x="76200" y="228397"/>
                </a:cubicBezTo>
                <a:cubicBezTo>
                  <a:pt x="76890" y="225983"/>
                  <a:pt x="76538" y="222712"/>
                  <a:pt x="78581" y="221253"/>
                </a:cubicBezTo>
                <a:cubicBezTo>
                  <a:pt x="82666" y="218335"/>
                  <a:pt x="88106" y="218078"/>
                  <a:pt x="92868" y="216491"/>
                </a:cubicBezTo>
                <a:lnTo>
                  <a:pt x="100012" y="214110"/>
                </a:lnTo>
                <a:cubicBezTo>
                  <a:pt x="100806" y="201410"/>
                  <a:pt x="99573" y="188418"/>
                  <a:pt x="102393" y="176010"/>
                </a:cubicBezTo>
                <a:cubicBezTo>
                  <a:pt x="103662" y="170428"/>
                  <a:pt x="108743" y="166485"/>
                  <a:pt x="111918" y="161722"/>
                </a:cubicBezTo>
                <a:cubicBezTo>
                  <a:pt x="123744" y="143983"/>
                  <a:pt x="108544" y="165771"/>
                  <a:pt x="123825" y="147435"/>
                </a:cubicBezTo>
                <a:cubicBezTo>
                  <a:pt x="125657" y="145236"/>
                  <a:pt x="127000" y="142672"/>
                  <a:pt x="128587" y="140291"/>
                </a:cubicBezTo>
                <a:cubicBezTo>
                  <a:pt x="129381" y="135528"/>
                  <a:pt x="130968" y="130831"/>
                  <a:pt x="130968" y="126003"/>
                </a:cubicBezTo>
                <a:cubicBezTo>
                  <a:pt x="130968" y="121617"/>
                  <a:pt x="129138" y="108055"/>
                  <a:pt x="126206" y="102191"/>
                </a:cubicBezTo>
                <a:cubicBezTo>
                  <a:pt x="124926" y="99631"/>
                  <a:pt x="123031" y="97428"/>
                  <a:pt x="121443" y="95047"/>
                </a:cubicBezTo>
                <a:cubicBezTo>
                  <a:pt x="120649" y="92666"/>
                  <a:pt x="119062" y="90413"/>
                  <a:pt x="119062" y="87903"/>
                </a:cubicBezTo>
                <a:cubicBezTo>
                  <a:pt x="119062" y="84630"/>
                  <a:pt x="119628" y="81101"/>
                  <a:pt x="121443" y="78378"/>
                </a:cubicBezTo>
                <a:cubicBezTo>
                  <a:pt x="123031" y="75997"/>
                  <a:pt x="125769" y="74113"/>
                  <a:pt x="128587" y="73616"/>
                </a:cubicBezTo>
                <a:cubicBezTo>
                  <a:pt x="139558" y="71680"/>
                  <a:pt x="150812" y="72029"/>
                  <a:pt x="161925" y="71235"/>
                </a:cubicBezTo>
                <a:cubicBezTo>
                  <a:pt x="164306" y="70441"/>
                  <a:pt x="166823" y="69976"/>
                  <a:pt x="169068" y="68853"/>
                </a:cubicBezTo>
                <a:cubicBezTo>
                  <a:pt x="171628" y="67573"/>
                  <a:pt x="173883" y="65754"/>
                  <a:pt x="176212" y="64091"/>
                </a:cubicBezTo>
                <a:cubicBezTo>
                  <a:pt x="181804" y="60097"/>
                  <a:pt x="188554" y="55366"/>
                  <a:pt x="192881" y="49803"/>
                </a:cubicBezTo>
                <a:cubicBezTo>
                  <a:pt x="196395" y="45285"/>
                  <a:pt x="197644" y="38691"/>
                  <a:pt x="202406" y="35516"/>
                </a:cubicBezTo>
                <a:cubicBezTo>
                  <a:pt x="204787" y="33928"/>
                  <a:pt x="206990" y="32033"/>
                  <a:pt x="209550" y="30753"/>
                </a:cubicBezTo>
                <a:cubicBezTo>
                  <a:pt x="212966" y="29045"/>
                  <a:pt x="223166" y="26754"/>
                  <a:pt x="226218" y="25991"/>
                </a:cubicBezTo>
                <a:cubicBezTo>
                  <a:pt x="234156" y="26785"/>
                  <a:pt x="242258" y="26578"/>
                  <a:pt x="250031" y="28372"/>
                </a:cubicBezTo>
                <a:cubicBezTo>
                  <a:pt x="252820" y="29016"/>
                  <a:pt x="254615" y="31855"/>
                  <a:pt x="257175" y="33135"/>
                </a:cubicBezTo>
                <a:cubicBezTo>
                  <a:pt x="276901" y="42999"/>
                  <a:pt x="250978" y="26624"/>
                  <a:pt x="271462" y="40278"/>
                </a:cubicBezTo>
                <a:cubicBezTo>
                  <a:pt x="281781" y="39484"/>
                  <a:pt x="292418" y="40564"/>
                  <a:pt x="302418" y="37897"/>
                </a:cubicBezTo>
                <a:cubicBezTo>
                  <a:pt x="305183" y="37160"/>
                  <a:pt x="306019" y="33368"/>
                  <a:pt x="307181" y="30753"/>
                </a:cubicBezTo>
                <a:cubicBezTo>
                  <a:pt x="309220" y="26166"/>
                  <a:pt x="310356" y="21228"/>
                  <a:pt x="311943" y="16466"/>
                </a:cubicBezTo>
                <a:lnTo>
                  <a:pt x="314325" y="9322"/>
                </a:lnTo>
                <a:cubicBezTo>
                  <a:pt x="342297" y="10358"/>
                  <a:pt x="366004" y="0"/>
                  <a:pt x="385762" y="16466"/>
                </a:cubicBezTo>
                <a:cubicBezTo>
                  <a:pt x="388349" y="18622"/>
                  <a:pt x="390838" y="20952"/>
                  <a:pt x="392906" y="23610"/>
                </a:cubicBezTo>
                <a:cubicBezTo>
                  <a:pt x="396920" y="28770"/>
                  <a:pt x="404511" y="40269"/>
                  <a:pt x="407193" y="47422"/>
                </a:cubicBezTo>
                <a:cubicBezTo>
                  <a:pt x="408342" y="50486"/>
                  <a:pt x="408635" y="53812"/>
                  <a:pt x="409575" y="56947"/>
                </a:cubicBezTo>
                <a:cubicBezTo>
                  <a:pt x="411018" y="61755"/>
                  <a:pt x="413353" y="66312"/>
                  <a:pt x="414337" y="71235"/>
                </a:cubicBezTo>
                <a:cubicBezTo>
                  <a:pt x="415131" y="75204"/>
                  <a:pt x="415653" y="79236"/>
                  <a:pt x="416718" y="83141"/>
                </a:cubicBezTo>
                <a:cubicBezTo>
                  <a:pt x="418039" y="87984"/>
                  <a:pt x="421481" y="97428"/>
                  <a:pt x="421481" y="97428"/>
                </a:cubicBezTo>
                <a:cubicBezTo>
                  <a:pt x="420687" y="99809"/>
                  <a:pt x="420875" y="102797"/>
                  <a:pt x="419100" y="104572"/>
                </a:cubicBezTo>
                <a:cubicBezTo>
                  <a:pt x="417325" y="106347"/>
                  <a:pt x="414150" y="105734"/>
                  <a:pt x="411956" y="106953"/>
                </a:cubicBezTo>
                <a:cubicBezTo>
                  <a:pt x="399137" y="114074"/>
                  <a:pt x="399202" y="114943"/>
                  <a:pt x="390525" y="123622"/>
                </a:cubicBezTo>
                <a:cubicBezTo>
                  <a:pt x="389731" y="126797"/>
                  <a:pt x="390020" y="130466"/>
                  <a:pt x="388143" y="133147"/>
                </a:cubicBezTo>
                <a:cubicBezTo>
                  <a:pt x="381005" y="143345"/>
                  <a:pt x="375563" y="146297"/>
                  <a:pt x="366712" y="152197"/>
                </a:cubicBezTo>
                <a:cubicBezTo>
                  <a:pt x="365918" y="154578"/>
                  <a:pt x="363208" y="157096"/>
                  <a:pt x="364331" y="159341"/>
                </a:cubicBezTo>
                <a:cubicBezTo>
                  <a:pt x="365454" y="161586"/>
                  <a:pt x="369230" y="160599"/>
                  <a:pt x="371475" y="161722"/>
                </a:cubicBezTo>
                <a:cubicBezTo>
                  <a:pt x="374035" y="163002"/>
                  <a:pt x="376237" y="164897"/>
                  <a:pt x="378618" y="166485"/>
                </a:cubicBezTo>
                <a:cubicBezTo>
                  <a:pt x="380206" y="169660"/>
                  <a:pt x="381555" y="172966"/>
                  <a:pt x="383381" y="176010"/>
                </a:cubicBezTo>
                <a:cubicBezTo>
                  <a:pt x="386326" y="180918"/>
                  <a:pt x="392906" y="190297"/>
                  <a:pt x="392906" y="190297"/>
                </a:cubicBezTo>
                <a:cubicBezTo>
                  <a:pt x="393700" y="192678"/>
                  <a:pt x="393895" y="195352"/>
                  <a:pt x="395287" y="197441"/>
                </a:cubicBezTo>
                <a:cubicBezTo>
                  <a:pt x="397182" y="200284"/>
                  <a:pt x="405809" y="208092"/>
                  <a:pt x="409575" y="209347"/>
                </a:cubicBezTo>
                <a:cubicBezTo>
                  <a:pt x="414155" y="210874"/>
                  <a:pt x="419100" y="210934"/>
                  <a:pt x="423862" y="211728"/>
                </a:cubicBezTo>
                <a:cubicBezTo>
                  <a:pt x="435197" y="219285"/>
                  <a:pt x="426551" y="214678"/>
                  <a:pt x="440531" y="218872"/>
                </a:cubicBezTo>
                <a:cubicBezTo>
                  <a:pt x="445339" y="220315"/>
                  <a:pt x="454818" y="223635"/>
                  <a:pt x="454818" y="223635"/>
                </a:cubicBezTo>
                <a:cubicBezTo>
                  <a:pt x="457199" y="226016"/>
                  <a:pt x="458634" y="230266"/>
                  <a:pt x="461962" y="230778"/>
                </a:cubicBezTo>
                <a:cubicBezTo>
                  <a:pt x="492409" y="235462"/>
                  <a:pt x="481951" y="233663"/>
                  <a:pt x="488156" y="221253"/>
                </a:cubicBezTo>
                <a:cubicBezTo>
                  <a:pt x="489436" y="218693"/>
                  <a:pt x="491756" y="216725"/>
                  <a:pt x="492918" y="214110"/>
                </a:cubicBezTo>
                <a:cubicBezTo>
                  <a:pt x="494957" y="209522"/>
                  <a:pt x="492918" y="201409"/>
                  <a:pt x="497681" y="199822"/>
                </a:cubicBezTo>
                <a:lnTo>
                  <a:pt x="519112" y="192678"/>
                </a:lnTo>
                <a:lnTo>
                  <a:pt x="526256" y="190297"/>
                </a:lnTo>
                <a:lnTo>
                  <a:pt x="533400" y="187916"/>
                </a:lnTo>
                <a:cubicBezTo>
                  <a:pt x="535781" y="186328"/>
                  <a:pt x="539026" y="185580"/>
                  <a:pt x="540543" y="183153"/>
                </a:cubicBezTo>
                <a:cubicBezTo>
                  <a:pt x="543204" y="178896"/>
                  <a:pt x="545306" y="168866"/>
                  <a:pt x="545306" y="168866"/>
                </a:cubicBezTo>
                <a:cubicBezTo>
                  <a:pt x="546100" y="163310"/>
                  <a:pt x="546683" y="157719"/>
                  <a:pt x="547687" y="152197"/>
                </a:cubicBezTo>
                <a:cubicBezTo>
                  <a:pt x="548272" y="148977"/>
                  <a:pt x="550068" y="145945"/>
                  <a:pt x="550068" y="142672"/>
                </a:cubicBezTo>
                <a:cubicBezTo>
                  <a:pt x="550068" y="137252"/>
                  <a:pt x="547851" y="127563"/>
                  <a:pt x="542925" y="123622"/>
                </a:cubicBezTo>
                <a:cubicBezTo>
                  <a:pt x="540965" y="122054"/>
                  <a:pt x="538162" y="122035"/>
                  <a:pt x="535781" y="121241"/>
                </a:cubicBezTo>
                <a:cubicBezTo>
                  <a:pt x="541704" y="117292"/>
                  <a:pt x="545542" y="114306"/>
                  <a:pt x="552450" y="111716"/>
                </a:cubicBezTo>
                <a:cubicBezTo>
                  <a:pt x="555514" y="110567"/>
                  <a:pt x="558800" y="110129"/>
                  <a:pt x="561975" y="109335"/>
                </a:cubicBezTo>
                <a:cubicBezTo>
                  <a:pt x="564356" y="106954"/>
                  <a:pt x="566531" y="104347"/>
                  <a:pt x="569118" y="102191"/>
                </a:cubicBezTo>
                <a:cubicBezTo>
                  <a:pt x="571317" y="100359"/>
                  <a:pt x="574474" y="99663"/>
                  <a:pt x="576262" y="97428"/>
                </a:cubicBezTo>
                <a:cubicBezTo>
                  <a:pt x="577830" y="95468"/>
                  <a:pt x="576350" y="91304"/>
                  <a:pt x="578643" y="90285"/>
                </a:cubicBezTo>
                <a:cubicBezTo>
                  <a:pt x="584491" y="87686"/>
                  <a:pt x="591343" y="88697"/>
                  <a:pt x="597693" y="87903"/>
                </a:cubicBezTo>
                <a:cubicBezTo>
                  <a:pt x="609599" y="88697"/>
                  <a:pt x="621533" y="89154"/>
                  <a:pt x="633412" y="90285"/>
                </a:cubicBezTo>
                <a:cubicBezTo>
                  <a:pt x="638219" y="90743"/>
                  <a:pt x="643508" y="90270"/>
                  <a:pt x="647700" y="92666"/>
                </a:cubicBezTo>
                <a:cubicBezTo>
                  <a:pt x="649879" y="93911"/>
                  <a:pt x="649287" y="97429"/>
                  <a:pt x="650081" y="99810"/>
                </a:cubicBezTo>
                <a:cubicBezTo>
                  <a:pt x="649287" y="106160"/>
                  <a:pt x="649384" y="112686"/>
                  <a:pt x="647700" y="118860"/>
                </a:cubicBezTo>
                <a:cubicBezTo>
                  <a:pt x="646947" y="121621"/>
                  <a:pt x="644217" y="123443"/>
                  <a:pt x="642937" y="126003"/>
                </a:cubicBezTo>
                <a:cubicBezTo>
                  <a:pt x="641814" y="128248"/>
                  <a:pt x="641775" y="130953"/>
                  <a:pt x="640556" y="133147"/>
                </a:cubicBezTo>
                <a:cubicBezTo>
                  <a:pt x="637776" y="138151"/>
                  <a:pt x="634206" y="142672"/>
                  <a:pt x="631031" y="147435"/>
                </a:cubicBezTo>
                <a:lnTo>
                  <a:pt x="626268" y="154578"/>
                </a:lnTo>
                <a:cubicBezTo>
                  <a:pt x="624680" y="156959"/>
                  <a:pt x="624221" y="160817"/>
                  <a:pt x="621506" y="161722"/>
                </a:cubicBezTo>
                <a:cubicBezTo>
                  <a:pt x="602290" y="168126"/>
                  <a:pt x="616867" y="163946"/>
                  <a:pt x="576262" y="166485"/>
                </a:cubicBezTo>
                <a:cubicBezTo>
                  <a:pt x="575468" y="168866"/>
                  <a:pt x="573881" y="171118"/>
                  <a:pt x="573881" y="173628"/>
                </a:cubicBezTo>
                <a:cubicBezTo>
                  <a:pt x="573881" y="194401"/>
                  <a:pt x="575711" y="184248"/>
                  <a:pt x="578643" y="197441"/>
                </a:cubicBezTo>
                <a:cubicBezTo>
                  <a:pt x="580106" y="204022"/>
                  <a:pt x="580191" y="212441"/>
                  <a:pt x="583406" y="218872"/>
                </a:cubicBezTo>
                <a:cubicBezTo>
                  <a:pt x="584686" y="221432"/>
                  <a:pt x="586581" y="223635"/>
                  <a:pt x="588168" y="226016"/>
                </a:cubicBezTo>
                <a:cubicBezTo>
                  <a:pt x="595456" y="224194"/>
                  <a:pt x="599355" y="224354"/>
                  <a:pt x="604837" y="218872"/>
                </a:cubicBezTo>
                <a:cubicBezTo>
                  <a:pt x="613621" y="210088"/>
                  <a:pt x="605043" y="212385"/>
                  <a:pt x="616743" y="204585"/>
                </a:cubicBezTo>
                <a:cubicBezTo>
                  <a:pt x="618832" y="203193"/>
                  <a:pt x="621462" y="202850"/>
                  <a:pt x="623887" y="202203"/>
                </a:cubicBezTo>
                <a:cubicBezTo>
                  <a:pt x="633374" y="199673"/>
                  <a:pt x="642937" y="197441"/>
                  <a:pt x="652462" y="195060"/>
                </a:cubicBezTo>
                <a:cubicBezTo>
                  <a:pt x="657288" y="193853"/>
                  <a:pt x="664354" y="192344"/>
                  <a:pt x="669131" y="190297"/>
                </a:cubicBezTo>
                <a:cubicBezTo>
                  <a:pt x="672394" y="188899"/>
                  <a:pt x="675481" y="187122"/>
                  <a:pt x="678656" y="185535"/>
                </a:cubicBezTo>
                <a:cubicBezTo>
                  <a:pt x="679450" y="183154"/>
                  <a:pt x="679914" y="180636"/>
                  <a:pt x="681037" y="178391"/>
                </a:cubicBezTo>
                <a:cubicBezTo>
                  <a:pt x="682317" y="175831"/>
                  <a:pt x="684673" y="173878"/>
                  <a:pt x="685800" y="171247"/>
                </a:cubicBezTo>
                <a:cubicBezTo>
                  <a:pt x="687089" y="168239"/>
                  <a:pt x="686086" y="164236"/>
                  <a:pt x="688181" y="161722"/>
                </a:cubicBezTo>
                <a:cubicBezTo>
                  <a:pt x="690453" y="158995"/>
                  <a:pt x="694531" y="158547"/>
                  <a:pt x="697706" y="156960"/>
                </a:cubicBezTo>
                <a:cubicBezTo>
                  <a:pt x="703262" y="157754"/>
                  <a:pt x="709615" y="156366"/>
                  <a:pt x="714375" y="159341"/>
                </a:cubicBezTo>
                <a:cubicBezTo>
                  <a:pt x="717150" y="161075"/>
                  <a:pt x="716756" y="165593"/>
                  <a:pt x="716756" y="168866"/>
                </a:cubicBezTo>
                <a:cubicBezTo>
                  <a:pt x="716756" y="177633"/>
                  <a:pt x="715899" y="186426"/>
                  <a:pt x="714375" y="195060"/>
                </a:cubicBezTo>
                <a:cubicBezTo>
                  <a:pt x="713503" y="200004"/>
                  <a:pt x="711200" y="204585"/>
                  <a:pt x="709612" y="209347"/>
                </a:cubicBezTo>
                <a:lnTo>
                  <a:pt x="707231" y="216491"/>
                </a:lnTo>
                <a:cubicBezTo>
                  <a:pt x="708025" y="218872"/>
                  <a:pt x="707327" y="222596"/>
                  <a:pt x="709612" y="223635"/>
                </a:cubicBezTo>
                <a:cubicBezTo>
                  <a:pt x="716981" y="226985"/>
                  <a:pt x="733425" y="228397"/>
                  <a:pt x="733425" y="228397"/>
                </a:cubicBezTo>
                <a:cubicBezTo>
                  <a:pt x="736600" y="230778"/>
                  <a:pt x="740409" y="232492"/>
                  <a:pt x="742950" y="235541"/>
                </a:cubicBezTo>
                <a:cubicBezTo>
                  <a:pt x="744557" y="237469"/>
                  <a:pt x="744209" y="240440"/>
                  <a:pt x="745331" y="242685"/>
                </a:cubicBezTo>
                <a:cubicBezTo>
                  <a:pt x="746611" y="245245"/>
                  <a:pt x="748813" y="247269"/>
                  <a:pt x="750093" y="249828"/>
                </a:cubicBezTo>
                <a:cubicBezTo>
                  <a:pt x="751216" y="252073"/>
                  <a:pt x="751352" y="254727"/>
                  <a:pt x="752475" y="256972"/>
                </a:cubicBezTo>
                <a:cubicBezTo>
                  <a:pt x="753755" y="259532"/>
                  <a:pt x="756075" y="261501"/>
                  <a:pt x="757237" y="264116"/>
                </a:cubicBezTo>
                <a:cubicBezTo>
                  <a:pt x="759276" y="268703"/>
                  <a:pt x="760412" y="273641"/>
                  <a:pt x="762000" y="278403"/>
                </a:cubicBezTo>
                <a:lnTo>
                  <a:pt x="764381" y="285547"/>
                </a:lnTo>
                <a:cubicBezTo>
                  <a:pt x="762793" y="287928"/>
                  <a:pt x="761853" y="290903"/>
                  <a:pt x="759618" y="292691"/>
                </a:cubicBezTo>
                <a:cubicBezTo>
                  <a:pt x="757658" y="294259"/>
                  <a:pt x="754888" y="294383"/>
                  <a:pt x="752475" y="295072"/>
                </a:cubicBezTo>
                <a:cubicBezTo>
                  <a:pt x="746649" y="296737"/>
                  <a:pt x="732910" y="299385"/>
                  <a:pt x="728662" y="302216"/>
                </a:cubicBezTo>
                <a:cubicBezTo>
                  <a:pt x="718564" y="308947"/>
                  <a:pt x="724078" y="305698"/>
                  <a:pt x="711993" y="311741"/>
                </a:cubicBezTo>
                <a:cubicBezTo>
                  <a:pt x="703494" y="337241"/>
                  <a:pt x="710394" y="314343"/>
                  <a:pt x="707231" y="376035"/>
                </a:cubicBezTo>
                <a:cubicBezTo>
                  <a:pt x="706620" y="387952"/>
                  <a:pt x="707744" y="400177"/>
                  <a:pt x="704850" y="411753"/>
                </a:cubicBezTo>
                <a:cubicBezTo>
                  <a:pt x="704241" y="414188"/>
                  <a:pt x="699951" y="413012"/>
                  <a:pt x="697706" y="414135"/>
                </a:cubicBezTo>
                <a:cubicBezTo>
                  <a:pt x="695146" y="415415"/>
                  <a:pt x="693122" y="417617"/>
                  <a:pt x="690562" y="418897"/>
                </a:cubicBezTo>
                <a:cubicBezTo>
                  <a:pt x="688317" y="420019"/>
                  <a:pt x="685768" y="420397"/>
                  <a:pt x="683418" y="421278"/>
                </a:cubicBezTo>
                <a:cubicBezTo>
                  <a:pt x="679416" y="422779"/>
                  <a:pt x="675636" y="424916"/>
                  <a:pt x="671512" y="426041"/>
                </a:cubicBezTo>
                <a:cubicBezTo>
                  <a:pt x="625375" y="438625"/>
                  <a:pt x="677077" y="421806"/>
                  <a:pt x="650081" y="430803"/>
                </a:cubicBezTo>
                <a:cubicBezTo>
                  <a:pt x="643731" y="430009"/>
                  <a:pt x="637288" y="429763"/>
                  <a:pt x="631031" y="428422"/>
                </a:cubicBezTo>
                <a:cubicBezTo>
                  <a:pt x="626122" y="427370"/>
                  <a:pt x="621613" y="424878"/>
                  <a:pt x="616743" y="423660"/>
                </a:cubicBezTo>
                <a:lnTo>
                  <a:pt x="607218" y="421278"/>
                </a:lnTo>
                <a:cubicBezTo>
                  <a:pt x="591343" y="422072"/>
                  <a:pt x="575428" y="422283"/>
                  <a:pt x="559593" y="423660"/>
                </a:cubicBezTo>
                <a:cubicBezTo>
                  <a:pt x="557093" y="423877"/>
                  <a:pt x="554900" y="425497"/>
                  <a:pt x="552450" y="426041"/>
                </a:cubicBezTo>
                <a:cubicBezTo>
                  <a:pt x="547737" y="427088"/>
                  <a:pt x="542925" y="427628"/>
                  <a:pt x="538162" y="428422"/>
                </a:cubicBezTo>
                <a:cubicBezTo>
                  <a:pt x="535781" y="430010"/>
                  <a:pt x="532535" y="430758"/>
                  <a:pt x="531018" y="433185"/>
                </a:cubicBezTo>
                <a:cubicBezTo>
                  <a:pt x="528357" y="437442"/>
                  <a:pt x="529041" y="443295"/>
                  <a:pt x="526256" y="447472"/>
                </a:cubicBezTo>
                <a:lnTo>
                  <a:pt x="521493" y="454616"/>
                </a:lnTo>
                <a:cubicBezTo>
                  <a:pt x="522287" y="461760"/>
                  <a:pt x="522782" y="468943"/>
                  <a:pt x="523875" y="476047"/>
                </a:cubicBezTo>
                <a:cubicBezTo>
                  <a:pt x="524373" y="479282"/>
                  <a:pt x="524441" y="482849"/>
                  <a:pt x="526256" y="485572"/>
                </a:cubicBezTo>
                <a:cubicBezTo>
                  <a:pt x="528894" y="489529"/>
                  <a:pt x="536467" y="491357"/>
                  <a:pt x="540543" y="492716"/>
                </a:cubicBezTo>
                <a:cubicBezTo>
                  <a:pt x="547687" y="491922"/>
                  <a:pt x="554885" y="491517"/>
                  <a:pt x="561975" y="490335"/>
                </a:cubicBezTo>
                <a:cubicBezTo>
                  <a:pt x="564451" y="489922"/>
                  <a:pt x="567343" y="489728"/>
                  <a:pt x="569118" y="487953"/>
                </a:cubicBezTo>
                <a:cubicBezTo>
                  <a:pt x="571628" y="485443"/>
                  <a:pt x="572483" y="481691"/>
                  <a:pt x="573881" y="478428"/>
                </a:cubicBezTo>
                <a:cubicBezTo>
                  <a:pt x="576328" y="472718"/>
                  <a:pt x="576916" y="467803"/>
                  <a:pt x="578643" y="461760"/>
                </a:cubicBezTo>
                <a:cubicBezTo>
                  <a:pt x="579333" y="459346"/>
                  <a:pt x="579250" y="456391"/>
                  <a:pt x="581025" y="454616"/>
                </a:cubicBezTo>
                <a:cubicBezTo>
                  <a:pt x="582800" y="452841"/>
                  <a:pt x="585787" y="453029"/>
                  <a:pt x="588168" y="452235"/>
                </a:cubicBezTo>
                <a:cubicBezTo>
                  <a:pt x="590549" y="450647"/>
                  <a:pt x="592752" y="448752"/>
                  <a:pt x="595312" y="447472"/>
                </a:cubicBezTo>
                <a:cubicBezTo>
                  <a:pt x="607070" y="441593"/>
                  <a:pt x="613441" y="447088"/>
                  <a:pt x="628650" y="449853"/>
                </a:cubicBezTo>
                <a:cubicBezTo>
                  <a:pt x="630237" y="454616"/>
                  <a:pt x="632195" y="459271"/>
                  <a:pt x="633412" y="464141"/>
                </a:cubicBezTo>
                <a:cubicBezTo>
                  <a:pt x="634206" y="467316"/>
                  <a:pt x="634853" y="470531"/>
                  <a:pt x="635793" y="473666"/>
                </a:cubicBezTo>
                <a:cubicBezTo>
                  <a:pt x="637236" y="478474"/>
                  <a:pt x="639572" y="483030"/>
                  <a:pt x="640556" y="487953"/>
                </a:cubicBezTo>
                <a:cubicBezTo>
                  <a:pt x="641847" y="494410"/>
                  <a:pt x="641859" y="502330"/>
                  <a:pt x="647700" y="507003"/>
                </a:cubicBezTo>
                <a:cubicBezTo>
                  <a:pt x="649660" y="508571"/>
                  <a:pt x="652649" y="508166"/>
                  <a:pt x="654843" y="509385"/>
                </a:cubicBezTo>
                <a:cubicBezTo>
                  <a:pt x="681747" y="524333"/>
                  <a:pt x="655379" y="515472"/>
                  <a:pt x="688181" y="523672"/>
                </a:cubicBezTo>
                <a:lnTo>
                  <a:pt x="697706" y="526053"/>
                </a:lnTo>
                <a:cubicBezTo>
                  <a:pt x="696912" y="531609"/>
                  <a:pt x="695325" y="537109"/>
                  <a:pt x="695325" y="542722"/>
                </a:cubicBezTo>
                <a:cubicBezTo>
                  <a:pt x="695325" y="546769"/>
                  <a:pt x="693986" y="553034"/>
                  <a:pt x="697706" y="554628"/>
                </a:cubicBezTo>
                <a:cubicBezTo>
                  <a:pt x="707218" y="558705"/>
                  <a:pt x="718343" y="556216"/>
                  <a:pt x="728662" y="557010"/>
                </a:cubicBezTo>
                <a:cubicBezTo>
                  <a:pt x="735806" y="556216"/>
                  <a:pt x="743419" y="557297"/>
                  <a:pt x="750093" y="554628"/>
                </a:cubicBezTo>
                <a:cubicBezTo>
                  <a:pt x="752423" y="553696"/>
                  <a:pt x="750433" y="548944"/>
                  <a:pt x="752475" y="547485"/>
                </a:cubicBezTo>
                <a:cubicBezTo>
                  <a:pt x="756560" y="544567"/>
                  <a:pt x="766762" y="542722"/>
                  <a:pt x="766762" y="542722"/>
                </a:cubicBezTo>
                <a:cubicBezTo>
                  <a:pt x="772318" y="543516"/>
                  <a:pt x="779462" y="541134"/>
                  <a:pt x="783431" y="545103"/>
                </a:cubicBezTo>
                <a:cubicBezTo>
                  <a:pt x="788059" y="549731"/>
                  <a:pt x="786605" y="557803"/>
                  <a:pt x="788193" y="564153"/>
                </a:cubicBezTo>
                <a:lnTo>
                  <a:pt x="790575" y="573678"/>
                </a:lnTo>
                <a:cubicBezTo>
                  <a:pt x="791607" y="584002"/>
                  <a:pt x="790146" y="597930"/>
                  <a:pt x="797718" y="607016"/>
                </a:cubicBezTo>
                <a:cubicBezTo>
                  <a:pt x="802071" y="612240"/>
                  <a:pt x="814371" y="614948"/>
                  <a:pt x="819150" y="616541"/>
                </a:cubicBezTo>
                <a:lnTo>
                  <a:pt x="826293" y="618922"/>
                </a:lnTo>
                <a:cubicBezTo>
                  <a:pt x="828674" y="620510"/>
                  <a:pt x="830822" y="622523"/>
                  <a:pt x="833437" y="623685"/>
                </a:cubicBezTo>
                <a:cubicBezTo>
                  <a:pt x="838025" y="625724"/>
                  <a:pt x="842962" y="626860"/>
                  <a:pt x="847725" y="628447"/>
                </a:cubicBezTo>
                <a:cubicBezTo>
                  <a:pt x="861465" y="633027"/>
                  <a:pt x="855456" y="631608"/>
                  <a:pt x="878681" y="633210"/>
                </a:cubicBezTo>
                <a:cubicBezTo>
                  <a:pt x="893747" y="634249"/>
                  <a:pt x="908844" y="634797"/>
                  <a:pt x="923925" y="635591"/>
                </a:cubicBezTo>
                <a:cubicBezTo>
                  <a:pt x="929736" y="637528"/>
                  <a:pt x="933595" y="638118"/>
                  <a:pt x="938212" y="642735"/>
                </a:cubicBezTo>
                <a:cubicBezTo>
                  <a:pt x="940236" y="644759"/>
                  <a:pt x="941387" y="647497"/>
                  <a:pt x="942975" y="649878"/>
                </a:cubicBezTo>
                <a:cubicBezTo>
                  <a:pt x="943769" y="654641"/>
                  <a:pt x="942960" y="659974"/>
                  <a:pt x="945356" y="664166"/>
                </a:cubicBezTo>
                <a:cubicBezTo>
                  <a:pt x="946601" y="666345"/>
                  <a:pt x="949990" y="666547"/>
                  <a:pt x="952500" y="666547"/>
                </a:cubicBezTo>
                <a:cubicBezTo>
                  <a:pt x="958899" y="666547"/>
                  <a:pt x="965200" y="664960"/>
                  <a:pt x="971550" y="664166"/>
                </a:cubicBezTo>
                <a:cubicBezTo>
                  <a:pt x="995655" y="656130"/>
                  <a:pt x="980832" y="659018"/>
                  <a:pt x="1016793" y="661785"/>
                </a:cubicBezTo>
                <a:cubicBezTo>
                  <a:pt x="1015999" y="668929"/>
                  <a:pt x="1016685" y="676397"/>
                  <a:pt x="1014412" y="683216"/>
                </a:cubicBezTo>
                <a:cubicBezTo>
                  <a:pt x="1012602" y="688646"/>
                  <a:pt x="1004887" y="697503"/>
                  <a:pt x="1004887" y="697503"/>
                </a:cubicBezTo>
                <a:cubicBezTo>
                  <a:pt x="1003300" y="702266"/>
                  <a:pt x="999740" y="706786"/>
                  <a:pt x="1000125" y="711791"/>
                </a:cubicBezTo>
                <a:cubicBezTo>
                  <a:pt x="1002698" y="745250"/>
                  <a:pt x="999234" y="732929"/>
                  <a:pt x="1004887" y="749891"/>
                </a:cubicBezTo>
                <a:cubicBezTo>
                  <a:pt x="1002506" y="751478"/>
                  <a:pt x="999942" y="752821"/>
                  <a:pt x="997743" y="754653"/>
                </a:cubicBezTo>
                <a:cubicBezTo>
                  <a:pt x="995156" y="756809"/>
                  <a:pt x="993340" y="759840"/>
                  <a:pt x="990600" y="761797"/>
                </a:cubicBezTo>
                <a:cubicBezTo>
                  <a:pt x="987711" y="763860"/>
                  <a:pt x="984250" y="764972"/>
                  <a:pt x="981075" y="766560"/>
                </a:cubicBezTo>
                <a:cubicBezTo>
                  <a:pt x="979487" y="768941"/>
                  <a:pt x="978144" y="771505"/>
                  <a:pt x="976312" y="773703"/>
                </a:cubicBezTo>
                <a:cubicBezTo>
                  <a:pt x="974156" y="776290"/>
                  <a:pt x="970419" y="777720"/>
                  <a:pt x="969168" y="780847"/>
                </a:cubicBezTo>
                <a:cubicBezTo>
                  <a:pt x="967084" y="786058"/>
                  <a:pt x="967483" y="791947"/>
                  <a:pt x="966787" y="797516"/>
                </a:cubicBezTo>
                <a:cubicBezTo>
                  <a:pt x="965102" y="810998"/>
                  <a:pt x="965483" y="824858"/>
                  <a:pt x="962025" y="837997"/>
                </a:cubicBezTo>
                <a:cubicBezTo>
                  <a:pt x="961297" y="840765"/>
                  <a:pt x="957441" y="841480"/>
                  <a:pt x="954881" y="842760"/>
                </a:cubicBezTo>
                <a:cubicBezTo>
                  <a:pt x="928162" y="856120"/>
                  <a:pt x="972902" y="830080"/>
                  <a:pt x="938212" y="849903"/>
                </a:cubicBezTo>
                <a:cubicBezTo>
                  <a:pt x="935727" y="851323"/>
                  <a:pt x="933397" y="853002"/>
                  <a:pt x="931068" y="854666"/>
                </a:cubicBezTo>
                <a:cubicBezTo>
                  <a:pt x="927839" y="856973"/>
                  <a:pt x="925093" y="860035"/>
                  <a:pt x="921543" y="861810"/>
                </a:cubicBezTo>
                <a:cubicBezTo>
                  <a:pt x="918616" y="863274"/>
                  <a:pt x="915082" y="863042"/>
                  <a:pt x="912018" y="864191"/>
                </a:cubicBezTo>
                <a:cubicBezTo>
                  <a:pt x="908694" y="865437"/>
                  <a:pt x="905789" y="867635"/>
                  <a:pt x="902493" y="868953"/>
                </a:cubicBezTo>
                <a:cubicBezTo>
                  <a:pt x="881241" y="877454"/>
                  <a:pt x="894806" y="869317"/>
                  <a:pt x="881062" y="878478"/>
                </a:cubicBezTo>
                <a:cubicBezTo>
                  <a:pt x="871537" y="877684"/>
                  <a:pt x="861971" y="877282"/>
                  <a:pt x="852487" y="876097"/>
                </a:cubicBezTo>
                <a:cubicBezTo>
                  <a:pt x="847703" y="875499"/>
                  <a:pt x="840563" y="872916"/>
                  <a:pt x="835818" y="871335"/>
                </a:cubicBezTo>
                <a:cubicBezTo>
                  <a:pt x="830262" y="872129"/>
                  <a:pt x="824056" y="870990"/>
                  <a:pt x="819150" y="873716"/>
                </a:cubicBezTo>
                <a:cubicBezTo>
                  <a:pt x="816047" y="875440"/>
                  <a:pt x="814752" y="879710"/>
                  <a:pt x="814387" y="883241"/>
                </a:cubicBezTo>
                <a:cubicBezTo>
                  <a:pt x="812343" y="902995"/>
                  <a:pt x="813421" y="922963"/>
                  <a:pt x="812006" y="942772"/>
                </a:cubicBezTo>
                <a:cubicBezTo>
                  <a:pt x="811827" y="945276"/>
                  <a:pt x="810170" y="947466"/>
                  <a:pt x="809625" y="949916"/>
                </a:cubicBezTo>
                <a:cubicBezTo>
                  <a:pt x="808578" y="954629"/>
                  <a:pt x="808290" y="959490"/>
                  <a:pt x="807243" y="964203"/>
                </a:cubicBezTo>
                <a:cubicBezTo>
                  <a:pt x="806698" y="966653"/>
                  <a:pt x="805471" y="968912"/>
                  <a:pt x="804862" y="971347"/>
                </a:cubicBezTo>
                <a:cubicBezTo>
                  <a:pt x="803880" y="975273"/>
                  <a:pt x="803275" y="979284"/>
                  <a:pt x="802481" y="983253"/>
                </a:cubicBezTo>
                <a:cubicBezTo>
                  <a:pt x="803802" y="991180"/>
                  <a:pt x="803091" y="998967"/>
                  <a:pt x="809625" y="1004685"/>
                </a:cubicBezTo>
                <a:cubicBezTo>
                  <a:pt x="813932" y="1008454"/>
                  <a:pt x="823912" y="1014210"/>
                  <a:pt x="823912" y="1014210"/>
                </a:cubicBezTo>
                <a:cubicBezTo>
                  <a:pt x="823118" y="1019766"/>
                  <a:pt x="824506" y="1026119"/>
                  <a:pt x="821531" y="1030878"/>
                </a:cubicBezTo>
                <a:cubicBezTo>
                  <a:pt x="819796" y="1033653"/>
                  <a:pt x="815014" y="1031971"/>
                  <a:pt x="812006" y="1033260"/>
                </a:cubicBezTo>
                <a:cubicBezTo>
                  <a:pt x="809376" y="1034387"/>
                  <a:pt x="807422" y="1036742"/>
                  <a:pt x="804862" y="1038022"/>
                </a:cubicBezTo>
                <a:cubicBezTo>
                  <a:pt x="802617" y="1039144"/>
                  <a:pt x="800025" y="1039414"/>
                  <a:pt x="797718" y="1040403"/>
                </a:cubicBezTo>
                <a:cubicBezTo>
                  <a:pt x="775520" y="1049917"/>
                  <a:pt x="800622" y="1041275"/>
                  <a:pt x="778668" y="1047547"/>
                </a:cubicBezTo>
                <a:cubicBezTo>
                  <a:pt x="776255" y="1048236"/>
                  <a:pt x="774013" y="1049596"/>
                  <a:pt x="771525" y="1049928"/>
                </a:cubicBezTo>
                <a:cubicBezTo>
                  <a:pt x="762051" y="1051191"/>
                  <a:pt x="752475" y="1051516"/>
                  <a:pt x="742950" y="1052310"/>
                </a:cubicBezTo>
                <a:cubicBezTo>
                  <a:pt x="732191" y="1055896"/>
                  <a:pt x="737080" y="1052034"/>
                  <a:pt x="733425" y="1064216"/>
                </a:cubicBezTo>
                <a:cubicBezTo>
                  <a:pt x="731982" y="1069024"/>
                  <a:pt x="728662" y="1078503"/>
                  <a:pt x="728662" y="1078503"/>
                </a:cubicBezTo>
                <a:cubicBezTo>
                  <a:pt x="727868" y="1084059"/>
                  <a:pt x="729727" y="1090742"/>
                  <a:pt x="726281" y="1095172"/>
                </a:cubicBezTo>
                <a:cubicBezTo>
                  <a:pt x="723199" y="1099135"/>
                  <a:pt x="716756" y="1098347"/>
                  <a:pt x="711993" y="1099935"/>
                </a:cubicBezTo>
                <a:cubicBezTo>
                  <a:pt x="702135" y="1103221"/>
                  <a:pt x="706939" y="1100924"/>
                  <a:pt x="697706" y="1107078"/>
                </a:cubicBezTo>
                <a:lnTo>
                  <a:pt x="692943" y="1121366"/>
                </a:lnTo>
                <a:lnTo>
                  <a:pt x="690562" y="1128510"/>
                </a:lnTo>
                <a:cubicBezTo>
                  <a:pt x="692943" y="1135654"/>
                  <a:pt x="703972" y="1145764"/>
                  <a:pt x="697706" y="1149941"/>
                </a:cubicBezTo>
                <a:cubicBezTo>
                  <a:pt x="680616" y="1161334"/>
                  <a:pt x="687465" y="1155418"/>
                  <a:pt x="676275" y="1166610"/>
                </a:cubicBezTo>
                <a:cubicBezTo>
                  <a:pt x="666974" y="1194510"/>
                  <a:pt x="675311" y="1166660"/>
                  <a:pt x="669131" y="1197566"/>
                </a:cubicBezTo>
                <a:cubicBezTo>
                  <a:pt x="668639" y="1200027"/>
                  <a:pt x="668525" y="1202935"/>
                  <a:pt x="666750" y="1204710"/>
                </a:cubicBezTo>
                <a:cubicBezTo>
                  <a:pt x="664240" y="1207220"/>
                  <a:pt x="660488" y="1208074"/>
                  <a:pt x="657225" y="1209472"/>
                </a:cubicBezTo>
                <a:cubicBezTo>
                  <a:pt x="651521" y="1211916"/>
                  <a:pt x="646590" y="1212511"/>
                  <a:pt x="640556" y="1214235"/>
                </a:cubicBezTo>
                <a:cubicBezTo>
                  <a:pt x="638142" y="1214925"/>
                  <a:pt x="635793" y="1215822"/>
                  <a:pt x="633412" y="1216616"/>
                </a:cubicBezTo>
                <a:cubicBezTo>
                  <a:pt x="632618" y="1218997"/>
                  <a:pt x="632154" y="1221515"/>
                  <a:pt x="631031" y="1223760"/>
                </a:cubicBezTo>
                <a:cubicBezTo>
                  <a:pt x="629751" y="1226320"/>
                  <a:pt x="626829" y="1228097"/>
                  <a:pt x="626268" y="1230903"/>
                </a:cubicBezTo>
                <a:cubicBezTo>
                  <a:pt x="621442" y="1255031"/>
                  <a:pt x="632500" y="1256362"/>
                  <a:pt x="616743" y="1264241"/>
                </a:cubicBezTo>
                <a:cubicBezTo>
                  <a:pt x="614498" y="1265363"/>
                  <a:pt x="611981" y="1265828"/>
                  <a:pt x="609600" y="1266622"/>
                </a:cubicBezTo>
                <a:lnTo>
                  <a:pt x="604837" y="1280910"/>
                </a:lnTo>
                <a:cubicBezTo>
                  <a:pt x="604043" y="1283291"/>
                  <a:pt x="604837" y="1287259"/>
                  <a:pt x="602456" y="1288053"/>
                </a:cubicBezTo>
                <a:lnTo>
                  <a:pt x="588168" y="1292816"/>
                </a:lnTo>
                <a:cubicBezTo>
                  <a:pt x="588166" y="1292817"/>
                  <a:pt x="573882" y="1297578"/>
                  <a:pt x="573881" y="1297578"/>
                </a:cubicBezTo>
                <a:lnTo>
                  <a:pt x="569118" y="1299960"/>
                </a:ln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6" name="Полилиния 255"/>
          <p:cNvSpPr/>
          <p:nvPr/>
        </p:nvSpPr>
        <p:spPr>
          <a:xfrm>
            <a:off x="1444278" y="2401171"/>
            <a:ext cx="1457568" cy="1116644"/>
          </a:xfrm>
          <a:custGeom>
            <a:avLst/>
            <a:gdLst>
              <a:gd name="connsiteX0" fmla="*/ 132144 w 1415898"/>
              <a:gd name="connsiteY0" fmla="*/ 1097015 h 1163690"/>
              <a:gd name="connsiteX1" fmla="*/ 125794 w 1415898"/>
              <a:gd name="connsiteY1" fmla="*/ 1087490 h 1163690"/>
              <a:gd name="connsiteX2" fmla="*/ 119444 w 1415898"/>
              <a:gd name="connsiteY2" fmla="*/ 1068440 h 1163690"/>
              <a:gd name="connsiteX3" fmla="*/ 122619 w 1415898"/>
              <a:gd name="connsiteY3" fmla="*/ 1055740 h 1163690"/>
              <a:gd name="connsiteX4" fmla="*/ 141669 w 1415898"/>
              <a:gd name="connsiteY4" fmla="*/ 1046215 h 1163690"/>
              <a:gd name="connsiteX5" fmla="*/ 160719 w 1415898"/>
              <a:gd name="connsiteY5" fmla="*/ 1030340 h 1163690"/>
              <a:gd name="connsiteX6" fmla="*/ 163894 w 1415898"/>
              <a:gd name="connsiteY6" fmla="*/ 1020815 h 1163690"/>
              <a:gd name="connsiteX7" fmla="*/ 160719 w 1415898"/>
              <a:gd name="connsiteY7" fmla="*/ 1004940 h 1163690"/>
              <a:gd name="connsiteX8" fmla="*/ 151194 w 1415898"/>
              <a:gd name="connsiteY8" fmla="*/ 998590 h 1163690"/>
              <a:gd name="connsiteX9" fmla="*/ 113094 w 1415898"/>
              <a:gd name="connsiteY9" fmla="*/ 992240 h 1163690"/>
              <a:gd name="connsiteX10" fmla="*/ 100394 w 1415898"/>
              <a:gd name="connsiteY10" fmla="*/ 973190 h 1163690"/>
              <a:gd name="connsiteX11" fmla="*/ 94044 w 1415898"/>
              <a:gd name="connsiteY11" fmla="*/ 963665 h 1163690"/>
              <a:gd name="connsiteX12" fmla="*/ 87694 w 1415898"/>
              <a:gd name="connsiteY12" fmla="*/ 944615 h 1163690"/>
              <a:gd name="connsiteX13" fmla="*/ 84519 w 1415898"/>
              <a:gd name="connsiteY13" fmla="*/ 922390 h 1163690"/>
              <a:gd name="connsiteX14" fmla="*/ 8319 w 1415898"/>
              <a:gd name="connsiteY14" fmla="*/ 916040 h 1163690"/>
              <a:gd name="connsiteX15" fmla="*/ 14669 w 1415898"/>
              <a:gd name="connsiteY15" fmla="*/ 877940 h 1163690"/>
              <a:gd name="connsiteX16" fmla="*/ 27369 w 1415898"/>
              <a:gd name="connsiteY16" fmla="*/ 849365 h 1163690"/>
              <a:gd name="connsiteX17" fmla="*/ 30544 w 1415898"/>
              <a:gd name="connsiteY17" fmla="*/ 833490 h 1163690"/>
              <a:gd name="connsiteX18" fmla="*/ 40069 w 1415898"/>
              <a:gd name="connsiteY18" fmla="*/ 830315 h 1163690"/>
              <a:gd name="connsiteX19" fmla="*/ 52769 w 1415898"/>
              <a:gd name="connsiteY19" fmla="*/ 827140 h 1163690"/>
              <a:gd name="connsiteX20" fmla="*/ 94044 w 1415898"/>
              <a:gd name="connsiteY20" fmla="*/ 830315 h 1163690"/>
              <a:gd name="connsiteX21" fmla="*/ 106744 w 1415898"/>
              <a:gd name="connsiteY21" fmla="*/ 833490 h 1163690"/>
              <a:gd name="connsiteX22" fmla="*/ 103569 w 1415898"/>
              <a:gd name="connsiteY22" fmla="*/ 823965 h 1163690"/>
              <a:gd name="connsiteX23" fmla="*/ 100394 w 1415898"/>
              <a:gd name="connsiteY23" fmla="*/ 773165 h 1163690"/>
              <a:gd name="connsiteX24" fmla="*/ 100394 w 1415898"/>
              <a:gd name="connsiteY24" fmla="*/ 754115 h 1163690"/>
              <a:gd name="connsiteX25" fmla="*/ 125794 w 1415898"/>
              <a:gd name="connsiteY25" fmla="*/ 763640 h 1163690"/>
              <a:gd name="connsiteX26" fmla="*/ 128969 w 1415898"/>
              <a:gd name="connsiteY26" fmla="*/ 789040 h 1163690"/>
              <a:gd name="connsiteX27" fmla="*/ 132144 w 1415898"/>
              <a:gd name="connsiteY27" fmla="*/ 843015 h 1163690"/>
              <a:gd name="connsiteX28" fmla="*/ 141669 w 1415898"/>
              <a:gd name="connsiteY28" fmla="*/ 846190 h 1163690"/>
              <a:gd name="connsiteX29" fmla="*/ 167069 w 1415898"/>
              <a:gd name="connsiteY29" fmla="*/ 830315 h 1163690"/>
              <a:gd name="connsiteX30" fmla="*/ 163894 w 1415898"/>
              <a:gd name="connsiteY30" fmla="*/ 776340 h 1163690"/>
              <a:gd name="connsiteX31" fmla="*/ 160719 w 1415898"/>
              <a:gd name="connsiteY31" fmla="*/ 766815 h 1163690"/>
              <a:gd name="connsiteX32" fmla="*/ 170244 w 1415898"/>
              <a:gd name="connsiteY32" fmla="*/ 757290 h 1163690"/>
              <a:gd name="connsiteX33" fmla="*/ 211519 w 1415898"/>
              <a:gd name="connsiteY33" fmla="*/ 763640 h 1163690"/>
              <a:gd name="connsiteX34" fmla="*/ 221044 w 1415898"/>
              <a:gd name="connsiteY34" fmla="*/ 769990 h 1163690"/>
              <a:gd name="connsiteX35" fmla="*/ 284544 w 1415898"/>
              <a:gd name="connsiteY35" fmla="*/ 766815 h 1163690"/>
              <a:gd name="connsiteX36" fmla="*/ 294069 w 1415898"/>
              <a:gd name="connsiteY36" fmla="*/ 763640 h 1163690"/>
              <a:gd name="connsiteX37" fmla="*/ 297244 w 1415898"/>
              <a:gd name="connsiteY37" fmla="*/ 700140 h 1163690"/>
              <a:gd name="connsiteX38" fmla="*/ 303594 w 1415898"/>
              <a:gd name="connsiteY38" fmla="*/ 681090 h 1163690"/>
              <a:gd name="connsiteX39" fmla="*/ 297244 w 1415898"/>
              <a:gd name="connsiteY39" fmla="*/ 655690 h 1163690"/>
              <a:gd name="connsiteX40" fmla="*/ 281369 w 1415898"/>
              <a:gd name="connsiteY40" fmla="*/ 636640 h 1163690"/>
              <a:gd name="connsiteX41" fmla="*/ 290894 w 1415898"/>
              <a:gd name="connsiteY41" fmla="*/ 604890 h 1163690"/>
              <a:gd name="connsiteX42" fmla="*/ 309944 w 1415898"/>
              <a:gd name="connsiteY42" fmla="*/ 598540 h 1163690"/>
              <a:gd name="connsiteX43" fmla="*/ 316294 w 1415898"/>
              <a:gd name="connsiteY43" fmla="*/ 589015 h 1163690"/>
              <a:gd name="connsiteX44" fmla="*/ 325819 w 1415898"/>
              <a:gd name="connsiteY44" fmla="*/ 585840 h 1163690"/>
              <a:gd name="connsiteX45" fmla="*/ 328994 w 1415898"/>
              <a:gd name="connsiteY45" fmla="*/ 566790 h 1163690"/>
              <a:gd name="connsiteX46" fmla="*/ 376619 w 1415898"/>
              <a:gd name="connsiteY46" fmla="*/ 573140 h 1163690"/>
              <a:gd name="connsiteX47" fmla="*/ 395669 w 1415898"/>
              <a:gd name="connsiteY47" fmla="*/ 582665 h 1163690"/>
              <a:gd name="connsiteX48" fmla="*/ 433769 w 1415898"/>
              <a:gd name="connsiteY48" fmla="*/ 598540 h 1163690"/>
              <a:gd name="connsiteX49" fmla="*/ 455994 w 1415898"/>
              <a:gd name="connsiteY49" fmla="*/ 592190 h 1163690"/>
              <a:gd name="connsiteX50" fmla="*/ 471869 w 1415898"/>
              <a:gd name="connsiteY50" fmla="*/ 589015 h 1163690"/>
              <a:gd name="connsiteX51" fmla="*/ 490919 w 1415898"/>
              <a:gd name="connsiteY51" fmla="*/ 582665 h 1163690"/>
              <a:gd name="connsiteX52" fmla="*/ 513144 w 1415898"/>
              <a:gd name="connsiteY52" fmla="*/ 576315 h 1163690"/>
              <a:gd name="connsiteX53" fmla="*/ 513144 w 1415898"/>
              <a:gd name="connsiteY53" fmla="*/ 522340 h 1163690"/>
              <a:gd name="connsiteX54" fmla="*/ 503619 w 1415898"/>
              <a:gd name="connsiteY54" fmla="*/ 515990 h 1163690"/>
              <a:gd name="connsiteX55" fmla="*/ 500444 w 1415898"/>
              <a:gd name="connsiteY55" fmla="*/ 506465 h 1163690"/>
              <a:gd name="connsiteX56" fmla="*/ 503619 w 1415898"/>
              <a:gd name="connsiteY56" fmla="*/ 487415 h 1163690"/>
              <a:gd name="connsiteX57" fmla="*/ 513144 w 1415898"/>
              <a:gd name="connsiteY57" fmla="*/ 484240 h 1163690"/>
              <a:gd name="connsiteX58" fmla="*/ 579819 w 1415898"/>
              <a:gd name="connsiteY58" fmla="*/ 477890 h 1163690"/>
              <a:gd name="connsiteX59" fmla="*/ 573469 w 1415898"/>
              <a:gd name="connsiteY59" fmla="*/ 458840 h 1163690"/>
              <a:gd name="connsiteX60" fmla="*/ 522669 w 1415898"/>
              <a:gd name="connsiteY60" fmla="*/ 452490 h 1163690"/>
              <a:gd name="connsiteX61" fmla="*/ 516319 w 1415898"/>
              <a:gd name="connsiteY61" fmla="*/ 442965 h 1163690"/>
              <a:gd name="connsiteX62" fmla="*/ 509969 w 1415898"/>
              <a:gd name="connsiteY62" fmla="*/ 420740 h 1163690"/>
              <a:gd name="connsiteX63" fmla="*/ 503619 w 1415898"/>
              <a:gd name="connsiteY63" fmla="*/ 401690 h 1163690"/>
              <a:gd name="connsiteX64" fmla="*/ 500444 w 1415898"/>
              <a:gd name="connsiteY64" fmla="*/ 392165 h 1163690"/>
              <a:gd name="connsiteX65" fmla="*/ 503619 w 1415898"/>
              <a:gd name="connsiteY65" fmla="*/ 379465 h 1163690"/>
              <a:gd name="connsiteX66" fmla="*/ 509969 w 1415898"/>
              <a:gd name="connsiteY66" fmla="*/ 360415 h 1163690"/>
              <a:gd name="connsiteX67" fmla="*/ 513144 w 1415898"/>
              <a:gd name="connsiteY67" fmla="*/ 347715 h 1163690"/>
              <a:gd name="connsiteX68" fmla="*/ 529019 w 1415898"/>
              <a:gd name="connsiteY68" fmla="*/ 325490 h 1163690"/>
              <a:gd name="connsiteX69" fmla="*/ 532194 w 1415898"/>
              <a:gd name="connsiteY69" fmla="*/ 315965 h 1163690"/>
              <a:gd name="connsiteX70" fmla="*/ 570294 w 1415898"/>
              <a:gd name="connsiteY70" fmla="*/ 284215 h 1163690"/>
              <a:gd name="connsiteX71" fmla="*/ 579819 w 1415898"/>
              <a:gd name="connsiteY71" fmla="*/ 281040 h 1163690"/>
              <a:gd name="connsiteX72" fmla="*/ 589344 w 1415898"/>
              <a:gd name="connsiteY72" fmla="*/ 274690 h 1163690"/>
              <a:gd name="connsiteX73" fmla="*/ 598869 w 1415898"/>
              <a:gd name="connsiteY73" fmla="*/ 271515 h 1163690"/>
              <a:gd name="connsiteX74" fmla="*/ 617919 w 1415898"/>
              <a:gd name="connsiteY74" fmla="*/ 261990 h 1163690"/>
              <a:gd name="connsiteX75" fmla="*/ 697294 w 1415898"/>
              <a:gd name="connsiteY75" fmla="*/ 265165 h 1163690"/>
              <a:gd name="connsiteX76" fmla="*/ 722694 w 1415898"/>
              <a:gd name="connsiteY76" fmla="*/ 255640 h 1163690"/>
              <a:gd name="connsiteX77" fmla="*/ 744919 w 1415898"/>
              <a:gd name="connsiteY77" fmla="*/ 249290 h 1163690"/>
              <a:gd name="connsiteX78" fmla="*/ 754444 w 1415898"/>
              <a:gd name="connsiteY78" fmla="*/ 246115 h 1163690"/>
              <a:gd name="connsiteX79" fmla="*/ 779844 w 1415898"/>
              <a:gd name="connsiteY79" fmla="*/ 249290 h 1163690"/>
              <a:gd name="connsiteX80" fmla="*/ 789369 w 1415898"/>
              <a:gd name="connsiteY80" fmla="*/ 255640 h 1163690"/>
              <a:gd name="connsiteX81" fmla="*/ 798894 w 1415898"/>
              <a:gd name="connsiteY81" fmla="*/ 258815 h 1163690"/>
              <a:gd name="connsiteX82" fmla="*/ 846519 w 1415898"/>
              <a:gd name="connsiteY82" fmla="*/ 255640 h 1163690"/>
              <a:gd name="connsiteX83" fmla="*/ 862394 w 1415898"/>
              <a:gd name="connsiteY83" fmla="*/ 236590 h 1163690"/>
              <a:gd name="connsiteX84" fmla="*/ 881444 w 1415898"/>
              <a:gd name="connsiteY84" fmla="*/ 227065 h 1163690"/>
              <a:gd name="connsiteX85" fmla="*/ 890969 w 1415898"/>
              <a:gd name="connsiteY85" fmla="*/ 198490 h 1163690"/>
              <a:gd name="connsiteX86" fmla="*/ 897319 w 1415898"/>
              <a:gd name="connsiteY86" fmla="*/ 179440 h 1163690"/>
              <a:gd name="connsiteX87" fmla="*/ 900494 w 1415898"/>
              <a:gd name="connsiteY87" fmla="*/ 150865 h 1163690"/>
              <a:gd name="connsiteX88" fmla="*/ 910019 w 1415898"/>
              <a:gd name="connsiteY88" fmla="*/ 144515 h 1163690"/>
              <a:gd name="connsiteX89" fmla="*/ 919544 w 1415898"/>
              <a:gd name="connsiteY89" fmla="*/ 125465 h 1163690"/>
              <a:gd name="connsiteX90" fmla="*/ 916369 w 1415898"/>
              <a:gd name="connsiteY90" fmla="*/ 109590 h 1163690"/>
              <a:gd name="connsiteX91" fmla="*/ 906844 w 1415898"/>
              <a:gd name="connsiteY91" fmla="*/ 106415 h 1163690"/>
              <a:gd name="connsiteX92" fmla="*/ 897319 w 1415898"/>
              <a:gd name="connsiteY92" fmla="*/ 100065 h 1163690"/>
              <a:gd name="connsiteX93" fmla="*/ 878269 w 1415898"/>
              <a:gd name="connsiteY93" fmla="*/ 90540 h 1163690"/>
              <a:gd name="connsiteX94" fmla="*/ 875094 w 1415898"/>
              <a:gd name="connsiteY94" fmla="*/ 81015 h 1163690"/>
              <a:gd name="connsiteX95" fmla="*/ 868744 w 1415898"/>
              <a:gd name="connsiteY95" fmla="*/ 71490 h 1163690"/>
              <a:gd name="connsiteX96" fmla="*/ 878269 w 1415898"/>
              <a:gd name="connsiteY96" fmla="*/ 65140 h 1163690"/>
              <a:gd name="connsiteX97" fmla="*/ 900494 w 1415898"/>
              <a:gd name="connsiteY97" fmla="*/ 58790 h 1163690"/>
              <a:gd name="connsiteX98" fmla="*/ 919544 w 1415898"/>
              <a:gd name="connsiteY98" fmla="*/ 52440 h 1163690"/>
              <a:gd name="connsiteX99" fmla="*/ 922719 w 1415898"/>
              <a:gd name="connsiteY99" fmla="*/ 42915 h 1163690"/>
              <a:gd name="connsiteX100" fmla="*/ 916369 w 1415898"/>
              <a:gd name="connsiteY100" fmla="*/ 20690 h 1163690"/>
              <a:gd name="connsiteX101" fmla="*/ 929069 w 1415898"/>
              <a:gd name="connsiteY101" fmla="*/ 27040 h 1163690"/>
              <a:gd name="connsiteX102" fmla="*/ 938594 w 1415898"/>
              <a:gd name="connsiteY102" fmla="*/ 33390 h 1163690"/>
              <a:gd name="connsiteX103" fmla="*/ 995744 w 1415898"/>
              <a:gd name="connsiteY103" fmla="*/ 27040 h 1163690"/>
              <a:gd name="connsiteX104" fmla="*/ 1005269 w 1415898"/>
              <a:gd name="connsiteY104" fmla="*/ 20690 h 1163690"/>
              <a:gd name="connsiteX105" fmla="*/ 1049719 w 1415898"/>
              <a:gd name="connsiteY105" fmla="*/ 11165 h 1163690"/>
              <a:gd name="connsiteX106" fmla="*/ 1059244 w 1415898"/>
              <a:gd name="connsiteY106" fmla="*/ 4815 h 1163690"/>
              <a:gd name="connsiteX107" fmla="*/ 1103694 w 1415898"/>
              <a:gd name="connsiteY107" fmla="*/ 1640 h 1163690"/>
              <a:gd name="connsiteX108" fmla="*/ 1122744 w 1415898"/>
              <a:gd name="connsiteY108" fmla="*/ 20690 h 1163690"/>
              <a:gd name="connsiteX109" fmla="*/ 1125919 w 1415898"/>
              <a:gd name="connsiteY109" fmla="*/ 30215 h 1163690"/>
              <a:gd name="connsiteX110" fmla="*/ 1138619 w 1415898"/>
              <a:gd name="connsiteY110" fmla="*/ 36565 h 1163690"/>
              <a:gd name="connsiteX111" fmla="*/ 1144969 w 1415898"/>
              <a:gd name="connsiteY111" fmla="*/ 46090 h 1163690"/>
              <a:gd name="connsiteX112" fmla="*/ 1164019 w 1415898"/>
              <a:gd name="connsiteY112" fmla="*/ 58790 h 1163690"/>
              <a:gd name="connsiteX113" fmla="*/ 1170369 w 1415898"/>
              <a:gd name="connsiteY113" fmla="*/ 68315 h 1163690"/>
              <a:gd name="connsiteX114" fmla="*/ 1183069 w 1415898"/>
              <a:gd name="connsiteY114" fmla="*/ 71490 h 1163690"/>
              <a:gd name="connsiteX115" fmla="*/ 1249744 w 1415898"/>
              <a:gd name="connsiteY115" fmla="*/ 68315 h 1163690"/>
              <a:gd name="connsiteX116" fmla="*/ 1287844 w 1415898"/>
              <a:gd name="connsiteY116" fmla="*/ 71490 h 1163690"/>
              <a:gd name="connsiteX117" fmla="*/ 1294194 w 1415898"/>
              <a:gd name="connsiteY117" fmla="*/ 84190 h 1163690"/>
              <a:gd name="connsiteX118" fmla="*/ 1300544 w 1415898"/>
              <a:gd name="connsiteY118" fmla="*/ 93715 h 1163690"/>
              <a:gd name="connsiteX119" fmla="*/ 1332294 w 1415898"/>
              <a:gd name="connsiteY119" fmla="*/ 103240 h 1163690"/>
              <a:gd name="connsiteX120" fmla="*/ 1351344 w 1415898"/>
              <a:gd name="connsiteY120" fmla="*/ 112765 h 1163690"/>
              <a:gd name="connsiteX121" fmla="*/ 1364044 w 1415898"/>
              <a:gd name="connsiteY121" fmla="*/ 115940 h 1163690"/>
              <a:gd name="connsiteX122" fmla="*/ 1367219 w 1415898"/>
              <a:gd name="connsiteY122" fmla="*/ 125465 h 1163690"/>
              <a:gd name="connsiteX123" fmla="*/ 1376744 w 1415898"/>
              <a:gd name="connsiteY123" fmla="*/ 128640 h 1163690"/>
              <a:gd name="connsiteX124" fmla="*/ 1395794 w 1415898"/>
              <a:gd name="connsiteY124" fmla="*/ 138165 h 1163690"/>
              <a:gd name="connsiteX125" fmla="*/ 1408494 w 1415898"/>
              <a:gd name="connsiteY125" fmla="*/ 157215 h 1163690"/>
              <a:gd name="connsiteX126" fmla="*/ 1383094 w 1415898"/>
              <a:gd name="connsiteY126" fmla="*/ 163565 h 1163690"/>
              <a:gd name="connsiteX127" fmla="*/ 1354519 w 1415898"/>
              <a:gd name="connsiteY127" fmla="*/ 176265 h 1163690"/>
              <a:gd name="connsiteX128" fmla="*/ 1344994 w 1415898"/>
              <a:gd name="connsiteY128" fmla="*/ 179440 h 1163690"/>
              <a:gd name="connsiteX129" fmla="*/ 1335469 w 1415898"/>
              <a:gd name="connsiteY129" fmla="*/ 182615 h 1163690"/>
              <a:gd name="connsiteX130" fmla="*/ 1268794 w 1415898"/>
              <a:gd name="connsiteY130" fmla="*/ 182615 h 1163690"/>
              <a:gd name="connsiteX131" fmla="*/ 1278319 w 1415898"/>
              <a:gd name="connsiteY131" fmla="*/ 185790 h 1163690"/>
              <a:gd name="connsiteX132" fmla="*/ 1287844 w 1415898"/>
              <a:gd name="connsiteY132" fmla="*/ 192140 h 1163690"/>
              <a:gd name="connsiteX133" fmla="*/ 1294194 w 1415898"/>
              <a:gd name="connsiteY133" fmla="*/ 201665 h 1163690"/>
              <a:gd name="connsiteX134" fmla="*/ 1303719 w 1415898"/>
              <a:gd name="connsiteY134" fmla="*/ 204840 h 1163690"/>
              <a:gd name="connsiteX135" fmla="*/ 1291019 w 1415898"/>
              <a:gd name="connsiteY135" fmla="*/ 220715 h 1163690"/>
              <a:gd name="connsiteX136" fmla="*/ 1284669 w 1415898"/>
              <a:gd name="connsiteY136" fmla="*/ 230240 h 1163690"/>
              <a:gd name="connsiteX137" fmla="*/ 1281494 w 1415898"/>
              <a:gd name="connsiteY137" fmla="*/ 290565 h 1163690"/>
              <a:gd name="connsiteX138" fmla="*/ 1278319 w 1415898"/>
              <a:gd name="connsiteY138" fmla="*/ 322315 h 1163690"/>
              <a:gd name="connsiteX139" fmla="*/ 1268794 w 1415898"/>
              <a:gd name="connsiteY139" fmla="*/ 325490 h 1163690"/>
              <a:gd name="connsiteX140" fmla="*/ 1252919 w 1415898"/>
              <a:gd name="connsiteY140" fmla="*/ 328665 h 1163690"/>
              <a:gd name="connsiteX141" fmla="*/ 1246569 w 1415898"/>
              <a:gd name="connsiteY141" fmla="*/ 338190 h 1163690"/>
              <a:gd name="connsiteX142" fmla="*/ 1240219 w 1415898"/>
              <a:gd name="connsiteY142" fmla="*/ 373115 h 1163690"/>
              <a:gd name="connsiteX143" fmla="*/ 1233869 w 1415898"/>
              <a:gd name="connsiteY143" fmla="*/ 392165 h 1163690"/>
              <a:gd name="connsiteX144" fmla="*/ 1227519 w 1415898"/>
              <a:gd name="connsiteY144" fmla="*/ 414390 h 1163690"/>
              <a:gd name="connsiteX145" fmla="*/ 1198944 w 1415898"/>
              <a:gd name="connsiteY145" fmla="*/ 430265 h 1163690"/>
              <a:gd name="connsiteX146" fmla="*/ 1173544 w 1415898"/>
              <a:gd name="connsiteY146" fmla="*/ 427090 h 1163690"/>
              <a:gd name="connsiteX147" fmla="*/ 1103694 w 1415898"/>
              <a:gd name="connsiteY147" fmla="*/ 433440 h 1163690"/>
              <a:gd name="connsiteX148" fmla="*/ 1084644 w 1415898"/>
              <a:gd name="connsiteY148" fmla="*/ 442965 h 1163690"/>
              <a:gd name="connsiteX149" fmla="*/ 1071944 w 1415898"/>
              <a:gd name="connsiteY149" fmla="*/ 446140 h 1163690"/>
              <a:gd name="connsiteX150" fmla="*/ 1075119 w 1415898"/>
              <a:gd name="connsiteY150" fmla="*/ 465190 h 1163690"/>
              <a:gd name="connsiteX151" fmla="*/ 1081469 w 1415898"/>
              <a:gd name="connsiteY151" fmla="*/ 474715 h 1163690"/>
              <a:gd name="connsiteX152" fmla="*/ 1065594 w 1415898"/>
              <a:gd name="connsiteY152" fmla="*/ 528690 h 1163690"/>
              <a:gd name="connsiteX153" fmla="*/ 1056069 w 1415898"/>
              <a:gd name="connsiteY153" fmla="*/ 547740 h 1163690"/>
              <a:gd name="connsiteX154" fmla="*/ 1052894 w 1415898"/>
              <a:gd name="connsiteY154" fmla="*/ 576315 h 1163690"/>
              <a:gd name="connsiteX155" fmla="*/ 1037019 w 1415898"/>
              <a:gd name="connsiteY155" fmla="*/ 579490 h 1163690"/>
              <a:gd name="connsiteX156" fmla="*/ 992569 w 1415898"/>
              <a:gd name="connsiteY156" fmla="*/ 576315 h 1163690"/>
              <a:gd name="connsiteX157" fmla="*/ 970344 w 1415898"/>
              <a:gd name="connsiteY157" fmla="*/ 569965 h 1163690"/>
              <a:gd name="connsiteX158" fmla="*/ 960819 w 1415898"/>
              <a:gd name="connsiteY158" fmla="*/ 547740 h 1163690"/>
              <a:gd name="connsiteX159" fmla="*/ 957644 w 1415898"/>
              <a:gd name="connsiteY159" fmla="*/ 538215 h 1163690"/>
              <a:gd name="connsiteX160" fmla="*/ 948119 w 1415898"/>
              <a:gd name="connsiteY160" fmla="*/ 535040 h 1163690"/>
              <a:gd name="connsiteX161" fmla="*/ 925894 w 1415898"/>
              <a:gd name="connsiteY161" fmla="*/ 525515 h 1163690"/>
              <a:gd name="connsiteX162" fmla="*/ 821119 w 1415898"/>
              <a:gd name="connsiteY162" fmla="*/ 528690 h 1163690"/>
              <a:gd name="connsiteX163" fmla="*/ 824294 w 1415898"/>
              <a:gd name="connsiteY163" fmla="*/ 563615 h 1163690"/>
              <a:gd name="connsiteX164" fmla="*/ 830644 w 1415898"/>
              <a:gd name="connsiteY164" fmla="*/ 598540 h 1163690"/>
              <a:gd name="connsiteX165" fmla="*/ 843344 w 1415898"/>
              <a:gd name="connsiteY165" fmla="*/ 617590 h 1163690"/>
              <a:gd name="connsiteX166" fmla="*/ 846519 w 1415898"/>
              <a:gd name="connsiteY166" fmla="*/ 627115 h 1163690"/>
              <a:gd name="connsiteX167" fmla="*/ 852869 w 1415898"/>
              <a:gd name="connsiteY167" fmla="*/ 636640 h 1163690"/>
              <a:gd name="connsiteX168" fmla="*/ 859219 w 1415898"/>
              <a:gd name="connsiteY168" fmla="*/ 655690 h 1163690"/>
              <a:gd name="connsiteX169" fmla="*/ 843344 w 1415898"/>
              <a:gd name="connsiteY169" fmla="*/ 703315 h 1163690"/>
              <a:gd name="connsiteX170" fmla="*/ 824294 w 1415898"/>
              <a:gd name="connsiteY170" fmla="*/ 709665 h 1163690"/>
              <a:gd name="connsiteX171" fmla="*/ 795719 w 1415898"/>
              <a:gd name="connsiteY171" fmla="*/ 700140 h 1163690"/>
              <a:gd name="connsiteX172" fmla="*/ 776669 w 1415898"/>
              <a:gd name="connsiteY172" fmla="*/ 693790 h 1163690"/>
              <a:gd name="connsiteX173" fmla="*/ 748094 w 1415898"/>
              <a:gd name="connsiteY173" fmla="*/ 696965 h 1163690"/>
              <a:gd name="connsiteX174" fmla="*/ 735394 w 1415898"/>
              <a:gd name="connsiteY174" fmla="*/ 719190 h 1163690"/>
              <a:gd name="connsiteX175" fmla="*/ 729044 w 1415898"/>
              <a:gd name="connsiteY175" fmla="*/ 728715 h 1163690"/>
              <a:gd name="connsiteX176" fmla="*/ 719519 w 1415898"/>
              <a:gd name="connsiteY176" fmla="*/ 747765 h 1163690"/>
              <a:gd name="connsiteX177" fmla="*/ 700469 w 1415898"/>
              <a:gd name="connsiteY177" fmla="*/ 763640 h 1163690"/>
              <a:gd name="connsiteX178" fmla="*/ 697294 w 1415898"/>
              <a:gd name="connsiteY178" fmla="*/ 811265 h 1163690"/>
              <a:gd name="connsiteX179" fmla="*/ 694119 w 1415898"/>
              <a:gd name="connsiteY179" fmla="*/ 820790 h 1163690"/>
              <a:gd name="connsiteX180" fmla="*/ 684594 w 1415898"/>
              <a:gd name="connsiteY180" fmla="*/ 823965 h 1163690"/>
              <a:gd name="connsiteX181" fmla="*/ 678244 w 1415898"/>
              <a:gd name="connsiteY181" fmla="*/ 833490 h 1163690"/>
              <a:gd name="connsiteX182" fmla="*/ 668719 w 1415898"/>
              <a:gd name="connsiteY182" fmla="*/ 839840 h 1163690"/>
              <a:gd name="connsiteX183" fmla="*/ 611569 w 1415898"/>
              <a:gd name="connsiteY183" fmla="*/ 849365 h 1163690"/>
              <a:gd name="connsiteX184" fmla="*/ 608394 w 1415898"/>
              <a:gd name="connsiteY184" fmla="*/ 874765 h 1163690"/>
              <a:gd name="connsiteX185" fmla="*/ 551244 w 1415898"/>
              <a:gd name="connsiteY185" fmla="*/ 877940 h 1163690"/>
              <a:gd name="connsiteX186" fmla="*/ 541719 w 1415898"/>
              <a:gd name="connsiteY186" fmla="*/ 881115 h 1163690"/>
              <a:gd name="connsiteX187" fmla="*/ 538544 w 1415898"/>
              <a:gd name="connsiteY187" fmla="*/ 890640 h 1163690"/>
              <a:gd name="connsiteX188" fmla="*/ 548069 w 1415898"/>
              <a:gd name="connsiteY188" fmla="*/ 903340 h 1163690"/>
              <a:gd name="connsiteX189" fmla="*/ 551244 w 1415898"/>
              <a:gd name="connsiteY189" fmla="*/ 912865 h 1163690"/>
              <a:gd name="connsiteX190" fmla="*/ 557594 w 1415898"/>
              <a:gd name="connsiteY190" fmla="*/ 922390 h 1163690"/>
              <a:gd name="connsiteX191" fmla="*/ 563944 w 1415898"/>
              <a:gd name="connsiteY191" fmla="*/ 941440 h 1163690"/>
              <a:gd name="connsiteX192" fmla="*/ 576644 w 1415898"/>
              <a:gd name="connsiteY192" fmla="*/ 960490 h 1163690"/>
              <a:gd name="connsiteX193" fmla="*/ 586169 w 1415898"/>
              <a:gd name="connsiteY193" fmla="*/ 992240 h 1163690"/>
              <a:gd name="connsiteX194" fmla="*/ 589344 w 1415898"/>
              <a:gd name="connsiteY194" fmla="*/ 1011290 h 1163690"/>
              <a:gd name="connsiteX195" fmla="*/ 586169 w 1415898"/>
              <a:gd name="connsiteY195" fmla="*/ 1046215 h 1163690"/>
              <a:gd name="connsiteX196" fmla="*/ 579819 w 1415898"/>
              <a:gd name="connsiteY196" fmla="*/ 1055740 h 1163690"/>
              <a:gd name="connsiteX197" fmla="*/ 544894 w 1415898"/>
              <a:gd name="connsiteY197" fmla="*/ 1058915 h 1163690"/>
              <a:gd name="connsiteX198" fmla="*/ 538544 w 1415898"/>
              <a:gd name="connsiteY198" fmla="*/ 1093840 h 1163690"/>
              <a:gd name="connsiteX199" fmla="*/ 506794 w 1415898"/>
              <a:gd name="connsiteY199" fmla="*/ 1116065 h 1163690"/>
              <a:gd name="connsiteX200" fmla="*/ 500444 w 1415898"/>
              <a:gd name="connsiteY200" fmla="*/ 1125590 h 1163690"/>
              <a:gd name="connsiteX201" fmla="*/ 490919 w 1415898"/>
              <a:gd name="connsiteY201" fmla="*/ 1131940 h 1163690"/>
              <a:gd name="connsiteX202" fmla="*/ 484569 w 1415898"/>
              <a:gd name="connsiteY202" fmla="*/ 1144640 h 1163690"/>
              <a:gd name="connsiteX203" fmla="*/ 452819 w 1415898"/>
              <a:gd name="connsiteY203" fmla="*/ 1135115 h 1163690"/>
              <a:gd name="connsiteX204" fmla="*/ 443294 w 1415898"/>
              <a:gd name="connsiteY204" fmla="*/ 1131940 h 1163690"/>
              <a:gd name="connsiteX205" fmla="*/ 398844 w 1415898"/>
              <a:gd name="connsiteY205" fmla="*/ 1138290 h 1163690"/>
              <a:gd name="connsiteX206" fmla="*/ 376619 w 1415898"/>
              <a:gd name="connsiteY206" fmla="*/ 1144640 h 1163690"/>
              <a:gd name="connsiteX207" fmla="*/ 338519 w 1415898"/>
              <a:gd name="connsiteY207" fmla="*/ 1141465 h 1163690"/>
              <a:gd name="connsiteX208" fmla="*/ 328994 w 1415898"/>
              <a:gd name="connsiteY208" fmla="*/ 1138290 h 1163690"/>
              <a:gd name="connsiteX209" fmla="*/ 309944 w 1415898"/>
              <a:gd name="connsiteY209" fmla="*/ 1125590 h 1163690"/>
              <a:gd name="connsiteX210" fmla="*/ 294069 w 1415898"/>
              <a:gd name="connsiteY210" fmla="*/ 1103365 h 1163690"/>
              <a:gd name="connsiteX211" fmla="*/ 284544 w 1415898"/>
              <a:gd name="connsiteY211" fmla="*/ 1109715 h 1163690"/>
              <a:gd name="connsiteX212" fmla="*/ 268669 w 1415898"/>
              <a:gd name="connsiteY212" fmla="*/ 1138290 h 1163690"/>
              <a:gd name="connsiteX213" fmla="*/ 252794 w 1415898"/>
              <a:gd name="connsiteY213" fmla="*/ 1163690 h 1163690"/>
              <a:gd name="connsiteX214" fmla="*/ 205169 w 1415898"/>
              <a:gd name="connsiteY214" fmla="*/ 1160515 h 1163690"/>
              <a:gd name="connsiteX215" fmla="*/ 214694 w 1415898"/>
              <a:gd name="connsiteY215" fmla="*/ 1163690 h 1163690"/>
              <a:gd name="connsiteX216" fmla="*/ 157544 w 1415898"/>
              <a:gd name="connsiteY216" fmla="*/ 1160515 h 1163690"/>
              <a:gd name="connsiteX217" fmla="*/ 148019 w 1415898"/>
              <a:gd name="connsiteY217" fmla="*/ 1157340 h 1163690"/>
              <a:gd name="connsiteX218" fmla="*/ 132144 w 1415898"/>
              <a:gd name="connsiteY218" fmla="*/ 1097015 h 116369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</a:cxnLst>
            <a:rect l="l" t="t" r="r" b="b"/>
            <a:pathLst>
              <a:path w="1415898" h="1163690">
                <a:moveTo>
                  <a:pt x="132144" y="1097015"/>
                </a:moveTo>
                <a:cubicBezTo>
                  <a:pt x="128440" y="1085373"/>
                  <a:pt x="127344" y="1090977"/>
                  <a:pt x="125794" y="1087490"/>
                </a:cubicBezTo>
                <a:cubicBezTo>
                  <a:pt x="123076" y="1081373"/>
                  <a:pt x="119444" y="1068440"/>
                  <a:pt x="119444" y="1068440"/>
                </a:cubicBezTo>
                <a:cubicBezTo>
                  <a:pt x="120502" y="1064207"/>
                  <a:pt x="120198" y="1059371"/>
                  <a:pt x="122619" y="1055740"/>
                </a:cubicBezTo>
                <a:cubicBezTo>
                  <a:pt x="127169" y="1048916"/>
                  <a:pt x="135330" y="1049384"/>
                  <a:pt x="141669" y="1046215"/>
                </a:cubicBezTo>
                <a:cubicBezTo>
                  <a:pt x="150510" y="1041795"/>
                  <a:pt x="153697" y="1037362"/>
                  <a:pt x="160719" y="1030340"/>
                </a:cubicBezTo>
                <a:cubicBezTo>
                  <a:pt x="161777" y="1027165"/>
                  <a:pt x="163894" y="1024162"/>
                  <a:pt x="163894" y="1020815"/>
                </a:cubicBezTo>
                <a:cubicBezTo>
                  <a:pt x="163894" y="1015419"/>
                  <a:pt x="163396" y="1009625"/>
                  <a:pt x="160719" y="1004940"/>
                </a:cubicBezTo>
                <a:cubicBezTo>
                  <a:pt x="158826" y="1001627"/>
                  <a:pt x="154881" y="999573"/>
                  <a:pt x="151194" y="998590"/>
                </a:cubicBezTo>
                <a:cubicBezTo>
                  <a:pt x="138754" y="995273"/>
                  <a:pt x="125794" y="994357"/>
                  <a:pt x="113094" y="992240"/>
                </a:cubicBezTo>
                <a:cubicBezTo>
                  <a:pt x="96352" y="981079"/>
                  <a:pt x="108595" y="992326"/>
                  <a:pt x="100394" y="973190"/>
                </a:cubicBezTo>
                <a:cubicBezTo>
                  <a:pt x="98891" y="969683"/>
                  <a:pt x="95594" y="967152"/>
                  <a:pt x="94044" y="963665"/>
                </a:cubicBezTo>
                <a:cubicBezTo>
                  <a:pt x="91326" y="957548"/>
                  <a:pt x="89811" y="950965"/>
                  <a:pt x="87694" y="944615"/>
                </a:cubicBezTo>
                <a:cubicBezTo>
                  <a:pt x="86636" y="937207"/>
                  <a:pt x="91779" y="924205"/>
                  <a:pt x="84519" y="922390"/>
                </a:cubicBezTo>
                <a:cubicBezTo>
                  <a:pt x="0" y="901260"/>
                  <a:pt x="20318" y="952038"/>
                  <a:pt x="8319" y="916040"/>
                </a:cubicBezTo>
                <a:cubicBezTo>
                  <a:pt x="9325" y="906986"/>
                  <a:pt x="9350" y="888578"/>
                  <a:pt x="14669" y="877940"/>
                </a:cubicBezTo>
                <a:cubicBezTo>
                  <a:pt x="23537" y="860204"/>
                  <a:pt x="21908" y="876669"/>
                  <a:pt x="27369" y="849365"/>
                </a:cubicBezTo>
                <a:cubicBezTo>
                  <a:pt x="28427" y="844073"/>
                  <a:pt x="27551" y="837980"/>
                  <a:pt x="30544" y="833490"/>
                </a:cubicBezTo>
                <a:cubicBezTo>
                  <a:pt x="32400" y="830705"/>
                  <a:pt x="36851" y="831234"/>
                  <a:pt x="40069" y="830315"/>
                </a:cubicBezTo>
                <a:cubicBezTo>
                  <a:pt x="44265" y="829116"/>
                  <a:pt x="48536" y="828198"/>
                  <a:pt x="52769" y="827140"/>
                </a:cubicBezTo>
                <a:cubicBezTo>
                  <a:pt x="66527" y="828198"/>
                  <a:pt x="80340" y="828703"/>
                  <a:pt x="94044" y="830315"/>
                </a:cubicBezTo>
                <a:cubicBezTo>
                  <a:pt x="98378" y="830825"/>
                  <a:pt x="103113" y="835911"/>
                  <a:pt x="106744" y="833490"/>
                </a:cubicBezTo>
                <a:cubicBezTo>
                  <a:pt x="109529" y="831634"/>
                  <a:pt x="104627" y="827140"/>
                  <a:pt x="103569" y="823965"/>
                </a:cubicBezTo>
                <a:cubicBezTo>
                  <a:pt x="102511" y="807032"/>
                  <a:pt x="102170" y="790038"/>
                  <a:pt x="100394" y="773165"/>
                </a:cubicBezTo>
                <a:cubicBezTo>
                  <a:pt x="98362" y="753861"/>
                  <a:pt x="93959" y="773419"/>
                  <a:pt x="100394" y="754115"/>
                </a:cubicBezTo>
                <a:cubicBezTo>
                  <a:pt x="104565" y="755158"/>
                  <a:pt x="123422" y="758896"/>
                  <a:pt x="125794" y="763640"/>
                </a:cubicBezTo>
                <a:cubicBezTo>
                  <a:pt x="129610" y="771272"/>
                  <a:pt x="127911" y="780573"/>
                  <a:pt x="128969" y="789040"/>
                </a:cubicBezTo>
                <a:cubicBezTo>
                  <a:pt x="126771" y="808825"/>
                  <a:pt x="121703" y="824221"/>
                  <a:pt x="132144" y="843015"/>
                </a:cubicBezTo>
                <a:cubicBezTo>
                  <a:pt x="133769" y="845941"/>
                  <a:pt x="138494" y="845132"/>
                  <a:pt x="141669" y="846190"/>
                </a:cubicBezTo>
                <a:cubicBezTo>
                  <a:pt x="164339" y="838633"/>
                  <a:pt x="157006" y="845409"/>
                  <a:pt x="167069" y="830315"/>
                </a:cubicBezTo>
                <a:cubicBezTo>
                  <a:pt x="166011" y="812323"/>
                  <a:pt x="165687" y="794273"/>
                  <a:pt x="163894" y="776340"/>
                </a:cubicBezTo>
                <a:cubicBezTo>
                  <a:pt x="163561" y="773010"/>
                  <a:pt x="159661" y="769990"/>
                  <a:pt x="160719" y="766815"/>
                </a:cubicBezTo>
                <a:cubicBezTo>
                  <a:pt x="162139" y="762555"/>
                  <a:pt x="167069" y="760465"/>
                  <a:pt x="170244" y="757290"/>
                </a:cubicBezTo>
                <a:cubicBezTo>
                  <a:pt x="171956" y="757535"/>
                  <a:pt x="208215" y="762539"/>
                  <a:pt x="211519" y="763640"/>
                </a:cubicBezTo>
                <a:cubicBezTo>
                  <a:pt x="215139" y="764847"/>
                  <a:pt x="217869" y="767873"/>
                  <a:pt x="221044" y="769990"/>
                </a:cubicBezTo>
                <a:cubicBezTo>
                  <a:pt x="242211" y="768932"/>
                  <a:pt x="263431" y="768651"/>
                  <a:pt x="284544" y="766815"/>
                </a:cubicBezTo>
                <a:cubicBezTo>
                  <a:pt x="287878" y="766525"/>
                  <a:pt x="293443" y="766928"/>
                  <a:pt x="294069" y="763640"/>
                </a:cubicBezTo>
                <a:cubicBezTo>
                  <a:pt x="298034" y="742821"/>
                  <a:pt x="294815" y="721193"/>
                  <a:pt x="297244" y="700140"/>
                </a:cubicBezTo>
                <a:cubicBezTo>
                  <a:pt x="298011" y="693491"/>
                  <a:pt x="303594" y="681090"/>
                  <a:pt x="303594" y="681090"/>
                </a:cubicBezTo>
                <a:cubicBezTo>
                  <a:pt x="301477" y="672623"/>
                  <a:pt x="303415" y="661861"/>
                  <a:pt x="297244" y="655690"/>
                </a:cubicBezTo>
                <a:cubicBezTo>
                  <a:pt x="285021" y="643467"/>
                  <a:pt x="290210" y="649901"/>
                  <a:pt x="281369" y="636640"/>
                </a:cubicBezTo>
                <a:cubicBezTo>
                  <a:pt x="282257" y="630424"/>
                  <a:pt x="281834" y="610552"/>
                  <a:pt x="290894" y="604890"/>
                </a:cubicBezTo>
                <a:cubicBezTo>
                  <a:pt x="296570" y="601342"/>
                  <a:pt x="309944" y="598540"/>
                  <a:pt x="309944" y="598540"/>
                </a:cubicBezTo>
                <a:cubicBezTo>
                  <a:pt x="312061" y="595365"/>
                  <a:pt x="313314" y="591399"/>
                  <a:pt x="316294" y="589015"/>
                </a:cubicBezTo>
                <a:cubicBezTo>
                  <a:pt x="318907" y="586924"/>
                  <a:pt x="324159" y="588746"/>
                  <a:pt x="325819" y="585840"/>
                </a:cubicBezTo>
                <a:cubicBezTo>
                  <a:pt x="329013" y="580251"/>
                  <a:pt x="327936" y="573140"/>
                  <a:pt x="328994" y="566790"/>
                </a:cubicBezTo>
                <a:cubicBezTo>
                  <a:pt x="334206" y="567264"/>
                  <a:pt x="365292" y="568286"/>
                  <a:pt x="376619" y="573140"/>
                </a:cubicBezTo>
                <a:cubicBezTo>
                  <a:pt x="419703" y="591604"/>
                  <a:pt x="355533" y="569286"/>
                  <a:pt x="395669" y="582665"/>
                </a:cubicBezTo>
                <a:cubicBezTo>
                  <a:pt x="405382" y="611805"/>
                  <a:pt x="395359" y="602381"/>
                  <a:pt x="433769" y="598540"/>
                </a:cubicBezTo>
                <a:cubicBezTo>
                  <a:pt x="444376" y="595004"/>
                  <a:pt x="444034" y="594848"/>
                  <a:pt x="455994" y="592190"/>
                </a:cubicBezTo>
                <a:cubicBezTo>
                  <a:pt x="461262" y="591019"/>
                  <a:pt x="466663" y="590435"/>
                  <a:pt x="471869" y="589015"/>
                </a:cubicBezTo>
                <a:cubicBezTo>
                  <a:pt x="478327" y="587254"/>
                  <a:pt x="484425" y="584288"/>
                  <a:pt x="490919" y="582665"/>
                </a:cubicBezTo>
                <a:cubicBezTo>
                  <a:pt x="506866" y="578678"/>
                  <a:pt x="499479" y="580870"/>
                  <a:pt x="513144" y="576315"/>
                </a:cubicBezTo>
                <a:cubicBezTo>
                  <a:pt x="519918" y="555994"/>
                  <a:pt x="521434" y="555499"/>
                  <a:pt x="513144" y="522340"/>
                </a:cubicBezTo>
                <a:cubicBezTo>
                  <a:pt x="512219" y="518638"/>
                  <a:pt x="506794" y="518107"/>
                  <a:pt x="503619" y="515990"/>
                </a:cubicBezTo>
                <a:cubicBezTo>
                  <a:pt x="502561" y="512815"/>
                  <a:pt x="500444" y="509812"/>
                  <a:pt x="500444" y="506465"/>
                </a:cubicBezTo>
                <a:cubicBezTo>
                  <a:pt x="500444" y="500027"/>
                  <a:pt x="500425" y="493004"/>
                  <a:pt x="503619" y="487415"/>
                </a:cubicBezTo>
                <a:cubicBezTo>
                  <a:pt x="505279" y="484509"/>
                  <a:pt x="509823" y="484655"/>
                  <a:pt x="513144" y="484240"/>
                </a:cubicBezTo>
                <a:cubicBezTo>
                  <a:pt x="535297" y="481471"/>
                  <a:pt x="557594" y="480007"/>
                  <a:pt x="579819" y="477890"/>
                </a:cubicBezTo>
                <a:cubicBezTo>
                  <a:pt x="577702" y="471540"/>
                  <a:pt x="579963" y="460463"/>
                  <a:pt x="573469" y="458840"/>
                </a:cubicBezTo>
                <a:cubicBezTo>
                  <a:pt x="548405" y="452574"/>
                  <a:pt x="565118" y="456027"/>
                  <a:pt x="522669" y="452490"/>
                </a:cubicBezTo>
                <a:cubicBezTo>
                  <a:pt x="520552" y="449315"/>
                  <a:pt x="518026" y="446378"/>
                  <a:pt x="516319" y="442965"/>
                </a:cubicBezTo>
                <a:cubicBezTo>
                  <a:pt x="513651" y="437630"/>
                  <a:pt x="511495" y="425826"/>
                  <a:pt x="509969" y="420740"/>
                </a:cubicBezTo>
                <a:cubicBezTo>
                  <a:pt x="508046" y="414329"/>
                  <a:pt x="505736" y="408040"/>
                  <a:pt x="503619" y="401690"/>
                </a:cubicBezTo>
                <a:lnTo>
                  <a:pt x="500444" y="392165"/>
                </a:lnTo>
                <a:cubicBezTo>
                  <a:pt x="501502" y="387932"/>
                  <a:pt x="502365" y="383645"/>
                  <a:pt x="503619" y="379465"/>
                </a:cubicBezTo>
                <a:cubicBezTo>
                  <a:pt x="505542" y="373054"/>
                  <a:pt x="508346" y="366909"/>
                  <a:pt x="509969" y="360415"/>
                </a:cubicBezTo>
                <a:cubicBezTo>
                  <a:pt x="511027" y="356182"/>
                  <a:pt x="511425" y="351726"/>
                  <a:pt x="513144" y="347715"/>
                </a:cubicBezTo>
                <a:cubicBezTo>
                  <a:pt x="514692" y="344104"/>
                  <a:pt x="527935" y="326936"/>
                  <a:pt x="529019" y="325490"/>
                </a:cubicBezTo>
                <a:cubicBezTo>
                  <a:pt x="530077" y="322315"/>
                  <a:pt x="530139" y="318607"/>
                  <a:pt x="532194" y="315965"/>
                </a:cubicBezTo>
                <a:cubicBezTo>
                  <a:pt x="538384" y="308007"/>
                  <a:pt x="559287" y="287884"/>
                  <a:pt x="570294" y="284215"/>
                </a:cubicBezTo>
                <a:cubicBezTo>
                  <a:pt x="573469" y="283157"/>
                  <a:pt x="576826" y="282537"/>
                  <a:pt x="579819" y="281040"/>
                </a:cubicBezTo>
                <a:cubicBezTo>
                  <a:pt x="583232" y="279333"/>
                  <a:pt x="585931" y="276397"/>
                  <a:pt x="589344" y="274690"/>
                </a:cubicBezTo>
                <a:cubicBezTo>
                  <a:pt x="592337" y="273193"/>
                  <a:pt x="595876" y="273012"/>
                  <a:pt x="598869" y="271515"/>
                </a:cubicBezTo>
                <a:cubicBezTo>
                  <a:pt x="623488" y="259205"/>
                  <a:pt x="593978" y="269970"/>
                  <a:pt x="617919" y="261990"/>
                </a:cubicBezTo>
                <a:cubicBezTo>
                  <a:pt x="660804" y="272711"/>
                  <a:pt x="634607" y="268852"/>
                  <a:pt x="697294" y="265165"/>
                </a:cubicBezTo>
                <a:cubicBezTo>
                  <a:pt x="720709" y="259311"/>
                  <a:pt x="699450" y="265602"/>
                  <a:pt x="722694" y="255640"/>
                </a:cubicBezTo>
                <a:cubicBezTo>
                  <a:pt x="730307" y="252377"/>
                  <a:pt x="736863" y="251592"/>
                  <a:pt x="744919" y="249290"/>
                </a:cubicBezTo>
                <a:cubicBezTo>
                  <a:pt x="748137" y="248371"/>
                  <a:pt x="751269" y="247173"/>
                  <a:pt x="754444" y="246115"/>
                </a:cubicBezTo>
                <a:cubicBezTo>
                  <a:pt x="762911" y="247173"/>
                  <a:pt x="771612" y="247045"/>
                  <a:pt x="779844" y="249290"/>
                </a:cubicBezTo>
                <a:cubicBezTo>
                  <a:pt x="783525" y="250294"/>
                  <a:pt x="785956" y="253933"/>
                  <a:pt x="789369" y="255640"/>
                </a:cubicBezTo>
                <a:cubicBezTo>
                  <a:pt x="792362" y="257137"/>
                  <a:pt x="795719" y="257757"/>
                  <a:pt x="798894" y="258815"/>
                </a:cubicBezTo>
                <a:cubicBezTo>
                  <a:pt x="814769" y="257757"/>
                  <a:pt x="830988" y="259091"/>
                  <a:pt x="846519" y="255640"/>
                </a:cubicBezTo>
                <a:cubicBezTo>
                  <a:pt x="853207" y="254154"/>
                  <a:pt x="858258" y="240726"/>
                  <a:pt x="862394" y="236590"/>
                </a:cubicBezTo>
                <a:cubicBezTo>
                  <a:pt x="868549" y="230435"/>
                  <a:pt x="873697" y="229647"/>
                  <a:pt x="881444" y="227065"/>
                </a:cubicBezTo>
                <a:cubicBezTo>
                  <a:pt x="893168" y="209479"/>
                  <a:pt x="884125" y="225867"/>
                  <a:pt x="890969" y="198490"/>
                </a:cubicBezTo>
                <a:cubicBezTo>
                  <a:pt x="892592" y="191996"/>
                  <a:pt x="897319" y="179440"/>
                  <a:pt x="897319" y="179440"/>
                </a:cubicBezTo>
                <a:cubicBezTo>
                  <a:pt x="898377" y="169915"/>
                  <a:pt x="897219" y="159872"/>
                  <a:pt x="900494" y="150865"/>
                </a:cubicBezTo>
                <a:cubicBezTo>
                  <a:pt x="901798" y="147279"/>
                  <a:pt x="907321" y="147213"/>
                  <a:pt x="910019" y="144515"/>
                </a:cubicBezTo>
                <a:cubicBezTo>
                  <a:pt x="916174" y="138360"/>
                  <a:pt x="916962" y="133212"/>
                  <a:pt x="919544" y="125465"/>
                </a:cubicBezTo>
                <a:cubicBezTo>
                  <a:pt x="918486" y="120173"/>
                  <a:pt x="919362" y="114080"/>
                  <a:pt x="916369" y="109590"/>
                </a:cubicBezTo>
                <a:cubicBezTo>
                  <a:pt x="914513" y="106805"/>
                  <a:pt x="909837" y="107912"/>
                  <a:pt x="906844" y="106415"/>
                </a:cubicBezTo>
                <a:cubicBezTo>
                  <a:pt x="903431" y="104708"/>
                  <a:pt x="900732" y="101772"/>
                  <a:pt x="897319" y="100065"/>
                </a:cubicBezTo>
                <a:cubicBezTo>
                  <a:pt x="871029" y="86920"/>
                  <a:pt x="905566" y="108738"/>
                  <a:pt x="878269" y="90540"/>
                </a:cubicBezTo>
                <a:cubicBezTo>
                  <a:pt x="877211" y="87365"/>
                  <a:pt x="876591" y="84008"/>
                  <a:pt x="875094" y="81015"/>
                </a:cubicBezTo>
                <a:cubicBezTo>
                  <a:pt x="873387" y="77602"/>
                  <a:pt x="867996" y="75232"/>
                  <a:pt x="868744" y="71490"/>
                </a:cubicBezTo>
                <a:cubicBezTo>
                  <a:pt x="869492" y="67748"/>
                  <a:pt x="874856" y="66847"/>
                  <a:pt x="878269" y="65140"/>
                </a:cubicBezTo>
                <a:cubicBezTo>
                  <a:pt x="883604" y="62472"/>
                  <a:pt x="895408" y="60316"/>
                  <a:pt x="900494" y="58790"/>
                </a:cubicBezTo>
                <a:cubicBezTo>
                  <a:pt x="906905" y="56867"/>
                  <a:pt x="919544" y="52440"/>
                  <a:pt x="919544" y="52440"/>
                </a:cubicBezTo>
                <a:cubicBezTo>
                  <a:pt x="920602" y="49265"/>
                  <a:pt x="922719" y="46262"/>
                  <a:pt x="922719" y="42915"/>
                </a:cubicBezTo>
                <a:cubicBezTo>
                  <a:pt x="922719" y="38928"/>
                  <a:pt x="917866" y="25182"/>
                  <a:pt x="916369" y="20690"/>
                </a:cubicBezTo>
                <a:cubicBezTo>
                  <a:pt x="933748" y="14897"/>
                  <a:pt x="920157" y="15900"/>
                  <a:pt x="929069" y="27040"/>
                </a:cubicBezTo>
                <a:cubicBezTo>
                  <a:pt x="931453" y="30020"/>
                  <a:pt x="935419" y="31273"/>
                  <a:pt x="938594" y="33390"/>
                </a:cubicBezTo>
                <a:cubicBezTo>
                  <a:pt x="941104" y="33197"/>
                  <a:pt x="983602" y="31593"/>
                  <a:pt x="995744" y="27040"/>
                </a:cubicBezTo>
                <a:cubicBezTo>
                  <a:pt x="999317" y="25700"/>
                  <a:pt x="1001782" y="22240"/>
                  <a:pt x="1005269" y="20690"/>
                </a:cubicBezTo>
                <a:cubicBezTo>
                  <a:pt x="1022972" y="12822"/>
                  <a:pt x="1029713" y="13666"/>
                  <a:pt x="1049719" y="11165"/>
                </a:cubicBezTo>
                <a:cubicBezTo>
                  <a:pt x="1052894" y="9048"/>
                  <a:pt x="1055486" y="5478"/>
                  <a:pt x="1059244" y="4815"/>
                </a:cubicBezTo>
                <a:cubicBezTo>
                  <a:pt x="1073872" y="2234"/>
                  <a:pt x="1088930" y="0"/>
                  <a:pt x="1103694" y="1640"/>
                </a:cubicBezTo>
                <a:cubicBezTo>
                  <a:pt x="1110710" y="2420"/>
                  <a:pt x="1119759" y="14719"/>
                  <a:pt x="1122744" y="20690"/>
                </a:cubicBezTo>
                <a:cubicBezTo>
                  <a:pt x="1124241" y="23683"/>
                  <a:pt x="1123552" y="27848"/>
                  <a:pt x="1125919" y="30215"/>
                </a:cubicBezTo>
                <a:cubicBezTo>
                  <a:pt x="1129266" y="33562"/>
                  <a:pt x="1134386" y="34448"/>
                  <a:pt x="1138619" y="36565"/>
                </a:cubicBezTo>
                <a:cubicBezTo>
                  <a:pt x="1140736" y="39740"/>
                  <a:pt x="1142097" y="43577"/>
                  <a:pt x="1144969" y="46090"/>
                </a:cubicBezTo>
                <a:cubicBezTo>
                  <a:pt x="1150712" y="51116"/>
                  <a:pt x="1164019" y="58790"/>
                  <a:pt x="1164019" y="58790"/>
                </a:cubicBezTo>
                <a:cubicBezTo>
                  <a:pt x="1166136" y="61965"/>
                  <a:pt x="1167194" y="66198"/>
                  <a:pt x="1170369" y="68315"/>
                </a:cubicBezTo>
                <a:cubicBezTo>
                  <a:pt x="1174000" y="70736"/>
                  <a:pt x="1178705" y="71490"/>
                  <a:pt x="1183069" y="71490"/>
                </a:cubicBezTo>
                <a:cubicBezTo>
                  <a:pt x="1205319" y="71490"/>
                  <a:pt x="1227519" y="69373"/>
                  <a:pt x="1249744" y="68315"/>
                </a:cubicBezTo>
                <a:cubicBezTo>
                  <a:pt x="1262444" y="69373"/>
                  <a:pt x="1275842" y="67204"/>
                  <a:pt x="1287844" y="71490"/>
                </a:cubicBezTo>
                <a:cubicBezTo>
                  <a:pt x="1292301" y="73082"/>
                  <a:pt x="1291846" y="80081"/>
                  <a:pt x="1294194" y="84190"/>
                </a:cubicBezTo>
                <a:cubicBezTo>
                  <a:pt x="1296087" y="87503"/>
                  <a:pt x="1297308" y="91693"/>
                  <a:pt x="1300544" y="93715"/>
                </a:cubicBezTo>
                <a:cubicBezTo>
                  <a:pt x="1306898" y="97686"/>
                  <a:pt x="1324076" y="100892"/>
                  <a:pt x="1332294" y="103240"/>
                </a:cubicBezTo>
                <a:cubicBezTo>
                  <a:pt x="1359051" y="110885"/>
                  <a:pt x="1323514" y="100838"/>
                  <a:pt x="1351344" y="112765"/>
                </a:cubicBezTo>
                <a:cubicBezTo>
                  <a:pt x="1355355" y="114484"/>
                  <a:pt x="1359811" y="114882"/>
                  <a:pt x="1364044" y="115940"/>
                </a:cubicBezTo>
                <a:cubicBezTo>
                  <a:pt x="1365102" y="119115"/>
                  <a:pt x="1364852" y="123098"/>
                  <a:pt x="1367219" y="125465"/>
                </a:cubicBezTo>
                <a:cubicBezTo>
                  <a:pt x="1369586" y="127832"/>
                  <a:pt x="1373751" y="127143"/>
                  <a:pt x="1376744" y="128640"/>
                </a:cubicBezTo>
                <a:cubicBezTo>
                  <a:pt x="1401363" y="140950"/>
                  <a:pt x="1371853" y="130185"/>
                  <a:pt x="1395794" y="138165"/>
                </a:cubicBezTo>
                <a:cubicBezTo>
                  <a:pt x="1400027" y="144515"/>
                  <a:pt x="1415898" y="155364"/>
                  <a:pt x="1408494" y="157215"/>
                </a:cubicBezTo>
                <a:lnTo>
                  <a:pt x="1383094" y="163565"/>
                </a:lnTo>
                <a:cubicBezTo>
                  <a:pt x="1368000" y="173628"/>
                  <a:pt x="1377189" y="168708"/>
                  <a:pt x="1354519" y="176265"/>
                </a:cubicBezTo>
                <a:lnTo>
                  <a:pt x="1344994" y="179440"/>
                </a:lnTo>
                <a:lnTo>
                  <a:pt x="1335469" y="182615"/>
                </a:lnTo>
                <a:cubicBezTo>
                  <a:pt x="1322141" y="181590"/>
                  <a:pt x="1285345" y="175995"/>
                  <a:pt x="1268794" y="182615"/>
                </a:cubicBezTo>
                <a:cubicBezTo>
                  <a:pt x="1265687" y="183858"/>
                  <a:pt x="1275326" y="184293"/>
                  <a:pt x="1278319" y="185790"/>
                </a:cubicBezTo>
                <a:cubicBezTo>
                  <a:pt x="1281732" y="187497"/>
                  <a:pt x="1284669" y="190023"/>
                  <a:pt x="1287844" y="192140"/>
                </a:cubicBezTo>
                <a:cubicBezTo>
                  <a:pt x="1289961" y="195315"/>
                  <a:pt x="1291214" y="199281"/>
                  <a:pt x="1294194" y="201665"/>
                </a:cubicBezTo>
                <a:cubicBezTo>
                  <a:pt x="1296807" y="203756"/>
                  <a:pt x="1302222" y="201847"/>
                  <a:pt x="1303719" y="204840"/>
                </a:cubicBezTo>
                <a:cubicBezTo>
                  <a:pt x="1307553" y="212508"/>
                  <a:pt x="1293961" y="218753"/>
                  <a:pt x="1291019" y="220715"/>
                </a:cubicBezTo>
                <a:cubicBezTo>
                  <a:pt x="1288902" y="223890"/>
                  <a:pt x="1285185" y="226459"/>
                  <a:pt x="1284669" y="230240"/>
                </a:cubicBezTo>
                <a:cubicBezTo>
                  <a:pt x="1281948" y="250192"/>
                  <a:pt x="1282879" y="270477"/>
                  <a:pt x="1281494" y="290565"/>
                </a:cubicBezTo>
                <a:cubicBezTo>
                  <a:pt x="1280762" y="301176"/>
                  <a:pt x="1281954" y="312319"/>
                  <a:pt x="1278319" y="322315"/>
                </a:cubicBezTo>
                <a:cubicBezTo>
                  <a:pt x="1277175" y="325460"/>
                  <a:pt x="1272041" y="324678"/>
                  <a:pt x="1268794" y="325490"/>
                </a:cubicBezTo>
                <a:cubicBezTo>
                  <a:pt x="1263559" y="326799"/>
                  <a:pt x="1258211" y="327607"/>
                  <a:pt x="1252919" y="328665"/>
                </a:cubicBezTo>
                <a:cubicBezTo>
                  <a:pt x="1250802" y="331840"/>
                  <a:pt x="1248072" y="334683"/>
                  <a:pt x="1246569" y="338190"/>
                </a:cubicBezTo>
                <a:cubicBezTo>
                  <a:pt x="1242789" y="347010"/>
                  <a:pt x="1241936" y="365676"/>
                  <a:pt x="1240219" y="373115"/>
                </a:cubicBezTo>
                <a:cubicBezTo>
                  <a:pt x="1238714" y="379637"/>
                  <a:pt x="1235492" y="385671"/>
                  <a:pt x="1233869" y="392165"/>
                </a:cubicBezTo>
                <a:cubicBezTo>
                  <a:pt x="1233842" y="392275"/>
                  <a:pt x="1229037" y="412872"/>
                  <a:pt x="1227519" y="414390"/>
                </a:cubicBezTo>
                <a:cubicBezTo>
                  <a:pt x="1216602" y="425307"/>
                  <a:pt x="1210922" y="426272"/>
                  <a:pt x="1198944" y="430265"/>
                </a:cubicBezTo>
                <a:cubicBezTo>
                  <a:pt x="1190477" y="429207"/>
                  <a:pt x="1182077" y="427090"/>
                  <a:pt x="1173544" y="427090"/>
                </a:cubicBezTo>
                <a:cubicBezTo>
                  <a:pt x="1150558" y="427090"/>
                  <a:pt x="1126350" y="427776"/>
                  <a:pt x="1103694" y="433440"/>
                </a:cubicBezTo>
                <a:cubicBezTo>
                  <a:pt x="1082288" y="438791"/>
                  <a:pt x="1106372" y="433653"/>
                  <a:pt x="1084644" y="442965"/>
                </a:cubicBezTo>
                <a:cubicBezTo>
                  <a:pt x="1080633" y="444684"/>
                  <a:pt x="1076177" y="445082"/>
                  <a:pt x="1071944" y="446140"/>
                </a:cubicBezTo>
                <a:cubicBezTo>
                  <a:pt x="1073002" y="452490"/>
                  <a:pt x="1073083" y="459083"/>
                  <a:pt x="1075119" y="465190"/>
                </a:cubicBezTo>
                <a:cubicBezTo>
                  <a:pt x="1076326" y="468810"/>
                  <a:pt x="1081197" y="470909"/>
                  <a:pt x="1081469" y="474715"/>
                </a:cubicBezTo>
                <a:cubicBezTo>
                  <a:pt x="1085881" y="536484"/>
                  <a:pt x="1079374" y="487350"/>
                  <a:pt x="1065594" y="528690"/>
                </a:cubicBezTo>
                <a:cubicBezTo>
                  <a:pt x="1061212" y="541835"/>
                  <a:pt x="1064275" y="535430"/>
                  <a:pt x="1056069" y="547740"/>
                </a:cubicBezTo>
                <a:cubicBezTo>
                  <a:pt x="1057924" y="557015"/>
                  <a:pt x="1063629" y="568647"/>
                  <a:pt x="1052894" y="576315"/>
                </a:cubicBezTo>
                <a:cubicBezTo>
                  <a:pt x="1048503" y="579452"/>
                  <a:pt x="1042311" y="578432"/>
                  <a:pt x="1037019" y="579490"/>
                </a:cubicBezTo>
                <a:cubicBezTo>
                  <a:pt x="1022202" y="578432"/>
                  <a:pt x="1007333" y="577955"/>
                  <a:pt x="992569" y="576315"/>
                </a:cubicBezTo>
                <a:cubicBezTo>
                  <a:pt x="986589" y="575651"/>
                  <a:pt x="976365" y="571972"/>
                  <a:pt x="970344" y="569965"/>
                </a:cubicBezTo>
                <a:cubicBezTo>
                  <a:pt x="963736" y="543534"/>
                  <a:pt x="971782" y="569666"/>
                  <a:pt x="960819" y="547740"/>
                </a:cubicBezTo>
                <a:cubicBezTo>
                  <a:pt x="959322" y="544747"/>
                  <a:pt x="960011" y="540582"/>
                  <a:pt x="957644" y="538215"/>
                </a:cubicBezTo>
                <a:cubicBezTo>
                  <a:pt x="955277" y="535848"/>
                  <a:pt x="951195" y="536358"/>
                  <a:pt x="948119" y="535040"/>
                </a:cubicBezTo>
                <a:cubicBezTo>
                  <a:pt x="920656" y="523270"/>
                  <a:pt x="948232" y="532961"/>
                  <a:pt x="925894" y="525515"/>
                </a:cubicBezTo>
                <a:cubicBezTo>
                  <a:pt x="890969" y="526573"/>
                  <a:pt x="853835" y="516421"/>
                  <a:pt x="821119" y="528690"/>
                </a:cubicBezTo>
                <a:cubicBezTo>
                  <a:pt x="810174" y="532795"/>
                  <a:pt x="823003" y="551997"/>
                  <a:pt x="824294" y="563615"/>
                </a:cubicBezTo>
                <a:cubicBezTo>
                  <a:pt x="824558" y="565987"/>
                  <a:pt x="827711" y="592675"/>
                  <a:pt x="830644" y="598540"/>
                </a:cubicBezTo>
                <a:cubicBezTo>
                  <a:pt x="834057" y="605366"/>
                  <a:pt x="840931" y="610350"/>
                  <a:pt x="843344" y="617590"/>
                </a:cubicBezTo>
                <a:cubicBezTo>
                  <a:pt x="844402" y="620765"/>
                  <a:pt x="845022" y="624122"/>
                  <a:pt x="846519" y="627115"/>
                </a:cubicBezTo>
                <a:cubicBezTo>
                  <a:pt x="848226" y="630528"/>
                  <a:pt x="851319" y="633153"/>
                  <a:pt x="852869" y="636640"/>
                </a:cubicBezTo>
                <a:cubicBezTo>
                  <a:pt x="855587" y="642757"/>
                  <a:pt x="859219" y="655690"/>
                  <a:pt x="859219" y="655690"/>
                </a:cubicBezTo>
                <a:cubicBezTo>
                  <a:pt x="858247" y="664441"/>
                  <a:pt x="858935" y="698118"/>
                  <a:pt x="843344" y="703315"/>
                </a:cubicBezTo>
                <a:lnTo>
                  <a:pt x="824294" y="709665"/>
                </a:lnTo>
                <a:cubicBezTo>
                  <a:pt x="781395" y="702515"/>
                  <a:pt x="822506" y="712045"/>
                  <a:pt x="795719" y="700140"/>
                </a:cubicBezTo>
                <a:cubicBezTo>
                  <a:pt x="789602" y="697422"/>
                  <a:pt x="776669" y="693790"/>
                  <a:pt x="776669" y="693790"/>
                </a:cubicBezTo>
                <a:cubicBezTo>
                  <a:pt x="767144" y="694848"/>
                  <a:pt x="757101" y="693690"/>
                  <a:pt x="748094" y="696965"/>
                </a:cubicBezTo>
                <a:cubicBezTo>
                  <a:pt x="745304" y="697979"/>
                  <a:pt x="735778" y="718518"/>
                  <a:pt x="735394" y="719190"/>
                </a:cubicBezTo>
                <a:cubicBezTo>
                  <a:pt x="733501" y="722503"/>
                  <a:pt x="730751" y="725302"/>
                  <a:pt x="729044" y="728715"/>
                </a:cubicBezTo>
                <a:cubicBezTo>
                  <a:pt x="721884" y="743034"/>
                  <a:pt x="730893" y="734116"/>
                  <a:pt x="719519" y="747765"/>
                </a:cubicBezTo>
                <a:cubicBezTo>
                  <a:pt x="711879" y="756932"/>
                  <a:pt x="709835" y="757396"/>
                  <a:pt x="700469" y="763640"/>
                </a:cubicBezTo>
                <a:cubicBezTo>
                  <a:pt x="699411" y="779515"/>
                  <a:pt x="699051" y="795452"/>
                  <a:pt x="697294" y="811265"/>
                </a:cubicBezTo>
                <a:cubicBezTo>
                  <a:pt x="696924" y="814591"/>
                  <a:pt x="696486" y="818423"/>
                  <a:pt x="694119" y="820790"/>
                </a:cubicBezTo>
                <a:cubicBezTo>
                  <a:pt x="691752" y="823157"/>
                  <a:pt x="687769" y="822907"/>
                  <a:pt x="684594" y="823965"/>
                </a:cubicBezTo>
                <a:cubicBezTo>
                  <a:pt x="682477" y="827140"/>
                  <a:pt x="680942" y="830792"/>
                  <a:pt x="678244" y="833490"/>
                </a:cubicBezTo>
                <a:cubicBezTo>
                  <a:pt x="675546" y="836188"/>
                  <a:pt x="672206" y="838290"/>
                  <a:pt x="668719" y="839840"/>
                </a:cubicBezTo>
                <a:cubicBezTo>
                  <a:pt x="647161" y="849422"/>
                  <a:pt x="638097" y="847154"/>
                  <a:pt x="611569" y="849365"/>
                </a:cubicBezTo>
                <a:cubicBezTo>
                  <a:pt x="610511" y="857832"/>
                  <a:pt x="616105" y="871112"/>
                  <a:pt x="608394" y="874765"/>
                </a:cubicBezTo>
                <a:cubicBezTo>
                  <a:pt x="591151" y="882933"/>
                  <a:pt x="570237" y="876131"/>
                  <a:pt x="551244" y="877940"/>
                </a:cubicBezTo>
                <a:cubicBezTo>
                  <a:pt x="547912" y="878257"/>
                  <a:pt x="544894" y="880057"/>
                  <a:pt x="541719" y="881115"/>
                </a:cubicBezTo>
                <a:cubicBezTo>
                  <a:pt x="540661" y="884290"/>
                  <a:pt x="537625" y="887422"/>
                  <a:pt x="538544" y="890640"/>
                </a:cubicBezTo>
                <a:cubicBezTo>
                  <a:pt x="539998" y="895728"/>
                  <a:pt x="545444" y="898746"/>
                  <a:pt x="548069" y="903340"/>
                </a:cubicBezTo>
                <a:cubicBezTo>
                  <a:pt x="549729" y="906246"/>
                  <a:pt x="549747" y="909872"/>
                  <a:pt x="551244" y="912865"/>
                </a:cubicBezTo>
                <a:cubicBezTo>
                  <a:pt x="552951" y="916278"/>
                  <a:pt x="556044" y="918903"/>
                  <a:pt x="557594" y="922390"/>
                </a:cubicBezTo>
                <a:cubicBezTo>
                  <a:pt x="560312" y="928507"/>
                  <a:pt x="560231" y="935871"/>
                  <a:pt x="563944" y="941440"/>
                </a:cubicBezTo>
                <a:cubicBezTo>
                  <a:pt x="568177" y="947790"/>
                  <a:pt x="574231" y="953250"/>
                  <a:pt x="576644" y="960490"/>
                </a:cubicBezTo>
                <a:cubicBezTo>
                  <a:pt x="580694" y="972639"/>
                  <a:pt x="583770" y="980244"/>
                  <a:pt x="586169" y="992240"/>
                </a:cubicBezTo>
                <a:cubicBezTo>
                  <a:pt x="587432" y="998553"/>
                  <a:pt x="588286" y="1004940"/>
                  <a:pt x="589344" y="1011290"/>
                </a:cubicBezTo>
                <a:cubicBezTo>
                  <a:pt x="588286" y="1022932"/>
                  <a:pt x="588618" y="1034785"/>
                  <a:pt x="586169" y="1046215"/>
                </a:cubicBezTo>
                <a:cubicBezTo>
                  <a:pt x="585369" y="1049946"/>
                  <a:pt x="583466" y="1054618"/>
                  <a:pt x="579819" y="1055740"/>
                </a:cubicBezTo>
                <a:cubicBezTo>
                  <a:pt x="568646" y="1059178"/>
                  <a:pt x="556536" y="1057857"/>
                  <a:pt x="544894" y="1058915"/>
                </a:cubicBezTo>
                <a:cubicBezTo>
                  <a:pt x="520031" y="1075491"/>
                  <a:pt x="553443" y="1049142"/>
                  <a:pt x="538544" y="1093840"/>
                </a:cubicBezTo>
                <a:cubicBezTo>
                  <a:pt x="532507" y="1111951"/>
                  <a:pt x="520384" y="1112668"/>
                  <a:pt x="506794" y="1116065"/>
                </a:cubicBezTo>
                <a:cubicBezTo>
                  <a:pt x="504677" y="1119240"/>
                  <a:pt x="503142" y="1122892"/>
                  <a:pt x="500444" y="1125590"/>
                </a:cubicBezTo>
                <a:cubicBezTo>
                  <a:pt x="497746" y="1128288"/>
                  <a:pt x="493362" y="1129009"/>
                  <a:pt x="490919" y="1131940"/>
                </a:cubicBezTo>
                <a:cubicBezTo>
                  <a:pt x="487889" y="1135576"/>
                  <a:pt x="486686" y="1140407"/>
                  <a:pt x="484569" y="1144640"/>
                </a:cubicBezTo>
                <a:cubicBezTo>
                  <a:pt x="465375" y="1139842"/>
                  <a:pt x="476009" y="1142845"/>
                  <a:pt x="452819" y="1135115"/>
                </a:cubicBezTo>
                <a:lnTo>
                  <a:pt x="443294" y="1131940"/>
                </a:lnTo>
                <a:cubicBezTo>
                  <a:pt x="420356" y="1139586"/>
                  <a:pt x="445217" y="1132107"/>
                  <a:pt x="398844" y="1138290"/>
                </a:cubicBezTo>
                <a:cubicBezTo>
                  <a:pt x="392199" y="1139176"/>
                  <a:pt x="383149" y="1142463"/>
                  <a:pt x="376619" y="1144640"/>
                </a:cubicBezTo>
                <a:lnTo>
                  <a:pt x="338519" y="1141465"/>
                </a:lnTo>
                <a:cubicBezTo>
                  <a:pt x="335344" y="1140407"/>
                  <a:pt x="331920" y="1139915"/>
                  <a:pt x="328994" y="1138290"/>
                </a:cubicBezTo>
                <a:cubicBezTo>
                  <a:pt x="322323" y="1134584"/>
                  <a:pt x="309944" y="1125590"/>
                  <a:pt x="309944" y="1125590"/>
                </a:cubicBezTo>
                <a:cubicBezTo>
                  <a:pt x="307961" y="1122616"/>
                  <a:pt x="295757" y="1103928"/>
                  <a:pt x="294069" y="1103365"/>
                </a:cubicBezTo>
                <a:cubicBezTo>
                  <a:pt x="290449" y="1102158"/>
                  <a:pt x="287719" y="1107598"/>
                  <a:pt x="284544" y="1109715"/>
                </a:cubicBezTo>
                <a:cubicBezTo>
                  <a:pt x="276774" y="1133025"/>
                  <a:pt x="282927" y="1124032"/>
                  <a:pt x="268669" y="1138290"/>
                </a:cubicBezTo>
                <a:cubicBezTo>
                  <a:pt x="261112" y="1160960"/>
                  <a:pt x="267888" y="1153627"/>
                  <a:pt x="252794" y="1163690"/>
                </a:cubicBezTo>
                <a:cubicBezTo>
                  <a:pt x="236919" y="1162632"/>
                  <a:pt x="221079" y="1160515"/>
                  <a:pt x="205169" y="1160515"/>
                </a:cubicBezTo>
                <a:cubicBezTo>
                  <a:pt x="201822" y="1160515"/>
                  <a:pt x="218041" y="1163690"/>
                  <a:pt x="214694" y="1163690"/>
                </a:cubicBezTo>
                <a:cubicBezTo>
                  <a:pt x="195615" y="1163690"/>
                  <a:pt x="176594" y="1161573"/>
                  <a:pt x="157544" y="1160515"/>
                </a:cubicBezTo>
                <a:cubicBezTo>
                  <a:pt x="154369" y="1159457"/>
                  <a:pt x="151012" y="1158837"/>
                  <a:pt x="148019" y="1157340"/>
                </a:cubicBezTo>
                <a:cubicBezTo>
                  <a:pt x="123524" y="1145093"/>
                  <a:pt x="135848" y="1108657"/>
                  <a:pt x="132144" y="1097015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59" name="Полилиния 258"/>
          <p:cNvSpPr/>
          <p:nvPr/>
        </p:nvSpPr>
        <p:spPr>
          <a:xfrm>
            <a:off x="5104902" y="4017405"/>
            <a:ext cx="985913" cy="841049"/>
          </a:xfrm>
          <a:custGeom>
            <a:avLst/>
            <a:gdLst>
              <a:gd name="connsiteX0" fmla="*/ 0 w 957726"/>
              <a:gd name="connsiteY0" fmla="*/ 481195 h 876482"/>
              <a:gd name="connsiteX1" fmla="*/ 14288 w 957726"/>
              <a:gd name="connsiteY1" fmla="*/ 433570 h 876482"/>
              <a:gd name="connsiteX2" fmla="*/ 23813 w 957726"/>
              <a:gd name="connsiteY2" fmla="*/ 419282 h 876482"/>
              <a:gd name="connsiteX3" fmla="*/ 19050 w 957726"/>
              <a:gd name="connsiteY3" fmla="*/ 362132 h 876482"/>
              <a:gd name="connsiteX4" fmla="*/ 100013 w 957726"/>
              <a:gd name="connsiteY4" fmla="*/ 352607 h 876482"/>
              <a:gd name="connsiteX5" fmla="*/ 161925 w 957726"/>
              <a:gd name="connsiteY5" fmla="*/ 338320 h 876482"/>
              <a:gd name="connsiteX6" fmla="*/ 176213 w 957726"/>
              <a:gd name="connsiteY6" fmla="*/ 324032 h 876482"/>
              <a:gd name="connsiteX7" fmla="*/ 176213 w 957726"/>
              <a:gd name="connsiteY7" fmla="*/ 271645 h 876482"/>
              <a:gd name="connsiteX8" fmla="*/ 185738 w 957726"/>
              <a:gd name="connsiteY8" fmla="*/ 181157 h 876482"/>
              <a:gd name="connsiteX9" fmla="*/ 223838 w 957726"/>
              <a:gd name="connsiteY9" fmla="*/ 171632 h 876482"/>
              <a:gd name="connsiteX10" fmla="*/ 257175 w 957726"/>
              <a:gd name="connsiteY10" fmla="*/ 152582 h 876482"/>
              <a:gd name="connsiteX11" fmla="*/ 271463 w 957726"/>
              <a:gd name="connsiteY11" fmla="*/ 66857 h 876482"/>
              <a:gd name="connsiteX12" fmla="*/ 352425 w 957726"/>
              <a:gd name="connsiteY12" fmla="*/ 71620 h 876482"/>
              <a:gd name="connsiteX13" fmla="*/ 361950 w 957726"/>
              <a:gd name="connsiteY13" fmla="*/ 85907 h 876482"/>
              <a:gd name="connsiteX14" fmla="*/ 366713 w 957726"/>
              <a:gd name="connsiteY14" fmla="*/ 109720 h 876482"/>
              <a:gd name="connsiteX15" fmla="*/ 371475 w 957726"/>
              <a:gd name="connsiteY15" fmla="*/ 124007 h 876482"/>
              <a:gd name="connsiteX16" fmla="*/ 419100 w 957726"/>
              <a:gd name="connsiteY16" fmla="*/ 119245 h 876482"/>
              <a:gd name="connsiteX17" fmla="*/ 433388 w 957726"/>
              <a:gd name="connsiteY17" fmla="*/ 114482 h 876482"/>
              <a:gd name="connsiteX18" fmla="*/ 438150 w 957726"/>
              <a:gd name="connsiteY18" fmla="*/ 100195 h 876482"/>
              <a:gd name="connsiteX19" fmla="*/ 447675 w 957726"/>
              <a:gd name="connsiteY19" fmla="*/ 85907 h 876482"/>
              <a:gd name="connsiteX20" fmla="*/ 476250 w 957726"/>
              <a:gd name="connsiteY20" fmla="*/ 47807 h 876482"/>
              <a:gd name="connsiteX21" fmla="*/ 566738 w 957726"/>
              <a:gd name="connsiteY21" fmla="*/ 43045 h 876482"/>
              <a:gd name="connsiteX22" fmla="*/ 614363 w 957726"/>
              <a:gd name="connsiteY22" fmla="*/ 28757 h 876482"/>
              <a:gd name="connsiteX23" fmla="*/ 609600 w 957726"/>
              <a:gd name="connsiteY23" fmla="*/ 4945 h 876482"/>
              <a:gd name="connsiteX24" fmla="*/ 723900 w 957726"/>
              <a:gd name="connsiteY24" fmla="*/ 14470 h 876482"/>
              <a:gd name="connsiteX25" fmla="*/ 752475 w 957726"/>
              <a:gd name="connsiteY25" fmla="*/ 23995 h 876482"/>
              <a:gd name="connsiteX26" fmla="*/ 766763 w 957726"/>
              <a:gd name="connsiteY26" fmla="*/ 28757 h 876482"/>
              <a:gd name="connsiteX27" fmla="*/ 938213 w 957726"/>
              <a:gd name="connsiteY27" fmla="*/ 38282 h 876482"/>
              <a:gd name="connsiteX28" fmla="*/ 942975 w 957726"/>
              <a:gd name="connsiteY28" fmla="*/ 81145 h 876482"/>
              <a:gd name="connsiteX29" fmla="*/ 923925 w 957726"/>
              <a:gd name="connsiteY29" fmla="*/ 85907 h 876482"/>
              <a:gd name="connsiteX30" fmla="*/ 890588 w 957726"/>
              <a:gd name="connsiteY30" fmla="*/ 124007 h 876482"/>
              <a:gd name="connsiteX31" fmla="*/ 881063 w 957726"/>
              <a:gd name="connsiteY31" fmla="*/ 138295 h 876482"/>
              <a:gd name="connsiteX32" fmla="*/ 876300 w 957726"/>
              <a:gd name="connsiteY32" fmla="*/ 152582 h 876482"/>
              <a:gd name="connsiteX33" fmla="*/ 857250 w 957726"/>
              <a:gd name="connsiteY33" fmla="*/ 181157 h 876482"/>
              <a:gd name="connsiteX34" fmla="*/ 838200 w 957726"/>
              <a:gd name="connsiteY34" fmla="*/ 185920 h 876482"/>
              <a:gd name="connsiteX35" fmla="*/ 823913 w 957726"/>
              <a:gd name="connsiteY35" fmla="*/ 190682 h 876482"/>
              <a:gd name="connsiteX36" fmla="*/ 800100 w 957726"/>
              <a:gd name="connsiteY36" fmla="*/ 195445 h 876482"/>
              <a:gd name="connsiteX37" fmla="*/ 781050 w 957726"/>
              <a:gd name="connsiteY37" fmla="*/ 224020 h 876482"/>
              <a:gd name="connsiteX38" fmla="*/ 766763 w 957726"/>
              <a:gd name="connsiteY38" fmla="*/ 276407 h 876482"/>
              <a:gd name="connsiteX39" fmla="*/ 823913 w 957726"/>
              <a:gd name="connsiteY39" fmla="*/ 300220 h 876482"/>
              <a:gd name="connsiteX40" fmla="*/ 828675 w 957726"/>
              <a:gd name="connsiteY40" fmla="*/ 328795 h 876482"/>
              <a:gd name="connsiteX41" fmla="*/ 833438 w 957726"/>
              <a:gd name="connsiteY41" fmla="*/ 419282 h 876482"/>
              <a:gd name="connsiteX42" fmla="*/ 828675 w 957726"/>
              <a:gd name="connsiteY42" fmla="*/ 452620 h 876482"/>
              <a:gd name="connsiteX43" fmla="*/ 781050 w 957726"/>
              <a:gd name="connsiteY43" fmla="*/ 462145 h 876482"/>
              <a:gd name="connsiteX44" fmla="*/ 766763 w 957726"/>
              <a:gd name="connsiteY44" fmla="*/ 571682 h 876482"/>
              <a:gd name="connsiteX45" fmla="*/ 752475 w 957726"/>
              <a:gd name="connsiteY45" fmla="*/ 581207 h 876482"/>
              <a:gd name="connsiteX46" fmla="*/ 766763 w 957726"/>
              <a:gd name="connsiteY46" fmla="*/ 609782 h 876482"/>
              <a:gd name="connsiteX47" fmla="*/ 781050 w 957726"/>
              <a:gd name="connsiteY47" fmla="*/ 614545 h 876482"/>
              <a:gd name="connsiteX48" fmla="*/ 800100 w 957726"/>
              <a:gd name="connsiteY48" fmla="*/ 619307 h 876482"/>
              <a:gd name="connsiteX49" fmla="*/ 814388 w 957726"/>
              <a:gd name="connsiteY49" fmla="*/ 624070 h 876482"/>
              <a:gd name="connsiteX50" fmla="*/ 852488 w 957726"/>
              <a:gd name="connsiteY50" fmla="*/ 633595 h 876482"/>
              <a:gd name="connsiteX51" fmla="*/ 866775 w 957726"/>
              <a:gd name="connsiteY51" fmla="*/ 643120 h 876482"/>
              <a:gd name="connsiteX52" fmla="*/ 871538 w 957726"/>
              <a:gd name="connsiteY52" fmla="*/ 657407 h 876482"/>
              <a:gd name="connsiteX53" fmla="*/ 881063 w 957726"/>
              <a:gd name="connsiteY53" fmla="*/ 671695 h 876482"/>
              <a:gd name="connsiteX54" fmla="*/ 876300 w 957726"/>
              <a:gd name="connsiteY54" fmla="*/ 685982 h 876482"/>
              <a:gd name="connsiteX55" fmla="*/ 762000 w 957726"/>
              <a:gd name="connsiteY55" fmla="*/ 685982 h 876482"/>
              <a:gd name="connsiteX56" fmla="*/ 695325 w 957726"/>
              <a:gd name="connsiteY56" fmla="*/ 690745 h 876482"/>
              <a:gd name="connsiteX57" fmla="*/ 661988 w 957726"/>
              <a:gd name="connsiteY57" fmla="*/ 700270 h 876482"/>
              <a:gd name="connsiteX58" fmla="*/ 652463 w 957726"/>
              <a:gd name="connsiteY58" fmla="*/ 743132 h 876482"/>
              <a:gd name="connsiteX59" fmla="*/ 642938 w 957726"/>
              <a:gd name="connsiteY59" fmla="*/ 757420 h 876482"/>
              <a:gd name="connsiteX60" fmla="*/ 638175 w 957726"/>
              <a:gd name="connsiteY60" fmla="*/ 771707 h 876482"/>
              <a:gd name="connsiteX61" fmla="*/ 604838 w 957726"/>
              <a:gd name="connsiteY61" fmla="*/ 809807 h 876482"/>
              <a:gd name="connsiteX62" fmla="*/ 566738 w 957726"/>
              <a:gd name="connsiteY62" fmla="*/ 805045 h 876482"/>
              <a:gd name="connsiteX63" fmla="*/ 561975 w 957726"/>
              <a:gd name="connsiteY63" fmla="*/ 866957 h 876482"/>
              <a:gd name="connsiteX64" fmla="*/ 547688 w 957726"/>
              <a:gd name="connsiteY64" fmla="*/ 876482 h 876482"/>
              <a:gd name="connsiteX65" fmla="*/ 504825 w 957726"/>
              <a:gd name="connsiteY65" fmla="*/ 871720 h 876482"/>
              <a:gd name="connsiteX66" fmla="*/ 519113 w 957726"/>
              <a:gd name="connsiteY66" fmla="*/ 857432 h 876482"/>
              <a:gd name="connsiteX67" fmla="*/ 523875 w 957726"/>
              <a:gd name="connsiteY67" fmla="*/ 838382 h 876482"/>
              <a:gd name="connsiteX68" fmla="*/ 533400 w 957726"/>
              <a:gd name="connsiteY68" fmla="*/ 824095 h 876482"/>
              <a:gd name="connsiteX69" fmla="*/ 528638 w 957726"/>
              <a:gd name="connsiteY69" fmla="*/ 800282 h 876482"/>
              <a:gd name="connsiteX70" fmla="*/ 514350 w 957726"/>
              <a:gd name="connsiteY70" fmla="*/ 790757 h 876482"/>
              <a:gd name="connsiteX71" fmla="*/ 352425 w 957726"/>
              <a:gd name="connsiteY71" fmla="*/ 795520 h 876482"/>
              <a:gd name="connsiteX72" fmla="*/ 328613 w 957726"/>
              <a:gd name="connsiteY72" fmla="*/ 790757 h 876482"/>
              <a:gd name="connsiteX73" fmla="*/ 319088 w 957726"/>
              <a:gd name="connsiteY73" fmla="*/ 776470 h 876482"/>
              <a:gd name="connsiteX74" fmla="*/ 309563 w 957726"/>
              <a:gd name="connsiteY74" fmla="*/ 743132 h 876482"/>
              <a:gd name="connsiteX75" fmla="*/ 285750 w 957726"/>
              <a:gd name="connsiteY75" fmla="*/ 724082 h 876482"/>
              <a:gd name="connsiteX76" fmla="*/ 276225 w 957726"/>
              <a:gd name="connsiteY76" fmla="*/ 709795 h 876482"/>
              <a:gd name="connsiteX77" fmla="*/ 290513 w 957726"/>
              <a:gd name="connsiteY77" fmla="*/ 695507 h 876482"/>
              <a:gd name="connsiteX78" fmla="*/ 295275 w 957726"/>
              <a:gd name="connsiteY78" fmla="*/ 681220 h 876482"/>
              <a:gd name="connsiteX79" fmla="*/ 276225 w 957726"/>
              <a:gd name="connsiteY79" fmla="*/ 657407 h 876482"/>
              <a:gd name="connsiteX80" fmla="*/ 261938 w 957726"/>
              <a:gd name="connsiteY80" fmla="*/ 643120 h 876482"/>
              <a:gd name="connsiteX81" fmla="*/ 233363 w 957726"/>
              <a:gd name="connsiteY81" fmla="*/ 628832 h 876482"/>
              <a:gd name="connsiteX82" fmla="*/ 200025 w 957726"/>
              <a:gd name="connsiteY82" fmla="*/ 614545 h 876482"/>
              <a:gd name="connsiteX83" fmla="*/ 185738 w 957726"/>
              <a:gd name="connsiteY83" fmla="*/ 605020 h 876482"/>
              <a:gd name="connsiteX84" fmla="*/ 180975 w 957726"/>
              <a:gd name="connsiteY84" fmla="*/ 590732 h 876482"/>
              <a:gd name="connsiteX85" fmla="*/ 152400 w 957726"/>
              <a:gd name="connsiteY85" fmla="*/ 571682 h 876482"/>
              <a:gd name="connsiteX86" fmla="*/ 138113 w 957726"/>
              <a:gd name="connsiteY86" fmla="*/ 562157 h 876482"/>
              <a:gd name="connsiteX87" fmla="*/ 119063 w 957726"/>
              <a:gd name="connsiteY87" fmla="*/ 519295 h 876482"/>
              <a:gd name="connsiteX88" fmla="*/ 90488 w 957726"/>
              <a:gd name="connsiteY88" fmla="*/ 509770 h 876482"/>
              <a:gd name="connsiteX89" fmla="*/ 76200 w 957726"/>
              <a:gd name="connsiteY89" fmla="*/ 505007 h 876482"/>
              <a:gd name="connsiteX90" fmla="*/ 61913 w 957726"/>
              <a:gd name="connsiteY90" fmla="*/ 500245 h 876482"/>
              <a:gd name="connsiteX91" fmla="*/ 47625 w 957726"/>
              <a:gd name="connsiteY91" fmla="*/ 490720 h 876482"/>
              <a:gd name="connsiteX92" fmla="*/ 9525 w 957726"/>
              <a:gd name="connsiteY92" fmla="*/ 481195 h 876482"/>
              <a:gd name="connsiteX93" fmla="*/ 0 w 957726"/>
              <a:gd name="connsiteY93" fmla="*/ 481195 h 87648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</a:cxnLst>
            <a:rect l="l" t="t" r="r" b="b"/>
            <a:pathLst>
              <a:path w="957726" h="876482">
                <a:moveTo>
                  <a:pt x="0" y="481195"/>
                </a:moveTo>
                <a:cubicBezTo>
                  <a:pt x="2662" y="470547"/>
                  <a:pt x="9651" y="440526"/>
                  <a:pt x="14288" y="433570"/>
                </a:cubicBezTo>
                <a:lnTo>
                  <a:pt x="23813" y="419282"/>
                </a:lnTo>
                <a:cubicBezTo>
                  <a:pt x="21989" y="413811"/>
                  <a:pt x="2294" y="369579"/>
                  <a:pt x="19050" y="362132"/>
                </a:cubicBezTo>
                <a:cubicBezTo>
                  <a:pt x="43882" y="351096"/>
                  <a:pt x="73133" y="356589"/>
                  <a:pt x="100013" y="352607"/>
                </a:cubicBezTo>
                <a:cubicBezTo>
                  <a:pt x="137845" y="347002"/>
                  <a:pt x="136842" y="346680"/>
                  <a:pt x="161925" y="338320"/>
                </a:cubicBezTo>
                <a:cubicBezTo>
                  <a:pt x="166688" y="333557"/>
                  <a:pt x="172477" y="329636"/>
                  <a:pt x="176213" y="324032"/>
                </a:cubicBezTo>
                <a:cubicBezTo>
                  <a:pt x="186413" y="308732"/>
                  <a:pt x="178051" y="286351"/>
                  <a:pt x="176213" y="271645"/>
                </a:cubicBezTo>
                <a:cubicBezTo>
                  <a:pt x="179388" y="241482"/>
                  <a:pt x="172698" y="208540"/>
                  <a:pt x="185738" y="181157"/>
                </a:cubicBezTo>
                <a:cubicBezTo>
                  <a:pt x="191366" y="169338"/>
                  <a:pt x="212129" y="177486"/>
                  <a:pt x="223838" y="171632"/>
                </a:cubicBezTo>
                <a:cubicBezTo>
                  <a:pt x="248007" y="159547"/>
                  <a:pt x="236981" y="166045"/>
                  <a:pt x="257175" y="152582"/>
                </a:cubicBezTo>
                <a:cubicBezTo>
                  <a:pt x="272745" y="105872"/>
                  <a:pt x="265866" y="134013"/>
                  <a:pt x="271463" y="66857"/>
                </a:cubicBezTo>
                <a:cubicBezTo>
                  <a:pt x="298450" y="68445"/>
                  <a:pt x="325971" y="66051"/>
                  <a:pt x="352425" y="71620"/>
                </a:cubicBezTo>
                <a:cubicBezTo>
                  <a:pt x="358026" y="72799"/>
                  <a:pt x="359940" y="80548"/>
                  <a:pt x="361950" y="85907"/>
                </a:cubicBezTo>
                <a:cubicBezTo>
                  <a:pt x="364792" y="93486"/>
                  <a:pt x="364750" y="101867"/>
                  <a:pt x="366713" y="109720"/>
                </a:cubicBezTo>
                <a:cubicBezTo>
                  <a:pt x="367931" y="114590"/>
                  <a:pt x="369888" y="119245"/>
                  <a:pt x="371475" y="124007"/>
                </a:cubicBezTo>
                <a:cubicBezTo>
                  <a:pt x="387350" y="122420"/>
                  <a:pt x="403331" y="121671"/>
                  <a:pt x="419100" y="119245"/>
                </a:cubicBezTo>
                <a:cubicBezTo>
                  <a:pt x="424062" y="118482"/>
                  <a:pt x="429838" y="118032"/>
                  <a:pt x="433388" y="114482"/>
                </a:cubicBezTo>
                <a:cubicBezTo>
                  <a:pt x="436938" y="110932"/>
                  <a:pt x="435905" y="104685"/>
                  <a:pt x="438150" y="100195"/>
                </a:cubicBezTo>
                <a:cubicBezTo>
                  <a:pt x="440710" y="95075"/>
                  <a:pt x="445350" y="91138"/>
                  <a:pt x="447675" y="85907"/>
                </a:cubicBezTo>
                <a:cubicBezTo>
                  <a:pt x="456698" y="65605"/>
                  <a:pt x="450162" y="51210"/>
                  <a:pt x="476250" y="47807"/>
                </a:cubicBezTo>
                <a:cubicBezTo>
                  <a:pt x="506201" y="43901"/>
                  <a:pt x="536575" y="44632"/>
                  <a:pt x="566738" y="43045"/>
                </a:cubicBezTo>
                <a:cubicBezTo>
                  <a:pt x="601523" y="31450"/>
                  <a:pt x="585573" y="35955"/>
                  <a:pt x="614363" y="28757"/>
                </a:cubicBezTo>
                <a:cubicBezTo>
                  <a:pt x="612775" y="20820"/>
                  <a:pt x="601573" y="5992"/>
                  <a:pt x="609600" y="4945"/>
                </a:cubicBezTo>
                <a:cubicBezTo>
                  <a:pt x="647511" y="0"/>
                  <a:pt x="723900" y="14470"/>
                  <a:pt x="723900" y="14470"/>
                </a:cubicBezTo>
                <a:lnTo>
                  <a:pt x="752475" y="23995"/>
                </a:lnTo>
                <a:lnTo>
                  <a:pt x="766763" y="28757"/>
                </a:lnTo>
                <a:cubicBezTo>
                  <a:pt x="830781" y="50096"/>
                  <a:pt x="775929" y="33365"/>
                  <a:pt x="938213" y="38282"/>
                </a:cubicBezTo>
                <a:cubicBezTo>
                  <a:pt x="947732" y="52561"/>
                  <a:pt x="957726" y="60495"/>
                  <a:pt x="942975" y="81145"/>
                </a:cubicBezTo>
                <a:cubicBezTo>
                  <a:pt x="939170" y="86471"/>
                  <a:pt x="930275" y="84320"/>
                  <a:pt x="923925" y="85907"/>
                </a:cubicBezTo>
                <a:cubicBezTo>
                  <a:pt x="900113" y="101782"/>
                  <a:pt x="912812" y="90670"/>
                  <a:pt x="890588" y="124007"/>
                </a:cubicBezTo>
                <a:cubicBezTo>
                  <a:pt x="887413" y="128770"/>
                  <a:pt x="882873" y="132865"/>
                  <a:pt x="881063" y="138295"/>
                </a:cubicBezTo>
                <a:cubicBezTo>
                  <a:pt x="879475" y="143057"/>
                  <a:pt x="878738" y="148194"/>
                  <a:pt x="876300" y="152582"/>
                </a:cubicBezTo>
                <a:cubicBezTo>
                  <a:pt x="870740" y="162589"/>
                  <a:pt x="868356" y="178380"/>
                  <a:pt x="857250" y="181157"/>
                </a:cubicBezTo>
                <a:cubicBezTo>
                  <a:pt x="850900" y="182745"/>
                  <a:pt x="844494" y="184122"/>
                  <a:pt x="838200" y="185920"/>
                </a:cubicBezTo>
                <a:cubicBezTo>
                  <a:pt x="833373" y="187299"/>
                  <a:pt x="828783" y="189464"/>
                  <a:pt x="823913" y="190682"/>
                </a:cubicBezTo>
                <a:cubicBezTo>
                  <a:pt x="816060" y="192645"/>
                  <a:pt x="808038" y="193857"/>
                  <a:pt x="800100" y="195445"/>
                </a:cubicBezTo>
                <a:cubicBezTo>
                  <a:pt x="793750" y="204970"/>
                  <a:pt x="784670" y="213160"/>
                  <a:pt x="781050" y="224020"/>
                </a:cubicBezTo>
                <a:cubicBezTo>
                  <a:pt x="768965" y="260274"/>
                  <a:pt x="773494" y="242750"/>
                  <a:pt x="766763" y="276407"/>
                </a:cubicBezTo>
                <a:cubicBezTo>
                  <a:pt x="778946" y="325145"/>
                  <a:pt x="756518" y="260905"/>
                  <a:pt x="823913" y="300220"/>
                </a:cubicBezTo>
                <a:cubicBezTo>
                  <a:pt x="832254" y="305086"/>
                  <a:pt x="827088" y="319270"/>
                  <a:pt x="828675" y="328795"/>
                </a:cubicBezTo>
                <a:cubicBezTo>
                  <a:pt x="830263" y="358957"/>
                  <a:pt x="830821" y="389191"/>
                  <a:pt x="833438" y="419282"/>
                </a:cubicBezTo>
                <a:cubicBezTo>
                  <a:pt x="834767" y="434562"/>
                  <a:pt x="846047" y="441039"/>
                  <a:pt x="828675" y="452620"/>
                </a:cubicBezTo>
                <a:cubicBezTo>
                  <a:pt x="823941" y="455776"/>
                  <a:pt x="781140" y="462130"/>
                  <a:pt x="781050" y="462145"/>
                </a:cubicBezTo>
                <a:cubicBezTo>
                  <a:pt x="750596" y="507825"/>
                  <a:pt x="790111" y="443265"/>
                  <a:pt x="766763" y="571682"/>
                </a:cubicBezTo>
                <a:cubicBezTo>
                  <a:pt x="765739" y="577314"/>
                  <a:pt x="757238" y="578032"/>
                  <a:pt x="752475" y="581207"/>
                </a:cubicBezTo>
                <a:cubicBezTo>
                  <a:pt x="757238" y="590732"/>
                  <a:pt x="759833" y="601696"/>
                  <a:pt x="766763" y="609782"/>
                </a:cubicBezTo>
                <a:cubicBezTo>
                  <a:pt x="770030" y="613594"/>
                  <a:pt x="776223" y="613166"/>
                  <a:pt x="781050" y="614545"/>
                </a:cubicBezTo>
                <a:cubicBezTo>
                  <a:pt x="787344" y="616343"/>
                  <a:pt x="793806" y="617509"/>
                  <a:pt x="800100" y="619307"/>
                </a:cubicBezTo>
                <a:cubicBezTo>
                  <a:pt x="804927" y="620686"/>
                  <a:pt x="809545" y="622749"/>
                  <a:pt x="814388" y="624070"/>
                </a:cubicBezTo>
                <a:cubicBezTo>
                  <a:pt x="827018" y="627515"/>
                  <a:pt x="852488" y="633595"/>
                  <a:pt x="852488" y="633595"/>
                </a:cubicBezTo>
                <a:cubicBezTo>
                  <a:pt x="857250" y="636770"/>
                  <a:pt x="863199" y="638651"/>
                  <a:pt x="866775" y="643120"/>
                </a:cubicBezTo>
                <a:cubicBezTo>
                  <a:pt x="869911" y="647040"/>
                  <a:pt x="869293" y="652917"/>
                  <a:pt x="871538" y="657407"/>
                </a:cubicBezTo>
                <a:cubicBezTo>
                  <a:pt x="874098" y="662527"/>
                  <a:pt x="877888" y="666932"/>
                  <a:pt x="881063" y="671695"/>
                </a:cubicBezTo>
                <a:cubicBezTo>
                  <a:pt x="879475" y="676457"/>
                  <a:pt x="881098" y="684506"/>
                  <a:pt x="876300" y="685982"/>
                </a:cubicBezTo>
                <a:cubicBezTo>
                  <a:pt x="843818" y="695976"/>
                  <a:pt x="794482" y="688689"/>
                  <a:pt x="762000" y="685982"/>
                </a:cubicBezTo>
                <a:cubicBezTo>
                  <a:pt x="739775" y="687570"/>
                  <a:pt x="717470" y="688284"/>
                  <a:pt x="695325" y="690745"/>
                </a:cubicBezTo>
                <a:cubicBezTo>
                  <a:pt x="686349" y="691742"/>
                  <a:pt x="671023" y="697258"/>
                  <a:pt x="661988" y="700270"/>
                </a:cubicBezTo>
                <a:cubicBezTo>
                  <a:pt x="660159" y="711241"/>
                  <a:pt x="658324" y="731410"/>
                  <a:pt x="652463" y="743132"/>
                </a:cubicBezTo>
                <a:cubicBezTo>
                  <a:pt x="649903" y="748252"/>
                  <a:pt x="645498" y="752300"/>
                  <a:pt x="642938" y="757420"/>
                </a:cubicBezTo>
                <a:cubicBezTo>
                  <a:pt x="640693" y="761910"/>
                  <a:pt x="640613" y="767319"/>
                  <a:pt x="638175" y="771707"/>
                </a:cubicBezTo>
                <a:cubicBezTo>
                  <a:pt x="621832" y="801123"/>
                  <a:pt x="625709" y="795893"/>
                  <a:pt x="604838" y="809807"/>
                </a:cubicBezTo>
                <a:cubicBezTo>
                  <a:pt x="592138" y="808220"/>
                  <a:pt x="574417" y="794806"/>
                  <a:pt x="566738" y="805045"/>
                </a:cubicBezTo>
                <a:cubicBezTo>
                  <a:pt x="554319" y="821604"/>
                  <a:pt x="567308" y="846958"/>
                  <a:pt x="561975" y="866957"/>
                </a:cubicBezTo>
                <a:cubicBezTo>
                  <a:pt x="560500" y="872487"/>
                  <a:pt x="552450" y="873307"/>
                  <a:pt x="547688" y="876482"/>
                </a:cubicBezTo>
                <a:lnTo>
                  <a:pt x="504825" y="871720"/>
                </a:lnTo>
                <a:cubicBezTo>
                  <a:pt x="499221" y="867984"/>
                  <a:pt x="515771" y="863280"/>
                  <a:pt x="519113" y="857432"/>
                </a:cubicBezTo>
                <a:cubicBezTo>
                  <a:pt x="522360" y="851749"/>
                  <a:pt x="521297" y="844398"/>
                  <a:pt x="523875" y="838382"/>
                </a:cubicBezTo>
                <a:cubicBezTo>
                  <a:pt x="526130" y="833121"/>
                  <a:pt x="530225" y="828857"/>
                  <a:pt x="533400" y="824095"/>
                </a:cubicBezTo>
                <a:cubicBezTo>
                  <a:pt x="531813" y="816157"/>
                  <a:pt x="532654" y="807310"/>
                  <a:pt x="528638" y="800282"/>
                </a:cubicBezTo>
                <a:cubicBezTo>
                  <a:pt x="525798" y="795312"/>
                  <a:pt x="520072" y="790912"/>
                  <a:pt x="514350" y="790757"/>
                </a:cubicBezTo>
                <a:lnTo>
                  <a:pt x="352425" y="795520"/>
                </a:lnTo>
                <a:cubicBezTo>
                  <a:pt x="344488" y="793932"/>
                  <a:pt x="335641" y="794773"/>
                  <a:pt x="328613" y="790757"/>
                </a:cubicBezTo>
                <a:cubicBezTo>
                  <a:pt x="323643" y="787917"/>
                  <a:pt x="321648" y="781589"/>
                  <a:pt x="319088" y="776470"/>
                </a:cubicBezTo>
                <a:cubicBezTo>
                  <a:pt x="309815" y="757925"/>
                  <a:pt x="318723" y="764506"/>
                  <a:pt x="309563" y="743132"/>
                </a:cubicBezTo>
                <a:cubicBezTo>
                  <a:pt x="302383" y="726378"/>
                  <a:pt x="300969" y="729155"/>
                  <a:pt x="285750" y="724082"/>
                </a:cubicBezTo>
                <a:cubicBezTo>
                  <a:pt x="282575" y="719320"/>
                  <a:pt x="275284" y="715441"/>
                  <a:pt x="276225" y="709795"/>
                </a:cubicBezTo>
                <a:cubicBezTo>
                  <a:pt x="277332" y="703151"/>
                  <a:pt x="286777" y="701111"/>
                  <a:pt x="290513" y="695507"/>
                </a:cubicBezTo>
                <a:cubicBezTo>
                  <a:pt x="293298" y="691330"/>
                  <a:pt x="293688" y="685982"/>
                  <a:pt x="295275" y="681220"/>
                </a:cubicBezTo>
                <a:cubicBezTo>
                  <a:pt x="287458" y="657765"/>
                  <a:pt x="296110" y="673978"/>
                  <a:pt x="276225" y="657407"/>
                </a:cubicBezTo>
                <a:cubicBezTo>
                  <a:pt x="271051" y="653095"/>
                  <a:pt x="267112" y="647432"/>
                  <a:pt x="261938" y="643120"/>
                </a:cubicBezTo>
                <a:cubicBezTo>
                  <a:pt x="241467" y="626061"/>
                  <a:pt x="254840" y="639571"/>
                  <a:pt x="233363" y="628832"/>
                </a:cubicBezTo>
                <a:cubicBezTo>
                  <a:pt x="200478" y="612389"/>
                  <a:pt x="239666" y="624454"/>
                  <a:pt x="200025" y="614545"/>
                </a:cubicBezTo>
                <a:cubicBezTo>
                  <a:pt x="195263" y="611370"/>
                  <a:pt x="189314" y="609489"/>
                  <a:pt x="185738" y="605020"/>
                </a:cubicBezTo>
                <a:cubicBezTo>
                  <a:pt x="182602" y="601100"/>
                  <a:pt x="184525" y="594282"/>
                  <a:pt x="180975" y="590732"/>
                </a:cubicBezTo>
                <a:cubicBezTo>
                  <a:pt x="172880" y="582637"/>
                  <a:pt x="161925" y="578032"/>
                  <a:pt x="152400" y="571682"/>
                </a:cubicBezTo>
                <a:lnTo>
                  <a:pt x="138113" y="562157"/>
                </a:lnTo>
                <a:cubicBezTo>
                  <a:pt x="136533" y="557416"/>
                  <a:pt x="128597" y="525253"/>
                  <a:pt x="119063" y="519295"/>
                </a:cubicBezTo>
                <a:cubicBezTo>
                  <a:pt x="110549" y="513974"/>
                  <a:pt x="100013" y="512945"/>
                  <a:pt x="90488" y="509770"/>
                </a:cubicBezTo>
                <a:lnTo>
                  <a:pt x="76200" y="505007"/>
                </a:lnTo>
                <a:lnTo>
                  <a:pt x="61913" y="500245"/>
                </a:lnTo>
                <a:cubicBezTo>
                  <a:pt x="57150" y="497070"/>
                  <a:pt x="52745" y="493280"/>
                  <a:pt x="47625" y="490720"/>
                </a:cubicBezTo>
                <a:cubicBezTo>
                  <a:pt x="35610" y="484712"/>
                  <a:pt x="22214" y="484820"/>
                  <a:pt x="9525" y="481195"/>
                </a:cubicBezTo>
                <a:cubicBezTo>
                  <a:pt x="6112" y="480220"/>
                  <a:pt x="3175" y="478020"/>
                  <a:pt x="0" y="48119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61" name="Полилиния 260"/>
          <p:cNvSpPr/>
          <p:nvPr/>
        </p:nvSpPr>
        <p:spPr>
          <a:xfrm>
            <a:off x="8265491" y="2658142"/>
            <a:ext cx="1298508" cy="1194338"/>
          </a:xfrm>
          <a:custGeom>
            <a:avLst/>
            <a:gdLst>
              <a:gd name="connsiteX0" fmla="*/ 9525 w 1257300"/>
              <a:gd name="connsiteY0" fmla="*/ 152400 h 1228725"/>
              <a:gd name="connsiteX1" fmla="*/ 138112 w 1257300"/>
              <a:gd name="connsiteY1" fmla="*/ 157163 h 1228725"/>
              <a:gd name="connsiteX2" fmla="*/ 166687 w 1257300"/>
              <a:gd name="connsiteY2" fmla="*/ 142875 h 1228725"/>
              <a:gd name="connsiteX3" fmla="*/ 180975 w 1257300"/>
              <a:gd name="connsiteY3" fmla="*/ 128588 h 1228725"/>
              <a:gd name="connsiteX4" fmla="*/ 266700 w 1257300"/>
              <a:gd name="connsiteY4" fmla="*/ 123825 h 1228725"/>
              <a:gd name="connsiteX5" fmla="*/ 280987 w 1257300"/>
              <a:gd name="connsiteY5" fmla="*/ 109538 h 1228725"/>
              <a:gd name="connsiteX6" fmla="*/ 295275 w 1257300"/>
              <a:gd name="connsiteY6" fmla="*/ 100013 h 1228725"/>
              <a:gd name="connsiteX7" fmla="*/ 314325 w 1257300"/>
              <a:gd name="connsiteY7" fmla="*/ 71438 h 1228725"/>
              <a:gd name="connsiteX8" fmla="*/ 323850 w 1257300"/>
              <a:gd name="connsiteY8" fmla="*/ 57150 h 1228725"/>
              <a:gd name="connsiteX9" fmla="*/ 338137 w 1257300"/>
              <a:gd name="connsiteY9" fmla="*/ 52388 h 1228725"/>
              <a:gd name="connsiteX10" fmla="*/ 381000 w 1257300"/>
              <a:gd name="connsiteY10" fmla="*/ 57150 h 1228725"/>
              <a:gd name="connsiteX11" fmla="*/ 404812 w 1257300"/>
              <a:gd name="connsiteY11" fmla="*/ 85725 h 1228725"/>
              <a:gd name="connsiteX12" fmla="*/ 395287 w 1257300"/>
              <a:gd name="connsiteY12" fmla="*/ 71438 h 1228725"/>
              <a:gd name="connsiteX13" fmla="*/ 409575 w 1257300"/>
              <a:gd name="connsiteY13" fmla="*/ 66675 h 1228725"/>
              <a:gd name="connsiteX14" fmla="*/ 433387 w 1257300"/>
              <a:gd name="connsiteY14" fmla="*/ 61913 h 1228725"/>
              <a:gd name="connsiteX15" fmla="*/ 438150 w 1257300"/>
              <a:gd name="connsiteY15" fmla="*/ 38100 h 1228725"/>
              <a:gd name="connsiteX16" fmla="*/ 495300 w 1257300"/>
              <a:gd name="connsiteY16" fmla="*/ 23813 h 1228725"/>
              <a:gd name="connsiteX17" fmla="*/ 509587 w 1257300"/>
              <a:gd name="connsiteY17" fmla="*/ 19050 h 1228725"/>
              <a:gd name="connsiteX18" fmla="*/ 538162 w 1257300"/>
              <a:gd name="connsiteY18" fmla="*/ 0 h 1228725"/>
              <a:gd name="connsiteX19" fmla="*/ 552450 w 1257300"/>
              <a:gd name="connsiteY19" fmla="*/ 4763 h 1228725"/>
              <a:gd name="connsiteX20" fmla="*/ 557212 w 1257300"/>
              <a:gd name="connsiteY20" fmla="*/ 19050 h 1228725"/>
              <a:gd name="connsiteX21" fmla="*/ 561975 w 1257300"/>
              <a:gd name="connsiteY21" fmla="*/ 42863 h 1228725"/>
              <a:gd name="connsiteX22" fmla="*/ 590550 w 1257300"/>
              <a:gd name="connsiteY22" fmla="*/ 52388 h 1228725"/>
              <a:gd name="connsiteX23" fmla="*/ 623887 w 1257300"/>
              <a:gd name="connsiteY23" fmla="*/ 61913 h 1228725"/>
              <a:gd name="connsiteX24" fmla="*/ 671512 w 1257300"/>
              <a:gd name="connsiteY24" fmla="*/ 66675 h 1228725"/>
              <a:gd name="connsiteX25" fmla="*/ 695325 w 1257300"/>
              <a:gd name="connsiteY25" fmla="*/ 100013 h 1228725"/>
              <a:gd name="connsiteX26" fmla="*/ 709612 w 1257300"/>
              <a:gd name="connsiteY26" fmla="*/ 104775 h 1228725"/>
              <a:gd name="connsiteX27" fmla="*/ 723900 w 1257300"/>
              <a:gd name="connsiteY27" fmla="*/ 114300 h 1228725"/>
              <a:gd name="connsiteX28" fmla="*/ 738187 w 1257300"/>
              <a:gd name="connsiteY28" fmla="*/ 80963 h 1228725"/>
              <a:gd name="connsiteX29" fmla="*/ 771525 w 1257300"/>
              <a:gd name="connsiteY29" fmla="*/ 85725 h 1228725"/>
              <a:gd name="connsiteX30" fmla="*/ 781050 w 1257300"/>
              <a:gd name="connsiteY30" fmla="*/ 147638 h 1228725"/>
              <a:gd name="connsiteX31" fmla="*/ 766762 w 1257300"/>
              <a:gd name="connsiteY31" fmla="*/ 152400 h 1228725"/>
              <a:gd name="connsiteX32" fmla="*/ 871537 w 1257300"/>
              <a:gd name="connsiteY32" fmla="*/ 147638 h 1228725"/>
              <a:gd name="connsiteX33" fmla="*/ 914400 w 1257300"/>
              <a:gd name="connsiteY33" fmla="*/ 152400 h 1228725"/>
              <a:gd name="connsiteX34" fmla="*/ 900112 w 1257300"/>
              <a:gd name="connsiteY34" fmla="*/ 166688 h 1228725"/>
              <a:gd name="connsiteX35" fmla="*/ 895350 w 1257300"/>
              <a:gd name="connsiteY35" fmla="*/ 180975 h 1228725"/>
              <a:gd name="connsiteX36" fmla="*/ 885825 w 1257300"/>
              <a:gd name="connsiteY36" fmla="*/ 195263 h 1228725"/>
              <a:gd name="connsiteX37" fmla="*/ 866775 w 1257300"/>
              <a:gd name="connsiteY37" fmla="*/ 223838 h 1228725"/>
              <a:gd name="connsiteX38" fmla="*/ 871537 w 1257300"/>
              <a:gd name="connsiteY38" fmla="*/ 300038 h 1228725"/>
              <a:gd name="connsiteX39" fmla="*/ 885825 w 1257300"/>
              <a:gd name="connsiteY39" fmla="*/ 290513 h 1228725"/>
              <a:gd name="connsiteX40" fmla="*/ 890587 w 1257300"/>
              <a:gd name="connsiteY40" fmla="*/ 276225 h 1228725"/>
              <a:gd name="connsiteX41" fmla="*/ 947737 w 1257300"/>
              <a:gd name="connsiteY41" fmla="*/ 252413 h 1228725"/>
              <a:gd name="connsiteX42" fmla="*/ 981075 w 1257300"/>
              <a:gd name="connsiteY42" fmla="*/ 252413 h 1228725"/>
              <a:gd name="connsiteX43" fmla="*/ 990600 w 1257300"/>
              <a:gd name="connsiteY43" fmla="*/ 266700 h 1228725"/>
              <a:gd name="connsiteX44" fmla="*/ 985837 w 1257300"/>
              <a:gd name="connsiteY44" fmla="*/ 290513 h 1228725"/>
              <a:gd name="connsiteX45" fmla="*/ 971550 w 1257300"/>
              <a:gd name="connsiteY45" fmla="*/ 300038 h 1228725"/>
              <a:gd name="connsiteX46" fmla="*/ 942975 w 1257300"/>
              <a:gd name="connsiteY46" fmla="*/ 328613 h 1228725"/>
              <a:gd name="connsiteX47" fmla="*/ 962025 w 1257300"/>
              <a:gd name="connsiteY47" fmla="*/ 347663 h 1228725"/>
              <a:gd name="connsiteX48" fmla="*/ 976312 w 1257300"/>
              <a:gd name="connsiteY48" fmla="*/ 333375 h 1228725"/>
              <a:gd name="connsiteX49" fmla="*/ 990600 w 1257300"/>
              <a:gd name="connsiteY49" fmla="*/ 304800 h 1228725"/>
              <a:gd name="connsiteX50" fmla="*/ 1004887 w 1257300"/>
              <a:gd name="connsiteY50" fmla="*/ 300038 h 1228725"/>
              <a:gd name="connsiteX51" fmla="*/ 1090612 w 1257300"/>
              <a:gd name="connsiteY51" fmla="*/ 304800 h 1228725"/>
              <a:gd name="connsiteX52" fmla="*/ 1095375 w 1257300"/>
              <a:gd name="connsiteY52" fmla="*/ 361950 h 1228725"/>
              <a:gd name="connsiteX53" fmla="*/ 1128712 w 1257300"/>
              <a:gd name="connsiteY53" fmla="*/ 366713 h 1228725"/>
              <a:gd name="connsiteX54" fmla="*/ 1147762 w 1257300"/>
              <a:gd name="connsiteY54" fmla="*/ 371475 h 1228725"/>
              <a:gd name="connsiteX55" fmla="*/ 1157287 w 1257300"/>
              <a:gd name="connsiteY55" fmla="*/ 414338 h 1228725"/>
              <a:gd name="connsiteX56" fmla="*/ 1162050 w 1257300"/>
              <a:gd name="connsiteY56" fmla="*/ 428625 h 1228725"/>
              <a:gd name="connsiteX57" fmla="*/ 1176337 w 1257300"/>
              <a:gd name="connsiteY57" fmla="*/ 442913 h 1228725"/>
              <a:gd name="connsiteX58" fmla="*/ 1228725 w 1257300"/>
              <a:gd name="connsiteY58" fmla="*/ 438150 h 1228725"/>
              <a:gd name="connsiteX59" fmla="*/ 1214437 w 1257300"/>
              <a:gd name="connsiteY59" fmla="*/ 423863 h 1228725"/>
              <a:gd name="connsiteX60" fmla="*/ 1243012 w 1257300"/>
              <a:gd name="connsiteY60" fmla="*/ 409575 h 1228725"/>
              <a:gd name="connsiteX61" fmla="*/ 1257300 w 1257300"/>
              <a:gd name="connsiteY61" fmla="*/ 442913 h 1228725"/>
              <a:gd name="connsiteX62" fmla="*/ 1252537 w 1257300"/>
              <a:gd name="connsiteY62" fmla="*/ 500063 h 1228725"/>
              <a:gd name="connsiteX63" fmla="*/ 1228725 w 1257300"/>
              <a:gd name="connsiteY63" fmla="*/ 523875 h 1228725"/>
              <a:gd name="connsiteX64" fmla="*/ 1200150 w 1257300"/>
              <a:gd name="connsiteY64" fmla="*/ 547688 h 1228725"/>
              <a:gd name="connsiteX65" fmla="*/ 1185862 w 1257300"/>
              <a:gd name="connsiteY65" fmla="*/ 581025 h 1228725"/>
              <a:gd name="connsiteX66" fmla="*/ 1171575 w 1257300"/>
              <a:gd name="connsiteY66" fmla="*/ 585788 h 1228725"/>
              <a:gd name="connsiteX67" fmla="*/ 1162050 w 1257300"/>
              <a:gd name="connsiteY67" fmla="*/ 619125 h 1228725"/>
              <a:gd name="connsiteX68" fmla="*/ 1152525 w 1257300"/>
              <a:gd name="connsiteY68" fmla="*/ 647700 h 1228725"/>
              <a:gd name="connsiteX69" fmla="*/ 1133475 w 1257300"/>
              <a:gd name="connsiteY69" fmla="*/ 666750 h 1228725"/>
              <a:gd name="connsiteX70" fmla="*/ 1114425 w 1257300"/>
              <a:gd name="connsiteY70" fmla="*/ 695325 h 1228725"/>
              <a:gd name="connsiteX71" fmla="*/ 1109662 w 1257300"/>
              <a:gd name="connsiteY71" fmla="*/ 719138 h 1228725"/>
              <a:gd name="connsiteX72" fmla="*/ 1081087 w 1257300"/>
              <a:gd name="connsiteY72" fmla="*/ 728663 h 1228725"/>
              <a:gd name="connsiteX73" fmla="*/ 1052512 w 1257300"/>
              <a:gd name="connsiteY73" fmla="*/ 738188 h 1228725"/>
              <a:gd name="connsiteX74" fmla="*/ 1023937 w 1257300"/>
              <a:gd name="connsiteY74" fmla="*/ 747713 h 1228725"/>
              <a:gd name="connsiteX75" fmla="*/ 1009650 w 1257300"/>
              <a:gd name="connsiteY75" fmla="*/ 752475 h 1228725"/>
              <a:gd name="connsiteX76" fmla="*/ 995362 w 1257300"/>
              <a:gd name="connsiteY76" fmla="*/ 762000 h 1228725"/>
              <a:gd name="connsiteX77" fmla="*/ 985837 w 1257300"/>
              <a:gd name="connsiteY77" fmla="*/ 790575 h 1228725"/>
              <a:gd name="connsiteX78" fmla="*/ 981075 w 1257300"/>
              <a:gd name="connsiteY78" fmla="*/ 804863 h 1228725"/>
              <a:gd name="connsiteX79" fmla="*/ 966787 w 1257300"/>
              <a:gd name="connsiteY79" fmla="*/ 809625 h 1228725"/>
              <a:gd name="connsiteX80" fmla="*/ 919162 w 1257300"/>
              <a:gd name="connsiteY80" fmla="*/ 809625 h 1228725"/>
              <a:gd name="connsiteX81" fmla="*/ 909637 w 1257300"/>
              <a:gd name="connsiteY81" fmla="*/ 838200 h 1228725"/>
              <a:gd name="connsiteX82" fmla="*/ 914400 w 1257300"/>
              <a:gd name="connsiteY82" fmla="*/ 871538 h 1228725"/>
              <a:gd name="connsiteX83" fmla="*/ 933450 w 1257300"/>
              <a:gd name="connsiteY83" fmla="*/ 900113 h 1228725"/>
              <a:gd name="connsiteX84" fmla="*/ 938212 w 1257300"/>
              <a:gd name="connsiteY84" fmla="*/ 914400 h 1228725"/>
              <a:gd name="connsiteX85" fmla="*/ 928687 w 1257300"/>
              <a:gd name="connsiteY85" fmla="*/ 928688 h 1228725"/>
              <a:gd name="connsiteX86" fmla="*/ 900112 w 1257300"/>
              <a:gd name="connsiteY86" fmla="*/ 942975 h 1228725"/>
              <a:gd name="connsiteX87" fmla="*/ 909637 w 1257300"/>
              <a:gd name="connsiteY87" fmla="*/ 971550 h 1228725"/>
              <a:gd name="connsiteX88" fmla="*/ 904875 w 1257300"/>
              <a:gd name="connsiteY88" fmla="*/ 990600 h 1228725"/>
              <a:gd name="connsiteX89" fmla="*/ 890587 w 1257300"/>
              <a:gd name="connsiteY89" fmla="*/ 995363 h 1228725"/>
              <a:gd name="connsiteX90" fmla="*/ 862012 w 1257300"/>
              <a:gd name="connsiteY90" fmla="*/ 1009650 h 1228725"/>
              <a:gd name="connsiteX91" fmla="*/ 852487 w 1257300"/>
              <a:gd name="connsiteY91" fmla="*/ 1042988 h 1228725"/>
              <a:gd name="connsiteX92" fmla="*/ 838200 w 1257300"/>
              <a:gd name="connsiteY92" fmla="*/ 1090613 h 1228725"/>
              <a:gd name="connsiteX93" fmla="*/ 833437 w 1257300"/>
              <a:gd name="connsiteY93" fmla="*/ 1114425 h 1228725"/>
              <a:gd name="connsiteX94" fmla="*/ 819150 w 1257300"/>
              <a:gd name="connsiteY94" fmla="*/ 1123950 h 1228725"/>
              <a:gd name="connsiteX95" fmla="*/ 814387 w 1257300"/>
              <a:gd name="connsiteY95" fmla="*/ 1138238 h 1228725"/>
              <a:gd name="connsiteX96" fmla="*/ 819150 w 1257300"/>
              <a:gd name="connsiteY96" fmla="*/ 1185863 h 1228725"/>
              <a:gd name="connsiteX97" fmla="*/ 804862 w 1257300"/>
              <a:gd name="connsiteY97" fmla="*/ 1190625 h 1228725"/>
              <a:gd name="connsiteX98" fmla="*/ 762000 w 1257300"/>
              <a:gd name="connsiteY98" fmla="*/ 1195388 h 1228725"/>
              <a:gd name="connsiteX99" fmla="*/ 723900 w 1257300"/>
              <a:gd name="connsiteY99" fmla="*/ 1223963 h 1228725"/>
              <a:gd name="connsiteX100" fmla="*/ 709612 w 1257300"/>
              <a:gd name="connsiteY100" fmla="*/ 1228725 h 1228725"/>
              <a:gd name="connsiteX101" fmla="*/ 700087 w 1257300"/>
              <a:gd name="connsiteY101" fmla="*/ 1214438 h 1228725"/>
              <a:gd name="connsiteX102" fmla="*/ 700087 w 1257300"/>
              <a:gd name="connsiteY102" fmla="*/ 1143000 h 1228725"/>
              <a:gd name="connsiteX103" fmla="*/ 685800 w 1257300"/>
              <a:gd name="connsiteY103" fmla="*/ 1138238 h 1228725"/>
              <a:gd name="connsiteX104" fmla="*/ 666750 w 1257300"/>
              <a:gd name="connsiteY104" fmla="*/ 1133475 h 1228725"/>
              <a:gd name="connsiteX105" fmla="*/ 623887 w 1257300"/>
              <a:gd name="connsiteY105" fmla="*/ 1119188 h 1228725"/>
              <a:gd name="connsiteX106" fmla="*/ 609600 w 1257300"/>
              <a:gd name="connsiteY106" fmla="*/ 1114425 h 1228725"/>
              <a:gd name="connsiteX107" fmla="*/ 576262 w 1257300"/>
              <a:gd name="connsiteY107" fmla="*/ 1109663 h 1228725"/>
              <a:gd name="connsiteX108" fmla="*/ 561975 w 1257300"/>
              <a:gd name="connsiteY108" fmla="*/ 1104900 h 1228725"/>
              <a:gd name="connsiteX109" fmla="*/ 547687 w 1257300"/>
              <a:gd name="connsiteY109" fmla="*/ 1014413 h 1228725"/>
              <a:gd name="connsiteX110" fmla="*/ 519112 w 1257300"/>
              <a:gd name="connsiteY110" fmla="*/ 1004888 h 1228725"/>
              <a:gd name="connsiteX111" fmla="*/ 490537 w 1257300"/>
              <a:gd name="connsiteY111" fmla="*/ 995363 h 1228725"/>
              <a:gd name="connsiteX112" fmla="*/ 457200 w 1257300"/>
              <a:gd name="connsiteY112" fmla="*/ 990600 h 1228725"/>
              <a:gd name="connsiteX113" fmla="*/ 461962 w 1257300"/>
              <a:gd name="connsiteY113" fmla="*/ 933450 h 1228725"/>
              <a:gd name="connsiteX114" fmla="*/ 438150 w 1257300"/>
              <a:gd name="connsiteY114" fmla="*/ 938213 h 1228725"/>
              <a:gd name="connsiteX115" fmla="*/ 428625 w 1257300"/>
              <a:gd name="connsiteY115" fmla="*/ 952500 h 1228725"/>
              <a:gd name="connsiteX116" fmla="*/ 414337 w 1257300"/>
              <a:gd name="connsiteY116" fmla="*/ 966788 h 1228725"/>
              <a:gd name="connsiteX117" fmla="*/ 371475 w 1257300"/>
              <a:gd name="connsiteY117" fmla="*/ 976313 h 1228725"/>
              <a:gd name="connsiteX118" fmla="*/ 342900 w 1257300"/>
              <a:gd name="connsiteY118" fmla="*/ 1000125 h 1228725"/>
              <a:gd name="connsiteX119" fmla="*/ 314325 w 1257300"/>
              <a:gd name="connsiteY119" fmla="*/ 1019175 h 1228725"/>
              <a:gd name="connsiteX120" fmla="*/ 309562 w 1257300"/>
              <a:gd name="connsiteY120" fmla="*/ 971550 h 1228725"/>
              <a:gd name="connsiteX121" fmla="*/ 266700 w 1257300"/>
              <a:gd name="connsiteY121" fmla="*/ 947738 h 1228725"/>
              <a:gd name="connsiteX122" fmla="*/ 238125 w 1257300"/>
              <a:gd name="connsiteY122" fmla="*/ 928688 h 1228725"/>
              <a:gd name="connsiteX123" fmla="*/ 223837 w 1257300"/>
              <a:gd name="connsiteY123" fmla="*/ 919163 h 1228725"/>
              <a:gd name="connsiteX124" fmla="*/ 209550 w 1257300"/>
              <a:gd name="connsiteY124" fmla="*/ 876300 h 1228725"/>
              <a:gd name="connsiteX125" fmla="*/ 195262 w 1257300"/>
              <a:gd name="connsiteY125" fmla="*/ 866775 h 1228725"/>
              <a:gd name="connsiteX126" fmla="*/ 166687 w 1257300"/>
              <a:gd name="connsiteY126" fmla="*/ 857250 h 1228725"/>
              <a:gd name="connsiteX127" fmla="*/ 138112 w 1257300"/>
              <a:gd name="connsiteY127" fmla="*/ 862013 h 1228725"/>
              <a:gd name="connsiteX128" fmla="*/ 142875 w 1257300"/>
              <a:gd name="connsiteY128" fmla="*/ 876300 h 1228725"/>
              <a:gd name="connsiteX129" fmla="*/ 128587 w 1257300"/>
              <a:gd name="connsiteY129" fmla="*/ 885825 h 1228725"/>
              <a:gd name="connsiteX130" fmla="*/ 104775 w 1257300"/>
              <a:gd name="connsiteY130" fmla="*/ 852488 h 1228725"/>
              <a:gd name="connsiteX131" fmla="*/ 114300 w 1257300"/>
              <a:gd name="connsiteY131" fmla="*/ 838200 h 1228725"/>
              <a:gd name="connsiteX132" fmla="*/ 119062 w 1257300"/>
              <a:gd name="connsiteY132" fmla="*/ 823913 h 1228725"/>
              <a:gd name="connsiteX133" fmla="*/ 147637 w 1257300"/>
              <a:gd name="connsiteY133" fmla="*/ 809625 h 1228725"/>
              <a:gd name="connsiteX134" fmla="*/ 176212 w 1257300"/>
              <a:gd name="connsiteY134" fmla="*/ 795338 h 1228725"/>
              <a:gd name="connsiteX135" fmla="*/ 190500 w 1257300"/>
              <a:gd name="connsiteY135" fmla="*/ 776288 h 1228725"/>
              <a:gd name="connsiteX136" fmla="*/ 200025 w 1257300"/>
              <a:gd name="connsiteY136" fmla="*/ 762000 h 1228725"/>
              <a:gd name="connsiteX137" fmla="*/ 228600 w 1257300"/>
              <a:gd name="connsiteY137" fmla="*/ 747713 h 1228725"/>
              <a:gd name="connsiteX138" fmla="*/ 271462 w 1257300"/>
              <a:gd name="connsiteY138" fmla="*/ 752475 h 1228725"/>
              <a:gd name="connsiteX139" fmla="*/ 276225 w 1257300"/>
              <a:gd name="connsiteY139" fmla="*/ 738188 h 1228725"/>
              <a:gd name="connsiteX140" fmla="*/ 280987 w 1257300"/>
              <a:gd name="connsiteY140" fmla="*/ 695325 h 1228725"/>
              <a:gd name="connsiteX141" fmla="*/ 309562 w 1257300"/>
              <a:gd name="connsiteY141" fmla="*/ 666750 h 1228725"/>
              <a:gd name="connsiteX142" fmla="*/ 319087 w 1257300"/>
              <a:gd name="connsiteY142" fmla="*/ 652463 h 1228725"/>
              <a:gd name="connsiteX143" fmla="*/ 323850 w 1257300"/>
              <a:gd name="connsiteY143" fmla="*/ 638175 h 1228725"/>
              <a:gd name="connsiteX144" fmla="*/ 319087 w 1257300"/>
              <a:gd name="connsiteY144" fmla="*/ 504825 h 1228725"/>
              <a:gd name="connsiteX145" fmla="*/ 290512 w 1257300"/>
              <a:gd name="connsiteY145" fmla="*/ 461963 h 1228725"/>
              <a:gd name="connsiteX146" fmla="*/ 280987 w 1257300"/>
              <a:gd name="connsiteY146" fmla="*/ 447675 h 1228725"/>
              <a:gd name="connsiteX147" fmla="*/ 271462 w 1257300"/>
              <a:gd name="connsiteY147" fmla="*/ 433388 h 1228725"/>
              <a:gd name="connsiteX148" fmla="*/ 266700 w 1257300"/>
              <a:gd name="connsiteY148" fmla="*/ 395288 h 1228725"/>
              <a:gd name="connsiteX149" fmla="*/ 252412 w 1257300"/>
              <a:gd name="connsiteY149" fmla="*/ 390525 h 1228725"/>
              <a:gd name="connsiteX150" fmla="*/ 238125 w 1257300"/>
              <a:gd name="connsiteY150" fmla="*/ 381000 h 1228725"/>
              <a:gd name="connsiteX151" fmla="*/ 204787 w 1257300"/>
              <a:gd name="connsiteY151" fmla="*/ 366713 h 1228725"/>
              <a:gd name="connsiteX152" fmla="*/ 176212 w 1257300"/>
              <a:gd name="connsiteY152" fmla="*/ 371475 h 1228725"/>
              <a:gd name="connsiteX153" fmla="*/ 57150 w 1257300"/>
              <a:gd name="connsiteY153" fmla="*/ 361950 h 1228725"/>
              <a:gd name="connsiteX154" fmla="*/ 57150 w 1257300"/>
              <a:gd name="connsiteY154" fmla="*/ 328613 h 1228725"/>
              <a:gd name="connsiteX155" fmla="*/ 76200 w 1257300"/>
              <a:gd name="connsiteY155" fmla="*/ 300038 h 1228725"/>
              <a:gd name="connsiteX156" fmla="*/ 71437 w 1257300"/>
              <a:gd name="connsiteY156" fmla="*/ 266700 h 1228725"/>
              <a:gd name="connsiteX157" fmla="*/ 42862 w 1257300"/>
              <a:gd name="connsiteY157" fmla="*/ 247650 h 1228725"/>
              <a:gd name="connsiteX158" fmla="*/ 33337 w 1257300"/>
              <a:gd name="connsiteY158" fmla="*/ 233363 h 1228725"/>
              <a:gd name="connsiteX159" fmla="*/ 23812 w 1257300"/>
              <a:gd name="connsiteY159" fmla="*/ 214313 h 1228725"/>
              <a:gd name="connsiteX160" fmla="*/ 9525 w 1257300"/>
              <a:gd name="connsiteY160" fmla="*/ 200025 h 1228725"/>
              <a:gd name="connsiteX161" fmla="*/ 0 w 1257300"/>
              <a:gd name="connsiteY161" fmla="*/ 171450 h 1228725"/>
              <a:gd name="connsiteX162" fmla="*/ 9525 w 1257300"/>
              <a:gd name="connsiteY162" fmla="*/ 152400 h 12287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</a:cxnLst>
            <a:rect l="l" t="t" r="r" b="b"/>
            <a:pathLst>
              <a:path w="1257300" h="1228725">
                <a:moveTo>
                  <a:pt x="9525" y="152400"/>
                </a:moveTo>
                <a:cubicBezTo>
                  <a:pt x="69762" y="172479"/>
                  <a:pt x="28071" y="162403"/>
                  <a:pt x="138112" y="157163"/>
                </a:cubicBezTo>
                <a:cubicBezTo>
                  <a:pt x="152432" y="152389"/>
                  <a:pt x="154377" y="153133"/>
                  <a:pt x="166687" y="142875"/>
                </a:cubicBezTo>
                <a:cubicBezTo>
                  <a:pt x="171861" y="138563"/>
                  <a:pt x="174359" y="129848"/>
                  <a:pt x="180975" y="128588"/>
                </a:cubicBezTo>
                <a:cubicBezTo>
                  <a:pt x="209089" y="123233"/>
                  <a:pt x="238125" y="125413"/>
                  <a:pt x="266700" y="123825"/>
                </a:cubicBezTo>
                <a:cubicBezTo>
                  <a:pt x="271462" y="119063"/>
                  <a:pt x="275813" y="113850"/>
                  <a:pt x="280987" y="109538"/>
                </a:cubicBezTo>
                <a:cubicBezTo>
                  <a:pt x="285384" y="105874"/>
                  <a:pt x="291506" y="104321"/>
                  <a:pt x="295275" y="100013"/>
                </a:cubicBezTo>
                <a:cubicBezTo>
                  <a:pt x="302813" y="91398"/>
                  <a:pt x="307975" y="80963"/>
                  <a:pt x="314325" y="71438"/>
                </a:cubicBezTo>
                <a:cubicBezTo>
                  <a:pt x="317500" y="66675"/>
                  <a:pt x="318420" y="58960"/>
                  <a:pt x="323850" y="57150"/>
                </a:cubicBezTo>
                <a:lnTo>
                  <a:pt x="338137" y="52388"/>
                </a:lnTo>
                <a:cubicBezTo>
                  <a:pt x="352425" y="53975"/>
                  <a:pt x="369775" y="48170"/>
                  <a:pt x="381000" y="57150"/>
                </a:cubicBezTo>
                <a:cubicBezTo>
                  <a:pt x="420275" y="88570"/>
                  <a:pt x="355287" y="98107"/>
                  <a:pt x="404812" y="85725"/>
                </a:cubicBezTo>
                <a:cubicBezTo>
                  <a:pt x="401637" y="80963"/>
                  <a:pt x="393899" y="76991"/>
                  <a:pt x="395287" y="71438"/>
                </a:cubicBezTo>
                <a:cubicBezTo>
                  <a:pt x="396505" y="66568"/>
                  <a:pt x="404705" y="67893"/>
                  <a:pt x="409575" y="66675"/>
                </a:cubicBezTo>
                <a:cubicBezTo>
                  <a:pt x="417428" y="64712"/>
                  <a:pt x="425450" y="63500"/>
                  <a:pt x="433387" y="61913"/>
                </a:cubicBezTo>
                <a:cubicBezTo>
                  <a:pt x="434975" y="53975"/>
                  <a:pt x="434134" y="45128"/>
                  <a:pt x="438150" y="38100"/>
                </a:cubicBezTo>
                <a:cubicBezTo>
                  <a:pt x="447048" y="22528"/>
                  <a:pt x="490325" y="24366"/>
                  <a:pt x="495300" y="23813"/>
                </a:cubicBezTo>
                <a:cubicBezTo>
                  <a:pt x="500062" y="22225"/>
                  <a:pt x="505199" y="21488"/>
                  <a:pt x="509587" y="19050"/>
                </a:cubicBezTo>
                <a:cubicBezTo>
                  <a:pt x="519594" y="13490"/>
                  <a:pt x="538162" y="0"/>
                  <a:pt x="538162" y="0"/>
                </a:cubicBezTo>
                <a:cubicBezTo>
                  <a:pt x="542925" y="1588"/>
                  <a:pt x="548900" y="1213"/>
                  <a:pt x="552450" y="4763"/>
                </a:cubicBezTo>
                <a:cubicBezTo>
                  <a:pt x="556000" y="8313"/>
                  <a:pt x="555994" y="14180"/>
                  <a:pt x="557212" y="19050"/>
                </a:cubicBezTo>
                <a:cubicBezTo>
                  <a:pt x="559175" y="26903"/>
                  <a:pt x="556251" y="37139"/>
                  <a:pt x="561975" y="42863"/>
                </a:cubicBezTo>
                <a:cubicBezTo>
                  <a:pt x="569075" y="49963"/>
                  <a:pt x="581025" y="49213"/>
                  <a:pt x="590550" y="52388"/>
                </a:cubicBezTo>
                <a:cubicBezTo>
                  <a:pt x="600723" y="55779"/>
                  <a:pt x="613428" y="60419"/>
                  <a:pt x="623887" y="61913"/>
                </a:cubicBezTo>
                <a:cubicBezTo>
                  <a:pt x="639681" y="64169"/>
                  <a:pt x="655637" y="65088"/>
                  <a:pt x="671512" y="66675"/>
                </a:cubicBezTo>
                <a:cubicBezTo>
                  <a:pt x="675856" y="73192"/>
                  <a:pt x="690892" y="96319"/>
                  <a:pt x="695325" y="100013"/>
                </a:cubicBezTo>
                <a:cubicBezTo>
                  <a:pt x="699181" y="103227"/>
                  <a:pt x="704850" y="103188"/>
                  <a:pt x="709612" y="104775"/>
                </a:cubicBezTo>
                <a:cubicBezTo>
                  <a:pt x="714375" y="107950"/>
                  <a:pt x="718287" y="115422"/>
                  <a:pt x="723900" y="114300"/>
                </a:cubicBezTo>
                <a:cubicBezTo>
                  <a:pt x="732556" y="112569"/>
                  <a:pt x="737183" y="84979"/>
                  <a:pt x="738187" y="80963"/>
                </a:cubicBezTo>
                <a:cubicBezTo>
                  <a:pt x="749300" y="82550"/>
                  <a:pt x="761102" y="81556"/>
                  <a:pt x="771525" y="85725"/>
                </a:cubicBezTo>
                <a:cubicBezTo>
                  <a:pt x="796685" y="95789"/>
                  <a:pt x="787449" y="130041"/>
                  <a:pt x="781050" y="147638"/>
                </a:cubicBezTo>
                <a:cubicBezTo>
                  <a:pt x="779334" y="152356"/>
                  <a:pt x="761742" y="152400"/>
                  <a:pt x="766762" y="152400"/>
                </a:cubicBezTo>
                <a:cubicBezTo>
                  <a:pt x="801723" y="152400"/>
                  <a:pt x="836612" y="149225"/>
                  <a:pt x="871537" y="147638"/>
                </a:cubicBezTo>
                <a:lnTo>
                  <a:pt x="914400" y="152400"/>
                </a:lnTo>
                <a:cubicBezTo>
                  <a:pt x="920004" y="156136"/>
                  <a:pt x="903848" y="161084"/>
                  <a:pt x="900112" y="166688"/>
                </a:cubicBezTo>
                <a:cubicBezTo>
                  <a:pt x="897327" y="170865"/>
                  <a:pt x="897595" y="176485"/>
                  <a:pt x="895350" y="180975"/>
                </a:cubicBezTo>
                <a:cubicBezTo>
                  <a:pt x="892790" y="186095"/>
                  <a:pt x="888385" y="190143"/>
                  <a:pt x="885825" y="195263"/>
                </a:cubicBezTo>
                <a:cubicBezTo>
                  <a:pt x="872040" y="222832"/>
                  <a:pt x="893858" y="196753"/>
                  <a:pt x="866775" y="223838"/>
                </a:cubicBezTo>
                <a:cubicBezTo>
                  <a:pt x="857454" y="251798"/>
                  <a:pt x="852740" y="258685"/>
                  <a:pt x="871537" y="300038"/>
                </a:cubicBezTo>
                <a:cubicBezTo>
                  <a:pt x="873906" y="305249"/>
                  <a:pt x="881062" y="293688"/>
                  <a:pt x="885825" y="290513"/>
                </a:cubicBezTo>
                <a:cubicBezTo>
                  <a:pt x="887412" y="285750"/>
                  <a:pt x="887037" y="279775"/>
                  <a:pt x="890587" y="276225"/>
                </a:cubicBezTo>
                <a:cubicBezTo>
                  <a:pt x="912552" y="254259"/>
                  <a:pt x="920223" y="256998"/>
                  <a:pt x="947737" y="252413"/>
                </a:cubicBezTo>
                <a:cubicBezTo>
                  <a:pt x="960591" y="248128"/>
                  <a:pt x="967121" y="243110"/>
                  <a:pt x="981075" y="252413"/>
                </a:cubicBezTo>
                <a:cubicBezTo>
                  <a:pt x="985837" y="255588"/>
                  <a:pt x="987425" y="261938"/>
                  <a:pt x="990600" y="266700"/>
                </a:cubicBezTo>
                <a:cubicBezTo>
                  <a:pt x="989012" y="274638"/>
                  <a:pt x="989853" y="283485"/>
                  <a:pt x="985837" y="290513"/>
                </a:cubicBezTo>
                <a:cubicBezTo>
                  <a:pt x="982997" y="295483"/>
                  <a:pt x="975597" y="295991"/>
                  <a:pt x="971550" y="300038"/>
                </a:cubicBezTo>
                <a:cubicBezTo>
                  <a:pt x="936107" y="335481"/>
                  <a:pt x="976645" y="306166"/>
                  <a:pt x="942975" y="328613"/>
                </a:cubicBezTo>
                <a:cubicBezTo>
                  <a:pt x="945515" y="336233"/>
                  <a:pt x="946785" y="352743"/>
                  <a:pt x="962025" y="347663"/>
                </a:cubicBezTo>
                <a:cubicBezTo>
                  <a:pt x="968415" y="345533"/>
                  <a:pt x="971550" y="338138"/>
                  <a:pt x="976312" y="333375"/>
                </a:cubicBezTo>
                <a:cubicBezTo>
                  <a:pt x="979449" y="323964"/>
                  <a:pt x="982208" y="311514"/>
                  <a:pt x="990600" y="304800"/>
                </a:cubicBezTo>
                <a:cubicBezTo>
                  <a:pt x="994520" y="301664"/>
                  <a:pt x="1000125" y="301625"/>
                  <a:pt x="1004887" y="300038"/>
                </a:cubicBezTo>
                <a:cubicBezTo>
                  <a:pt x="1051597" y="315608"/>
                  <a:pt x="1023456" y="310397"/>
                  <a:pt x="1090612" y="304800"/>
                </a:cubicBezTo>
                <a:cubicBezTo>
                  <a:pt x="1085396" y="330882"/>
                  <a:pt x="1065696" y="353046"/>
                  <a:pt x="1095375" y="361950"/>
                </a:cubicBezTo>
                <a:cubicBezTo>
                  <a:pt x="1106127" y="365176"/>
                  <a:pt x="1117668" y="364705"/>
                  <a:pt x="1128712" y="366713"/>
                </a:cubicBezTo>
                <a:cubicBezTo>
                  <a:pt x="1135152" y="367884"/>
                  <a:pt x="1141412" y="369888"/>
                  <a:pt x="1147762" y="371475"/>
                </a:cubicBezTo>
                <a:cubicBezTo>
                  <a:pt x="1151033" y="387829"/>
                  <a:pt x="1152806" y="398656"/>
                  <a:pt x="1157287" y="414338"/>
                </a:cubicBezTo>
                <a:cubicBezTo>
                  <a:pt x="1158666" y="419165"/>
                  <a:pt x="1159265" y="424448"/>
                  <a:pt x="1162050" y="428625"/>
                </a:cubicBezTo>
                <a:cubicBezTo>
                  <a:pt x="1165786" y="434229"/>
                  <a:pt x="1171575" y="438150"/>
                  <a:pt x="1176337" y="442913"/>
                </a:cubicBezTo>
                <a:lnTo>
                  <a:pt x="1228725" y="438150"/>
                </a:lnTo>
                <a:cubicBezTo>
                  <a:pt x="1234749" y="435138"/>
                  <a:pt x="1214437" y="430598"/>
                  <a:pt x="1214437" y="423863"/>
                </a:cubicBezTo>
                <a:cubicBezTo>
                  <a:pt x="1214437" y="417709"/>
                  <a:pt x="1239489" y="410750"/>
                  <a:pt x="1243012" y="409575"/>
                </a:cubicBezTo>
                <a:cubicBezTo>
                  <a:pt x="1244871" y="413294"/>
                  <a:pt x="1257300" y="435906"/>
                  <a:pt x="1257300" y="442913"/>
                </a:cubicBezTo>
                <a:cubicBezTo>
                  <a:pt x="1257300" y="462029"/>
                  <a:pt x="1256286" y="481318"/>
                  <a:pt x="1252537" y="500063"/>
                </a:cubicBezTo>
                <a:cubicBezTo>
                  <a:pt x="1249743" y="514032"/>
                  <a:pt x="1237868" y="516255"/>
                  <a:pt x="1228725" y="523875"/>
                </a:cubicBezTo>
                <a:cubicBezTo>
                  <a:pt x="1192056" y="554433"/>
                  <a:pt x="1235621" y="524040"/>
                  <a:pt x="1200150" y="547688"/>
                </a:cubicBezTo>
                <a:cubicBezTo>
                  <a:pt x="1197290" y="559127"/>
                  <a:pt x="1196140" y="572803"/>
                  <a:pt x="1185862" y="581025"/>
                </a:cubicBezTo>
                <a:cubicBezTo>
                  <a:pt x="1181942" y="584161"/>
                  <a:pt x="1176337" y="584200"/>
                  <a:pt x="1171575" y="585788"/>
                </a:cubicBezTo>
                <a:cubicBezTo>
                  <a:pt x="1155581" y="633764"/>
                  <a:pt x="1179974" y="559375"/>
                  <a:pt x="1162050" y="619125"/>
                </a:cubicBezTo>
                <a:cubicBezTo>
                  <a:pt x="1159165" y="628742"/>
                  <a:pt x="1159625" y="640600"/>
                  <a:pt x="1152525" y="647700"/>
                </a:cubicBezTo>
                <a:cubicBezTo>
                  <a:pt x="1146175" y="654050"/>
                  <a:pt x="1139085" y="659738"/>
                  <a:pt x="1133475" y="666750"/>
                </a:cubicBezTo>
                <a:cubicBezTo>
                  <a:pt x="1126324" y="675689"/>
                  <a:pt x="1114425" y="695325"/>
                  <a:pt x="1114425" y="695325"/>
                </a:cubicBezTo>
                <a:cubicBezTo>
                  <a:pt x="1112837" y="703263"/>
                  <a:pt x="1115386" y="713414"/>
                  <a:pt x="1109662" y="719138"/>
                </a:cubicBezTo>
                <a:cubicBezTo>
                  <a:pt x="1102562" y="726238"/>
                  <a:pt x="1090612" y="725488"/>
                  <a:pt x="1081087" y="728663"/>
                </a:cubicBezTo>
                <a:lnTo>
                  <a:pt x="1052512" y="738188"/>
                </a:lnTo>
                <a:lnTo>
                  <a:pt x="1023937" y="747713"/>
                </a:lnTo>
                <a:lnTo>
                  <a:pt x="1009650" y="752475"/>
                </a:lnTo>
                <a:cubicBezTo>
                  <a:pt x="1004887" y="755650"/>
                  <a:pt x="998396" y="757146"/>
                  <a:pt x="995362" y="762000"/>
                </a:cubicBezTo>
                <a:cubicBezTo>
                  <a:pt x="990041" y="770514"/>
                  <a:pt x="989012" y="781050"/>
                  <a:pt x="985837" y="790575"/>
                </a:cubicBezTo>
                <a:cubicBezTo>
                  <a:pt x="984250" y="795338"/>
                  <a:pt x="985838" y="803276"/>
                  <a:pt x="981075" y="804863"/>
                </a:cubicBezTo>
                <a:lnTo>
                  <a:pt x="966787" y="809625"/>
                </a:lnTo>
                <a:cubicBezTo>
                  <a:pt x="951640" y="804576"/>
                  <a:pt x="935579" y="796857"/>
                  <a:pt x="919162" y="809625"/>
                </a:cubicBezTo>
                <a:cubicBezTo>
                  <a:pt x="911237" y="815789"/>
                  <a:pt x="909637" y="838200"/>
                  <a:pt x="909637" y="838200"/>
                </a:cubicBezTo>
                <a:cubicBezTo>
                  <a:pt x="911225" y="849313"/>
                  <a:pt x="910370" y="861061"/>
                  <a:pt x="914400" y="871538"/>
                </a:cubicBezTo>
                <a:cubicBezTo>
                  <a:pt x="918510" y="882223"/>
                  <a:pt x="933450" y="900113"/>
                  <a:pt x="933450" y="900113"/>
                </a:cubicBezTo>
                <a:cubicBezTo>
                  <a:pt x="935037" y="904875"/>
                  <a:pt x="939037" y="909448"/>
                  <a:pt x="938212" y="914400"/>
                </a:cubicBezTo>
                <a:cubicBezTo>
                  <a:pt x="937271" y="920046"/>
                  <a:pt x="932734" y="924640"/>
                  <a:pt x="928687" y="928688"/>
                </a:cubicBezTo>
                <a:cubicBezTo>
                  <a:pt x="919454" y="937921"/>
                  <a:pt x="911733" y="939102"/>
                  <a:pt x="900112" y="942975"/>
                </a:cubicBezTo>
                <a:cubicBezTo>
                  <a:pt x="903287" y="952500"/>
                  <a:pt x="912072" y="961809"/>
                  <a:pt x="909637" y="971550"/>
                </a:cubicBezTo>
                <a:cubicBezTo>
                  <a:pt x="908050" y="977900"/>
                  <a:pt x="908964" y="985489"/>
                  <a:pt x="904875" y="990600"/>
                </a:cubicBezTo>
                <a:cubicBezTo>
                  <a:pt x="901739" y="994520"/>
                  <a:pt x="895077" y="993118"/>
                  <a:pt x="890587" y="995363"/>
                </a:cubicBezTo>
                <a:cubicBezTo>
                  <a:pt x="853665" y="1013824"/>
                  <a:pt x="897919" y="997683"/>
                  <a:pt x="862012" y="1009650"/>
                </a:cubicBezTo>
                <a:cubicBezTo>
                  <a:pt x="858837" y="1020763"/>
                  <a:pt x="854909" y="1031687"/>
                  <a:pt x="852487" y="1042988"/>
                </a:cubicBezTo>
                <a:cubicBezTo>
                  <a:pt x="842810" y="1088151"/>
                  <a:pt x="856045" y="1063844"/>
                  <a:pt x="838200" y="1090613"/>
                </a:cubicBezTo>
                <a:cubicBezTo>
                  <a:pt x="836612" y="1098550"/>
                  <a:pt x="837453" y="1107397"/>
                  <a:pt x="833437" y="1114425"/>
                </a:cubicBezTo>
                <a:cubicBezTo>
                  <a:pt x="830597" y="1119395"/>
                  <a:pt x="822726" y="1119481"/>
                  <a:pt x="819150" y="1123950"/>
                </a:cubicBezTo>
                <a:cubicBezTo>
                  <a:pt x="816014" y="1127870"/>
                  <a:pt x="815975" y="1133475"/>
                  <a:pt x="814387" y="1138238"/>
                </a:cubicBezTo>
                <a:cubicBezTo>
                  <a:pt x="815975" y="1154113"/>
                  <a:pt x="822004" y="1170166"/>
                  <a:pt x="819150" y="1185863"/>
                </a:cubicBezTo>
                <a:cubicBezTo>
                  <a:pt x="818252" y="1190802"/>
                  <a:pt x="809814" y="1189800"/>
                  <a:pt x="804862" y="1190625"/>
                </a:cubicBezTo>
                <a:cubicBezTo>
                  <a:pt x="790682" y="1192988"/>
                  <a:pt x="776287" y="1193800"/>
                  <a:pt x="762000" y="1195388"/>
                </a:cubicBezTo>
                <a:cubicBezTo>
                  <a:pt x="747985" y="1223418"/>
                  <a:pt x="759210" y="1212194"/>
                  <a:pt x="723900" y="1223963"/>
                </a:cubicBezTo>
                <a:lnTo>
                  <a:pt x="709612" y="1228725"/>
                </a:lnTo>
                <a:cubicBezTo>
                  <a:pt x="706437" y="1223963"/>
                  <a:pt x="700656" y="1220133"/>
                  <a:pt x="700087" y="1214438"/>
                </a:cubicBezTo>
                <a:cubicBezTo>
                  <a:pt x="696248" y="1176041"/>
                  <a:pt x="718114" y="1183561"/>
                  <a:pt x="700087" y="1143000"/>
                </a:cubicBezTo>
                <a:cubicBezTo>
                  <a:pt x="698048" y="1138413"/>
                  <a:pt x="690627" y="1139617"/>
                  <a:pt x="685800" y="1138238"/>
                </a:cubicBezTo>
                <a:cubicBezTo>
                  <a:pt x="679506" y="1136440"/>
                  <a:pt x="673019" y="1135356"/>
                  <a:pt x="666750" y="1133475"/>
                </a:cubicBezTo>
                <a:cubicBezTo>
                  <a:pt x="652325" y="1129147"/>
                  <a:pt x="638175" y="1123951"/>
                  <a:pt x="623887" y="1119188"/>
                </a:cubicBezTo>
                <a:cubicBezTo>
                  <a:pt x="619125" y="1117601"/>
                  <a:pt x="614570" y="1115135"/>
                  <a:pt x="609600" y="1114425"/>
                </a:cubicBezTo>
                <a:lnTo>
                  <a:pt x="576262" y="1109663"/>
                </a:lnTo>
                <a:cubicBezTo>
                  <a:pt x="571500" y="1108075"/>
                  <a:pt x="565895" y="1108036"/>
                  <a:pt x="561975" y="1104900"/>
                </a:cubicBezTo>
                <a:cubicBezTo>
                  <a:pt x="538946" y="1086477"/>
                  <a:pt x="550080" y="1020565"/>
                  <a:pt x="547687" y="1014413"/>
                </a:cubicBezTo>
                <a:cubicBezTo>
                  <a:pt x="544048" y="1005055"/>
                  <a:pt x="528637" y="1008063"/>
                  <a:pt x="519112" y="1004888"/>
                </a:cubicBezTo>
                <a:lnTo>
                  <a:pt x="490537" y="995363"/>
                </a:lnTo>
                <a:lnTo>
                  <a:pt x="457200" y="990600"/>
                </a:lnTo>
                <a:cubicBezTo>
                  <a:pt x="469779" y="952864"/>
                  <a:pt x="468376" y="971929"/>
                  <a:pt x="461962" y="933450"/>
                </a:cubicBezTo>
                <a:cubicBezTo>
                  <a:pt x="454025" y="935038"/>
                  <a:pt x="445178" y="934197"/>
                  <a:pt x="438150" y="938213"/>
                </a:cubicBezTo>
                <a:cubicBezTo>
                  <a:pt x="433180" y="941053"/>
                  <a:pt x="432289" y="948103"/>
                  <a:pt x="428625" y="952500"/>
                </a:cubicBezTo>
                <a:cubicBezTo>
                  <a:pt x="424313" y="957674"/>
                  <a:pt x="420185" y="963446"/>
                  <a:pt x="414337" y="966788"/>
                </a:cubicBezTo>
                <a:cubicBezTo>
                  <a:pt x="410719" y="968855"/>
                  <a:pt x="372909" y="976026"/>
                  <a:pt x="371475" y="976313"/>
                </a:cubicBezTo>
                <a:cubicBezTo>
                  <a:pt x="320424" y="1010346"/>
                  <a:pt x="397897" y="957350"/>
                  <a:pt x="342900" y="1000125"/>
                </a:cubicBezTo>
                <a:cubicBezTo>
                  <a:pt x="333864" y="1007153"/>
                  <a:pt x="314325" y="1019175"/>
                  <a:pt x="314325" y="1019175"/>
                </a:cubicBezTo>
                <a:cubicBezTo>
                  <a:pt x="312737" y="1003300"/>
                  <a:pt x="316697" y="985820"/>
                  <a:pt x="309562" y="971550"/>
                </a:cubicBezTo>
                <a:cubicBezTo>
                  <a:pt x="303011" y="958449"/>
                  <a:pt x="280358" y="952290"/>
                  <a:pt x="266700" y="947738"/>
                </a:cubicBezTo>
                <a:lnTo>
                  <a:pt x="238125" y="928688"/>
                </a:lnTo>
                <a:lnTo>
                  <a:pt x="223837" y="919163"/>
                </a:lnTo>
                <a:cubicBezTo>
                  <a:pt x="220645" y="900006"/>
                  <a:pt x="222943" y="889693"/>
                  <a:pt x="209550" y="876300"/>
                </a:cubicBezTo>
                <a:cubicBezTo>
                  <a:pt x="205503" y="872253"/>
                  <a:pt x="200493" y="869100"/>
                  <a:pt x="195262" y="866775"/>
                </a:cubicBezTo>
                <a:cubicBezTo>
                  <a:pt x="186087" y="862697"/>
                  <a:pt x="166687" y="857250"/>
                  <a:pt x="166687" y="857250"/>
                </a:cubicBezTo>
                <a:cubicBezTo>
                  <a:pt x="157162" y="858838"/>
                  <a:pt x="145652" y="855981"/>
                  <a:pt x="138112" y="862013"/>
                </a:cubicBezTo>
                <a:cubicBezTo>
                  <a:pt x="134192" y="865149"/>
                  <a:pt x="144739" y="871639"/>
                  <a:pt x="142875" y="876300"/>
                </a:cubicBezTo>
                <a:cubicBezTo>
                  <a:pt x="140749" y="881615"/>
                  <a:pt x="133350" y="882650"/>
                  <a:pt x="128587" y="885825"/>
                </a:cubicBezTo>
                <a:cubicBezTo>
                  <a:pt x="98826" y="875905"/>
                  <a:pt x="92808" y="884400"/>
                  <a:pt x="104775" y="852488"/>
                </a:cubicBezTo>
                <a:cubicBezTo>
                  <a:pt x="106785" y="847129"/>
                  <a:pt x="111125" y="842963"/>
                  <a:pt x="114300" y="838200"/>
                </a:cubicBezTo>
                <a:cubicBezTo>
                  <a:pt x="115887" y="833438"/>
                  <a:pt x="115926" y="827833"/>
                  <a:pt x="119062" y="823913"/>
                </a:cubicBezTo>
                <a:cubicBezTo>
                  <a:pt x="128160" y="812541"/>
                  <a:pt x="136135" y="815376"/>
                  <a:pt x="147637" y="809625"/>
                </a:cubicBezTo>
                <a:cubicBezTo>
                  <a:pt x="184558" y="791164"/>
                  <a:pt x="140309" y="807305"/>
                  <a:pt x="176212" y="795338"/>
                </a:cubicBezTo>
                <a:cubicBezTo>
                  <a:pt x="180975" y="788988"/>
                  <a:pt x="185886" y="782747"/>
                  <a:pt x="190500" y="776288"/>
                </a:cubicBezTo>
                <a:cubicBezTo>
                  <a:pt x="193827" y="771630"/>
                  <a:pt x="195978" y="766048"/>
                  <a:pt x="200025" y="762000"/>
                </a:cubicBezTo>
                <a:cubicBezTo>
                  <a:pt x="209258" y="752767"/>
                  <a:pt x="216979" y="751586"/>
                  <a:pt x="228600" y="747713"/>
                </a:cubicBezTo>
                <a:cubicBezTo>
                  <a:pt x="242887" y="749300"/>
                  <a:pt x="257366" y="755294"/>
                  <a:pt x="271462" y="752475"/>
                </a:cubicBezTo>
                <a:cubicBezTo>
                  <a:pt x="276385" y="751490"/>
                  <a:pt x="275400" y="743140"/>
                  <a:pt x="276225" y="738188"/>
                </a:cubicBezTo>
                <a:cubicBezTo>
                  <a:pt x="278588" y="724008"/>
                  <a:pt x="276759" y="709065"/>
                  <a:pt x="280987" y="695325"/>
                </a:cubicBezTo>
                <a:cubicBezTo>
                  <a:pt x="285560" y="680463"/>
                  <a:pt x="298152" y="674357"/>
                  <a:pt x="309562" y="666750"/>
                </a:cubicBezTo>
                <a:cubicBezTo>
                  <a:pt x="312737" y="661988"/>
                  <a:pt x="316527" y="657582"/>
                  <a:pt x="319087" y="652463"/>
                </a:cubicBezTo>
                <a:cubicBezTo>
                  <a:pt x="321332" y="647973"/>
                  <a:pt x="323850" y="643195"/>
                  <a:pt x="323850" y="638175"/>
                </a:cubicBezTo>
                <a:cubicBezTo>
                  <a:pt x="323850" y="593697"/>
                  <a:pt x="325558" y="548830"/>
                  <a:pt x="319087" y="504825"/>
                </a:cubicBezTo>
                <a:cubicBezTo>
                  <a:pt x="319087" y="504823"/>
                  <a:pt x="295275" y="469108"/>
                  <a:pt x="290512" y="461963"/>
                </a:cubicBezTo>
                <a:lnTo>
                  <a:pt x="280987" y="447675"/>
                </a:lnTo>
                <a:lnTo>
                  <a:pt x="271462" y="433388"/>
                </a:lnTo>
                <a:cubicBezTo>
                  <a:pt x="269875" y="420688"/>
                  <a:pt x="271898" y="406984"/>
                  <a:pt x="266700" y="395288"/>
                </a:cubicBezTo>
                <a:cubicBezTo>
                  <a:pt x="264661" y="390700"/>
                  <a:pt x="256902" y="392770"/>
                  <a:pt x="252412" y="390525"/>
                </a:cubicBezTo>
                <a:cubicBezTo>
                  <a:pt x="247293" y="387965"/>
                  <a:pt x="243095" y="383840"/>
                  <a:pt x="238125" y="381000"/>
                </a:cubicBezTo>
                <a:cubicBezTo>
                  <a:pt x="221646" y="371583"/>
                  <a:pt x="220817" y="372056"/>
                  <a:pt x="204787" y="366713"/>
                </a:cubicBezTo>
                <a:cubicBezTo>
                  <a:pt x="195262" y="368300"/>
                  <a:pt x="185868" y="371475"/>
                  <a:pt x="176212" y="371475"/>
                </a:cubicBezTo>
                <a:cubicBezTo>
                  <a:pt x="81390" y="371475"/>
                  <a:pt x="102454" y="377054"/>
                  <a:pt x="57150" y="361950"/>
                </a:cubicBezTo>
                <a:cubicBezTo>
                  <a:pt x="53012" y="345401"/>
                  <a:pt x="48903" y="343456"/>
                  <a:pt x="57150" y="328613"/>
                </a:cubicBezTo>
                <a:cubicBezTo>
                  <a:pt x="62710" y="318606"/>
                  <a:pt x="76200" y="300038"/>
                  <a:pt x="76200" y="300038"/>
                </a:cubicBezTo>
                <a:cubicBezTo>
                  <a:pt x="74612" y="288925"/>
                  <a:pt x="77464" y="276171"/>
                  <a:pt x="71437" y="266700"/>
                </a:cubicBezTo>
                <a:cubicBezTo>
                  <a:pt x="65291" y="257042"/>
                  <a:pt x="42862" y="247650"/>
                  <a:pt x="42862" y="247650"/>
                </a:cubicBezTo>
                <a:cubicBezTo>
                  <a:pt x="39687" y="242888"/>
                  <a:pt x="36177" y="238333"/>
                  <a:pt x="33337" y="233363"/>
                </a:cubicBezTo>
                <a:cubicBezTo>
                  <a:pt x="29815" y="227199"/>
                  <a:pt x="27938" y="220090"/>
                  <a:pt x="23812" y="214313"/>
                </a:cubicBezTo>
                <a:cubicBezTo>
                  <a:pt x="19897" y="208832"/>
                  <a:pt x="14287" y="204788"/>
                  <a:pt x="9525" y="200025"/>
                </a:cubicBezTo>
                <a:lnTo>
                  <a:pt x="0" y="171450"/>
                </a:lnTo>
                <a:lnTo>
                  <a:pt x="9525" y="152400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2" name="Полилиния 261"/>
          <p:cNvSpPr/>
          <p:nvPr/>
        </p:nvSpPr>
        <p:spPr>
          <a:xfrm>
            <a:off x="6198120" y="3505372"/>
            <a:ext cx="1032010" cy="973840"/>
          </a:xfrm>
          <a:custGeom>
            <a:avLst/>
            <a:gdLst>
              <a:gd name="connsiteX0" fmla="*/ 71437 w 1002506"/>
              <a:gd name="connsiteY0" fmla="*/ 612438 h 1014870"/>
              <a:gd name="connsiteX1" fmla="*/ 80962 w 1002506"/>
              <a:gd name="connsiteY1" fmla="*/ 617201 h 1014870"/>
              <a:gd name="connsiteX2" fmla="*/ 95250 w 1002506"/>
              <a:gd name="connsiteY2" fmla="*/ 621963 h 1014870"/>
              <a:gd name="connsiteX3" fmla="*/ 123825 w 1002506"/>
              <a:gd name="connsiteY3" fmla="*/ 619582 h 1014870"/>
              <a:gd name="connsiteX4" fmla="*/ 130968 w 1002506"/>
              <a:gd name="connsiteY4" fmla="*/ 612438 h 1014870"/>
              <a:gd name="connsiteX5" fmla="*/ 140493 w 1002506"/>
              <a:gd name="connsiteY5" fmla="*/ 598151 h 1014870"/>
              <a:gd name="connsiteX6" fmla="*/ 142875 w 1002506"/>
              <a:gd name="connsiteY6" fmla="*/ 591007 h 1014870"/>
              <a:gd name="connsiteX7" fmla="*/ 145256 w 1002506"/>
              <a:gd name="connsiteY7" fmla="*/ 581482 h 1014870"/>
              <a:gd name="connsiteX8" fmla="*/ 150018 w 1002506"/>
              <a:gd name="connsiteY8" fmla="*/ 574338 h 1014870"/>
              <a:gd name="connsiteX9" fmla="*/ 147637 w 1002506"/>
              <a:gd name="connsiteY9" fmla="*/ 529095 h 1014870"/>
              <a:gd name="connsiteX10" fmla="*/ 142875 w 1002506"/>
              <a:gd name="connsiteY10" fmla="*/ 512426 h 1014870"/>
              <a:gd name="connsiteX11" fmla="*/ 135731 w 1002506"/>
              <a:gd name="connsiteY11" fmla="*/ 507663 h 1014870"/>
              <a:gd name="connsiteX12" fmla="*/ 90487 w 1002506"/>
              <a:gd name="connsiteY12" fmla="*/ 500520 h 1014870"/>
              <a:gd name="connsiteX13" fmla="*/ 71437 w 1002506"/>
              <a:gd name="connsiteY13" fmla="*/ 495757 h 1014870"/>
              <a:gd name="connsiteX14" fmla="*/ 66675 w 1002506"/>
              <a:gd name="connsiteY14" fmla="*/ 445751 h 1014870"/>
              <a:gd name="connsiteX15" fmla="*/ 69056 w 1002506"/>
              <a:gd name="connsiteY15" fmla="*/ 438607 h 1014870"/>
              <a:gd name="connsiteX16" fmla="*/ 76200 w 1002506"/>
              <a:gd name="connsiteY16" fmla="*/ 436226 h 1014870"/>
              <a:gd name="connsiteX17" fmla="*/ 107156 w 1002506"/>
              <a:gd name="connsiteY17" fmla="*/ 438607 h 1014870"/>
              <a:gd name="connsiteX18" fmla="*/ 140493 w 1002506"/>
              <a:gd name="connsiteY18" fmla="*/ 438607 h 1014870"/>
              <a:gd name="connsiteX19" fmla="*/ 147637 w 1002506"/>
              <a:gd name="connsiteY19" fmla="*/ 433845 h 1014870"/>
              <a:gd name="connsiteX20" fmla="*/ 152400 w 1002506"/>
              <a:gd name="connsiteY20" fmla="*/ 426701 h 1014870"/>
              <a:gd name="connsiteX21" fmla="*/ 157162 w 1002506"/>
              <a:gd name="connsiteY21" fmla="*/ 410032 h 1014870"/>
              <a:gd name="connsiteX22" fmla="*/ 154781 w 1002506"/>
              <a:gd name="connsiteY22" fmla="*/ 386220 h 1014870"/>
              <a:gd name="connsiteX23" fmla="*/ 157162 w 1002506"/>
              <a:gd name="connsiteY23" fmla="*/ 369551 h 1014870"/>
              <a:gd name="connsiteX24" fmla="*/ 164306 w 1002506"/>
              <a:gd name="connsiteY24" fmla="*/ 364788 h 1014870"/>
              <a:gd name="connsiteX25" fmla="*/ 197643 w 1002506"/>
              <a:gd name="connsiteY25" fmla="*/ 360026 h 1014870"/>
              <a:gd name="connsiteX26" fmla="*/ 204787 w 1002506"/>
              <a:gd name="connsiteY26" fmla="*/ 331451 h 1014870"/>
              <a:gd name="connsiteX27" fmla="*/ 209550 w 1002506"/>
              <a:gd name="connsiteY27" fmla="*/ 314782 h 1014870"/>
              <a:gd name="connsiteX28" fmla="*/ 223837 w 1002506"/>
              <a:gd name="connsiteY28" fmla="*/ 302876 h 1014870"/>
              <a:gd name="connsiteX29" fmla="*/ 235743 w 1002506"/>
              <a:gd name="connsiteY29" fmla="*/ 288588 h 1014870"/>
              <a:gd name="connsiteX30" fmla="*/ 245268 w 1002506"/>
              <a:gd name="connsiteY30" fmla="*/ 283826 h 1014870"/>
              <a:gd name="connsiteX31" fmla="*/ 250031 w 1002506"/>
              <a:gd name="connsiteY31" fmla="*/ 276682 h 1014870"/>
              <a:gd name="connsiteX32" fmla="*/ 257175 w 1002506"/>
              <a:gd name="connsiteY32" fmla="*/ 269538 h 1014870"/>
              <a:gd name="connsiteX33" fmla="*/ 259556 w 1002506"/>
              <a:gd name="connsiteY33" fmla="*/ 257632 h 1014870"/>
              <a:gd name="connsiteX34" fmla="*/ 261937 w 1002506"/>
              <a:gd name="connsiteY34" fmla="*/ 250488 h 1014870"/>
              <a:gd name="connsiteX35" fmla="*/ 266700 w 1002506"/>
              <a:gd name="connsiteY35" fmla="*/ 233820 h 1014870"/>
              <a:gd name="connsiteX36" fmla="*/ 264318 w 1002506"/>
              <a:gd name="connsiteY36" fmla="*/ 164763 h 1014870"/>
              <a:gd name="connsiteX37" fmla="*/ 259556 w 1002506"/>
              <a:gd name="connsiteY37" fmla="*/ 150476 h 1014870"/>
              <a:gd name="connsiteX38" fmla="*/ 257175 w 1002506"/>
              <a:gd name="connsiteY38" fmla="*/ 143332 h 1014870"/>
              <a:gd name="connsiteX39" fmla="*/ 261937 w 1002506"/>
              <a:gd name="connsiteY39" fmla="*/ 136188 h 1014870"/>
              <a:gd name="connsiteX40" fmla="*/ 269081 w 1002506"/>
              <a:gd name="connsiteY40" fmla="*/ 133807 h 1014870"/>
              <a:gd name="connsiteX41" fmla="*/ 276225 w 1002506"/>
              <a:gd name="connsiteY41" fmla="*/ 129045 h 1014870"/>
              <a:gd name="connsiteX42" fmla="*/ 280987 w 1002506"/>
              <a:gd name="connsiteY42" fmla="*/ 112376 h 1014870"/>
              <a:gd name="connsiteX43" fmla="*/ 285750 w 1002506"/>
              <a:gd name="connsiteY43" fmla="*/ 105232 h 1014870"/>
              <a:gd name="connsiteX44" fmla="*/ 283368 w 1002506"/>
              <a:gd name="connsiteY44" fmla="*/ 67132 h 1014870"/>
              <a:gd name="connsiteX45" fmla="*/ 288131 w 1002506"/>
              <a:gd name="connsiteY45" fmla="*/ 45701 h 1014870"/>
              <a:gd name="connsiteX46" fmla="*/ 290512 w 1002506"/>
              <a:gd name="connsiteY46" fmla="*/ 31413 h 1014870"/>
              <a:gd name="connsiteX47" fmla="*/ 311943 w 1002506"/>
              <a:gd name="connsiteY47" fmla="*/ 21888 h 1014870"/>
              <a:gd name="connsiteX48" fmla="*/ 319087 w 1002506"/>
              <a:gd name="connsiteY48" fmla="*/ 19507 h 1014870"/>
              <a:gd name="connsiteX49" fmla="*/ 338137 w 1002506"/>
              <a:gd name="connsiteY49" fmla="*/ 24270 h 1014870"/>
              <a:gd name="connsiteX50" fmla="*/ 347662 w 1002506"/>
              <a:gd name="connsiteY50" fmla="*/ 26651 h 1014870"/>
              <a:gd name="connsiteX51" fmla="*/ 381000 w 1002506"/>
              <a:gd name="connsiteY51" fmla="*/ 36176 h 1014870"/>
              <a:gd name="connsiteX52" fmla="*/ 416718 w 1002506"/>
              <a:gd name="connsiteY52" fmla="*/ 38557 h 1014870"/>
              <a:gd name="connsiteX53" fmla="*/ 478631 w 1002506"/>
              <a:gd name="connsiteY53" fmla="*/ 36176 h 1014870"/>
              <a:gd name="connsiteX54" fmla="*/ 495300 w 1002506"/>
              <a:gd name="connsiteY54" fmla="*/ 33795 h 1014870"/>
              <a:gd name="connsiteX55" fmla="*/ 547687 w 1002506"/>
              <a:gd name="connsiteY55" fmla="*/ 31413 h 1014870"/>
              <a:gd name="connsiteX56" fmla="*/ 554831 w 1002506"/>
              <a:gd name="connsiteY56" fmla="*/ 26651 h 1014870"/>
              <a:gd name="connsiteX57" fmla="*/ 559593 w 1002506"/>
              <a:gd name="connsiteY57" fmla="*/ 12363 h 1014870"/>
              <a:gd name="connsiteX58" fmla="*/ 573881 w 1002506"/>
              <a:gd name="connsiteY58" fmla="*/ 7601 h 1014870"/>
              <a:gd name="connsiteX59" fmla="*/ 602456 w 1002506"/>
              <a:gd name="connsiteY59" fmla="*/ 26651 h 1014870"/>
              <a:gd name="connsiteX60" fmla="*/ 597693 w 1002506"/>
              <a:gd name="connsiteY60" fmla="*/ 36176 h 1014870"/>
              <a:gd name="connsiteX61" fmla="*/ 611981 w 1002506"/>
              <a:gd name="connsiteY61" fmla="*/ 40938 h 1014870"/>
              <a:gd name="connsiteX62" fmla="*/ 619125 w 1002506"/>
              <a:gd name="connsiteY62" fmla="*/ 45701 h 1014870"/>
              <a:gd name="connsiteX63" fmla="*/ 638175 w 1002506"/>
              <a:gd name="connsiteY63" fmla="*/ 48082 h 1014870"/>
              <a:gd name="connsiteX64" fmla="*/ 661987 w 1002506"/>
              <a:gd name="connsiteY64" fmla="*/ 52845 h 1014870"/>
              <a:gd name="connsiteX65" fmla="*/ 688181 w 1002506"/>
              <a:gd name="connsiteY65" fmla="*/ 55226 h 1014870"/>
              <a:gd name="connsiteX66" fmla="*/ 702468 w 1002506"/>
              <a:gd name="connsiteY66" fmla="*/ 57607 h 1014870"/>
              <a:gd name="connsiteX67" fmla="*/ 709612 w 1002506"/>
              <a:gd name="connsiteY67" fmla="*/ 62370 h 1014870"/>
              <a:gd name="connsiteX68" fmla="*/ 731043 w 1002506"/>
              <a:gd name="connsiteY68" fmla="*/ 67132 h 1014870"/>
              <a:gd name="connsiteX69" fmla="*/ 776287 w 1002506"/>
              <a:gd name="connsiteY69" fmla="*/ 71895 h 1014870"/>
              <a:gd name="connsiteX70" fmla="*/ 785812 w 1002506"/>
              <a:gd name="connsiteY70" fmla="*/ 74276 h 1014870"/>
              <a:gd name="connsiteX71" fmla="*/ 816768 w 1002506"/>
              <a:gd name="connsiteY71" fmla="*/ 79038 h 1014870"/>
              <a:gd name="connsiteX72" fmla="*/ 904875 w 1002506"/>
              <a:gd name="connsiteY72" fmla="*/ 83801 h 1014870"/>
              <a:gd name="connsiteX73" fmla="*/ 912018 w 1002506"/>
              <a:gd name="connsiteY73" fmla="*/ 88563 h 1014870"/>
              <a:gd name="connsiteX74" fmla="*/ 921543 w 1002506"/>
              <a:gd name="connsiteY74" fmla="*/ 90945 h 1014870"/>
              <a:gd name="connsiteX75" fmla="*/ 940593 w 1002506"/>
              <a:gd name="connsiteY75" fmla="*/ 100470 h 1014870"/>
              <a:gd name="connsiteX76" fmla="*/ 957262 w 1002506"/>
              <a:gd name="connsiteY76" fmla="*/ 105232 h 1014870"/>
              <a:gd name="connsiteX77" fmla="*/ 971550 w 1002506"/>
              <a:gd name="connsiteY77" fmla="*/ 119520 h 1014870"/>
              <a:gd name="connsiteX78" fmla="*/ 978693 w 1002506"/>
              <a:gd name="connsiteY78" fmla="*/ 126663 h 1014870"/>
              <a:gd name="connsiteX79" fmla="*/ 992981 w 1002506"/>
              <a:gd name="connsiteY79" fmla="*/ 136188 h 1014870"/>
              <a:gd name="connsiteX80" fmla="*/ 997743 w 1002506"/>
              <a:gd name="connsiteY80" fmla="*/ 145713 h 1014870"/>
              <a:gd name="connsiteX81" fmla="*/ 1002506 w 1002506"/>
              <a:gd name="connsiteY81" fmla="*/ 160001 h 1014870"/>
              <a:gd name="connsiteX82" fmla="*/ 1000125 w 1002506"/>
              <a:gd name="connsiteY82" fmla="*/ 176670 h 1014870"/>
              <a:gd name="connsiteX83" fmla="*/ 992981 w 1002506"/>
              <a:gd name="connsiteY83" fmla="*/ 183813 h 1014870"/>
              <a:gd name="connsiteX84" fmla="*/ 969168 w 1002506"/>
              <a:gd name="connsiteY84" fmla="*/ 188576 h 1014870"/>
              <a:gd name="connsiteX85" fmla="*/ 957262 w 1002506"/>
              <a:gd name="connsiteY85" fmla="*/ 198101 h 1014870"/>
              <a:gd name="connsiteX86" fmla="*/ 950118 w 1002506"/>
              <a:gd name="connsiteY86" fmla="*/ 200482 h 1014870"/>
              <a:gd name="connsiteX87" fmla="*/ 940593 w 1002506"/>
              <a:gd name="connsiteY87" fmla="*/ 214770 h 1014870"/>
              <a:gd name="connsiteX88" fmla="*/ 945356 w 1002506"/>
              <a:gd name="connsiteY88" fmla="*/ 221913 h 1014870"/>
              <a:gd name="connsiteX89" fmla="*/ 959643 w 1002506"/>
              <a:gd name="connsiteY89" fmla="*/ 226676 h 1014870"/>
              <a:gd name="connsiteX90" fmla="*/ 964406 w 1002506"/>
              <a:gd name="connsiteY90" fmla="*/ 233820 h 1014870"/>
              <a:gd name="connsiteX91" fmla="*/ 962025 w 1002506"/>
              <a:gd name="connsiteY91" fmla="*/ 243345 h 1014870"/>
              <a:gd name="connsiteX92" fmla="*/ 940593 w 1002506"/>
              <a:gd name="connsiteY92" fmla="*/ 262395 h 1014870"/>
              <a:gd name="connsiteX93" fmla="*/ 933450 w 1002506"/>
              <a:gd name="connsiteY93" fmla="*/ 264776 h 1014870"/>
              <a:gd name="connsiteX94" fmla="*/ 909637 w 1002506"/>
              <a:gd name="connsiteY94" fmla="*/ 293351 h 1014870"/>
              <a:gd name="connsiteX95" fmla="*/ 904875 w 1002506"/>
              <a:gd name="connsiteY95" fmla="*/ 302876 h 1014870"/>
              <a:gd name="connsiteX96" fmla="*/ 902493 w 1002506"/>
              <a:gd name="connsiteY96" fmla="*/ 310020 h 1014870"/>
              <a:gd name="connsiteX97" fmla="*/ 892968 w 1002506"/>
              <a:gd name="connsiteY97" fmla="*/ 324307 h 1014870"/>
              <a:gd name="connsiteX98" fmla="*/ 888206 w 1002506"/>
              <a:gd name="connsiteY98" fmla="*/ 331451 h 1014870"/>
              <a:gd name="connsiteX99" fmla="*/ 883443 w 1002506"/>
              <a:gd name="connsiteY99" fmla="*/ 350501 h 1014870"/>
              <a:gd name="connsiteX100" fmla="*/ 881062 w 1002506"/>
              <a:gd name="connsiteY100" fmla="*/ 376695 h 1014870"/>
              <a:gd name="connsiteX101" fmla="*/ 869156 w 1002506"/>
              <a:gd name="connsiteY101" fmla="*/ 388601 h 1014870"/>
              <a:gd name="connsiteX102" fmla="*/ 862012 w 1002506"/>
              <a:gd name="connsiteY102" fmla="*/ 395745 h 1014870"/>
              <a:gd name="connsiteX103" fmla="*/ 859631 w 1002506"/>
              <a:gd name="connsiteY103" fmla="*/ 402888 h 1014870"/>
              <a:gd name="connsiteX104" fmla="*/ 866775 w 1002506"/>
              <a:gd name="connsiteY104" fmla="*/ 445751 h 1014870"/>
              <a:gd name="connsiteX105" fmla="*/ 869156 w 1002506"/>
              <a:gd name="connsiteY105" fmla="*/ 452895 h 1014870"/>
              <a:gd name="connsiteX106" fmla="*/ 876300 w 1002506"/>
              <a:gd name="connsiteY106" fmla="*/ 467182 h 1014870"/>
              <a:gd name="connsiteX107" fmla="*/ 885825 w 1002506"/>
              <a:gd name="connsiteY107" fmla="*/ 481470 h 1014870"/>
              <a:gd name="connsiteX108" fmla="*/ 897731 w 1002506"/>
              <a:gd name="connsiteY108" fmla="*/ 505282 h 1014870"/>
              <a:gd name="connsiteX109" fmla="*/ 907256 w 1002506"/>
              <a:gd name="connsiteY109" fmla="*/ 521951 h 1014870"/>
              <a:gd name="connsiteX110" fmla="*/ 914400 w 1002506"/>
              <a:gd name="connsiteY110" fmla="*/ 541001 h 1014870"/>
              <a:gd name="connsiteX111" fmla="*/ 916781 w 1002506"/>
              <a:gd name="connsiteY111" fmla="*/ 548145 h 1014870"/>
              <a:gd name="connsiteX112" fmla="*/ 928687 w 1002506"/>
              <a:gd name="connsiteY112" fmla="*/ 562432 h 1014870"/>
              <a:gd name="connsiteX113" fmla="*/ 938212 w 1002506"/>
              <a:gd name="connsiteY113" fmla="*/ 583863 h 1014870"/>
              <a:gd name="connsiteX114" fmla="*/ 942975 w 1002506"/>
              <a:gd name="connsiteY114" fmla="*/ 598151 h 1014870"/>
              <a:gd name="connsiteX115" fmla="*/ 945356 w 1002506"/>
              <a:gd name="connsiteY115" fmla="*/ 605295 h 1014870"/>
              <a:gd name="connsiteX116" fmla="*/ 952500 w 1002506"/>
              <a:gd name="connsiteY116" fmla="*/ 612438 h 1014870"/>
              <a:gd name="connsiteX117" fmla="*/ 950118 w 1002506"/>
              <a:gd name="connsiteY117" fmla="*/ 671970 h 1014870"/>
              <a:gd name="connsiteX118" fmla="*/ 947737 w 1002506"/>
              <a:gd name="connsiteY118" fmla="*/ 691020 h 1014870"/>
              <a:gd name="connsiteX119" fmla="*/ 942975 w 1002506"/>
              <a:gd name="connsiteY119" fmla="*/ 698163 h 1014870"/>
              <a:gd name="connsiteX120" fmla="*/ 935831 w 1002506"/>
              <a:gd name="connsiteY120" fmla="*/ 712451 h 1014870"/>
              <a:gd name="connsiteX121" fmla="*/ 933450 w 1002506"/>
              <a:gd name="connsiteY121" fmla="*/ 724357 h 1014870"/>
              <a:gd name="connsiteX122" fmla="*/ 931068 w 1002506"/>
              <a:gd name="connsiteY122" fmla="*/ 731501 h 1014870"/>
              <a:gd name="connsiteX123" fmla="*/ 921543 w 1002506"/>
              <a:gd name="connsiteY123" fmla="*/ 733882 h 1014870"/>
              <a:gd name="connsiteX124" fmla="*/ 914400 w 1002506"/>
              <a:gd name="connsiteY124" fmla="*/ 738645 h 1014870"/>
              <a:gd name="connsiteX125" fmla="*/ 912018 w 1002506"/>
              <a:gd name="connsiteY125" fmla="*/ 745788 h 1014870"/>
              <a:gd name="connsiteX126" fmla="*/ 916781 w 1002506"/>
              <a:gd name="connsiteY126" fmla="*/ 783888 h 1014870"/>
              <a:gd name="connsiteX127" fmla="*/ 921543 w 1002506"/>
              <a:gd name="connsiteY127" fmla="*/ 791032 h 1014870"/>
              <a:gd name="connsiteX128" fmla="*/ 923925 w 1002506"/>
              <a:gd name="connsiteY128" fmla="*/ 798176 h 1014870"/>
              <a:gd name="connsiteX129" fmla="*/ 928687 w 1002506"/>
              <a:gd name="connsiteY129" fmla="*/ 814845 h 1014870"/>
              <a:gd name="connsiteX130" fmla="*/ 931068 w 1002506"/>
              <a:gd name="connsiteY130" fmla="*/ 841038 h 1014870"/>
              <a:gd name="connsiteX131" fmla="*/ 931068 w 1002506"/>
              <a:gd name="connsiteY131" fmla="*/ 881520 h 1014870"/>
              <a:gd name="connsiteX132" fmla="*/ 923925 w 1002506"/>
              <a:gd name="connsiteY132" fmla="*/ 883901 h 1014870"/>
              <a:gd name="connsiteX133" fmla="*/ 907256 w 1002506"/>
              <a:gd name="connsiteY133" fmla="*/ 886282 h 1014870"/>
              <a:gd name="connsiteX134" fmla="*/ 904875 w 1002506"/>
              <a:gd name="connsiteY134" fmla="*/ 900570 h 1014870"/>
              <a:gd name="connsiteX135" fmla="*/ 900112 w 1002506"/>
              <a:gd name="connsiteY135" fmla="*/ 910095 h 1014870"/>
              <a:gd name="connsiteX136" fmla="*/ 892968 w 1002506"/>
              <a:gd name="connsiteY136" fmla="*/ 924382 h 1014870"/>
              <a:gd name="connsiteX137" fmla="*/ 890587 w 1002506"/>
              <a:gd name="connsiteY137" fmla="*/ 931526 h 1014870"/>
              <a:gd name="connsiteX138" fmla="*/ 883443 w 1002506"/>
              <a:gd name="connsiteY138" fmla="*/ 933907 h 1014870"/>
              <a:gd name="connsiteX139" fmla="*/ 826293 w 1002506"/>
              <a:gd name="connsiteY139" fmla="*/ 936288 h 1014870"/>
              <a:gd name="connsiteX140" fmla="*/ 804862 w 1002506"/>
              <a:gd name="connsiteY140" fmla="*/ 943432 h 1014870"/>
              <a:gd name="connsiteX141" fmla="*/ 785812 w 1002506"/>
              <a:gd name="connsiteY141" fmla="*/ 948195 h 1014870"/>
              <a:gd name="connsiteX142" fmla="*/ 771525 w 1002506"/>
              <a:gd name="connsiteY142" fmla="*/ 957720 h 1014870"/>
              <a:gd name="connsiteX143" fmla="*/ 764381 w 1002506"/>
              <a:gd name="connsiteY143" fmla="*/ 962482 h 1014870"/>
              <a:gd name="connsiteX144" fmla="*/ 757237 w 1002506"/>
              <a:gd name="connsiteY144" fmla="*/ 964863 h 1014870"/>
              <a:gd name="connsiteX145" fmla="*/ 750093 w 1002506"/>
              <a:gd name="connsiteY145" fmla="*/ 969626 h 1014870"/>
              <a:gd name="connsiteX146" fmla="*/ 733425 w 1002506"/>
              <a:gd name="connsiteY146" fmla="*/ 972007 h 1014870"/>
              <a:gd name="connsiteX147" fmla="*/ 728662 w 1002506"/>
              <a:gd name="connsiteY147" fmla="*/ 979151 h 1014870"/>
              <a:gd name="connsiteX148" fmla="*/ 723900 w 1002506"/>
              <a:gd name="connsiteY148" fmla="*/ 995820 h 1014870"/>
              <a:gd name="connsiteX149" fmla="*/ 721518 w 1002506"/>
              <a:gd name="connsiteY149" fmla="*/ 1010107 h 1014870"/>
              <a:gd name="connsiteX150" fmla="*/ 714375 w 1002506"/>
              <a:gd name="connsiteY150" fmla="*/ 1014870 h 1014870"/>
              <a:gd name="connsiteX151" fmla="*/ 695325 w 1002506"/>
              <a:gd name="connsiteY151" fmla="*/ 1012488 h 1014870"/>
              <a:gd name="connsiteX152" fmla="*/ 681037 w 1002506"/>
              <a:gd name="connsiteY152" fmla="*/ 1007726 h 1014870"/>
              <a:gd name="connsiteX153" fmla="*/ 673893 w 1002506"/>
              <a:gd name="connsiteY153" fmla="*/ 1002963 h 1014870"/>
              <a:gd name="connsiteX154" fmla="*/ 640556 w 1002506"/>
              <a:gd name="connsiteY154" fmla="*/ 1000582 h 1014870"/>
              <a:gd name="connsiteX155" fmla="*/ 638175 w 1002506"/>
              <a:gd name="connsiteY155" fmla="*/ 914857 h 1014870"/>
              <a:gd name="connsiteX156" fmla="*/ 635793 w 1002506"/>
              <a:gd name="connsiteY156" fmla="*/ 905332 h 1014870"/>
              <a:gd name="connsiteX157" fmla="*/ 633412 w 1002506"/>
              <a:gd name="connsiteY157" fmla="*/ 893426 h 1014870"/>
              <a:gd name="connsiteX158" fmla="*/ 616743 w 1002506"/>
              <a:gd name="connsiteY158" fmla="*/ 871995 h 1014870"/>
              <a:gd name="connsiteX159" fmla="*/ 609600 w 1002506"/>
              <a:gd name="connsiteY159" fmla="*/ 867232 h 1014870"/>
              <a:gd name="connsiteX160" fmla="*/ 595312 w 1002506"/>
              <a:gd name="connsiteY160" fmla="*/ 862470 h 1014870"/>
              <a:gd name="connsiteX161" fmla="*/ 588168 w 1002506"/>
              <a:gd name="connsiteY161" fmla="*/ 860088 h 1014870"/>
              <a:gd name="connsiteX162" fmla="*/ 578643 w 1002506"/>
              <a:gd name="connsiteY162" fmla="*/ 862470 h 1014870"/>
              <a:gd name="connsiteX163" fmla="*/ 573881 w 1002506"/>
              <a:gd name="connsiteY163" fmla="*/ 898188 h 1014870"/>
              <a:gd name="connsiteX164" fmla="*/ 576262 w 1002506"/>
              <a:gd name="connsiteY164" fmla="*/ 910095 h 1014870"/>
              <a:gd name="connsiteX165" fmla="*/ 573881 w 1002506"/>
              <a:gd name="connsiteY165" fmla="*/ 926763 h 1014870"/>
              <a:gd name="connsiteX166" fmla="*/ 552450 w 1002506"/>
              <a:gd name="connsiteY166" fmla="*/ 929145 h 1014870"/>
              <a:gd name="connsiteX167" fmla="*/ 538162 w 1002506"/>
              <a:gd name="connsiteY167" fmla="*/ 933907 h 1014870"/>
              <a:gd name="connsiteX168" fmla="*/ 531018 w 1002506"/>
              <a:gd name="connsiteY168" fmla="*/ 938670 h 1014870"/>
              <a:gd name="connsiteX169" fmla="*/ 516731 w 1002506"/>
              <a:gd name="connsiteY169" fmla="*/ 943432 h 1014870"/>
              <a:gd name="connsiteX170" fmla="*/ 500062 w 1002506"/>
              <a:gd name="connsiteY170" fmla="*/ 952957 h 1014870"/>
              <a:gd name="connsiteX171" fmla="*/ 485775 w 1002506"/>
              <a:gd name="connsiteY171" fmla="*/ 957720 h 1014870"/>
              <a:gd name="connsiteX172" fmla="*/ 481012 w 1002506"/>
              <a:gd name="connsiteY172" fmla="*/ 964863 h 1014870"/>
              <a:gd name="connsiteX173" fmla="*/ 476250 w 1002506"/>
              <a:gd name="connsiteY173" fmla="*/ 976770 h 1014870"/>
              <a:gd name="connsiteX174" fmla="*/ 469106 w 1002506"/>
              <a:gd name="connsiteY174" fmla="*/ 979151 h 1014870"/>
              <a:gd name="connsiteX175" fmla="*/ 450056 w 1002506"/>
              <a:gd name="connsiteY175" fmla="*/ 983913 h 1014870"/>
              <a:gd name="connsiteX176" fmla="*/ 442912 w 1002506"/>
              <a:gd name="connsiteY176" fmla="*/ 988676 h 1014870"/>
              <a:gd name="connsiteX177" fmla="*/ 426243 w 1002506"/>
              <a:gd name="connsiteY177" fmla="*/ 995820 h 1014870"/>
              <a:gd name="connsiteX178" fmla="*/ 404812 w 1002506"/>
              <a:gd name="connsiteY178" fmla="*/ 993438 h 1014870"/>
              <a:gd name="connsiteX179" fmla="*/ 397668 w 1002506"/>
              <a:gd name="connsiteY179" fmla="*/ 988676 h 1014870"/>
              <a:gd name="connsiteX180" fmla="*/ 390525 w 1002506"/>
              <a:gd name="connsiteY180" fmla="*/ 979151 h 1014870"/>
              <a:gd name="connsiteX181" fmla="*/ 381000 w 1002506"/>
              <a:gd name="connsiteY181" fmla="*/ 964863 h 1014870"/>
              <a:gd name="connsiteX182" fmla="*/ 373856 w 1002506"/>
              <a:gd name="connsiteY182" fmla="*/ 960101 h 1014870"/>
              <a:gd name="connsiteX183" fmla="*/ 359568 w 1002506"/>
              <a:gd name="connsiteY183" fmla="*/ 948195 h 1014870"/>
              <a:gd name="connsiteX184" fmla="*/ 352425 w 1002506"/>
              <a:gd name="connsiteY184" fmla="*/ 945813 h 1014870"/>
              <a:gd name="connsiteX185" fmla="*/ 328612 w 1002506"/>
              <a:gd name="connsiteY185" fmla="*/ 931526 h 1014870"/>
              <a:gd name="connsiteX186" fmla="*/ 321468 w 1002506"/>
              <a:gd name="connsiteY186" fmla="*/ 926763 h 1014870"/>
              <a:gd name="connsiteX187" fmla="*/ 300037 w 1002506"/>
              <a:gd name="connsiteY187" fmla="*/ 907713 h 1014870"/>
              <a:gd name="connsiteX188" fmla="*/ 292893 w 1002506"/>
              <a:gd name="connsiteY188" fmla="*/ 905332 h 1014870"/>
              <a:gd name="connsiteX189" fmla="*/ 271462 w 1002506"/>
              <a:gd name="connsiteY189" fmla="*/ 914857 h 1014870"/>
              <a:gd name="connsiteX190" fmla="*/ 259556 w 1002506"/>
              <a:gd name="connsiteY190" fmla="*/ 931526 h 1014870"/>
              <a:gd name="connsiteX191" fmla="*/ 252412 w 1002506"/>
              <a:gd name="connsiteY191" fmla="*/ 933907 h 1014870"/>
              <a:gd name="connsiteX192" fmla="*/ 226218 w 1002506"/>
              <a:gd name="connsiteY192" fmla="*/ 941051 h 1014870"/>
              <a:gd name="connsiteX193" fmla="*/ 116681 w 1002506"/>
              <a:gd name="connsiteY193" fmla="*/ 938670 h 1014870"/>
              <a:gd name="connsiteX194" fmla="*/ 64293 w 1002506"/>
              <a:gd name="connsiteY194" fmla="*/ 931526 h 1014870"/>
              <a:gd name="connsiteX195" fmla="*/ 57150 w 1002506"/>
              <a:gd name="connsiteY195" fmla="*/ 917238 h 1014870"/>
              <a:gd name="connsiteX196" fmla="*/ 52387 w 1002506"/>
              <a:gd name="connsiteY196" fmla="*/ 910095 h 1014870"/>
              <a:gd name="connsiteX197" fmla="*/ 40481 w 1002506"/>
              <a:gd name="connsiteY197" fmla="*/ 888663 h 1014870"/>
              <a:gd name="connsiteX198" fmla="*/ 33337 w 1002506"/>
              <a:gd name="connsiteY198" fmla="*/ 883901 h 1014870"/>
              <a:gd name="connsiteX199" fmla="*/ 28575 w 1002506"/>
              <a:gd name="connsiteY199" fmla="*/ 874376 h 1014870"/>
              <a:gd name="connsiteX200" fmla="*/ 23812 w 1002506"/>
              <a:gd name="connsiteY200" fmla="*/ 867232 h 1014870"/>
              <a:gd name="connsiteX201" fmla="*/ 21431 w 1002506"/>
              <a:gd name="connsiteY201" fmla="*/ 860088 h 1014870"/>
              <a:gd name="connsiteX202" fmla="*/ 16668 w 1002506"/>
              <a:gd name="connsiteY202" fmla="*/ 826751 h 1014870"/>
              <a:gd name="connsiteX203" fmla="*/ 14287 w 1002506"/>
              <a:gd name="connsiteY203" fmla="*/ 817226 h 1014870"/>
              <a:gd name="connsiteX204" fmla="*/ 7143 w 1002506"/>
              <a:gd name="connsiteY204" fmla="*/ 807701 h 1014870"/>
              <a:gd name="connsiteX205" fmla="*/ 0 w 1002506"/>
              <a:gd name="connsiteY205" fmla="*/ 788651 h 1014870"/>
              <a:gd name="connsiteX206" fmla="*/ 2381 w 1002506"/>
              <a:gd name="connsiteY206" fmla="*/ 752932 h 1014870"/>
              <a:gd name="connsiteX207" fmla="*/ 7143 w 1002506"/>
              <a:gd name="connsiteY207" fmla="*/ 745788 h 1014870"/>
              <a:gd name="connsiteX208" fmla="*/ 21431 w 1002506"/>
              <a:gd name="connsiteY208" fmla="*/ 741026 h 1014870"/>
              <a:gd name="connsiteX209" fmla="*/ 38100 w 1002506"/>
              <a:gd name="connsiteY209" fmla="*/ 733882 h 1014870"/>
              <a:gd name="connsiteX210" fmla="*/ 52387 w 1002506"/>
              <a:gd name="connsiteY210" fmla="*/ 721976 h 1014870"/>
              <a:gd name="connsiteX211" fmla="*/ 61912 w 1002506"/>
              <a:gd name="connsiteY211" fmla="*/ 707688 h 1014870"/>
              <a:gd name="connsiteX212" fmla="*/ 64293 w 1002506"/>
              <a:gd name="connsiteY212" fmla="*/ 693401 h 1014870"/>
              <a:gd name="connsiteX213" fmla="*/ 66675 w 1002506"/>
              <a:gd name="connsiteY213" fmla="*/ 686257 h 1014870"/>
              <a:gd name="connsiteX214" fmla="*/ 64293 w 1002506"/>
              <a:gd name="connsiteY214" fmla="*/ 648157 h 1014870"/>
              <a:gd name="connsiteX215" fmla="*/ 71437 w 1002506"/>
              <a:gd name="connsiteY215" fmla="*/ 612438 h 10148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</a:cxnLst>
            <a:rect l="l" t="t" r="r" b="b"/>
            <a:pathLst>
              <a:path w="1002506" h="1014870">
                <a:moveTo>
                  <a:pt x="71437" y="612438"/>
                </a:moveTo>
                <a:cubicBezTo>
                  <a:pt x="74215" y="607279"/>
                  <a:pt x="77666" y="615883"/>
                  <a:pt x="80962" y="617201"/>
                </a:cubicBezTo>
                <a:cubicBezTo>
                  <a:pt x="85623" y="619065"/>
                  <a:pt x="95250" y="621963"/>
                  <a:pt x="95250" y="621963"/>
                </a:cubicBezTo>
                <a:cubicBezTo>
                  <a:pt x="104775" y="621169"/>
                  <a:pt x="114590" y="622045"/>
                  <a:pt x="123825" y="619582"/>
                </a:cubicBezTo>
                <a:cubicBezTo>
                  <a:pt x="127079" y="618714"/>
                  <a:pt x="128901" y="615096"/>
                  <a:pt x="130968" y="612438"/>
                </a:cubicBezTo>
                <a:cubicBezTo>
                  <a:pt x="134482" y="607920"/>
                  <a:pt x="138683" y="603581"/>
                  <a:pt x="140493" y="598151"/>
                </a:cubicBezTo>
                <a:cubicBezTo>
                  <a:pt x="141287" y="595770"/>
                  <a:pt x="142185" y="593421"/>
                  <a:pt x="142875" y="591007"/>
                </a:cubicBezTo>
                <a:cubicBezTo>
                  <a:pt x="143774" y="587860"/>
                  <a:pt x="143967" y="584490"/>
                  <a:pt x="145256" y="581482"/>
                </a:cubicBezTo>
                <a:cubicBezTo>
                  <a:pt x="146383" y="578851"/>
                  <a:pt x="148431" y="576719"/>
                  <a:pt x="150018" y="574338"/>
                </a:cubicBezTo>
                <a:cubicBezTo>
                  <a:pt x="149224" y="559257"/>
                  <a:pt x="148945" y="544140"/>
                  <a:pt x="147637" y="529095"/>
                </a:cubicBezTo>
                <a:cubicBezTo>
                  <a:pt x="147595" y="528615"/>
                  <a:pt x="144030" y="513869"/>
                  <a:pt x="142875" y="512426"/>
                </a:cubicBezTo>
                <a:cubicBezTo>
                  <a:pt x="141087" y="510191"/>
                  <a:pt x="138346" y="508825"/>
                  <a:pt x="135731" y="507663"/>
                </a:cubicBezTo>
                <a:cubicBezTo>
                  <a:pt x="118915" y="500189"/>
                  <a:pt x="111420" y="502130"/>
                  <a:pt x="90487" y="500520"/>
                </a:cubicBezTo>
                <a:cubicBezTo>
                  <a:pt x="84137" y="498932"/>
                  <a:pt x="71845" y="502290"/>
                  <a:pt x="71437" y="495757"/>
                </a:cubicBezTo>
                <a:cubicBezTo>
                  <a:pt x="68804" y="453618"/>
                  <a:pt x="71551" y="470135"/>
                  <a:pt x="66675" y="445751"/>
                </a:cubicBezTo>
                <a:cubicBezTo>
                  <a:pt x="67469" y="443370"/>
                  <a:pt x="67281" y="440382"/>
                  <a:pt x="69056" y="438607"/>
                </a:cubicBezTo>
                <a:cubicBezTo>
                  <a:pt x="70831" y="436832"/>
                  <a:pt x="73690" y="436226"/>
                  <a:pt x="76200" y="436226"/>
                </a:cubicBezTo>
                <a:cubicBezTo>
                  <a:pt x="86549" y="436226"/>
                  <a:pt x="96837" y="437813"/>
                  <a:pt x="107156" y="438607"/>
                </a:cubicBezTo>
                <a:cubicBezTo>
                  <a:pt x="121399" y="442167"/>
                  <a:pt x="120787" y="443154"/>
                  <a:pt x="140493" y="438607"/>
                </a:cubicBezTo>
                <a:cubicBezTo>
                  <a:pt x="143282" y="437964"/>
                  <a:pt x="145256" y="435432"/>
                  <a:pt x="147637" y="433845"/>
                </a:cubicBezTo>
                <a:cubicBezTo>
                  <a:pt x="149225" y="431464"/>
                  <a:pt x="151120" y="429261"/>
                  <a:pt x="152400" y="426701"/>
                </a:cubicBezTo>
                <a:cubicBezTo>
                  <a:pt x="154108" y="423286"/>
                  <a:pt x="156399" y="413082"/>
                  <a:pt x="157162" y="410032"/>
                </a:cubicBezTo>
                <a:cubicBezTo>
                  <a:pt x="156368" y="402095"/>
                  <a:pt x="154781" y="394197"/>
                  <a:pt x="154781" y="386220"/>
                </a:cubicBezTo>
                <a:cubicBezTo>
                  <a:pt x="154781" y="380607"/>
                  <a:pt x="154883" y="374680"/>
                  <a:pt x="157162" y="369551"/>
                </a:cubicBezTo>
                <a:cubicBezTo>
                  <a:pt x="158324" y="366936"/>
                  <a:pt x="161746" y="366068"/>
                  <a:pt x="164306" y="364788"/>
                </a:cubicBezTo>
                <a:cubicBezTo>
                  <a:pt x="173467" y="360208"/>
                  <a:pt x="190956" y="360634"/>
                  <a:pt x="197643" y="360026"/>
                </a:cubicBezTo>
                <a:cubicBezTo>
                  <a:pt x="205599" y="336159"/>
                  <a:pt x="199978" y="355498"/>
                  <a:pt x="204787" y="331451"/>
                </a:cubicBezTo>
                <a:cubicBezTo>
                  <a:pt x="205015" y="330313"/>
                  <a:pt x="208251" y="316730"/>
                  <a:pt x="209550" y="314782"/>
                </a:cubicBezTo>
                <a:cubicBezTo>
                  <a:pt x="213219" y="309279"/>
                  <a:pt x="218563" y="306391"/>
                  <a:pt x="223837" y="302876"/>
                </a:cubicBezTo>
                <a:cubicBezTo>
                  <a:pt x="227633" y="297182"/>
                  <a:pt x="229912" y="292753"/>
                  <a:pt x="235743" y="288588"/>
                </a:cubicBezTo>
                <a:cubicBezTo>
                  <a:pt x="238631" y="286525"/>
                  <a:pt x="242093" y="285413"/>
                  <a:pt x="245268" y="283826"/>
                </a:cubicBezTo>
                <a:cubicBezTo>
                  <a:pt x="246856" y="281445"/>
                  <a:pt x="248199" y="278881"/>
                  <a:pt x="250031" y="276682"/>
                </a:cubicBezTo>
                <a:cubicBezTo>
                  <a:pt x="252187" y="274095"/>
                  <a:pt x="255669" y="272550"/>
                  <a:pt x="257175" y="269538"/>
                </a:cubicBezTo>
                <a:cubicBezTo>
                  <a:pt x="258985" y="265918"/>
                  <a:pt x="258574" y="261558"/>
                  <a:pt x="259556" y="257632"/>
                </a:cubicBezTo>
                <a:cubicBezTo>
                  <a:pt x="260165" y="255197"/>
                  <a:pt x="261247" y="252902"/>
                  <a:pt x="261937" y="250488"/>
                </a:cubicBezTo>
                <a:cubicBezTo>
                  <a:pt x="267906" y="229593"/>
                  <a:pt x="260998" y="250920"/>
                  <a:pt x="266700" y="233820"/>
                </a:cubicBezTo>
                <a:cubicBezTo>
                  <a:pt x="265906" y="210801"/>
                  <a:pt x="266285" y="187712"/>
                  <a:pt x="264318" y="164763"/>
                </a:cubicBezTo>
                <a:cubicBezTo>
                  <a:pt x="263889" y="159761"/>
                  <a:pt x="261143" y="155238"/>
                  <a:pt x="259556" y="150476"/>
                </a:cubicBezTo>
                <a:lnTo>
                  <a:pt x="257175" y="143332"/>
                </a:lnTo>
                <a:cubicBezTo>
                  <a:pt x="258762" y="140951"/>
                  <a:pt x="259702" y="137976"/>
                  <a:pt x="261937" y="136188"/>
                </a:cubicBezTo>
                <a:cubicBezTo>
                  <a:pt x="263897" y="134620"/>
                  <a:pt x="266836" y="134929"/>
                  <a:pt x="269081" y="133807"/>
                </a:cubicBezTo>
                <a:cubicBezTo>
                  <a:pt x="271641" y="132527"/>
                  <a:pt x="273844" y="130632"/>
                  <a:pt x="276225" y="129045"/>
                </a:cubicBezTo>
                <a:cubicBezTo>
                  <a:pt x="276988" y="125995"/>
                  <a:pt x="279279" y="115791"/>
                  <a:pt x="280987" y="112376"/>
                </a:cubicBezTo>
                <a:cubicBezTo>
                  <a:pt x="282267" y="109816"/>
                  <a:pt x="284162" y="107613"/>
                  <a:pt x="285750" y="105232"/>
                </a:cubicBezTo>
                <a:cubicBezTo>
                  <a:pt x="284956" y="92532"/>
                  <a:pt x="283368" y="79857"/>
                  <a:pt x="283368" y="67132"/>
                </a:cubicBezTo>
                <a:cubicBezTo>
                  <a:pt x="283368" y="51672"/>
                  <a:pt x="285676" y="56748"/>
                  <a:pt x="288131" y="45701"/>
                </a:cubicBezTo>
                <a:cubicBezTo>
                  <a:pt x="289178" y="40988"/>
                  <a:pt x="288353" y="35732"/>
                  <a:pt x="290512" y="31413"/>
                </a:cubicBezTo>
                <a:cubicBezTo>
                  <a:pt x="292775" y="26886"/>
                  <a:pt x="310829" y="22259"/>
                  <a:pt x="311943" y="21888"/>
                </a:cubicBezTo>
                <a:lnTo>
                  <a:pt x="319087" y="19507"/>
                </a:lnTo>
                <a:lnTo>
                  <a:pt x="338137" y="24270"/>
                </a:lnTo>
                <a:cubicBezTo>
                  <a:pt x="341312" y="25064"/>
                  <a:pt x="344557" y="25616"/>
                  <a:pt x="347662" y="26651"/>
                </a:cubicBezTo>
                <a:cubicBezTo>
                  <a:pt x="357344" y="29878"/>
                  <a:pt x="371182" y="34895"/>
                  <a:pt x="381000" y="36176"/>
                </a:cubicBezTo>
                <a:cubicBezTo>
                  <a:pt x="392832" y="37719"/>
                  <a:pt x="404812" y="37763"/>
                  <a:pt x="416718" y="38557"/>
                </a:cubicBezTo>
                <a:cubicBezTo>
                  <a:pt x="437356" y="37763"/>
                  <a:pt x="458016" y="37425"/>
                  <a:pt x="478631" y="36176"/>
                </a:cubicBezTo>
                <a:cubicBezTo>
                  <a:pt x="484233" y="35836"/>
                  <a:pt x="489701" y="34181"/>
                  <a:pt x="495300" y="33795"/>
                </a:cubicBezTo>
                <a:cubicBezTo>
                  <a:pt x="512739" y="32592"/>
                  <a:pt x="530225" y="32207"/>
                  <a:pt x="547687" y="31413"/>
                </a:cubicBezTo>
                <a:cubicBezTo>
                  <a:pt x="550068" y="29826"/>
                  <a:pt x="553314" y="29078"/>
                  <a:pt x="554831" y="26651"/>
                </a:cubicBezTo>
                <a:cubicBezTo>
                  <a:pt x="557492" y="22394"/>
                  <a:pt x="554830" y="13950"/>
                  <a:pt x="559593" y="12363"/>
                </a:cubicBezTo>
                <a:lnTo>
                  <a:pt x="573881" y="7601"/>
                </a:lnTo>
                <a:cubicBezTo>
                  <a:pt x="604119" y="9927"/>
                  <a:pt x="609725" y="0"/>
                  <a:pt x="602456" y="26651"/>
                </a:cubicBezTo>
                <a:cubicBezTo>
                  <a:pt x="601522" y="30076"/>
                  <a:pt x="599281" y="33001"/>
                  <a:pt x="597693" y="36176"/>
                </a:cubicBezTo>
                <a:cubicBezTo>
                  <a:pt x="602456" y="37763"/>
                  <a:pt x="607804" y="38153"/>
                  <a:pt x="611981" y="40938"/>
                </a:cubicBezTo>
                <a:cubicBezTo>
                  <a:pt x="614362" y="42526"/>
                  <a:pt x="616364" y="44948"/>
                  <a:pt x="619125" y="45701"/>
                </a:cubicBezTo>
                <a:cubicBezTo>
                  <a:pt x="625299" y="47385"/>
                  <a:pt x="631863" y="47030"/>
                  <a:pt x="638175" y="48082"/>
                </a:cubicBezTo>
                <a:cubicBezTo>
                  <a:pt x="646159" y="49413"/>
                  <a:pt x="653974" y="51700"/>
                  <a:pt x="661987" y="52845"/>
                </a:cubicBezTo>
                <a:cubicBezTo>
                  <a:pt x="670666" y="54085"/>
                  <a:pt x="679474" y="54202"/>
                  <a:pt x="688181" y="55226"/>
                </a:cubicBezTo>
                <a:cubicBezTo>
                  <a:pt x="692976" y="55790"/>
                  <a:pt x="697706" y="56813"/>
                  <a:pt x="702468" y="57607"/>
                </a:cubicBezTo>
                <a:cubicBezTo>
                  <a:pt x="704849" y="59195"/>
                  <a:pt x="707052" y="61090"/>
                  <a:pt x="709612" y="62370"/>
                </a:cubicBezTo>
                <a:cubicBezTo>
                  <a:pt x="715789" y="65459"/>
                  <a:pt x="724949" y="65913"/>
                  <a:pt x="731043" y="67132"/>
                </a:cubicBezTo>
                <a:cubicBezTo>
                  <a:pt x="760058" y="72935"/>
                  <a:pt x="708448" y="67371"/>
                  <a:pt x="776287" y="71895"/>
                </a:cubicBezTo>
                <a:cubicBezTo>
                  <a:pt x="779462" y="72689"/>
                  <a:pt x="782603" y="73634"/>
                  <a:pt x="785812" y="74276"/>
                </a:cubicBezTo>
                <a:cubicBezTo>
                  <a:pt x="794069" y="75927"/>
                  <a:pt x="808765" y="77895"/>
                  <a:pt x="816768" y="79038"/>
                </a:cubicBezTo>
                <a:cubicBezTo>
                  <a:pt x="851114" y="90490"/>
                  <a:pt x="804314" y="75648"/>
                  <a:pt x="904875" y="83801"/>
                </a:cubicBezTo>
                <a:cubicBezTo>
                  <a:pt x="907727" y="84032"/>
                  <a:pt x="909388" y="87436"/>
                  <a:pt x="912018" y="88563"/>
                </a:cubicBezTo>
                <a:cubicBezTo>
                  <a:pt x="915026" y="89852"/>
                  <a:pt x="918522" y="89686"/>
                  <a:pt x="921543" y="90945"/>
                </a:cubicBezTo>
                <a:cubicBezTo>
                  <a:pt x="928096" y="93676"/>
                  <a:pt x="933705" y="98748"/>
                  <a:pt x="940593" y="100470"/>
                </a:cubicBezTo>
                <a:cubicBezTo>
                  <a:pt x="952553" y="103460"/>
                  <a:pt x="947013" y="101816"/>
                  <a:pt x="957262" y="105232"/>
                </a:cubicBezTo>
                <a:lnTo>
                  <a:pt x="971550" y="119520"/>
                </a:lnTo>
                <a:cubicBezTo>
                  <a:pt x="973931" y="121901"/>
                  <a:pt x="975891" y="124795"/>
                  <a:pt x="978693" y="126663"/>
                </a:cubicBezTo>
                <a:lnTo>
                  <a:pt x="992981" y="136188"/>
                </a:lnTo>
                <a:cubicBezTo>
                  <a:pt x="994568" y="139363"/>
                  <a:pt x="996425" y="142417"/>
                  <a:pt x="997743" y="145713"/>
                </a:cubicBezTo>
                <a:cubicBezTo>
                  <a:pt x="999607" y="150374"/>
                  <a:pt x="1002506" y="160001"/>
                  <a:pt x="1002506" y="160001"/>
                </a:cubicBezTo>
                <a:cubicBezTo>
                  <a:pt x="1001712" y="165557"/>
                  <a:pt x="1002210" y="171459"/>
                  <a:pt x="1000125" y="176670"/>
                </a:cubicBezTo>
                <a:cubicBezTo>
                  <a:pt x="998874" y="179797"/>
                  <a:pt x="995783" y="181945"/>
                  <a:pt x="992981" y="183813"/>
                </a:cubicBezTo>
                <a:cubicBezTo>
                  <a:pt x="988444" y="186837"/>
                  <a:pt x="970587" y="188373"/>
                  <a:pt x="969168" y="188576"/>
                </a:cubicBezTo>
                <a:cubicBezTo>
                  <a:pt x="951213" y="194561"/>
                  <a:pt x="972650" y="185791"/>
                  <a:pt x="957262" y="198101"/>
                </a:cubicBezTo>
                <a:cubicBezTo>
                  <a:pt x="955302" y="199669"/>
                  <a:pt x="952499" y="199688"/>
                  <a:pt x="950118" y="200482"/>
                </a:cubicBezTo>
                <a:cubicBezTo>
                  <a:pt x="946943" y="205245"/>
                  <a:pt x="937417" y="210008"/>
                  <a:pt x="940593" y="214770"/>
                </a:cubicBezTo>
                <a:cubicBezTo>
                  <a:pt x="942181" y="217151"/>
                  <a:pt x="942929" y="220396"/>
                  <a:pt x="945356" y="221913"/>
                </a:cubicBezTo>
                <a:cubicBezTo>
                  <a:pt x="949613" y="224574"/>
                  <a:pt x="959643" y="226676"/>
                  <a:pt x="959643" y="226676"/>
                </a:cubicBezTo>
                <a:cubicBezTo>
                  <a:pt x="961231" y="229057"/>
                  <a:pt x="964001" y="230987"/>
                  <a:pt x="964406" y="233820"/>
                </a:cubicBezTo>
                <a:cubicBezTo>
                  <a:pt x="964869" y="237060"/>
                  <a:pt x="963902" y="240664"/>
                  <a:pt x="962025" y="243345"/>
                </a:cubicBezTo>
                <a:cubicBezTo>
                  <a:pt x="958628" y="248198"/>
                  <a:pt x="947853" y="258765"/>
                  <a:pt x="940593" y="262395"/>
                </a:cubicBezTo>
                <a:cubicBezTo>
                  <a:pt x="938348" y="263517"/>
                  <a:pt x="935831" y="263982"/>
                  <a:pt x="933450" y="264776"/>
                </a:cubicBezTo>
                <a:cubicBezTo>
                  <a:pt x="922917" y="275309"/>
                  <a:pt x="916267" y="280089"/>
                  <a:pt x="909637" y="293351"/>
                </a:cubicBezTo>
                <a:cubicBezTo>
                  <a:pt x="908050" y="296526"/>
                  <a:pt x="906273" y="299613"/>
                  <a:pt x="904875" y="302876"/>
                </a:cubicBezTo>
                <a:cubicBezTo>
                  <a:pt x="903886" y="305183"/>
                  <a:pt x="903712" y="307826"/>
                  <a:pt x="902493" y="310020"/>
                </a:cubicBezTo>
                <a:cubicBezTo>
                  <a:pt x="899713" y="315023"/>
                  <a:pt x="896143" y="319545"/>
                  <a:pt x="892968" y="324307"/>
                </a:cubicBezTo>
                <a:cubicBezTo>
                  <a:pt x="891381" y="326688"/>
                  <a:pt x="889111" y="328736"/>
                  <a:pt x="888206" y="331451"/>
                </a:cubicBezTo>
                <a:cubicBezTo>
                  <a:pt x="884545" y="342435"/>
                  <a:pt x="886317" y="336134"/>
                  <a:pt x="883443" y="350501"/>
                </a:cubicBezTo>
                <a:cubicBezTo>
                  <a:pt x="882649" y="359232"/>
                  <a:pt x="882899" y="368122"/>
                  <a:pt x="881062" y="376695"/>
                </a:cubicBezTo>
                <a:cubicBezTo>
                  <a:pt x="879544" y="383780"/>
                  <a:pt x="873849" y="384690"/>
                  <a:pt x="869156" y="388601"/>
                </a:cubicBezTo>
                <a:cubicBezTo>
                  <a:pt x="866569" y="390757"/>
                  <a:pt x="864393" y="393364"/>
                  <a:pt x="862012" y="395745"/>
                </a:cubicBezTo>
                <a:cubicBezTo>
                  <a:pt x="861218" y="398126"/>
                  <a:pt x="859631" y="400378"/>
                  <a:pt x="859631" y="402888"/>
                </a:cubicBezTo>
                <a:cubicBezTo>
                  <a:pt x="859631" y="428075"/>
                  <a:pt x="860459" y="426803"/>
                  <a:pt x="866775" y="445751"/>
                </a:cubicBezTo>
                <a:cubicBezTo>
                  <a:pt x="867569" y="448132"/>
                  <a:pt x="867764" y="450806"/>
                  <a:pt x="869156" y="452895"/>
                </a:cubicBezTo>
                <a:cubicBezTo>
                  <a:pt x="890292" y="484599"/>
                  <a:pt x="859871" y="437610"/>
                  <a:pt x="876300" y="467182"/>
                </a:cubicBezTo>
                <a:cubicBezTo>
                  <a:pt x="879080" y="472186"/>
                  <a:pt x="885825" y="481470"/>
                  <a:pt x="885825" y="481470"/>
                </a:cubicBezTo>
                <a:cubicBezTo>
                  <a:pt x="891216" y="503035"/>
                  <a:pt x="883554" y="476926"/>
                  <a:pt x="897731" y="505282"/>
                </a:cubicBezTo>
                <a:cubicBezTo>
                  <a:pt x="903773" y="517367"/>
                  <a:pt x="900524" y="511854"/>
                  <a:pt x="907256" y="521951"/>
                </a:cubicBezTo>
                <a:cubicBezTo>
                  <a:pt x="911646" y="539514"/>
                  <a:pt x="906928" y="523566"/>
                  <a:pt x="914400" y="541001"/>
                </a:cubicBezTo>
                <a:cubicBezTo>
                  <a:pt x="915389" y="543308"/>
                  <a:pt x="915389" y="546056"/>
                  <a:pt x="916781" y="548145"/>
                </a:cubicBezTo>
                <a:cubicBezTo>
                  <a:pt x="924262" y="559367"/>
                  <a:pt x="923490" y="550739"/>
                  <a:pt x="928687" y="562432"/>
                </a:cubicBezTo>
                <a:cubicBezTo>
                  <a:pt x="940020" y="587933"/>
                  <a:pt x="927436" y="567699"/>
                  <a:pt x="938212" y="583863"/>
                </a:cubicBezTo>
                <a:lnTo>
                  <a:pt x="942975" y="598151"/>
                </a:lnTo>
                <a:cubicBezTo>
                  <a:pt x="943769" y="600532"/>
                  <a:pt x="943581" y="603520"/>
                  <a:pt x="945356" y="605295"/>
                </a:cubicBezTo>
                <a:lnTo>
                  <a:pt x="952500" y="612438"/>
                </a:lnTo>
                <a:cubicBezTo>
                  <a:pt x="951706" y="632282"/>
                  <a:pt x="951320" y="652147"/>
                  <a:pt x="950118" y="671970"/>
                </a:cubicBezTo>
                <a:cubicBezTo>
                  <a:pt x="949731" y="678358"/>
                  <a:pt x="949421" y="684846"/>
                  <a:pt x="947737" y="691020"/>
                </a:cubicBezTo>
                <a:cubicBezTo>
                  <a:pt x="946984" y="693781"/>
                  <a:pt x="944255" y="695604"/>
                  <a:pt x="942975" y="698163"/>
                </a:cubicBezTo>
                <a:cubicBezTo>
                  <a:pt x="933113" y="717885"/>
                  <a:pt x="949481" y="691973"/>
                  <a:pt x="935831" y="712451"/>
                </a:cubicBezTo>
                <a:cubicBezTo>
                  <a:pt x="935037" y="716420"/>
                  <a:pt x="934432" y="720431"/>
                  <a:pt x="933450" y="724357"/>
                </a:cubicBezTo>
                <a:cubicBezTo>
                  <a:pt x="932841" y="726792"/>
                  <a:pt x="933028" y="729933"/>
                  <a:pt x="931068" y="731501"/>
                </a:cubicBezTo>
                <a:cubicBezTo>
                  <a:pt x="928512" y="733545"/>
                  <a:pt x="924718" y="733088"/>
                  <a:pt x="921543" y="733882"/>
                </a:cubicBezTo>
                <a:cubicBezTo>
                  <a:pt x="919162" y="735470"/>
                  <a:pt x="916188" y="736410"/>
                  <a:pt x="914400" y="738645"/>
                </a:cubicBezTo>
                <a:cubicBezTo>
                  <a:pt x="912832" y="740605"/>
                  <a:pt x="912018" y="743278"/>
                  <a:pt x="912018" y="745788"/>
                </a:cubicBezTo>
                <a:cubicBezTo>
                  <a:pt x="912018" y="750787"/>
                  <a:pt x="911752" y="773828"/>
                  <a:pt x="916781" y="783888"/>
                </a:cubicBezTo>
                <a:cubicBezTo>
                  <a:pt x="918061" y="786448"/>
                  <a:pt x="920263" y="788472"/>
                  <a:pt x="921543" y="791032"/>
                </a:cubicBezTo>
                <a:cubicBezTo>
                  <a:pt x="922666" y="793277"/>
                  <a:pt x="923204" y="795772"/>
                  <a:pt x="923925" y="798176"/>
                </a:cubicBezTo>
                <a:cubicBezTo>
                  <a:pt x="925585" y="803711"/>
                  <a:pt x="927100" y="809289"/>
                  <a:pt x="928687" y="814845"/>
                </a:cubicBezTo>
                <a:cubicBezTo>
                  <a:pt x="929481" y="823576"/>
                  <a:pt x="929828" y="832359"/>
                  <a:pt x="931068" y="841038"/>
                </a:cubicBezTo>
                <a:cubicBezTo>
                  <a:pt x="934226" y="863143"/>
                  <a:pt x="945824" y="826185"/>
                  <a:pt x="931068" y="881520"/>
                </a:cubicBezTo>
                <a:cubicBezTo>
                  <a:pt x="930421" y="883945"/>
                  <a:pt x="926386" y="883409"/>
                  <a:pt x="923925" y="883901"/>
                </a:cubicBezTo>
                <a:cubicBezTo>
                  <a:pt x="918421" y="885002"/>
                  <a:pt x="912812" y="885488"/>
                  <a:pt x="907256" y="886282"/>
                </a:cubicBezTo>
                <a:cubicBezTo>
                  <a:pt x="906462" y="891045"/>
                  <a:pt x="906262" y="895945"/>
                  <a:pt x="904875" y="900570"/>
                </a:cubicBezTo>
                <a:cubicBezTo>
                  <a:pt x="903855" y="903970"/>
                  <a:pt x="901510" y="906832"/>
                  <a:pt x="900112" y="910095"/>
                </a:cubicBezTo>
                <a:cubicBezTo>
                  <a:pt x="894196" y="923898"/>
                  <a:pt x="902122" y="910652"/>
                  <a:pt x="892968" y="924382"/>
                </a:cubicBezTo>
                <a:cubicBezTo>
                  <a:pt x="892174" y="926763"/>
                  <a:pt x="892362" y="929751"/>
                  <a:pt x="890587" y="931526"/>
                </a:cubicBezTo>
                <a:cubicBezTo>
                  <a:pt x="888812" y="933301"/>
                  <a:pt x="885946" y="933722"/>
                  <a:pt x="883443" y="933907"/>
                </a:cubicBezTo>
                <a:cubicBezTo>
                  <a:pt x="864429" y="935315"/>
                  <a:pt x="845343" y="935494"/>
                  <a:pt x="826293" y="936288"/>
                </a:cubicBezTo>
                <a:cubicBezTo>
                  <a:pt x="814065" y="944442"/>
                  <a:pt x="823775" y="939379"/>
                  <a:pt x="804862" y="943432"/>
                </a:cubicBezTo>
                <a:cubicBezTo>
                  <a:pt x="798462" y="944803"/>
                  <a:pt x="785812" y="948195"/>
                  <a:pt x="785812" y="948195"/>
                </a:cubicBezTo>
                <a:lnTo>
                  <a:pt x="771525" y="957720"/>
                </a:lnTo>
                <a:cubicBezTo>
                  <a:pt x="769144" y="959307"/>
                  <a:pt x="767096" y="961577"/>
                  <a:pt x="764381" y="962482"/>
                </a:cubicBezTo>
                <a:lnTo>
                  <a:pt x="757237" y="964863"/>
                </a:lnTo>
                <a:cubicBezTo>
                  <a:pt x="754856" y="966451"/>
                  <a:pt x="752834" y="968804"/>
                  <a:pt x="750093" y="969626"/>
                </a:cubicBezTo>
                <a:cubicBezTo>
                  <a:pt x="744717" y="971239"/>
                  <a:pt x="738554" y="969728"/>
                  <a:pt x="733425" y="972007"/>
                </a:cubicBezTo>
                <a:cubicBezTo>
                  <a:pt x="730810" y="973169"/>
                  <a:pt x="730250" y="976770"/>
                  <a:pt x="728662" y="979151"/>
                </a:cubicBezTo>
                <a:cubicBezTo>
                  <a:pt x="726392" y="985961"/>
                  <a:pt x="725396" y="988343"/>
                  <a:pt x="723900" y="995820"/>
                </a:cubicBezTo>
                <a:cubicBezTo>
                  <a:pt x="722953" y="1000554"/>
                  <a:pt x="723677" y="1005789"/>
                  <a:pt x="721518" y="1010107"/>
                </a:cubicBezTo>
                <a:cubicBezTo>
                  <a:pt x="720238" y="1012667"/>
                  <a:pt x="716756" y="1013282"/>
                  <a:pt x="714375" y="1014870"/>
                </a:cubicBezTo>
                <a:cubicBezTo>
                  <a:pt x="708025" y="1014076"/>
                  <a:pt x="701582" y="1013829"/>
                  <a:pt x="695325" y="1012488"/>
                </a:cubicBezTo>
                <a:cubicBezTo>
                  <a:pt x="690416" y="1011436"/>
                  <a:pt x="681037" y="1007726"/>
                  <a:pt x="681037" y="1007726"/>
                </a:cubicBezTo>
                <a:cubicBezTo>
                  <a:pt x="678656" y="1006138"/>
                  <a:pt x="676712" y="1003460"/>
                  <a:pt x="673893" y="1002963"/>
                </a:cubicBezTo>
                <a:cubicBezTo>
                  <a:pt x="662922" y="1001027"/>
                  <a:pt x="644742" y="1010906"/>
                  <a:pt x="640556" y="1000582"/>
                </a:cubicBezTo>
                <a:cubicBezTo>
                  <a:pt x="629816" y="974090"/>
                  <a:pt x="639603" y="943407"/>
                  <a:pt x="638175" y="914857"/>
                </a:cubicBezTo>
                <a:cubicBezTo>
                  <a:pt x="638012" y="911588"/>
                  <a:pt x="636503" y="908527"/>
                  <a:pt x="635793" y="905332"/>
                </a:cubicBezTo>
                <a:cubicBezTo>
                  <a:pt x="634915" y="901381"/>
                  <a:pt x="635087" y="897110"/>
                  <a:pt x="633412" y="893426"/>
                </a:cubicBezTo>
                <a:cubicBezTo>
                  <a:pt x="630172" y="886298"/>
                  <a:pt x="623138" y="877324"/>
                  <a:pt x="616743" y="871995"/>
                </a:cubicBezTo>
                <a:cubicBezTo>
                  <a:pt x="614545" y="870163"/>
                  <a:pt x="612215" y="868394"/>
                  <a:pt x="609600" y="867232"/>
                </a:cubicBezTo>
                <a:cubicBezTo>
                  <a:pt x="605012" y="865193"/>
                  <a:pt x="600075" y="864058"/>
                  <a:pt x="595312" y="862470"/>
                </a:cubicBezTo>
                <a:lnTo>
                  <a:pt x="588168" y="860088"/>
                </a:lnTo>
                <a:cubicBezTo>
                  <a:pt x="584993" y="860882"/>
                  <a:pt x="581485" y="860846"/>
                  <a:pt x="578643" y="862470"/>
                </a:cubicBezTo>
                <a:cubicBezTo>
                  <a:pt x="564446" y="870583"/>
                  <a:pt x="572058" y="882689"/>
                  <a:pt x="573881" y="898188"/>
                </a:cubicBezTo>
                <a:cubicBezTo>
                  <a:pt x="574354" y="902208"/>
                  <a:pt x="575468" y="906126"/>
                  <a:pt x="576262" y="910095"/>
                </a:cubicBezTo>
                <a:cubicBezTo>
                  <a:pt x="575468" y="915651"/>
                  <a:pt x="578264" y="923257"/>
                  <a:pt x="573881" y="926763"/>
                </a:cubicBezTo>
                <a:cubicBezTo>
                  <a:pt x="568268" y="931253"/>
                  <a:pt x="559498" y="927735"/>
                  <a:pt x="552450" y="929145"/>
                </a:cubicBezTo>
                <a:cubicBezTo>
                  <a:pt x="547527" y="930130"/>
                  <a:pt x="538162" y="933907"/>
                  <a:pt x="538162" y="933907"/>
                </a:cubicBezTo>
                <a:cubicBezTo>
                  <a:pt x="535781" y="935495"/>
                  <a:pt x="533633" y="937508"/>
                  <a:pt x="531018" y="938670"/>
                </a:cubicBezTo>
                <a:cubicBezTo>
                  <a:pt x="526431" y="940709"/>
                  <a:pt x="516731" y="943432"/>
                  <a:pt x="516731" y="943432"/>
                </a:cubicBezTo>
                <a:cubicBezTo>
                  <a:pt x="510285" y="947730"/>
                  <a:pt x="507619" y="949934"/>
                  <a:pt x="500062" y="952957"/>
                </a:cubicBezTo>
                <a:cubicBezTo>
                  <a:pt x="495401" y="954821"/>
                  <a:pt x="485775" y="957720"/>
                  <a:pt x="485775" y="957720"/>
                </a:cubicBezTo>
                <a:cubicBezTo>
                  <a:pt x="484187" y="960101"/>
                  <a:pt x="482292" y="962303"/>
                  <a:pt x="481012" y="964863"/>
                </a:cubicBezTo>
                <a:cubicBezTo>
                  <a:pt x="479100" y="968686"/>
                  <a:pt x="478986" y="973486"/>
                  <a:pt x="476250" y="976770"/>
                </a:cubicBezTo>
                <a:cubicBezTo>
                  <a:pt x="474643" y="978698"/>
                  <a:pt x="471528" y="978491"/>
                  <a:pt x="469106" y="979151"/>
                </a:cubicBezTo>
                <a:cubicBezTo>
                  <a:pt x="462791" y="980873"/>
                  <a:pt x="450056" y="983913"/>
                  <a:pt x="450056" y="983913"/>
                </a:cubicBezTo>
                <a:cubicBezTo>
                  <a:pt x="447675" y="985501"/>
                  <a:pt x="445543" y="987549"/>
                  <a:pt x="442912" y="988676"/>
                </a:cubicBezTo>
                <a:cubicBezTo>
                  <a:pt x="421384" y="997903"/>
                  <a:pt x="444179" y="983862"/>
                  <a:pt x="426243" y="995820"/>
                </a:cubicBezTo>
                <a:cubicBezTo>
                  <a:pt x="419099" y="995026"/>
                  <a:pt x="411785" y="995181"/>
                  <a:pt x="404812" y="993438"/>
                </a:cubicBezTo>
                <a:cubicBezTo>
                  <a:pt x="402036" y="992744"/>
                  <a:pt x="399692" y="990700"/>
                  <a:pt x="397668" y="988676"/>
                </a:cubicBezTo>
                <a:cubicBezTo>
                  <a:pt x="394862" y="985870"/>
                  <a:pt x="392801" y="982402"/>
                  <a:pt x="390525" y="979151"/>
                </a:cubicBezTo>
                <a:cubicBezTo>
                  <a:pt x="387243" y="974462"/>
                  <a:pt x="385763" y="968038"/>
                  <a:pt x="381000" y="964863"/>
                </a:cubicBezTo>
                <a:cubicBezTo>
                  <a:pt x="378619" y="963276"/>
                  <a:pt x="376055" y="961933"/>
                  <a:pt x="373856" y="960101"/>
                </a:cubicBezTo>
                <a:cubicBezTo>
                  <a:pt x="365951" y="953514"/>
                  <a:pt x="368441" y="952632"/>
                  <a:pt x="359568" y="948195"/>
                </a:cubicBezTo>
                <a:cubicBezTo>
                  <a:pt x="357323" y="947072"/>
                  <a:pt x="354732" y="946802"/>
                  <a:pt x="352425" y="945813"/>
                </a:cubicBezTo>
                <a:cubicBezTo>
                  <a:pt x="342170" y="941418"/>
                  <a:pt x="338775" y="938301"/>
                  <a:pt x="328612" y="931526"/>
                </a:cubicBezTo>
                <a:cubicBezTo>
                  <a:pt x="326231" y="929938"/>
                  <a:pt x="323492" y="928787"/>
                  <a:pt x="321468" y="926763"/>
                </a:cubicBezTo>
                <a:cubicBezTo>
                  <a:pt x="315159" y="920454"/>
                  <a:pt x="308534" y="911962"/>
                  <a:pt x="300037" y="907713"/>
                </a:cubicBezTo>
                <a:cubicBezTo>
                  <a:pt x="297792" y="906590"/>
                  <a:pt x="295274" y="906126"/>
                  <a:pt x="292893" y="905332"/>
                </a:cubicBezTo>
                <a:cubicBezTo>
                  <a:pt x="282705" y="907369"/>
                  <a:pt x="278724" y="906385"/>
                  <a:pt x="271462" y="914857"/>
                </a:cubicBezTo>
                <a:cubicBezTo>
                  <a:pt x="261530" y="926444"/>
                  <a:pt x="272686" y="922773"/>
                  <a:pt x="259556" y="931526"/>
                </a:cubicBezTo>
                <a:cubicBezTo>
                  <a:pt x="257467" y="932918"/>
                  <a:pt x="254762" y="933026"/>
                  <a:pt x="252412" y="933907"/>
                </a:cubicBezTo>
                <a:cubicBezTo>
                  <a:pt x="234054" y="940792"/>
                  <a:pt x="246947" y="937597"/>
                  <a:pt x="226218" y="941051"/>
                </a:cubicBezTo>
                <a:lnTo>
                  <a:pt x="116681" y="938670"/>
                </a:lnTo>
                <a:cubicBezTo>
                  <a:pt x="70234" y="937241"/>
                  <a:pt x="83690" y="944455"/>
                  <a:pt x="64293" y="931526"/>
                </a:cubicBezTo>
                <a:cubicBezTo>
                  <a:pt x="50637" y="911038"/>
                  <a:pt x="67016" y="936969"/>
                  <a:pt x="57150" y="917238"/>
                </a:cubicBezTo>
                <a:cubicBezTo>
                  <a:pt x="55870" y="914678"/>
                  <a:pt x="53975" y="912476"/>
                  <a:pt x="52387" y="910095"/>
                </a:cubicBezTo>
                <a:cubicBezTo>
                  <a:pt x="49906" y="902651"/>
                  <a:pt x="47499" y="893341"/>
                  <a:pt x="40481" y="888663"/>
                </a:cubicBezTo>
                <a:lnTo>
                  <a:pt x="33337" y="883901"/>
                </a:lnTo>
                <a:cubicBezTo>
                  <a:pt x="31750" y="880726"/>
                  <a:pt x="30336" y="877458"/>
                  <a:pt x="28575" y="874376"/>
                </a:cubicBezTo>
                <a:cubicBezTo>
                  <a:pt x="27155" y="871891"/>
                  <a:pt x="25092" y="869792"/>
                  <a:pt x="23812" y="867232"/>
                </a:cubicBezTo>
                <a:cubicBezTo>
                  <a:pt x="22689" y="864987"/>
                  <a:pt x="22225" y="862469"/>
                  <a:pt x="21431" y="860088"/>
                </a:cubicBezTo>
                <a:cubicBezTo>
                  <a:pt x="17621" y="818179"/>
                  <a:pt x="22167" y="845996"/>
                  <a:pt x="16668" y="826751"/>
                </a:cubicBezTo>
                <a:cubicBezTo>
                  <a:pt x="15769" y="823604"/>
                  <a:pt x="15751" y="820153"/>
                  <a:pt x="14287" y="817226"/>
                </a:cubicBezTo>
                <a:cubicBezTo>
                  <a:pt x="12512" y="813676"/>
                  <a:pt x="9070" y="811170"/>
                  <a:pt x="7143" y="807701"/>
                </a:cubicBezTo>
                <a:cubicBezTo>
                  <a:pt x="4770" y="803430"/>
                  <a:pt x="1782" y="793998"/>
                  <a:pt x="0" y="788651"/>
                </a:cubicBezTo>
                <a:cubicBezTo>
                  <a:pt x="794" y="776745"/>
                  <a:pt x="419" y="764702"/>
                  <a:pt x="2381" y="752932"/>
                </a:cubicBezTo>
                <a:cubicBezTo>
                  <a:pt x="2851" y="750109"/>
                  <a:pt x="4716" y="747305"/>
                  <a:pt x="7143" y="745788"/>
                </a:cubicBezTo>
                <a:cubicBezTo>
                  <a:pt x="11400" y="743127"/>
                  <a:pt x="16668" y="742613"/>
                  <a:pt x="21431" y="741026"/>
                </a:cubicBezTo>
                <a:cubicBezTo>
                  <a:pt x="29448" y="738354"/>
                  <a:pt x="29859" y="738592"/>
                  <a:pt x="38100" y="733882"/>
                </a:cubicBezTo>
                <a:cubicBezTo>
                  <a:pt x="43603" y="730737"/>
                  <a:pt x="48447" y="727042"/>
                  <a:pt x="52387" y="721976"/>
                </a:cubicBezTo>
                <a:cubicBezTo>
                  <a:pt x="55901" y="717458"/>
                  <a:pt x="61912" y="707688"/>
                  <a:pt x="61912" y="707688"/>
                </a:cubicBezTo>
                <a:cubicBezTo>
                  <a:pt x="62706" y="702926"/>
                  <a:pt x="63246" y="698114"/>
                  <a:pt x="64293" y="693401"/>
                </a:cubicBezTo>
                <a:cubicBezTo>
                  <a:pt x="64838" y="690951"/>
                  <a:pt x="66675" y="688767"/>
                  <a:pt x="66675" y="686257"/>
                </a:cubicBezTo>
                <a:cubicBezTo>
                  <a:pt x="66675" y="673532"/>
                  <a:pt x="64717" y="660875"/>
                  <a:pt x="64293" y="648157"/>
                </a:cubicBezTo>
                <a:cubicBezTo>
                  <a:pt x="63923" y="637051"/>
                  <a:pt x="68659" y="617597"/>
                  <a:pt x="71437" y="612438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3" name="Полилиния 262"/>
          <p:cNvSpPr/>
          <p:nvPr/>
        </p:nvSpPr>
        <p:spPr>
          <a:xfrm>
            <a:off x="4643977" y="4433142"/>
            <a:ext cx="995505" cy="886248"/>
          </a:xfrm>
          <a:custGeom>
            <a:avLst/>
            <a:gdLst>
              <a:gd name="connsiteX0" fmla="*/ 52388 w 967045"/>
              <a:gd name="connsiteY0" fmla="*/ 381274 h 901836"/>
              <a:gd name="connsiteX1" fmla="*/ 66675 w 967045"/>
              <a:gd name="connsiteY1" fmla="*/ 390799 h 901836"/>
              <a:gd name="connsiteX2" fmla="*/ 157163 w 967045"/>
              <a:gd name="connsiteY2" fmla="*/ 400324 h 901836"/>
              <a:gd name="connsiteX3" fmla="*/ 171450 w 967045"/>
              <a:gd name="connsiteY3" fmla="*/ 414611 h 901836"/>
              <a:gd name="connsiteX4" fmla="*/ 242888 w 967045"/>
              <a:gd name="connsiteY4" fmla="*/ 438424 h 901836"/>
              <a:gd name="connsiteX5" fmla="*/ 238125 w 967045"/>
              <a:gd name="connsiteY5" fmla="*/ 457474 h 901836"/>
              <a:gd name="connsiteX6" fmla="*/ 228600 w 967045"/>
              <a:gd name="connsiteY6" fmla="*/ 471761 h 901836"/>
              <a:gd name="connsiteX7" fmla="*/ 223838 w 967045"/>
              <a:gd name="connsiteY7" fmla="*/ 486049 h 901836"/>
              <a:gd name="connsiteX8" fmla="*/ 223838 w 967045"/>
              <a:gd name="connsiteY8" fmla="*/ 519386 h 901836"/>
              <a:gd name="connsiteX9" fmla="*/ 195263 w 967045"/>
              <a:gd name="connsiteY9" fmla="*/ 514624 h 901836"/>
              <a:gd name="connsiteX10" fmla="*/ 171450 w 967045"/>
              <a:gd name="connsiteY10" fmla="*/ 481286 h 901836"/>
              <a:gd name="connsiteX11" fmla="*/ 157163 w 967045"/>
              <a:gd name="connsiteY11" fmla="*/ 447949 h 901836"/>
              <a:gd name="connsiteX12" fmla="*/ 142875 w 967045"/>
              <a:gd name="connsiteY12" fmla="*/ 443186 h 901836"/>
              <a:gd name="connsiteX13" fmla="*/ 128588 w 967045"/>
              <a:gd name="connsiteY13" fmla="*/ 452711 h 901836"/>
              <a:gd name="connsiteX14" fmla="*/ 138113 w 967045"/>
              <a:gd name="connsiteY14" fmla="*/ 514624 h 901836"/>
              <a:gd name="connsiteX15" fmla="*/ 114300 w 967045"/>
              <a:gd name="connsiteY15" fmla="*/ 533674 h 901836"/>
              <a:gd name="connsiteX16" fmla="*/ 128588 w 967045"/>
              <a:gd name="connsiteY16" fmla="*/ 538436 h 901836"/>
              <a:gd name="connsiteX17" fmla="*/ 142875 w 967045"/>
              <a:gd name="connsiteY17" fmla="*/ 547961 h 901836"/>
              <a:gd name="connsiteX18" fmla="*/ 147638 w 967045"/>
              <a:gd name="connsiteY18" fmla="*/ 562249 h 901836"/>
              <a:gd name="connsiteX19" fmla="*/ 119063 w 967045"/>
              <a:gd name="connsiteY19" fmla="*/ 567011 h 901836"/>
              <a:gd name="connsiteX20" fmla="*/ 109538 w 967045"/>
              <a:gd name="connsiteY20" fmla="*/ 586061 h 901836"/>
              <a:gd name="connsiteX21" fmla="*/ 128588 w 967045"/>
              <a:gd name="connsiteY21" fmla="*/ 595586 h 901836"/>
              <a:gd name="connsiteX22" fmla="*/ 138113 w 967045"/>
              <a:gd name="connsiteY22" fmla="*/ 609874 h 901836"/>
              <a:gd name="connsiteX23" fmla="*/ 123825 w 967045"/>
              <a:gd name="connsiteY23" fmla="*/ 619399 h 901836"/>
              <a:gd name="connsiteX24" fmla="*/ 66675 w 967045"/>
              <a:gd name="connsiteY24" fmla="*/ 609874 h 901836"/>
              <a:gd name="connsiteX25" fmla="*/ 52388 w 967045"/>
              <a:gd name="connsiteY25" fmla="*/ 600349 h 901836"/>
              <a:gd name="connsiteX26" fmla="*/ 0 w 967045"/>
              <a:gd name="connsiteY26" fmla="*/ 600349 h 901836"/>
              <a:gd name="connsiteX27" fmla="*/ 4763 w 967045"/>
              <a:gd name="connsiteY27" fmla="*/ 619399 h 901836"/>
              <a:gd name="connsiteX28" fmla="*/ 19050 w 967045"/>
              <a:gd name="connsiteY28" fmla="*/ 624161 h 901836"/>
              <a:gd name="connsiteX29" fmla="*/ 33338 w 967045"/>
              <a:gd name="connsiteY29" fmla="*/ 633686 h 901836"/>
              <a:gd name="connsiteX30" fmla="*/ 61913 w 967045"/>
              <a:gd name="connsiteY30" fmla="*/ 643211 h 901836"/>
              <a:gd name="connsiteX31" fmla="*/ 76200 w 967045"/>
              <a:gd name="connsiteY31" fmla="*/ 647974 h 901836"/>
              <a:gd name="connsiteX32" fmla="*/ 90488 w 967045"/>
              <a:gd name="connsiteY32" fmla="*/ 652736 h 901836"/>
              <a:gd name="connsiteX33" fmla="*/ 114300 w 967045"/>
              <a:gd name="connsiteY33" fmla="*/ 676549 h 901836"/>
              <a:gd name="connsiteX34" fmla="*/ 119063 w 967045"/>
              <a:gd name="connsiteY34" fmla="*/ 790849 h 901836"/>
              <a:gd name="connsiteX35" fmla="*/ 123825 w 967045"/>
              <a:gd name="connsiteY35" fmla="*/ 805136 h 901836"/>
              <a:gd name="connsiteX36" fmla="*/ 138113 w 967045"/>
              <a:gd name="connsiteY36" fmla="*/ 809899 h 901836"/>
              <a:gd name="connsiteX37" fmla="*/ 171450 w 967045"/>
              <a:gd name="connsiteY37" fmla="*/ 824186 h 901836"/>
              <a:gd name="connsiteX38" fmla="*/ 200025 w 967045"/>
              <a:gd name="connsiteY38" fmla="*/ 847999 h 901836"/>
              <a:gd name="connsiteX39" fmla="*/ 204788 w 967045"/>
              <a:gd name="connsiteY39" fmla="*/ 862286 h 901836"/>
              <a:gd name="connsiteX40" fmla="*/ 223838 w 967045"/>
              <a:gd name="connsiteY40" fmla="*/ 867049 h 901836"/>
              <a:gd name="connsiteX41" fmla="*/ 285750 w 967045"/>
              <a:gd name="connsiteY41" fmla="*/ 871811 h 901836"/>
              <a:gd name="connsiteX42" fmla="*/ 280988 w 967045"/>
              <a:gd name="connsiteY42" fmla="*/ 857524 h 901836"/>
              <a:gd name="connsiteX43" fmla="*/ 276225 w 967045"/>
              <a:gd name="connsiteY43" fmla="*/ 833711 h 901836"/>
              <a:gd name="connsiteX44" fmla="*/ 290513 w 967045"/>
              <a:gd name="connsiteY44" fmla="*/ 824186 h 901836"/>
              <a:gd name="connsiteX45" fmla="*/ 304800 w 967045"/>
              <a:gd name="connsiteY45" fmla="*/ 852761 h 901836"/>
              <a:gd name="connsiteX46" fmla="*/ 314325 w 967045"/>
              <a:gd name="connsiteY46" fmla="*/ 867049 h 901836"/>
              <a:gd name="connsiteX47" fmla="*/ 338138 w 967045"/>
              <a:gd name="connsiteY47" fmla="*/ 900386 h 901836"/>
              <a:gd name="connsiteX48" fmla="*/ 361950 w 967045"/>
              <a:gd name="connsiteY48" fmla="*/ 895624 h 901836"/>
              <a:gd name="connsiteX49" fmla="*/ 381000 w 967045"/>
              <a:gd name="connsiteY49" fmla="*/ 881336 h 901836"/>
              <a:gd name="connsiteX50" fmla="*/ 385763 w 967045"/>
              <a:gd name="connsiteY50" fmla="*/ 895624 h 901836"/>
              <a:gd name="connsiteX51" fmla="*/ 452438 w 967045"/>
              <a:gd name="connsiteY51" fmla="*/ 886099 h 901836"/>
              <a:gd name="connsiteX52" fmla="*/ 466725 w 967045"/>
              <a:gd name="connsiteY52" fmla="*/ 881336 h 901836"/>
              <a:gd name="connsiteX53" fmla="*/ 500063 w 967045"/>
              <a:gd name="connsiteY53" fmla="*/ 876574 h 901836"/>
              <a:gd name="connsiteX54" fmla="*/ 538163 w 967045"/>
              <a:gd name="connsiteY54" fmla="*/ 857524 h 901836"/>
              <a:gd name="connsiteX55" fmla="*/ 552450 w 967045"/>
              <a:gd name="connsiteY55" fmla="*/ 843236 h 901836"/>
              <a:gd name="connsiteX56" fmla="*/ 557213 w 967045"/>
              <a:gd name="connsiteY56" fmla="*/ 819424 h 901836"/>
              <a:gd name="connsiteX57" fmla="*/ 609600 w 967045"/>
              <a:gd name="connsiteY57" fmla="*/ 800374 h 901836"/>
              <a:gd name="connsiteX58" fmla="*/ 623888 w 967045"/>
              <a:gd name="connsiteY58" fmla="*/ 805136 h 901836"/>
              <a:gd name="connsiteX59" fmla="*/ 642938 w 967045"/>
              <a:gd name="connsiteY59" fmla="*/ 833711 h 901836"/>
              <a:gd name="connsiteX60" fmla="*/ 690563 w 967045"/>
              <a:gd name="connsiteY60" fmla="*/ 828949 h 901836"/>
              <a:gd name="connsiteX61" fmla="*/ 704850 w 967045"/>
              <a:gd name="connsiteY61" fmla="*/ 824186 h 901836"/>
              <a:gd name="connsiteX62" fmla="*/ 709613 w 967045"/>
              <a:gd name="connsiteY62" fmla="*/ 805136 h 901836"/>
              <a:gd name="connsiteX63" fmla="*/ 719138 w 967045"/>
              <a:gd name="connsiteY63" fmla="*/ 790849 h 901836"/>
              <a:gd name="connsiteX64" fmla="*/ 742950 w 967045"/>
              <a:gd name="connsiteY64" fmla="*/ 738461 h 901836"/>
              <a:gd name="connsiteX65" fmla="*/ 757238 w 967045"/>
              <a:gd name="connsiteY65" fmla="*/ 733699 h 901836"/>
              <a:gd name="connsiteX66" fmla="*/ 771525 w 967045"/>
              <a:gd name="connsiteY66" fmla="*/ 724174 h 901836"/>
              <a:gd name="connsiteX67" fmla="*/ 795338 w 967045"/>
              <a:gd name="connsiteY67" fmla="*/ 714649 h 901836"/>
              <a:gd name="connsiteX68" fmla="*/ 804863 w 967045"/>
              <a:gd name="connsiteY68" fmla="*/ 700361 h 901836"/>
              <a:gd name="connsiteX69" fmla="*/ 819150 w 967045"/>
              <a:gd name="connsiteY69" fmla="*/ 686074 h 901836"/>
              <a:gd name="connsiteX70" fmla="*/ 819150 w 967045"/>
              <a:gd name="connsiteY70" fmla="*/ 643211 h 901836"/>
              <a:gd name="connsiteX71" fmla="*/ 809625 w 967045"/>
              <a:gd name="connsiteY71" fmla="*/ 628924 h 901836"/>
              <a:gd name="connsiteX72" fmla="*/ 790575 w 967045"/>
              <a:gd name="connsiteY72" fmla="*/ 624161 h 901836"/>
              <a:gd name="connsiteX73" fmla="*/ 776288 w 967045"/>
              <a:gd name="connsiteY73" fmla="*/ 614636 h 901836"/>
              <a:gd name="connsiteX74" fmla="*/ 742950 w 967045"/>
              <a:gd name="connsiteY74" fmla="*/ 605111 h 901836"/>
              <a:gd name="connsiteX75" fmla="*/ 719138 w 967045"/>
              <a:gd name="connsiteY75" fmla="*/ 576536 h 901836"/>
              <a:gd name="connsiteX76" fmla="*/ 714375 w 967045"/>
              <a:gd name="connsiteY76" fmla="*/ 557486 h 901836"/>
              <a:gd name="connsiteX77" fmla="*/ 704850 w 967045"/>
              <a:gd name="connsiteY77" fmla="*/ 543199 h 901836"/>
              <a:gd name="connsiteX78" fmla="*/ 666750 w 967045"/>
              <a:gd name="connsiteY78" fmla="*/ 533674 h 901836"/>
              <a:gd name="connsiteX79" fmla="*/ 695325 w 967045"/>
              <a:gd name="connsiteY79" fmla="*/ 547961 h 901836"/>
              <a:gd name="connsiteX80" fmla="*/ 723900 w 967045"/>
              <a:gd name="connsiteY80" fmla="*/ 543199 h 901836"/>
              <a:gd name="connsiteX81" fmla="*/ 776288 w 967045"/>
              <a:gd name="connsiteY81" fmla="*/ 528911 h 901836"/>
              <a:gd name="connsiteX82" fmla="*/ 781050 w 967045"/>
              <a:gd name="connsiteY82" fmla="*/ 547961 h 901836"/>
              <a:gd name="connsiteX83" fmla="*/ 795338 w 967045"/>
              <a:gd name="connsiteY83" fmla="*/ 557486 h 901836"/>
              <a:gd name="connsiteX84" fmla="*/ 804863 w 967045"/>
              <a:gd name="connsiteY84" fmla="*/ 509861 h 901836"/>
              <a:gd name="connsiteX85" fmla="*/ 819150 w 967045"/>
              <a:gd name="connsiteY85" fmla="*/ 500336 h 901836"/>
              <a:gd name="connsiteX86" fmla="*/ 847725 w 967045"/>
              <a:gd name="connsiteY86" fmla="*/ 505099 h 901836"/>
              <a:gd name="connsiteX87" fmla="*/ 885825 w 967045"/>
              <a:gd name="connsiteY87" fmla="*/ 495574 h 901836"/>
              <a:gd name="connsiteX88" fmla="*/ 900113 w 967045"/>
              <a:gd name="connsiteY88" fmla="*/ 486049 h 901836"/>
              <a:gd name="connsiteX89" fmla="*/ 914400 w 967045"/>
              <a:gd name="connsiteY89" fmla="*/ 481286 h 901836"/>
              <a:gd name="connsiteX90" fmla="*/ 938213 w 967045"/>
              <a:gd name="connsiteY90" fmla="*/ 452711 h 901836"/>
              <a:gd name="connsiteX91" fmla="*/ 952500 w 967045"/>
              <a:gd name="connsiteY91" fmla="*/ 443186 h 901836"/>
              <a:gd name="connsiteX92" fmla="*/ 962025 w 967045"/>
              <a:gd name="connsiteY92" fmla="*/ 414611 h 901836"/>
              <a:gd name="connsiteX93" fmla="*/ 966788 w 967045"/>
              <a:gd name="connsiteY93" fmla="*/ 400324 h 901836"/>
              <a:gd name="connsiteX94" fmla="*/ 962025 w 967045"/>
              <a:gd name="connsiteY94" fmla="*/ 366986 h 901836"/>
              <a:gd name="connsiteX95" fmla="*/ 947738 w 967045"/>
              <a:gd name="connsiteY95" fmla="*/ 362224 h 901836"/>
              <a:gd name="connsiteX96" fmla="*/ 914400 w 967045"/>
              <a:gd name="connsiteY96" fmla="*/ 371749 h 901836"/>
              <a:gd name="connsiteX97" fmla="*/ 790575 w 967045"/>
              <a:gd name="connsiteY97" fmla="*/ 366986 h 901836"/>
              <a:gd name="connsiteX98" fmla="*/ 776288 w 967045"/>
              <a:gd name="connsiteY98" fmla="*/ 362224 h 901836"/>
              <a:gd name="connsiteX99" fmla="*/ 747713 w 967045"/>
              <a:gd name="connsiteY99" fmla="*/ 343174 h 901836"/>
              <a:gd name="connsiteX100" fmla="*/ 742950 w 967045"/>
              <a:gd name="connsiteY100" fmla="*/ 309836 h 901836"/>
              <a:gd name="connsiteX101" fmla="*/ 728663 w 967045"/>
              <a:gd name="connsiteY101" fmla="*/ 295549 h 901836"/>
              <a:gd name="connsiteX102" fmla="*/ 719138 w 967045"/>
              <a:gd name="connsiteY102" fmla="*/ 281261 h 901836"/>
              <a:gd name="connsiteX103" fmla="*/ 723900 w 967045"/>
              <a:gd name="connsiteY103" fmla="*/ 266974 h 901836"/>
              <a:gd name="connsiteX104" fmla="*/ 728663 w 967045"/>
              <a:gd name="connsiteY104" fmla="*/ 238399 h 901836"/>
              <a:gd name="connsiteX105" fmla="*/ 709613 w 967045"/>
              <a:gd name="connsiteY105" fmla="*/ 228874 h 901836"/>
              <a:gd name="connsiteX106" fmla="*/ 700088 w 967045"/>
              <a:gd name="connsiteY106" fmla="*/ 214586 h 901836"/>
              <a:gd name="connsiteX107" fmla="*/ 681038 w 967045"/>
              <a:gd name="connsiteY107" fmla="*/ 205061 h 901836"/>
              <a:gd name="connsiteX108" fmla="*/ 638175 w 967045"/>
              <a:gd name="connsiteY108" fmla="*/ 186011 h 901836"/>
              <a:gd name="connsiteX109" fmla="*/ 609600 w 967045"/>
              <a:gd name="connsiteY109" fmla="*/ 176486 h 901836"/>
              <a:gd name="connsiteX110" fmla="*/ 595313 w 967045"/>
              <a:gd name="connsiteY110" fmla="*/ 171724 h 901836"/>
              <a:gd name="connsiteX111" fmla="*/ 566738 w 967045"/>
              <a:gd name="connsiteY111" fmla="*/ 143149 h 901836"/>
              <a:gd name="connsiteX112" fmla="*/ 557213 w 967045"/>
              <a:gd name="connsiteY112" fmla="*/ 114574 h 901836"/>
              <a:gd name="connsiteX113" fmla="*/ 552450 w 967045"/>
              <a:gd name="connsiteY113" fmla="*/ 100286 h 901836"/>
              <a:gd name="connsiteX114" fmla="*/ 523875 w 967045"/>
              <a:gd name="connsiteY114" fmla="*/ 81236 h 901836"/>
              <a:gd name="connsiteX115" fmla="*/ 509588 w 967045"/>
              <a:gd name="connsiteY115" fmla="*/ 71711 h 901836"/>
              <a:gd name="connsiteX116" fmla="*/ 461963 w 967045"/>
              <a:gd name="connsiteY116" fmla="*/ 62186 h 901836"/>
              <a:gd name="connsiteX117" fmla="*/ 447675 w 967045"/>
              <a:gd name="connsiteY117" fmla="*/ 52661 h 901836"/>
              <a:gd name="connsiteX118" fmla="*/ 338138 w 967045"/>
              <a:gd name="connsiteY118" fmla="*/ 47899 h 901836"/>
              <a:gd name="connsiteX119" fmla="*/ 309563 w 967045"/>
              <a:gd name="connsiteY119" fmla="*/ 52661 h 901836"/>
              <a:gd name="connsiteX120" fmla="*/ 295275 w 967045"/>
              <a:gd name="connsiteY120" fmla="*/ 57424 h 901836"/>
              <a:gd name="connsiteX121" fmla="*/ 271463 w 967045"/>
              <a:gd name="connsiteY121" fmla="*/ 24086 h 901836"/>
              <a:gd name="connsiteX122" fmla="*/ 257175 w 967045"/>
              <a:gd name="connsiteY122" fmla="*/ 19324 h 901836"/>
              <a:gd name="connsiteX123" fmla="*/ 242888 w 967045"/>
              <a:gd name="connsiteY123" fmla="*/ 9799 h 901836"/>
              <a:gd name="connsiteX124" fmla="*/ 176213 w 967045"/>
              <a:gd name="connsiteY124" fmla="*/ 9799 h 901836"/>
              <a:gd name="connsiteX125" fmla="*/ 171450 w 967045"/>
              <a:gd name="connsiteY125" fmla="*/ 24086 h 901836"/>
              <a:gd name="connsiteX126" fmla="*/ 152400 w 967045"/>
              <a:gd name="connsiteY126" fmla="*/ 28849 h 901836"/>
              <a:gd name="connsiteX127" fmla="*/ 57150 w 967045"/>
              <a:gd name="connsiteY127" fmla="*/ 33611 h 901836"/>
              <a:gd name="connsiteX128" fmla="*/ 47625 w 967045"/>
              <a:gd name="connsiteY128" fmla="*/ 47899 h 901836"/>
              <a:gd name="connsiteX129" fmla="*/ 42863 w 967045"/>
              <a:gd name="connsiteY129" fmla="*/ 62186 h 901836"/>
              <a:gd name="connsiteX130" fmla="*/ 14288 w 967045"/>
              <a:gd name="connsiteY130" fmla="*/ 81236 h 901836"/>
              <a:gd name="connsiteX131" fmla="*/ 0 w 967045"/>
              <a:gd name="connsiteY131" fmla="*/ 90761 h 901836"/>
              <a:gd name="connsiteX132" fmla="*/ 4763 w 967045"/>
              <a:gd name="connsiteY132" fmla="*/ 109811 h 901836"/>
              <a:gd name="connsiteX133" fmla="*/ 14288 w 967045"/>
              <a:gd name="connsiteY133" fmla="*/ 157436 h 901836"/>
              <a:gd name="connsiteX134" fmla="*/ 23813 w 967045"/>
              <a:gd name="connsiteY134" fmla="*/ 171724 h 901836"/>
              <a:gd name="connsiteX135" fmla="*/ 38100 w 967045"/>
              <a:gd name="connsiteY135" fmla="*/ 181249 h 901836"/>
              <a:gd name="connsiteX136" fmla="*/ 42863 w 967045"/>
              <a:gd name="connsiteY136" fmla="*/ 238399 h 901836"/>
              <a:gd name="connsiteX137" fmla="*/ 14288 w 967045"/>
              <a:gd name="connsiteY137" fmla="*/ 247924 h 901836"/>
              <a:gd name="connsiteX138" fmla="*/ 9525 w 967045"/>
              <a:gd name="connsiteY138" fmla="*/ 262211 h 901836"/>
              <a:gd name="connsiteX139" fmla="*/ 47625 w 967045"/>
              <a:gd name="connsiteY139" fmla="*/ 281261 h 901836"/>
              <a:gd name="connsiteX140" fmla="*/ 57150 w 967045"/>
              <a:gd name="connsiteY140" fmla="*/ 295549 h 901836"/>
              <a:gd name="connsiteX141" fmla="*/ 47625 w 967045"/>
              <a:gd name="connsiteY141" fmla="*/ 338411 h 901836"/>
              <a:gd name="connsiteX142" fmla="*/ 52388 w 967045"/>
              <a:gd name="connsiteY142" fmla="*/ 381274 h 90183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</a:cxnLst>
            <a:rect l="l" t="t" r="r" b="b"/>
            <a:pathLst>
              <a:path w="967045" h="901836">
                <a:moveTo>
                  <a:pt x="52388" y="381274"/>
                </a:moveTo>
                <a:cubicBezTo>
                  <a:pt x="55563" y="390005"/>
                  <a:pt x="61556" y="388239"/>
                  <a:pt x="66675" y="390799"/>
                </a:cubicBezTo>
                <a:cubicBezTo>
                  <a:pt x="90463" y="402692"/>
                  <a:pt x="150190" y="399888"/>
                  <a:pt x="157163" y="400324"/>
                </a:cubicBezTo>
                <a:cubicBezTo>
                  <a:pt x="161925" y="405086"/>
                  <a:pt x="168108" y="408763"/>
                  <a:pt x="171450" y="414611"/>
                </a:cubicBezTo>
                <a:cubicBezTo>
                  <a:pt x="195244" y="456251"/>
                  <a:pt x="123297" y="429881"/>
                  <a:pt x="242888" y="438424"/>
                </a:cubicBezTo>
                <a:cubicBezTo>
                  <a:pt x="241300" y="444774"/>
                  <a:pt x="240703" y="451458"/>
                  <a:pt x="238125" y="457474"/>
                </a:cubicBezTo>
                <a:cubicBezTo>
                  <a:pt x="235870" y="462735"/>
                  <a:pt x="231160" y="466642"/>
                  <a:pt x="228600" y="471761"/>
                </a:cubicBezTo>
                <a:cubicBezTo>
                  <a:pt x="226355" y="476251"/>
                  <a:pt x="225425" y="481286"/>
                  <a:pt x="223838" y="486049"/>
                </a:cubicBezTo>
                <a:cubicBezTo>
                  <a:pt x="225893" y="492213"/>
                  <a:pt x="236046" y="514154"/>
                  <a:pt x="223838" y="519386"/>
                </a:cubicBezTo>
                <a:cubicBezTo>
                  <a:pt x="214962" y="523190"/>
                  <a:pt x="204788" y="516211"/>
                  <a:pt x="195263" y="514624"/>
                </a:cubicBezTo>
                <a:cubicBezTo>
                  <a:pt x="184150" y="481286"/>
                  <a:pt x="195263" y="489224"/>
                  <a:pt x="171450" y="481286"/>
                </a:cubicBezTo>
                <a:cubicBezTo>
                  <a:pt x="168590" y="469846"/>
                  <a:pt x="167442" y="456172"/>
                  <a:pt x="157163" y="447949"/>
                </a:cubicBezTo>
                <a:cubicBezTo>
                  <a:pt x="153243" y="444813"/>
                  <a:pt x="147638" y="444774"/>
                  <a:pt x="142875" y="443186"/>
                </a:cubicBezTo>
                <a:cubicBezTo>
                  <a:pt x="138113" y="446361"/>
                  <a:pt x="129529" y="447065"/>
                  <a:pt x="128588" y="452711"/>
                </a:cubicBezTo>
                <a:cubicBezTo>
                  <a:pt x="124495" y="477270"/>
                  <a:pt x="131248" y="494031"/>
                  <a:pt x="138113" y="514624"/>
                </a:cubicBezTo>
                <a:cubicBezTo>
                  <a:pt x="133989" y="515655"/>
                  <a:pt x="105949" y="516972"/>
                  <a:pt x="114300" y="533674"/>
                </a:cubicBezTo>
                <a:cubicBezTo>
                  <a:pt x="116545" y="538164"/>
                  <a:pt x="123825" y="536849"/>
                  <a:pt x="128588" y="538436"/>
                </a:cubicBezTo>
                <a:cubicBezTo>
                  <a:pt x="133350" y="541611"/>
                  <a:pt x="139299" y="543492"/>
                  <a:pt x="142875" y="547961"/>
                </a:cubicBezTo>
                <a:cubicBezTo>
                  <a:pt x="146011" y="551881"/>
                  <a:pt x="151558" y="559113"/>
                  <a:pt x="147638" y="562249"/>
                </a:cubicBezTo>
                <a:cubicBezTo>
                  <a:pt x="140098" y="568281"/>
                  <a:pt x="128588" y="565424"/>
                  <a:pt x="119063" y="567011"/>
                </a:cubicBezTo>
                <a:cubicBezTo>
                  <a:pt x="115888" y="573361"/>
                  <a:pt x="107293" y="579326"/>
                  <a:pt x="109538" y="586061"/>
                </a:cubicBezTo>
                <a:cubicBezTo>
                  <a:pt x="111783" y="592796"/>
                  <a:pt x="123134" y="591041"/>
                  <a:pt x="128588" y="595586"/>
                </a:cubicBezTo>
                <a:cubicBezTo>
                  <a:pt x="132985" y="599250"/>
                  <a:pt x="134938" y="605111"/>
                  <a:pt x="138113" y="609874"/>
                </a:cubicBezTo>
                <a:cubicBezTo>
                  <a:pt x="133350" y="613049"/>
                  <a:pt x="129525" y="618881"/>
                  <a:pt x="123825" y="619399"/>
                </a:cubicBezTo>
                <a:cubicBezTo>
                  <a:pt x="107477" y="620885"/>
                  <a:pt x="83696" y="614129"/>
                  <a:pt x="66675" y="609874"/>
                </a:cubicBezTo>
                <a:cubicBezTo>
                  <a:pt x="61913" y="606699"/>
                  <a:pt x="57507" y="602909"/>
                  <a:pt x="52388" y="600349"/>
                </a:cubicBezTo>
                <a:cubicBezTo>
                  <a:pt x="33005" y="590657"/>
                  <a:pt x="25115" y="597209"/>
                  <a:pt x="0" y="600349"/>
                </a:cubicBezTo>
                <a:cubicBezTo>
                  <a:pt x="1588" y="606699"/>
                  <a:pt x="674" y="614288"/>
                  <a:pt x="4763" y="619399"/>
                </a:cubicBezTo>
                <a:cubicBezTo>
                  <a:pt x="7899" y="623319"/>
                  <a:pt x="14560" y="621916"/>
                  <a:pt x="19050" y="624161"/>
                </a:cubicBezTo>
                <a:cubicBezTo>
                  <a:pt x="24170" y="626721"/>
                  <a:pt x="28107" y="631361"/>
                  <a:pt x="33338" y="633686"/>
                </a:cubicBezTo>
                <a:cubicBezTo>
                  <a:pt x="42513" y="637764"/>
                  <a:pt x="52388" y="640036"/>
                  <a:pt x="61913" y="643211"/>
                </a:cubicBezTo>
                <a:lnTo>
                  <a:pt x="76200" y="647974"/>
                </a:lnTo>
                <a:lnTo>
                  <a:pt x="90488" y="652736"/>
                </a:lnTo>
                <a:cubicBezTo>
                  <a:pt x="98108" y="657816"/>
                  <a:pt x="113030" y="665119"/>
                  <a:pt x="114300" y="676549"/>
                </a:cubicBezTo>
                <a:cubicBezTo>
                  <a:pt x="118511" y="714449"/>
                  <a:pt x="116246" y="752820"/>
                  <a:pt x="119063" y="790849"/>
                </a:cubicBezTo>
                <a:cubicBezTo>
                  <a:pt x="119434" y="795855"/>
                  <a:pt x="120275" y="801586"/>
                  <a:pt x="123825" y="805136"/>
                </a:cubicBezTo>
                <a:cubicBezTo>
                  <a:pt x="127375" y="808686"/>
                  <a:pt x="133623" y="807654"/>
                  <a:pt x="138113" y="809899"/>
                </a:cubicBezTo>
                <a:cubicBezTo>
                  <a:pt x="171000" y="826343"/>
                  <a:pt x="131805" y="814276"/>
                  <a:pt x="171450" y="824186"/>
                </a:cubicBezTo>
                <a:cubicBezTo>
                  <a:pt x="190055" y="833488"/>
                  <a:pt x="191049" y="830047"/>
                  <a:pt x="200025" y="847999"/>
                </a:cubicBezTo>
                <a:cubicBezTo>
                  <a:pt x="202270" y="852489"/>
                  <a:pt x="200868" y="859150"/>
                  <a:pt x="204788" y="862286"/>
                </a:cubicBezTo>
                <a:cubicBezTo>
                  <a:pt x="209899" y="866375"/>
                  <a:pt x="217488" y="865461"/>
                  <a:pt x="223838" y="867049"/>
                </a:cubicBezTo>
                <a:cubicBezTo>
                  <a:pt x="245470" y="881471"/>
                  <a:pt x="248958" y="888163"/>
                  <a:pt x="285750" y="871811"/>
                </a:cubicBezTo>
                <a:cubicBezTo>
                  <a:pt x="290337" y="869772"/>
                  <a:pt x="282206" y="862394"/>
                  <a:pt x="280988" y="857524"/>
                </a:cubicBezTo>
                <a:cubicBezTo>
                  <a:pt x="279025" y="849671"/>
                  <a:pt x="277813" y="841649"/>
                  <a:pt x="276225" y="833711"/>
                </a:cubicBezTo>
                <a:cubicBezTo>
                  <a:pt x="280988" y="830536"/>
                  <a:pt x="284900" y="823063"/>
                  <a:pt x="290513" y="824186"/>
                </a:cubicBezTo>
                <a:cubicBezTo>
                  <a:pt x="298096" y="825703"/>
                  <a:pt x="302373" y="847907"/>
                  <a:pt x="304800" y="852761"/>
                </a:cubicBezTo>
                <a:cubicBezTo>
                  <a:pt x="307360" y="857881"/>
                  <a:pt x="312000" y="861818"/>
                  <a:pt x="314325" y="867049"/>
                </a:cubicBezTo>
                <a:cubicBezTo>
                  <a:pt x="329786" y="901836"/>
                  <a:pt x="312151" y="891725"/>
                  <a:pt x="338138" y="900386"/>
                </a:cubicBezTo>
                <a:cubicBezTo>
                  <a:pt x="346075" y="898799"/>
                  <a:pt x="356682" y="901770"/>
                  <a:pt x="361950" y="895624"/>
                </a:cubicBezTo>
                <a:cubicBezTo>
                  <a:pt x="380914" y="873500"/>
                  <a:pt x="350752" y="851088"/>
                  <a:pt x="381000" y="881336"/>
                </a:cubicBezTo>
                <a:cubicBezTo>
                  <a:pt x="382588" y="886099"/>
                  <a:pt x="380824" y="894726"/>
                  <a:pt x="385763" y="895624"/>
                </a:cubicBezTo>
                <a:cubicBezTo>
                  <a:pt x="400833" y="898364"/>
                  <a:pt x="433938" y="891385"/>
                  <a:pt x="452438" y="886099"/>
                </a:cubicBezTo>
                <a:cubicBezTo>
                  <a:pt x="457265" y="884720"/>
                  <a:pt x="461802" y="882321"/>
                  <a:pt x="466725" y="881336"/>
                </a:cubicBezTo>
                <a:cubicBezTo>
                  <a:pt x="477732" y="879135"/>
                  <a:pt x="488950" y="878161"/>
                  <a:pt x="500063" y="876574"/>
                </a:cubicBezTo>
                <a:cubicBezTo>
                  <a:pt x="510069" y="846553"/>
                  <a:pt x="496067" y="874362"/>
                  <a:pt x="538163" y="857524"/>
                </a:cubicBezTo>
                <a:cubicBezTo>
                  <a:pt x="544416" y="855023"/>
                  <a:pt x="547688" y="847999"/>
                  <a:pt x="552450" y="843236"/>
                </a:cubicBezTo>
                <a:cubicBezTo>
                  <a:pt x="554038" y="835299"/>
                  <a:pt x="553593" y="826664"/>
                  <a:pt x="557213" y="819424"/>
                </a:cubicBezTo>
                <a:cubicBezTo>
                  <a:pt x="568104" y="797641"/>
                  <a:pt x="588467" y="803015"/>
                  <a:pt x="609600" y="800374"/>
                </a:cubicBezTo>
                <a:cubicBezTo>
                  <a:pt x="614363" y="801961"/>
                  <a:pt x="621103" y="800959"/>
                  <a:pt x="623888" y="805136"/>
                </a:cubicBezTo>
                <a:cubicBezTo>
                  <a:pt x="646876" y="839618"/>
                  <a:pt x="610278" y="822826"/>
                  <a:pt x="642938" y="833711"/>
                </a:cubicBezTo>
                <a:cubicBezTo>
                  <a:pt x="658813" y="832124"/>
                  <a:pt x="674794" y="831375"/>
                  <a:pt x="690563" y="828949"/>
                </a:cubicBezTo>
                <a:cubicBezTo>
                  <a:pt x="695525" y="828186"/>
                  <a:pt x="701714" y="828106"/>
                  <a:pt x="704850" y="824186"/>
                </a:cubicBezTo>
                <a:cubicBezTo>
                  <a:pt x="708939" y="819075"/>
                  <a:pt x="707035" y="811152"/>
                  <a:pt x="709613" y="805136"/>
                </a:cubicBezTo>
                <a:cubicBezTo>
                  <a:pt x="711868" y="799875"/>
                  <a:pt x="715963" y="795611"/>
                  <a:pt x="719138" y="790849"/>
                </a:cubicBezTo>
                <a:cubicBezTo>
                  <a:pt x="721984" y="776618"/>
                  <a:pt x="725294" y="744345"/>
                  <a:pt x="742950" y="738461"/>
                </a:cubicBezTo>
                <a:lnTo>
                  <a:pt x="757238" y="733699"/>
                </a:lnTo>
                <a:cubicBezTo>
                  <a:pt x="762000" y="730524"/>
                  <a:pt x="766406" y="726734"/>
                  <a:pt x="771525" y="724174"/>
                </a:cubicBezTo>
                <a:cubicBezTo>
                  <a:pt x="779172" y="720351"/>
                  <a:pt x="788381" y="719618"/>
                  <a:pt x="795338" y="714649"/>
                </a:cubicBezTo>
                <a:cubicBezTo>
                  <a:pt x="799996" y="711322"/>
                  <a:pt x="801199" y="704758"/>
                  <a:pt x="804863" y="700361"/>
                </a:cubicBezTo>
                <a:cubicBezTo>
                  <a:pt x="809175" y="695187"/>
                  <a:pt x="814388" y="690836"/>
                  <a:pt x="819150" y="686074"/>
                </a:cubicBezTo>
                <a:cubicBezTo>
                  <a:pt x="825514" y="666983"/>
                  <a:pt x="827532" y="668357"/>
                  <a:pt x="819150" y="643211"/>
                </a:cubicBezTo>
                <a:cubicBezTo>
                  <a:pt x="817340" y="637781"/>
                  <a:pt x="814387" y="632099"/>
                  <a:pt x="809625" y="628924"/>
                </a:cubicBezTo>
                <a:cubicBezTo>
                  <a:pt x="804179" y="625293"/>
                  <a:pt x="796925" y="625749"/>
                  <a:pt x="790575" y="624161"/>
                </a:cubicBezTo>
                <a:cubicBezTo>
                  <a:pt x="785813" y="620986"/>
                  <a:pt x="781407" y="617196"/>
                  <a:pt x="776288" y="614636"/>
                </a:cubicBezTo>
                <a:cubicBezTo>
                  <a:pt x="769460" y="611222"/>
                  <a:pt x="749047" y="606635"/>
                  <a:pt x="742950" y="605111"/>
                </a:cubicBezTo>
                <a:cubicBezTo>
                  <a:pt x="729753" y="565517"/>
                  <a:pt x="751573" y="621944"/>
                  <a:pt x="719138" y="576536"/>
                </a:cubicBezTo>
                <a:cubicBezTo>
                  <a:pt x="715334" y="571210"/>
                  <a:pt x="716953" y="563502"/>
                  <a:pt x="714375" y="557486"/>
                </a:cubicBezTo>
                <a:cubicBezTo>
                  <a:pt x="712120" y="552225"/>
                  <a:pt x="709319" y="546775"/>
                  <a:pt x="704850" y="543199"/>
                </a:cubicBezTo>
                <a:cubicBezTo>
                  <a:pt x="699966" y="539292"/>
                  <a:pt x="667940" y="533912"/>
                  <a:pt x="666750" y="533674"/>
                </a:cubicBezTo>
                <a:cubicBezTo>
                  <a:pt x="673974" y="538490"/>
                  <a:pt x="685466" y="547961"/>
                  <a:pt x="695325" y="547961"/>
                </a:cubicBezTo>
                <a:cubicBezTo>
                  <a:pt x="704981" y="547961"/>
                  <a:pt x="714375" y="544786"/>
                  <a:pt x="723900" y="543199"/>
                </a:cubicBezTo>
                <a:cubicBezTo>
                  <a:pt x="736019" y="518961"/>
                  <a:pt x="734134" y="507835"/>
                  <a:pt x="776288" y="528911"/>
                </a:cubicBezTo>
                <a:cubicBezTo>
                  <a:pt x="782142" y="531838"/>
                  <a:pt x="777419" y="542515"/>
                  <a:pt x="781050" y="547961"/>
                </a:cubicBezTo>
                <a:cubicBezTo>
                  <a:pt x="784225" y="552724"/>
                  <a:pt x="790575" y="554311"/>
                  <a:pt x="795338" y="557486"/>
                </a:cubicBezTo>
                <a:cubicBezTo>
                  <a:pt x="828473" y="546442"/>
                  <a:pt x="795258" y="562686"/>
                  <a:pt x="804863" y="509861"/>
                </a:cubicBezTo>
                <a:cubicBezTo>
                  <a:pt x="805887" y="504230"/>
                  <a:pt x="814388" y="503511"/>
                  <a:pt x="819150" y="500336"/>
                </a:cubicBezTo>
                <a:cubicBezTo>
                  <a:pt x="828675" y="501924"/>
                  <a:pt x="838069" y="505099"/>
                  <a:pt x="847725" y="505099"/>
                </a:cubicBezTo>
                <a:cubicBezTo>
                  <a:pt x="859217" y="505099"/>
                  <a:pt x="874552" y="499331"/>
                  <a:pt x="885825" y="495574"/>
                </a:cubicBezTo>
                <a:cubicBezTo>
                  <a:pt x="890588" y="492399"/>
                  <a:pt x="894993" y="488609"/>
                  <a:pt x="900113" y="486049"/>
                </a:cubicBezTo>
                <a:cubicBezTo>
                  <a:pt x="904603" y="483804"/>
                  <a:pt x="910223" y="484071"/>
                  <a:pt x="914400" y="481286"/>
                </a:cubicBezTo>
                <a:cubicBezTo>
                  <a:pt x="937809" y="465680"/>
                  <a:pt x="920640" y="470285"/>
                  <a:pt x="938213" y="452711"/>
                </a:cubicBezTo>
                <a:cubicBezTo>
                  <a:pt x="942260" y="448664"/>
                  <a:pt x="947738" y="446361"/>
                  <a:pt x="952500" y="443186"/>
                </a:cubicBezTo>
                <a:lnTo>
                  <a:pt x="962025" y="414611"/>
                </a:lnTo>
                <a:lnTo>
                  <a:pt x="966788" y="400324"/>
                </a:lnTo>
                <a:cubicBezTo>
                  <a:pt x="965200" y="389211"/>
                  <a:pt x="967045" y="377026"/>
                  <a:pt x="962025" y="366986"/>
                </a:cubicBezTo>
                <a:cubicBezTo>
                  <a:pt x="959780" y="362496"/>
                  <a:pt x="952733" y="361724"/>
                  <a:pt x="947738" y="362224"/>
                </a:cubicBezTo>
                <a:cubicBezTo>
                  <a:pt x="936238" y="363374"/>
                  <a:pt x="925513" y="368574"/>
                  <a:pt x="914400" y="371749"/>
                </a:cubicBezTo>
                <a:cubicBezTo>
                  <a:pt x="873125" y="370161"/>
                  <a:pt x="831783" y="369828"/>
                  <a:pt x="790575" y="366986"/>
                </a:cubicBezTo>
                <a:cubicBezTo>
                  <a:pt x="785567" y="366641"/>
                  <a:pt x="780676" y="364662"/>
                  <a:pt x="776288" y="362224"/>
                </a:cubicBezTo>
                <a:cubicBezTo>
                  <a:pt x="766281" y="356665"/>
                  <a:pt x="747713" y="343174"/>
                  <a:pt x="747713" y="343174"/>
                </a:cubicBezTo>
                <a:cubicBezTo>
                  <a:pt x="746125" y="332061"/>
                  <a:pt x="747119" y="320259"/>
                  <a:pt x="742950" y="309836"/>
                </a:cubicBezTo>
                <a:cubicBezTo>
                  <a:pt x="740449" y="303583"/>
                  <a:pt x="732975" y="300723"/>
                  <a:pt x="728663" y="295549"/>
                </a:cubicBezTo>
                <a:cubicBezTo>
                  <a:pt x="724999" y="291152"/>
                  <a:pt x="722313" y="286024"/>
                  <a:pt x="719138" y="281261"/>
                </a:cubicBezTo>
                <a:cubicBezTo>
                  <a:pt x="720725" y="276499"/>
                  <a:pt x="721655" y="271464"/>
                  <a:pt x="723900" y="266974"/>
                </a:cubicBezTo>
                <a:cubicBezTo>
                  <a:pt x="729162" y="256450"/>
                  <a:pt x="741416" y="251152"/>
                  <a:pt x="728663" y="238399"/>
                </a:cubicBezTo>
                <a:cubicBezTo>
                  <a:pt x="723643" y="233379"/>
                  <a:pt x="715963" y="232049"/>
                  <a:pt x="709613" y="228874"/>
                </a:cubicBezTo>
                <a:cubicBezTo>
                  <a:pt x="706438" y="224111"/>
                  <a:pt x="704485" y="218250"/>
                  <a:pt x="700088" y="214586"/>
                </a:cubicBezTo>
                <a:cubicBezTo>
                  <a:pt x="694634" y="210041"/>
                  <a:pt x="687202" y="208583"/>
                  <a:pt x="681038" y="205061"/>
                </a:cubicBezTo>
                <a:cubicBezTo>
                  <a:pt x="649341" y="186949"/>
                  <a:pt x="688063" y="202640"/>
                  <a:pt x="638175" y="186011"/>
                </a:cubicBezTo>
                <a:lnTo>
                  <a:pt x="609600" y="176486"/>
                </a:lnTo>
                <a:lnTo>
                  <a:pt x="595313" y="171724"/>
                </a:lnTo>
                <a:cubicBezTo>
                  <a:pt x="581343" y="161246"/>
                  <a:pt x="573702" y="158817"/>
                  <a:pt x="566738" y="143149"/>
                </a:cubicBezTo>
                <a:cubicBezTo>
                  <a:pt x="562660" y="133974"/>
                  <a:pt x="560388" y="124099"/>
                  <a:pt x="557213" y="114574"/>
                </a:cubicBezTo>
                <a:cubicBezTo>
                  <a:pt x="555625" y="109811"/>
                  <a:pt x="556627" y="103071"/>
                  <a:pt x="552450" y="100286"/>
                </a:cubicBezTo>
                <a:lnTo>
                  <a:pt x="523875" y="81236"/>
                </a:lnTo>
                <a:cubicBezTo>
                  <a:pt x="519113" y="78061"/>
                  <a:pt x="515141" y="73099"/>
                  <a:pt x="509588" y="71711"/>
                </a:cubicBezTo>
                <a:cubicBezTo>
                  <a:pt x="481170" y="64607"/>
                  <a:pt x="496994" y="68025"/>
                  <a:pt x="461963" y="62186"/>
                </a:cubicBezTo>
                <a:cubicBezTo>
                  <a:pt x="457200" y="59011"/>
                  <a:pt x="452795" y="55221"/>
                  <a:pt x="447675" y="52661"/>
                </a:cubicBezTo>
                <a:cubicBezTo>
                  <a:pt x="406359" y="32003"/>
                  <a:pt x="402040" y="44348"/>
                  <a:pt x="338138" y="47899"/>
                </a:cubicBezTo>
                <a:cubicBezTo>
                  <a:pt x="328613" y="49486"/>
                  <a:pt x="318989" y="50566"/>
                  <a:pt x="309563" y="52661"/>
                </a:cubicBezTo>
                <a:cubicBezTo>
                  <a:pt x="304662" y="53750"/>
                  <a:pt x="299765" y="59669"/>
                  <a:pt x="295275" y="57424"/>
                </a:cubicBezTo>
                <a:cubicBezTo>
                  <a:pt x="281714" y="50644"/>
                  <a:pt x="282391" y="32828"/>
                  <a:pt x="271463" y="24086"/>
                </a:cubicBezTo>
                <a:cubicBezTo>
                  <a:pt x="267543" y="20950"/>
                  <a:pt x="261938" y="20911"/>
                  <a:pt x="257175" y="19324"/>
                </a:cubicBezTo>
                <a:cubicBezTo>
                  <a:pt x="252413" y="16149"/>
                  <a:pt x="248149" y="12054"/>
                  <a:pt x="242888" y="9799"/>
                </a:cubicBezTo>
                <a:cubicBezTo>
                  <a:pt x="220024" y="0"/>
                  <a:pt x="201921" y="7228"/>
                  <a:pt x="176213" y="9799"/>
                </a:cubicBezTo>
                <a:cubicBezTo>
                  <a:pt x="174625" y="14561"/>
                  <a:pt x="175370" y="20950"/>
                  <a:pt x="171450" y="24086"/>
                </a:cubicBezTo>
                <a:cubicBezTo>
                  <a:pt x="166339" y="28175"/>
                  <a:pt x="158923" y="28305"/>
                  <a:pt x="152400" y="28849"/>
                </a:cubicBezTo>
                <a:cubicBezTo>
                  <a:pt x="120720" y="31489"/>
                  <a:pt x="88900" y="32024"/>
                  <a:pt x="57150" y="33611"/>
                </a:cubicBezTo>
                <a:cubicBezTo>
                  <a:pt x="53975" y="38374"/>
                  <a:pt x="50185" y="42779"/>
                  <a:pt x="47625" y="47899"/>
                </a:cubicBezTo>
                <a:cubicBezTo>
                  <a:pt x="45380" y="52389"/>
                  <a:pt x="46413" y="58636"/>
                  <a:pt x="42863" y="62186"/>
                </a:cubicBezTo>
                <a:cubicBezTo>
                  <a:pt x="34768" y="70281"/>
                  <a:pt x="23813" y="74886"/>
                  <a:pt x="14288" y="81236"/>
                </a:cubicBezTo>
                <a:lnTo>
                  <a:pt x="0" y="90761"/>
                </a:lnTo>
                <a:cubicBezTo>
                  <a:pt x="1588" y="97111"/>
                  <a:pt x="3592" y="103371"/>
                  <a:pt x="4763" y="109811"/>
                </a:cubicBezTo>
                <a:cubicBezTo>
                  <a:pt x="7272" y="123610"/>
                  <a:pt x="7300" y="143460"/>
                  <a:pt x="14288" y="157436"/>
                </a:cubicBezTo>
                <a:cubicBezTo>
                  <a:pt x="16848" y="162556"/>
                  <a:pt x="19766" y="167676"/>
                  <a:pt x="23813" y="171724"/>
                </a:cubicBezTo>
                <a:cubicBezTo>
                  <a:pt x="27860" y="175771"/>
                  <a:pt x="33338" y="178074"/>
                  <a:pt x="38100" y="181249"/>
                </a:cubicBezTo>
                <a:cubicBezTo>
                  <a:pt x="42861" y="195531"/>
                  <a:pt x="56794" y="222477"/>
                  <a:pt x="42863" y="238399"/>
                </a:cubicBezTo>
                <a:cubicBezTo>
                  <a:pt x="36252" y="245955"/>
                  <a:pt x="14288" y="247924"/>
                  <a:pt x="14288" y="247924"/>
                </a:cubicBezTo>
                <a:cubicBezTo>
                  <a:pt x="12700" y="252686"/>
                  <a:pt x="8700" y="257259"/>
                  <a:pt x="9525" y="262211"/>
                </a:cubicBezTo>
                <a:cubicBezTo>
                  <a:pt x="12926" y="282621"/>
                  <a:pt x="32771" y="278786"/>
                  <a:pt x="47625" y="281261"/>
                </a:cubicBezTo>
                <a:cubicBezTo>
                  <a:pt x="50800" y="286024"/>
                  <a:pt x="56518" y="289860"/>
                  <a:pt x="57150" y="295549"/>
                </a:cubicBezTo>
                <a:cubicBezTo>
                  <a:pt x="61768" y="337109"/>
                  <a:pt x="50137" y="310787"/>
                  <a:pt x="47625" y="338411"/>
                </a:cubicBezTo>
                <a:cubicBezTo>
                  <a:pt x="46475" y="351059"/>
                  <a:pt x="49213" y="372543"/>
                  <a:pt x="52388" y="38127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4" name="Полилиния 263"/>
          <p:cNvSpPr/>
          <p:nvPr/>
        </p:nvSpPr>
        <p:spPr>
          <a:xfrm>
            <a:off x="4192917" y="2065308"/>
            <a:ext cx="890423" cy="929827"/>
          </a:xfrm>
          <a:custGeom>
            <a:avLst/>
            <a:gdLst>
              <a:gd name="connsiteX0" fmla="*/ 4763 w 864968"/>
              <a:gd name="connsiteY0" fmla="*/ 424824 h 969002"/>
              <a:gd name="connsiteX1" fmla="*/ 38100 w 864968"/>
              <a:gd name="connsiteY1" fmla="*/ 405774 h 969002"/>
              <a:gd name="connsiteX2" fmla="*/ 28575 w 864968"/>
              <a:gd name="connsiteY2" fmla="*/ 391487 h 969002"/>
              <a:gd name="connsiteX3" fmla="*/ 0 w 864968"/>
              <a:gd name="connsiteY3" fmla="*/ 372437 h 969002"/>
              <a:gd name="connsiteX4" fmla="*/ 4763 w 864968"/>
              <a:gd name="connsiteY4" fmla="*/ 353387 h 969002"/>
              <a:gd name="connsiteX5" fmla="*/ 19050 w 864968"/>
              <a:gd name="connsiteY5" fmla="*/ 343862 h 969002"/>
              <a:gd name="connsiteX6" fmla="*/ 33338 w 864968"/>
              <a:gd name="connsiteY6" fmla="*/ 329574 h 969002"/>
              <a:gd name="connsiteX7" fmla="*/ 38100 w 864968"/>
              <a:gd name="connsiteY7" fmla="*/ 315287 h 969002"/>
              <a:gd name="connsiteX8" fmla="*/ 28575 w 864968"/>
              <a:gd name="connsiteY8" fmla="*/ 272424 h 969002"/>
              <a:gd name="connsiteX9" fmla="*/ 38100 w 864968"/>
              <a:gd name="connsiteY9" fmla="*/ 258137 h 969002"/>
              <a:gd name="connsiteX10" fmla="*/ 71438 w 864968"/>
              <a:gd name="connsiteY10" fmla="*/ 262899 h 969002"/>
              <a:gd name="connsiteX11" fmla="*/ 128588 w 864968"/>
              <a:gd name="connsiteY11" fmla="*/ 258137 h 969002"/>
              <a:gd name="connsiteX12" fmla="*/ 147638 w 864968"/>
              <a:gd name="connsiteY12" fmla="*/ 253374 h 969002"/>
              <a:gd name="connsiteX13" fmla="*/ 161925 w 864968"/>
              <a:gd name="connsiteY13" fmla="*/ 239087 h 969002"/>
              <a:gd name="connsiteX14" fmla="*/ 180975 w 864968"/>
              <a:gd name="connsiteY14" fmla="*/ 229562 h 969002"/>
              <a:gd name="connsiteX15" fmla="*/ 185738 w 864968"/>
              <a:gd name="connsiteY15" fmla="*/ 153362 h 969002"/>
              <a:gd name="connsiteX16" fmla="*/ 200025 w 864968"/>
              <a:gd name="connsiteY16" fmla="*/ 148599 h 969002"/>
              <a:gd name="connsiteX17" fmla="*/ 209550 w 864968"/>
              <a:gd name="connsiteY17" fmla="*/ 120024 h 969002"/>
              <a:gd name="connsiteX18" fmla="*/ 214313 w 864968"/>
              <a:gd name="connsiteY18" fmla="*/ 105737 h 969002"/>
              <a:gd name="connsiteX19" fmla="*/ 219075 w 864968"/>
              <a:gd name="connsiteY19" fmla="*/ 72399 h 969002"/>
              <a:gd name="connsiteX20" fmla="*/ 223838 w 864968"/>
              <a:gd name="connsiteY20" fmla="*/ 58112 h 969002"/>
              <a:gd name="connsiteX21" fmla="*/ 209550 w 864968"/>
              <a:gd name="connsiteY21" fmla="*/ 43824 h 969002"/>
              <a:gd name="connsiteX22" fmla="*/ 171450 w 864968"/>
              <a:gd name="connsiteY22" fmla="*/ 34299 h 969002"/>
              <a:gd name="connsiteX23" fmla="*/ 157163 w 864968"/>
              <a:gd name="connsiteY23" fmla="*/ 24774 h 969002"/>
              <a:gd name="connsiteX24" fmla="*/ 171450 w 864968"/>
              <a:gd name="connsiteY24" fmla="*/ 15249 h 969002"/>
              <a:gd name="connsiteX25" fmla="*/ 209550 w 864968"/>
              <a:gd name="connsiteY25" fmla="*/ 5724 h 969002"/>
              <a:gd name="connsiteX26" fmla="*/ 223838 w 864968"/>
              <a:gd name="connsiteY26" fmla="*/ 962 h 969002"/>
              <a:gd name="connsiteX27" fmla="*/ 261938 w 864968"/>
              <a:gd name="connsiteY27" fmla="*/ 5724 h 969002"/>
              <a:gd name="connsiteX28" fmla="*/ 271463 w 864968"/>
              <a:gd name="connsiteY28" fmla="*/ 24774 h 969002"/>
              <a:gd name="connsiteX29" fmla="*/ 285750 w 864968"/>
              <a:gd name="connsiteY29" fmla="*/ 34299 h 969002"/>
              <a:gd name="connsiteX30" fmla="*/ 300038 w 864968"/>
              <a:gd name="connsiteY30" fmla="*/ 62874 h 969002"/>
              <a:gd name="connsiteX31" fmla="*/ 304800 w 864968"/>
              <a:gd name="connsiteY31" fmla="*/ 77162 h 969002"/>
              <a:gd name="connsiteX32" fmla="*/ 347663 w 864968"/>
              <a:gd name="connsiteY32" fmla="*/ 100974 h 969002"/>
              <a:gd name="connsiteX33" fmla="*/ 376238 w 864968"/>
              <a:gd name="connsiteY33" fmla="*/ 120024 h 969002"/>
              <a:gd name="connsiteX34" fmla="*/ 390525 w 864968"/>
              <a:gd name="connsiteY34" fmla="*/ 124787 h 969002"/>
              <a:gd name="connsiteX35" fmla="*/ 423863 w 864968"/>
              <a:gd name="connsiteY35" fmla="*/ 143837 h 969002"/>
              <a:gd name="connsiteX36" fmla="*/ 442913 w 864968"/>
              <a:gd name="connsiteY36" fmla="*/ 148599 h 969002"/>
              <a:gd name="connsiteX37" fmla="*/ 471488 w 864968"/>
              <a:gd name="connsiteY37" fmla="*/ 143837 h 969002"/>
              <a:gd name="connsiteX38" fmla="*/ 495300 w 864968"/>
              <a:gd name="connsiteY38" fmla="*/ 134312 h 969002"/>
              <a:gd name="connsiteX39" fmla="*/ 500063 w 864968"/>
              <a:gd name="connsiteY39" fmla="*/ 148599 h 969002"/>
              <a:gd name="connsiteX40" fmla="*/ 528638 w 864968"/>
              <a:gd name="connsiteY40" fmla="*/ 167649 h 969002"/>
              <a:gd name="connsiteX41" fmla="*/ 533400 w 864968"/>
              <a:gd name="connsiteY41" fmla="*/ 205749 h 969002"/>
              <a:gd name="connsiteX42" fmla="*/ 547688 w 864968"/>
              <a:gd name="connsiteY42" fmla="*/ 210512 h 969002"/>
              <a:gd name="connsiteX43" fmla="*/ 576263 w 864968"/>
              <a:gd name="connsiteY43" fmla="*/ 224799 h 969002"/>
              <a:gd name="connsiteX44" fmla="*/ 590550 w 864968"/>
              <a:gd name="connsiteY44" fmla="*/ 234324 h 969002"/>
              <a:gd name="connsiteX45" fmla="*/ 609600 w 864968"/>
              <a:gd name="connsiteY45" fmla="*/ 262899 h 969002"/>
              <a:gd name="connsiteX46" fmla="*/ 638175 w 864968"/>
              <a:gd name="connsiteY46" fmla="*/ 281949 h 969002"/>
              <a:gd name="connsiteX47" fmla="*/ 652463 w 864968"/>
              <a:gd name="connsiteY47" fmla="*/ 286712 h 969002"/>
              <a:gd name="connsiteX48" fmla="*/ 681038 w 864968"/>
              <a:gd name="connsiteY48" fmla="*/ 305762 h 969002"/>
              <a:gd name="connsiteX49" fmla="*/ 695325 w 864968"/>
              <a:gd name="connsiteY49" fmla="*/ 315287 h 969002"/>
              <a:gd name="connsiteX50" fmla="*/ 704850 w 864968"/>
              <a:gd name="connsiteY50" fmla="*/ 329574 h 969002"/>
              <a:gd name="connsiteX51" fmla="*/ 714375 w 864968"/>
              <a:gd name="connsiteY51" fmla="*/ 362912 h 969002"/>
              <a:gd name="connsiteX52" fmla="*/ 733425 w 864968"/>
              <a:gd name="connsiteY52" fmla="*/ 396249 h 969002"/>
              <a:gd name="connsiteX53" fmla="*/ 738188 w 864968"/>
              <a:gd name="connsiteY53" fmla="*/ 410537 h 969002"/>
              <a:gd name="connsiteX54" fmla="*/ 747713 w 864968"/>
              <a:gd name="connsiteY54" fmla="*/ 491499 h 969002"/>
              <a:gd name="connsiteX55" fmla="*/ 757238 w 864968"/>
              <a:gd name="connsiteY55" fmla="*/ 510549 h 969002"/>
              <a:gd name="connsiteX56" fmla="*/ 766763 w 864968"/>
              <a:gd name="connsiteY56" fmla="*/ 539124 h 969002"/>
              <a:gd name="connsiteX57" fmla="*/ 781050 w 864968"/>
              <a:gd name="connsiteY57" fmla="*/ 572462 h 969002"/>
              <a:gd name="connsiteX58" fmla="*/ 785813 w 864968"/>
              <a:gd name="connsiteY58" fmla="*/ 596274 h 969002"/>
              <a:gd name="connsiteX59" fmla="*/ 790575 w 864968"/>
              <a:gd name="connsiteY59" fmla="*/ 615324 h 969002"/>
              <a:gd name="connsiteX60" fmla="*/ 800100 w 864968"/>
              <a:gd name="connsiteY60" fmla="*/ 653424 h 969002"/>
              <a:gd name="connsiteX61" fmla="*/ 838200 w 864968"/>
              <a:gd name="connsiteY61" fmla="*/ 705812 h 969002"/>
              <a:gd name="connsiteX62" fmla="*/ 862013 w 864968"/>
              <a:gd name="connsiteY62" fmla="*/ 753437 h 969002"/>
              <a:gd name="connsiteX63" fmla="*/ 857250 w 864968"/>
              <a:gd name="connsiteY63" fmla="*/ 796299 h 969002"/>
              <a:gd name="connsiteX64" fmla="*/ 828675 w 864968"/>
              <a:gd name="connsiteY64" fmla="*/ 805824 h 969002"/>
              <a:gd name="connsiteX65" fmla="*/ 800100 w 864968"/>
              <a:gd name="connsiteY65" fmla="*/ 815349 h 969002"/>
              <a:gd name="connsiteX66" fmla="*/ 785813 w 864968"/>
              <a:gd name="connsiteY66" fmla="*/ 820112 h 969002"/>
              <a:gd name="connsiteX67" fmla="*/ 752475 w 864968"/>
              <a:gd name="connsiteY67" fmla="*/ 829637 h 969002"/>
              <a:gd name="connsiteX68" fmla="*/ 723900 w 864968"/>
              <a:gd name="connsiteY68" fmla="*/ 843924 h 969002"/>
              <a:gd name="connsiteX69" fmla="*/ 728663 w 864968"/>
              <a:gd name="connsiteY69" fmla="*/ 872499 h 969002"/>
              <a:gd name="connsiteX70" fmla="*/ 714375 w 864968"/>
              <a:gd name="connsiteY70" fmla="*/ 877262 h 969002"/>
              <a:gd name="connsiteX71" fmla="*/ 681038 w 864968"/>
              <a:gd name="connsiteY71" fmla="*/ 901074 h 969002"/>
              <a:gd name="connsiteX72" fmla="*/ 671513 w 864968"/>
              <a:gd name="connsiteY72" fmla="*/ 939174 h 969002"/>
              <a:gd name="connsiteX73" fmla="*/ 642938 w 864968"/>
              <a:gd name="connsiteY73" fmla="*/ 953462 h 969002"/>
              <a:gd name="connsiteX74" fmla="*/ 585788 w 864968"/>
              <a:gd name="connsiteY74" fmla="*/ 824874 h 969002"/>
              <a:gd name="connsiteX75" fmla="*/ 557213 w 864968"/>
              <a:gd name="connsiteY75" fmla="*/ 815349 h 969002"/>
              <a:gd name="connsiteX76" fmla="*/ 542925 w 864968"/>
              <a:gd name="connsiteY76" fmla="*/ 810587 h 969002"/>
              <a:gd name="connsiteX77" fmla="*/ 485775 w 864968"/>
              <a:gd name="connsiteY77" fmla="*/ 815349 h 969002"/>
              <a:gd name="connsiteX78" fmla="*/ 457200 w 864968"/>
              <a:gd name="connsiteY78" fmla="*/ 824874 h 969002"/>
              <a:gd name="connsiteX79" fmla="*/ 400050 w 864968"/>
              <a:gd name="connsiteY79" fmla="*/ 834399 h 969002"/>
              <a:gd name="connsiteX80" fmla="*/ 371475 w 864968"/>
              <a:gd name="connsiteY80" fmla="*/ 848687 h 969002"/>
              <a:gd name="connsiteX81" fmla="*/ 357188 w 864968"/>
              <a:gd name="connsiteY81" fmla="*/ 853449 h 969002"/>
              <a:gd name="connsiteX82" fmla="*/ 333375 w 864968"/>
              <a:gd name="connsiteY82" fmla="*/ 848687 h 969002"/>
              <a:gd name="connsiteX83" fmla="*/ 342900 w 864968"/>
              <a:gd name="connsiteY83" fmla="*/ 820112 h 969002"/>
              <a:gd name="connsiteX84" fmla="*/ 352425 w 864968"/>
              <a:gd name="connsiteY84" fmla="*/ 782012 h 969002"/>
              <a:gd name="connsiteX85" fmla="*/ 347663 w 864968"/>
              <a:gd name="connsiteY85" fmla="*/ 767724 h 969002"/>
              <a:gd name="connsiteX86" fmla="*/ 333375 w 864968"/>
              <a:gd name="connsiteY86" fmla="*/ 762962 h 969002"/>
              <a:gd name="connsiteX87" fmla="*/ 323850 w 864968"/>
              <a:gd name="connsiteY87" fmla="*/ 734387 h 969002"/>
              <a:gd name="connsiteX88" fmla="*/ 319088 w 864968"/>
              <a:gd name="connsiteY88" fmla="*/ 720099 h 969002"/>
              <a:gd name="connsiteX89" fmla="*/ 314325 w 864968"/>
              <a:gd name="connsiteY89" fmla="*/ 696287 h 969002"/>
              <a:gd name="connsiteX90" fmla="*/ 285750 w 864968"/>
              <a:gd name="connsiteY90" fmla="*/ 686762 h 969002"/>
              <a:gd name="connsiteX91" fmla="*/ 271463 w 864968"/>
              <a:gd name="connsiteY91" fmla="*/ 677237 h 969002"/>
              <a:gd name="connsiteX92" fmla="*/ 242888 w 864968"/>
              <a:gd name="connsiteY92" fmla="*/ 667712 h 969002"/>
              <a:gd name="connsiteX93" fmla="*/ 228600 w 864968"/>
              <a:gd name="connsiteY93" fmla="*/ 662949 h 969002"/>
              <a:gd name="connsiteX94" fmla="*/ 200025 w 864968"/>
              <a:gd name="connsiteY94" fmla="*/ 653424 h 969002"/>
              <a:gd name="connsiteX95" fmla="*/ 185738 w 864968"/>
              <a:gd name="connsiteY95" fmla="*/ 643899 h 969002"/>
              <a:gd name="connsiteX96" fmla="*/ 171450 w 864968"/>
              <a:gd name="connsiteY96" fmla="*/ 615324 h 969002"/>
              <a:gd name="connsiteX97" fmla="*/ 166688 w 864968"/>
              <a:gd name="connsiteY97" fmla="*/ 601037 h 969002"/>
              <a:gd name="connsiteX98" fmla="*/ 138113 w 864968"/>
              <a:gd name="connsiteY98" fmla="*/ 581987 h 969002"/>
              <a:gd name="connsiteX99" fmla="*/ 123825 w 864968"/>
              <a:gd name="connsiteY99" fmla="*/ 572462 h 969002"/>
              <a:gd name="connsiteX100" fmla="*/ 109538 w 864968"/>
              <a:gd name="connsiteY100" fmla="*/ 562937 h 969002"/>
              <a:gd name="connsiteX101" fmla="*/ 90488 w 864968"/>
              <a:gd name="connsiteY101" fmla="*/ 553412 h 969002"/>
              <a:gd name="connsiteX102" fmla="*/ 80963 w 864968"/>
              <a:gd name="connsiteY102" fmla="*/ 539124 h 969002"/>
              <a:gd name="connsiteX103" fmla="*/ 76200 w 864968"/>
              <a:gd name="connsiteY103" fmla="*/ 524837 h 969002"/>
              <a:gd name="connsiteX104" fmla="*/ 61913 w 864968"/>
              <a:gd name="connsiteY104" fmla="*/ 510549 h 969002"/>
              <a:gd name="connsiteX105" fmla="*/ 57150 w 864968"/>
              <a:gd name="connsiteY105" fmla="*/ 491499 h 969002"/>
              <a:gd name="connsiteX106" fmla="*/ 33338 w 864968"/>
              <a:gd name="connsiteY106" fmla="*/ 458162 h 969002"/>
              <a:gd name="connsiteX107" fmla="*/ 19050 w 864968"/>
              <a:gd name="connsiteY107" fmla="*/ 448637 h 969002"/>
              <a:gd name="connsiteX108" fmla="*/ 4763 w 864968"/>
              <a:gd name="connsiteY108" fmla="*/ 424824 h 9690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</a:cxnLst>
            <a:rect l="l" t="t" r="r" b="b"/>
            <a:pathLst>
              <a:path w="864968" h="969002">
                <a:moveTo>
                  <a:pt x="4763" y="424824"/>
                </a:moveTo>
                <a:cubicBezTo>
                  <a:pt x="7938" y="417680"/>
                  <a:pt x="38100" y="423994"/>
                  <a:pt x="38100" y="405774"/>
                </a:cubicBezTo>
                <a:cubicBezTo>
                  <a:pt x="38100" y="400050"/>
                  <a:pt x="32883" y="395256"/>
                  <a:pt x="28575" y="391487"/>
                </a:cubicBezTo>
                <a:cubicBezTo>
                  <a:pt x="19960" y="383949"/>
                  <a:pt x="0" y="372437"/>
                  <a:pt x="0" y="372437"/>
                </a:cubicBezTo>
                <a:cubicBezTo>
                  <a:pt x="1588" y="366087"/>
                  <a:pt x="1132" y="358833"/>
                  <a:pt x="4763" y="353387"/>
                </a:cubicBezTo>
                <a:cubicBezTo>
                  <a:pt x="7938" y="348625"/>
                  <a:pt x="14653" y="347526"/>
                  <a:pt x="19050" y="343862"/>
                </a:cubicBezTo>
                <a:cubicBezTo>
                  <a:pt x="24224" y="339550"/>
                  <a:pt x="28575" y="334337"/>
                  <a:pt x="33338" y="329574"/>
                </a:cubicBezTo>
                <a:cubicBezTo>
                  <a:pt x="34925" y="324812"/>
                  <a:pt x="38100" y="320307"/>
                  <a:pt x="38100" y="315287"/>
                </a:cubicBezTo>
                <a:cubicBezTo>
                  <a:pt x="38100" y="298521"/>
                  <a:pt x="33487" y="287159"/>
                  <a:pt x="28575" y="272424"/>
                </a:cubicBezTo>
                <a:cubicBezTo>
                  <a:pt x="31750" y="267662"/>
                  <a:pt x="32513" y="259379"/>
                  <a:pt x="38100" y="258137"/>
                </a:cubicBezTo>
                <a:cubicBezTo>
                  <a:pt x="49058" y="255702"/>
                  <a:pt x="60213" y="262899"/>
                  <a:pt x="71438" y="262899"/>
                </a:cubicBezTo>
                <a:cubicBezTo>
                  <a:pt x="90554" y="262899"/>
                  <a:pt x="109538" y="259724"/>
                  <a:pt x="128588" y="258137"/>
                </a:cubicBezTo>
                <a:cubicBezTo>
                  <a:pt x="134938" y="256549"/>
                  <a:pt x="141955" y="256621"/>
                  <a:pt x="147638" y="253374"/>
                </a:cubicBezTo>
                <a:cubicBezTo>
                  <a:pt x="153486" y="250032"/>
                  <a:pt x="156445" y="243002"/>
                  <a:pt x="161925" y="239087"/>
                </a:cubicBezTo>
                <a:cubicBezTo>
                  <a:pt x="167702" y="234961"/>
                  <a:pt x="174625" y="232737"/>
                  <a:pt x="180975" y="229562"/>
                </a:cubicBezTo>
                <a:cubicBezTo>
                  <a:pt x="182563" y="204162"/>
                  <a:pt x="179909" y="178135"/>
                  <a:pt x="185738" y="153362"/>
                </a:cubicBezTo>
                <a:cubicBezTo>
                  <a:pt x="186888" y="148475"/>
                  <a:pt x="197107" y="152684"/>
                  <a:pt x="200025" y="148599"/>
                </a:cubicBezTo>
                <a:cubicBezTo>
                  <a:pt x="205861" y="140429"/>
                  <a:pt x="206375" y="129549"/>
                  <a:pt x="209550" y="120024"/>
                </a:cubicBezTo>
                <a:lnTo>
                  <a:pt x="214313" y="105737"/>
                </a:lnTo>
                <a:cubicBezTo>
                  <a:pt x="215900" y="94624"/>
                  <a:pt x="216874" y="83406"/>
                  <a:pt x="219075" y="72399"/>
                </a:cubicBezTo>
                <a:cubicBezTo>
                  <a:pt x="220060" y="67476"/>
                  <a:pt x="225425" y="62874"/>
                  <a:pt x="223838" y="58112"/>
                </a:cubicBezTo>
                <a:cubicBezTo>
                  <a:pt x="221708" y="51722"/>
                  <a:pt x="215154" y="47560"/>
                  <a:pt x="209550" y="43824"/>
                </a:cubicBezTo>
                <a:cubicBezTo>
                  <a:pt x="203276" y="39641"/>
                  <a:pt x="174881" y="34985"/>
                  <a:pt x="171450" y="34299"/>
                </a:cubicBezTo>
                <a:cubicBezTo>
                  <a:pt x="166688" y="31124"/>
                  <a:pt x="157163" y="30498"/>
                  <a:pt x="157163" y="24774"/>
                </a:cubicBezTo>
                <a:cubicBezTo>
                  <a:pt x="157163" y="19050"/>
                  <a:pt x="166331" y="17809"/>
                  <a:pt x="171450" y="15249"/>
                </a:cubicBezTo>
                <a:cubicBezTo>
                  <a:pt x="182332" y="9808"/>
                  <a:pt x="198690" y="8439"/>
                  <a:pt x="209550" y="5724"/>
                </a:cubicBezTo>
                <a:cubicBezTo>
                  <a:pt x="214420" y="4506"/>
                  <a:pt x="219075" y="2549"/>
                  <a:pt x="223838" y="962"/>
                </a:cubicBezTo>
                <a:cubicBezTo>
                  <a:pt x="236538" y="2549"/>
                  <a:pt x="250490" y="0"/>
                  <a:pt x="261938" y="5724"/>
                </a:cubicBezTo>
                <a:cubicBezTo>
                  <a:pt x="268288" y="8899"/>
                  <a:pt x="266918" y="19320"/>
                  <a:pt x="271463" y="24774"/>
                </a:cubicBezTo>
                <a:cubicBezTo>
                  <a:pt x="275127" y="29171"/>
                  <a:pt x="280988" y="31124"/>
                  <a:pt x="285750" y="34299"/>
                </a:cubicBezTo>
                <a:cubicBezTo>
                  <a:pt x="297725" y="70220"/>
                  <a:pt x="281570" y="25937"/>
                  <a:pt x="300038" y="62874"/>
                </a:cubicBezTo>
                <a:cubicBezTo>
                  <a:pt x="302283" y="67364"/>
                  <a:pt x="301250" y="73612"/>
                  <a:pt x="304800" y="77162"/>
                </a:cubicBezTo>
                <a:cubicBezTo>
                  <a:pt x="321176" y="93539"/>
                  <a:pt x="329696" y="94986"/>
                  <a:pt x="347663" y="100974"/>
                </a:cubicBezTo>
                <a:cubicBezTo>
                  <a:pt x="357188" y="107324"/>
                  <a:pt x="365378" y="116403"/>
                  <a:pt x="376238" y="120024"/>
                </a:cubicBezTo>
                <a:cubicBezTo>
                  <a:pt x="381000" y="121612"/>
                  <a:pt x="386035" y="122542"/>
                  <a:pt x="390525" y="124787"/>
                </a:cubicBezTo>
                <a:cubicBezTo>
                  <a:pt x="418150" y="138600"/>
                  <a:pt x="390478" y="131318"/>
                  <a:pt x="423863" y="143837"/>
                </a:cubicBezTo>
                <a:cubicBezTo>
                  <a:pt x="429992" y="146135"/>
                  <a:pt x="436563" y="147012"/>
                  <a:pt x="442913" y="148599"/>
                </a:cubicBezTo>
                <a:cubicBezTo>
                  <a:pt x="452438" y="147012"/>
                  <a:pt x="462851" y="148155"/>
                  <a:pt x="471488" y="143837"/>
                </a:cubicBezTo>
                <a:cubicBezTo>
                  <a:pt x="498569" y="130297"/>
                  <a:pt x="462628" y="123420"/>
                  <a:pt x="495300" y="134312"/>
                </a:cubicBezTo>
                <a:cubicBezTo>
                  <a:pt x="496888" y="139074"/>
                  <a:pt x="496513" y="145049"/>
                  <a:pt x="500063" y="148599"/>
                </a:cubicBezTo>
                <a:cubicBezTo>
                  <a:pt x="508158" y="156694"/>
                  <a:pt x="528638" y="167649"/>
                  <a:pt x="528638" y="167649"/>
                </a:cubicBezTo>
                <a:cubicBezTo>
                  <a:pt x="530225" y="180349"/>
                  <a:pt x="528202" y="194053"/>
                  <a:pt x="533400" y="205749"/>
                </a:cubicBezTo>
                <a:cubicBezTo>
                  <a:pt x="535439" y="210337"/>
                  <a:pt x="543198" y="208267"/>
                  <a:pt x="547688" y="210512"/>
                </a:cubicBezTo>
                <a:cubicBezTo>
                  <a:pt x="584610" y="228973"/>
                  <a:pt x="540356" y="212832"/>
                  <a:pt x="576263" y="224799"/>
                </a:cubicBezTo>
                <a:cubicBezTo>
                  <a:pt x="581025" y="227974"/>
                  <a:pt x="586974" y="229855"/>
                  <a:pt x="590550" y="234324"/>
                </a:cubicBezTo>
                <a:cubicBezTo>
                  <a:pt x="616726" y="267044"/>
                  <a:pt x="565895" y="228906"/>
                  <a:pt x="609600" y="262899"/>
                </a:cubicBezTo>
                <a:cubicBezTo>
                  <a:pt x="618636" y="269927"/>
                  <a:pt x="627315" y="278329"/>
                  <a:pt x="638175" y="281949"/>
                </a:cubicBezTo>
                <a:cubicBezTo>
                  <a:pt x="642938" y="283537"/>
                  <a:pt x="648074" y="284274"/>
                  <a:pt x="652463" y="286712"/>
                </a:cubicBezTo>
                <a:cubicBezTo>
                  <a:pt x="662470" y="292271"/>
                  <a:pt x="671513" y="299412"/>
                  <a:pt x="681038" y="305762"/>
                </a:cubicBezTo>
                <a:lnTo>
                  <a:pt x="695325" y="315287"/>
                </a:lnTo>
                <a:cubicBezTo>
                  <a:pt x="698500" y="320049"/>
                  <a:pt x="702290" y="324455"/>
                  <a:pt x="704850" y="329574"/>
                </a:cubicBezTo>
                <a:cubicBezTo>
                  <a:pt x="710610" y="341094"/>
                  <a:pt x="709794" y="350697"/>
                  <a:pt x="714375" y="362912"/>
                </a:cubicBezTo>
                <a:cubicBezTo>
                  <a:pt x="726897" y="396306"/>
                  <a:pt x="719609" y="368618"/>
                  <a:pt x="733425" y="396249"/>
                </a:cubicBezTo>
                <a:cubicBezTo>
                  <a:pt x="735670" y="400739"/>
                  <a:pt x="736600" y="405774"/>
                  <a:pt x="738188" y="410537"/>
                </a:cubicBezTo>
                <a:cubicBezTo>
                  <a:pt x="739157" y="422162"/>
                  <a:pt x="741091" y="471635"/>
                  <a:pt x="747713" y="491499"/>
                </a:cubicBezTo>
                <a:cubicBezTo>
                  <a:pt x="749958" y="498234"/>
                  <a:pt x="754601" y="503957"/>
                  <a:pt x="757238" y="510549"/>
                </a:cubicBezTo>
                <a:cubicBezTo>
                  <a:pt x="760967" y="519871"/>
                  <a:pt x="763034" y="529802"/>
                  <a:pt x="766763" y="539124"/>
                </a:cubicBezTo>
                <a:cubicBezTo>
                  <a:pt x="775853" y="561850"/>
                  <a:pt x="775938" y="552015"/>
                  <a:pt x="781050" y="572462"/>
                </a:cubicBezTo>
                <a:cubicBezTo>
                  <a:pt x="783013" y="580315"/>
                  <a:pt x="784057" y="588372"/>
                  <a:pt x="785813" y="596274"/>
                </a:cubicBezTo>
                <a:cubicBezTo>
                  <a:pt x="787233" y="602664"/>
                  <a:pt x="789155" y="608934"/>
                  <a:pt x="790575" y="615324"/>
                </a:cubicBezTo>
                <a:cubicBezTo>
                  <a:pt x="791376" y="618926"/>
                  <a:pt x="795846" y="647043"/>
                  <a:pt x="800100" y="653424"/>
                </a:cubicBezTo>
                <a:cubicBezTo>
                  <a:pt x="821777" y="685940"/>
                  <a:pt x="817935" y="645017"/>
                  <a:pt x="838200" y="705812"/>
                </a:cubicBezTo>
                <a:cubicBezTo>
                  <a:pt x="850235" y="741917"/>
                  <a:pt x="841701" y="726355"/>
                  <a:pt x="862013" y="753437"/>
                </a:cubicBezTo>
                <a:cubicBezTo>
                  <a:pt x="860425" y="767724"/>
                  <a:pt x="864968" y="784171"/>
                  <a:pt x="857250" y="796299"/>
                </a:cubicBezTo>
                <a:cubicBezTo>
                  <a:pt x="851860" y="804769"/>
                  <a:pt x="838200" y="802649"/>
                  <a:pt x="828675" y="805824"/>
                </a:cubicBezTo>
                <a:lnTo>
                  <a:pt x="800100" y="815349"/>
                </a:lnTo>
                <a:cubicBezTo>
                  <a:pt x="795338" y="816936"/>
                  <a:pt x="790683" y="818895"/>
                  <a:pt x="785813" y="820112"/>
                </a:cubicBezTo>
                <a:cubicBezTo>
                  <a:pt x="779705" y="821639"/>
                  <a:pt x="759310" y="826219"/>
                  <a:pt x="752475" y="829637"/>
                </a:cubicBezTo>
                <a:cubicBezTo>
                  <a:pt x="715553" y="848098"/>
                  <a:pt x="759807" y="831957"/>
                  <a:pt x="723900" y="843924"/>
                </a:cubicBezTo>
                <a:cubicBezTo>
                  <a:pt x="725488" y="853449"/>
                  <a:pt x="731316" y="863214"/>
                  <a:pt x="728663" y="872499"/>
                </a:cubicBezTo>
                <a:cubicBezTo>
                  <a:pt x="727284" y="877326"/>
                  <a:pt x="718989" y="875284"/>
                  <a:pt x="714375" y="877262"/>
                </a:cubicBezTo>
                <a:cubicBezTo>
                  <a:pt x="692435" y="886665"/>
                  <a:pt x="697372" y="884740"/>
                  <a:pt x="681038" y="901074"/>
                </a:cubicBezTo>
                <a:cubicBezTo>
                  <a:pt x="680802" y="902256"/>
                  <a:pt x="675417" y="934294"/>
                  <a:pt x="671513" y="939174"/>
                </a:cubicBezTo>
                <a:cubicBezTo>
                  <a:pt x="664799" y="947566"/>
                  <a:pt x="652349" y="950325"/>
                  <a:pt x="642938" y="953462"/>
                </a:cubicBezTo>
                <a:cubicBezTo>
                  <a:pt x="536426" y="943778"/>
                  <a:pt x="621820" y="969002"/>
                  <a:pt x="585788" y="824874"/>
                </a:cubicBezTo>
                <a:cubicBezTo>
                  <a:pt x="583353" y="815134"/>
                  <a:pt x="566738" y="818524"/>
                  <a:pt x="557213" y="815349"/>
                </a:cubicBezTo>
                <a:lnTo>
                  <a:pt x="542925" y="810587"/>
                </a:lnTo>
                <a:cubicBezTo>
                  <a:pt x="523875" y="812174"/>
                  <a:pt x="504631" y="812206"/>
                  <a:pt x="485775" y="815349"/>
                </a:cubicBezTo>
                <a:cubicBezTo>
                  <a:pt x="475871" y="817000"/>
                  <a:pt x="466940" y="822439"/>
                  <a:pt x="457200" y="824874"/>
                </a:cubicBezTo>
                <a:cubicBezTo>
                  <a:pt x="425733" y="832741"/>
                  <a:pt x="444645" y="828825"/>
                  <a:pt x="400050" y="834399"/>
                </a:cubicBezTo>
                <a:cubicBezTo>
                  <a:pt x="364133" y="846373"/>
                  <a:pt x="408411" y="830219"/>
                  <a:pt x="371475" y="848687"/>
                </a:cubicBezTo>
                <a:cubicBezTo>
                  <a:pt x="366985" y="850932"/>
                  <a:pt x="361950" y="851862"/>
                  <a:pt x="357188" y="853449"/>
                </a:cubicBezTo>
                <a:cubicBezTo>
                  <a:pt x="349250" y="851862"/>
                  <a:pt x="336564" y="856127"/>
                  <a:pt x="333375" y="848687"/>
                </a:cubicBezTo>
                <a:cubicBezTo>
                  <a:pt x="329420" y="839459"/>
                  <a:pt x="340465" y="829852"/>
                  <a:pt x="342900" y="820112"/>
                </a:cubicBezTo>
                <a:lnTo>
                  <a:pt x="352425" y="782012"/>
                </a:lnTo>
                <a:cubicBezTo>
                  <a:pt x="350838" y="777249"/>
                  <a:pt x="351213" y="771274"/>
                  <a:pt x="347663" y="767724"/>
                </a:cubicBezTo>
                <a:cubicBezTo>
                  <a:pt x="344113" y="764174"/>
                  <a:pt x="336293" y="767047"/>
                  <a:pt x="333375" y="762962"/>
                </a:cubicBezTo>
                <a:cubicBezTo>
                  <a:pt x="327539" y="754792"/>
                  <a:pt x="327025" y="743912"/>
                  <a:pt x="323850" y="734387"/>
                </a:cubicBezTo>
                <a:cubicBezTo>
                  <a:pt x="322263" y="729624"/>
                  <a:pt x="320073" y="725022"/>
                  <a:pt x="319088" y="720099"/>
                </a:cubicBezTo>
                <a:cubicBezTo>
                  <a:pt x="317500" y="712162"/>
                  <a:pt x="320049" y="702011"/>
                  <a:pt x="314325" y="696287"/>
                </a:cubicBezTo>
                <a:cubicBezTo>
                  <a:pt x="307225" y="689188"/>
                  <a:pt x="285750" y="686762"/>
                  <a:pt x="285750" y="686762"/>
                </a:cubicBezTo>
                <a:cubicBezTo>
                  <a:pt x="280988" y="683587"/>
                  <a:pt x="276693" y="679562"/>
                  <a:pt x="271463" y="677237"/>
                </a:cubicBezTo>
                <a:cubicBezTo>
                  <a:pt x="262288" y="673159"/>
                  <a:pt x="252413" y="670887"/>
                  <a:pt x="242888" y="667712"/>
                </a:cubicBezTo>
                <a:lnTo>
                  <a:pt x="228600" y="662949"/>
                </a:lnTo>
                <a:cubicBezTo>
                  <a:pt x="228596" y="662948"/>
                  <a:pt x="200028" y="653426"/>
                  <a:pt x="200025" y="653424"/>
                </a:cubicBezTo>
                <a:lnTo>
                  <a:pt x="185738" y="643899"/>
                </a:lnTo>
                <a:cubicBezTo>
                  <a:pt x="173764" y="607982"/>
                  <a:pt x="189918" y="652260"/>
                  <a:pt x="171450" y="615324"/>
                </a:cubicBezTo>
                <a:cubicBezTo>
                  <a:pt x="169205" y="610834"/>
                  <a:pt x="170238" y="604587"/>
                  <a:pt x="166688" y="601037"/>
                </a:cubicBezTo>
                <a:cubicBezTo>
                  <a:pt x="158593" y="592942"/>
                  <a:pt x="147638" y="588337"/>
                  <a:pt x="138113" y="581987"/>
                </a:cubicBezTo>
                <a:lnTo>
                  <a:pt x="123825" y="572462"/>
                </a:lnTo>
                <a:cubicBezTo>
                  <a:pt x="119063" y="569287"/>
                  <a:pt x="114657" y="565497"/>
                  <a:pt x="109538" y="562937"/>
                </a:cubicBezTo>
                <a:lnTo>
                  <a:pt x="90488" y="553412"/>
                </a:lnTo>
                <a:cubicBezTo>
                  <a:pt x="87313" y="548649"/>
                  <a:pt x="83523" y="544244"/>
                  <a:pt x="80963" y="539124"/>
                </a:cubicBezTo>
                <a:cubicBezTo>
                  <a:pt x="78718" y="534634"/>
                  <a:pt x="78985" y="529014"/>
                  <a:pt x="76200" y="524837"/>
                </a:cubicBezTo>
                <a:cubicBezTo>
                  <a:pt x="72464" y="519233"/>
                  <a:pt x="66675" y="515312"/>
                  <a:pt x="61913" y="510549"/>
                </a:cubicBezTo>
                <a:cubicBezTo>
                  <a:pt x="60325" y="504199"/>
                  <a:pt x="59728" y="497515"/>
                  <a:pt x="57150" y="491499"/>
                </a:cubicBezTo>
                <a:cubicBezTo>
                  <a:pt x="55123" y="486768"/>
                  <a:pt x="34556" y="459380"/>
                  <a:pt x="33338" y="458162"/>
                </a:cubicBezTo>
                <a:cubicBezTo>
                  <a:pt x="29291" y="454115"/>
                  <a:pt x="23520" y="452213"/>
                  <a:pt x="19050" y="448637"/>
                </a:cubicBezTo>
                <a:cubicBezTo>
                  <a:pt x="15544" y="445832"/>
                  <a:pt x="1588" y="431968"/>
                  <a:pt x="4763" y="424824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5" name="Полилиния 264"/>
          <p:cNvSpPr/>
          <p:nvPr/>
        </p:nvSpPr>
        <p:spPr>
          <a:xfrm>
            <a:off x="2944435" y="1586371"/>
            <a:ext cx="686371" cy="764705"/>
          </a:xfrm>
          <a:custGeom>
            <a:avLst/>
            <a:gdLst>
              <a:gd name="connsiteX0" fmla="*/ 501650 w 666750"/>
              <a:gd name="connsiteY0" fmla="*/ 85725 h 796925"/>
              <a:gd name="connsiteX1" fmla="*/ 492125 w 666750"/>
              <a:gd name="connsiteY1" fmla="*/ 88900 h 796925"/>
              <a:gd name="connsiteX2" fmla="*/ 482600 w 666750"/>
              <a:gd name="connsiteY2" fmla="*/ 95250 h 796925"/>
              <a:gd name="connsiteX3" fmla="*/ 469900 w 666750"/>
              <a:gd name="connsiteY3" fmla="*/ 98425 h 796925"/>
              <a:gd name="connsiteX4" fmla="*/ 450850 w 666750"/>
              <a:gd name="connsiteY4" fmla="*/ 104775 h 796925"/>
              <a:gd name="connsiteX5" fmla="*/ 393700 w 666750"/>
              <a:gd name="connsiteY5" fmla="*/ 66675 h 796925"/>
              <a:gd name="connsiteX6" fmla="*/ 396875 w 666750"/>
              <a:gd name="connsiteY6" fmla="*/ 57150 h 796925"/>
              <a:gd name="connsiteX7" fmla="*/ 412750 w 666750"/>
              <a:gd name="connsiteY7" fmla="*/ 12700 h 796925"/>
              <a:gd name="connsiteX8" fmla="*/ 422275 w 666750"/>
              <a:gd name="connsiteY8" fmla="*/ 6350 h 796925"/>
              <a:gd name="connsiteX9" fmla="*/ 434975 w 666750"/>
              <a:gd name="connsiteY9" fmla="*/ 0 h 796925"/>
              <a:gd name="connsiteX10" fmla="*/ 355600 w 666750"/>
              <a:gd name="connsiteY10" fmla="*/ 3175 h 796925"/>
              <a:gd name="connsiteX11" fmla="*/ 368300 w 666750"/>
              <a:gd name="connsiteY11" fmla="*/ 31750 h 796925"/>
              <a:gd name="connsiteX12" fmla="*/ 371475 w 666750"/>
              <a:gd name="connsiteY12" fmla="*/ 44450 h 796925"/>
              <a:gd name="connsiteX13" fmla="*/ 336550 w 666750"/>
              <a:gd name="connsiteY13" fmla="*/ 63500 h 796925"/>
              <a:gd name="connsiteX14" fmla="*/ 333375 w 666750"/>
              <a:gd name="connsiteY14" fmla="*/ 104775 h 796925"/>
              <a:gd name="connsiteX15" fmla="*/ 330200 w 666750"/>
              <a:gd name="connsiteY15" fmla="*/ 127000 h 796925"/>
              <a:gd name="connsiteX16" fmla="*/ 327025 w 666750"/>
              <a:gd name="connsiteY16" fmla="*/ 152400 h 796925"/>
              <a:gd name="connsiteX17" fmla="*/ 317500 w 666750"/>
              <a:gd name="connsiteY17" fmla="*/ 234950 h 796925"/>
              <a:gd name="connsiteX18" fmla="*/ 307975 w 666750"/>
              <a:gd name="connsiteY18" fmla="*/ 247650 h 796925"/>
              <a:gd name="connsiteX19" fmla="*/ 298450 w 666750"/>
              <a:gd name="connsiteY19" fmla="*/ 250825 h 796925"/>
              <a:gd name="connsiteX20" fmla="*/ 282575 w 666750"/>
              <a:gd name="connsiteY20" fmla="*/ 247650 h 796925"/>
              <a:gd name="connsiteX21" fmla="*/ 279400 w 666750"/>
              <a:gd name="connsiteY21" fmla="*/ 238125 h 796925"/>
              <a:gd name="connsiteX22" fmla="*/ 263525 w 666750"/>
              <a:gd name="connsiteY22" fmla="*/ 222250 h 796925"/>
              <a:gd name="connsiteX23" fmla="*/ 241300 w 666750"/>
              <a:gd name="connsiteY23" fmla="*/ 225425 h 796925"/>
              <a:gd name="connsiteX24" fmla="*/ 244475 w 666750"/>
              <a:gd name="connsiteY24" fmla="*/ 254000 h 796925"/>
              <a:gd name="connsiteX25" fmla="*/ 250825 w 666750"/>
              <a:gd name="connsiteY25" fmla="*/ 273050 h 796925"/>
              <a:gd name="connsiteX26" fmla="*/ 247650 w 666750"/>
              <a:gd name="connsiteY26" fmla="*/ 295275 h 796925"/>
              <a:gd name="connsiteX27" fmla="*/ 238125 w 666750"/>
              <a:gd name="connsiteY27" fmla="*/ 292100 h 796925"/>
              <a:gd name="connsiteX28" fmla="*/ 203200 w 666750"/>
              <a:gd name="connsiteY28" fmla="*/ 285750 h 796925"/>
              <a:gd name="connsiteX29" fmla="*/ 193675 w 666750"/>
              <a:gd name="connsiteY29" fmla="*/ 282575 h 796925"/>
              <a:gd name="connsiteX30" fmla="*/ 187325 w 666750"/>
              <a:gd name="connsiteY30" fmla="*/ 273050 h 796925"/>
              <a:gd name="connsiteX31" fmla="*/ 184150 w 666750"/>
              <a:gd name="connsiteY31" fmla="*/ 263525 h 796925"/>
              <a:gd name="connsiteX32" fmla="*/ 168275 w 666750"/>
              <a:gd name="connsiteY32" fmla="*/ 247650 h 796925"/>
              <a:gd name="connsiteX33" fmla="*/ 155575 w 666750"/>
              <a:gd name="connsiteY33" fmla="*/ 244475 h 796925"/>
              <a:gd name="connsiteX34" fmla="*/ 139700 w 666750"/>
              <a:gd name="connsiteY34" fmla="*/ 228600 h 796925"/>
              <a:gd name="connsiteX35" fmla="*/ 133350 w 666750"/>
              <a:gd name="connsiteY35" fmla="*/ 203200 h 796925"/>
              <a:gd name="connsiteX36" fmla="*/ 130175 w 666750"/>
              <a:gd name="connsiteY36" fmla="*/ 190500 h 796925"/>
              <a:gd name="connsiteX37" fmla="*/ 120650 w 666750"/>
              <a:gd name="connsiteY37" fmla="*/ 180975 h 796925"/>
              <a:gd name="connsiteX38" fmla="*/ 101600 w 666750"/>
              <a:gd name="connsiteY38" fmla="*/ 174625 h 796925"/>
              <a:gd name="connsiteX39" fmla="*/ 44450 w 666750"/>
              <a:gd name="connsiteY39" fmla="*/ 177800 h 796925"/>
              <a:gd name="connsiteX40" fmla="*/ 47625 w 666750"/>
              <a:gd name="connsiteY40" fmla="*/ 206375 h 796925"/>
              <a:gd name="connsiteX41" fmla="*/ 50800 w 666750"/>
              <a:gd name="connsiteY41" fmla="*/ 215900 h 796925"/>
              <a:gd name="connsiteX42" fmla="*/ 60325 w 666750"/>
              <a:gd name="connsiteY42" fmla="*/ 219075 h 796925"/>
              <a:gd name="connsiteX43" fmla="*/ 57150 w 666750"/>
              <a:gd name="connsiteY43" fmla="*/ 238125 h 796925"/>
              <a:gd name="connsiteX44" fmla="*/ 44450 w 666750"/>
              <a:gd name="connsiteY44" fmla="*/ 241300 h 796925"/>
              <a:gd name="connsiteX45" fmla="*/ 19050 w 666750"/>
              <a:gd name="connsiteY45" fmla="*/ 244475 h 796925"/>
              <a:gd name="connsiteX46" fmla="*/ 15875 w 666750"/>
              <a:gd name="connsiteY46" fmla="*/ 276225 h 796925"/>
              <a:gd name="connsiteX47" fmla="*/ 9525 w 666750"/>
              <a:gd name="connsiteY47" fmla="*/ 295275 h 796925"/>
              <a:gd name="connsiteX48" fmla="*/ 3175 w 666750"/>
              <a:gd name="connsiteY48" fmla="*/ 317500 h 796925"/>
              <a:gd name="connsiteX49" fmla="*/ 0 w 666750"/>
              <a:gd name="connsiteY49" fmla="*/ 327025 h 796925"/>
              <a:gd name="connsiteX50" fmla="*/ 19050 w 666750"/>
              <a:gd name="connsiteY50" fmla="*/ 333375 h 796925"/>
              <a:gd name="connsiteX51" fmla="*/ 28575 w 666750"/>
              <a:gd name="connsiteY51" fmla="*/ 336550 h 796925"/>
              <a:gd name="connsiteX52" fmla="*/ 41275 w 666750"/>
              <a:gd name="connsiteY52" fmla="*/ 339725 h 796925"/>
              <a:gd name="connsiteX53" fmla="*/ 57150 w 666750"/>
              <a:gd name="connsiteY53" fmla="*/ 355600 h 796925"/>
              <a:gd name="connsiteX54" fmla="*/ 60325 w 666750"/>
              <a:gd name="connsiteY54" fmla="*/ 368300 h 796925"/>
              <a:gd name="connsiteX55" fmla="*/ 66675 w 666750"/>
              <a:gd name="connsiteY55" fmla="*/ 377825 h 796925"/>
              <a:gd name="connsiteX56" fmla="*/ 73025 w 666750"/>
              <a:gd name="connsiteY56" fmla="*/ 396875 h 796925"/>
              <a:gd name="connsiteX57" fmla="*/ 92075 w 666750"/>
              <a:gd name="connsiteY57" fmla="*/ 406400 h 796925"/>
              <a:gd name="connsiteX58" fmla="*/ 98425 w 666750"/>
              <a:gd name="connsiteY58" fmla="*/ 422275 h 796925"/>
              <a:gd name="connsiteX59" fmla="*/ 101600 w 666750"/>
              <a:gd name="connsiteY59" fmla="*/ 431800 h 796925"/>
              <a:gd name="connsiteX60" fmla="*/ 111125 w 666750"/>
              <a:gd name="connsiteY60" fmla="*/ 441325 h 796925"/>
              <a:gd name="connsiteX61" fmla="*/ 114300 w 666750"/>
              <a:gd name="connsiteY61" fmla="*/ 454025 h 796925"/>
              <a:gd name="connsiteX62" fmla="*/ 120650 w 666750"/>
              <a:gd name="connsiteY62" fmla="*/ 473075 h 796925"/>
              <a:gd name="connsiteX63" fmla="*/ 123825 w 666750"/>
              <a:gd name="connsiteY63" fmla="*/ 482600 h 796925"/>
              <a:gd name="connsiteX64" fmla="*/ 127000 w 666750"/>
              <a:gd name="connsiteY64" fmla="*/ 495300 h 796925"/>
              <a:gd name="connsiteX65" fmla="*/ 123825 w 666750"/>
              <a:gd name="connsiteY65" fmla="*/ 514350 h 796925"/>
              <a:gd name="connsiteX66" fmla="*/ 111125 w 666750"/>
              <a:gd name="connsiteY66" fmla="*/ 517525 h 796925"/>
              <a:gd name="connsiteX67" fmla="*/ 101600 w 666750"/>
              <a:gd name="connsiteY67" fmla="*/ 523875 h 796925"/>
              <a:gd name="connsiteX68" fmla="*/ 98425 w 666750"/>
              <a:gd name="connsiteY68" fmla="*/ 533400 h 796925"/>
              <a:gd name="connsiteX69" fmla="*/ 117475 w 666750"/>
              <a:gd name="connsiteY69" fmla="*/ 546100 h 796925"/>
              <a:gd name="connsiteX70" fmla="*/ 127000 w 666750"/>
              <a:gd name="connsiteY70" fmla="*/ 549275 h 796925"/>
              <a:gd name="connsiteX71" fmla="*/ 146050 w 666750"/>
              <a:gd name="connsiteY71" fmla="*/ 584200 h 796925"/>
              <a:gd name="connsiteX72" fmla="*/ 165100 w 666750"/>
              <a:gd name="connsiteY72" fmla="*/ 600075 h 796925"/>
              <a:gd name="connsiteX73" fmla="*/ 180975 w 666750"/>
              <a:gd name="connsiteY73" fmla="*/ 622300 h 796925"/>
              <a:gd name="connsiteX74" fmla="*/ 190500 w 666750"/>
              <a:gd name="connsiteY74" fmla="*/ 628650 h 796925"/>
              <a:gd name="connsiteX75" fmla="*/ 193675 w 666750"/>
              <a:gd name="connsiteY75" fmla="*/ 638175 h 796925"/>
              <a:gd name="connsiteX76" fmla="*/ 215900 w 666750"/>
              <a:gd name="connsiteY76" fmla="*/ 638175 h 796925"/>
              <a:gd name="connsiteX77" fmla="*/ 238125 w 666750"/>
              <a:gd name="connsiteY77" fmla="*/ 625475 h 796925"/>
              <a:gd name="connsiteX78" fmla="*/ 260350 w 666750"/>
              <a:gd name="connsiteY78" fmla="*/ 619125 h 796925"/>
              <a:gd name="connsiteX79" fmla="*/ 269875 w 666750"/>
              <a:gd name="connsiteY79" fmla="*/ 615950 h 796925"/>
              <a:gd name="connsiteX80" fmla="*/ 298450 w 666750"/>
              <a:gd name="connsiteY80" fmla="*/ 609600 h 796925"/>
              <a:gd name="connsiteX81" fmla="*/ 317500 w 666750"/>
              <a:gd name="connsiteY81" fmla="*/ 615950 h 796925"/>
              <a:gd name="connsiteX82" fmla="*/ 320675 w 666750"/>
              <a:gd name="connsiteY82" fmla="*/ 625475 h 796925"/>
              <a:gd name="connsiteX83" fmla="*/ 317500 w 666750"/>
              <a:gd name="connsiteY83" fmla="*/ 641350 h 796925"/>
              <a:gd name="connsiteX84" fmla="*/ 298450 w 666750"/>
              <a:gd name="connsiteY84" fmla="*/ 650875 h 796925"/>
              <a:gd name="connsiteX85" fmla="*/ 314325 w 666750"/>
              <a:gd name="connsiteY85" fmla="*/ 688975 h 796925"/>
              <a:gd name="connsiteX86" fmla="*/ 327025 w 666750"/>
              <a:gd name="connsiteY86" fmla="*/ 695325 h 796925"/>
              <a:gd name="connsiteX87" fmla="*/ 330200 w 666750"/>
              <a:gd name="connsiteY87" fmla="*/ 708025 h 796925"/>
              <a:gd name="connsiteX88" fmla="*/ 333375 w 666750"/>
              <a:gd name="connsiteY88" fmla="*/ 742950 h 796925"/>
              <a:gd name="connsiteX89" fmla="*/ 339725 w 666750"/>
              <a:gd name="connsiteY89" fmla="*/ 762000 h 796925"/>
              <a:gd name="connsiteX90" fmla="*/ 342900 w 666750"/>
              <a:gd name="connsiteY90" fmla="*/ 774700 h 796925"/>
              <a:gd name="connsiteX91" fmla="*/ 365125 w 666750"/>
              <a:gd name="connsiteY91" fmla="*/ 771525 h 796925"/>
              <a:gd name="connsiteX92" fmla="*/ 374650 w 666750"/>
              <a:gd name="connsiteY92" fmla="*/ 768350 h 796925"/>
              <a:gd name="connsiteX93" fmla="*/ 428625 w 666750"/>
              <a:gd name="connsiteY93" fmla="*/ 771525 h 796925"/>
              <a:gd name="connsiteX94" fmla="*/ 438150 w 666750"/>
              <a:gd name="connsiteY94" fmla="*/ 781050 h 796925"/>
              <a:gd name="connsiteX95" fmla="*/ 441325 w 666750"/>
              <a:gd name="connsiteY95" fmla="*/ 790575 h 796925"/>
              <a:gd name="connsiteX96" fmla="*/ 450850 w 666750"/>
              <a:gd name="connsiteY96" fmla="*/ 796925 h 796925"/>
              <a:gd name="connsiteX97" fmla="*/ 479425 w 666750"/>
              <a:gd name="connsiteY97" fmla="*/ 793750 h 796925"/>
              <a:gd name="connsiteX98" fmla="*/ 488950 w 666750"/>
              <a:gd name="connsiteY98" fmla="*/ 790575 h 796925"/>
              <a:gd name="connsiteX99" fmla="*/ 501650 w 666750"/>
              <a:gd name="connsiteY99" fmla="*/ 787400 h 796925"/>
              <a:gd name="connsiteX100" fmla="*/ 508000 w 666750"/>
              <a:gd name="connsiteY100" fmla="*/ 777875 h 796925"/>
              <a:gd name="connsiteX101" fmla="*/ 517525 w 666750"/>
              <a:gd name="connsiteY101" fmla="*/ 771525 h 796925"/>
              <a:gd name="connsiteX102" fmla="*/ 533400 w 666750"/>
              <a:gd name="connsiteY102" fmla="*/ 742950 h 796925"/>
              <a:gd name="connsiteX103" fmla="*/ 536575 w 666750"/>
              <a:gd name="connsiteY103" fmla="*/ 727075 h 796925"/>
              <a:gd name="connsiteX104" fmla="*/ 533400 w 666750"/>
              <a:gd name="connsiteY104" fmla="*/ 708025 h 796925"/>
              <a:gd name="connsiteX105" fmla="*/ 492125 w 666750"/>
              <a:gd name="connsiteY105" fmla="*/ 704850 h 796925"/>
              <a:gd name="connsiteX106" fmla="*/ 473075 w 666750"/>
              <a:gd name="connsiteY106" fmla="*/ 711200 h 796925"/>
              <a:gd name="connsiteX107" fmla="*/ 463550 w 666750"/>
              <a:gd name="connsiteY107" fmla="*/ 714375 h 796925"/>
              <a:gd name="connsiteX108" fmla="*/ 428625 w 666750"/>
              <a:gd name="connsiteY108" fmla="*/ 711200 h 796925"/>
              <a:gd name="connsiteX109" fmla="*/ 422275 w 666750"/>
              <a:gd name="connsiteY109" fmla="*/ 679450 h 796925"/>
              <a:gd name="connsiteX110" fmla="*/ 441325 w 666750"/>
              <a:gd name="connsiteY110" fmla="*/ 673100 h 796925"/>
              <a:gd name="connsiteX111" fmla="*/ 463550 w 666750"/>
              <a:gd name="connsiteY111" fmla="*/ 669925 h 796925"/>
              <a:gd name="connsiteX112" fmla="*/ 476250 w 666750"/>
              <a:gd name="connsiteY112" fmla="*/ 666750 h 796925"/>
              <a:gd name="connsiteX113" fmla="*/ 498475 w 666750"/>
              <a:gd name="connsiteY113" fmla="*/ 657225 h 796925"/>
              <a:gd name="connsiteX114" fmla="*/ 527050 w 666750"/>
              <a:gd name="connsiteY114" fmla="*/ 635000 h 796925"/>
              <a:gd name="connsiteX115" fmla="*/ 530225 w 666750"/>
              <a:gd name="connsiteY115" fmla="*/ 625475 h 796925"/>
              <a:gd name="connsiteX116" fmla="*/ 539750 w 666750"/>
              <a:gd name="connsiteY116" fmla="*/ 615950 h 796925"/>
              <a:gd name="connsiteX117" fmla="*/ 549275 w 666750"/>
              <a:gd name="connsiteY117" fmla="*/ 612775 h 796925"/>
              <a:gd name="connsiteX118" fmla="*/ 603250 w 666750"/>
              <a:gd name="connsiteY118" fmla="*/ 609600 h 796925"/>
              <a:gd name="connsiteX119" fmla="*/ 615950 w 666750"/>
              <a:gd name="connsiteY119" fmla="*/ 606425 h 796925"/>
              <a:gd name="connsiteX120" fmla="*/ 635000 w 666750"/>
              <a:gd name="connsiteY120" fmla="*/ 600075 h 796925"/>
              <a:gd name="connsiteX121" fmla="*/ 657225 w 666750"/>
              <a:gd name="connsiteY121" fmla="*/ 596900 h 796925"/>
              <a:gd name="connsiteX122" fmla="*/ 666750 w 666750"/>
              <a:gd name="connsiteY122" fmla="*/ 577850 h 796925"/>
              <a:gd name="connsiteX123" fmla="*/ 663575 w 666750"/>
              <a:gd name="connsiteY123" fmla="*/ 558800 h 796925"/>
              <a:gd name="connsiteX124" fmla="*/ 650875 w 666750"/>
              <a:gd name="connsiteY124" fmla="*/ 530225 h 796925"/>
              <a:gd name="connsiteX125" fmla="*/ 641350 w 666750"/>
              <a:gd name="connsiteY125" fmla="*/ 523875 h 796925"/>
              <a:gd name="connsiteX126" fmla="*/ 631825 w 666750"/>
              <a:gd name="connsiteY126" fmla="*/ 514350 h 796925"/>
              <a:gd name="connsiteX127" fmla="*/ 628650 w 666750"/>
              <a:gd name="connsiteY127" fmla="*/ 504825 h 796925"/>
              <a:gd name="connsiteX128" fmla="*/ 619125 w 666750"/>
              <a:gd name="connsiteY128" fmla="*/ 498475 h 796925"/>
              <a:gd name="connsiteX129" fmla="*/ 609600 w 666750"/>
              <a:gd name="connsiteY129" fmla="*/ 488950 h 796925"/>
              <a:gd name="connsiteX130" fmla="*/ 606425 w 666750"/>
              <a:gd name="connsiteY130" fmla="*/ 479425 h 796925"/>
              <a:gd name="connsiteX131" fmla="*/ 587375 w 666750"/>
              <a:gd name="connsiteY131" fmla="*/ 473075 h 796925"/>
              <a:gd name="connsiteX132" fmla="*/ 581025 w 666750"/>
              <a:gd name="connsiteY132" fmla="*/ 460375 h 796925"/>
              <a:gd name="connsiteX133" fmla="*/ 574675 w 666750"/>
              <a:gd name="connsiteY133" fmla="*/ 450850 h 796925"/>
              <a:gd name="connsiteX134" fmla="*/ 571500 w 666750"/>
              <a:gd name="connsiteY134" fmla="*/ 441325 h 796925"/>
              <a:gd name="connsiteX135" fmla="*/ 574675 w 666750"/>
              <a:gd name="connsiteY135" fmla="*/ 406400 h 796925"/>
              <a:gd name="connsiteX136" fmla="*/ 577850 w 666750"/>
              <a:gd name="connsiteY136" fmla="*/ 396875 h 796925"/>
              <a:gd name="connsiteX137" fmla="*/ 600075 w 666750"/>
              <a:gd name="connsiteY137" fmla="*/ 371475 h 796925"/>
              <a:gd name="connsiteX138" fmla="*/ 609600 w 666750"/>
              <a:gd name="connsiteY138" fmla="*/ 368300 h 796925"/>
              <a:gd name="connsiteX139" fmla="*/ 615950 w 666750"/>
              <a:gd name="connsiteY139" fmla="*/ 358775 h 796925"/>
              <a:gd name="connsiteX140" fmla="*/ 615950 w 666750"/>
              <a:gd name="connsiteY140" fmla="*/ 279400 h 796925"/>
              <a:gd name="connsiteX141" fmla="*/ 606425 w 666750"/>
              <a:gd name="connsiteY141" fmla="*/ 276225 h 796925"/>
              <a:gd name="connsiteX142" fmla="*/ 587375 w 666750"/>
              <a:gd name="connsiteY142" fmla="*/ 279400 h 796925"/>
              <a:gd name="connsiteX143" fmla="*/ 574675 w 666750"/>
              <a:gd name="connsiteY143" fmla="*/ 282575 h 796925"/>
              <a:gd name="connsiteX144" fmla="*/ 565150 w 666750"/>
              <a:gd name="connsiteY144" fmla="*/ 279400 h 796925"/>
              <a:gd name="connsiteX145" fmla="*/ 558800 w 666750"/>
              <a:gd name="connsiteY145" fmla="*/ 193675 h 796925"/>
              <a:gd name="connsiteX146" fmla="*/ 549275 w 666750"/>
              <a:gd name="connsiteY146" fmla="*/ 190500 h 796925"/>
              <a:gd name="connsiteX147" fmla="*/ 546100 w 666750"/>
              <a:gd name="connsiteY147" fmla="*/ 180975 h 796925"/>
              <a:gd name="connsiteX148" fmla="*/ 536575 w 666750"/>
              <a:gd name="connsiteY148" fmla="*/ 171450 h 796925"/>
              <a:gd name="connsiteX149" fmla="*/ 523875 w 666750"/>
              <a:gd name="connsiteY149" fmla="*/ 149225 h 796925"/>
              <a:gd name="connsiteX150" fmla="*/ 517525 w 666750"/>
              <a:gd name="connsiteY150" fmla="*/ 139700 h 796925"/>
              <a:gd name="connsiteX151" fmla="*/ 514350 w 666750"/>
              <a:gd name="connsiteY151" fmla="*/ 130175 h 796925"/>
              <a:gd name="connsiteX152" fmla="*/ 508000 w 666750"/>
              <a:gd name="connsiteY152" fmla="*/ 120650 h 796925"/>
              <a:gd name="connsiteX153" fmla="*/ 501650 w 666750"/>
              <a:gd name="connsiteY153" fmla="*/ 85725 h 7969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</a:cxnLst>
            <a:rect l="l" t="t" r="r" b="b"/>
            <a:pathLst>
              <a:path w="666750" h="796925">
                <a:moveTo>
                  <a:pt x="501650" y="85725"/>
                </a:moveTo>
                <a:cubicBezTo>
                  <a:pt x="499004" y="80433"/>
                  <a:pt x="495118" y="87403"/>
                  <a:pt x="492125" y="88900"/>
                </a:cubicBezTo>
                <a:cubicBezTo>
                  <a:pt x="488712" y="90607"/>
                  <a:pt x="486107" y="93747"/>
                  <a:pt x="482600" y="95250"/>
                </a:cubicBezTo>
                <a:cubicBezTo>
                  <a:pt x="478589" y="96969"/>
                  <a:pt x="474080" y="97171"/>
                  <a:pt x="469900" y="98425"/>
                </a:cubicBezTo>
                <a:cubicBezTo>
                  <a:pt x="463489" y="100348"/>
                  <a:pt x="450850" y="104775"/>
                  <a:pt x="450850" y="104775"/>
                </a:cubicBezTo>
                <a:cubicBezTo>
                  <a:pt x="383734" y="101243"/>
                  <a:pt x="385867" y="121504"/>
                  <a:pt x="393700" y="66675"/>
                </a:cubicBezTo>
                <a:cubicBezTo>
                  <a:pt x="394173" y="63362"/>
                  <a:pt x="395817" y="60325"/>
                  <a:pt x="396875" y="57150"/>
                </a:cubicBezTo>
                <a:cubicBezTo>
                  <a:pt x="398782" y="41896"/>
                  <a:pt x="397298" y="23001"/>
                  <a:pt x="412750" y="12700"/>
                </a:cubicBezTo>
                <a:cubicBezTo>
                  <a:pt x="415925" y="10583"/>
                  <a:pt x="418962" y="8243"/>
                  <a:pt x="422275" y="6350"/>
                </a:cubicBezTo>
                <a:cubicBezTo>
                  <a:pt x="426384" y="4002"/>
                  <a:pt x="439703" y="225"/>
                  <a:pt x="434975" y="0"/>
                </a:cubicBezTo>
                <a:lnTo>
                  <a:pt x="355600" y="3175"/>
                </a:lnTo>
                <a:cubicBezTo>
                  <a:pt x="363157" y="25845"/>
                  <a:pt x="358237" y="16656"/>
                  <a:pt x="368300" y="31750"/>
                </a:cubicBezTo>
                <a:cubicBezTo>
                  <a:pt x="369358" y="35983"/>
                  <a:pt x="371475" y="40086"/>
                  <a:pt x="371475" y="44450"/>
                </a:cubicBezTo>
                <a:cubicBezTo>
                  <a:pt x="371475" y="70228"/>
                  <a:pt x="363301" y="60825"/>
                  <a:pt x="336550" y="63500"/>
                </a:cubicBezTo>
                <a:cubicBezTo>
                  <a:pt x="335492" y="77258"/>
                  <a:pt x="334748" y="91045"/>
                  <a:pt x="333375" y="104775"/>
                </a:cubicBezTo>
                <a:cubicBezTo>
                  <a:pt x="332630" y="112221"/>
                  <a:pt x="331189" y="119582"/>
                  <a:pt x="330200" y="127000"/>
                </a:cubicBezTo>
                <a:cubicBezTo>
                  <a:pt x="329072" y="135458"/>
                  <a:pt x="328083" y="143933"/>
                  <a:pt x="327025" y="152400"/>
                </a:cubicBezTo>
                <a:cubicBezTo>
                  <a:pt x="325848" y="174764"/>
                  <a:pt x="328462" y="210833"/>
                  <a:pt x="317500" y="234950"/>
                </a:cubicBezTo>
                <a:cubicBezTo>
                  <a:pt x="315310" y="239767"/>
                  <a:pt x="312040" y="244262"/>
                  <a:pt x="307975" y="247650"/>
                </a:cubicBezTo>
                <a:cubicBezTo>
                  <a:pt x="305404" y="249793"/>
                  <a:pt x="301625" y="249767"/>
                  <a:pt x="298450" y="250825"/>
                </a:cubicBezTo>
                <a:cubicBezTo>
                  <a:pt x="293158" y="249767"/>
                  <a:pt x="287065" y="250643"/>
                  <a:pt x="282575" y="247650"/>
                </a:cubicBezTo>
                <a:cubicBezTo>
                  <a:pt x="279790" y="245794"/>
                  <a:pt x="280897" y="241118"/>
                  <a:pt x="279400" y="238125"/>
                </a:cubicBezTo>
                <a:cubicBezTo>
                  <a:pt x="274108" y="227542"/>
                  <a:pt x="273050" y="228600"/>
                  <a:pt x="263525" y="222250"/>
                </a:cubicBezTo>
                <a:cubicBezTo>
                  <a:pt x="256117" y="223308"/>
                  <a:pt x="245150" y="219008"/>
                  <a:pt x="241300" y="225425"/>
                </a:cubicBezTo>
                <a:cubicBezTo>
                  <a:pt x="236369" y="233643"/>
                  <a:pt x="242595" y="244602"/>
                  <a:pt x="244475" y="254000"/>
                </a:cubicBezTo>
                <a:cubicBezTo>
                  <a:pt x="245788" y="260564"/>
                  <a:pt x="250825" y="273050"/>
                  <a:pt x="250825" y="273050"/>
                </a:cubicBezTo>
                <a:cubicBezTo>
                  <a:pt x="249767" y="280458"/>
                  <a:pt x="251801" y="289048"/>
                  <a:pt x="247650" y="295275"/>
                </a:cubicBezTo>
                <a:cubicBezTo>
                  <a:pt x="245794" y="298060"/>
                  <a:pt x="241392" y="292826"/>
                  <a:pt x="238125" y="292100"/>
                </a:cubicBezTo>
                <a:cubicBezTo>
                  <a:pt x="212649" y="286439"/>
                  <a:pt x="226312" y="291528"/>
                  <a:pt x="203200" y="285750"/>
                </a:cubicBezTo>
                <a:cubicBezTo>
                  <a:pt x="199953" y="284938"/>
                  <a:pt x="196850" y="283633"/>
                  <a:pt x="193675" y="282575"/>
                </a:cubicBezTo>
                <a:cubicBezTo>
                  <a:pt x="191558" y="279400"/>
                  <a:pt x="189032" y="276463"/>
                  <a:pt x="187325" y="273050"/>
                </a:cubicBezTo>
                <a:cubicBezTo>
                  <a:pt x="185828" y="270057"/>
                  <a:pt x="185647" y="266518"/>
                  <a:pt x="184150" y="263525"/>
                </a:cubicBezTo>
                <a:cubicBezTo>
                  <a:pt x="180302" y="255828"/>
                  <a:pt x="176357" y="251114"/>
                  <a:pt x="168275" y="247650"/>
                </a:cubicBezTo>
                <a:cubicBezTo>
                  <a:pt x="164264" y="245931"/>
                  <a:pt x="159808" y="245533"/>
                  <a:pt x="155575" y="244475"/>
                </a:cubicBezTo>
                <a:cubicBezTo>
                  <a:pt x="147955" y="239395"/>
                  <a:pt x="143087" y="237913"/>
                  <a:pt x="139700" y="228600"/>
                </a:cubicBezTo>
                <a:cubicBezTo>
                  <a:pt x="136718" y="220398"/>
                  <a:pt x="135467" y="211667"/>
                  <a:pt x="133350" y="203200"/>
                </a:cubicBezTo>
                <a:cubicBezTo>
                  <a:pt x="132292" y="198967"/>
                  <a:pt x="133261" y="193586"/>
                  <a:pt x="130175" y="190500"/>
                </a:cubicBezTo>
                <a:cubicBezTo>
                  <a:pt x="127000" y="187325"/>
                  <a:pt x="124575" y="183156"/>
                  <a:pt x="120650" y="180975"/>
                </a:cubicBezTo>
                <a:cubicBezTo>
                  <a:pt x="114799" y="177724"/>
                  <a:pt x="101600" y="174625"/>
                  <a:pt x="101600" y="174625"/>
                </a:cubicBezTo>
                <a:cubicBezTo>
                  <a:pt x="82550" y="175683"/>
                  <a:pt x="60895" y="168126"/>
                  <a:pt x="44450" y="177800"/>
                </a:cubicBezTo>
                <a:cubicBezTo>
                  <a:pt x="36190" y="182659"/>
                  <a:pt x="46049" y="196922"/>
                  <a:pt x="47625" y="206375"/>
                </a:cubicBezTo>
                <a:cubicBezTo>
                  <a:pt x="48175" y="209676"/>
                  <a:pt x="48433" y="213533"/>
                  <a:pt x="50800" y="215900"/>
                </a:cubicBezTo>
                <a:cubicBezTo>
                  <a:pt x="53167" y="218267"/>
                  <a:pt x="57150" y="218017"/>
                  <a:pt x="60325" y="219075"/>
                </a:cubicBezTo>
                <a:cubicBezTo>
                  <a:pt x="59267" y="225425"/>
                  <a:pt x="60892" y="232887"/>
                  <a:pt x="57150" y="238125"/>
                </a:cubicBezTo>
                <a:cubicBezTo>
                  <a:pt x="54614" y="241676"/>
                  <a:pt x="48754" y="240583"/>
                  <a:pt x="44450" y="241300"/>
                </a:cubicBezTo>
                <a:cubicBezTo>
                  <a:pt x="36034" y="242703"/>
                  <a:pt x="27517" y="243417"/>
                  <a:pt x="19050" y="244475"/>
                </a:cubicBezTo>
                <a:cubicBezTo>
                  <a:pt x="17992" y="255058"/>
                  <a:pt x="17835" y="265771"/>
                  <a:pt x="15875" y="276225"/>
                </a:cubicBezTo>
                <a:cubicBezTo>
                  <a:pt x="14641" y="282804"/>
                  <a:pt x="11642" y="288925"/>
                  <a:pt x="9525" y="295275"/>
                </a:cubicBezTo>
                <a:cubicBezTo>
                  <a:pt x="1912" y="318113"/>
                  <a:pt x="11148" y="289593"/>
                  <a:pt x="3175" y="317500"/>
                </a:cubicBezTo>
                <a:cubicBezTo>
                  <a:pt x="2256" y="320718"/>
                  <a:pt x="1058" y="323850"/>
                  <a:pt x="0" y="327025"/>
                </a:cubicBezTo>
                <a:lnTo>
                  <a:pt x="19050" y="333375"/>
                </a:lnTo>
                <a:cubicBezTo>
                  <a:pt x="22225" y="334433"/>
                  <a:pt x="25328" y="335738"/>
                  <a:pt x="28575" y="336550"/>
                </a:cubicBezTo>
                <a:lnTo>
                  <a:pt x="41275" y="339725"/>
                </a:lnTo>
                <a:cubicBezTo>
                  <a:pt x="49742" y="345369"/>
                  <a:pt x="52917" y="345722"/>
                  <a:pt x="57150" y="355600"/>
                </a:cubicBezTo>
                <a:cubicBezTo>
                  <a:pt x="58869" y="359611"/>
                  <a:pt x="58606" y="364289"/>
                  <a:pt x="60325" y="368300"/>
                </a:cubicBezTo>
                <a:cubicBezTo>
                  <a:pt x="61828" y="371807"/>
                  <a:pt x="65125" y="374338"/>
                  <a:pt x="66675" y="377825"/>
                </a:cubicBezTo>
                <a:cubicBezTo>
                  <a:pt x="69393" y="383942"/>
                  <a:pt x="66675" y="394758"/>
                  <a:pt x="73025" y="396875"/>
                </a:cubicBezTo>
                <a:cubicBezTo>
                  <a:pt x="86170" y="401257"/>
                  <a:pt x="79765" y="398194"/>
                  <a:pt x="92075" y="406400"/>
                </a:cubicBezTo>
                <a:cubicBezTo>
                  <a:pt x="94192" y="411692"/>
                  <a:pt x="96424" y="416939"/>
                  <a:pt x="98425" y="422275"/>
                </a:cubicBezTo>
                <a:cubicBezTo>
                  <a:pt x="99600" y="425409"/>
                  <a:pt x="99744" y="429015"/>
                  <a:pt x="101600" y="431800"/>
                </a:cubicBezTo>
                <a:cubicBezTo>
                  <a:pt x="104091" y="435536"/>
                  <a:pt x="107950" y="438150"/>
                  <a:pt x="111125" y="441325"/>
                </a:cubicBezTo>
                <a:cubicBezTo>
                  <a:pt x="112183" y="445558"/>
                  <a:pt x="113046" y="449845"/>
                  <a:pt x="114300" y="454025"/>
                </a:cubicBezTo>
                <a:cubicBezTo>
                  <a:pt x="116223" y="460436"/>
                  <a:pt x="118533" y="466725"/>
                  <a:pt x="120650" y="473075"/>
                </a:cubicBezTo>
                <a:cubicBezTo>
                  <a:pt x="121708" y="476250"/>
                  <a:pt x="123013" y="479353"/>
                  <a:pt x="123825" y="482600"/>
                </a:cubicBezTo>
                <a:lnTo>
                  <a:pt x="127000" y="495300"/>
                </a:lnTo>
                <a:cubicBezTo>
                  <a:pt x="125942" y="501650"/>
                  <a:pt x="127567" y="509112"/>
                  <a:pt x="123825" y="514350"/>
                </a:cubicBezTo>
                <a:cubicBezTo>
                  <a:pt x="121289" y="517901"/>
                  <a:pt x="115136" y="515806"/>
                  <a:pt x="111125" y="517525"/>
                </a:cubicBezTo>
                <a:cubicBezTo>
                  <a:pt x="107618" y="519028"/>
                  <a:pt x="104775" y="521758"/>
                  <a:pt x="101600" y="523875"/>
                </a:cubicBezTo>
                <a:cubicBezTo>
                  <a:pt x="100542" y="527050"/>
                  <a:pt x="97875" y="530099"/>
                  <a:pt x="98425" y="533400"/>
                </a:cubicBezTo>
                <a:cubicBezTo>
                  <a:pt x="100378" y="545120"/>
                  <a:pt x="108869" y="543641"/>
                  <a:pt x="117475" y="546100"/>
                </a:cubicBezTo>
                <a:cubicBezTo>
                  <a:pt x="120693" y="547019"/>
                  <a:pt x="123825" y="548217"/>
                  <a:pt x="127000" y="549275"/>
                </a:cubicBezTo>
                <a:cubicBezTo>
                  <a:pt x="127017" y="549310"/>
                  <a:pt x="140250" y="578400"/>
                  <a:pt x="146050" y="584200"/>
                </a:cubicBezTo>
                <a:cubicBezTo>
                  <a:pt x="171025" y="609175"/>
                  <a:pt x="139093" y="568867"/>
                  <a:pt x="165100" y="600075"/>
                </a:cubicBezTo>
                <a:cubicBezTo>
                  <a:pt x="174114" y="610892"/>
                  <a:pt x="169537" y="610862"/>
                  <a:pt x="180975" y="622300"/>
                </a:cubicBezTo>
                <a:cubicBezTo>
                  <a:pt x="183673" y="624998"/>
                  <a:pt x="187325" y="626533"/>
                  <a:pt x="190500" y="628650"/>
                </a:cubicBezTo>
                <a:cubicBezTo>
                  <a:pt x="191558" y="631825"/>
                  <a:pt x="191308" y="635808"/>
                  <a:pt x="193675" y="638175"/>
                </a:cubicBezTo>
                <a:cubicBezTo>
                  <a:pt x="200052" y="644552"/>
                  <a:pt x="209455" y="639786"/>
                  <a:pt x="215900" y="638175"/>
                </a:cubicBezTo>
                <a:cubicBezTo>
                  <a:pt x="225466" y="631798"/>
                  <a:pt x="226846" y="630309"/>
                  <a:pt x="238125" y="625475"/>
                </a:cubicBezTo>
                <a:cubicBezTo>
                  <a:pt x="245738" y="622212"/>
                  <a:pt x="252294" y="621427"/>
                  <a:pt x="260350" y="619125"/>
                </a:cubicBezTo>
                <a:cubicBezTo>
                  <a:pt x="263568" y="618206"/>
                  <a:pt x="266700" y="617008"/>
                  <a:pt x="269875" y="615950"/>
                </a:cubicBezTo>
                <a:cubicBezTo>
                  <a:pt x="282860" y="602965"/>
                  <a:pt x="276536" y="604122"/>
                  <a:pt x="298450" y="609600"/>
                </a:cubicBezTo>
                <a:cubicBezTo>
                  <a:pt x="304944" y="611223"/>
                  <a:pt x="317500" y="615950"/>
                  <a:pt x="317500" y="615950"/>
                </a:cubicBezTo>
                <a:cubicBezTo>
                  <a:pt x="318558" y="619125"/>
                  <a:pt x="320675" y="622128"/>
                  <a:pt x="320675" y="625475"/>
                </a:cubicBezTo>
                <a:cubicBezTo>
                  <a:pt x="320675" y="630871"/>
                  <a:pt x="320177" y="636665"/>
                  <a:pt x="317500" y="641350"/>
                </a:cubicBezTo>
                <a:cubicBezTo>
                  <a:pt x="314604" y="646419"/>
                  <a:pt x="303339" y="649245"/>
                  <a:pt x="298450" y="650875"/>
                </a:cubicBezTo>
                <a:cubicBezTo>
                  <a:pt x="303080" y="671712"/>
                  <a:pt x="299140" y="678129"/>
                  <a:pt x="314325" y="688975"/>
                </a:cubicBezTo>
                <a:cubicBezTo>
                  <a:pt x="318176" y="691726"/>
                  <a:pt x="322792" y="693208"/>
                  <a:pt x="327025" y="695325"/>
                </a:cubicBezTo>
                <a:cubicBezTo>
                  <a:pt x="328083" y="699558"/>
                  <a:pt x="329623" y="703700"/>
                  <a:pt x="330200" y="708025"/>
                </a:cubicBezTo>
                <a:cubicBezTo>
                  <a:pt x="331745" y="719612"/>
                  <a:pt x="331344" y="731438"/>
                  <a:pt x="333375" y="742950"/>
                </a:cubicBezTo>
                <a:cubicBezTo>
                  <a:pt x="334538" y="749542"/>
                  <a:pt x="338102" y="755506"/>
                  <a:pt x="339725" y="762000"/>
                </a:cubicBezTo>
                <a:lnTo>
                  <a:pt x="342900" y="774700"/>
                </a:lnTo>
                <a:cubicBezTo>
                  <a:pt x="350308" y="773642"/>
                  <a:pt x="357787" y="772993"/>
                  <a:pt x="365125" y="771525"/>
                </a:cubicBezTo>
                <a:cubicBezTo>
                  <a:pt x="368407" y="770869"/>
                  <a:pt x="371303" y="768350"/>
                  <a:pt x="374650" y="768350"/>
                </a:cubicBezTo>
                <a:cubicBezTo>
                  <a:pt x="392673" y="768350"/>
                  <a:pt x="410633" y="770467"/>
                  <a:pt x="428625" y="771525"/>
                </a:cubicBezTo>
                <a:cubicBezTo>
                  <a:pt x="431800" y="774700"/>
                  <a:pt x="435659" y="777314"/>
                  <a:pt x="438150" y="781050"/>
                </a:cubicBezTo>
                <a:cubicBezTo>
                  <a:pt x="440006" y="783835"/>
                  <a:pt x="439234" y="787962"/>
                  <a:pt x="441325" y="790575"/>
                </a:cubicBezTo>
                <a:cubicBezTo>
                  <a:pt x="443709" y="793555"/>
                  <a:pt x="447675" y="794808"/>
                  <a:pt x="450850" y="796925"/>
                </a:cubicBezTo>
                <a:cubicBezTo>
                  <a:pt x="460375" y="795867"/>
                  <a:pt x="469972" y="795326"/>
                  <a:pt x="479425" y="793750"/>
                </a:cubicBezTo>
                <a:cubicBezTo>
                  <a:pt x="482726" y="793200"/>
                  <a:pt x="485732" y="791494"/>
                  <a:pt x="488950" y="790575"/>
                </a:cubicBezTo>
                <a:cubicBezTo>
                  <a:pt x="493146" y="789376"/>
                  <a:pt x="497417" y="788458"/>
                  <a:pt x="501650" y="787400"/>
                </a:cubicBezTo>
                <a:cubicBezTo>
                  <a:pt x="503767" y="784225"/>
                  <a:pt x="505302" y="780573"/>
                  <a:pt x="508000" y="777875"/>
                </a:cubicBezTo>
                <a:cubicBezTo>
                  <a:pt x="510698" y="775177"/>
                  <a:pt x="515012" y="774397"/>
                  <a:pt x="517525" y="771525"/>
                </a:cubicBezTo>
                <a:cubicBezTo>
                  <a:pt x="525802" y="762066"/>
                  <a:pt x="530565" y="754288"/>
                  <a:pt x="533400" y="742950"/>
                </a:cubicBezTo>
                <a:cubicBezTo>
                  <a:pt x="534709" y="737715"/>
                  <a:pt x="535517" y="732367"/>
                  <a:pt x="536575" y="727075"/>
                </a:cubicBezTo>
                <a:cubicBezTo>
                  <a:pt x="535517" y="720725"/>
                  <a:pt x="536279" y="713783"/>
                  <a:pt x="533400" y="708025"/>
                </a:cubicBezTo>
                <a:cubicBezTo>
                  <a:pt x="526692" y="694608"/>
                  <a:pt x="495153" y="704547"/>
                  <a:pt x="492125" y="704850"/>
                </a:cubicBezTo>
                <a:lnTo>
                  <a:pt x="473075" y="711200"/>
                </a:lnTo>
                <a:lnTo>
                  <a:pt x="463550" y="714375"/>
                </a:lnTo>
                <a:cubicBezTo>
                  <a:pt x="451908" y="713317"/>
                  <a:pt x="440055" y="713649"/>
                  <a:pt x="428625" y="711200"/>
                </a:cubicBezTo>
                <a:cubicBezTo>
                  <a:pt x="413949" y="708055"/>
                  <a:pt x="414270" y="690886"/>
                  <a:pt x="422275" y="679450"/>
                </a:cubicBezTo>
                <a:cubicBezTo>
                  <a:pt x="426113" y="673966"/>
                  <a:pt x="434803" y="674605"/>
                  <a:pt x="441325" y="673100"/>
                </a:cubicBezTo>
                <a:cubicBezTo>
                  <a:pt x="448617" y="671417"/>
                  <a:pt x="456187" y="671264"/>
                  <a:pt x="463550" y="669925"/>
                </a:cubicBezTo>
                <a:cubicBezTo>
                  <a:pt x="467843" y="669144"/>
                  <a:pt x="472017" y="667808"/>
                  <a:pt x="476250" y="666750"/>
                </a:cubicBezTo>
                <a:cubicBezTo>
                  <a:pt x="510920" y="643636"/>
                  <a:pt x="457470" y="677727"/>
                  <a:pt x="498475" y="657225"/>
                </a:cubicBezTo>
                <a:cubicBezTo>
                  <a:pt x="513666" y="649630"/>
                  <a:pt x="516597" y="645453"/>
                  <a:pt x="527050" y="635000"/>
                </a:cubicBezTo>
                <a:cubicBezTo>
                  <a:pt x="528108" y="631825"/>
                  <a:pt x="528369" y="628260"/>
                  <a:pt x="530225" y="625475"/>
                </a:cubicBezTo>
                <a:cubicBezTo>
                  <a:pt x="532716" y="621739"/>
                  <a:pt x="536014" y="618441"/>
                  <a:pt x="539750" y="615950"/>
                </a:cubicBezTo>
                <a:cubicBezTo>
                  <a:pt x="542535" y="614094"/>
                  <a:pt x="545945" y="613108"/>
                  <a:pt x="549275" y="612775"/>
                </a:cubicBezTo>
                <a:cubicBezTo>
                  <a:pt x="567208" y="610982"/>
                  <a:pt x="585258" y="610658"/>
                  <a:pt x="603250" y="609600"/>
                </a:cubicBezTo>
                <a:cubicBezTo>
                  <a:pt x="607483" y="608542"/>
                  <a:pt x="611770" y="607679"/>
                  <a:pt x="615950" y="606425"/>
                </a:cubicBezTo>
                <a:cubicBezTo>
                  <a:pt x="622361" y="604502"/>
                  <a:pt x="628374" y="601022"/>
                  <a:pt x="635000" y="600075"/>
                </a:cubicBezTo>
                <a:lnTo>
                  <a:pt x="657225" y="596900"/>
                </a:lnTo>
                <a:cubicBezTo>
                  <a:pt x="660436" y="592084"/>
                  <a:pt x="666750" y="584423"/>
                  <a:pt x="666750" y="577850"/>
                </a:cubicBezTo>
                <a:cubicBezTo>
                  <a:pt x="666750" y="571412"/>
                  <a:pt x="665136" y="565045"/>
                  <a:pt x="663575" y="558800"/>
                </a:cubicBezTo>
                <a:cubicBezTo>
                  <a:pt x="661479" y="550416"/>
                  <a:pt x="657825" y="537175"/>
                  <a:pt x="650875" y="530225"/>
                </a:cubicBezTo>
                <a:cubicBezTo>
                  <a:pt x="648177" y="527527"/>
                  <a:pt x="644281" y="526318"/>
                  <a:pt x="641350" y="523875"/>
                </a:cubicBezTo>
                <a:cubicBezTo>
                  <a:pt x="637901" y="521000"/>
                  <a:pt x="635000" y="517525"/>
                  <a:pt x="631825" y="514350"/>
                </a:cubicBezTo>
                <a:cubicBezTo>
                  <a:pt x="630767" y="511175"/>
                  <a:pt x="630741" y="507438"/>
                  <a:pt x="628650" y="504825"/>
                </a:cubicBezTo>
                <a:cubicBezTo>
                  <a:pt x="626266" y="501845"/>
                  <a:pt x="622056" y="500918"/>
                  <a:pt x="619125" y="498475"/>
                </a:cubicBezTo>
                <a:cubicBezTo>
                  <a:pt x="615676" y="495600"/>
                  <a:pt x="612775" y="492125"/>
                  <a:pt x="609600" y="488950"/>
                </a:cubicBezTo>
                <a:cubicBezTo>
                  <a:pt x="608542" y="485775"/>
                  <a:pt x="609148" y="481370"/>
                  <a:pt x="606425" y="479425"/>
                </a:cubicBezTo>
                <a:cubicBezTo>
                  <a:pt x="600978" y="475534"/>
                  <a:pt x="587375" y="473075"/>
                  <a:pt x="587375" y="473075"/>
                </a:cubicBezTo>
                <a:cubicBezTo>
                  <a:pt x="585258" y="468842"/>
                  <a:pt x="583373" y="464484"/>
                  <a:pt x="581025" y="460375"/>
                </a:cubicBezTo>
                <a:cubicBezTo>
                  <a:pt x="579132" y="457062"/>
                  <a:pt x="576382" y="454263"/>
                  <a:pt x="574675" y="450850"/>
                </a:cubicBezTo>
                <a:cubicBezTo>
                  <a:pt x="573178" y="447857"/>
                  <a:pt x="572558" y="444500"/>
                  <a:pt x="571500" y="441325"/>
                </a:cubicBezTo>
                <a:cubicBezTo>
                  <a:pt x="572558" y="429683"/>
                  <a:pt x="573022" y="417972"/>
                  <a:pt x="574675" y="406400"/>
                </a:cubicBezTo>
                <a:cubicBezTo>
                  <a:pt x="575148" y="403087"/>
                  <a:pt x="576225" y="399801"/>
                  <a:pt x="577850" y="396875"/>
                </a:cubicBezTo>
                <a:cubicBezTo>
                  <a:pt x="585177" y="383687"/>
                  <a:pt x="587945" y="377540"/>
                  <a:pt x="600075" y="371475"/>
                </a:cubicBezTo>
                <a:cubicBezTo>
                  <a:pt x="603068" y="369978"/>
                  <a:pt x="606425" y="369358"/>
                  <a:pt x="609600" y="368300"/>
                </a:cubicBezTo>
                <a:cubicBezTo>
                  <a:pt x="611717" y="365125"/>
                  <a:pt x="614447" y="362282"/>
                  <a:pt x="615950" y="358775"/>
                </a:cubicBezTo>
                <a:cubicBezTo>
                  <a:pt x="625033" y="337582"/>
                  <a:pt x="616727" y="283671"/>
                  <a:pt x="615950" y="279400"/>
                </a:cubicBezTo>
                <a:cubicBezTo>
                  <a:pt x="615351" y="276107"/>
                  <a:pt x="609600" y="277283"/>
                  <a:pt x="606425" y="276225"/>
                </a:cubicBezTo>
                <a:cubicBezTo>
                  <a:pt x="600075" y="277283"/>
                  <a:pt x="593688" y="278137"/>
                  <a:pt x="587375" y="279400"/>
                </a:cubicBezTo>
                <a:cubicBezTo>
                  <a:pt x="583096" y="280256"/>
                  <a:pt x="579039" y="282575"/>
                  <a:pt x="574675" y="282575"/>
                </a:cubicBezTo>
                <a:cubicBezTo>
                  <a:pt x="571328" y="282575"/>
                  <a:pt x="568325" y="280458"/>
                  <a:pt x="565150" y="279400"/>
                </a:cubicBezTo>
                <a:cubicBezTo>
                  <a:pt x="563033" y="250825"/>
                  <a:pt x="563837" y="221882"/>
                  <a:pt x="558800" y="193675"/>
                </a:cubicBezTo>
                <a:cubicBezTo>
                  <a:pt x="558212" y="190380"/>
                  <a:pt x="551642" y="192867"/>
                  <a:pt x="549275" y="190500"/>
                </a:cubicBezTo>
                <a:cubicBezTo>
                  <a:pt x="546908" y="188133"/>
                  <a:pt x="547956" y="183760"/>
                  <a:pt x="546100" y="180975"/>
                </a:cubicBezTo>
                <a:cubicBezTo>
                  <a:pt x="543609" y="177239"/>
                  <a:pt x="539450" y="174899"/>
                  <a:pt x="536575" y="171450"/>
                </a:cubicBezTo>
                <a:cubicBezTo>
                  <a:pt x="529543" y="163011"/>
                  <a:pt x="529521" y="159106"/>
                  <a:pt x="523875" y="149225"/>
                </a:cubicBezTo>
                <a:cubicBezTo>
                  <a:pt x="521982" y="145912"/>
                  <a:pt x="519232" y="143113"/>
                  <a:pt x="517525" y="139700"/>
                </a:cubicBezTo>
                <a:cubicBezTo>
                  <a:pt x="516028" y="136707"/>
                  <a:pt x="515847" y="133168"/>
                  <a:pt x="514350" y="130175"/>
                </a:cubicBezTo>
                <a:cubicBezTo>
                  <a:pt x="512643" y="126762"/>
                  <a:pt x="509550" y="124137"/>
                  <a:pt x="508000" y="120650"/>
                </a:cubicBezTo>
                <a:cubicBezTo>
                  <a:pt x="497083" y="96086"/>
                  <a:pt x="504296" y="91017"/>
                  <a:pt x="501650" y="8572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66" name="Полилиния 265"/>
          <p:cNvSpPr/>
          <p:nvPr/>
        </p:nvSpPr>
        <p:spPr>
          <a:xfrm>
            <a:off x="2001468" y="2904862"/>
            <a:ext cx="821298" cy="1017381"/>
          </a:xfrm>
          <a:custGeom>
            <a:avLst/>
            <a:gdLst>
              <a:gd name="connsiteX0" fmla="*/ 47625 w 797819"/>
              <a:gd name="connsiteY0" fmla="*/ 490538 h 1026935"/>
              <a:gd name="connsiteX1" fmla="*/ 42862 w 797819"/>
              <a:gd name="connsiteY1" fmla="*/ 464344 h 1026935"/>
              <a:gd name="connsiteX2" fmla="*/ 38100 w 797819"/>
              <a:gd name="connsiteY2" fmla="*/ 457200 h 1026935"/>
              <a:gd name="connsiteX3" fmla="*/ 30956 w 797819"/>
              <a:gd name="connsiteY3" fmla="*/ 442913 h 1026935"/>
              <a:gd name="connsiteX4" fmla="*/ 28575 w 797819"/>
              <a:gd name="connsiteY4" fmla="*/ 433388 h 1026935"/>
              <a:gd name="connsiteX5" fmla="*/ 23812 w 797819"/>
              <a:gd name="connsiteY5" fmla="*/ 419100 h 1026935"/>
              <a:gd name="connsiteX6" fmla="*/ 21431 w 797819"/>
              <a:gd name="connsiteY6" fmla="*/ 411957 h 1026935"/>
              <a:gd name="connsiteX7" fmla="*/ 14287 w 797819"/>
              <a:gd name="connsiteY7" fmla="*/ 388144 h 1026935"/>
              <a:gd name="connsiteX8" fmla="*/ 9525 w 797819"/>
              <a:gd name="connsiteY8" fmla="*/ 373857 h 1026935"/>
              <a:gd name="connsiteX9" fmla="*/ 0 w 797819"/>
              <a:gd name="connsiteY9" fmla="*/ 359569 h 1026935"/>
              <a:gd name="connsiteX10" fmla="*/ 14287 w 797819"/>
              <a:gd name="connsiteY10" fmla="*/ 357188 h 1026935"/>
              <a:gd name="connsiteX11" fmla="*/ 59531 w 797819"/>
              <a:gd name="connsiteY11" fmla="*/ 361950 h 1026935"/>
              <a:gd name="connsiteX12" fmla="*/ 80962 w 797819"/>
              <a:gd name="connsiteY12" fmla="*/ 359569 h 1026935"/>
              <a:gd name="connsiteX13" fmla="*/ 71437 w 797819"/>
              <a:gd name="connsiteY13" fmla="*/ 340519 h 1026935"/>
              <a:gd name="connsiteX14" fmla="*/ 69056 w 797819"/>
              <a:gd name="connsiteY14" fmla="*/ 330994 h 1026935"/>
              <a:gd name="connsiteX15" fmla="*/ 64293 w 797819"/>
              <a:gd name="connsiteY15" fmla="*/ 323850 h 1026935"/>
              <a:gd name="connsiteX16" fmla="*/ 71437 w 797819"/>
              <a:gd name="connsiteY16" fmla="*/ 321469 h 1026935"/>
              <a:gd name="connsiteX17" fmla="*/ 100012 w 797819"/>
              <a:gd name="connsiteY17" fmla="*/ 323850 h 1026935"/>
              <a:gd name="connsiteX18" fmla="*/ 111918 w 797819"/>
              <a:gd name="connsiteY18" fmla="*/ 326232 h 1026935"/>
              <a:gd name="connsiteX19" fmla="*/ 123825 w 797819"/>
              <a:gd name="connsiteY19" fmla="*/ 323850 h 1026935"/>
              <a:gd name="connsiteX20" fmla="*/ 133350 w 797819"/>
              <a:gd name="connsiteY20" fmla="*/ 321469 h 1026935"/>
              <a:gd name="connsiteX21" fmla="*/ 142875 w 797819"/>
              <a:gd name="connsiteY21" fmla="*/ 316707 h 1026935"/>
              <a:gd name="connsiteX22" fmla="*/ 150018 w 797819"/>
              <a:gd name="connsiteY22" fmla="*/ 314325 h 1026935"/>
              <a:gd name="connsiteX23" fmla="*/ 154781 w 797819"/>
              <a:gd name="connsiteY23" fmla="*/ 307182 h 1026935"/>
              <a:gd name="connsiteX24" fmla="*/ 159543 w 797819"/>
              <a:gd name="connsiteY24" fmla="*/ 288132 h 1026935"/>
              <a:gd name="connsiteX25" fmla="*/ 164306 w 797819"/>
              <a:gd name="connsiteY25" fmla="*/ 271463 h 1026935"/>
              <a:gd name="connsiteX26" fmla="*/ 166687 w 797819"/>
              <a:gd name="connsiteY26" fmla="*/ 247650 h 1026935"/>
              <a:gd name="connsiteX27" fmla="*/ 178593 w 797819"/>
              <a:gd name="connsiteY27" fmla="*/ 235744 h 1026935"/>
              <a:gd name="connsiteX28" fmla="*/ 195262 w 797819"/>
              <a:gd name="connsiteY28" fmla="*/ 226219 h 1026935"/>
              <a:gd name="connsiteX29" fmla="*/ 209550 w 797819"/>
              <a:gd name="connsiteY29" fmla="*/ 202407 h 1026935"/>
              <a:gd name="connsiteX30" fmla="*/ 219075 w 797819"/>
              <a:gd name="connsiteY30" fmla="*/ 173832 h 1026935"/>
              <a:gd name="connsiteX31" fmla="*/ 228600 w 797819"/>
              <a:gd name="connsiteY31" fmla="*/ 166688 h 1026935"/>
              <a:gd name="connsiteX32" fmla="*/ 238125 w 797819"/>
              <a:gd name="connsiteY32" fmla="*/ 164307 h 1026935"/>
              <a:gd name="connsiteX33" fmla="*/ 252412 w 797819"/>
              <a:gd name="connsiteY33" fmla="*/ 173832 h 1026935"/>
              <a:gd name="connsiteX34" fmla="*/ 266700 w 797819"/>
              <a:gd name="connsiteY34" fmla="*/ 183357 h 1026935"/>
              <a:gd name="connsiteX35" fmla="*/ 307181 w 797819"/>
              <a:gd name="connsiteY35" fmla="*/ 178594 h 1026935"/>
              <a:gd name="connsiteX36" fmla="*/ 314325 w 797819"/>
              <a:gd name="connsiteY36" fmla="*/ 173832 h 1026935"/>
              <a:gd name="connsiteX37" fmla="*/ 314325 w 797819"/>
              <a:gd name="connsiteY37" fmla="*/ 114300 h 1026935"/>
              <a:gd name="connsiteX38" fmla="*/ 307181 w 797819"/>
              <a:gd name="connsiteY38" fmla="*/ 107157 h 1026935"/>
              <a:gd name="connsiteX39" fmla="*/ 300037 w 797819"/>
              <a:gd name="connsiteY39" fmla="*/ 88107 h 1026935"/>
              <a:gd name="connsiteX40" fmla="*/ 290512 w 797819"/>
              <a:gd name="connsiteY40" fmla="*/ 73819 h 1026935"/>
              <a:gd name="connsiteX41" fmla="*/ 285750 w 797819"/>
              <a:gd name="connsiteY41" fmla="*/ 64294 h 1026935"/>
              <a:gd name="connsiteX42" fmla="*/ 280987 w 797819"/>
              <a:gd name="connsiteY42" fmla="*/ 50007 h 1026935"/>
              <a:gd name="connsiteX43" fmla="*/ 283368 w 797819"/>
              <a:gd name="connsiteY43" fmla="*/ 7144 h 1026935"/>
              <a:gd name="connsiteX44" fmla="*/ 297656 w 797819"/>
              <a:gd name="connsiteY44" fmla="*/ 2382 h 1026935"/>
              <a:gd name="connsiteX45" fmla="*/ 371475 w 797819"/>
              <a:gd name="connsiteY45" fmla="*/ 0 h 1026935"/>
              <a:gd name="connsiteX46" fmla="*/ 390525 w 797819"/>
              <a:gd name="connsiteY46" fmla="*/ 4763 h 1026935"/>
              <a:gd name="connsiteX47" fmla="*/ 395287 w 797819"/>
              <a:gd name="connsiteY47" fmla="*/ 11907 h 1026935"/>
              <a:gd name="connsiteX48" fmla="*/ 402431 w 797819"/>
              <a:gd name="connsiteY48" fmla="*/ 19050 h 1026935"/>
              <a:gd name="connsiteX49" fmla="*/ 407193 w 797819"/>
              <a:gd name="connsiteY49" fmla="*/ 26194 h 1026935"/>
              <a:gd name="connsiteX50" fmla="*/ 421481 w 797819"/>
              <a:gd name="connsiteY50" fmla="*/ 35719 h 1026935"/>
              <a:gd name="connsiteX51" fmla="*/ 428625 w 797819"/>
              <a:gd name="connsiteY51" fmla="*/ 45244 h 1026935"/>
              <a:gd name="connsiteX52" fmla="*/ 442912 w 797819"/>
              <a:gd name="connsiteY52" fmla="*/ 52388 h 1026935"/>
              <a:gd name="connsiteX53" fmla="*/ 502443 w 797819"/>
              <a:gd name="connsiteY53" fmla="*/ 50007 h 1026935"/>
              <a:gd name="connsiteX54" fmla="*/ 523875 w 797819"/>
              <a:gd name="connsiteY54" fmla="*/ 45244 h 1026935"/>
              <a:gd name="connsiteX55" fmla="*/ 533400 w 797819"/>
              <a:gd name="connsiteY55" fmla="*/ 42863 h 1026935"/>
              <a:gd name="connsiteX56" fmla="*/ 623887 w 797819"/>
              <a:gd name="connsiteY56" fmla="*/ 45244 h 1026935"/>
              <a:gd name="connsiteX57" fmla="*/ 640556 w 797819"/>
              <a:gd name="connsiteY57" fmla="*/ 47625 h 1026935"/>
              <a:gd name="connsiteX58" fmla="*/ 669131 w 797819"/>
              <a:gd name="connsiteY58" fmla="*/ 50007 h 1026935"/>
              <a:gd name="connsiteX59" fmla="*/ 735806 w 797819"/>
              <a:gd name="connsiteY59" fmla="*/ 57150 h 1026935"/>
              <a:gd name="connsiteX60" fmla="*/ 769143 w 797819"/>
              <a:gd name="connsiteY60" fmla="*/ 61913 h 1026935"/>
              <a:gd name="connsiteX61" fmla="*/ 776287 w 797819"/>
              <a:gd name="connsiteY61" fmla="*/ 76200 h 1026935"/>
              <a:gd name="connsiteX62" fmla="*/ 781050 w 797819"/>
              <a:gd name="connsiteY62" fmla="*/ 83344 h 1026935"/>
              <a:gd name="connsiteX63" fmla="*/ 790575 w 797819"/>
              <a:gd name="connsiteY63" fmla="*/ 104775 h 1026935"/>
              <a:gd name="connsiteX64" fmla="*/ 797718 w 797819"/>
              <a:gd name="connsiteY64" fmla="*/ 111919 h 1026935"/>
              <a:gd name="connsiteX65" fmla="*/ 792956 w 797819"/>
              <a:gd name="connsiteY65" fmla="*/ 147638 h 1026935"/>
              <a:gd name="connsiteX66" fmla="*/ 788193 w 797819"/>
              <a:gd name="connsiteY66" fmla="*/ 154782 h 1026935"/>
              <a:gd name="connsiteX67" fmla="*/ 781050 w 797819"/>
              <a:gd name="connsiteY67" fmla="*/ 169069 h 1026935"/>
              <a:gd name="connsiteX68" fmla="*/ 776287 w 797819"/>
              <a:gd name="connsiteY68" fmla="*/ 178594 h 1026935"/>
              <a:gd name="connsiteX69" fmla="*/ 769143 w 797819"/>
              <a:gd name="connsiteY69" fmla="*/ 180975 h 1026935"/>
              <a:gd name="connsiteX70" fmla="*/ 766762 w 797819"/>
              <a:gd name="connsiteY70" fmla="*/ 188119 h 1026935"/>
              <a:gd name="connsiteX71" fmla="*/ 752475 w 797819"/>
              <a:gd name="connsiteY71" fmla="*/ 204788 h 1026935"/>
              <a:gd name="connsiteX72" fmla="*/ 747712 w 797819"/>
              <a:gd name="connsiteY72" fmla="*/ 211932 h 1026935"/>
              <a:gd name="connsiteX73" fmla="*/ 747712 w 797819"/>
              <a:gd name="connsiteY73" fmla="*/ 271463 h 1026935"/>
              <a:gd name="connsiteX74" fmla="*/ 745331 w 797819"/>
              <a:gd name="connsiteY74" fmla="*/ 278607 h 1026935"/>
              <a:gd name="connsiteX75" fmla="*/ 733425 w 797819"/>
              <a:gd name="connsiteY75" fmla="*/ 292894 h 1026935"/>
              <a:gd name="connsiteX76" fmla="*/ 728662 w 797819"/>
              <a:gd name="connsiteY76" fmla="*/ 304800 h 1026935"/>
              <a:gd name="connsiteX77" fmla="*/ 723900 w 797819"/>
              <a:gd name="connsiteY77" fmla="*/ 323850 h 1026935"/>
              <a:gd name="connsiteX78" fmla="*/ 719137 w 797819"/>
              <a:gd name="connsiteY78" fmla="*/ 330994 h 1026935"/>
              <a:gd name="connsiteX79" fmla="*/ 711993 w 797819"/>
              <a:gd name="connsiteY79" fmla="*/ 354807 h 1026935"/>
              <a:gd name="connsiteX80" fmla="*/ 714375 w 797819"/>
              <a:gd name="connsiteY80" fmla="*/ 483394 h 1026935"/>
              <a:gd name="connsiteX81" fmla="*/ 716756 w 797819"/>
              <a:gd name="connsiteY81" fmla="*/ 490538 h 1026935"/>
              <a:gd name="connsiteX82" fmla="*/ 721518 w 797819"/>
              <a:gd name="connsiteY82" fmla="*/ 500063 h 1026935"/>
              <a:gd name="connsiteX83" fmla="*/ 723900 w 797819"/>
              <a:gd name="connsiteY83" fmla="*/ 507207 h 1026935"/>
              <a:gd name="connsiteX84" fmla="*/ 726281 w 797819"/>
              <a:gd name="connsiteY84" fmla="*/ 516732 h 1026935"/>
              <a:gd name="connsiteX85" fmla="*/ 731043 w 797819"/>
              <a:gd name="connsiteY85" fmla="*/ 523875 h 1026935"/>
              <a:gd name="connsiteX86" fmla="*/ 740568 w 797819"/>
              <a:gd name="connsiteY86" fmla="*/ 540544 h 1026935"/>
              <a:gd name="connsiteX87" fmla="*/ 745331 w 797819"/>
              <a:gd name="connsiteY87" fmla="*/ 554832 h 1026935"/>
              <a:gd name="connsiteX88" fmla="*/ 750093 w 797819"/>
              <a:gd name="connsiteY88" fmla="*/ 569119 h 1026935"/>
              <a:gd name="connsiteX89" fmla="*/ 754856 w 797819"/>
              <a:gd name="connsiteY89" fmla="*/ 585788 h 1026935"/>
              <a:gd name="connsiteX90" fmla="*/ 752475 w 797819"/>
              <a:gd name="connsiteY90" fmla="*/ 645319 h 1026935"/>
              <a:gd name="connsiteX91" fmla="*/ 728662 w 797819"/>
              <a:gd name="connsiteY91" fmla="*/ 647700 h 1026935"/>
              <a:gd name="connsiteX92" fmla="*/ 719137 w 797819"/>
              <a:gd name="connsiteY92" fmla="*/ 650082 h 1026935"/>
              <a:gd name="connsiteX93" fmla="*/ 711993 w 797819"/>
              <a:gd name="connsiteY93" fmla="*/ 652463 h 1026935"/>
              <a:gd name="connsiteX94" fmla="*/ 692943 w 797819"/>
              <a:gd name="connsiteY94" fmla="*/ 654844 h 1026935"/>
              <a:gd name="connsiteX95" fmla="*/ 621506 w 797819"/>
              <a:gd name="connsiteY95" fmla="*/ 652463 h 1026935"/>
              <a:gd name="connsiteX96" fmla="*/ 604837 w 797819"/>
              <a:gd name="connsiteY96" fmla="*/ 645319 h 1026935"/>
              <a:gd name="connsiteX97" fmla="*/ 595312 w 797819"/>
              <a:gd name="connsiteY97" fmla="*/ 642938 h 1026935"/>
              <a:gd name="connsiteX98" fmla="*/ 588168 w 797819"/>
              <a:gd name="connsiteY98" fmla="*/ 638175 h 1026935"/>
              <a:gd name="connsiteX99" fmla="*/ 573881 w 797819"/>
              <a:gd name="connsiteY99" fmla="*/ 631032 h 1026935"/>
              <a:gd name="connsiteX100" fmla="*/ 557212 w 797819"/>
              <a:gd name="connsiteY100" fmla="*/ 633413 h 1026935"/>
              <a:gd name="connsiteX101" fmla="*/ 554831 w 797819"/>
              <a:gd name="connsiteY101" fmla="*/ 695325 h 1026935"/>
              <a:gd name="connsiteX102" fmla="*/ 540543 w 797819"/>
              <a:gd name="connsiteY102" fmla="*/ 707232 h 1026935"/>
              <a:gd name="connsiteX103" fmla="*/ 531018 w 797819"/>
              <a:gd name="connsiteY103" fmla="*/ 709613 h 1026935"/>
              <a:gd name="connsiteX104" fmla="*/ 516731 w 797819"/>
              <a:gd name="connsiteY104" fmla="*/ 714375 h 1026935"/>
              <a:gd name="connsiteX105" fmla="*/ 502443 w 797819"/>
              <a:gd name="connsiteY105" fmla="*/ 726282 h 1026935"/>
              <a:gd name="connsiteX106" fmla="*/ 488156 w 797819"/>
              <a:gd name="connsiteY106" fmla="*/ 735807 h 1026935"/>
              <a:gd name="connsiteX107" fmla="*/ 490537 w 797819"/>
              <a:gd name="connsiteY107" fmla="*/ 757238 h 1026935"/>
              <a:gd name="connsiteX108" fmla="*/ 497681 w 797819"/>
              <a:gd name="connsiteY108" fmla="*/ 759619 h 1026935"/>
              <a:gd name="connsiteX109" fmla="*/ 504825 w 797819"/>
              <a:gd name="connsiteY109" fmla="*/ 764382 h 1026935"/>
              <a:gd name="connsiteX110" fmla="*/ 509587 w 797819"/>
              <a:gd name="connsiteY110" fmla="*/ 771525 h 1026935"/>
              <a:gd name="connsiteX111" fmla="*/ 502443 w 797819"/>
              <a:gd name="connsiteY111" fmla="*/ 785813 h 1026935"/>
              <a:gd name="connsiteX112" fmla="*/ 500062 w 797819"/>
              <a:gd name="connsiteY112" fmla="*/ 792957 h 1026935"/>
              <a:gd name="connsiteX113" fmla="*/ 492918 w 797819"/>
              <a:gd name="connsiteY113" fmla="*/ 797719 h 1026935"/>
              <a:gd name="connsiteX114" fmla="*/ 502443 w 797819"/>
              <a:gd name="connsiteY114" fmla="*/ 819150 h 1026935"/>
              <a:gd name="connsiteX115" fmla="*/ 509587 w 797819"/>
              <a:gd name="connsiteY115" fmla="*/ 826294 h 1026935"/>
              <a:gd name="connsiteX116" fmla="*/ 511968 w 797819"/>
              <a:gd name="connsiteY116" fmla="*/ 838200 h 1026935"/>
              <a:gd name="connsiteX117" fmla="*/ 514350 w 797819"/>
              <a:gd name="connsiteY117" fmla="*/ 847725 h 1026935"/>
              <a:gd name="connsiteX118" fmla="*/ 519112 w 797819"/>
              <a:gd name="connsiteY118" fmla="*/ 862013 h 1026935"/>
              <a:gd name="connsiteX119" fmla="*/ 516731 w 797819"/>
              <a:gd name="connsiteY119" fmla="*/ 881063 h 1026935"/>
              <a:gd name="connsiteX120" fmla="*/ 514350 w 797819"/>
              <a:gd name="connsiteY120" fmla="*/ 895350 h 1026935"/>
              <a:gd name="connsiteX121" fmla="*/ 507206 w 797819"/>
              <a:gd name="connsiteY121" fmla="*/ 897732 h 1026935"/>
              <a:gd name="connsiteX122" fmla="*/ 502443 w 797819"/>
              <a:gd name="connsiteY122" fmla="*/ 904875 h 1026935"/>
              <a:gd name="connsiteX123" fmla="*/ 495300 w 797819"/>
              <a:gd name="connsiteY123" fmla="*/ 912019 h 1026935"/>
              <a:gd name="connsiteX124" fmla="*/ 492918 w 797819"/>
              <a:gd name="connsiteY124" fmla="*/ 919163 h 1026935"/>
              <a:gd name="connsiteX125" fmla="*/ 488156 w 797819"/>
              <a:gd name="connsiteY125" fmla="*/ 926307 h 1026935"/>
              <a:gd name="connsiteX126" fmla="*/ 485775 w 797819"/>
              <a:gd name="connsiteY126" fmla="*/ 935832 h 1026935"/>
              <a:gd name="connsiteX127" fmla="*/ 471487 w 797819"/>
              <a:gd name="connsiteY127" fmla="*/ 945357 h 1026935"/>
              <a:gd name="connsiteX128" fmla="*/ 450056 w 797819"/>
              <a:gd name="connsiteY128" fmla="*/ 962025 h 1026935"/>
              <a:gd name="connsiteX129" fmla="*/ 442912 w 797819"/>
              <a:gd name="connsiteY129" fmla="*/ 964407 h 1026935"/>
              <a:gd name="connsiteX130" fmla="*/ 435768 w 797819"/>
              <a:gd name="connsiteY130" fmla="*/ 971550 h 1026935"/>
              <a:gd name="connsiteX131" fmla="*/ 407193 w 797819"/>
              <a:gd name="connsiteY131" fmla="*/ 981075 h 1026935"/>
              <a:gd name="connsiteX132" fmla="*/ 400050 w 797819"/>
              <a:gd name="connsiteY132" fmla="*/ 983457 h 1026935"/>
              <a:gd name="connsiteX133" fmla="*/ 392906 w 797819"/>
              <a:gd name="connsiteY133" fmla="*/ 985838 h 1026935"/>
              <a:gd name="connsiteX134" fmla="*/ 373856 w 797819"/>
              <a:gd name="connsiteY134" fmla="*/ 995363 h 1026935"/>
              <a:gd name="connsiteX135" fmla="*/ 359568 w 797819"/>
              <a:gd name="connsiteY135" fmla="*/ 1021557 h 1026935"/>
              <a:gd name="connsiteX136" fmla="*/ 340518 w 797819"/>
              <a:gd name="connsiteY136" fmla="*/ 981075 h 1026935"/>
              <a:gd name="connsiteX137" fmla="*/ 326231 w 797819"/>
              <a:gd name="connsiteY137" fmla="*/ 976313 h 1026935"/>
              <a:gd name="connsiteX138" fmla="*/ 297656 w 797819"/>
              <a:gd name="connsiteY138" fmla="*/ 973932 h 1026935"/>
              <a:gd name="connsiteX139" fmla="*/ 288131 w 797819"/>
              <a:gd name="connsiteY139" fmla="*/ 971550 h 1026935"/>
              <a:gd name="connsiteX140" fmla="*/ 285750 w 797819"/>
              <a:gd name="connsiteY140" fmla="*/ 964407 h 1026935"/>
              <a:gd name="connsiteX141" fmla="*/ 283368 w 797819"/>
              <a:gd name="connsiteY141" fmla="*/ 942975 h 1026935"/>
              <a:gd name="connsiteX142" fmla="*/ 280987 w 797819"/>
              <a:gd name="connsiteY142" fmla="*/ 935832 h 1026935"/>
              <a:gd name="connsiteX143" fmla="*/ 273843 w 797819"/>
              <a:gd name="connsiteY143" fmla="*/ 933450 h 1026935"/>
              <a:gd name="connsiteX144" fmla="*/ 242887 w 797819"/>
              <a:gd name="connsiteY144" fmla="*/ 935832 h 1026935"/>
              <a:gd name="connsiteX145" fmla="*/ 233362 w 797819"/>
              <a:gd name="connsiteY145" fmla="*/ 940594 h 1026935"/>
              <a:gd name="connsiteX146" fmla="*/ 226218 w 797819"/>
              <a:gd name="connsiteY146" fmla="*/ 942975 h 1026935"/>
              <a:gd name="connsiteX147" fmla="*/ 219075 w 797819"/>
              <a:gd name="connsiteY147" fmla="*/ 933450 h 1026935"/>
              <a:gd name="connsiteX148" fmla="*/ 214312 w 797819"/>
              <a:gd name="connsiteY148" fmla="*/ 926307 h 1026935"/>
              <a:gd name="connsiteX149" fmla="*/ 207168 w 797819"/>
              <a:gd name="connsiteY149" fmla="*/ 921544 h 1026935"/>
              <a:gd name="connsiteX150" fmla="*/ 209550 w 797819"/>
              <a:gd name="connsiteY150" fmla="*/ 907257 h 1026935"/>
              <a:gd name="connsiteX151" fmla="*/ 216693 w 797819"/>
              <a:gd name="connsiteY151" fmla="*/ 904875 h 1026935"/>
              <a:gd name="connsiteX152" fmla="*/ 223837 w 797819"/>
              <a:gd name="connsiteY152" fmla="*/ 900113 h 1026935"/>
              <a:gd name="connsiteX153" fmla="*/ 240506 w 797819"/>
              <a:gd name="connsiteY153" fmla="*/ 895350 h 1026935"/>
              <a:gd name="connsiteX154" fmla="*/ 240506 w 797819"/>
              <a:gd name="connsiteY154" fmla="*/ 838200 h 1026935"/>
              <a:gd name="connsiteX155" fmla="*/ 226218 w 797819"/>
              <a:gd name="connsiteY155" fmla="*/ 831057 h 1026935"/>
              <a:gd name="connsiteX156" fmla="*/ 219075 w 797819"/>
              <a:gd name="connsiteY156" fmla="*/ 833438 h 1026935"/>
              <a:gd name="connsiteX157" fmla="*/ 202406 w 797819"/>
              <a:gd name="connsiteY157" fmla="*/ 826294 h 1026935"/>
              <a:gd name="connsiteX158" fmla="*/ 180975 w 797819"/>
              <a:gd name="connsiteY158" fmla="*/ 821532 h 1026935"/>
              <a:gd name="connsiteX159" fmla="*/ 173831 w 797819"/>
              <a:gd name="connsiteY159" fmla="*/ 819150 h 1026935"/>
              <a:gd name="connsiteX160" fmla="*/ 152400 w 797819"/>
              <a:gd name="connsiteY160" fmla="*/ 816769 h 1026935"/>
              <a:gd name="connsiteX161" fmla="*/ 142875 w 797819"/>
              <a:gd name="connsiteY161" fmla="*/ 812007 h 1026935"/>
              <a:gd name="connsiteX162" fmla="*/ 128587 w 797819"/>
              <a:gd name="connsiteY162" fmla="*/ 807244 h 1026935"/>
              <a:gd name="connsiteX163" fmla="*/ 128587 w 797819"/>
              <a:gd name="connsiteY163" fmla="*/ 790575 h 1026935"/>
              <a:gd name="connsiteX164" fmla="*/ 135731 w 797819"/>
              <a:gd name="connsiteY164" fmla="*/ 785813 h 1026935"/>
              <a:gd name="connsiteX165" fmla="*/ 140493 w 797819"/>
              <a:gd name="connsiteY165" fmla="*/ 778669 h 1026935"/>
              <a:gd name="connsiteX166" fmla="*/ 157162 w 797819"/>
              <a:gd name="connsiteY166" fmla="*/ 776288 h 1026935"/>
              <a:gd name="connsiteX167" fmla="*/ 173831 w 797819"/>
              <a:gd name="connsiteY167" fmla="*/ 771525 h 1026935"/>
              <a:gd name="connsiteX168" fmla="*/ 171450 w 797819"/>
              <a:gd name="connsiteY168" fmla="*/ 759619 h 1026935"/>
              <a:gd name="connsiteX169" fmla="*/ 157162 w 797819"/>
              <a:gd name="connsiteY169" fmla="*/ 750094 h 1026935"/>
              <a:gd name="connsiteX170" fmla="*/ 140493 w 797819"/>
              <a:gd name="connsiteY170" fmla="*/ 740569 h 1026935"/>
              <a:gd name="connsiteX171" fmla="*/ 126206 w 797819"/>
              <a:gd name="connsiteY171" fmla="*/ 735807 h 1026935"/>
              <a:gd name="connsiteX172" fmla="*/ 121443 w 797819"/>
              <a:gd name="connsiteY172" fmla="*/ 721519 h 1026935"/>
              <a:gd name="connsiteX173" fmla="*/ 119062 w 797819"/>
              <a:gd name="connsiteY173" fmla="*/ 709613 h 1026935"/>
              <a:gd name="connsiteX174" fmla="*/ 111918 w 797819"/>
              <a:gd name="connsiteY174" fmla="*/ 702469 h 1026935"/>
              <a:gd name="connsiteX175" fmla="*/ 107156 w 797819"/>
              <a:gd name="connsiteY175" fmla="*/ 695325 h 1026935"/>
              <a:gd name="connsiteX176" fmla="*/ 90487 w 797819"/>
              <a:gd name="connsiteY176" fmla="*/ 681038 h 1026935"/>
              <a:gd name="connsiteX177" fmla="*/ 76200 w 797819"/>
              <a:gd name="connsiteY177" fmla="*/ 659607 h 1026935"/>
              <a:gd name="connsiteX178" fmla="*/ 71437 w 797819"/>
              <a:gd name="connsiteY178" fmla="*/ 652463 h 1026935"/>
              <a:gd name="connsiteX179" fmla="*/ 69056 w 797819"/>
              <a:gd name="connsiteY179" fmla="*/ 645319 h 1026935"/>
              <a:gd name="connsiteX180" fmla="*/ 64293 w 797819"/>
              <a:gd name="connsiteY180" fmla="*/ 635794 h 1026935"/>
              <a:gd name="connsiteX181" fmla="*/ 57150 w 797819"/>
              <a:gd name="connsiteY181" fmla="*/ 590550 h 1026935"/>
              <a:gd name="connsiteX182" fmla="*/ 38100 w 797819"/>
              <a:gd name="connsiteY182" fmla="*/ 578644 h 1026935"/>
              <a:gd name="connsiteX183" fmla="*/ 23812 w 797819"/>
              <a:gd name="connsiteY183" fmla="*/ 573882 h 1026935"/>
              <a:gd name="connsiteX184" fmla="*/ 16668 w 797819"/>
              <a:gd name="connsiteY184" fmla="*/ 569119 h 1026935"/>
              <a:gd name="connsiteX185" fmla="*/ 14287 w 797819"/>
              <a:gd name="connsiteY185" fmla="*/ 561975 h 1026935"/>
              <a:gd name="connsiteX186" fmla="*/ 9525 w 797819"/>
              <a:gd name="connsiteY186" fmla="*/ 554832 h 1026935"/>
              <a:gd name="connsiteX187" fmla="*/ 7143 w 797819"/>
              <a:gd name="connsiteY187" fmla="*/ 545307 h 1026935"/>
              <a:gd name="connsiteX188" fmla="*/ 28575 w 797819"/>
              <a:gd name="connsiteY188" fmla="*/ 538163 h 1026935"/>
              <a:gd name="connsiteX189" fmla="*/ 38100 w 797819"/>
              <a:gd name="connsiteY189" fmla="*/ 533400 h 1026935"/>
              <a:gd name="connsiteX190" fmla="*/ 45243 w 797819"/>
              <a:gd name="connsiteY190" fmla="*/ 526257 h 1026935"/>
              <a:gd name="connsiteX191" fmla="*/ 47625 w 797819"/>
              <a:gd name="connsiteY191" fmla="*/ 490538 h 102693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</a:cxnLst>
            <a:rect l="l" t="t" r="r" b="b"/>
            <a:pathLst>
              <a:path w="797819" h="1026935">
                <a:moveTo>
                  <a:pt x="47625" y="490538"/>
                </a:moveTo>
                <a:cubicBezTo>
                  <a:pt x="47228" y="480219"/>
                  <a:pt x="45267" y="469956"/>
                  <a:pt x="42862" y="464344"/>
                </a:cubicBezTo>
                <a:cubicBezTo>
                  <a:pt x="41735" y="461713"/>
                  <a:pt x="39380" y="459760"/>
                  <a:pt x="38100" y="457200"/>
                </a:cubicBezTo>
                <a:cubicBezTo>
                  <a:pt x="28241" y="437483"/>
                  <a:pt x="44604" y="463387"/>
                  <a:pt x="30956" y="442913"/>
                </a:cubicBezTo>
                <a:cubicBezTo>
                  <a:pt x="30162" y="439738"/>
                  <a:pt x="29515" y="436523"/>
                  <a:pt x="28575" y="433388"/>
                </a:cubicBezTo>
                <a:cubicBezTo>
                  <a:pt x="27132" y="428579"/>
                  <a:pt x="25400" y="423863"/>
                  <a:pt x="23812" y="419100"/>
                </a:cubicBezTo>
                <a:cubicBezTo>
                  <a:pt x="23018" y="416719"/>
                  <a:pt x="22040" y="414392"/>
                  <a:pt x="21431" y="411957"/>
                </a:cubicBezTo>
                <a:cubicBezTo>
                  <a:pt x="17832" y="397558"/>
                  <a:pt x="20086" y="405542"/>
                  <a:pt x="14287" y="388144"/>
                </a:cubicBezTo>
                <a:cubicBezTo>
                  <a:pt x="14287" y="388143"/>
                  <a:pt x="9526" y="373858"/>
                  <a:pt x="9525" y="373857"/>
                </a:cubicBezTo>
                <a:lnTo>
                  <a:pt x="0" y="359569"/>
                </a:lnTo>
                <a:cubicBezTo>
                  <a:pt x="4762" y="358775"/>
                  <a:pt x="9459" y="357188"/>
                  <a:pt x="14287" y="357188"/>
                </a:cubicBezTo>
                <a:cubicBezTo>
                  <a:pt x="17384" y="357188"/>
                  <a:pt x="55281" y="361478"/>
                  <a:pt x="59531" y="361950"/>
                </a:cubicBezTo>
                <a:cubicBezTo>
                  <a:pt x="66675" y="361156"/>
                  <a:pt x="75212" y="363881"/>
                  <a:pt x="80962" y="359569"/>
                </a:cubicBezTo>
                <a:cubicBezTo>
                  <a:pt x="87915" y="354355"/>
                  <a:pt x="73127" y="342209"/>
                  <a:pt x="71437" y="340519"/>
                </a:cubicBezTo>
                <a:cubicBezTo>
                  <a:pt x="70643" y="337344"/>
                  <a:pt x="70345" y="334002"/>
                  <a:pt x="69056" y="330994"/>
                </a:cubicBezTo>
                <a:cubicBezTo>
                  <a:pt x="67929" y="328363"/>
                  <a:pt x="63599" y="326627"/>
                  <a:pt x="64293" y="323850"/>
                </a:cubicBezTo>
                <a:cubicBezTo>
                  <a:pt x="64902" y="321415"/>
                  <a:pt x="69056" y="322263"/>
                  <a:pt x="71437" y="321469"/>
                </a:cubicBezTo>
                <a:cubicBezTo>
                  <a:pt x="80962" y="322263"/>
                  <a:pt x="90519" y="322733"/>
                  <a:pt x="100012" y="323850"/>
                </a:cubicBezTo>
                <a:cubicBezTo>
                  <a:pt x="104032" y="324323"/>
                  <a:pt x="107871" y="326232"/>
                  <a:pt x="111918" y="326232"/>
                </a:cubicBezTo>
                <a:cubicBezTo>
                  <a:pt x="115966" y="326232"/>
                  <a:pt x="119874" y="324728"/>
                  <a:pt x="123825" y="323850"/>
                </a:cubicBezTo>
                <a:cubicBezTo>
                  <a:pt x="127020" y="323140"/>
                  <a:pt x="130286" y="322618"/>
                  <a:pt x="133350" y="321469"/>
                </a:cubicBezTo>
                <a:cubicBezTo>
                  <a:pt x="136674" y="320223"/>
                  <a:pt x="139612" y="318105"/>
                  <a:pt x="142875" y="316707"/>
                </a:cubicBezTo>
                <a:cubicBezTo>
                  <a:pt x="145182" y="315718"/>
                  <a:pt x="147637" y="315119"/>
                  <a:pt x="150018" y="314325"/>
                </a:cubicBezTo>
                <a:cubicBezTo>
                  <a:pt x="151606" y="311944"/>
                  <a:pt x="153501" y="309742"/>
                  <a:pt x="154781" y="307182"/>
                </a:cubicBezTo>
                <a:cubicBezTo>
                  <a:pt x="157333" y="302077"/>
                  <a:pt x="158457" y="293020"/>
                  <a:pt x="159543" y="288132"/>
                </a:cubicBezTo>
                <a:cubicBezTo>
                  <a:pt x="161535" y="279170"/>
                  <a:pt x="161656" y="279413"/>
                  <a:pt x="164306" y="271463"/>
                </a:cubicBezTo>
                <a:cubicBezTo>
                  <a:pt x="165100" y="263525"/>
                  <a:pt x="164893" y="255423"/>
                  <a:pt x="166687" y="247650"/>
                </a:cubicBezTo>
                <a:cubicBezTo>
                  <a:pt x="168190" y="241136"/>
                  <a:pt x="173916" y="239085"/>
                  <a:pt x="178593" y="235744"/>
                </a:cubicBezTo>
                <a:cubicBezTo>
                  <a:pt x="191205" y="226734"/>
                  <a:pt x="183670" y="230082"/>
                  <a:pt x="195262" y="226219"/>
                </a:cubicBezTo>
                <a:cubicBezTo>
                  <a:pt x="206756" y="208978"/>
                  <a:pt x="202227" y="217051"/>
                  <a:pt x="209550" y="202407"/>
                </a:cubicBezTo>
                <a:cubicBezTo>
                  <a:pt x="211138" y="192880"/>
                  <a:pt x="211654" y="181253"/>
                  <a:pt x="219075" y="173832"/>
                </a:cubicBezTo>
                <a:cubicBezTo>
                  <a:pt x="221881" y="171026"/>
                  <a:pt x="225050" y="168463"/>
                  <a:pt x="228600" y="166688"/>
                </a:cubicBezTo>
                <a:cubicBezTo>
                  <a:pt x="231527" y="165224"/>
                  <a:pt x="234950" y="165101"/>
                  <a:pt x="238125" y="164307"/>
                </a:cubicBezTo>
                <a:cubicBezTo>
                  <a:pt x="242887" y="167482"/>
                  <a:pt x="248364" y="169785"/>
                  <a:pt x="252412" y="173832"/>
                </a:cubicBezTo>
                <a:cubicBezTo>
                  <a:pt x="261331" y="182750"/>
                  <a:pt x="256361" y="179910"/>
                  <a:pt x="266700" y="183357"/>
                </a:cubicBezTo>
                <a:cubicBezTo>
                  <a:pt x="269498" y="183142"/>
                  <a:pt x="297552" y="182720"/>
                  <a:pt x="307181" y="178594"/>
                </a:cubicBezTo>
                <a:cubicBezTo>
                  <a:pt x="309812" y="177467"/>
                  <a:pt x="311944" y="175419"/>
                  <a:pt x="314325" y="173832"/>
                </a:cubicBezTo>
                <a:cubicBezTo>
                  <a:pt x="321623" y="151935"/>
                  <a:pt x="321069" y="156448"/>
                  <a:pt x="314325" y="114300"/>
                </a:cubicBezTo>
                <a:cubicBezTo>
                  <a:pt x="313793" y="110975"/>
                  <a:pt x="309562" y="109538"/>
                  <a:pt x="307181" y="107157"/>
                </a:cubicBezTo>
                <a:cubicBezTo>
                  <a:pt x="304759" y="97466"/>
                  <a:pt x="305375" y="97003"/>
                  <a:pt x="300037" y="88107"/>
                </a:cubicBezTo>
                <a:cubicBezTo>
                  <a:pt x="297092" y="83199"/>
                  <a:pt x="293072" y="78939"/>
                  <a:pt x="290512" y="73819"/>
                </a:cubicBezTo>
                <a:cubicBezTo>
                  <a:pt x="288925" y="70644"/>
                  <a:pt x="287068" y="67590"/>
                  <a:pt x="285750" y="64294"/>
                </a:cubicBezTo>
                <a:cubicBezTo>
                  <a:pt x="283886" y="59633"/>
                  <a:pt x="280987" y="50007"/>
                  <a:pt x="280987" y="50007"/>
                </a:cubicBezTo>
                <a:cubicBezTo>
                  <a:pt x="281781" y="35719"/>
                  <a:pt x="278641" y="20650"/>
                  <a:pt x="283368" y="7144"/>
                </a:cubicBezTo>
                <a:cubicBezTo>
                  <a:pt x="285026" y="2406"/>
                  <a:pt x="292638" y="2544"/>
                  <a:pt x="297656" y="2382"/>
                </a:cubicBezTo>
                <a:lnTo>
                  <a:pt x="371475" y="0"/>
                </a:lnTo>
                <a:cubicBezTo>
                  <a:pt x="377825" y="1588"/>
                  <a:pt x="384671" y="1836"/>
                  <a:pt x="390525" y="4763"/>
                </a:cubicBezTo>
                <a:cubicBezTo>
                  <a:pt x="393085" y="6043"/>
                  <a:pt x="393455" y="9708"/>
                  <a:pt x="395287" y="11907"/>
                </a:cubicBezTo>
                <a:cubicBezTo>
                  <a:pt x="397443" y="14494"/>
                  <a:pt x="400275" y="16463"/>
                  <a:pt x="402431" y="19050"/>
                </a:cubicBezTo>
                <a:cubicBezTo>
                  <a:pt x="404263" y="21249"/>
                  <a:pt x="405039" y="24309"/>
                  <a:pt x="407193" y="26194"/>
                </a:cubicBezTo>
                <a:cubicBezTo>
                  <a:pt x="411501" y="29963"/>
                  <a:pt x="421481" y="35719"/>
                  <a:pt x="421481" y="35719"/>
                </a:cubicBezTo>
                <a:cubicBezTo>
                  <a:pt x="423862" y="38894"/>
                  <a:pt x="425819" y="42438"/>
                  <a:pt x="428625" y="45244"/>
                </a:cubicBezTo>
                <a:cubicBezTo>
                  <a:pt x="433242" y="49862"/>
                  <a:pt x="437100" y="50451"/>
                  <a:pt x="442912" y="52388"/>
                </a:cubicBezTo>
                <a:cubicBezTo>
                  <a:pt x="462756" y="51594"/>
                  <a:pt x="482625" y="51286"/>
                  <a:pt x="502443" y="50007"/>
                </a:cubicBezTo>
                <a:cubicBezTo>
                  <a:pt x="516316" y="49112"/>
                  <a:pt x="513653" y="48164"/>
                  <a:pt x="523875" y="45244"/>
                </a:cubicBezTo>
                <a:cubicBezTo>
                  <a:pt x="527022" y="44345"/>
                  <a:pt x="530225" y="43657"/>
                  <a:pt x="533400" y="42863"/>
                </a:cubicBezTo>
                <a:lnTo>
                  <a:pt x="623887" y="45244"/>
                </a:lnTo>
                <a:cubicBezTo>
                  <a:pt x="629494" y="45493"/>
                  <a:pt x="634974" y="47037"/>
                  <a:pt x="640556" y="47625"/>
                </a:cubicBezTo>
                <a:cubicBezTo>
                  <a:pt x="650062" y="48626"/>
                  <a:pt x="659606" y="49213"/>
                  <a:pt x="669131" y="50007"/>
                </a:cubicBezTo>
                <a:cubicBezTo>
                  <a:pt x="699633" y="62207"/>
                  <a:pt x="669803" y="51798"/>
                  <a:pt x="735806" y="57150"/>
                </a:cubicBezTo>
                <a:cubicBezTo>
                  <a:pt x="746994" y="58057"/>
                  <a:pt x="769143" y="61913"/>
                  <a:pt x="769143" y="61913"/>
                </a:cubicBezTo>
                <a:cubicBezTo>
                  <a:pt x="782794" y="82389"/>
                  <a:pt x="766427" y="56482"/>
                  <a:pt x="776287" y="76200"/>
                </a:cubicBezTo>
                <a:cubicBezTo>
                  <a:pt x="777567" y="78760"/>
                  <a:pt x="779462" y="80963"/>
                  <a:pt x="781050" y="83344"/>
                </a:cubicBezTo>
                <a:cubicBezTo>
                  <a:pt x="784513" y="93734"/>
                  <a:pt x="784283" y="97225"/>
                  <a:pt x="790575" y="104775"/>
                </a:cubicBezTo>
                <a:cubicBezTo>
                  <a:pt x="792731" y="107362"/>
                  <a:pt x="795337" y="109538"/>
                  <a:pt x="797718" y="111919"/>
                </a:cubicBezTo>
                <a:cubicBezTo>
                  <a:pt x="797187" y="118297"/>
                  <a:pt x="797819" y="137913"/>
                  <a:pt x="792956" y="147638"/>
                </a:cubicBezTo>
                <a:cubicBezTo>
                  <a:pt x="791676" y="150198"/>
                  <a:pt x="789781" y="152401"/>
                  <a:pt x="788193" y="154782"/>
                </a:cubicBezTo>
                <a:cubicBezTo>
                  <a:pt x="783828" y="167876"/>
                  <a:pt x="788434" y="156147"/>
                  <a:pt x="781050" y="169069"/>
                </a:cubicBezTo>
                <a:cubicBezTo>
                  <a:pt x="779289" y="172151"/>
                  <a:pt x="778797" y="176084"/>
                  <a:pt x="776287" y="178594"/>
                </a:cubicBezTo>
                <a:cubicBezTo>
                  <a:pt x="774512" y="180369"/>
                  <a:pt x="771524" y="180181"/>
                  <a:pt x="769143" y="180975"/>
                </a:cubicBezTo>
                <a:cubicBezTo>
                  <a:pt x="768349" y="183356"/>
                  <a:pt x="768007" y="185940"/>
                  <a:pt x="766762" y="188119"/>
                </a:cubicBezTo>
                <a:cubicBezTo>
                  <a:pt x="760279" y="199464"/>
                  <a:pt x="760149" y="195579"/>
                  <a:pt x="752475" y="204788"/>
                </a:cubicBezTo>
                <a:cubicBezTo>
                  <a:pt x="750643" y="206987"/>
                  <a:pt x="749300" y="209551"/>
                  <a:pt x="747712" y="211932"/>
                </a:cubicBezTo>
                <a:cubicBezTo>
                  <a:pt x="752179" y="238737"/>
                  <a:pt x="751587" y="228837"/>
                  <a:pt x="747712" y="271463"/>
                </a:cubicBezTo>
                <a:cubicBezTo>
                  <a:pt x="747485" y="273963"/>
                  <a:pt x="746454" y="276362"/>
                  <a:pt x="745331" y="278607"/>
                </a:cubicBezTo>
                <a:cubicBezTo>
                  <a:pt x="742017" y="285234"/>
                  <a:pt x="738688" y="287631"/>
                  <a:pt x="733425" y="292894"/>
                </a:cubicBezTo>
                <a:cubicBezTo>
                  <a:pt x="731837" y="296863"/>
                  <a:pt x="729890" y="300706"/>
                  <a:pt x="728662" y="304800"/>
                </a:cubicBezTo>
                <a:cubicBezTo>
                  <a:pt x="726624" y="311593"/>
                  <a:pt x="727043" y="317564"/>
                  <a:pt x="723900" y="323850"/>
                </a:cubicBezTo>
                <a:cubicBezTo>
                  <a:pt x="722620" y="326410"/>
                  <a:pt x="720725" y="328613"/>
                  <a:pt x="719137" y="330994"/>
                </a:cubicBezTo>
                <a:cubicBezTo>
                  <a:pt x="713340" y="348387"/>
                  <a:pt x="715593" y="340412"/>
                  <a:pt x="711993" y="354807"/>
                </a:cubicBezTo>
                <a:cubicBezTo>
                  <a:pt x="712787" y="397669"/>
                  <a:pt x="712872" y="440551"/>
                  <a:pt x="714375" y="483394"/>
                </a:cubicBezTo>
                <a:cubicBezTo>
                  <a:pt x="714463" y="485903"/>
                  <a:pt x="715767" y="488231"/>
                  <a:pt x="716756" y="490538"/>
                </a:cubicBezTo>
                <a:cubicBezTo>
                  <a:pt x="718154" y="493801"/>
                  <a:pt x="720120" y="496800"/>
                  <a:pt x="721518" y="500063"/>
                </a:cubicBezTo>
                <a:cubicBezTo>
                  <a:pt x="722507" y="502370"/>
                  <a:pt x="723210" y="504793"/>
                  <a:pt x="723900" y="507207"/>
                </a:cubicBezTo>
                <a:cubicBezTo>
                  <a:pt x="724799" y="510354"/>
                  <a:pt x="724992" y="513724"/>
                  <a:pt x="726281" y="516732"/>
                </a:cubicBezTo>
                <a:cubicBezTo>
                  <a:pt x="727408" y="519362"/>
                  <a:pt x="729456" y="521494"/>
                  <a:pt x="731043" y="523875"/>
                </a:cubicBezTo>
                <a:cubicBezTo>
                  <a:pt x="737586" y="550039"/>
                  <a:pt x="727670" y="517326"/>
                  <a:pt x="740568" y="540544"/>
                </a:cubicBezTo>
                <a:cubicBezTo>
                  <a:pt x="743006" y="544933"/>
                  <a:pt x="743743" y="550069"/>
                  <a:pt x="745331" y="554832"/>
                </a:cubicBezTo>
                <a:lnTo>
                  <a:pt x="750093" y="569119"/>
                </a:lnTo>
                <a:cubicBezTo>
                  <a:pt x="753084" y="581079"/>
                  <a:pt x="751440" y="575539"/>
                  <a:pt x="754856" y="585788"/>
                </a:cubicBezTo>
                <a:cubicBezTo>
                  <a:pt x="756053" y="598954"/>
                  <a:pt x="761294" y="634296"/>
                  <a:pt x="752475" y="645319"/>
                </a:cubicBezTo>
                <a:cubicBezTo>
                  <a:pt x="747492" y="651548"/>
                  <a:pt x="736600" y="646906"/>
                  <a:pt x="728662" y="647700"/>
                </a:cubicBezTo>
                <a:cubicBezTo>
                  <a:pt x="725487" y="648494"/>
                  <a:pt x="722284" y="649183"/>
                  <a:pt x="719137" y="650082"/>
                </a:cubicBezTo>
                <a:cubicBezTo>
                  <a:pt x="716723" y="650772"/>
                  <a:pt x="714463" y="652014"/>
                  <a:pt x="711993" y="652463"/>
                </a:cubicBezTo>
                <a:cubicBezTo>
                  <a:pt x="705697" y="653608"/>
                  <a:pt x="699293" y="654050"/>
                  <a:pt x="692943" y="654844"/>
                </a:cubicBezTo>
                <a:cubicBezTo>
                  <a:pt x="669131" y="654050"/>
                  <a:pt x="645290" y="653862"/>
                  <a:pt x="621506" y="652463"/>
                </a:cubicBezTo>
                <a:cubicBezTo>
                  <a:pt x="608298" y="651686"/>
                  <a:pt x="615497" y="649888"/>
                  <a:pt x="604837" y="645319"/>
                </a:cubicBezTo>
                <a:cubicBezTo>
                  <a:pt x="601829" y="644030"/>
                  <a:pt x="598487" y="643732"/>
                  <a:pt x="595312" y="642938"/>
                </a:cubicBezTo>
                <a:cubicBezTo>
                  <a:pt x="592931" y="641350"/>
                  <a:pt x="590728" y="639455"/>
                  <a:pt x="588168" y="638175"/>
                </a:cubicBezTo>
                <a:cubicBezTo>
                  <a:pt x="568442" y="628311"/>
                  <a:pt x="594365" y="644686"/>
                  <a:pt x="573881" y="631032"/>
                </a:cubicBezTo>
                <a:cubicBezTo>
                  <a:pt x="568325" y="631826"/>
                  <a:pt x="558902" y="628061"/>
                  <a:pt x="557212" y="633413"/>
                </a:cubicBezTo>
                <a:cubicBezTo>
                  <a:pt x="533379" y="708882"/>
                  <a:pt x="575220" y="650467"/>
                  <a:pt x="554831" y="695325"/>
                </a:cubicBezTo>
                <a:cubicBezTo>
                  <a:pt x="553447" y="698370"/>
                  <a:pt x="543874" y="705804"/>
                  <a:pt x="540543" y="707232"/>
                </a:cubicBezTo>
                <a:cubicBezTo>
                  <a:pt x="537535" y="708521"/>
                  <a:pt x="534153" y="708673"/>
                  <a:pt x="531018" y="709613"/>
                </a:cubicBezTo>
                <a:cubicBezTo>
                  <a:pt x="526210" y="711055"/>
                  <a:pt x="516731" y="714375"/>
                  <a:pt x="516731" y="714375"/>
                </a:cubicBezTo>
                <a:cubicBezTo>
                  <a:pt x="495862" y="735244"/>
                  <a:pt x="522334" y="709706"/>
                  <a:pt x="502443" y="726282"/>
                </a:cubicBezTo>
                <a:cubicBezTo>
                  <a:pt x="490552" y="736191"/>
                  <a:pt x="500711" y="731621"/>
                  <a:pt x="488156" y="735807"/>
                </a:cubicBezTo>
                <a:cubicBezTo>
                  <a:pt x="488950" y="742951"/>
                  <a:pt x="487868" y="750564"/>
                  <a:pt x="490537" y="757238"/>
                </a:cubicBezTo>
                <a:cubicBezTo>
                  <a:pt x="491469" y="759569"/>
                  <a:pt x="495436" y="758496"/>
                  <a:pt x="497681" y="759619"/>
                </a:cubicBezTo>
                <a:cubicBezTo>
                  <a:pt x="500241" y="760899"/>
                  <a:pt x="502444" y="762794"/>
                  <a:pt x="504825" y="764382"/>
                </a:cubicBezTo>
                <a:cubicBezTo>
                  <a:pt x="506412" y="766763"/>
                  <a:pt x="509117" y="768702"/>
                  <a:pt x="509587" y="771525"/>
                </a:cubicBezTo>
                <a:cubicBezTo>
                  <a:pt x="510244" y="775470"/>
                  <a:pt x="504102" y="783324"/>
                  <a:pt x="502443" y="785813"/>
                </a:cubicBezTo>
                <a:cubicBezTo>
                  <a:pt x="501649" y="788194"/>
                  <a:pt x="501630" y="790997"/>
                  <a:pt x="500062" y="792957"/>
                </a:cubicBezTo>
                <a:cubicBezTo>
                  <a:pt x="498274" y="795192"/>
                  <a:pt x="493479" y="794913"/>
                  <a:pt x="492918" y="797719"/>
                </a:cubicBezTo>
                <a:cubicBezTo>
                  <a:pt x="489048" y="817072"/>
                  <a:pt x="491803" y="815603"/>
                  <a:pt x="502443" y="819150"/>
                </a:cubicBezTo>
                <a:cubicBezTo>
                  <a:pt x="504824" y="821531"/>
                  <a:pt x="508081" y="823282"/>
                  <a:pt x="509587" y="826294"/>
                </a:cubicBezTo>
                <a:cubicBezTo>
                  <a:pt x="511397" y="829914"/>
                  <a:pt x="511090" y="834249"/>
                  <a:pt x="511968" y="838200"/>
                </a:cubicBezTo>
                <a:cubicBezTo>
                  <a:pt x="512678" y="841395"/>
                  <a:pt x="513410" y="844590"/>
                  <a:pt x="514350" y="847725"/>
                </a:cubicBezTo>
                <a:cubicBezTo>
                  <a:pt x="515793" y="852533"/>
                  <a:pt x="519112" y="862013"/>
                  <a:pt x="519112" y="862013"/>
                </a:cubicBezTo>
                <a:cubicBezTo>
                  <a:pt x="518318" y="868363"/>
                  <a:pt x="517636" y="874728"/>
                  <a:pt x="516731" y="881063"/>
                </a:cubicBezTo>
                <a:cubicBezTo>
                  <a:pt x="516048" y="885842"/>
                  <a:pt x="516745" y="891158"/>
                  <a:pt x="514350" y="895350"/>
                </a:cubicBezTo>
                <a:cubicBezTo>
                  <a:pt x="513105" y="897529"/>
                  <a:pt x="509587" y="896938"/>
                  <a:pt x="507206" y="897732"/>
                </a:cubicBezTo>
                <a:cubicBezTo>
                  <a:pt x="505618" y="900113"/>
                  <a:pt x="504275" y="902677"/>
                  <a:pt x="502443" y="904875"/>
                </a:cubicBezTo>
                <a:cubicBezTo>
                  <a:pt x="500287" y="907462"/>
                  <a:pt x="497168" y="909217"/>
                  <a:pt x="495300" y="912019"/>
                </a:cubicBezTo>
                <a:cubicBezTo>
                  <a:pt x="493908" y="914108"/>
                  <a:pt x="494041" y="916918"/>
                  <a:pt x="492918" y="919163"/>
                </a:cubicBezTo>
                <a:cubicBezTo>
                  <a:pt x="491638" y="921723"/>
                  <a:pt x="489743" y="923926"/>
                  <a:pt x="488156" y="926307"/>
                </a:cubicBezTo>
                <a:cubicBezTo>
                  <a:pt x="487362" y="929482"/>
                  <a:pt x="487399" y="932991"/>
                  <a:pt x="485775" y="935832"/>
                </a:cubicBezTo>
                <a:cubicBezTo>
                  <a:pt x="481579" y="943175"/>
                  <a:pt x="478305" y="943084"/>
                  <a:pt x="471487" y="945357"/>
                </a:cubicBezTo>
                <a:cubicBezTo>
                  <a:pt x="465323" y="951520"/>
                  <a:pt x="458599" y="959176"/>
                  <a:pt x="450056" y="962025"/>
                </a:cubicBezTo>
                <a:lnTo>
                  <a:pt x="442912" y="964407"/>
                </a:lnTo>
                <a:cubicBezTo>
                  <a:pt x="440531" y="966788"/>
                  <a:pt x="438780" y="970044"/>
                  <a:pt x="435768" y="971550"/>
                </a:cubicBezTo>
                <a:cubicBezTo>
                  <a:pt x="435748" y="971560"/>
                  <a:pt x="413550" y="978956"/>
                  <a:pt x="407193" y="981075"/>
                </a:cubicBezTo>
                <a:lnTo>
                  <a:pt x="400050" y="983457"/>
                </a:lnTo>
                <a:cubicBezTo>
                  <a:pt x="397669" y="984251"/>
                  <a:pt x="394995" y="984446"/>
                  <a:pt x="392906" y="985838"/>
                </a:cubicBezTo>
                <a:cubicBezTo>
                  <a:pt x="382205" y="992971"/>
                  <a:pt x="388419" y="989537"/>
                  <a:pt x="373856" y="995363"/>
                </a:cubicBezTo>
                <a:cubicBezTo>
                  <a:pt x="365807" y="1019509"/>
                  <a:pt x="372977" y="1012617"/>
                  <a:pt x="359568" y="1021557"/>
                </a:cubicBezTo>
                <a:cubicBezTo>
                  <a:pt x="323642" y="1016423"/>
                  <a:pt x="358353" y="1026935"/>
                  <a:pt x="340518" y="981075"/>
                </a:cubicBezTo>
                <a:cubicBezTo>
                  <a:pt x="338699" y="976396"/>
                  <a:pt x="331234" y="976730"/>
                  <a:pt x="326231" y="976313"/>
                </a:cubicBezTo>
                <a:lnTo>
                  <a:pt x="297656" y="973932"/>
                </a:lnTo>
                <a:cubicBezTo>
                  <a:pt x="294481" y="973138"/>
                  <a:pt x="290687" y="973595"/>
                  <a:pt x="288131" y="971550"/>
                </a:cubicBezTo>
                <a:cubicBezTo>
                  <a:pt x="286171" y="969982"/>
                  <a:pt x="286163" y="966883"/>
                  <a:pt x="285750" y="964407"/>
                </a:cubicBezTo>
                <a:cubicBezTo>
                  <a:pt x="284568" y="957317"/>
                  <a:pt x="284550" y="950065"/>
                  <a:pt x="283368" y="942975"/>
                </a:cubicBezTo>
                <a:cubicBezTo>
                  <a:pt x="282955" y="940499"/>
                  <a:pt x="282762" y="937607"/>
                  <a:pt x="280987" y="935832"/>
                </a:cubicBezTo>
                <a:cubicBezTo>
                  <a:pt x="279212" y="934057"/>
                  <a:pt x="276224" y="934244"/>
                  <a:pt x="273843" y="933450"/>
                </a:cubicBezTo>
                <a:cubicBezTo>
                  <a:pt x="263524" y="934244"/>
                  <a:pt x="253079" y="934033"/>
                  <a:pt x="242887" y="935832"/>
                </a:cubicBezTo>
                <a:cubicBezTo>
                  <a:pt x="239391" y="936449"/>
                  <a:pt x="236625" y="939196"/>
                  <a:pt x="233362" y="940594"/>
                </a:cubicBezTo>
                <a:cubicBezTo>
                  <a:pt x="231055" y="941583"/>
                  <a:pt x="228599" y="942181"/>
                  <a:pt x="226218" y="942975"/>
                </a:cubicBezTo>
                <a:cubicBezTo>
                  <a:pt x="223837" y="939800"/>
                  <a:pt x="221382" y="936679"/>
                  <a:pt x="219075" y="933450"/>
                </a:cubicBezTo>
                <a:cubicBezTo>
                  <a:pt x="217412" y="931121"/>
                  <a:pt x="216336" y="928331"/>
                  <a:pt x="214312" y="926307"/>
                </a:cubicBezTo>
                <a:cubicBezTo>
                  <a:pt x="212288" y="924283"/>
                  <a:pt x="209549" y="923132"/>
                  <a:pt x="207168" y="921544"/>
                </a:cubicBezTo>
                <a:cubicBezTo>
                  <a:pt x="207962" y="916782"/>
                  <a:pt x="207155" y="911449"/>
                  <a:pt x="209550" y="907257"/>
                </a:cubicBezTo>
                <a:cubicBezTo>
                  <a:pt x="210795" y="905078"/>
                  <a:pt x="214448" y="905998"/>
                  <a:pt x="216693" y="904875"/>
                </a:cubicBezTo>
                <a:cubicBezTo>
                  <a:pt x="219253" y="903595"/>
                  <a:pt x="221277" y="901393"/>
                  <a:pt x="223837" y="900113"/>
                </a:cubicBezTo>
                <a:cubicBezTo>
                  <a:pt x="227250" y="898407"/>
                  <a:pt x="237459" y="896112"/>
                  <a:pt x="240506" y="895350"/>
                </a:cubicBezTo>
                <a:cubicBezTo>
                  <a:pt x="245942" y="873604"/>
                  <a:pt x="246934" y="873556"/>
                  <a:pt x="240506" y="838200"/>
                </a:cubicBezTo>
                <a:cubicBezTo>
                  <a:pt x="239910" y="834924"/>
                  <a:pt x="228502" y="831818"/>
                  <a:pt x="226218" y="831057"/>
                </a:cubicBezTo>
                <a:cubicBezTo>
                  <a:pt x="223837" y="831851"/>
                  <a:pt x="221585" y="833438"/>
                  <a:pt x="219075" y="833438"/>
                </a:cubicBezTo>
                <a:cubicBezTo>
                  <a:pt x="209162" y="833438"/>
                  <a:pt x="210184" y="830183"/>
                  <a:pt x="202406" y="826294"/>
                </a:cubicBezTo>
                <a:cubicBezTo>
                  <a:pt x="196545" y="823364"/>
                  <a:pt x="186460" y="822446"/>
                  <a:pt x="180975" y="821532"/>
                </a:cubicBezTo>
                <a:cubicBezTo>
                  <a:pt x="178594" y="820738"/>
                  <a:pt x="176307" y="819563"/>
                  <a:pt x="173831" y="819150"/>
                </a:cubicBezTo>
                <a:cubicBezTo>
                  <a:pt x="166741" y="817968"/>
                  <a:pt x="159404" y="818385"/>
                  <a:pt x="152400" y="816769"/>
                </a:cubicBezTo>
                <a:cubicBezTo>
                  <a:pt x="148941" y="815971"/>
                  <a:pt x="146171" y="813325"/>
                  <a:pt x="142875" y="812007"/>
                </a:cubicBezTo>
                <a:cubicBezTo>
                  <a:pt x="138214" y="810143"/>
                  <a:pt x="128587" y="807244"/>
                  <a:pt x="128587" y="807244"/>
                </a:cubicBezTo>
                <a:cubicBezTo>
                  <a:pt x="127082" y="801224"/>
                  <a:pt x="124032" y="796268"/>
                  <a:pt x="128587" y="790575"/>
                </a:cubicBezTo>
                <a:cubicBezTo>
                  <a:pt x="130375" y="788340"/>
                  <a:pt x="133350" y="787400"/>
                  <a:pt x="135731" y="785813"/>
                </a:cubicBezTo>
                <a:cubicBezTo>
                  <a:pt x="137318" y="783432"/>
                  <a:pt x="137878" y="779831"/>
                  <a:pt x="140493" y="778669"/>
                </a:cubicBezTo>
                <a:cubicBezTo>
                  <a:pt x="145622" y="776389"/>
                  <a:pt x="151640" y="777292"/>
                  <a:pt x="157162" y="776288"/>
                </a:cubicBezTo>
                <a:cubicBezTo>
                  <a:pt x="163745" y="775091"/>
                  <a:pt x="167707" y="773567"/>
                  <a:pt x="173831" y="771525"/>
                </a:cubicBezTo>
                <a:cubicBezTo>
                  <a:pt x="173037" y="767556"/>
                  <a:pt x="173260" y="763239"/>
                  <a:pt x="171450" y="759619"/>
                </a:cubicBezTo>
                <a:cubicBezTo>
                  <a:pt x="167882" y="752484"/>
                  <a:pt x="163512" y="752211"/>
                  <a:pt x="157162" y="750094"/>
                </a:cubicBezTo>
                <a:cubicBezTo>
                  <a:pt x="149539" y="738657"/>
                  <a:pt x="156078" y="744819"/>
                  <a:pt x="140493" y="740569"/>
                </a:cubicBezTo>
                <a:cubicBezTo>
                  <a:pt x="135650" y="739248"/>
                  <a:pt x="126206" y="735807"/>
                  <a:pt x="126206" y="735807"/>
                </a:cubicBezTo>
                <a:cubicBezTo>
                  <a:pt x="124618" y="731044"/>
                  <a:pt x="122427" y="726442"/>
                  <a:pt x="121443" y="721519"/>
                </a:cubicBezTo>
                <a:cubicBezTo>
                  <a:pt x="120649" y="717550"/>
                  <a:pt x="120872" y="713233"/>
                  <a:pt x="119062" y="709613"/>
                </a:cubicBezTo>
                <a:cubicBezTo>
                  <a:pt x="117556" y="706601"/>
                  <a:pt x="114074" y="705056"/>
                  <a:pt x="111918" y="702469"/>
                </a:cubicBezTo>
                <a:cubicBezTo>
                  <a:pt x="110086" y="700270"/>
                  <a:pt x="108988" y="697524"/>
                  <a:pt x="107156" y="695325"/>
                </a:cubicBezTo>
                <a:cubicBezTo>
                  <a:pt x="101631" y="688695"/>
                  <a:pt x="97490" y="686290"/>
                  <a:pt x="90487" y="681038"/>
                </a:cubicBezTo>
                <a:lnTo>
                  <a:pt x="76200" y="659607"/>
                </a:lnTo>
                <a:lnTo>
                  <a:pt x="71437" y="652463"/>
                </a:lnTo>
                <a:cubicBezTo>
                  <a:pt x="70643" y="650082"/>
                  <a:pt x="70045" y="647626"/>
                  <a:pt x="69056" y="645319"/>
                </a:cubicBezTo>
                <a:cubicBezTo>
                  <a:pt x="67658" y="642056"/>
                  <a:pt x="64820" y="639305"/>
                  <a:pt x="64293" y="635794"/>
                </a:cubicBezTo>
                <a:cubicBezTo>
                  <a:pt x="60249" y="608834"/>
                  <a:pt x="69304" y="605134"/>
                  <a:pt x="57150" y="590550"/>
                </a:cubicBezTo>
                <a:cubicBezTo>
                  <a:pt x="49932" y="581888"/>
                  <a:pt x="49390" y="582749"/>
                  <a:pt x="38100" y="578644"/>
                </a:cubicBezTo>
                <a:cubicBezTo>
                  <a:pt x="33382" y="576928"/>
                  <a:pt x="23812" y="573882"/>
                  <a:pt x="23812" y="573882"/>
                </a:cubicBezTo>
                <a:cubicBezTo>
                  <a:pt x="21431" y="572294"/>
                  <a:pt x="18456" y="571354"/>
                  <a:pt x="16668" y="569119"/>
                </a:cubicBezTo>
                <a:cubicBezTo>
                  <a:pt x="15100" y="567159"/>
                  <a:pt x="15409" y="564220"/>
                  <a:pt x="14287" y="561975"/>
                </a:cubicBezTo>
                <a:cubicBezTo>
                  <a:pt x="13007" y="559415"/>
                  <a:pt x="11112" y="557213"/>
                  <a:pt x="9525" y="554832"/>
                </a:cubicBezTo>
                <a:cubicBezTo>
                  <a:pt x="8731" y="551657"/>
                  <a:pt x="6108" y="548412"/>
                  <a:pt x="7143" y="545307"/>
                </a:cubicBezTo>
                <a:cubicBezTo>
                  <a:pt x="9113" y="539397"/>
                  <a:pt x="26970" y="538430"/>
                  <a:pt x="28575" y="538163"/>
                </a:cubicBezTo>
                <a:cubicBezTo>
                  <a:pt x="31750" y="536575"/>
                  <a:pt x="35211" y="535463"/>
                  <a:pt x="38100" y="533400"/>
                </a:cubicBezTo>
                <a:cubicBezTo>
                  <a:pt x="40840" y="531443"/>
                  <a:pt x="43572" y="529181"/>
                  <a:pt x="45243" y="526257"/>
                </a:cubicBezTo>
                <a:cubicBezTo>
                  <a:pt x="48780" y="520067"/>
                  <a:pt x="48022" y="500857"/>
                  <a:pt x="47625" y="490538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268" name="Полилиния 267"/>
          <p:cNvSpPr/>
          <p:nvPr/>
        </p:nvSpPr>
        <p:spPr>
          <a:xfrm>
            <a:off x="3030496" y="2668721"/>
            <a:ext cx="1252992" cy="677127"/>
          </a:xfrm>
          <a:custGeom>
            <a:avLst/>
            <a:gdLst>
              <a:gd name="connsiteX0" fmla="*/ 35921 w 1217171"/>
              <a:gd name="connsiteY0" fmla="*/ 429432 h 705657"/>
              <a:gd name="connsiteX1" fmla="*/ 2583 w 1217171"/>
              <a:gd name="connsiteY1" fmla="*/ 415144 h 705657"/>
              <a:gd name="connsiteX2" fmla="*/ 7346 w 1217171"/>
              <a:gd name="connsiteY2" fmla="*/ 400857 h 705657"/>
              <a:gd name="connsiteX3" fmla="*/ 31158 w 1217171"/>
              <a:gd name="connsiteY3" fmla="*/ 377044 h 705657"/>
              <a:gd name="connsiteX4" fmla="*/ 78783 w 1217171"/>
              <a:gd name="connsiteY4" fmla="*/ 377044 h 705657"/>
              <a:gd name="connsiteX5" fmla="*/ 83546 w 1217171"/>
              <a:gd name="connsiteY5" fmla="*/ 357994 h 705657"/>
              <a:gd name="connsiteX6" fmla="*/ 88308 w 1217171"/>
              <a:gd name="connsiteY6" fmla="*/ 324657 h 705657"/>
              <a:gd name="connsiteX7" fmla="*/ 93071 w 1217171"/>
              <a:gd name="connsiteY7" fmla="*/ 310369 h 705657"/>
              <a:gd name="connsiteX8" fmla="*/ 107358 w 1217171"/>
              <a:gd name="connsiteY8" fmla="*/ 300844 h 705657"/>
              <a:gd name="connsiteX9" fmla="*/ 116883 w 1217171"/>
              <a:gd name="connsiteY9" fmla="*/ 253219 h 705657"/>
              <a:gd name="connsiteX10" fmla="*/ 131171 w 1217171"/>
              <a:gd name="connsiteY10" fmla="*/ 238932 h 705657"/>
              <a:gd name="connsiteX11" fmla="*/ 135933 w 1217171"/>
              <a:gd name="connsiteY11" fmla="*/ 224644 h 705657"/>
              <a:gd name="connsiteX12" fmla="*/ 169271 w 1217171"/>
              <a:gd name="connsiteY12" fmla="*/ 224644 h 705657"/>
              <a:gd name="connsiteX13" fmla="*/ 202608 w 1217171"/>
              <a:gd name="connsiteY13" fmla="*/ 219882 h 705657"/>
              <a:gd name="connsiteX14" fmla="*/ 231183 w 1217171"/>
              <a:gd name="connsiteY14" fmla="*/ 215119 h 705657"/>
              <a:gd name="connsiteX15" fmla="*/ 235946 w 1217171"/>
              <a:gd name="connsiteY15" fmla="*/ 200832 h 705657"/>
              <a:gd name="connsiteX16" fmla="*/ 245471 w 1217171"/>
              <a:gd name="connsiteY16" fmla="*/ 162732 h 705657"/>
              <a:gd name="connsiteX17" fmla="*/ 293096 w 1217171"/>
              <a:gd name="connsiteY17" fmla="*/ 157969 h 705657"/>
              <a:gd name="connsiteX18" fmla="*/ 307383 w 1217171"/>
              <a:gd name="connsiteY18" fmla="*/ 153207 h 705657"/>
              <a:gd name="connsiteX19" fmla="*/ 335958 w 1217171"/>
              <a:gd name="connsiteY19" fmla="*/ 138919 h 705657"/>
              <a:gd name="connsiteX20" fmla="*/ 355008 w 1217171"/>
              <a:gd name="connsiteY20" fmla="*/ 143682 h 705657"/>
              <a:gd name="connsiteX21" fmla="*/ 359771 w 1217171"/>
              <a:gd name="connsiteY21" fmla="*/ 172257 h 705657"/>
              <a:gd name="connsiteX22" fmla="*/ 435971 w 1217171"/>
              <a:gd name="connsiteY22" fmla="*/ 162732 h 705657"/>
              <a:gd name="connsiteX23" fmla="*/ 478833 w 1217171"/>
              <a:gd name="connsiteY23" fmla="*/ 148444 h 705657"/>
              <a:gd name="connsiteX24" fmla="*/ 493121 w 1217171"/>
              <a:gd name="connsiteY24" fmla="*/ 143682 h 705657"/>
              <a:gd name="connsiteX25" fmla="*/ 512171 w 1217171"/>
              <a:gd name="connsiteY25" fmla="*/ 119869 h 705657"/>
              <a:gd name="connsiteX26" fmla="*/ 516933 w 1217171"/>
              <a:gd name="connsiteY26" fmla="*/ 72244 h 705657"/>
              <a:gd name="connsiteX27" fmla="*/ 650283 w 1217171"/>
              <a:gd name="connsiteY27" fmla="*/ 57957 h 705657"/>
              <a:gd name="connsiteX28" fmla="*/ 640758 w 1217171"/>
              <a:gd name="connsiteY28" fmla="*/ 29382 h 705657"/>
              <a:gd name="connsiteX29" fmla="*/ 683621 w 1217171"/>
              <a:gd name="connsiteY29" fmla="*/ 15094 h 705657"/>
              <a:gd name="connsiteX30" fmla="*/ 697908 w 1217171"/>
              <a:gd name="connsiteY30" fmla="*/ 10332 h 705657"/>
              <a:gd name="connsiteX31" fmla="*/ 712196 w 1217171"/>
              <a:gd name="connsiteY31" fmla="*/ 5569 h 705657"/>
              <a:gd name="connsiteX32" fmla="*/ 736008 w 1217171"/>
              <a:gd name="connsiteY32" fmla="*/ 807 h 705657"/>
              <a:gd name="connsiteX33" fmla="*/ 816971 w 1217171"/>
              <a:gd name="connsiteY33" fmla="*/ 5569 h 705657"/>
              <a:gd name="connsiteX34" fmla="*/ 826496 w 1217171"/>
              <a:gd name="connsiteY34" fmla="*/ 19857 h 705657"/>
              <a:gd name="connsiteX35" fmla="*/ 840783 w 1217171"/>
              <a:gd name="connsiteY35" fmla="*/ 38907 h 705657"/>
              <a:gd name="connsiteX36" fmla="*/ 874121 w 1217171"/>
              <a:gd name="connsiteY36" fmla="*/ 53194 h 705657"/>
              <a:gd name="connsiteX37" fmla="*/ 878883 w 1217171"/>
              <a:gd name="connsiteY37" fmla="*/ 91294 h 705657"/>
              <a:gd name="connsiteX38" fmla="*/ 893171 w 1217171"/>
              <a:gd name="connsiteY38" fmla="*/ 96057 h 705657"/>
              <a:gd name="connsiteX39" fmla="*/ 907458 w 1217171"/>
              <a:gd name="connsiteY39" fmla="*/ 105582 h 705657"/>
              <a:gd name="connsiteX40" fmla="*/ 931271 w 1217171"/>
              <a:gd name="connsiteY40" fmla="*/ 110344 h 705657"/>
              <a:gd name="connsiteX41" fmla="*/ 959846 w 1217171"/>
              <a:gd name="connsiteY41" fmla="*/ 124632 h 705657"/>
              <a:gd name="connsiteX42" fmla="*/ 983658 w 1217171"/>
              <a:gd name="connsiteY42" fmla="*/ 157969 h 705657"/>
              <a:gd name="connsiteX43" fmla="*/ 993183 w 1217171"/>
              <a:gd name="connsiteY43" fmla="*/ 172257 h 705657"/>
              <a:gd name="connsiteX44" fmla="*/ 1007471 w 1217171"/>
              <a:gd name="connsiteY44" fmla="*/ 186544 h 705657"/>
              <a:gd name="connsiteX45" fmla="*/ 1026521 w 1217171"/>
              <a:gd name="connsiteY45" fmla="*/ 229407 h 705657"/>
              <a:gd name="connsiteX46" fmla="*/ 1031283 w 1217171"/>
              <a:gd name="connsiteY46" fmla="*/ 248457 h 705657"/>
              <a:gd name="connsiteX47" fmla="*/ 1050333 w 1217171"/>
              <a:gd name="connsiteY47" fmla="*/ 257982 h 705657"/>
              <a:gd name="connsiteX48" fmla="*/ 1064621 w 1217171"/>
              <a:gd name="connsiteY48" fmla="*/ 267507 h 705657"/>
              <a:gd name="connsiteX49" fmla="*/ 1078908 w 1217171"/>
              <a:gd name="connsiteY49" fmla="*/ 281794 h 705657"/>
              <a:gd name="connsiteX50" fmla="*/ 1097958 w 1217171"/>
              <a:gd name="connsiteY50" fmla="*/ 310369 h 705657"/>
              <a:gd name="connsiteX51" fmla="*/ 1131296 w 1217171"/>
              <a:gd name="connsiteY51" fmla="*/ 315132 h 705657"/>
              <a:gd name="connsiteX52" fmla="*/ 1169396 w 1217171"/>
              <a:gd name="connsiteY52" fmla="*/ 338944 h 705657"/>
              <a:gd name="connsiteX53" fmla="*/ 1197971 w 1217171"/>
              <a:gd name="connsiteY53" fmla="*/ 353232 h 705657"/>
              <a:gd name="connsiteX54" fmla="*/ 1212258 w 1217171"/>
              <a:gd name="connsiteY54" fmla="*/ 362757 h 705657"/>
              <a:gd name="connsiteX55" fmla="*/ 1217021 w 1217171"/>
              <a:gd name="connsiteY55" fmla="*/ 377044 h 705657"/>
              <a:gd name="connsiteX56" fmla="*/ 1212258 w 1217171"/>
              <a:gd name="connsiteY56" fmla="*/ 419907 h 705657"/>
              <a:gd name="connsiteX57" fmla="*/ 1197971 w 1217171"/>
              <a:gd name="connsiteY57" fmla="*/ 429432 h 705657"/>
              <a:gd name="connsiteX58" fmla="*/ 1164633 w 1217171"/>
              <a:gd name="connsiteY58" fmla="*/ 434194 h 705657"/>
              <a:gd name="connsiteX59" fmla="*/ 1121771 w 1217171"/>
              <a:gd name="connsiteY59" fmla="*/ 443719 h 705657"/>
              <a:gd name="connsiteX60" fmla="*/ 1083671 w 1217171"/>
              <a:gd name="connsiteY60" fmla="*/ 467532 h 705657"/>
              <a:gd name="connsiteX61" fmla="*/ 1069383 w 1217171"/>
              <a:gd name="connsiteY61" fmla="*/ 472294 h 705657"/>
              <a:gd name="connsiteX62" fmla="*/ 1102721 w 1217171"/>
              <a:gd name="connsiteY62" fmla="*/ 505632 h 705657"/>
              <a:gd name="connsiteX63" fmla="*/ 1088433 w 1217171"/>
              <a:gd name="connsiteY63" fmla="*/ 510394 h 705657"/>
              <a:gd name="connsiteX64" fmla="*/ 1031283 w 1217171"/>
              <a:gd name="connsiteY64" fmla="*/ 510394 h 705657"/>
              <a:gd name="connsiteX65" fmla="*/ 1040808 w 1217171"/>
              <a:gd name="connsiteY65" fmla="*/ 577069 h 705657"/>
              <a:gd name="connsiteX66" fmla="*/ 1036046 w 1217171"/>
              <a:gd name="connsiteY66" fmla="*/ 596119 h 705657"/>
              <a:gd name="connsiteX67" fmla="*/ 1007471 w 1217171"/>
              <a:gd name="connsiteY67" fmla="*/ 615169 h 705657"/>
              <a:gd name="connsiteX68" fmla="*/ 969371 w 1217171"/>
              <a:gd name="connsiteY68" fmla="*/ 624694 h 705657"/>
              <a:gd name="connsiteX69" fmla="*/ 897933 w 1217171"/>
              <a:gd name="connsiteY69" fmla="*/ 619932 h 705657"/>
              <a:gd name="connsiteX70" fmla="*/ 869358 w 1217171"/>
              <a:gd name="connsiteY70" fmla="*/ 610407 h 705657"/>
              <a:gd name="connsiteX71" fmla="*/ 783633 w 1217171"/>
              <a:gd name="connsiteY71" fmla="*/ 596119 h 705657"/>
              <a:gd name="connsiteX72" fmla="*/ 774108 w 1217171"/>
              <a:gd name="connsiteY72" fmla="*/ 643744 h 705657"/>
              <a:gd name="connsiteX73" fmla="*/ 769346 w 1217171"/>
              <a:gd name="connsiteY73" fmla="*/ 658032 h 705657"/>
              <a:gd name="connsiteX74" fmla="*/ 745533 w 1217171"/>
              <a:gd name="connsiteY74" fmla="*/ 662794 h 705657"/>
              <a:gd name="connsiteX75" fmla="*/ 726483 w 1217171"/>
              <a:gd name="connsiteY75" fmla="*/ 667557 h 705657"/>
              <a:gd name="connsiteX76" fmla="*/ 683621 w 1217171"/>
              <a:gd name="connsiteY76" fmla="*/ 648507 h 705657"/>
              <a:gd name="connsiteX77" fmla="*/ 593133 w 1217171"/>
              <a:gd name="connsiteY77" fmla="*/ 653269 h 705657"/>
              <a:gd name="connsiteX78" fmla="*/ 545508 w 1217171"/>
              <a:gd name="connsiteY78" fmla="*/ 662794 h 705657"/>
              <a:gd name="connsiteX79" fmla="*/ 531221 w 1217171"/>
              <a:gd name="connsiteY79" fmla="*/ 667557 h 705657"/>
              <a:gd name="connsiteX80" fmla="*/ 464546 w 1217171"/>
              <a:gd name="connsiteY80" fmla="*/ 672319 h 705657"/>
              <a:gd name="connsiteX81" fmla="*/ 459783 w 1217171"/>
              <a:gd name="connsiteY81" fmla="*/ 700894 h 705657"/>
              <a:gd name="connsiteX82" fmla="*/ 445496 w 1217171"/>
              <a:gd name="connsiteY82" fmla="*/ 705657 h 705657"/>
              <a:gd name="connsiteX83" fmla="*/ 402633 w 1217171"/>
              <a:gd name="connsiteY83" fmla="*/ 700894 h 705657"/>
              <a:gd name="connsiteX84" fmla="*/ 388346 w 1217171"/>
              <a:gd name="connsiteY84" fmla="*/ 691369 h 705657"/>
              <a:gd name="connsiteX85" fmla="*/ 388346 w 1217171"/>
              <a:gd name="connsiteY85" fmla="*/ 658032 h 705657"/>
              <a:gd name="connsiteX86" fmla="*/ 402633 w 1217171"/>
              <a:gd name="connsiteY86" fmla="*/ 648507 h 705657"/>
              <a:gd name="connsiteX87" fmla="*/ 397871 w 1217171"/>
              <a:gd name="connsiteY87" fmla="*/ 624694 h 705657"/>
              <a:gd name="connsiteX88" fmla="*/ 383583 w 1217171"/>
              <a:gd name="connsiteY88" fmla="*/ 619932 h 705657"/>
              <a:gd name="connsiteX89" fmla="*/ 350246 w 1217171"/>
              <a:gd name="connsiteY89" fmla="*/ 624694 h 705657"/>
              <a:gd name="connsiteX90" fmla="*/ 312146 w 1217171"/>
              <a:gd name="connsiteY90" fmla="*/ 634219 h 705657"/>
              <a:gd name="connsiteX91" fmla="*/ 293096 w 1217171"/>
              <a:gd name="connsiteY91" fmla="*/ 629457 h 705657"/>
              <a:gd name="connsiteX92" fmla="*/ 264521 w 1217171"/>
              <a:gd name="connsiteY92" fmla="*/ 610407 h 705657"/>
              <a:gd name="connsiteX93" fmla="*/ 235946 w 1217171"/>
              <a:gd name="connsiteY93" fmla="*/ 586594 h 705657"/>
              <a:gd name="connsiteX94" fmla="*/ 212133 w 1217171"/>
              <a:gd name="connsiteY94" fmla="*/ 548494 h 705657"/>
              <a:gd name="connsiteX95" fmla="*/ 197846 w 1217171"/>
              <a:gd name="connsiteY95" fmla="*/ 543732 h 705657"/>
              <a:gd name="connsiteX96" fmla="*/ 193083 w 1217171"/>
              <a:gd name="connsiteY96" fmla="*/ 529444 h 705657"/>
              <a:gd name="connsiteX97" fmla="*/ 164508 w 1217171"/>
              <a:gd name="connsiteY97" fmla="*/ 519919 h 705657"/>
              <a:gd name="connsiteX98" fmla="*/ 154983 w 1217171"/>
              <a:gd name="connsiteY98" fmla="*/ 505632 h 705657"/>
              <a:gd name="connsiteX99" fmla="*/ 150221 w 1217171"/>
              <a:gd name="connsiteY99" fmla="*/ 491344 h 705657"/>
              <a:gd name="connsiteX100" fmla="*/ 126408 w 1217171"/>
              <a:gd name="connsiteY100" fmla="*/ 467532 h 705657"/>
              <a:gd name="connsiteX101" fmla="*/ 83546 w 1217171"/>
              <a:gd name="connsiteY101" fmla="*/ 462769 h 705657"/>
              <a:gd name="connsiteX102" fmla="*/ 74021 w 1217171"/>
              <a:gd name="connsiteY102" fmla="*/ 448482 h 705657"/>
              <a:gd name="connsiteX103" fmla="*/ 50208 w 1217171"/>
              <a:gd name="connsiteY103" fmla="*/ 443719 h 705657"/>
              <a:gd name="connsiteX104" fmla="*/ 35921 w 1217171"/>
              <a:gd name="connsiteY104" fmla="*/ 429432 h 70565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</a:cxnLst>
            <a:rect l="l" t="t" r="r" b="b"/>
            <a:pathLst>
              <a:path w="1217171" h="705657">
                <a:moveTo>
                  <a:pt x="35921" y="429432"/>
                </a:moveTo>
                <a:cubicBezTo>
                  <a:pt x="27984" y="424670"/>
                  <a:pt x="5525" y="420048"/>
                  <a:pt x="2583" y="415144"/>
                </a:cubicBezTo>
                <a:cubicBezTo>
                  <a:pt x="0" y="410839"/>
                  <a:pt x="5101" y="405347"/>
                  <a:pt x="7346" y="400857"/>
                </a:cubicBezTo>
                <a:cubicBezTo>
                  <a:pt x="15284" y="384981"/>
                  <a:pt x="16870" y="386570"/>
                  <a:pt x="31158" y="377044"/>
                </a:cubicBezTo>
                <a:cubicBezTo>
                  <a:pt x="43449" y="379502"/>
                  <a:pt x="66492" y="387287"/>
                  <a:pt x="78783" y="377044"/>
                </a:cubicBezTo>
                <a:cubicBezTo>
                  <a:pt x="83811" y="372854"/>
                  <a:pt x="82375" y="364434"/>
                  <a:pt x="83546" y="357994"/>
                </a:cubicBezTo>
                <a:cubicBezTo>
                  <a:pt x="85554" y="346950"/>
                  <a:pt x="86107" y="335664"/>
                  <a:pt x="88308" y="324657"/>
                </a:cubicBezTo>
                <a:cubicBezTo>
                  <a:pt x="89293" y="319734"/>
                  <a:pt x="89935" y="314289"/>
                  <a:pt x="93071" y="310369"/>
                </a:cubicBezTo>
                <a:cubicBezTo>
                  <a:pt x="96647" y="305900"/>
                  <a:pt x="102596" y="304019"/>
                  <a:pt x="107358" y="300844"/>
                </a:cubicBezTo>
                <a:cubicBezTo>
                  <a:pt x="107761" y="298027"/>
                  <a:pt x="110839" y="262284"/>
                  <a:pt x="116883" y="253219"/>
                </a:cubicBezTo>
                <a:cubicBezTo>
                  <a:pt x="120619" y="247615"/>
                  <a:pt x="126408" y="243694"/>
                  <a:pt x="131171" y="238932"/>
                </a:cubicBezTo>
                <a:cubicBezTo>
                  <a:pt x="132758" y="234169"/>
                  <a:pt x="132383" y="228194"/>
                  <a:pt x="135933" y="224644"/>
                </a:cubicBezTo>
                <a:cubicBezTo>
                  <a:pt x="145498" y="215079"/>
                  <a:pt x="159605" y="222228"/>
                  <a:pt x="169271" y="224644"/>
                </a:cubicBezTo>
                <a:lnTo>
                  <a:pt x="202608" y="219882"/>
                </a:lnTo>
                <a:cubicBezTo>
                  <a:pt x="212152" y="218414"/>
                  <a:pt x="222799" y="219910"/>
                  <a:pt x="231183" y="215119"/>
                </a:cubicBezTo>
                <a:cubicBezTo>
                  <a:pt x="235542" y="212628"/>
                  <a:pt x="234625" y="205675"/>
                  <a:pt x="235946" y="200832"/>
                </a:cubicBezTo>
                <a:cubicBezTo>
                  <a:pt x="239391" y="188202"/>
                  <a:pt x="234998" y="170587"/>
                  <a:pt x="245471" y="162732"/>
                </a:cubicBezTo>
                <a:cubicBezTo>
                  <a:pt x="258234" y="153159"/>
                  <a:pt x="277221" y="159557"/>
                  <a:pt x="293096" y="157969"/>
                </a:cubicBezTo>
                <a:cubicBezTo>
                  <a:pt x="297858" y="156382"/>
                  <a:pt x="302893" y="155452"/>
                  <a:pt x="307383" y="153207"/>
                </a:cubicBezTo>
                <a:cubicBezTo>
                  <a:pt x="344319" y="134739"/>
                  <a:pt x="300041" y="150893"/>
                  <a:pt x="335958" y="138919"/>
                </a:cubicBezTo>
                <a:cubicBezTo>
                  <a:pt x="342308" y="140507"/>
                  <a:pt x="351204" y="138356"/>
                  <a:pt x="355008" y="143682"/>
                </a:cubicBezTo>
                <a:cubicBezTo>
                  <a:pt x="360621" y="151540"/>
                  <a:pt x="350371" y="170045"/>
                  <a:pt x="359771" y="172257"/>
                </a:cubicBezTo>
                <a:cubicBezTo>
                  <a:pt x="384688" y="178120"/>
                  <a:pt x="410571" y="165907"/>
                  <a:pt x="435971" y="162732"/>
                </a:cubicBezTo>
                <a:lnTo>
                  <a:pt x="478833" y="148444"/>
                </a:lnTo>
                <a:lnTo>
                  <a:pt x="493121" y="143682"/>
                </a:lnTo>
                <a:cubicBezTo>
                  <a:pt x="507088" y="134370"/>
                  <a:pt x="509542" y="136957"/>
                  <a:pt x="512171" y="119869"/>
                </a:cubicBezTo>
                <a:cubicBezTo>
                  <a:pt x="514597" y="104100"/>
                  <a:pt x="503658" y="81094"/>
                  <a:pt x="516933" y="72244"/>
                </a:cubicBezTo>
                <a:cubicBezTo>
                  <a:pt x="521503" y="69197"/>
                  <a:pt x="631365" y="59677"/>
                  <a:pt x="650283" y="57957"/>
                </a:cubicBezTo>
                <a:cubicBezTo>
                  <a:pt x="647108" y="48432"/>
                  <a:pt x="631233" y="32557"/>
                  <a:pt x="640758" y="29382"/>
                </a:cubicBezTo>
                <a:lnTo>
                  <a:pt x="683621" y="15094"/>
                </a:lnTo>
                <a:lnTo>
                  <a:pt x="697908" y="10332"/>
                </a:lnTo>
                <a:cubicBezTo>
                  <a:pt x="702671" y="8744"/>
                  <a:pt x="707273" y="6553"/>
                  <a:pt x="712196" y="5569"/>
                </a:cubicBezTo>
                <a:lnTo>
                  <a:pt x="736008" y="807"/>
                </a:lnTo>
                <a:cubicBezTo>
                  <a:pt x="762996" y="2394"/>
                  <a:pt x="790517" y="0"/>
                  <a:pt x="816971" y="5569"/>
                </a:cubicBezTo>
                <a:cubicBezTo>
                  <a:pt x="822572" y="6748"/>
                  <a:pt x="823169" y="15199"/>
                  <a:pt x="826496" y="19857"/>
                </a:cubicBezTo>
                <a:cubicBezTo>
                  <a:pt x="831109" y="26316"/>
                  <a:pt x="834757" y="33741"/>
                  <a:pt x="840783" y="38907"/>
                </a:cubicBezTo>
                <a:cubicBezTo>
                  <a:pt x="848274" y="45328"/>
                  <a:pt x="864446" y="49970"/>
                  <a:pt x="874121" y="53194"/>
                </a:cubicBezTo>
                <a:cubicBezTo>
                  <a:pt x="875708" y="65894"/>
                  <a:pt x="873685" y="79598"/>
                  <a:pt x="878883" y="91294"/>
                </a:cubicBezTo>
                <a:cubicBezTo>
                  <a:pt x="880922" y="95882"/>
                  <a:pt x="888681" y="93812"/>
                  <a:pt x="893171" y="96057"/>
                </a:cubicBezTo>
                <a:cubicBezTo>
                  <a:pt x="898290" y="98617"/>
                  <a:pt x="902099" y="103572"/>
                  <a:pt x="907458" y="105582"/>
                </a:cubicBezTo>
                <a:cubicBezTo>
                  <a:pt x="915037" y="108424"/>
                  <a:pt x="923418" y="108381"/>
                  <a:pt x="931271" y="110344"/>
                </a:cubicBezTo>
                <a:cubicBezTo>
                  <a:pt x="947042" y="114287"/>
                  <a:pt x="945880" y="115322"/>
                  <a:pt x="959846" y="124632"/>
                </a:cubicBezTo>
                <a:cubicBezTo>
                  <a:pt x="982302" y="158315"/>
                  <a:pt x="954110" y="116600"/>
                  <a:pt x="983658" y="157969"/>
                </a:cubicBezTo>
                <a:cubicBezTo>
                  <a:pt x="986985" y="162627"/>
                  <a:pt x="989519" y="167860"/>
                  <a:pt x="993183" y="172257"/>
                </a:cubicBezTo>
                <a:cubicBezTo>
                  <a:pt x="997495" y="177431"/>
                  <a:pt x="1002708" y="181782"/>
                  <a:pt x="1007471" y="186544"/>
                </a:cubicBezTo>
                <a:cubicBezTo>
                  <a:pt x="1018806" y="220549"/>
                  <a:pt x="1011427" y="206765"/>
                  <a:pt x="1026521" y="229407"/>
                </a:cubicBezTo>
                <a:cubicBezTo>
                  <a:pt x="1028108" y="235757"/>
                  <a:pt x="1027093" y="243429"/>
                  <a:pt x="1031283" y="248457"/>
                </a:cubicBezTo>
                <a:cubicBezTo>
                  <a:pt x="1035828" y="253911"/>
                  <a:pt x="1044169" y="254460"/>
                  <a:pt x="1050333" y="257982"/>
                </a:cubicBezTo>
                <a:cubicBezTo>
                  <a:pt x="1055303" y="260822"/>
                  <a:pt x="1060224" y="263843"/>
                  <a:pt x="1064621" y="267507"/>
                </a:cubicBezTo>
                <a:cubicBezTo>
                  <a:pt x="1069795" y="271819"/>
                  <a:pt x="1074773" y="276478"/>
                  <a:pt x="1078908" y="281794"/>
                </a:cubicBezTo>
                <a:cubicBezTo>
                  <a:pt x="1085936" y="290830"/>
                  <a:pt x="1086625" y="308750"/>
                  <a:pt x="1097958" y="310369"/>
                </a:cubicBezTo>
                <a:lnTo>
                  <a:pt x="1131296" y="315132"/>
                </a:lnTo>
                <a:cubicBezTo>
                  <a:pt x="1185157" y="333086"/>
                  <a:pt x="1142982" y="312530"/>
                  <a:pt x="1169396" y="338944"/>
                </a:cubicBezTo>
                <a:cubicBezTo>
                  <a:pt x="1183045" y="352593"/>
                  <a:pt x="1182477" y="345485"/>
                  <a:pt x="1197971" y="353232"/>
                </a:cubicBezTo>
                <a:cubicBezTo>
                  <a:pt x="1203090" y="355792"/>
                  <a:pt x="1207496" y="359582"/>
                  <a:pt x="1212258" y="362757"/>
                </a:cubicBezTo>
                <a:cubicBezTo>
                  <a:pt x="1213846" y="367519"/>
                  <a:pt x="1217021" y="372024"/>
                  <a:pt x="1217021" y="377044"/>
                </a:cubicBezTo>
                <a:cubicBezTo>
                  <a:pt x="1217021" y="391420"/>
                  <a:pt x="1217171" y="406397"/>
                  <a:pt x="1212258" y="419907"/>
                </a:cubicBezTo>
                <a:cubicBezTo>
                  <a:pt x="1210302" y="425286"/>
                  <a:pt x="1203453" y="427787"/>
                  <a:pt x="1197971" y="429432"/>
                </a:cubicBezTo>
                <a:cubicBezTo>
                  <a:pt x="1187219" y="432658"/>
                  <a:pt x="1175728" y="432487"/>
                  <a:pt x="1164633" y="434194"/>
                </a:cubicBezTo>
                <a:cubicBezTo>
                  <a:pt x="1133505" y="438983"/>
                  <a:pt x="1143972" y="436319"/>
                  <a:pt x="1121771" y="443719"/>
                </a:cubicBezTo>
                <a:cubicBezTo>
                  <a:pt x="1106677" y="466361"/>
                  <a:pt x="1117676" y="456198"/>
                  <a:pt x="1083671" y="467532"/>
                </a:cubicBezTo>
                <a:lnTo>
                  <a:pt x="1069383" y="472294"/>
                </a:lnTo>
                <a:cubicBezTo>
                  <a:pt x="1102135" y="494129"/>
                  <a:pt x="1094338" y="480484"/>
                  <a:pt x="1102721" y="505632"/>
                </a:cubicBezTo>
                <a:cubicBezTo>
                  <a:pt x="1097958" y="507219"/>
                  <a:pt x="1093453" y="510394"/>
                  <a:pt x="1088433" y="510394"/>
                </a:cubicBezTo>
                <a:cubicBezTo>
                  <a:pt x="1024630" y="510394"/>
                  <a:pt x="1064779" y="499230"/>
                  <a:pt x="1031283" y="510394"/>
                </a:cubicBezTo>
                <a:cubicBezTo>
                  <a:pt x="1035681" y="532380"/>
                  <a:pt x="1040808" y="554438"/>
                  <a:pt x="1040808" y="577069"/>
                </a:cubicBezTo>
                <a:cubicBezTo>
                  <a:pt x="1040808" y="583614"/>
                  <a:pt x="1040356" y="591193"/>
                  <a:pt x="1036046" y="596119"/>
                </a:cubicBezTo>
                <a:cubicBezTo>
                  <a:pt x="1028508" y="604734"/>
                  <a:pt x="1018577" y="612393"/>
                  <a:pt x="1007471" y="615169"/>
                </a:cubicBezTo>
                <a:lnTo>
                  <a:pt x="969371" y="624694"/>
                </a:lnTo>
                <a:cubicBezTo>
                  <a:pt x="945558" y="623107"/>
                  <a:pt x="921559" y="623307"/>
                  <a:pt x="897933" y="619932"/>
                </a:cubicBezTo>
                <a:cubicBezTo>
                  <a:pt x="887994" y="618512"/>
                  <a:pt x="869358" y="610407"/>
                  <a:pt x="869358" y="610407"/>
                </a:cubicBezTo>
                <a:cubicBezTo>
                  <a:pt x="824878" y="580753"/>
                  <a:pt x="852191" y="590406"/>
                  <a:pt x="783633" y="596119"/>
                </a:cubicBezTo>
                <a:cubicBezTo>
                  <a:pt x="780458" y="611994"/>
                  <a:pt x="777748" y="627969"/>
                  <a:pt x="774108" y="643744"/>
                </a:cubicBezTo>
                <a:cubicBezTo>
                  <a:pt x="772979" y="648636"/>
                  <a:pt x="773523" y="655247"/>
                  <a:pt x="769346" y="658032"/>
                </a:cubicBezTo>
                <a:cubicBezTo>
                  <a:pt x="762611" y="662522"/>
                  <a:pt x="753435" y="661038"/>
                  <a:pt x="745533" y="662794"/>
                </a:cubicBezTo>
                <a:cubicBezTo>
                  <a:pt x="739143" y="664214"/>
                  <a:pt x="732833" y="665969"/>
                  <a:pt x="726483" y="667557"/>
                </a:cubicBezTo>
                <a:cubicBezTo>
                  <a:pt x="692478" y="656222"/>
                  <a:pt x="706262" y="663601"/>
                  <a:pt x="683621" y="648507"/>
                </a:cubicBezTo>
                <a:cubicBezTo>
                  <a:pt x="653458" y="650094"/>
                  <a:pt x="623241" y="650860"/>
                  <a:pt x="593133" y="653269"/>
                </a:cubicBezTo>
                <a:cubicBezTo>
                  <a:pt x="580148" y="654308"/>
                  <a:pt x="558983" y="658944"/>
                  <a:pt x="545508" y="662794"/>
                </a:cubicBezTo>
                <a:cubicBezTo>
                  <a:pt x="540681" y="664173"/>
                  <a:pt x="536207" y="666970"/>
                  <a:pt x="531221" y="667557"/>
                </a:cubicBezTo>
                <a:cubicBezTo>
                  <a:pt x="509092" y="670160"/>
                  <a:pt x="486771" y="670732"/>
                  <a:pt x="464546" y="672319"/>
                </a:cubicBezTo>
                <a:cubicBezTo>
                  <a:pt x="462958" y="681844"/>
                  <a:pt x="464574" y="692510"/>
                  <a:pt x="459783" y="700894"/>
                </a:cubicBezTo>
                <a:cubicBezTo>
                  <a:pt x="457292" y="705253"/>
                  <a:pt x="450516" y="705657"/>
                  <a:pt x="445496" y="705657"/>
                </a:cubicBezTo>
                <a:cubicBezTo>
                  <a:pt x="431120" y="705657"/>
                  <a:pt x="416921" y="702482"/>
                  <a:pt x="402633" y="700894"/>
                </a:cubicBezTo>
                <a:cubicBezTo>
                  <a:pt x="397871" y="697719"/>
                  <a:pt x="391521" y="696131"/>
                  <a:pt x="388346" y="691369"/>
                </a:cubicBezTo>
                <a:cubicBezTo>
                  <a:pt x="382598" y="682747"/>
                  <a:pt x="381335" y="666796"/>
                  <a:pt x="388346" y="658032"/>
                </a:cubicBezTo>
                <a:cubicBezTo>
                  <a:pt x="391922" y="653563"/>
                  <a:pt x="397871" y="651682"/>
                  <a:pt x="402633" y="648507"/>
                </a:cubicBezTo>
                <a:cubicBezTo>
                  <a:pt x="401046" y="640569"/>
                  <a:pt x="402361" y="631429"/>
                  <a:pt x="397871" y="624694"/>
                </a:cubicBezTo>
                <a:cubicBezTo>
                  <a:pt x="395086" y="620517"/>
                  <a:pt x="388603" y="619932"/>
                  <a:pt x="383583" y="619932"/>
                </a:cubicBezTo>
                <a:cubicBezTo>
                  <a:pt x="372358" y="619932"/>
                  <a:pt x="361253" y="622493"/>
                  <a:pt x="350246" y="624694"/>
                </a:cubicBezTo>
                <a:cubicBezTo>
                  <a:pt x="337409" y="627261"/>
                  <a:pt x="312146" y="634219"/>
                  <a:pt x="312146" y="634219"/>
                </a:cubicBezTo>
                <a:cubicBezTo>
                  <a:pt x="305796" y="632632"/>
                  <a:pt x="298779" y="632704"/>
                  <a:pt x="293096" y="629457"/>
                </a:cubicBezTo>
                <a:cubicBezTo>
                  <a:pt x="243152" y="600918"/>
                  <a:pt x="309127" y="625275"/>
                  <a:pt x="264521" y="610407"/>
                </a:cubicBezTo>
                <a:cubicBezTo>
                  <a:pt x="255627" y="604478"/>
                  <a:pt x="241340" y="596303"/>
                  <a:pt x="235946" y="586594"/>
                </a:cubicBezTo>
                <a:cubicBezTo>
                  <a:pt x="219240" y="556523"/>
                  <a:pt x="237837" y="561346"/>
                  <a:pt x="212133" y="548494"/>
                </a:cubicBezTo>
                <a:cubicBezTo>
                  <a:pt x="207643" y="546249"/>
                  <a:pt x="202608" y="545319"/>
                  <a:pt x="197846" y="543732"/>
                </a:cubicBezTo>
                <a:cubicBezTo>
                  <a:pt x="196258" y="538969"/>
                  <a:pt x="197168" y="532362"/>
                  <a:pt x="193083" y="529444"/>
                </a:cubicBezTo>
                <a:cubicBezTo>
                  <a:pt x="184913" y="523608"/>
                  <a:pt x="164508" y="519919"/>
                  <a:pt x="164508" y="519919"/>
                </a:cubicBezTo>
                <a:cubicBezTo>
                  <a:pt x="161333" y="515157"/>
                  <a:pt x="157543" y="510751"/>
                  <a:pt x="154983" y="505632"/>
                </a:cubicBezTo>
                <a:cubicBezTo>
                  <a:pt x="152738" y="501142"/>
                  <a:pt x="152466" y="495834"/>
                  <a:pt x="150221" y="491344"/>
                </a:cubicBezTo>
                <a:cubicBezTo>
                  <a:pt x="145685" y="482272"/>
                  <a:pt x="137294" y="470253"/>
                  <a:pt x="126408" y="467532"/>
                </a:cubicBezTo>
                <a:cubicBezTo>
                  <a:pt x="112462" y="464045"/>
                  <a:pt x="97833" y="464357"/>
                  <a:pt x="83546" y="462769"/>
                </a:cubicBezTo>
                <a:cubicBezTo>
                  <a:pt x="80371" y="458007"/>
                  <a:pt x="78991" y="451322"/>
                  <a:pt x="74021" y="448482"/>
                </a:cubicBezTo>
                <a:cubicBezTo>
                  <a:pt x="66993" y="444466"/>
                  <a:pt x="57991" y="445943"/>
                  <a:pt x="50208" y="443719"/>
                </a:cubicBezTo>
                <a:cubicBezTo>
                  <a:pt x="46795" y="442744"/>
                  <a:pt x="43859" y="434195"/>
                  <a:pt x="35921" y="429432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279" name="Прямоугольник 278"/>
          <p:cNvSpPr/>
          <p:nvPr/>
        </p:nvSpPr>
        <p:spPr>
          <a:xfrm>
            <a:off x="4714875" y="2001337"/>
            <a:ext cx="638176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Кукмор</a:t>
            </a:r>
          </a:p>
        </p:txBody>
      </p:sp>
      <p:sp>
        <p:nvSpPr>
          <p:cNvPr id="293" name="Прямоугольник 292"/>
          <p:cNvSpPr/>
          <p:nvPr/>
        </p:nvSpPr>
        <p:spPr>
          <a:xfrm>
            <a:off x="6642782" y="2496822"/>
            <a:ext cx="938213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Менделеевск</a:t>
            </a:r>
          </a:p>
        </p:txBody>
      </p:sp>
      <p:sp>
        <p:nvSpPr>
          <p:cNvPr id="294" name="Прямоугольник 293"/>
          <p:cNvSpPr/>
          <p:nvPr/>
        </p:nvSpPr>
        <p:spPr>
          <a:xfrm>
            <a:off x="3940175" y="2567023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Тюлячи</a:t>
            </a:r>
          </a:p>
        </p:txBody>
      </p:sp>
      <p:sp>
        <p:nvSpPr>
          <p:cNvPr id="296" name="Прямоугольник 295"/>
          <p:cNvSpPr/>
          <p:nvPr/>
        </p:nvSpPr>
        <p:spPr>
          <a:xfrm>
            <a:off x="6492878" y="3680118"/>
            <a:ext cx="5191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Заинск</a:t>
            </a:r>
          </a:p>
        </p:txBody>
      </p:sp>
      <p:sp>
        <p:nvSpPr>
          <p:cNvPr id="299" name="Полилиния 298"/>
          <p:cNvSpPr/>
          <p:nvPr/>
        </p:nvSpPr>
        <p:spPr>
          <a:xfrm>
            <a:off x="4374343" y="3580553"/>
            <a:ext cx="1276326" cy="913227"/>
          </a:xfrm>
          <a:custGeom>
            <a:avLst/>
            <a:gdLst>
              <a:gd name="connsiteX0" fmla="*/ 1233487 w 1239837"/>
              <a:gd name="connsiteY0" fmla="*/ 117323 h 951699"/>
              <a:gd name="connsiteX1" fmla="*/ 1233487 w 1239837"/>
              <a:gd name="connsiteY1" fmla="*/ 164948 h 951699"/>
              <a:gd name="connsiteX2" fmla="*/ 1223962 w 1239837"/>
              <a:gd name="connsiteY2" fmla="*/ 217335 h 951699"/>
              <a:gd name="connsiteX3" fmla="*/ 1185862 w 1239837"/>
              <a:gd name="connsiteY3" fmla="*/ 241148 h 951699"/>
              <a:gd name="connsiteX4" fmla="*/ 1171575 w 1239837"/>
              <a:gd name="connsiteY4" fmla="*/ 250673 h 951699"/>
              <a:gd name="connsiteX5" fmla="*/ 1157287 w 1239837"/>
              <a:gd name="connsiteY5" fmla="*/ 264960 h 951699"/>
              <a:gd name="connsiteX6" fmla="*/ 1133475 w 1239837"/>
              <a:gd name="connsiteY6" fmla="*/ 269723 h 951699"/>
              <a:gd name="connsiteX7" fmla="*/ 1104900 w 1239837"/>
              <a:gd name="connsiteY7" fmla="*/ 279248 h 951699"/>
              <a:gd name="connsiteX8" fmla="*/ 1071562 w 1239837"/>
              <a:gd name="connsiteY8" fmla="*/ 288773 h 951699"/>
              <a:gd name="connsiteX9" fmla="*/ 1057275 w 1239837"/>
              <a:gd name="connsiteY9" fmla="*/ 303060 h 951699"/>
              <a:gd name="connsiteX10" fmla="*/ 1057275 w 1239837"/>
              <a:gd name="connsiteY10" fmla="*/ 345923 h 951699"/>
              <a:gd name="connsiteX11" fmla="*/ 1033462 w 1239837"/>
              <a:gd name="connsiteY11" fmla="*/ 350685 h 951699"/>
              <a:gd name="connsiteX12" fmla="*/ 1014412 w 1239837"/>
              <a:gd name="connsiteY12" fmla="*/ 393548 h 951699"/>
              <a:gd name="connsiteX13" fmla="*/ 1000125 w 1239837"/>
              <a:gd name="connsiteY13" fmla="*/ 407835 h 951699"/>
              <a:gd name="connsiteX14" fmla="*/ 971550 w 1239837"/>
              <a:gd name="connsiteY14" fmla="*/ 417360 h 951699"/>
              <a:gd name="connsiteX15" fmla="*/ 962025 w 1239837"/>
              <a:gd name="connsiteY15" fmla="*/ 431648 h 951699"/>
              <a:gd name="connsiteX16" fmla="*/ 952500 w 1239837"/>
              <a:gd name="connsiteY16" fmla="*/ 479273 h 951699"/>
              <a:gd name="connsiteX17" fmla="*/ 957262 w 1239837"/>
              <a:gd name="connsiteY17" fmla="*/ 498323 h 951699"/>
              <a:gd name="connsiteX18" fmla="*/ 962025 w 1239837"/>
              <a:gd name="connsiteY18" fmla="*/ 512610 h 951699"/>
              <a:gd name="connsiteX19" fmla="*/ 952500 w 1239837"/>
              <a:gd name="connsiteY19" fmla="*/ 569760 h 951699"/>
              <a:gd name="connsiteX20" fmla="*/ 938212 w 1239837"/>
              <a:gd name="connsiteY20" fmla="*/ 584048 h 951699"/>
              <a:gd name="connsiteX21" fmla="*/ 928687 w 1239837"/>
              <a:gd name="connsiteY21" fmla="*/ 612623 h 951699"/>
              <a:gd name="connsiteX22" fmla="*/ 895350 w 1239837"/>
              <a:gd name="connsiteY22" fmla="*/ 631673 h 951699"/>
              <a:gd name="connsiteX23" fmla="*/ 881062 w 1239837"/>
              <a:gd name="connsiteY23" fmla="*/ 645960 h 951699"/>
              <a:gd name="connsiteX24" fmla="*/ 866775 w 1239837"/>
              <a:gd name="connsiteY24" fmla="*/ 655485 h 951699"/>
              <a:gd name="connsiteX25" fmla="*/ 857250 w 1239837"/>
              <a:gd name="connsiteY25" fmla="*/ 674535 h 951699"/>
              <a:gd name="connsiteX26" fmla="*/ 857250 w 1239837"/>
              <a:gd name="connsiteY26" fmla="*/ 798360 h 951699"/>
              <a:gd name="connsiteX27" fmla="*/ 785812 w 1239837"/>
              <a:gd name="connsiteY27" fmla="*/ 803123 h 951699"/>
              <a:gd name="connsiteX28" fmla="*/ 723900 w 1239837"/>
              <a:gd name="connsiteY28" fmla="*/ 817410 h 951699"/>
              <a:gd name="connsiteX29" fmla="*/ 709612 w 1239837"/>
              <a:gd name="connsiteY29" fmla="*/ 822173 h 951699"/>
              <a:gd name="connsiteX30" fmla="*/ 700087 w 1239837"/>
              <a:gd name="connsiteY30" fmla="*/ 912660 h 951699"/>
              <a:gd name="connsiteX31" fmla="*/ 681037 w 1239837"/>
              <a:gd name="connsiteY31" fmla="*/ 917423 h 951699"/>
              <a:gd name="connsiteX32" fmla="*/ 652462 w 1239837"/>
              <a:gd name="connsiteY32" fmla="*/ 926948 h 951699"/>
              <a:gd name="connsiteX33" fmla="*/ 638175 w 1239837"/>
              <a:gd name="connsiteY33" fmla="*/ 931710 h 951699"/>
              <a:gd name="connsiteX34" fmla="*/ 609600 w 1239837"/>
              <a:gd name="connsiteY34" fmla="*/ 936473 h 951699"/>
              <a:gd name="connsiteX35" fmla="*/ 581025 w 1239837"/>
              <a:gd name="connsiteY35" fmla="*/ 950760 h 951699"/>
              <a:gd name="connsiteX36" fmla="*/ 552450 w 1239837"/>
              <a:gd name="connsiteY36" fmla="*/ 941235 h 951699"/>
              <a:gd name="connsiteX37" fmla="*/ 542925 w 1239837"/>
              <a:gd name="connsiteY37" fmla="*/ 907898 h 951699"/>
              <a:gd name="connsiteX38" fmla="*/ 533400 w 1239837"/>
              <a:gd name="connsiteY38" fmla="*/ 893610 h 951699"/>
              <a:gd name="connsiteX39" fmla="*/ 519112 w 1239837"/>
              <a:gd name="connsiteY39" fmla="*/ 888848 h 951699"/>
              <a:gd name="connsiteX40" fmla="*/ 476250 w 1239837"/>
              <a:gd name="connsiteY40" fmla="*/ 884085 h 951699"/>
              <a:gd name="connsiteX41" fmla="*/ 447675 w 1239837"/>
              <a:gd name="connsiteY41" fmla="*/ 893610 h 951699"/>
              <a:gd name="connsiteX42" fmla="*/ 442912 w 1239837"/>
              <a:gd name="connsiteY42" fmla="*/ 907898 h 951699"/>
              <a:gd name="connsiteX43" fmla="*/ 414337 w 1239837"/>
              <a:gd name="connsiteY43" fmla="*/ 922185 h 951699"/>
              <a:gd name="connsiteX44" fmla="*/ 371475 w 1239837"/>
              <a:gd name="connsiteY44" fmla="*/ 917423 h 951699"/>
              <a:gd name="connsiteX45" fmla="*/ 357187 w 1239837"/>
              <a:gd name="connsiteY45" fmla="*/ 912660 h 951699"/>
              <a:gd name="connsiteX46" fmla="*/ 347662 w 1239837"/>
              <a:gd name="connsiteY46" fmla="*/ 898373 h 951699"/>
              <a:gd name="connsiteX47" fmla="*/ 328612 w 1239837"/>
              <a:gd name="connsiteY47" fmla="*/ 855510 h 951699"/>
              <a:gd name="connsiteX48" fmla="*/ 314325 w 1239837"/>
              <a:gd name="connsiteY48" fmla="*/ 850748 h 951699"/>
              <a:gd name="connsiteX49" fmla="*/ 300037 w 1239837"/>
              <a:gd name="connsiteY49" fmla="*/ 841223 h 951699"/>
              <a:gd name="connsiteX50" fmla="*/ 276225 w 1239837"/>
              <a:gd name="connsiteY50" fmla="*/ 817410 h 951699"/>
              <a:gd name="connsiteX51" fmla="*/ 271462 w 1239837"/>
              <a:gd name="connsiteY51" fmla="*/ 798360 h 951699"/>
              <a:gd name="connsiteX52" fmla="*/ 257175 w 1239837"/>
              <a:gd name="connsiteY52" fmla="*/ 788835 h 951699"/>
              <a:gd name="connsiteX53" fmla="*/ 242887 w 1239837"/>
              <a:gd name="connsiteY53" fmla="*/ 774548 h 951699"/>
              <a:gd name="connsiteX54" fmla="*/ 228600 w 1239837"/>
              <a:gd name="connsiteY54" fmla="*/ 769785 h 951699"/>
              <a:gd name="connsiteX55" fmla="*/ 214312 w 1239837"/>
              <a:gd name="connsiteY55" fmla="*/ 760260 h 951699"/>
              <a:gd name="connsiteX56" fmla="*/ 104775 w 1239837"/>
              <a:gd name="connsiteY56" fmla="*/ 755498 h 951699"/>
              <a:gd name="connsiteX57" fmla="*/ 100012 w 1239837"/>
              <a:gd name="connsiteY57" fmla="*/ 741210 h 951699"/>
              <a:gd name="connsiteX58" fmla="*/ 85725 w 1239837"/>
              <a:gd name="connsiteY58" fmla="*/ 722160 h 951699"/>
              <a:gd name="connsiteX59" fmla="*/ 61912 w 1239837"/>
              <a:gd name="connsiteY59" fmla="*/ 693585 h 951699"/>
              <a:gd name="connsiteX60" fmla="*/ 57150 w 1239837"/>
              <a:gd name="connsiteY60" fmla="*/ 679298 h 951699"/>
              <a:gd name="connsiteX61" fmla="*/ 71437 w 1239837"/>
              <a:gd name="connsiteY61" fmla="*/ 669773 h 951699"/>
              <a:gd name="connsiteX62" fmla="*/ 80962 w 1239837"/>
              <a:gd name="connsiteY62" fmla="*/ 655485 h 951699"/>
              <a:gd name="connsiteX63" fmla="*/ 66675 w 1239837"/>
              <a:gd name="connsiteY63" fmla="*/ 645960 h 951699"/>
              <a:gd name="connsiteX64" fmla="*/ 42862 w 1239837"/>
              <a:gd name="connsiteY64" fmla="*/ 622148 h 951699"/>
              <a:gd name="connsiteX65" fmla="*/ 14287 w 1239837"/>
              <a:gd name="connsiteY65" fmla="*/ 612623 h 951699"/>
              <a:gd name="connsiteX66" fmla="*/ 0 w 1239837"/>
              <a:gd name="connsiteY66" fmla="*/ 607860 h 951699"/>
              <a:gd name="connsiteX67" fmla="*/ 14287 w 1239837"/>
              <a:gd name="connsiteY67" fmla="*/ 593573 h 951699"/>
              <a:gd name="connsiteX68" fmla="*/ 61912 w 1239837"/>
              <a:gd name="connsiteY68" fmla="*/ 579285 h 951699"/>
              <a:gd name="connsiteX69" fmla="*/ 61912 w 1239837"/>
              <a:gd name="connsiteY69" fmla="*/ 550710 h 951699"/>
              <a:gd name="connsiteX70" fmla="*/ 33337 w 1239837"/>
              <a:gd name="connsiteY70" fmla="*/ 541185 h 951699"/>
              <a:gd name="connsiteX71" fmla="*/ 28575 w 1239837"/>
              <a:gd name="connsiteY71" fmla="*/ 522135 h 951699"/>
              <a:gd name="connsiteX72" fmla="*/ 42862 w 1239837"/>
              <a:gd name="connsiteY72" fmla="*/ 512610 h 951699"/>
              <a:gd name="connsiteX73" fmla="*/ 71437 w 1239837"/>
              <a:gd name="connsiteY73" fmla="*/ 503085 h 951699"/>
              <a:gd name="connsiteX74" fmla="*/ 95250 w 1239837"/>
              <a:gd name="connsiteY74" fmla="*/ 479273 h 951699"/>
              <a:gd name="connsiteX75" fmla="*/ 119062 w 1239837"/>
              <a:gd name="connsiteY75" fmla="*/ 455460 h 951699"/>
              <a:gd name="connsiteX76" fmla="*/ 119062 w 1239837"/>
              <a:gd name="connsiteY76" fmla="*/ 403073 h 951699"/>
              <a:gd name="connsiteX77" fmla="*/ 76200 w 1239837"/>
              <a:gd name="connsiteY77" fmla="*/ 379260 h 951699"/>
              <a:gd name="connsiteX78" fmla="*/ 71437 w 1239837"/>
              <a:gd name="connsiteY78" fmla="*/ 364973 h 951699"/>
              <a:gd name="connsiteX79" fmla="*/ 66675 w 1239837"/>
              <a:gd name="connsiteY79" fmla="*/ 331635 h 951699"/>
              <a:gd name="connsiteX80" fmla="*/ 61912 w 1239837"/>
              <a:gd name="connsiteY80" fmla="*/ 307823 h 951699"/>
              <a:gd name="connsiteX81" fmla="*/ 66675 w 1239837"/>
              <a:gd name="connsiteY81" fmla="*/ 241148 h 951699"/>
              <a:gd name="connsiteX82" fmla="*/ 76200 w 1239837"/>
              <a:gd name="connsiteY82" fmla="*/ 212573 h 951699"/>
              <a:gd name="connsiteX83" fmla="*/ 80962 w 1239837"/>
              <a:gd name="connsiteY83" fmla="*/ 164948 h 951699"/>
              <a:gd name="connsiteX84" fmla="*/ 233362 w 1239837"/>
              <a:gd name="connsiteY84" fmla="*/ 160185 h 951699"/>
              <a:gd name="connsiteX85" fmla="*/ 266700 w 1239837"/>
              <a:gd name="connsiteY85" fmla="*/ 155423 h 951699"/>
              <a:gd name="connsiteX86" fmla="*/ 280987 w 1239837"/>
              <a:gd name="connsiteY86" fmla="*/ 150660 h 951699"/>
              <a:gd name="connsiteX87" fmla="*/ 333375 w 1239837"/>
              <a:gd name="connsiteY87" fmla="*/ 155423 h 951699"/>
              <a:gd name="connsiteX88" fmla="*/ 352425 w 1239837"/>
              <a:gd name="connsiteY88" fmla="*/ 164948 h 951699"/>
              <a:gd name="connsiteX89" fmla="*/ 381000 w 1239837"/>
              <a:gd name="connsiteY89" fmla="*/ 183998 h 951699"/>
              <a:gd name="connsiteX90" fmla="*/ 395287 w 1239837"/>
              <a:gd name="connsiteY90" fmla="*/ 193523 h 951699"/>
              <a:gd name="connsiteX91" fmla="*/ 409575 w 1239837"/>
              <a:gd name="connsiteY91" fmla="*/ 198285 h 951699"/>
              <a:gd name="connsiteX92" fmla="*/ 438150 w 1239837"/>
              <a:gd name="connsiteY92" fmla="*/ 212573 h 951699"/>
              <a:gd name="connsiteX93" fmla="*/ 471487 w 1239837"/>
              <a:gd name="connsiteY93" fmla="*/ 203048 h 951699"/>
              <a:gd name="connsiteX94" fmla="*/ 485775 w 1239837"/>
              <a:gd name="connsiteY94" fmla="*/ 188760 h 951699"/>
              <a:gd name="connsiteX95" fmla="*/ 504825 w 1239837"/>
              <a:gd name="connsiteY95" fmla="*/ 174473 h 951699"/>
              <a:gd name="connsiteX96" fmla="*/ 528637 w 1239837"/>
              <a:gd name="connsiteY96" fmla="*/ 150660 h 951699"/>
              <a:gd name="connsiteX97" fmla="*/ 538162 w 1239837"/>
              <a:gd name="connsiteY97" fmla="*/ 136373 h 951699"/>
              <a:gd name="connsiteX98" fmla="*/ 542925 w 1239837"/>
              <a:gd name="connsiteY98" fmla="*/ 122085 h 951699"/>
              <a:gd name="connsiteX99" fmla="*/ 561975 w 1239837"/>
              <a:gd name="connsiteY99" fmla="*/ 112560 h 951699"/>
              <a:gd name="connsiteX100" fmla="*/ 590550 w 1239837"/>
              <a:gd name="connsiteY100" fmla="*/ 93510 h 951699"/>
              <a:gd name="connsiteX101" fmla="*/ 633412 w 1239837"/>
              <a:gd name="connsiteY101" fmla="*/ 60173 h 951699"/>
              <a:gd name="connsiteX102" fmla="*/ 647700 w 1239837"/>
              <a:gd name="connsiteY102" fmla="*/ 50648 h 951699"/>
              <a:gd name="connsiteX103" fmla="*/ 661987 w 1239837"/>
              <a:gd name="connsiteY103" fmla="*/ 36360 h 951699"/>
              <a:gd name="connsiteX104" fmla="*/ 676275 w 1239837"/>
              <a:gd name="connsiteY104" fmla="*/ 31598 h 951699"/>
              <a:gd name="connsiteX105" fmla="*/ 709612 w 1239837"/>
              <a:gd name="connsiteY105" fmla="*/ 22073 h 951699"/>
              <a:gd name="connsiteX106" fmla="*/ 723900 w 1239837"/>
              <a:gd name="connsiteY106" fmla="*/ 12548 h 951699"/>
              <a:gd name="connsiteX107" fmla="*/ 804862 w 1239837"/>
              <a:gd name="connsiteY107" fmla="*/ 12548 h 951699"/>
              <a:gd name="connsiteX108" fmla="*/ 828675 w 1239837"/>
              <a:gd name="connsiteY108" fmla="*/ 17310 h 951699"/>
              <a:gd name="connsiteX109" fmla="*/ 857250 w 1239837"/>
              <a:gd name="connsiteY109" fmla="*/ 26835 h 951699"/>
              <a:gd name="connsiteX110" fmla="*/ 900112 w 1239837"/>
              <a:gd name="connsiteY110" fmla="*/ 41123 h 951699"/>
              <a:gd name="connsiteX111" fmla="*/ 942975 w 1239837"/>
              <a:gd name="connsiteY111" fmla="*/ 64935 h 951699"/>
              <a:gd name="connsiteX112" fmla="*/ 1028700 w 1239837"/>
              <a:gd name="connsiteY112" fmla="*/ 69698 h 951699"/>
              <a:gd name="connsiteX113" fmla="*/ 1047750 w 1239837"/>
              <a:gd name="connsiteY113" fmla="*/ 74460 h 951699"/>
              <a:gd name="connsiteX114" fmla="*/ 1076325 w 1239837"/>
              <a:gd name="connsiteY114" fmla="*/ 83985 h 951699"/>
              <a:gd name="connsiteX115" fmla="*/ 1147762 w 1239837"/>
              <a:gd name="connsiteY115" fmla="*/ 88748 h 951699"/>
              <a:gd name="connsiteX116" fmla="*/ 1195387 w 1239837"/>
              <a:gd name="connsiteY116" fmla="*/ 112560 h 951699"/>
              <a:gd name="connsiteX117" fmla="*/ 1233487 w 1239837"/>
              <a:gd name="connsiteY117" fmla="*/ 117323 h 95169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</a:cxnLst>
            <a:rect l="l" t="t" r="r" b="b"/>
            <a:pathLst>
              <a:path w="1239837" h="951699">
                <a:moveTo>
                  <a:pt x="1233487" y="117323"/>
                </a:moveTo>
                <a:cubicBezTo>
                  <a:pt x="1239837" y="126054"/>
                  <a:pt x="1233487" y="101449"/>
                  <a:pt x="1233487" y="164948"/>
                </a:cubicBezTo>
                <a:cubicBezTo>
                  <a:pt x="1233487" y="166735"/>
                  <a:pt x="1225512" y="213202"/>
                  <a:pt x="1223962" y="217335"/>
                </a:cubicBezTo>
                <a:cubicBezTo>
                  <a:pt x="1214441" y="242724"/>
                  <a:pt x="1210092" y="224994"/>
                  <a:pt x="1185862" y="241148"/>
                </a:cubicBezTo>
                <a:cubicBezTo>
                  <a:pt x="1181100" y="244323"/>
                  <a:pt x="1175972" y="247009"/>
                  <a:pt x="1171575" y="250673"/>
                </a:cubicBezTo>
                <a:cubicBezTo>
                  <a:pt x="1166401" y="254985"/>
                  <a:pt x="1163311" y="261948"/>
                  <a:pt x="1157287" y="264960"/>
                </a:cubicBezTo>
                <a:cubicBezTo>
                  <a:pt x="1150047" y="268580"/>
                  <a:pt x="1141284" y="267593"/>
                  <a:pt x="1133475" y="269723"/>
                </a:cubicBezTo>
                <a:cubicBezTo>
                  <a:pt x="1123789" y="272365"/>
                  <a:pt x="1114554" y="276490"/>
                  <a:pt x="1104900" y="279248"/>
                </a:cubicBezTo>
                <a:lnTo>
                  <a:pt x="1071562" y="288773"/>
                </a:lnTo>
                <a:cubicBezTo>
                  <a:pt x="1066800" y="293535"/>
                  <a:pt x="1059125" y="296584"/>
                  <a:pt x="1057275" y="303060"/>
                </a:cubicBezTo>
                <a:cubicBezTo>
                  <a:pt x="1051646" y="322761"/>
                  <a:pt x="1078599" y="324599"/>
                  <a:pt x="1057275" y="345923"/>
                </a:cubicBezTo>
                <a:cubicBezTo>
                  <a:pt x="1051551" y="351647"/>
                  <a:pt x="1041400" y="349098"/>
                  <a:pt x="1033462" y="350685"/>
                </a:cubicBezTo>
                <a:cubicBezTo>
                  <a:pt x="1000065" y="384085"/>
                  <a:pt x="1037892" y="340719"/>
                  <a:pt x="1014412" y="393548"/>
                </a:cubicBezTo>
                <a:cubicBezTo>
                  <a:pt x="1011677" y="399702"/>
                  <a:pt x="1006012" y="404564"/>
                  <a:pt x="1000125" y="407835"/>
                </a:cubicBezTo>
                <a:cubicBezTo>
                  <a:pt x="991348" y="412711"/>
                  <a:pt x="971550" y="417360"/>
                  <a:pt x="971550" y="417360"/>
                </a:cubicBezTo>
                <a:cubicBezTo>
                  <a:pt x="968375" y="422123"/>
                  <a:pt x="964585" y="426528"/>
                  <a:pt x="962025" y="431648"/>
                </a:cubicBezTo>
                <a:cubicBezTo>
                  <a:pt x="955374" y="444951"/>
                  <a:pt x="954256" y="466980"/>
                  <a:pt x="952500" y="479273"/>
                </a:cubicBezTo>
                <a:cubicBezTo>
                  <a:pt x="954087" y="485623"/>
                  <a:pt x="955464" y="492029"/>
                  <a:pt x="957262" y="498323"/>
                </a:cubicBezTo>
                <a:cubicBezTo>
                  <a:pt x="958641" y="503150"/>
                  <a:pt x="962359" y="507601"/>
                  <a:pt x="962025" y="512610"/>
                </a:cubicBezTo>
                <a:cubicBezTo>
                  <a:pt x="960740" y="531880"/>
                  <a:pt x="958607" y="551438"/>
                  <a:pt x="952500" y="569760"/>
                </a:cubicBezTo>
                <a:cubicBezTo>
                  <a:pt x="950370" y="576150"/>
                  <a:pt x="942975" y="579285"/>
                  <a:pt x="938212" y="584048"/>
                </a:cubicBezTo>
                <a:cubicBezTo>
                  <a:pt x="935037" y="593573"/>
                  <a:pt x="934008" y="604109"/>
                  <a:pt x="928687" y="612623"/>
                </a:cubicBezTo>
                <a:cubicBezTo>
                  <a:pt x="925058" y="618429"/>
                  <a:pt x="898972" y="629086"/>
                  <a:pt x="895350" y="631673"/>
                </a:cubicBezTo>
                <a:cubicBezTo>
                  <a:pt x="889869" y="635588"/>
                  <a:pt x="886236" y="641648"/>
                  <a:pt x="881062" y="645960"/>
                </a:cubicBezTo>
                <a:cubicBezTo>
                  <a:pt x="876665" y="649624"/>
                  <a:pt x="871537" y="652310"/>
                  <a:pt x="866775" y="655485"/>
                </a:cubicBezTo>
                <a:cubicBezTo>
                  <a:pt x="863600" y="661835"/>
                  <a:pt x="857840" y="667460"/>
                  <a:pt x="857250" y="674535"/>
                </a:cubicBezTo>
                <a:cubicBezTo>
                  <a:pt x="853992" y="713625"/>
                  <a:pt x="888592" y="761142"/>
                  <a:pt x="857250" y="798360"/>
                </a:cubicBezTo>
                <a:cubicBezTo>
                  <a:pt x="841877" y="816615"/>
                  <a:pt x="809625" y="801535"/>
                  <a:pt x="785812" y="803123"/>
                </a:cubicBezTo>
                <a:cubicBezTo>
                  <a:pt x="742537" y="809305"/>
                  <a:pt x="763122" y="804336"/>
                  <a:pt x="723900" y="817410"/>
                </a:cubicBezTo>
                <a:lnTo>
                  <a:pt x="709612" y="822173"/>
                </a:lnTo>
                <a:cubicBezTo>
                  <a:pt x="706437" y="852335"/>
                  <a:pt x="708802" y="883610"/>
                  <a:pt x="700087" y="912660"/>
                </a:cubicBezTo>
                <a:cubicBezTo>
                  <a:pt x="698206" y="918929"/>
                  <a:pt x="687306" y="915542"/>
                  <a:pt x="681037" y="917423"/>
                </a:cubicBezTo>
                <a:cubicBezTo>
                  <a:pt x="671420" y="920308"/>
                  <a:pt x="661987" y="923773"/>
                  <a:pt x="652462" y="926948"/>
                </a:cubicBezTo>
                <a:cubicBezTo>
                  <a:pt x="647700" y="928535"/>
                  <a:pt x="643127" y="930885"/>
                  <a:pt x="638175" y="931710"/>
                </a:cubicBezTo>
                <a:lnTo>
                  <a:pt x="609600" y="936473"/>
                </a:lnTo>
                <a:cubicBezTo>
                  <a:pt x="603982" y="940218"/>
                  <a:pt x="589475" y="951699"/>
                  <a:pt x="581025" y="950760"/>
                </a:cubicBezTo>
                <a:cubicBezTo>
                  <a:pt x="571046" y="949651"/>
                  <a:pt x="561975" y="944410"/>
                  <a:pt x="552450" y="941235"/>
                </a:cubicBezTo>
                <a:cubicBezTo>
                  <a:pt x="550925" y="935136"/>
                  <a:pt x="546340" y="914727"/>
                  <a:pt x="542925" y="907898"/>
                </a:cubicBezTo>
                <a:cubicBezTo>
                  <a:pt x="540365" y="902778"/>
                  <a:pt x="537870" y="897186"/>
                  <a:pt x="533400" y="893610"/>
                </a:cubicBezTo>
                <a:cubicBezTo>
                  <a:pt x="529480" y="890474"/>
                  <a:pt x="524064" y="889673"/>
                  <a:pt x="519112" y="888848"/>
                </a:cubicBezTo>
                <a:cubicBezTo>
                  <a:pt x="504932" y="886485"/>
                  <a:pt x="490537" y="885673"/>
                  <a:pt x="476250" y="884085"/>
                </a:cubicBezTo>
                <a:cubicBezTo>
                  <a:pt x="466725" y="887260"/>
                  <a:pt x="455845" y="887774"/>
                  <a:pt x="447675" y="893610"/>
                </a:cubicBezTo>
                <a:cubicBezTo>
                  <a:pt x="443590" y="896528"/>
                  <a:pt x="446048" y="903978"/>
                  <a:pt x="442912" y="907898"/>
                </a:cubicBezTo>
                <a:cubicBezTo>
                  <a:pt x="436197" y="916292"/>
                  <a:pt x="423750" y="919048"/>
                  <a:pt x="414337" y="922185"/>
                </a:cubicBezTo>
                <a:cubicBezTo>
                  <a:pt x="400050" y="920598"/>
                  <a:pt x="385655" y="919786"/>
                  <a:pt x="371475" y="917423"/>
                </a:cubicBezTo>
                <a:cubicBezTo>
                  <a:pt x="366523" y="916598"/>
                  <a:pt x="361107" y="915796"/>
                  <a:pt x="357187" y="912660"/>
                </a:cubicBezTo>
                <a:cubicBezTo>
                  <a:pt x="352718" y="909084"/>
                  <a:pt x="350837" y="903135"/>
                  <a:pt x="347662" y="898373"/>
                </a:cubicBezTo>
                <a:cubicBezTo>
                  <a:pt x="344752" y="889642"/>
                  <a:pt x="338903" y="863743"/>
                  <a:pt x="328612" y="855510"/>
                </a:cubicBezTo>
                <a:cubicBezTo>
                  <a:pt x="324692" y="852374"/>
                  <a:pt x="319087" y="852335"/>
                  <a:pt x="314325" y="850748"/>
                </a:cubicBezTo>
                <a:cubicBezTo>
                  <a:pt x="309562" y="847573"/>
                  <a:pt x="304084" y="845270"/>
                  <a:pt x="300037" y="841223"/>
                </a:cubicBezTo>
                <a:cubicBezTo>
                  <a:pt x="268284" y="809470"/>
                  <a:pt x="314327" y="842812"/>
                  <a:pt x="276225" y="817410"/>
                </a:cubicBezTo>
                <a:cubicBezTo>
                  <a:pt x="274637" y="811060"/>
                  <a:pt x="275093" y="803806"/>
                  <a:pt x="271462" y="798360"/>
                </a:cubicBezTo>
                <a:cubicBezTo>
                  <a:pt x="268287" y="793598"/>
                  <a:pt x="261572" y="792499"/>
                  <a:pt x="257175" y="788835"/>
                </a:cubicBezTo>
                <a:cubicBezTo>
                  <a:pt x="252001" y="784523"/>
                  <a:pt x="248491" y="778284"/>
                  <a:pt x="242887" y="774548"/>
                </a:cubicBezTo>
                <a:cubicBezTo>
                  <a:pt x="238710" y="771763"/>
                  <a:pt x="233090" y="772030"/>
                  <a:pt x="228600" y="769785"/>
                </a:cubicBezTo>
                <a:cubicBezTo>
                  <a:pt x="223480" y="767225"/>
                  <a:pt x="219075" y="763435"/>
                  <a:pt x="214312" y="760260"/>
                </a:cubicBezTo>
                <a:cubicBezTo>
                  <a:pt x="177849" y="763065"/>
                  <a:pt x="140166" y="771585"/>
                  <a:pt x="104775" y="755498"/>
                </a:cubicBezTo>
                <a:cubicBezTo>
                  <a:pt x="100205" y="753421"/>
                  <a:pt x="102503" y="745569"/>
                  <a:pt x="100012" y="741210"/>
                </a:cubicBezTo>
                <a:cubicBezTo>
                  <a:pt x="96074" y="734318"/>
                  <a:pt x="90339" y="728619"/>
                  <a:pt x="85725" y="722160"/>
                </a:cubicBezTo>
                <a:cubicBezTo>
                  <a:pt x="69151" y="698956"/>
                  <a:pt x="84146" y="715819"/>
                  <a:pt x="61912" y="693585"/>
                </a:cubicBezTo>
                <a:cubicBezTo>
                  <a:pt x="60325" y="688823"/>
                  <a:pt x="55286" y="683959"/>
                  <a:pt x="57150" y="679298"/>
                </a:cubicBezTo>
                <a:cubicBezTo>
                  <a:pt x="59276" y="673984"/>
                  <a:pt x="67390" y="673820"/>
                  <a:pt x="71437" y="669773"/>
                </a:cubicBezTo>
                <a:cubicBezTo>
                  <a:pt x="75484" y="665725"/>
                  <a:pt x="77787" y="660248"/>
                  <a:pt x="80962" y="655485"/>
                </a:cubicBezTo>
                <a:cubicBezTo>
                  <a:pt x="76200" y="652310"/>
                  <a:pt x="70722" y="650007"/>
                  <a:pt x="66675" y="645960"/>
                </a:cubicBezTo>
                <a:cubicBezTo>
                  <a:pt x="50165" y="629450"/>
                  <a:pt x="65722" y="632308"/>
                  <a:pt x="42862" y="622148"/>
                </a:cubicBezTo>
                <a:cubicBezTo>
                  <a:pt x="33687" y="618070"/>
                  <a:pt x="23812" y="615798"/>
                  <a:pt x="14287" y="612623"/>
                </a:cubicBezTo>
                <a:lnTo>
                  <a:pt x="0" y="607860"/>
                </a:lnTo>
                <a:cubicBezTo>
                  <a:pt x="4762" y="603098"/>
                  <a:pt x="8400" y="596844"/>
                  <a:pt x="14287" y="593573"/>
                </a:cubicBezTo>
                <a:cubicBezTo>
                  <a:pt x="23772" y="588304"/>
                  <a:pt x="49615" y="582360"/>
                  <a:pt x="61912" y="579285"/>
                </a:cubicBezTo>
                <a:cubicBezTo>
                  <a:pt x="64355" y="571957"/>
                  <a:pt x="72171" y="558038"/>
                  <a:pt x="61912" y="550710"/>
                </a:cubicBezTo>
                <a:cubicBezTo>
                  <a:pt x="53742" y="544874"/>
                  <a:pt x="33337" y="541185"/>
                  <a:pt x="33337" y="541185"/>
                </a:cubicBezTo>
                <a:cubicBezTo>
                  <a:pt x="17837" y="546353"/>
                  <a:pt x="5440" y="554525"/>
                  <a:pt x="28575" y="522135"/>
                </a:cubicBezTo>
                <a:cubicBezTo>
                  <a:pt x="31902" y="517477"/>
                  <a:pt x="37632" y="514935"/>
                  <a:pt x="42862" y="512610"/>
                </a:cubicBezTo>
                <a:cubicBezTo>
                  <a:pt x="52037" y="508532"/>
                  <a:pt x="71437" y="503085"/>
                  <a:pt x="71437" y="503085"/>
                </a:cubicBezTo>
                <a:cubicBezTo>
                  <a:pt x="96839" y="464983"/>
                  <a:pt x="63497" y="511026"/>
                  <a:pt x="95250" y="479273"/>
                </a:cubicBezTo>
                <a:cubicBezTo>
                  <a:pt x="127003" y="447520"/>
                  <a:pt x="80960" y="480862"/>
                  <a:pt x="119062" y="455460"/>
                </a:cubicBezTo>
                <a:cubicBezTo>
                  <a:pt x="123316" y="438446"/>
                  <a:pt x="130293" y="420722"/>
                  <a:pt x="119062" y="403073"/>
                </a:cubicBezTo>
                <a:cubicBezTo>
                  <a:pt x="110245" y="389218"/>
                  <a:pt x="90851" y="384144"/>
                  <a:pt x="76200" y="379260"/>
                </a:cubicBezTo>
                <a:cubicBezTo>
                  <a:pt x="74612" y="374498"/>
                  <a:pt x="72422" y="369896"/>
                  <a:pt x="71437" y="364973"/>
                </a:cubicBezTo>
                <a:cubicBezTo>
                  <a:pt x="69236" y="353966"/>
                  <a:pt x="68520" y="342708"/>
                  <a:pt x="66675" y="331635"/>
                </a:cubicBezTo>
                <a:cubicBezTo>
                  <a:pt x="65344" y="323651"/>
                  <a:pt x="63500" y="315760"/>
                  <a:pt x="61912" y="307823"/>
                </a:cubicBezTo>
                <a:cubicBezTo>
                  <a:pt x="63500" y="285598"/>
                  <a:pt x="63370" y="263183"/>
                  <a:pt x="66675" y="241148"/>
                </a:cubicBezTo>
                <a:cubicBezTo>
                  <a:pt x="68164" y="231219"/>
                  <a:pt x="76200" y="212573"/>
                  <a:pt x="76200" y="212573"/>
                </a:cubicBezTo>
                <a:cubicBezTo>
                  <a:pt x="77787" y="196698"/>
                  <a:pt x="65827" y="169993"/>
                  <a:pt x="80962" y="164948"/>
                </a:cubicBezTo>
                <a:cubicBezTo>
                  <a:pt x="129179" y="148876"/>
                  <a:pt x="182604" y="162788"/>
                  <a:pt x="233362" y="160185"/>
                </a:cubicBezTo>
                <a:cubicBezTo>
                  <a:pt x="244573" y="159610"/>
                  <a:pt x="255587" y="157010"/>
                  <a:pt x="266700" y="155423"/>
                </a:cubicBezTo>
                <a:cubicBezTo>
                  <a:pt x="271462" y="153835"/>
                  <a:pt x="275967" y="150660"/>
                  <a:pt x="280987" y="150660"/>
                </a:cubicBezTo>
                <a:cubicBezTo>
                  <a:pt x="298522" y="150660"/>
                  <a:pt x="316181" y="151984"/>
                  <a:pt x="333375" y="155423"/>
                </a:cubicBezTo>
                <a:cubicBezTo>
                  <a:pt x="340337" y="156815"/>
                  <a:pt x="346337" y="161295"/>
                  <a:pt x="352425" y="164948"/>
                </a:cubicBezTo>
                <a:cubicBezTo>
                  <a:pt x="362241" y="170838"/>
                  <a:pt x="371475" y="177648"/>
                  <a:pt x="381000" y="183998"/>
                </a:cubicBezTo>
                <a:cubicBezTo>
                  <a:pt x="385762" y="187173"/>
                  <a:pt x="389857" y="191713"/>
                  <a:pt x="395287" y="193523"/>
                </a:cubicBezTo>
                <a:lnTo>
                  <a:pt x="409575" y="198285"/>
                </a:lnTo>
                <a:cubicBezTo>
                  <a:pt x="416799" y="203101"/>
                  <a:pt x="428291" y="212573"/>
                  <a:pt x="438150" y="212573"/>
                </a:cubicBezTo>
                <a:cubicBezTo>
                  <a:pt x="444127" y="212573"/>
                  <a:pt x="464751" y="205293"/>
                  <a:pt x="471487" y="203048"/>
                </a:cubicBezTo>
                <a:cubicBezTo>
                  <a:pt x="476250" y="198285"/>
                  <a:pt x="480661" y="193143"/>
                  <a:pt x="485775" y="188760"/>
                </a:cubicBezTo>
                <a:cubicBezTo>
                  <a:pt x="491802" y="183594"/>
                  <a:pt x="499659" y="180499"/>
                  <a:pt x="504825" y="174473"/>
                </a:cubicBezTo>
                <a:cubicBezTo>
                  <a:pt x="528366" y="147009"/>
                  <a:pt x="499292" y="160443"/>
                  <a:pt x="528637" y="150660"/>
                </a:cubicBezTo>
                <a:cubicBezTo>
                  <a:pt x="531812" y="145898"/>
                  <a:pt x="535602" y="141492"/>
                  <a:pt x="538162" y="136373"/>
                </a:cubicBezTo>
                <a:cubicBezTo>
                  <a:pt x="540407" y="131883"/>
                  <a:pt x="539375" y="125635"/>
                  <a:pt x="542925" y="122085"/>
                </a:cubicBezTo>
                <a:cubicBezTo>
                  <a:pt x="547945" y="117065"/>
                  <a:pt x="555887" y="116213"/>
                  <a:pt x="561975" y="112560"/>
                </a:cubicBezTo>
                <a:cubicBezTo>
                  <a:pt x="571791" y="106670"/>
                  <a:pt x="582455" y="101605"/>
                  <a:pt x="590550" y="93510"/>
                </a:cubicBezTo>
                <a:cubicBezTo>
                  <a:pt x="622675" y="61385"/>
                  <a:pt x="606346" y="69194"/>
                  <a:pt x="633412" y="60173"/>
                </a:cubicBezTo>
                <a:cubicBezTo>
                  <a:pt x="638175" y="56998"/>
                  <a:pt x="643303" y="54312"/>
                  <a:pt x="647700" y="50648"/>
                </a:cubicBezTo>
                <a:cubicBezTo>
                  <a:pt x="652874" y="46336"/>
                  <a:pt x="656383" y="40096"/>
                  <a:pt x="661987" y="36360"/>
                </a:cubicBezTo>
                <a:cubicBezTo>
                  <a:pt x="666164" y="33575"/>
                  <a:pt x="671448" y="32977"/>
                  <a:pt x="676275" y="31598"/>
                </a:cubicBezTo>
                <a:cubicBezTo>
                  <a:pt x="718127" y="19641"/>
                  <a:pt x="675363" y="33489"/>
                  <a:pt x="709612" y="22073"/>
                </a:cubicBezTo>
                <a:cubicBezTo>
                  <a:pt x="714375" y="18898"/>
                  <a:pt x="718780" y="15108"/>
                  <a:pt x="723900" y="12548"/>
                </a:cubicBezTo>
                <a:cubicBezTo>
                  <a:pt x="748995" y="0"/>
                  <a:pt x="779030" y="10703"/>
                  <a:pt x="804862" y="12548"/>
                </a:cubicBezTo>
                <a:cubicBezTo>
                  <a:pt x="812800" y="14135"/>
                  <a:pt x="820865" y="15180"/>
                  <a:pt x="828675" y="17310"/>
                </a:cubicBezTo>
                <a:cubicBezTo>
                  <a:pt x="838361" y="19952"/>
                  <a:pt x="857250" y="26835"/>
                  <a:pt x="857250" y="26835"/>
                </a:cubicBezTo>
                <a:cubicBezTo>
                  <a:pt x="899853" y="55238"/>
                  <a:pt x="831674" y="12606"/>
                  <a:pt x="900112" y="41123"/>
                </a:cubicBezTo>
                <a:cubicBezTo>
                  <a:pt x="915867" y="47688"/>
                  <a:pt x="925280" y="63250"/>
                  <a:pt x="942975" y="64935"/>
                </a:cubicBezTo>
                <a:cubicBezTo>
                  <a:pt x="971465" y="67648"/>
                  <a:pt x="1000125" y="68110"/>
                  <a:pt x="1028700" y="69698"/>
                </a:cubicBezTo>
                <a:cubicBezTo>
                  <a:pt x="1035050" y="71285"/>
                  <a:pt x="1041481" y="72579"/>
                  <a:pt x="1047750" y="74460"/>
                </a:cubicBezTo>
                <a:cubicBezTo>
                  <a:pt x="1057367" y="77345"/>
                  <a:pt x="1066307" y="83317"/>
                  <a:pt x="1076325" y="83985"/>
                </a:cubicBezTo>
                <a:lnTo>
                  <a:pt x="1147762" y="88748"/>
                </a:lnTo>
                <a:cubicBezTo>
                  <a:pt x="1167212" y="101714"/>
                  <a:pt x="1173563" y="110576"/>
                  <a:pt x="1195387" y="112560"/>
                </a:cubicBezTo>
                <a:cubicBezTo>
                  <a:pt x="1206454" y="113566"/>
                  <a:pt x="1227137" y="108592"/>
                  <a:pt x="1233487" y="117323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00" name="Полилиния 299"/>
          <p:cNvSpPr/>
          <p:nvPr/>
        </p:nvSpPr>
        <p:spPr>
          <a:xfrm>
            <a:off x="2316732" y="3505795"/>
            <a:ext cx="905100" cy="987883"/>
          </a:xfrm>
          <a:custGeom>
            <a:avLst/>
            <a:gdLst>
              <a:gd name="connsiteX0" fmla="*/ 822970 w 842020"/>
              <a:gd name="connsiteY0" fmla="*/ 638175 h 981075"/>
              <a:gd name="connsiteX1" fmla="*/ 803920 w 842020"/>
              <a:gd name="connsiteY1" fmla="*/ 633413 h 981075"/>
              <a:gd name="connsiteX2" fmla="*/ 789633 w 842020"/>
              <a:gd name="connsiteY2" fmla="*/ 623888 h 981075"/>
              <a:gd name="connsiteX3" fmla="*/ 775345 w 842020"/>
              <a:gd name="connsiteY3" fmla="*/ 619125 h 981075"/>
              <a:gd name="connsiteX4" fmla="*/ 751533 w 842020"/>
              <a:gd name="connsiteY4" fmla="*/ 590550 h 981075"/>
              <a:gd name="connsiteX5" fmla="*/ 737245 w 842020"/>
              <a:gd name="connsiteY5" fmla="*/ 571500 h 981075"/>
              <a:gd name="connsiteX6" fmla="*/ 727720 w 842020"/>
              <a:gd name="connsiteY6" fmla="*/ 557213 h 981075"/>
              <a:gd name="connsiteX7" fmla="*/ 713433 w 842020"/>
              <a:gd name="connsiteY7" fmla="*/ 547688 h 981075"/>
              <a:gd name="connsiteX8" fmla="*/ 699145 w 842020"/>
              <a:gd name="connsiteY8" fmla="*/ 542925 h 981075"/>
              <a:gd name="connsiteX9" fmla="*/ 670570 w 842020"/>
              <a:gd name="connsiteY9" fmla="*/ 523875 h 981075"/>
              <a:gd name="connsiteX10" fmla="*/ 661045 w 842020"/>
              <a:gd name="connsiteY10" fmla="*/ 509588 h 981075"/>
              <a:gd name="connsiteX11" fmla="*/ 646758 w 842020"/>
              <a:gd name="connsiteY11" fmla="*/ 500063 h 981075"/>
              <a:gd name="connsiteX12" fmla="*/ 632470 w 842020"/>
              <a:gd name="connsiteY12" fmla="*/ 485775 h 981075"/>
              <a:gd name="connsiteX13" fmla="*/ 618183 w 842020"/>
              <a:gd name="connsiteY13" fmla="*/ 452438 h 981075"/>
              <a:gd name="connsiteX14" fmla="*/ 613420 w 842020"/>
              <a:gd name="connsiteY14" fmla="*/ 433388 h 981075"/>
              <a:gd name="connsiteX15" fmla="*/ 575320 w 842020"/>
              <a:gd name="connsiteY15" fmla="*/ 390525 h 981075"/>
              <a:gd name="connsiteX16" fmla="*/ 546745 w 842020"/>
              <a:gd name="connsiteY16" fmla="*/ 366713 h 981075"/>
              <a:gd name="connsiteX17" fmla="*/ 537220 w 842020"/>
              <a:gd name="connsiteY17" fmla="*/ 323850 h 981075"/>
              <a:gd name="connsiteX18" fmla="*/ 527695 w 842020"/>
              <a:gd name="connsiteY18" fmla="*/ 285750 h 981075"/>
              <a:gd name="connsiteX19" fmla="*/ 518170 w 842020"/>
              <a:gd name="connsiteY19" fmla="*/ 271463 h 981075"/>
              <a:gd name="connsiteX20" fmla="*/ 513408 w 842020"/>
              <a:gd name="connsiteY20" fmla="*/ 257175 h 981075"/>
              <a:gd name="connsiteX21" fmla="*/ 508645 w 842020"/>
              <a:gd name="connsiteY21" fmla="*/ 228600 h 981075"/>
              <a:gd name="connsiteX22" fmla="*/ 499120 w 842020"/>
              <a:gd name="connsiteY22" fmla="*/ 209550 h 981075"/>
              <a:gd name="connsiteX23" fmla="*/ 489595 w 842020"/>
              <a:gd name="connsiteY23" fmla="*/ 180975 h 981075"/>
              <a:gd name="connsiteX24" fmla="*/ 456258 w 842020"/>
              <a:gd name="connsiteY24" fmla="*/ 166688 h 981075"/>
              <a:gd name="connsiteX25" fmla="*/ 446733 w 842020"/>
              <a:gd name="connsiteY25" fmla="*/ 152400 h 981075"/>
              <a:gd name="connsiteX26" fmla="*/ 437208 w 842020"/>
              <a:gd name="connsiteY26" fmla="*/ 109538 h 981075"/>
              <a:gd name="connsiteX27" fmla="*/ 432445 w 842020"/>
              <a:gd name="connsiteY27" fmla="*/ 52388 h 981075"/>
              <a:gd name="connsiteX28" fmla="*/ 422920 w 842020"/>
              <a:gd name="connsiteY28" fmla="*/ 23813 h 981075"/>
              <a:gd name="connsiteX29" fmla="*/ 408633 w 842020"/>
              <a:gd name="connsiteY29" fmla="*/ 14288 h 981075"/>
              <a:gd name="connsiteX30" fmla="*/ 361008 w 842020"/>
              <a:gd name="connsiteY30" fmla="*/ 23813 h 981075"/>
              <a:gd name="connsiteX31" fmla="*/ 346720 w 842020"/>
              <a:gd name="connsiteY31" fmla="*/ 33338 h 981075"/>
              <a:gd name="connsiteX32" fmla="*/ 322908 w 842020"/>
              <a:gd name="connsiteY32" fmla="*/ 28575 h 981075"/>
              <a:gd name="connsiteX33" fmla="*/ 308620 w 842020"/>
              <a:gd name="connsiteY33" fmla="*/ 23813 h 981075"/>
              <a:gd name="connsiteX34" fmla="*/ 284808 w 842020"/>
              <a:gd name="connsiteY34" fmla="*/ 19050 h 981075"/>
              <a:gd name="connsiteX35" fmla="*/ 270520 w 842020"/>
              <a:gd name="connsiteY35" fmla="*/ 14288 h 981075"/>
              <a:gd name="connsiteX36" fmla="*/ 251470 w 842020"/>
              <a:gd name="connsiteY36" fmla="*/ 9525 h 981075"/>
              <a:gd name="connsiteX37" fmla="*/ 222895 w 842020"/>
              <a:gd name="connsiteY37" fmla="*/ 0 h 981075"/>
              <a:gd name="connsiteX38" fmla="*/ 218133 w 842020"/>
              <a:gd name="connsiteY38" fmla="*/ 42863 h 981075"/>
              <a:gd name="connsiteX39" fmla="*/ 237183 w 842020"/>
              <a:gd name="connsiteY39" fmla="*/ 47625 h 981075"/>
              <a:gd name="connsiteX40" fmla="*/ 213370 w 842020"/>
              <a:gd name="connsiteY40" fmla="*/ 42863 h 981075"/>
              <a:gd name="connsiteX41" fmla="*/ 208608 w 842020"/>
              <a:gd name="connsiteY41" fmla="*/ 57150 h 981075"/>
              <a:gd name="connsiteX42" fmla="*/ 222895 w 842020"/>
              <a:gd name="connsiteY42" fmla="*/ 71438 h 981075"/>
              <a:gd name="connsiteX43" fmla="*/ 208608 w 842020"/>
              <a:gd name="connsiteY43" fmla="*/ 76200 h 981075"/>
              <a:gd name="connsiteX44" fmla="*/ 160983 w 842020"/>
              <a:gd name="connsiteY44" fmla="*/ 85725 h 981075"/>
              <a:gd name="connsiteX45" fmla="*/ 146695 w 842020"/>
              <a:gd name="connsiteY45" fmla="*/ 133350 h 981075"/>
              <a:gd name="connsiteX46" fmla="*/ 160983 w 842020"/>
              <a:gd name="connsiteY46" fmla="*/ 138113 h 981075"/>
              <a:gd name="connsiteX47" fmla="*/ 175270 w 842020"/>
              <a:gd name="connsiteY47" fmla="*/ 147638 h 981075"/>
              <a:gd name="connsiteX48" fmla="*/ 160983 w 842020"/>
              <a:gd name="connsiteY48" fmla="*/ 157163 h 981075"/>
              <a:gd name="connsiteX49" fmla="*/ 146695 w 842020"/>
              <a:gd name="connsiteY49" fmla="*/ 161925 h 981075"/>
              <a:gd name="connsiteX50" fmla="*/ 165745 w 842020"/>
              <a:gd name="connsiteY50" fmla="*/ 190500 h 981075"/>
              <a:gd name="connsiteX51" fmla="*/ 199083 w 842020"/>
              <a:gd name="connsiteY51" fmla="*/ 195263 h 981075"/>
              <a:gd name="connsiteX52" fmla="*/ 180033 w 842020"/>
              <a:gd name="connsiteY52" fmla="*/ 200025 h 981075"/>
              <a:gd name="connsiteX53" fmla="*/ 184795 w 842020"/>
              <a:gd name="connsiteY53" fmla="*/ 228600 h 981075"/>
              <a:gd name="connsiteX54" fmla="*/ 156220 w 842020"/>
              <a:gd name="connsiteY54" fmla="*/ 271463 h 981075"/>
              <a:gd name="connsiteX55" fmla="*/ 141933 w 842020"/>
              <a:gd name="connsiteY55" fmla="*/ 314325 h 981075"/>
              <a:gd name="connsiteX56" fmla="*/ 113358 w 842020"/>
              <a:gd name="connsiteY56" fmla="*/ 328613 h 981075"/>
              <a:gd name="connsiteX57" fmla="*/ 84783 w 842020"/>
              <a:gd name="connsiteY57" fmla="*/ 338138 h 981075"/>
              <a:gd name="connsiteX58" fmla="*/ 56208 w 842020"/>
              <a:gd name="connsiteY58" fmla="*/ 347663 h 981075"/>
              <a:gd name="connsiteX59" fmla="*/ 41920 w 842020"/>
              <a:gd name="connsiteY59" fmla="*/ 352425 h 981075"/>
              <a:gd name="connsiteX60" fmla="*/ 37158 w 842020"/>
              <a:gd name="connsiteY60" fmla="*/ 385763 h 981075"/>
              <a:gd name="connsiteX61" fmla="*/ 22870 w 842020"/>
              <a:gd name="connsiteY61" fmla="*/ 390525 h 981075"/>
              <a:gd name="connsiteX62" fmla="*/ 3820 w 842020"/>
              <a:gd name="connsiteY62" fmla="*/ 400050 h 981075"/>
              <a:gd name="connsiteX63" fmla="*/ 22870 w 842020"/>
              <a:gd name="connsiteY63" fmla="*/ 438150 h 981075"/>
              <a:gd name="connsiteX64" fmla="*/ 41920 w 842020"/>
              <a:gd name="connsiteY64" fmla="*/ 461963 h 981075"/>
              <a:gd name="connsiteX65" fmla="*/ 51445 w 842020"/>
              <a:gd name="connsiteY65" fmla="*/ 476250 h 981075"/>
              <a:gd name="connsiteX66" fmla="*/ 70495 w 842020"/>
              <a:gd name="connsiteY66" fmla="*/ 490538 h 981075"/>
              <a:gd name="connsiteX67" fmla="*/ 84783 w 842020"/>
              <a:gd name="connsiteY67" fmla="*/ 495300 h 981075"/>
              <a:gd name="connsiteX68" fmla="*/ 180033 w 842020"/>
              <a:gd name="connsiteY68" fmla="*/ 500063 h 981075"/>
              <a:gd name="connsiteX69" fmla="*/ 175270 w 842020"/>
              <a:gd name="connsiteY69" fmla="*/ 514350 h 981075"/>
              <a:gd name="connsiteX70" fmla="*/ 156220 w 842020"/>
              <a:gd name="connsiteY70" fmla="*/ 523875 h 981075"/>
              <a:gd name="connsiteX71" fmla="*/ 141933 w 842020"/>
              <a:gd name="connsiteY71" fmla="*/ 533400 h 981075"/>
              <a:gd name="connsiteX72" fmla="*/ 127645 w 842020"/>
              <a:gd name="connsiteY72" fmla="*/ 561975 h 981075"/>
              <a:gd name="connsiteX73" fmla="*/ 132408 w 842020"/>
              <a:gd name="connsiteY73" fmla="*/ 576263 h 981075"/>
              <a:gd name="connsiteX74" fmla="*/ 141933 w 842020"/>
              <a:gd name="connsiteY74" fmla="*/ 590550 h 981075"/>
              <a:gd name="connsiteX75" fmla="*/ 141933 w 842020"/>
              <a:gd name="connsiteY75" fmla="*/ 695325 h 981075"/>
              <a:gd name="connsiteX76" fmla="*/ 127645 w 842020"/>
              <a:gd name="connsiteY76" fmla="*/ 709613 h 981075"/>
              <a:gd name="connsiteX77" fmla="*/ 118120 w 842020"/>
              <a:gd name="connsiteY77" fmla="*/ 776288 h 981075"/>
              <a:gd name="connsiteX78" fmla="*/ 122883 w 842020"/>
              <a:gd name="connsiteY78" fmla="*/ 828675 h 981075"/>
              <a:gd name="connsiteX79" fmla="*/ 137170 w 842020"/>
              <a:gd name="connsiteY79" fmla="*/ 838200 h 981075"/>
              <a:gd name="connsiteX80" fmla="*/ 137170 w 842020"/>
              <a:gd name="connsiteY80" fmla="*/ 795338 h 981075"/>
              <a:gd name="connsiteX81" fmla="*/ 132408 w 842020"/>
              <a:gd name="connsiteY81" fmla="*/ 781050 h 981075"/>
              <a:gd name="connsiteX82" fmla="*/ 146695 w 842020"/>
              <a:gd name="connsiteY82" fmla="*/ 776288 h 981075"/>
              <a:gd name="connsiteX83" fmla="*/ 175270 w 842020"/>
              <a:gd name="connsiteY83" fmla="*/ 785813 h 981075"/>
              <a:gd name="connsiteX84" fmla="*/ 232420 w 842020"/>
              <a:gd name="connsiteY84" fmla="*/ 790575 h 981075"/>
              <a:gd name="connsiteX85" fmla="*/ 237183 w 842020"/>
              <a:gd name="connsiteY85" fmla="*/ 838200 h 981075"/>
              <a:gd name="connsiteX86" fmla="*/ 280045 w 842020"/>
              <a:gd name="connsiteY86" fmla="*/ 857250 h 981075"/>
              <a:gd name="connsiteX87" fmla="*/ 275283 w 842020"/>
              <a:gd name="connsiteY87" fmla="*/ 871538 h 981075"/>
              <a:gd name="connsiteX88" fmla="*/ 246708 w 842020"/>
              <a:gd name="connsiteY88" fmla="*/ 876300 h 981075"/>
              <a:gd name="connsiteX89" fmla="*/ 194320 w 842020"/>
              <a:gd name="connsiteY89" fmla="*/ 866775 h 981075"/>
              <a:gd name="connsiteX90" fmla="*/ 160983 w 842020"/>
              <a:gd name="connsiteY90" fmla="*/ 871538 h 981075"/>
              <a:gd name="connsiteX91" fmla="*/ 165745 w 842020"/>
              <a:gd name="connsiteY91" fmla="*/ 885825 h 981075"/>
              <a:gd name="connsiteX92" fmla="*/ 175270 w 842020"/>
              <a:gd name="connsiteY92" fmla="*/ 900113 h 981075"/>
              <a:gd name="connsiteX93" fmla="*/ 180033 w 842020"/>
              <a:gd name="connsiteY93" fmla="*/ 928688 h 981075"/>
              <a:gd name="connsiteX94" fmla="*/ 199083 w 842020"/>
              <a:gd name="connsiteY94" fmla="*/ 923925 h 981075"/>
              <a:gd name="connsiteX95" fmla="*/ 203845 w 842020"/>
              <a:gd name="connsiteY95" fmla="*/ 895350 h 981075"/>
              <a:gd name="connsiteX96" fmla="*/ 218133 w 842020"/>
              <a:gd name="connsiteY96" fmla="*/ 900113 h 981075"/>
              <a:gd name="connsiteX97" fmla="*/ 299095 w 842020"/>
              <a:gd name="connsiteY97" fmla="*/ 909638 h 981075"/>
              <a:gd name="connsiteX98" fmla="*/ 332433 w 842020"/>
              <a:gd name="connsiteY98" fmla="*/ 952500 h 981075"/>
              <a:gd name="connsiteX99" fmla="*/ 341958 w 842020"/>
              <a:gd name="connsiteY99" fmla="*/ 981075 h 981075"/>
              <a:gd name="connsiteX100" fmla="*/ 361008 w 842020"/>
              <a:gd name="connsiteY100" fmla="*/ 976313 h 981075"/>
              <a:gd name="connsiteX101" fmla="*/ 403870 w 842020"/>
              <a:gd name="connsiteY101" fmla="*/ 952500 h 981075"/>
              <a:gd name="connsiteX102" fmla="*/ 437208 w 842020"/>
              <a:gd name="connsiteY102" fmla="*/ 962025 h 981075"/>
              <a:gd name="connsiteX103" fmla="*/ 456258 w 842020"/>
              <a:gd name="connsiteY103" fmla="*/ 971550 h 981075"/>
              <a:gd name="connsiteX104" fmla="*/ 518170 w 842020"/>
              <a:gd name="connsiteY104" fmla="*/ 962025 h 981075"/>
              <a:gd name="connsiteX105" fmla="*/ 546745 w 842020"/>
              <a:gd name="connsiteY105" fmla="*/ 942975 h 981075"/>
              <a:gd name="connsiteX106" fmla="*/ 561033 w 842020"/>
              <a:gd name="connsiteY106" fmla="*/ 914400 h 981075"/>
              <a:gd name="connsiteX107" fmla="*/ 565795 w 842020"/>
              <a:gd name="connsiteY107" fmla="*/ 881063 h 981075"/>
              <a:gd name="connsiteX108" fmla="*/ 584845 w 842020"/>
              <a:gd name="connsiteY108" fmla="*/ 876300 h 981075"/>
              <a:gd name="connsiteX109" fmla="*/ 632470 w 842020"/>
              <a:gd name="connsiteY109" fmla="*/ 862013 h 981075"/>
              <a:gd name="connsiteX110" fmla="*/ 646758 w 842020"/>
              <a:gd name="connsiteY110" fmla="*/ 857250 h 981075"/>
              <a:gd name="connsiteX111" fmla="*/ 703908 w 842020"/>
              <a:gd name="connsiteY111" fmla="*/ 847725 h 981075"/>
              <a:gd name="connsiteX112" fmla="*/ 718195 w 842020"/>
              <a:gd name="connsiteY112" fmla="*/ 838200 h 981075"/>
              <a:gd name="connsiteX113" fmla="*/ 699145 w 842020"/>
              <a:gd name="connsiteY113" fmla="*/ 814388 h 981075"/>
              <a:gd name="connsiteX114" fmla="*/ 761058 w 842020"/>
              <a:gd name="connsiteY114" fmla="*/ 809625 h 981075"/>
              <a:gd name="connsiteX115" fmla="*/ 775345 w 842020"/>
              <a:gd name="connsiteY115" fmla="*/ 804863 h 981075"/>
              <a:gd name="connsiteX116" fmla="*/ 799158 w 842020"/>
              <a:gd name="connsiteY116" fmla="*/ 800100 h 981075"/>
              <a:gd name="connsiteX117" fmla="*/ 827733 w 842020"/>
              <a:gd name="connsiteY117" fmla="*/ 790575 h 981075"/>
              <a:gd name="connsiteX118" fmla="*/ 837258 w 842020"/>
              <a:gd name="connsiteY118" fmla="*/ 776288 h 981075"/>
              <a:gd name="connsiteX119" fmla="*/ 827733 w 842020"/>
              <a:gd name="connsiteY119" fmla="*/ 733425 h 981075"/>
              <a:gd name="connsiteX120" fmla="*/ 813445 w 842020"/>
              <a:gd name="connsiteY120" fmla="*/ 723900 h 981075"/>
              <a:gd name="connsiteX121" fmla="*/ 808683 w 842020"/>
              <a:gd name="connsiteY121" fmla="*/ 709613 h 981075"/>
              <a:gd name="connsiteX122" fmla="*/ 822970 w 842020"/>
              <a:gd name="connsiteY122" fmla="*/ 704850 h 981075"/>
              <a:gd name="connsiteX123" fmla="*/ 837258 w 842020"/>
              <a:gd name="connsiteY123" fmla="*/ 695325 h 981075"/>
              <a:gd name="connsiteX124" fmla="*/ 842020 w 842020"/>
              <a:gd name="connsiteY124" fmla="*/ 681038 h 981075"/>
              <a:gd name="connsiteX125" fmla="*/ 837258 w 842020"/>
              <a:gd name="connsiteY125" fmla="*/ 666750 h 981075"/>
              <a:gd name="connsiteX126" fmla="*/ 822970 w 842020"/>
              <a:gd name="connsiteY126" fmla="*/ 638175 h 9810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42020" h="981075">
                <a:moveTo>
                  <a:pt x="822970" y="638175"/>
                </a:moveTo>
                <a:cubicBezTo>
                  <a:pt x="817414" y="632619"/>
                  <a:pt x="809936" y="635991"/>
                  <a:pt x="803920" y="633413"/>
                </a:cubicBezTo>
                <a:cubicBezTo>
                  <a:pt x="798659" y="631158"/>
                  <a:pt x="794752" y="626448"/>
                  <a:pt x="789633" y="623888"/>
                </a:cubicBezTo>
                <a:cubicBezTo>
                  <a:pt x="785143" y="621643"/>
                  <a:pt x="780108" y="620713"/>
                  <a:pt x="775345" y="619125"/>
                </a:cubicBezTo>
                <a:cubicBezTo>
                  <a:pt x="754294" y="587550"/>
                  <a:pt x="779033" y="622634"/>
                  <a:pt x="751533" y="590550"/>
                </a:cubicBezTo>
                <a:cubicBezTo>
                  <a:pt x="746367" y="584523"/>
                  <a:pt x="741859" y="577959"/>
                  <a:pt x="737245" y="571500"/>
                </a:cubicBezTo>
                <a:cubicBezTo>
                  <a:pt x="733918" y="566843"/>
                  <a:pt x="731767" y="561260"/>
                  <a:pt x="727720" y="557213"/>
                </a:cubicBezTo>
                <a:cubicBezTo>
                  <a:pt x="723673" y="553166"/>
                  <a:pt x="718552" y="550248"/>
                  <a:pt x="713433" y="547688"/>
                </a:cubicBezTo>
                <a:cubicBezTo>
                  <a:pt x="708943" y="545443"/>
                  <a:pt x="703534" y="545363"/>
                  <a:pt x="699145" y="542925"/>
                </a:cubicBezTo>
                <a:cubicBezTo>
                  <a:pt x="689138" y="537366"/>
                  <a:pt x="670570" y="523875"/>
                  <a:pt x="670570" y="523875"/>
                </a:cubicBezTo>
                <a:cubicBezTo>
                  <a:pt x="667395" y="519113"/>
                  <a:pt x="665092" y="513635"/>
                  <a:pt x="661045" y="509588"/>
                </a:cubicBezTo>
                <a:cubicBezTo>
                  <a:pt x="656998" y="505541"/>
                  <a:pt x="651155" y="503727"/>
                  <a:pt x="646758" y="500063"/>
                </a:cubicBezTo>
                <a:cubicBezTo>
                  <a:pt x="641584" y="495751"/>
                  <a:pt x="637233" y="490538"/>
                  <a:pt x="632470" y="485775"/>
                </a:cubicBezTo>
                <a:cubicBezTo>
                  <a:pt x="618801" y="431092"/>
                  <a:pt x="637914" y="498475"/>
                  <a:pt x="618183" y="452438"/>
                </a:cubicBezTo>
                <a:cubicBezTo>
                  <a:pt x="615605" y="446422"/>
                  <a:pt x="615998" y="439404"/>
                  <a:pt x="613420" y="433388"/>
                </a:cubicBezTo>
                <a:cubicBezTo>
                  <a:pt x="607045" y="418514"/>
                  <a:pt x="582945" y="398150"/>
                  <a:pt x="575320" y="390525"/>
                </a:cubicBezTo>
                <a:cubicBezTo>
                  <a:pt x="556986" y="372191"/>
                  <a:pt x="566637" y="379974"/>
                  <a:pt x="546745" y="366713"/>
                </a:cubicBezTo>
                <a:cubicBezTo>
                  <a:pt x="538349" y="341522"/>
                  <a:pt x="543925" y="360727"/>
                  <a:pt x="537220" y="323850"/>
                </a:cubicBezTo>
                <a:cubicBezTo>
                  <a:pt x="535667" y="315306"/>
                  <a:pt x="532417" y="295194"/>
                  <a:pt x="527695" y="285750"/>
                </a:cubicBezTo>
                <a:cubicBezTo>
                  <a:pt x="525135" y="280631"/>
                  <a:pt x="521345" y="276225"/>
                  <a:pt x="518170" y="271463"/>
                </a:cubicBezTo>
                <a:cubicBezTo>
                  <a:pt x="516583" y="266700"/>
                  <a:pt x="514497" y="262076"/>
                  <a:pt x="513408" y="257175"/>
                </a:cubicBezTo>
                <a:cubicBezTo>
                  <a:pt x="511313" y="247749"/>
                  <a:pt x="511420" y="237849"/>
                  <a:pt x="508645" y="228600"/>
                </a:cubicBezTo>
                <a:cubicBezTo>
                  <a:pt x="506605" y="221800"/>
                  <a:pt x="501757" y="216142"/>
                  <a:pt x="499120" y="209550"/>
                </a:cubicBezTo>
                <a:cubicBezTo>
                  <a:pt x="495391" y="200228"/>
                  <a:pt x="498575" y="185465"/>
                  <a:pt x="489595" y="180975"/>
                </a:cubicBezTo>
                <a:cubicBezTo>
                  <a:pt x="466055" y="169205"/>
                  <a:pt x="477280" y="173695"/>
                  <a:pt x="456258" y="166688"/>
                </a:cubicBezTo>
                <a:cubicBezTo>
                  <a:pt x="453083" y="161925"/>
                  <a:pt x="449293" y="157520"/>
                  <a:pt x="446733" y="152400"/>
                </a:cubicBezTo>
                <a:cubicBezTo>
                  <a:pt x="441277" y="141488"/>
                  <a:pt x="438254" y="118951"/>
                  <a:pt x="437208" y="109538"/>
                </a:cubicBezTo>
                <a:cubicBezTo>
                  <a:pt x="435097" y="90539"/>
                  <a:pt x="435588" y="71244"/>
                  <a:pt x="432445" y="52388"/>
                </a:cubicBezTo>
                <a:cubicBezTo>
                  <a:pt x="430794" y="42484"/>
                  <a:pt x="431274" y="29382"/>
                  <a:pt x="422920" y="23813"/>
                </a:cubicBezTo>
                <a:lnTo>
                  <a:pt x="408633" y="14288"/>
                </a:lnTo>
                <a:cubicBezTo>
                  <a:pt x="396340" y="16044"/>
                  <a:pt x="374311" y="17162"/>
                  <a:pt x="361008" y="23813"/>
                </a:cubicBezTo>
                <a:cubicBezTo>
                  <a:pt x="355888" y="26373"/>
                  <a:pt x="351483" y="30163"/>
                  <a:pt x="346720" y="33338"/>
                </a:cubicBezTo>
                <a:cubicBezTo>
                  <a:pt x="338783" y="31750"/>
                  <a:pt x="330761" y="30538"/>
                  <a:pt x="322908" y="28575"/>
                </a:cubicBezTo>
                <a:cubicBezTo>
                  <a:pt x="318038" y="27357"/>
                  <a:pt x="313490" y="25031"/>
                  <a:pt x="308620" y="23813"/>
                </a:cubicBezTo>
                <a:cubicBezTo>
                  <a:pt x="300767" y="21850"/>
                  <a:pt x="292661" y="21013"/>
                  <a:pt x="284808" y="19050"/>
                </a:cubicBezTo>
                <a:cubicBezTo>
                  <a:pt x="279938" y="17832"/>
                  <a:pt x="275347" y="15667"/>
                  <a:pt x="270520" y="14288"/>
                </a:cubicBezTo>
                <a:cubicBezTo>
                  <a:pt x="264226" y="12490"/>
                  <a:pt x="257739" y="11406"/>
                  <a:pt x="251470" y="9525"/>
                </a:cubicBezTo>
                <a:cubicBezTo>
                  <a:pt x="241853" y="6640"/>
                  <a:pt x="222895" y="0"/>
                  <a:pt x="222895" y="0"/>
                </a:cubicBezTo>
                <a:cubicBezTo>
                  <a:pt x="220973" y="5766"/>
                  <a:pt x="205599" y="32836"/>
                  <a:pt x="218133" y="42863"/>
                </a:cubicBezTo>
                <a:cubicBezTo>
                  <a:pt x="223244" y="46952"/>
                  <a:pt x="243728" y="47625"/>
                  <a:pt x="237183" y="47625"/>
                </a:cubicBezTo>
                <a:cubicBezTo>
                  <a:pt x="229088" y="47625"/>
                  <a:pt x="221308" y="44450"/>
                  <a:pt x="213370" y="42863"/>
                </a:cubicBezTo>
                <a:cubicBezTo>
                  <a:pt x="211783" y="47625"/>
                  <a:pt x="207021" y="52388"/>
                  <a:pt x="208608" y="57150"/>
                </a:cubicBezTo>
                <a:cubicBezTo>
                  <a:pt x="210738" y="63540"/>
                  <a:pt x="222895" y="64703"/>
                  <a:pt x="222895" y="71438"/>
                </a:cubicBezTo>
                <a:cubicBezTo>
                  <a:pt x="222895" y="76458"/>
                  <a:pt x="213499" y="75071"/>
                  <a:pt x="208608" y="76200"/>
                </a:cubicBezTo>
                <a:cubicBezTo>
                  <a:pt x="192833" y="79840"/>
                  <a:pt x="176858" y="82550"/>
                  <a:pt x="160983" y="85725"/>
                </a:cubicBezTo>
                <a:cubicBezTo>
                  <a:pt x="151488" y="99967"/>
                  <a:pt x="131618" y="114503"/>
                  <a:pt x="146695" y="133350"/>
                </a:cubicBezTo>
                <a:cubicBezTo>
                  <a:pt x="149831" y="137270"/>
                  <a:pt x="156493" y="135868"/>
                  <a:pt x="160983" y="138113"/>
                </a:cubicBezTo>
                <a:cubicBezTo>
                  <a:pt x="166102" y="140673"/>
                  <a:pt x="170508" y="144463"/>
                  <a:pt x="175270" y="147638"/>
                </a:cubicBezTo>
                <a:cubicBezTo>
                  <a:pt x="170508" y="150813"/>
                  <a:pt x="166102" y="154603"/>
                  <a:pt x="160983" y="157163"/>
                </a:cubicBezTo>
                <a:cubicBezTo>
                  <a:pt x="156493" y="159408"/>
                  <a:pt x="148283" y="157162"/>
                  <a:pt x="146695" y="161925"/>
                </a:cubicBezTo>
                <a:cubicBezTo>
                  <a:pt x="138649" y="186063"/>
                  <a:pt x="152332" y="186029"/>
                  <a:pt x="165745" y="190500"/>
                </a:cubicBezTo>
                <a:cubicBezTo>
                  <a:pt x="199083" y="179387"/>
                  <a:pt x="191145" y="171450"/>
                  <a:pt x="199083" y="195263"/>
                </a:cubicBezTo>
                <a:cubicBezTo>
                  <a:pt x="192733" y="196850"/>
                  <a:pt x="185144" y="195936"/>
                  <a:pt x="180033" y="200025"/>
                </a:cubicBezTo>
                <a:cubicBezTo>
                  <a:pt x="167173" y="210313"/>
                  <a:pt x="179653" y="220887"/>
                  <a:pt x="184795" y="228600"/>
                </a:cubicBezTo>
                <a:cubicBezTo>
                  <a:pt x="172760" y="264705"/>
                  <a:pt x="183302" y="251151"/>
                  <a:pt x="156220" y="271463"/>
                </a:cubicBezTo>
                <a:cubicBezTo>
                  <a:pt x="151458" y="285750"/>
                  <a:pt x="156220" y="309562"/>
                  <a:pt x="141933" y="314325"/>
                </a:cubicBezTo>
                <a:cubicBezTo>
                  <a:pt x="89817" y="331698"/>
                  <a:pt x="168759" y="303990"/>
                  <a:pt x="113358" y="328613"/>
                </a:cubicBezTo>
                <a:cubicBezTo>
                  <a:pt x="104183" y="332691"/>
                  <a:pt x="94308" y="334963"/>
                  <a:pt x="84783" y="338138"/>
                </a:cubicBezTo>
                <a:lnTo>
                  <a:pt x="56208" y="347663"/>
                </a:lnTo>
                <a:lnTo>
                  <a:pt x="41920" y="352425"/>
                </a:lnTo>
                <a:cubicBezTo>
                  <a:pt x="40333" y="363538"/>
                  <a:pt x="42178" y="375723"/>
                  <a:pt x="37158" y="385763"/>
                </a:cubicBezTo>
                <a:cubicBezTo>
                  <a:pt x="34913" y="390253"/>
                  <a:pt x="27484" y="388548"/>
                  <a:pt x="22870" y="390525"/>
                </a:cubicBezTo>
                <a:cubicBezTo>
                  <a:pt x="16344" y="393322"/>
                  <a:pt x="10170" y="396875"/>
                  <a:pt x="3820" y="400050"/>
                </a:cubicBezTo>
                <a:cubicBezTo>
                  <a:pt x="13340" y="447647"/>
                  <a:pt x="0" y="403845"/>
                  <a:pt x="22870" y="438150"/>
                </a:cubicBezTo>
                <a:cubicBezTo>
                  <a:pt x="41273" y="465755"/>
                  <a:pt x="9968" y="440661"/>
                  <a:pt x="41920" y="461963"/>
                </a:cubicBezTo>
                <a:cubicBezTo>
                  <a:pt x="45095" y="466725"/>
                  <a:pt x="47398" y="472203"/>
                  <a:pt x="51445" y="476250"/>
                </a:cubicBezTo>
                <a:cubicBezTo>
                  <a:pt x="57058" y="481863"/>
                  <a:pt x="63603" y="486600"/>
                  <a:pt x="70495" y="490538"/>
                </a:cubicBezTo>
                <a:cubicBezTo>
                  <a:pt x="74854" y="493029"/>
                  <a:pt x="79782" y="494865"/>
                  <a:pt x="84783" y="495300"/>
                </a:cubicBezTo>
                <a:cubicBezTo>
                  <a:pt x="116453" y="498054"/>
                  <a:pt x="148283" y="498475"/>
                  <a:pt x="180033" y="500063"/>
                </a:cubicBezTo>
                <a:cubicBezTo>
                  <a:pt x="178445" y="504825"/>
                  <a:pt x="178820" y="510800"/>
                  <a:pt x="175270" y="514350"/>
                </a:cubicBezTo>
                <a:cubicBezTo>
                  <a:pt x="170250" y="519370"/>
                  <a:pt x="162384" y="520353"/>
                  <a:pt x="156220" y="523875"/>
                </a:cubicBezTo>
                <a:cubicBezTo>
                  <a:pt x="151250" y="526715"/>
                  <a:pt x="146695" y="530225"/>
                  <a:pt x="141933" y="533400"/>
                </a:cubicBezTo>
                <a:cubicBezTo>
                  <a:pt x="137119" y="540622"/>
                  <a:pt x="127645" y="552118"/>
                  <a:pt x="127645" y="561975"/>
                </a:cubicBezTo>
                <a:cubicBezTo>
                  <a:pt x="127645" y="566995"/>
                  <a:pt x="130163" y="571773"/>
                  <a:pt x="132408" y="576263"/>
                </a:cubicBezTo>
                <a:cubicBezTo>
                  <a:pt x="134968" y="581382"/>
                  <a:pt x="138758" y="585788"/>
                  <a:pt x="141933" y="590550"/>
                </a:cubicBezTo>
                <a:cubicBezTo>
                  <a:pt x="154918" y="629511"/>
                  <a:pt x="154942" y="623777"/>
                  <a:pt x="141933" y="695325"/>
                </a:cubicBezTo>
                <a:cubicBezTo>
                  <a:pt x="140728" y="701952"/>
                  <a:pt x="132408" y="704850"/>
                  <a:pt x="127645" y="709613"/>
                </a:cubicBezTo>
                <a:cubicBezTo>
                  <a:pt x="118832" y="736054"/>
                  <a:pt x="118120" y="734554"/>
                  <a:pt x="118120" y="776288"/>
                </a:cubicBezTo>
                <a:cubicBezTo>
                  <a:pt x="118120" y="793822"/>
                  <a:pt x="117726" y="811916"/>
                  <a:pt x="122883" y="828675"/>
                </a:cubicBezTo>
                <a:cubicBezTo>
                  <a:pt x="124566" y="834146"/>
                  <a:pt x="132408" y="835025"/>
                  <a:pt x="137170" y="838200"/>
                </a:cubicBezTo>
                <a:cubicBezTo>
                  <a:pt x="152265" y="815559"/>
                  <a:pt x="148505" y="829343"/>
                  <a:pt x="137170" y="795338"/>
                </a:cubicBezTo>
                <a:lnTo>
                  <a:pt x="132408" y="781050"/>
                </a:lnTo>
                <a:cubicBezTo>
                  <a:pt x="137170" y="779463"/>
                  <a:pt x="141706" y="775734"/>
                  <a:pt x="146695" y="776288"/>
                </a:cubicBezTo>
                <a:cubicBezTo>
                  <a:pt x="156674" y="777397"/>
                  <a:pt x="165264" y="784979"/>
                  <a:pt x="175270" y="785813"/>
                </a:cubicBezTo>
                <a:lnTo>
                  <a:pt x="232420" y="790575"/>
                </a:lnTo>
                <a:cubicBezTo>
                  <a:pt x="234008" y="806450"/>
                  <a:pt x="225422" y="827419"/>
                  <a:pt x="237183" y="838200"/>
                </a:cubicBezTo>
                <a:cubicBezTo>
                  <a:pt x="275422" y="873253"/>
                  <a:pt x="305776" y="818656"/>
                  <a:pt x="280045" y="857250"/>
                </a:cubicBezTo>
                <a:cubicBezTo>
                  <a:pt x="278458" y="862013"/>
                  <a:pt x="279642" y="869047"/>
                  <a:pt x="275283" y="871538"/>
                </a:cubicBezTo>
                <a:cubicBezTo>
                  <a:pt x="266899" y="876329"/>
                  <a:pt x="256364" y="876300"/>
                  <a:pt x="246708" y="876300"/>
                </a:cubicBezTo>
                <a:cubicBezTo>
                  <a:pt x="229638" y="876300"/>
                  <a:pt x="210996" y="870944"/>
                  <a:pt x="194320" y="866775"/>
                </a:cubicBezTo>
                <a:cubicBezTo>
                  <a:pt x="183208" y="868363"/>
                  <a:pt x="170323" y="865311"/>
                  <a:pt x="160983" y="871538"/>
                </a:cubicBezTo>
                <a:cubicBezTo>
                  <a:pt x="156806" y="874323"/>
                  <a:pt x="163500" y="881335"/>
                  <a:pt x="165745" y="885825"/>
                </a:cubicBezTo>
                <a:cubicBezTo>
                  <a:pt x="168305" y="890945"/>
                  <a:pt x="172095" y="895350"/>
                  <a:pt x="175270" y="900113"/>
                </a:cubicBezTo>
                <a:cubicBezTo>
                  <a:pt x="176858" y="909638"/>
                  <a:pt x="173205" y="921860"/>
                  <a:pt x="180033" y="928688"/>
                </a:cubicBezTo>
                <a:cubicBezTo>
                  <a:pt x="184661" y="933316"/>
                  <a:pt x="195279" y="929251"/>
                  <a:pt x="199083" y="923925"/>
                </a:cubicBezTo>
                <a:cubicBezTo>
                  <a:pt x="204696" y="916067"/>
                  <a:pt x="202258" y="904875"/>
                  <a:pt x="203845" y="895350"/>
                </a:cubicBezTo>
                <a:cubicBezTo>
                  <a:pt x="208608" y="896938"/>
                  <a:pt x="213194" y="899215"/>
                  <a:pt x="218133" y="900113"/>
                </a:cubicBezTo>
                <a:cubicBezTo>
                  <a:pt x="228402" y="901980"/>
                  <a:pt x="290793" y="908715"/>
                  <a:pt x="299095" y="909638"/>
                </a:cubicBezTo>
                <a:cubicBezTo>
                  <a:pt x="342005" y="923941"/>
                  <a:pt x="322129" y="907850"/>
                  <a:pt x="332433" y="952500"/>
                </a:cubicBezTo>
                <a:cubicBezTo>
                  <a:pt x="334691" y="962283"/>
                  <a:pt x="341958" y="981075"/>
                  <a:pt x="341958" y="981075"/>
                </a:cubicBezTo>
                <a:cubicBezTo>
                  <a:pt x="348308" y="979488"/>
                  <a:pt x="355154" y="979240"/>
                  <a:pt x="361008" y="976313"/>
                </a:cubicBezTo>
                <a:cubicBezTo>
                  <a:pt x="426525" y="943555"/>
                  <a:pt x="364355" y="965674"/>
                  <a:pt x="403870" y="952500"/>
                </a:cubicBezTo>
                <a:cubicBezTo>
                  <a:pt x="413529" y="954915"/>
                  <a:pt x="427648" y="957928"/>
                  <a:pt x="437208" y="962025"/>
                </a:cubicBezTo>
                <a:cubicBezTo>
                  <a:pt x="443734" y="964822"/>
                  <a:pt x="449908" y="968375"/>
                  <a:pt x="456258" y="971550"/>
                </a:cubicBezTo>
                <a:cubicBezTo>
                  <a:pt x="463274" y="970849"/>
                  <a:pt x="503097" y="970399"/>
                  <a:pt x="518170" y="962025"/>
                </a:cubicBezTo>
                <a:cubicBezTo>
                  <a:pt x="528177" y="956465"/>
                  <a:pt x="546745" y="942975"/>
                  <a:pt x="546745" y="942975"/>
                </a:cubicBezTo>
                <a:cubicBezTo>
                  <a:pt x="554772" y="930935"/>
                  <a:pt x="558216" y="928484"/>
                  <a:pt x="561033" y="914400"/>
                </a:cubicBezTo>
                <a:cubicBezTo>
                  <a:pt x="563234" y="903393"/>
                  <a:pt x="559846" y="890582"/>
                  <a:pt x="565795" y="881063"/>
                </a:cubicBezTo>
                <a:cubicBezTo>
                  <a:pt x="569264" y="875512"/>
                  <a:pt x="578716" y="878598"/>
                  <a:pt x="584845" y="876300"/>
                </a:cubicBezTo>
                <a:cubicBezTo>
                  <a:pt x="629140" y="859689"/>
                  <a:pt x="574303" y="871707"/>
                  <a:pt x="632470" y="862013"/>
                </a:cubicBezTo>
                <a:cubicBezTo>
                  <a:pt x="637233" y="860425"/>
                  <a:pt x="641835" y="858235"/>
                  <a:pt x="646758" y="857250"/>
                </a:cubicBezTo>
                <a:cubicBezTo>
                  <a:pt x="665696" y="853462"/>
                  <a:pt x="703908" y="847725"/>
                  <a:pt x="703908" y="847725"/>
                </a:cubicBezTo>
                <a:cubicBezTo>
                  <a:pt x="708670" y="844550"/>
                  <a:pt x="716069" y="843514"/>
                  <a:pt x="718195" y="838200"/>
                </a:cubicBezTo>
                <a:cubicBezTo>
                  <a:pt x="723038" y="826093"/>
                  <a:pt x="704594" y="818020"/>
                  <a:pt x="699145" y="814388"/>
                </a:cubicBezTo>
                <a:cubicBezTo>
                  <a:pt x="719783" y="812800"/>
                  <a:pt x="740519" y="812192"/>
                  <a:pt x="761058" y="809625"/>
                </a:cubicBezTo>
                <a:cubicBezTo>
                  <a:pt x="766039" y="809002"/>
                  <a:pt x="770475" y="806081"/>
                  <a:pt x="775345" y="804863"/>
                </a:cubicBezTo>
                <a:cubicBezTo>
                  <a:pt x="783198" y="802900"/>
                  <a:pt x="791348" y="802230"/>
                  <a:pt x="799158" y="800100"/>
                </a:cubicBezTo>
                <a:cubicBezTo>
                  <a:pt x="808844" y="797458"/>
                  <a:pt x="827733" y="790575"/>
                  <a:pt x="827733" y="790575"/>
                </a:cubicBezTo>
                <a:cubicBezTo>
                  <a:pt x="830908" y="785813"/>
                  <a:pt x="836548" y="781967"/>
                  <a:pt x="837258" y="776288"/>
                </a:cubicBezTo>
                <a:cubicBezTo>
                  <a:pt x="837296" y="775981"/>
                  <a:pt x="829538" y="736132"/>
                  <a:pt x="827733" y="733425"/>
                </a:cubicBezTo>
                <a:cubicBezTo>
                  <a:pt x="824558" y="728662"/>
                  <a:pt x="818208" y="727075"/>
                  <a:pt x="813445" y="723900"/>
                </a:cubicBezTo>
                <a:cubicBezTo>
                  <a:pt x="811858" y="719138"/>
                  <a:pt x="806438" y="714103"/>
                  <a:pt x="808683" y="709613"/>
                </a:cubicBezTo>
                <a:cubicBezTo>
                  <a:pt x="810928" y="705123"/>
                  <a:pt x="818480" y="707095"/>
                  <a:pt x="822970" y="704850"/>
                </a:cubicBezTo>
                <a:cubicBezTo>
                  <a:pt x="828090" y="702290"/>
                  <a:pt x="832495" y="698500"/>
                  <a:pt x="837258" y="695325"/>
                </a:cubicBezTo>
                <a:cubicBezTo>
                  <a:pt x="838845" y="690563"/>
                  <a:pt x="842020" y="686058"/>
                  <a:pt x="842020" y="681038"/>
                </a:cubicBezTo>
                <a:cubicBezTo>
                  <a:pt x="842020" y="676018"/>
                  <a:pt x="838083" y="671702"/>
                  <a:pt x="837258" y="666750"/>
                </a:cubicBezTo>
                <a:cubicBezTo>
                  <a:pt x="836475" y="662052"/>
                  <a:pt x="828526" y="643731"/>
                  <a:pt x="822970" y="6381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1" name="Полилиния 300"/>
          <p:cNvSpPr/>
          <p:nvPr/>
        </p:nvSpPr>
        <p:spPr>
          <a:xfrm>
            <a:off x="3656985" y="2966419"/>
            <a:ext cx="1465380" cy="896844"/>
          </a:xfrm>
          <a:custGeom>
            <a:avLst/>
            <a:gdLst>
              <a:gd name="connsiteX0" fmla="*/ 1411564 w 1423486"/>
              <a:gd name="connsiteY0" fmla="*/ 633413 h 934628"/>
              <a:gd name="connsiteX1" fmla="*/ 1387751 w 1423486"/>
              <a:gd name="connsiteY1" fmla="*/ 528638 h 934628"/>
              <a:gd name="connsiteX2" fmla="*/ 1382989 w 1423486"/>
              <a:gd name="connsiteY2" fmla="*/ 471488 h 934628"/>
              <a:gd name="connsiteX3" fmla="*/ 1392514 w 1423486"/>
              <a:gd name="connsiteY3" fmla="*/ 442913 h 934628"/>
              <a:gd name="connsiteX4" fmla="*/ 1359176 w 1423486"/>
              <a:gd name="connsiteY4" fmla="*/ 423863 h 934628"/>
              <a:gd name="connsiteX5" fmla="*/ 1354414 w 1423486"/>
              <a:gd name="connsiteY5" fmla="*/ 409575 h 934628"/>
              <a:gd name="connsiteX6" fmla="*/ 1359176 w 1423486"/>
              <a:gd name="connsiteY6" fmla="*/ 390525 h 934628"/>
              <a:gd name="connsiteX7" fmla="*/ 1363939 w 1423486"/>
              <a:gd name="connsiteY7" fmla="*/ 376238 h 934628"/>
              <a:gd name="connsiteX8" fmla="*/ 1349651 w 1423486"/>
              <a:gd name="connsiteY8" fmla="*/ 366713 h 934628"/>
              <a:gd name="connsiteX9" fmla="*/ 1321076 w 1423486"/>
              <a:gd name="connsiteY9" fmla="*/ 357188 h 934628"/>
              <a:gd name="connsiteX10" fmla="*/ 1306789 w 1423486"/>
              <a:gd name="connsiteY10" fmla="*/ 342900 h 934628"/>
              <a:gd name="connsiteX11" fmla="*/ 1335364 w 1423486"/>
              <a:gd name="connsiteY11" fmla="*/ 314325 h 934628"/>
              <a:gd name="connsiteX12" fmla="*/ 1368701 w 1423486"/>
              <a:gd name="connsiteY12" fmla="*/ 304800 h 934628"/>
              <a:gd name="connsiteX13" fmla="*/ 1363939 w 1423486"/>
              <a:gd name="connsiteY13" fmla="*/ 228600 h 934628"/>
              <a:gd name="connsiteX14" fmla="*/ 1359176 w 1423486"/>
              <a:gd name="connsiteY14" fmla="*/ 214313 h 934628"/>
              <a:gd name="connsiteX15" fmla="*/ 1325839 w 1423486"/>
              <a:gd name="connsiteY15" fmla="*/ 209550 h 934628"/>
              <a:gd name="connsiteX16" fmla="*/ 1335364 w 1423486"/>
              <a:gd name="connsiteY16" fmla="*/ 180975 h 934628"/>
              <a:gd name="connsiteX17" fmla="*/ 1340126 w 1423486"/>
              <a:gd name="connsiteY17" fmla="*/ 166688 h 934628"/>
              <a:gd name="connsiteX18" fmla="*/ 1306789 w 1423486"/>
              <a:gd name="connsiteY18" fmla="*/ 123825 h 934628"/>
              <a:gd name="connsiteX19" fmla="*/ 1292501 w 1423486"/>
              <a:gd name="connsiteY19" fmla="*/ 114300 h 934628"/>
              <a:gd name="connsiteX20" fmla="*/ 1263926 w 1423486"/>
              <a:gd name="connsiteY20" fmla="*/ 90488 h 934628"/>
              <a:gd name="connsiteX21" fmla="*/ 1235351 w 1423486"/>
              <a:gd name="connsiteY21" fmla="*/ 80963 h 934628"/>
              <a:gd name="connsiteX22" fmla="*/ 1221064 w 1423486"/>
              <a:gd name="connsiteY22" fmla="*/ 76200 h 934628"/>
              <a:gd name="connsiteX23" fmla="*/ 1206776 w 1423486"/>
              <a:gd name="connsiteY23" fmla="*/ 71438 h 934628"/>
              <a:gd name="connsiteX24" fmla="*/ 1192489 w 1423486"/>
              <a:gd name="connsiteY24" fmla="*/ 66675 h 934628"/>
              <a:gd name="connsiteX25" fmla="*/ 1168676 w 1423486"/>
              <a:gd name="connsiteY25" fmla="*/ 61913 h 934628"/>
              <a:gd name="connsiteX26" fmla="*/ 1154389 w 1423486"/>
              <a:gd name="connsiteY26" fmla="*/ 57150 h 934628"/>
              <a:gd name="connsiteX27" fmla="*/ 1125814 w 1423486"/>
              <a:gd name="connsiteY27" fmla="*/ 52388 h 934628"/>
              <a:gd name="connsiteX28" fmla="*/ 1116289 w 1423486"/>
              <a:gd name="connsiteY28" fmla="*/ 38100 h 934628"/>
              <a:gd name="connsiteX29" fmla="*/ 1111526 w 1423486"/>
              <a:gd name="connsiteY29" fmla="*/ 23813 h 934628"/>
              <a:gd name="connsiteX30" fmla="*/ 1092476 w 1423486"/>
              <a:gd name="connsiteY30" fmla="*/ 19050 h 934628"/>
              <a:gd name="connsiteX31" fmla="*/ 1016276 w 1423486"/>
              <a:gd name="connsiteY31" fmla="*/ 23813 h 934628"/>
              <a:gd name="connsiteX32" fmla="*/ 1011514 w 1423486"/>
              <a:gd name="connsiteY32" fmla="*/ 9525 h 934628"/>
              <a:gd name="connsiteX33" fmla="*/ 997226 w 1423486"/>
              <a:gd name="connsiteY33" fmla="*/ 0 h 934628"/>
              <a:gd name="connsiteX34" fmla="*/ 944839 w 1423486"/>
              <a:gd name="connsiteY34" fmla="*/ 14288 h 934628"/>
              <a:gd name="connsiteX35" fmla="*/ 935314 w 1423486"/>
              <a:gd name="connsiteY35" fmla="*/ 28575 h 934628"/>
              <a:gd name="connsiteX36" fmla="*/ 987701 w 1423486"/>
              <a:gd name="connsiteY36" fmla="*/ 47625 h 934628"/>
              <a:gd name="connsiteX37" fmla="*/ 1006751 w 1423486"/>
              <a:gd name="connsiteY37" fmla="*/ 76200 h 934628"/>
              <a:gd name="connsiteX38" fmla="*/ 1001989 w 1423486"/>
              <a:gd name="connsiteY38" fmla="*/ 90488 h 934628"/>
              <a:gd name="connsiteX39" fmla="*/ 973414 w 1423486"/>
              <a:gd name="connsiteY39" fmla="*/ 95250 h 934628"/>
              <a:gd name="connsiteX40" fmla="*/ 944839 w 1423486"/>
              <a:gd name="connsiteY40" fmla="*/ 109538 h 934628"/>
              <a:gd name="connsiteX41" fmla="*/ 930551 w 1423486"/>
              <a:gd name="connsiteY41" fmla="*/ 114300 h 934628"/>
              <a:gd name="connsiteX42" fmla="*/ 901976 w 1423486"/>
              <a:gd name="connsiteY42" fmla="*/ 128588 h 934628"/>
              <a:gd name="connsiteX43" fmla="*/ 868639 w 1423486"/>
              <a:gd name="connsiteY43" fmla="*/ 142875 h 934628"/>
              <a:gd name="connsiteX44" fmla="*/ 844826 w 1423486"/>
              <a:gd name="connsiteY44" fmla="*/ 161925 h 934628"/>
              <a:gd name="connsiteX45" fmla="*/ 816251 w 1423486"/>
              <a:gd name="connsiteY45" fmla="*/ 180975 h 934628"/>
              <a:gd name="connsiteX46" fmla="*/ 801964 w 1423486"/>
              <a:gd name="connsiteY46" fmla="*/ 190500 h 934628"/>
              <a:gd name="connsiteX47" fmla="*/ 787676 w 1423486"/>
              <a:gd name="connsiteY47" fmla="*/ 195263 h 934628"/>
              <a:gd name="connsiteX48" fmla="*/ 778151 w 1423486"/>
              <a:gd name="connsiteY48" fmla="*/ 209550 h 934628"/>
              <a:gd name="connsiteX49" fmla="*/ 768626 w 1423486"/>
              <a:gd name="connsiteY49" fmla="*/ 238125 h 934628"/>
              <a:gd name="connsiteX50" fmla="*/ 754339 w 1423486"/>
              <a:gd name="connsiteY50" fmla="*/ 247650 h 934628"/>
              <a:gd name="connsiteX51" fmla="*/ 725764 w 1423486"/>
              <a:gd name="connsiteY51" fmla="*/ 257175 h 934628"/>
              <a:gd name="connsiteX52" fmla="*/ 711476 w 1423486"/>
              <a:gd name="connsiteY52" fmla="*/ 266700 h 934628"/>
              <a:gd name="connsiteX53" fmla="*/ 701951 w 1423486"/>
              <a:gd name="connsiteY53" fmla="*/ 280988 h 934628"/>
              <a:gd name="connsiteX54" fmla="*/ 687664 w 1423486"/>
              <a:gd name="connsiteY54" fmla="*/ 295275 h 934628"/>
              <a:gd name="connsiteX55" fmla="*/ 682901 w 1423486"/>
              <a:gd name="connsiteY55" fmla="*/ 309563 h 934628"/>
              <a:gd name="connsiteX56" fmla="*/ 668614 w 1423486"/>
              <a:gd name="connsiteY56" fmla="*/ 314325 h 934628"/>
              <a:gd name="connsiteX57" fmla="*/ 625751 w 1423486"/>
              <a:gd name="connsiteY57" fmla="*/ 309563 h 934628"/>
              <a:gd name="connsiteX58" fmla="*/ 611464 w 1423486"/>
              <a:gd name="connsiteY58" fmla="*/ 304800 h 934628"/>
              <a:gd name="connsiteX59" fmla="*/ 597176 w 1423486"/>
              <a:gd name="connsiteY59" fmla="*/ 295275 h 934628"/>
              <a:gd name="connsiteX60" fmla="*/ 554314 w 1423486"/>
              <a:gd name="connsiteY60" fmla="*/ 290513 h 934628"/>
              <a:gd name="connsiteX61" fmla="*/ 540026 w 1423486"/>
              <a:gd name="connsiteY61" fmla="*/ 285750 h 934628"/>
              <a:gd name="connsiteX62" fmla="*/ 544789 w 1423486"/>
              <a:gd name="connsiteY62" fmla="*/ 271463 h 934628"/>
              <a:gd name="connsiteX63" fmla="*/ 540026 w 1423486"/>
              <a:gd name="connsiteY63" fmla="*/ 233363 h 934628"/>
              <a:gd name="connsiteX64" fmla="*/ 525739 w 1423486"/>
              <a:gd name="connsiteY64" fmla="*/ 228600 h 934628"/>
              <a:gd name="connsiteX65" fmla="*/ 501926 w 1423486"/>
              <a:gd name="connsiteY65" fmla="*/ 223838 h 934628"/>
              <a:gd name="connsiteX66" fmla="*/ 482876 w 1423486"/>
              <a:gd name="connsiteY66" fmla="*/ 219075 h 934628"/>
              <a:gd name="connsiteX67" fmla="*/ 459064 w 1423486"/>
              <a:gd name="connsiteY67" fmla="*/ 223838 h 934628"/>
              <a:gd name="connsiteX68" fmla="*/ 454301 w 1423486"/>
              <a:gd name="connsiteY68" fmla="*/ 257175 h 934628"/>
              <a:gd name="connsiteX69" fmla="*/ 440014 w 1423486"/>
              <a:gd name="connsiteY69" fmla="*/ 285750 h 934628"/>
              <a:gd name="connsiteX70" fmla="*/ 435251 w 1423486"/>
              <a:gd name="connsiteY70" fmla="*/ 314325 h 934628"/>
              <a:gd name="connsiteX71" fmla="*/ 420964 w 1423486"/>
              <a:gd name="connsiteY71" fmla="*/ 319088 h 934628"/>
              <a:gd name="connsiteX72" fmla="*/ 382864 w 1423486"/>
              <a:gd name="connsiteY72" fmla="*/ 309563 h 934628"/>
              <a:gd name="connsiteX73" fmla="*/ 349526 w 1423486"/>
              <a:gd name="connsiteY73" fmla="*/ 300038 h 934628"/>
              <a:gd name="connsiteX74" fmla="*/ 340001 w 1423486"/>
              <a:gd name="connsiteY74" fmla="*/ 285750 h 934628"/>
              <a:gd name="connsiteX75" fmla="*/ 301901 w 1423486"/>
              <a:gd name="connsiteY75" fmla="*/ 280988 h 934628"/>
              <a:gd name="connsiteX76" fmla="*/ 282851 w 1423486"/>
              <a:gd name="connsiteY76" fmla="*/ 271463 h 934628"/>
              <a:gd name="connsiteX77" fmla="*/ 254276 w 1423486"/>
              <a:gd name="connsiteY77" fmla="*/ 276225 h 934628"/>
              <a:gd name="connsiteX78" fmla="*/ 239989 w 1423486"/>
              <a:gd name="connsiteY78" fmla="*/ 285750 h 934628"/>
              <a:gd name="connsiteX79" fmla="*/ 225701 w 1423486"/>
              <a:gd name="connsiteY79" fmla="*/ 290513 h 934628"/>
              <a:gd name="connsiteX80" fmla="*/ 216176 w 1423486"/>
              <a:gd name="connsiteY80" fmla="*/ 304800 h 934628"/>
              <a:gd name="connsiteX81" fmla="*/ 211414 w 1423486"/>
              <a:gd name="connsiteY81" fmla="*/ 319088 h 934628"/>
              <a:gd name="connsiteX82" fmla="*/ 197126 w 1423486"/>
              <a:gd name="connsiteY82" fmla="*/ 333375 h 934628"/>
              <a:gd name="connsiteX83" fmla="*/ 187601 w 1423486"/>
              <a:gd name="connsiteY83" fmla="*/ 347663 h 934628"/>
              <a:gd name="connsiteX84" fmla="*/ 173314 w 1423486"/>
              <a:gd name="connsiteY84" fmla="*/ 352425 h 934628"/>
              <a:gd name="connsiteX85" fmla="*/ 120926 w 1423486"/>
              <a:gd name="connsiteY85" fmla="*/ 342900 h 934628"/>
              <a:gd name="connsiteX86" fmla="*/ 106639 w 1423486"/>
              <a:gd name="connsiteY86" fmla="*/ 333375 h 934628"/>
              <a:gd name="connsiteX87" fmla="*/ 6626 w 1423486"/>
              <a:gd name="connsiteY87" fmla="*/ 338138 h 934628"/>
              <a:gd name="connsiteX88" fmla="*/ 1864 w 1423486"/>
              <a:gd name="connsiteY88" fmla="*/ 352425 h 934628"/>
              <a:gd name="connsiteX89" fmla="*/ 30439 w 1423486"/>
              <a:gd name="connsiteY89" fmla="*/ 366713 h 934628"/>
              <a:gd name="connsiteX90" fmla="*/ 49489 w 1423486"/>
              <a:gd name="connsiteY90" fmla="*/ 395288 h 934628"/>
              <a:gd name="connsiteX91" fmla="*/ 78064 w 1423486"/>
              <a:gd name="connsiteY91" fmla="*/ 419100 h 934628"/>
              <a:gd name="connsiteX92" fmla="*/ 87589 w 1423486"/>
              <a:gd name="connsiteY92" fmla="*/ 433388 h 934628"/>
              <a:gd name="connsiteX93" fmla="*/ 111401 w 1423486"/>
              <a:gd name="connsiteY93" fmla="*/ 476250 h 934628"/>
              <a:gd name="connsiteX94" fmla="*/ 130451 w 1423486"/>
              <a:gd name="connsiteY94" fmla="*/ 481013 h 934628"/>
              <a:gd name="connsiteX95" fmla="*/ 149501 w 1423486"/>
              <a:gd name="connsiteY95" fmla="*/ 490538 h 934628"/>
              <a:gd name="connsiteX96" fmla="*/ 163789 w 1423486"/>
              <a:gd name="connsiteY96" fmla="*/ 495300 h 934628"/>
              <a:gd name="connsiteX97" fmla="*/ 178076 w 1423486"/>
              <a:gd name="connsiteY97" fmla="*/ 514350 h 934628"/>
              <a:gd name="connsiteX98" fmla="*/ 187601 w 1423486"/>
              <a:gd name="connsiteY98" fmla="*/ 528638 h 934628"/>
              <a:gd name="connsiteX99" fmla="*/ 182839 w 1423486"/>
              <a:gd name="connsiteY99" fmla="*/ 557213 h 934628"/>
              <a:gd name="connsiteX100" fmla="*/ 178076 w 1423486"/>
              <a:gd name="connsiteY100" fmla="*/ 609600 h 934628"/>
              <a:gd name="connsiteX101" fmla="*/ 163789 w 1423486"/>
              <a:gd name="connsiteY101" fmla="*/ 619125 h 934628"/>
              <a:gd name="connsiteX102" fmla="*/ 139976 w 1423486"/>
              <a:gd name="connsiteY102" fmla="*/ 623888 h 934628"/>
              <a:gd name="connsiteX103" fmla="*/ 120926 w 1423486"/>
              <a:gd name="connsiteY103" fmla="*/ 628650 h 934628"/>
              <a:gd name="connsiteX104" fmla="*/ 116164 w 1423486"/>
              <a:gd name="connsiteY104" fmla="*/ 681038 h 934628"/>
              <a:gd name="connsiteX105" fmla="*/ 135214 w 1423486"/>
              <a:gd name="connsiteY105" fmla="*/ 709613 h 934628"/>
              <a:gd name="connsiteX106" fmla="*/ 144739 w 1423486"/>
              <a:gd name="connsiteY106" fmla="*/ 742950 h 934628"/>
              <a:gd name="connsiteX107" fmla="*/ 154264 w 1423486"/>
              <a:gd name="connsiteY107" fmla="*/ 757238 h 934628"/>
              <a:gd name="connsiteX108" fmla="*/ 163789 w 1423486"/>
              <a:gd name="connsiteY108" fmla="*/ 785813 h 934628"/>
              <a:gd name="connsiteX109" fmla="*/ 168551 w 1423486"/>
              <a:gd name="connsiteY109" fmla="*/ 800100 h 934628"/>
              <a:gd name="connsiteX110" fmla="*/ 187601 w 1423486"/>
              <a:gd name="connsiteY110" fmla="*/ 842963 h 934628"/>
              <a:gd name="connsiteX111" fmla="*/ 192364 w 1423486"/>
              <a:gd name="connsiteY111" fmla="*/ 857250 h 934628"/>
              <a:gd name="connsiteX112" fmla="*/ 225701 w 1423486"/>
              <a:gd name="connsiteY112" fmla="*/ 862013 h 934628"/>
              <a:gd name="connsiteX113" fmla="*/ 268564 w 1423486"/>
              <a:gd name="connsiteY113" fmla="*/ 866775 h 934628"/>
              <a:gd name="connsiteX114" fmla="*/ 311426 w 1423486"/>
              <a:gd name="connsiteY114" fmla="*/ 871538 h 934628"/>
              <a:gd name="connsiteX115" fmla="*/ 325714 w 1423486"/>
              <a:gd name="connsiteY115" fmla="*/ 876300 h 934628"/>
              <a:gd name="connsiteX116" fmla="*/ 354289 w 1423486"/>
              <a:gd name="connsiteY116" fmla="*/ 919163 h 934628"/>
              <a:gd name="connsiteX117" fmla="*/ 397151 w 1423486"/>
              <a:gd name="connsiteY117" fmla="*/ 914400 h 934628"/>
              <a:gd name="connsiteX118" fmla="*/ 401914 w 1423486"/>
              <a:gd name="connsiteY118" fmla="*/ 895350 h 934628"/>
              <a:gd name="connsiteX119" fmla="*/ 406676 w 1423486"/>
              <a:gd name="connsiteY119" fmla="*/ 842963 h 934628"/>
              <a:gd name="connsiteX120" fmla="*/ 454301 w 1423486"/>
              <a:gd name="connsiteY120" fmla="*/ 823913 h 934628"/>
              <a:gd name="connsiteX121" fmla="*/ 468589 w 1423486"/>
              <a:gd name="connsiteY121" fmla="*/ 814388 h 934628"/>
              <a:gd name="connsiteX122" fmla="*/ 492401 w 1423486"/>
              <a:gd name="connsiteY122" fmla="*/ 809625 h 934628"/>
              <a:gd name="connsiteX123" fmla="*/ 516214 w 1423486"/>
              <a:gd name="connsiteY123" fmla="*/ 800100 h 934628"/>
              <a:gd name="connsiteX124" fmla="*/ 549551 w 1423486"/>
              <a:gd name="connsiteY124" fmla="*/ 804863 h 934628"/>
              <a:gd name="connsiteX125" fmla="*/ 587651 w 1423486"/>
              <a:gd name="connsiteY125" fmla="*/ 814388 h 934628"/>
              <a:gd name="connsiteX126" fmla="*/ 601939 w 1423486"/>
              <a:gd name="connsiteY126" fmla="*/ 819150 h 934628"/>
              <a:gd name="connsiteX127" fmla="*/ 606701 w 1423486"/>
              <a:gd name="connsiteY127" fmla="*/ 833438 h 934628"/>
              <a:gd name="connsiteX128" fmla="*/ 635276 w 1423486"/>
              <a:gd name="connsiteY128" fmla="*/ 828675 h 934628"/>
              <a:gd name="connsiteX129" fmla="*/ 678139 w 1423486"/>
              <a:gd name="connsiteY129" fmla="*/ 814388 h 934628"/>
              <a:gd name="connsiteX130" fmla="*/ 740051 w 1423486"/>
              <a:gd name="connsiteY130" fmla="*/ 804863 h 934628"/>
              <a:gd name="connsiteX131" fmla="*/ 754339 w 1423486"/>
              <a:gd name="connsiteY131" fmla="*/ 800100 h 934628"/>
              <a:gd name="connsiteX132" fmla="*/ 1049614 w 1423486"/>
              <a:gd name="connsiteY132" fmla="*/ 800100 h 934628"/>
              <a:gd name="connsiteX133" fmla="*/ 1068664 w 1423486"/>
              <a:gd name="connsiteY133" fmla="*/ 842963 h 934628"/>
              <a:gd name="connsiteX134" fmla="*/ 1082951 w 1423486"/>
              <a:gd name="connsiteY134" fmla="*/ 852488 h 934628"/>
              <a:gd name="connsiteX135" fmla="*/ 1102001 w 1423486"/>
              <a:gd name="connsiteY135" fmla="*/ 857250 h 934628"/>
              <a:gd name="connsiteX136" fmla="*/ 1149626 w 1423486"/>
              <a:gd name="connsiteY136" fmla="*/ 852488 h 934628"/>
              <a:gd name="connsiteX137" fmla="*/ 1178201 w 1423486"/>
              <a:gd name="connsiteY137" fmla="*/ 838200 h 934628"/>
              <a:gd name="connsiteX138" fmla="*/ 1192489 w 1423486"/>
              <a:gd name="connsiteY138" fmla="*/ 833438 h 934628"/>
              <a:gd name="connsiteX139" fmla="*/ 1202014 w 1423486"/>
              <a:gd name="connsiteY139" fmla="*/ 819150 h 934628"/>
              <a:gd name="connsiteX140" fmla="*/ 1211539 w 1423486"/>
              <a:gd name="connsiteY140" fmla="*/ 790575 h 934628"/>
              <a:gd name="connsiteX141" fmla="*/ 1225826 w 1423486"/>
              <a:gd name="connsiteY141" fmla="*/ 781050 h 934628"/>
              <a:gd name="connsiteX142" fmla="*/ 1263926 w 1423486"/>
              <a:gd name="connsiteY142" fmla="*/ 747713 h 934628"/>
              <a:gd name="connsiteX143" fmla="*/ 1278214 w 1423486"/>
              <a:gd name="connsiteY143" fmla="*/ 742950 h 934628"/>
              <a:gd name="connsiteX144" fmla="*/ 1321076 w 1423486"/>
              <a:gd name="connsiteY144" fmla="*/ 714375 h 934628"/>
              <a:gd name="connsiteX145" fmla="*/ 1335364 w 1423486"/>
              <a:gd name="connsiteY145" fmla="*/ 704850 h 934628"/>
              <a:gd name="connsiteX146" fmla="*/ 1349651 w 1423486"/>
              <a:gd name="connsiteY146" fmla="*/ 695325 h 934628"/>
              <a:gd name="connsiteX147" fmla="*/ 1378226 w 1423486"/>
              <a:gd name="connsiteY147" fmla="*/ 685800 h 934628"/>
              <a:gd name="connsiteX148" fmla="*/ 1397276 w 1423486"/>
              <a:gd name="connsiteY148" fmla="*/ 666750 h 934628"/>
              <a:gd name="connsiteX149" fmla="*/ 1411564 w 1423486"/>
              <a:gd name="connsiteY149" fmla="*/ 661988 h 934628"/>
              <a:gd name="connsiteX150" fmla="*/ 1411564 w 1423486"/>
              <a:gd name="connsiteY150" fmla="*/ 633413 h 93462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</a:cxnLst>
            <a:rect l="l" t="t" r="r" b="b"/>
            <a:pathLst>
              <a:path w="1423486" h="934628">
                <a:moveTo>
                  <a:pt x="1411564" y="633413"/>
                </a:moveTo>
                <a:cubicBezTo>
                  <a:pt x="1407595" y="611188"/>
                  <a:pt x="1423486" y="564370"/>
                  <a:pt x="1387751" y="528638"/>
                </a:cubicBezTo>
                <a:cubicBezTo>
                  <a:pt x="1374067" y="501270"/>
                  <a:pt x="1374524" y="510990"/>
                  <a:pt x="1382989" y="471488"/>
                </a:cubicBezTo>
                <a:cubicBezTo>
                  <a:pt x="1385093" y="461671"/>
                  <a:pt x="1392514" y="442913"/>
                  <a:pt x="1392514" y="442913"/>
                </a:cubicBezTo>
                <a:cubicBezTo>
                  <a:pt x="1387827" y="440570"/>
                  <a:pt x="1363663" y="429472"/>
                  <a:pt x="1359176" y="423863"/>
                </a:cubicBezTo>
                <a:cubicBezTo>
                  <a:pt x="1356040" y="419943"/>
                  <a:pt x="1356001" y="414338"/>
                  <a:pt x="1354414" y="409575"/>
                </a:cubicBezTo>
                <a:cubicBezTo>
                  <a:pt x="1356001" y="403225"/>
                  <a:pt x="1357378" y="396819"/>
                  <a:pt x="1359176" y="390525"/>
                </a:cubicBezTo>
                <a:cubicBezTo>
                  <a:pt x="1360555" y="385698"/>
                  <a:pt x="1365803" y="380899"/>
                  <a:pt x="1363939" y="376238"/>
                </a:cubicBezTo>
                <a:cubicBezTo>
                  <a:pt x="1361813" y="370923"/>
                  <a:pt x="1354882" y="369038"/>
                  <a:pt x="1349651" y="366713"/>
                </a:cubicBezTo>
                <a:cubicBezTo>
                  <a:pt x="1340476" y="362635"/>
                  <a:pt x="1321076" y="357188"/>
                  <a:pt x="1321076" y="357188"/>
                </a:cubicBezTo>
                <a:cubicBezTo>
                  <a:pt x="1316314" y="352425"/>
                  <a:pt x="1308423" y="349434"/>
                  <a:pt x="1306789" y="342900"/>
                </a:cubicBezTo>
                <a:cubicBezTo>
                  <a:pt x="1299319" y="313018"/>
                  <a:pt x="1317434" y="318808"/>
                  <a:pt x="1335364" y="314325"/>
                </a:cubicBezTo>
                <a:cubicBezTo>
                  <a:pt x="1346576" y="311522"/>
                  <a:pt x="1357589" y="307975"/>
                  <a:pt x="1368701" y="304800"/>
                </a:cubicBezTo>
                <a:cubicBezTo>
                  <a:pt x="1367114" y="279400"/>
                  <a:pt x="1366603" y="253910"/>
                  <a:pt x="1363939" y="228600"/>
                </a:cubicBezTo>
                <a:cubicBezTo>
                  <a:pt x="1363413" y="223608"/>
                  <a:pt x="1363666" y="216558"/>
                  <a:pt x="1359176" y="214313"/>
                </a:cubicBezTo>
                <a:cubicBezTo>
                  <a:pt x="1349136" y="209293"/>
                  <a:pt x="1336951" y="211138"/>
                  <a:pt x="1325839" y="209550"/>
                </a:cubicBezTo>
                <a:lnTo>
                  <a:pt x="1335364" y="180975"/>
                </a:lnTo>
                <a:lnTo>
                  <a:pt x="1340126" y="166688"/>
                </a:lnTo>
                <a:cubicBezTo>
                  <a:pt x="1326854" y="146779"/>
                  <a:pt x="1323573" y="137812"/>
                  <a:pt x="1306789" y="123825"/>
                </a:cubicBezTo>
                <a:cubicBezTo>
                  <a:pt x="1302392" y="120161"/>
                  <a:pt x="1296898" y="117964"/>
                  <a:pt x="1292501" y="114300"/>
                </a:cubicBezTo>
                <a:cubicBezTo>
                  <a:pt x="1279682" y="103617"/>
                  <a:pt x="1279131" y="97246"/>
                  <a:pt x="1263926" y="90488"/>
                </a:cubicBezTo>
                <a:cubicBezTo>
                  <a:pt x="1254751" y="86410"/>
                  <a:pt x="1244876" y="84138"/>
                  <a:pt x="1235351" y="80963"/>
                </a:cubicBezTo>
                <a:lnTo>
                  <a:pt x="1221064" y="76200"/>
                </a:lnTo>
                <a:lnTo>
                  <a:pt x="1206776" y="71438"/>
                </a:lnTo>
                <a:cubicBezTo>
                  <a:pt x="1202014" y="69851"/>
                  <a:pt x="1197412" y="67659"/>
                  <a:pt x="1192489" y="66675"/>
                </a:cubicBezTo>
                <a:cubicBezTo>
                  <a:pt x="1184551" y="65088"/>
                  <a:pt x="1176529" y="63876"/>
                  <a:pt x="1168676" y="61913"/>
                </a:cubicBezTo>
                <a:cubicBezTo>
                  <a:pt x="1163806" y="60695"/>
                  <a:pt x="1159289" y="58239"/>
                  <a:pt x="1154389" y="57150"/>
                </a:cubicBezTo>
                <a:cubicBezTo>
                  <a:pt x="1144963" y="55055"/>
                  <a:pt x="1135339" y="53975"/>
                  <a:pt x="1125814" y="52388"/>
                </a:cubicBezTo>
                <a:cubicBezTo>
                  <a:pt x="1122639" y="47625"/>
                  <a:pt x="1118849" y="43220"/>
                  <a:pt x="1116289" y="38100"/>
                </a:cubicBezTo>
                <a:cubicBezTo>
                  <a:pt x="1114044" y="33610"/>
                  <a:pt x="1115446" y="26949"/>
                  <a:pt x="1111526" y="23813"/>
                </a:cubicBezTo>
                <a:cubicBezTo>
                  <a:pt x="1106415" y="19724"/>
                  <a:pt x="1098826" y="20638"/>
                  <a:pt x="1092476" y="19050"/>
                </a:cubicBezTo>
                <a:cubicBezTo>
                  <a:pt x="1062199" y="31161"/>
                  <a:pt x="1057044" y="37402"/>
                  <a:pt x="1016276" y="23813"/>
                </a:cubicBezTo>
                <a:cubicBezTo>
                  <a:pt x="1011513" y="22225"/>
                  <a:pt x="1014650" y="13445"/>
                  <a:pt x="1011514" y="9525"/>
                </a:cubicBezTo>
                <a:cubicBezTo>
                  <a:pt x="1007938" y="5055"/>
                  <a:pt x="1001989" y="3175"/>
                  <a:pt x="997226" y="0"/>
                </a:cubicBezTo>
                <a:cubicBezTo>
                  <a:pt x="979065" y="2595"/>
                  <a:pt x="959886" y="1749"/>
                  <a:pt x="944839" y="14288"/>
                </a:cubicBezTo>
                <a:cubicBezTo>
                  <a:pt x="940442" y="17952"/>
                  <a:pt x="938489" y="23813"/>
                  <a:pt x="935314" y="28575"/>
                </a:cubicBezTo>
                <a:cubicBezTo>
                  <a:pt x="961404" y="67712"/>
                  <a:pt x="917573" y="9864"/>
                  <a:pt x="987701" y="47625"/>
                </a:cubicBezTo>
                <a:cubicBezTo>
                  <a:pt x="997780" y="53052"/>
                  <a:pt x="1006751" y="76200"/>
                  <a:pt x="1006751" y="76200"/>
                </a:cubicBezTo>
                <a:cubicBezTo>
                  <a:pt x="1005164" y="80963"/>
                  <a:pt x="1006348" y="87997"/>
                  <a:pt x="1001989" y="90488"/>
                </a:cubicBezTo>
                <a:cubicBezTo>
                  <a:pt x="993605" y="95279"/>
                  <a:pt x="982840" y="93155"/>
                  <a:pt x="973414" y="95250"/>
                </a:cubicBezTo>
                <a:cubicBezTo>
                  <a:pt x="951866" y="100038"/>
                  <a:pt x="965390" y="99263"/>
                  <a:pt x="944839" y="109538"/>
                </a:cubicBezTo>
                <a:cubicBezTo>
                  <a:pt x="940349" y="111783"/>
                  <a:pt x="935314" y="112713"/>
                  <a:pt x="930551" y="114300"/>
                </a:cubicBezTo>
                <a:cubicBezTo>
                  <a:pt x="889608" y="141596"/>
                  <a:pt x="941410" y="108870"/>
                  <a:pt x="901976" y="128588"/>
                </a:cubicBezTo>
                <a:cubicBezTo>
                  <a:pt x="869089" y="145032"/>
                  <a:pt x="908284" y="132965"/>
                  <a:pt x="868639" y="142875"/>
                </a:cubicBezTo>
                <a:cubicBezTo>
                  <a:pt x="851039" y="169276"/>
                  <a:pt x="869184" y="148393"/>
                  <a:pt x="844826" y="161925"/>
                </a:cubicBezTo>
                <a:cubicBezTo>
                  <a:pt x="834819" y="167484"/>
                  <a:pt x="825776" y="174625"/>
                  <a:pt x="816251" y="180975"/>
                </a:cubicBezTo>
                <a:cubicBezTo>
                  <a:pt x="811489" y="184150"/>
                  <a:pt x="807394" y="188690"/>
                  <a:pt x="801964" y="190500"/>
                </a:cubicBezTo>
                <a:lnTo>
                  <a:pt x="787676" y="195263"/>
                </a:lnTo>
                <a:cubicBezTo>
                  <a:pt x="784501" y="200025"/>
                  <a:pt x="780476" y="204320"/>
                  <a:pt x="778151" y="209550"/>
                </a:cubicBezTo>
                <a:cubicBezTo>
                  <a:pt x="774073" y="218725"/>
                  <a:pt x="776980" y="232556"/>
                  <a:pt x="768626" y="238125"/>
                </a:cubicBezTo>
                <a:cubicBezTo>
                  <a:pt x="763864" y="241300"/>
                  <a:pt x="759569" y="245325"/>
                  <a:pt x="754339" y="247650"/>
                </a:cubicBezTo>
                <a:cubicBezTo>
                  <a:pt x="745164" y="251728"/>
                  <a:pt x="725764" y="257175"/>
                  <a:pt x="725764" y="257175"/>
                </a:cubicBezTo>
                <a:cubicBezTo>
                  <a:pt x="721001" y="260350"/>
                  <a:pt x="715523" y="262653"/>
                  <a:pt x="711476" y="266700"/>
                </a:cubicBezTo>
                <a:cubicBezTo>
                  <a:pt x="707429" y="270747"/>
                  <a:pt x="705615" y="276591"/>
                  <a:pt x="701951" y="280988"/>
                </a:cubicBezTo>
                <a:cubicBezTo>
                  <a:pt x="697639" y="286162"/>
                  <a:pt x="692426" y="290513"/>
                  <a:pt x="687664" y="295275"/>
                </a:cubicBezTo>
                <a:cubicBezTo>
                  <a:pt x="686076" y="300038"/>
                  <a:pt x="686451" y="306013"/>
                  <a:pt x="682901" y="309563"/>
                </a:cubicBezTo>
                <a:cubicBezTo>
                  <a:pt x="679351" y="313113"/>
                  <a:pt x="673634" y="314325"/>
                  <a:pt x="668614" y="314325"/>
                </a:cubicBezTo>
                <a:cubicBezTo>
                  <a:pt x="654238" y="314325"/>
                  <a:pt x="640039" y="311150"/>
                  <a:pt x="625751" y="309563"/>
                </a:cubicBezTo>
                <a:cubicBezTo>
                  <a:pt x="620989" y="307975"/>
                  <a:pt x="615954" y="307045"/>
                  <a:pt x="611464" y="304800"/>
                </a:cubicBezTo>
                <a:cubicBezTo>
                  <a:pt x="606344" y="302240"/>
                  <a:pt x="602729" y="296663"/>
                  <a:pt x="597176" y="295275"/>
                </a:cubicBezTo>
                <a:cubicBezTo>
                  <a:pt x="583230" y="291789"/>
                  <a:pt x="568601" y="292100"/>
                  <a:pt x="554314" y="290513"/>
                </a:cubicBezTo>
                <a:cubicBezTo>
                  <a:pt x="549551" y="288925"/>
                  <a:pt x="542271" y="290240"/>
                  <a:pt x="540026" y="285750"/>
                </a:cubicBezTo>
                <a:cubicBezTo>
                  <a:pt x="537781" y="281260"/>
                  <a:pt x="544789" y="276483"/>
                  <a:pt x="544789" y="271463"/>
                </a:cubicBezTo>
                <a:cubicBezTo>
                  <a:pt x="544789" y="258664"/>
                  <a:pt x="545224" y="245059"/>
                  <a:pt x="540026" y="233363"/>
                </a:cubicBezTo>
                <a:cubicBezTo>
                  <a:pt x="537987" y="228776"/>
                  <a:pt x="530609" y="229818"/>
                  <a:pt x="525739" y="228600"/>
                </a:cubicBezTo>
                <a:cubicBezTo>
                  <a:pt x="517886" y="226637"/>
                  <a:pt x="509828" y="225594"/>
                  <a:pt x="501926" y="223838"/>
                </a:cubicBezTo>
                <a:cubicBezTo>
                  <a:pt x="495536" y="222418"/>
                  <a:pt x="489226" y="220663"/>
                  <a:pt x="482876" y="219075"/>
                </a:cubicBezTo>
                <a:cubicBezTo>
                  <a:pt x="474939" y="220663"/>
                  <a:pt x="463921" y="217362"/>
                  <a:pt x="459064" y="223838"/>
                </a:cubicBezTo>
                <a:cubicBezTo>
                  <a:pt x="452329" y="232818"/>
                  <a:pt x="456502" y="246168"/>
                  <a:pt x="454301" y="257175"/>
                </a:cubicBezTo>
                <a:cubicBezTo>
                  <a:pt x="451484" y="271262"/>
                  <a:pt x="448043" y="273707"/>
                  <a:pt x="440014" y="285750"/>
                </a:cubicBezTo>
                <a:cubicBezTo>
                  <a:pt x="438426" y="295275"/>
                  <a:pt x="440042" y="305941"/>
                  <a:pt x="435251" y="314325"/>
                </a:cubicBezTo>
                <a:cubicBezTo>
                  <a:pt x="432760" y="318684"/>
                  <a:pt x="425984" y="319088"/>
                  <a:pt x="420964" y="319088"/>
                </a:cubicBezTo>
                <a:cubicBezTo>
                  <a:pt x="406445" y="319088"/>
                  <a:pt x="396015" y="313320"/>
                  <a:pt x="382864" y="309563"/>
                </a:cubicBezTo>
                <a:cubicBezTo>
                  <a:pt x="340995" y="297600"/>
                  <a:pt x="383790" y="311458"/>
                  <a:pt x="349526" y="300038"/>
                </a:cubicBezTo>
                <a:cubicBezTo>
                  <a:pt x="346351" y="295275"/>
                  <a:pt x="345316" y="287876"/>
                  <a:pt x="340001" y="285750"/>
                </a:cubicBezTo>
                <a:cubicBezTo>
                  <a:pt x="328118" y="280997"/>
                  <a:pt x="314318" y="284092"/>
                  <a:pt x="301901" y="280988"/>
                </a:cubicBezTo>
                <a:cubicBezTo>
                  <a:pt x="295013" y="279266"/>
                  <a:pt x="289201" y="274638"/>
                  <a:pt x="282851" y="271463"/>
                </a:cubicBezTo>
                <a:cubicBezTo>
                  <a:pt x="273326" y="273050"/>
                  <a:pt x="263437" y="273171"/>
                  <a:pt x="254276" y="276225"/>
                </a:cubicBezTo>
                <a:cubicBezTo>
                  <a:pt x="248846" y="278035"/>
                  <a:pt x="245108" y="283190"/>
                  <a:pt x="239989" y="285750"/>
                </a:cubicBezTo>
                <a:cubicBezTo>
                  <a:pt x="235499" y="287995"/>
                  <a:pt x="230464" y="288925"/>
                  <a:pt x="225701" y="290513"/>
                </a:cubicBezTo>
                <a:cubicBezTo>
                  <a:pt x="222526" y="295275"/>
                  <a:pt x="218736" y="299681"/>
                  <a:pt x="216176" y="304800"/>
                </a:cubicBezTo>
                <a:cubicBezTo>
                  <a:pt x="213931" y="309290"/>
                  <a:pt x="214199" y="314911"/>
                  <a:pt x="211414" y="319088"/>
                </a:cubicBezTo>
                <a:cubicBezTo>
                  <a:pt x="207678" y="324692"/>
                  <a:pt x="201438" y="328201"/>
                  <a:pt x="197126" y="333375"/>
                </a:cubicBezTo>
                <a:cubicBezTo>
                  <a:pt x="193462" y="337772"/>
                  <a:pt x="192071" y="344087"/>
                  <a:pt x="187601" y="347663"/>
                </a:cubicBezTo>
                <a:cubicBezTo>
                  <a:pt x="183681" y="350799"/>
                  <a:pt x="178076" y="350838"/>
                  <a:pt x="173314" y="352425"/>
                </a:cubicBezTo>
                <a:cubicBezTo>
                  <a:pt x="160176" y="350783"/>
                  <a:pt x="135611" y="350243"/>
                  <a:pt x="120926" y="342900"/>
                </a:cubicBezTo>
                <a:cubicBezTo>
                  <a:pt x="115807" y="340340"/>
                  <a:pt x="111401" y="336550"/>
                  <a:pt x="106639" y="333375"/>
                </a:cubicBezTo>
                <a:cubicBezTo>
                  <a:pt x="73301" y="334963"/>
                  <a:pt x="39463" y="332168"/>
                  <a:pt x="6626" y="338138"/>
                </a:cubicBezTo>
                <a:cubicBezTo>
                  <a:pt x="1687" y="339036"/>
                  <a:pt x="0" y="347764"/>
                  <a:pt x="1864" y="352425"/>
                </a:cubicBezTo>
                <a:cubicBezTo>
                  <a:pt x="4705" y="359527"/>
                  <a:pt x="24425" y="364708"/>
                  <a:pt x="30439" y="366713"/>
                </a:cubicBezTo>
                <a:cubicBezTo>
                  <a:pt x="36789" y="376238"/>
                  <a:pt x="39964" y="388938"/>
                  <a:pt x="49489" y="395288"/>
                </a:cubicBezTo>
                <a:cubicBezTo>
                  <a:pt x="63535" y="404652"/>
                  <a:pt x="66607" y="405351"/>
                  <a:pt x="78064" y="419100"/>
                </a:cubicBezTo>
                <a:cubicBezTo>
                  <a:pt x="81728" y="423497"/>
                  <a:pt x="84414" y="428625"/>
                  <a:pt x="87589" y="433388"/>
                </a:cubicBezTo>
                <a:cubicBezTo>
                  <a:pt x="91619" y="445479"/>
                  <a:pt x="99490" y="473272"/>
                  <a:pt x="111401" y="476250"/>
                </a:cubicBezTo>
                <a:cubicBezTo>
                  <a:pt x="117751" y="477838"/>
                  <a:pt x="124322" y="478715"/>
                  <a:pt x="130451" y="481013"/>
                </a:cubicBezTo>
                <a:cubicBezTo>
                  <a:pt x="137098" y="483506"/>
                  <a:pt x="142975" y="487741"/>
                  <a:pt x="149501" y="490538"/>
                </a:cubicBezTo>
                <a:cubicBezTo>
                  <a:pt x="154115" y="492515"/>
                  <a:pt x="159026" y="493713"/>
                  <a:pt x="163789" y="495300"/>
                </a:cubicBezTo>
                <a:cubicBezTo>
                  <a:pt x="168551" y="501650"/>
                  <a:pt x="173463" y="507891"/>
                  <a:pt x="178076" y="514350"/>
                </a:cubicBezTo>
                <a:cubicBezTo>
                  <a:pt x="181403" y="519008"/>
                  <a:pt x="186969" y="522949"/>
                  <a:pt x="187601" y="528638"/>
                </a:cubicBezTo>
                <a:cubicBezTo>
                  <a:pt x="188667" y="538235"/>
                  <a:pt x="183967" y="547623"/>
                  <a:pt x="182839" y="557213"/>
                </a:cubicBezTo>
                <a:cubicBezTo>
                  <a:pt x="180790" y="574627"/>
                  <a:pt x="183233" y="592841"/>
                  <a:pt x="178076" y="609600"/>
                </a:cubicBezTo>
                <a:cubicBezTo>
                  <a:pt x="176393" y="615071"/>
                  <a:pt x="169148" y="617115"/>
                  <a:pt x="163789" y="619125"/>
                </a:cubicBezTo>
                <a:cubicBezTo>
                  <a:pt x="156210" y="621967"/>
                  <a:pt x="147878" y="622132"/>
                  <a:pt x="139976" y="623888"/>
                </a:cubicBezTo>
                <a:cubicBezTo>
                  <a:pt x="133586" y="625308"/>
                  <a:pt x="127276" y="627063"/>
                  <a:pt x="120926" y="628650"/>
                </a:cubicBezTo>
                <a:cubicBezTo>
                  <a:pt x="109869" y="650764"/>
                  <a:pt x="104881" y="651703"/>
                  <a:pt x="116164" y="681038"/>
                </a:cubicBezTo>
                <a:cubicBezTo>
                  <a:pt x="120274" y="691723"/>
                  <a:pt x="135214" y="709613"/>
                  <a:pt x="135214" y="709613"/>
                </a:cubicBezTo>
                <a:cubicBezTo>
                  <a:pt x="136741" y="715723"/>
                  <a:pt x="141320" y="736113"/>
                  <a:pt x="144739" y="742950"/>
                </a:cubicBezTo>
                <a:cubicBezTo>
                  <a:pt x="147299" y="748070"/>
                  <a:pt x="151089" y="752475"/>
                  <a:pt x="154264" y="757238"/>
                </a:cubicBezTo>
                <a:lnTo>
                  <a:pt x="163789" y="785813"/>
                </a:lnTo>
                <a:cubicBezTo>
                  <a:pt x="165376" y="790575"/>
                  <a:pt x="165767" y="795923"/>
                  <a:pt x="168551" y="800100"/>
                </a:cubicBezTo>
                <a:cubicBezTo>
                  <a:pt x="183646" y="822743"/>
                  <a:pt x="176265" y="808956"/>
                  <a:pt x="187601" y="842963"/>
                </a:cubicBezTo>
                <a:cubicBezTo>
                  <a:pt x="189189" y="847725"/>
                  <a:pt x="187394" y="856540"/>
                  <a:pt x="192364" y="857250"/>
                </a:cubicBezTo>
                <a:lnTo>
                  <a:pt x="225701" y="862013"/>
                </a:lnTo>
                <a:cubicBezTo>
                  <a:pt x="259039" y="873126"/>
                  <a:pt x="244751" y="874713"/>
                  <a:pt x="268564" y="866775"/>
                </a:cubicBezTo>
                <a:cubicBezTo>
                  <a:pt x="282851" y="868363"/>
                  <a:pt x="297246" y="869175"/>
                  <a:pt x="311426" y="871538"/>
                </a:cubicBezTo>
                <a:cubicBezTo>
                  <a:pt x="316378" y="872363"/>
                  <a:pt x="322796" y="872215"/>
                  <a:pt x="325714" y="876300"/>
                </a:cubicBezTo>
                <a:cubicBezTo>
                  <a:pt x="367378" y="934628"/>
                  <a:pt x="303783" y="881282"/>
                  <a:pt x="354289" y="919163"/>
                </a:cubicBezTo>
                <a:cubicBezTo>
                  <a:pt x="368576" y="917575"/>
                  <a:pt x="384293" y="920829"/>
                  <a:pt x="397151" y="914400"/>
                </a:cubicBezTo>
                <a:cubicBezTo>
                  <a:pt x="403005" y="911473"/>
                  <a:pt x="401049" y="901838"/>
                  <a:pt x="401914" y="895350"/>
                </a:cubicBezTo>
                <a:cubicBezTo>
                  <a:pt x="404231" y="877969"/>
                  <a:pt x="401859" y="859823"/>
                  <a:pt x="406676" y="842963"/>
                </a:cubicBezTo>
                <a:cubicBezTo>
                  <a:pt x="412351" y="823102"/>
                  <a:pt x="441879" y="825687"/>
                  <a:pt x="454301" y="823913"/>
                </a:cubicBezTo>
                <a:cubicBezTo>
                  <a:pt x="459064" y="820738"/>
                  <a:pt x="463230" y="816398"/>
                  <a:pt x="468589" y="814388"/>
                </a:cubicBezTo>
                <a:cubicBezTo>
                  <a:pt x="476168" y="811546"/>
                  <a:pt x="484648" y="811951"/>
                  <a:pt x="492401" y="809625"/>
                </a:cubicBezTo>
                <a:cubicBezTo>
                  <a:pt x="500590" y="807168"/>
                  <a:pt x="508276" y="803275"/>
                  <a:pt x="516214" y="800100"/>
                </a:cubicBezTo>
                <a:cubicBezTo>
                  <a:pt x="527326" y="801688"/>
                  <a:pt x="539293" y="800304"/>
                  <a:pt x="549551" y="804863"/>
                </a:cubicBezTo>
                <a:cubicBezTo>
                  <a:pt x="590136" y="822901"/>
                  <a:pt x="510066" y="827317"/>
                  <a:pt x="587651" y="814388"/>
                </a:cubicBezTo>
                <a:cubicBezTo>
                  <a:pt x="592414" y="815975"/>
                  <a:pt x="598389" y="815600"/>
                  <a:pt x="601939" y="819150"/>
                </a:cubicBezTo>
                <a:cubicBezTo>
                  <a:pt x="605489" y="822700"/>
                  <a:pt x="601874" y="832059"/>
                  <a:pt x="606701" y="833438"/>
                </a:cubicBezTo>
                <a:cubicBezTo>
                  <a:pt x="615986" y="836091"/>
                  <a:pt x="625807" y="830569"/>
                  <a:pt x="635276" y="828675"/>
                </a:cubicBezTo>
                <a:cubicBezTo>
                  <a:pt x="671835" y="821363"/>
                  <a:pt x="636213" y="826966"/>
                  <a:pt x="678139" y="814388"/>
                </a:cubicBezTo>
                <a:cubicBezTo>
                  <a:pt x="693729" y="809711"/>
                  <a:pt x="726764" y="806524"/>
                  <a:pt x="740051" y="804863"/>
                </a:cubicBezTo>
                <a:cubicBezTo>
                  <a:pt x="744814" y="803275"/>
                  <a:pt x="749332" y="800471"/>
                  <a:pt x="754339" y="800100"/>
                </a:cubicBezTo>
                <a:cubicBezTo>
                  <a:pt x="872562" y="791343"/>
                  <a:pt x="919726" y="796682"/>
                  <a:pt x="1049614" y="800100"/>
                </a:cubicBezTo>
                <a:cubicBezTo>
                  <a:pt x="1054330" y="814247"/>
                  <a:pt x="1057344" y="831642"/>
                  <a:pt x="1068664" y="842963"/>
                </a:cubicBezTo>
                <a:cubicBezTo>
                  <a:pt x="1072711" y="847010"/>
                  <a:pt x="1077690" y="850233"/>
                  <a:pt x="1082951" y="852488"/>
                </a:cubicBezTo>
                <a:cubicBezTo>
                  <a:pt x="1088967" y="855066"/>
                  <a:pt x="1095651" y="855663"/>
                  <a:pt x="1102001" y="857250"/>
                </a:cubicBezTo>
                <a:cubicBezTo>
                  <a:pt x="1117876" y="855663"/>
                  <a:pt x="1133857" y="854914"/>
                  <a:pt x="1149626" y="852488"/>
                </a:cubicBezTo>
                <a:cubicBezTo>
                  <a:pt x="1166918" y="849828"/>
                  <a:pt x="1162503" y="846049"/>
                  <a:pt x="1178201" y="838200"/>
                </a:cubicBezTo>
                <a:cubicBezTo>
                  <a:pt x="1182691" y="835955"/>
                  <a:pt x="1187726" y="835025"/>
                  <a:pt x="1192489" y="833438"/>
                </a:cubicBezTo>
                <a:cubicBezTo>
                  <a:pt x="1195664" y="828675"/>
                  <a:pt x="1199689" y="824381"/>
                  <a:pt x="1202014" y="819150"/>
                </a:cubicBezTo>
                <a:cubicBezTo>
                  <a:pt x="1206092" y="809975"/>
                  <a:pt x="1203185" y="796144"/>
                  <a:pt x="1211539" y="790575"/>
                </a:cubicBezTo>
                <a:lnTo>
                  <a:pt x="1225826" y="781050"/>
                </a:lnTo>
                <a:cubicBezTo>
                  <a:pt x="1236939" y="764381"/>
                  <a:pt x="1240114" y="755651"/>
                  <a:pt x="1263926" y="747713"/>
                </a:cubicBezTo>
                <a:cubicBezTo>
                  <a:pt x="1268689" y="746125"/>
                  <a:pt x="1273825" y="745388"/>
                  <a:pt x="1278214" y="742950"/>
                </a:cubicBezTo>
                <a:cubicBezTo>
                  <a:pt x="1278224" y="742944"/>
                  <a:pt x="1313927" y="719141"/>
                  <a:pt x="1321076" y="714375"/>
                </a:cubicBezTo>
                <a:lnTo>
                  <a:pt x="1335364" y="704850"/>
                </a:lnTo>
                <a:cubicBezTo>
                  <a:pt x="1340126" y="701675"/>
                  <a:pt x="1344221" y="697135"/>
                  <a:pt x="1349651" y="695325"/>
                </a:cubicBezTo>
                <a:lnTo>
                  <a:pt x="1378226" y="685800"/>
                </a:lnTo>
                <a:cubicBezTo>
                  <a:pt x="1384576" y="679450"/>
                  <a:pt x="1389968" y="671970"/>
                  <a:pt x="1397276" y="666750"/>
                </a:cubicBezTo>
                <a:cubicBezTo>
                  <a:pt x="1401361" y="663832"/>
                  <a:pt x="1407387" y="664773"/>
                  <a:pt x="1411564" y="661988"/>
                </a:cubicBezTo>
                <a:cubicBezTo>
                  <a:pt x="1417168" y="658252"/>
                  <a:pt x="1415533" y="655638"/>
                  <a:pt x="1411564" y="63341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2" name="Прямоугольник 301"/>
          <p:cNvSpPr/>
          <p:nvPr/>
        </p:nvSpPr>
        <p:spPr>
          <a:xfrm>
            <a:off x="4457715" y="3702589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Чистополь</a:t>
            </a:r>
          </a:p>
        </p:txBody>
      </p:sp>
      <p:sp>
        <p:nvSpPr>
          <p:cNvPr id="305" name="Полилиния 304"/>
          <p:cNvSpPr/>
          <p:nvPr/>
        </p:nvSpPr>
        <p:spPr>
          <a:xfrm>
            <a:off x="7080653" y="3528296"/>
            <a:ext cx="781936" cy="1010958"/>
          </a:xfrm>
          <a:custGeom>
            <a:avLst/>
            <a:gdLst>
              <a:gd name="connsiteX0" fmla="*/ 466688 w 759581"/>
              <a:gd name="connsiteY0" fmla="*/ 1052757 h 1053551"/>
              <a:gd name="connsiteX1" fmla="*/ 454781 w 759581"/>
              <a:gd name="connsiteY1" fmla="*/ 1050376 h 1053551"/>
              <a:gd name="connsiteX2" fmla="*/ 447638 w 759581"/>
              <a:gd name="connsiteY2" fmla="*/ 1047995 h 1053551"/>
              <a:gd name="connsiteX3" fmla="*/ 430969 w 759581"/>
              <a:gd name="connsiteY3" fmla="*/ 1045613 h 1053551"/>
              <a:gd name="connsiteX4" fmla="*/ 416681 w 759581"/>
              <a:gd name="connsiteY4" fmla="*/ 1040851 h 1053551"/>
              <a:gd name="connsiteX5" fmla="*/ 378581 w 759581"/>
              <a:gd name="connsiteY5" fmla="*/ 1033707 h 1053551"/>
              <a:gd name="connsiteX6" fmla="*/ 350006 w 759581"/>
              <a:gd name="connsiteY6" fmla="*/ 1031326 h 1053551"/>
              <a:gd name="connsiteX7" fmla="*/ 342863 w 759581"/>
              <a:gd name="connsiteY7" fmla="*/ 1028945 h 1053551"/>
              <a:gd name="connsiteX8" fmla="*/ 335719 w 759581"/>
              <a:gd name="connsiteY8" fmla="*/ 1000370 h 1053551"/>
              <a:gd name="connsiteX9" fmla="*/ 316669 w 759581"/>
              <a:gd name="connsiteY9" fmla="*/ 981320 h 1053551"/>
              <a:gd name="connsiteX10" fmla="*/ 309525 w 759581"/>
              <a:gd name="connsiteY10" fmla="*/ 976557 h 1053551"/>
              <a:gd name="connsiteX11" fmla="*/ 304763 w 759581"/>
              <a:gd name="connsiteY11" fmla="*/ 969413 h 1053551"/>
              <a:gd name="connsiteX12" fmla="*/ 302381 w 759581"/>
              <a:gd name="connsiteY12" fmla="*/ 957507 h 1053551"/>
              <a:gd name="connsiteX13" fmla="*/ 292856 w 759581"/>
              <a:gd name="connsiteY13" fmla="*/ 936076 h 1053551"/>
              <a:gd name="connsiteX14" fmla="*/ 285713 w 759581"/>
              <a:gd name="connsiteY14" fmla="*/ 917026 h 1053551"/>
              <a:gd name="connsiteX15" fmla="*/ 280950 w 759581"/>
              <a:gd name="connsiteY15" fmla="*/ 900357 h 1053551"/>
              <a:gd name="connsiteX16" fmla="*/ 273806 w 759581"/>
              <a:gd name="connsiteY16" fmla="*/ 893213 h 1053551"/>
              <a:gd name="connsiteX17" fmla="*/ 245231 w 759581"/>
              <a:gd name="connsiteY17" fmla="*/ 895595 h 1053551"/>
              <a:gd name="connsiteX18" fmla="*/ 238088 w 759581"/>
              <a:gd name="connsiteY18" fmla="*/ 909882 h 1053551"/>
              <a:gd name="connsiteX19" fmla="*/ 221419 w 759581"/>
              <a:gd name="connsiteY19" fmla="*/ 921788 h 1053551"/>
              <a:gd name="connsiteX20" fmla="*/ 214275 w 759581"/>
              <a:gd name="connsiteY20" fmla="*/ 926551 h 1053551"/>
              <a:gd name="connsiteX21" fmla="*/ 199988 w 759581"/>
              <a:gd name="connsiteY21" fmla="*/ 921788 h 1053551"/>
              <a:gd name="connsiteX22" fmla="*/ 192844 w 759581"/>
              <a:gd name="connsiteY22" fmla="*/ 917026 h 1053551"/>
              <a:gd name="connsiteX23" fmla="*/ 169031 w 759581"/>
              <a:gd name="connsiteY23" fmla="*/ 909882 h 1053551"/>
              <a:gd name="connsiteX24" fmla="*/ 157125 w 759581"/>
              <a:gd name="connsiteY24" fmla="*/ 905120 h 1053551"/>
              <a:gd name="connsiteX25" fmla="*/ 147600 w 759581"/>
              <a:gd name="connsiteY25" fmla="*/ 902738 h 1053551"/>
              <a:gd name="connsiteX26" fmla="*/ 123788 w 759581"/>
              <a:gd name="connsiteY26" fmla="*/ 895595 h 1053551"/>
              <a:gd name="connsiteX27" fmla="*/ 116644 w 759581"/>
              <a:gd name="connsiteY27" fmla="*/ 888451 h 1053551"/>
              <a:gd name="connsiteX28" fmla="*/ 114263 w 759581"/>
              <a:gd name="connsiteY28" fmla="*/ 881307 h 1053551"/>
              <a:gd name="connsiteX29" fmla="*/ 109500 w 759581"/>
              <a:gd name="connsiteY29" fmla="*/ 874163 h 1053551"/>
              <a:gd name="connsiteX30" fmla="*/ 104738 w 759581"/>
              <a:gd name="connsiteY30" fmla="*/ 859876 h 1053551"/>
              <a:gd name="connsiteX31" fmla="*/ 88069 w 759581"/>
              <a:gd name="connsiteY31" fmla="*/ 855113 h 1053551"/>
              <a:gd name="connsiteX32" fmla="*/ 80925 w 759581"/>
              <a:gd name="connsiteY32" fmla="*/ 850351 h 1053551"/>
              <a:gd name="connsiteX33" fmla="*/ 78544 w 759581"/>
              <a:gd name="connsiteY33" fmla="*/ 843207 h 1053551"/>
              <a:gd name="connsiteX34" fmla="*/ 66638 w 759581"/>
              <a:gd name="connsiteY34" fmla="*/ 826538 h 1053551"/>
              <a:gd name="connsiteX35" fmla="*/ 61875 w 759581"/>
              <a:gd name="connsiteY35" fmla="*/ 812251 h 1053551"/>
              <a:gd name="connsiteX36" fmla="*/ 54731 w 759581"/>
              <a:gd name="connsiteY36" fmla="*/ 797963 h 1053551"/>
              <a:gd name="connsiteX37" fmla="*/ 52350 w 759581"/>
              <a:gd name="connsiteY37" fmla="*/ 733670 h 1053551"/>
              <a:gd name="connsiteX38" fmla="*/ 47588 w 759581"/>
              <a:gd name="connsiteY38" fmla="*/ 724145 h 1053551"/>
              <a:gd name="connsiteX39" fmla="*/ 59494 w 759581"/>
              <a:gd name="connsiteY39" fmla="*/ 714620 h 1053551"/>
              <a:gd name="connsiteX40" fmla="*/ 69019 w 759581"/>
              <a:gd name="connsiteY40" fmla="*/ 709857 h 1053551"/>
              <a:gd name="connsiteX41" fmla="*/ 76163 w 759581"/>
              <a:gd name="connsiteY41" fmla="*/ 695570 h 1053551"/>
              <a:gd name="connsiteX42" fmla="*/ 80925 w 759581"/>
              <a:gd name="connsiteY42" fmla="*/ 674138 h 1053551"/>
              <a:gd name="connsiteX43" fmla="*/ 83306 w 759581"/>
              <a:gd name="connsiteY43" fmla="*/ 666995 h 1053551"/>
              <a:gd name="connsiteX44" fmla="*/ 90450 w 759581"/>
              <a:gd name="connsiteY44" fmla="*/ 614607 h 1053551"/>
              <a:gd name="connsiteX45" fmla="*/ 95213 w 759581"/>
              <a:gd name="connsiteY45" fmla="*/ 588413 h 1053551"/>
              <a:gd name="connsiteX46" fmla="*/ 88069 w 759581"/>
              <a:gd name="connsiteY46" fmla="*/ 562220 h 1053551"/>
              <a:gd name="connsiteX47" fmla="*/ 83306 w 759581"/>
              <a:gd name="connsiteY47" fmla="*/ 545551 h 1053551"/>
              <a:gd name="connsiteX48" fmla="*/ 73781 w 759581"/>
              <a:gd name="connsiteY48" fmla="*/ 531263 h 1053551"/>
              <a:gd name="connsiteX49" fmla="*/ 69019 w 759581"/>
              <a:gd name="connsiteY49" fmla="*/ 514595 h 1053551"/>
              <a:gd name="connsiteX50" fmla="*/ 59494 w 759581"/>
              <a:gd name="connsiteY50" fmla="*/ 500307 h 1053551"/>
              <a:gd name="connsiteX51" fmla="*/ 54731 w 759581"/>
              <a:gd name="connsiteY51" fmla="*/ 493163 h 1053551"/>
              <a:gd name="connsiteX52" fmla="*/ 45206 w 759581"/>
              <a:gd name="connsiteY52" fmla="*/ 481257 h 1053551"/>
              <a:gd name="connsiteX53" fmla="*/ 33300 w 759581"/>
              <a:gd name="connsiteY53" fmla="*/ 469351 h 1053551"/>
              <a:gd name="connsiteX54" fmla="*/ 21394 w 759581"/>
              <a:gd name="connsiteY54" fmla="*/ 452682 h 1053551"/>
              <a:gd name="connsiteX55" fmla="*/ 19013 w 759581"/>
              <a:gd name="connsiteY55" fmla="*/ 445538 h 1053551"/>
              <a:gd name="connsiteX56" fmla="*/ 11869 w 759581"/>
              <a:gd name="connsiteY56" fmla="*/ 438395 h 1053551"/>
              <a:gd name="connsiteX57" fmla="*/ 7106 w 759581"/>
              <a:gd name="connsiteY57" fmla="*/ 431251 h 1053551"/>
              <a:gd name="connsiteX58" fmla="*/ 14250 w 759581"/>
              <a:gd name="connsiteY58" fmla="*/ 371720 h 1053551"/>
              <a:gd name="connsiteX59" fmla="*/ 21394 w 759581"/>
              <a:gd name="connsiteY59" fmla="*/ 364576 h 1053551"/>
              <a:gd name="connsiteX60" fmla="*/ 30919 w 759581"/>
              <a:gd name="connsiteY60" fmla="*/ 350288 h 1053551"/>
              <a:gd name="connsiteX61" fmla="*/ 35681 w 759581"/>
              <a:gd name="connsiteY61" fmla="*/ 340763 h 1053551"/>
              <a:gd name="connsiteX62" fmla="*/ 40444 w 759581"/>
              <a:gd name="connsiteY62" fmla="*/ 333620 h 1053551"/>
              <a:gd name="connsiteX63" fmla="*/ 45206 w 759581"/>
              <a:gd name="connsiteY63" fmla="*/ 278851 h 1053551"/>
              <a:gd name="connsiteX64" fmla="*/ 47588 w 759581"/>
              <a:gd name="connsiteY64" fmla="*/ 271707 h 1053551"/>
              <a:gd name="connsiteX65" fmla="*/ 54731 w 759581"/>
              <a:gd name="connsiteY65" fmla="*/ 264563 h 1053551"/>
              <a:gd name="connsiteX66" fmla="*/ 59494 w 759581"/>
              <a:gd name="connsiteY66" fmla="*/ 257420 h 1053551"/>
              <a:gd name="connsiteX67" fmla="*/ 73781 w 759581"/>
              <a:gd name="connsiteY67" fmla="*/ 247895 h 1053551"/>
              <a:gd name="connsiteX68" fmla="*/ 85688 w 759581"/>
              <a:gd name="connsiteY68" fmla="*/ 233607 h 1053551"/>
              <a:gd name="connsiteX69" fmla="*/ 97594 w 759581"/>
              <a:gd name="connsiteY69" fmla="*/ 219320 h 1053551"/>
              <a:gd name="connsiteX70" fmla="*/ 109500 w 759581"/>
              <a:gd name="connsiteY70" fmla="*/ 209795 h 1053551"/>
              <a:gd name="connsiteX71" fmla="*/ 119025 w 759581"/>
              <a:gd name="connsiteY71" fmla="*/ 202651 h 1053551"/>
              <a:gd name="connsiteX72" fmla="*/ 133313 w 759581"/>
              <a:gd name="connsiteY72" fmla="*/ 197888 h 1053551"/>
              <a:gd name="connsiteX73" fmla="*/ 140456 w 759581"/>
              <a:gd name="connsiteY73" fmla="*/ 195507 h 1053551"/>
              <a:gd name="connsiteX74" fmla="*/ 169031 w 759581"/>
              <a:gd name="connsiteY74" fmla="*/ 171695 h 1053551"/>
              <a:gd name="connsiteX75" fmla="*/ 180938 w 759581"/>
              <a:gd name="connsiteY75" fmla="*/ 169313 h 1053551"/>
              <a:gd name="connsiteX76" fmla="*/ 188081 w 759581"/>
              <a:gd name="connsiteY76" fmla="*/ 164551 h 1053551"/>
              <a:gd name="connsiteX77" fmla="*/ 228563 w 759581"/>
              <a:gd name="connsiteY77" fmla="*/ 162170 h 1053551"/>
              <a:gd name="connsiteX78" fmla="*/ 242850 w 759581"/>
              <a:gd name="connsiteY78" fmla="*/ 169313 h 1053551"/>
              <a:gd name="connsiteX79" fmla="*/ 249994 w 759581"/>
              <a:gd name="connsiteY79" fmla="*/ 174076 h 1053551"/>
              <a:gd name="connsiteX80" fmla="*/ 264281 w 759581"/>
              <a:gd name="connsiteY80" fmla="*/ 178838 h 1053551"/>
              <a:gd name="connsiteX81" fmla="*/ 271425 w 759581"/>
              <a:gd name="connsiteY81" fmla="*/ 183601 h 1053551"/>
              <a:gd name="connsiteX82" fmla="*/ 285713 w 759581"/>
              <a:gd name="connsiteY82" fmla="*/ 188363 h 1053551"/>
              <a:gd name="connsiteX83" fmla="*/ 326194 w 759581"/>
              <a:gd name="connsiteY83" fmla="*/ 185982 h 1053551"/>
              <a:gd name="connsiteX84" fmla="*/ 333338 w 759581"/>
              <a:gd name="connsiteY84" fmla="*/ 181220 h 1053551"/>
              <a:gd name="connsiteX85" fmla="*/ 340481 w 759581"/>
              <a:gd name="connsiteY85" fmla="*/ 178838 h 1053551"/>
              <a:gd name="connsiteX86" fmla="*/ 347625 w 759581"/>
              <a:gd name="connsiteY86" fmla="*/ 174076 h 1053551"/>
              <a:gd name="connsiteX87" fmla="*/ 388106 w 759581"/>
              <a:gd name="connsiteY87" fmla="*/ 169313 h 1053551"/>
              <a:gd name="connsiteX88" fmla="*/ 407156 w 759581"/>
              <a:gd name="connsiteY88" fmla="*/ 164551 h 1053551"/>
              <a:gd name="connsiteX89" fmla="*/ 416681 w 759581"/>
              <a:gd name="connsiteY89" fmla="*/ 162170 h 1053551"/>
              <a:gd name="connsiteX90" fmla="*/ 433350 w 759581"/>
              <a:gd name="connsiteY90" fmla="*/ 147882 h 1053551"/>
              <a:gd name="connsiteX91" fmla="*/ 445256 w 759581"/>
              <a:gd name="connsiteY91" fmla="*/ 138357 h 1053551"/>
              <a:gd name="connsiteX92" fmla="*/ 447638 w 759581"/>
              <a:gd name="connsiteY92" fmla="*/ 131213 h 1053551"/>
              <a:gd name="connsiteX93" fmla="*/ 454781 w 759581"/>
              <a:gd name="connsiteY93" fmla="*/ 74063 h 1053551"/>
              <a:gd name="connsiteX94" fmla="*/ 459544 w 759581"/>
              <a:gd name="connsiteY94" fmla="*/ 66920 h 1053551"/>
              <a:gd name="connsiteX95" fmla="*/ 469069 w 759581"/>
              <a:gd name="connsiteY95" fmla="*/ 64538 h 1053551"/>
              <a:gd name="connsiteX96" fmla="*/ 483356 w 759581"/>
              <a:gd name="connsiteY96" fmla="*/ 59776 h 1053551"/>
              <a:gd name="connsiteX97" fmla="*/ 490500 w 759581"/>
              <a:gd name="connsiteY97" fmla="*/ 57395 h 1053551"/>
              <a:gd name="connsiteX98" fmla="*/ 504788 w 759581"/>
              <a:gd name="connsiteY98" fmla="*/ 50251 h 1053551"/>
              <a:gd name="connsiteX99" fmla="*/ 511931 w 759581"/>
              <a:gd name="connsiteY99" fmla="*/ 45488 h 1053551"/>
              <a:gd name="connsiteX100" fmla="*/ 519075 w 759581"/>
              <a:gd name="connsiteY100" fmla="*/ 43107 h 1053551"/>
              <a:gd name="connsiteX101" fmla="*/ 526219 w 759581"/>
              <a:gd name="connsiteY101" fmla="*/ 38345 h 1053551"/>
              <a:gd name="connsiteX102" fmla="*/ 547650 w 759581"/>
              <a:gd name="connsiteY102" fmla="*/ 35963 h 1053551"/>
              <a:gd name="connsiteX103" fmla="*/ 564319 w 759581"/>
              <a:gd name="connsiteY103" fmla="*/ 28820 h 1053551"/>
              <a:gd name="connsiteX104" fmla="*/ 573844 w 759581"/>
              <a:gd name="connsiteY104" fmla="*/ 26438 h 1053551"/>
              <a:gd name="connsiteX105" fmla="*/ 592894 w 759581"/>
              <a:gd name="connsiteY105" fmla="*/ 21676 h 1053551"/>
              <a:gd name="connsiteX106" fmla="*/ 602419 w 759581"/>
              <a:gd name="connsiteY106" fmla="*/ 14532 h 1053551"/>
              <a:gd name="connsiteX107" fmla="*/ 616706 w 759581"/>
              <a:gd name="connsiteY107" fmla="*/ 9770 h 1053551"/>
              <a:gd name="connsiteX108" fmla="*/ 623850 w 759581"/>
              <a:gd name="connsiteY108" fmla="*/ 7388 h 1053551"/>
              <a:gd name="connsiteX109" fmla="*/ 630994 w 759581"/>
              <a:gd name="connsiteY109" fmla="*/ 5007 h 1053551"/>
              <a:gd name="connsiteX110" fmla="*/ 638138 w 759581"/>
              <a:gd name="connsiteY110" fmla="*/ 245 h 1053551"/>
              <a:gd name="connsiteX111" fmla="*/ 666713 w 759581"/>
              <a:gd name="connsiteY111" fmla="*/ 2626 h 1053551"/>
              <a:gd name="connsiteX112" fmla="*/ 678619 w 759581"/>
              <a:gd name="connsiteY112" fmla="*/ 14532 h 1053551"/>
              <a:gd name="connsiteX113" fmla="*/ 735769 w 759581"/>
              <a:gd name="connsiteY113" fmla="*/ 16913 h 1053551"/>
              <a:gd name="connsiteX114" fmla="*/ 750056 w 759581"/>
              <a:gd name="connsiteY114" fmla="*/ 31201 h 1053551"/>
              <a:gd name="connsiteX115" fmla="*/ 759581 w 759581"/>
              <a:gd name="connsiteY115" fmla="*/ 45488 h 1053551"/>
              <a:gd name="connsiteX116" fmla="*/ 754819 w 759581"/>
              <a:gd name="connsiteY116" fmla="*/ 64538 h 1053551"/>
              <a:gd name="connsiteX117" fmla="*/ 745294 w 759581"/>
              <a:gd name="connsiteY117" fmla="*/ 71682 h 1053551"/>
              <a:gd name="connsiteX118" fmla="*/ 728625 w 759581"/>
              <a:gd name="connsiteY118" fmla="*/ 81207 h 1053551"/>
              <a:gd name="connsiteX119" fmla="*/ 721481 w 759581"/>
              <a:gd name="connsiteY119" fmla="*/ 85970 h 1053551"/>
              <a:gd name="connsiteX120" fmla="*/ 714338 w 759581"/>
              <a:gd name="connsiteY120" fmla="*/ 88351 h 1053551"/>
              <a:gd name="connsiteX121" fmla="*/ 709575 w 759581"/>
              <a:gd name="connsiteY121" fmla="*/ 95495 h 1053551"/>
              <a:gd name="connsiteX122" fmla="*/ 707194 w 759581"/>
              <a:gd name="connsiteY122" fmla="*/ 102638 h 1053551"/>
              <a:gd name="connsiteX123" fmla="*/ 714338 w 759581"/>
              <a:gd name="connsiteY123" fmla="*/ 121688 h 1053551"/>
              <a:gd name="connsiteX124" fmla="*/ 716719 w 759581"/>
              <a:gd name="connsiteY124" fmla="*/ 183601 h 1053551"/>
              <a:gd name="connsiteX125" fmla="*/ 714338 w 759581"/>
              <a:gd name="connsiteY125" fmla="*/ 190745 h 1053551"/>
              <a:gd name="connsiteX126" fmla="*/ 704813 w 759581"/>
              <a:gd name="connsiteY126" fmla="*/ 205032 h 1053551"/>
              <a:gd name="connsiteX127" fmla="*/ 702431 w 759581"/>
              <a:gd name="connsiteY127" fmla="*/ 212176 h 1053551"/>
              <a:gd name="connsiteX128" fmla="*/ 697669 w 759581"/>
              <a:gd name="connsiteY128" fmla="*/ 219320 h 1053551"/>
              <a:gd name="connsiteX129" fmla="*/ 692906 w 759581"/>
              <a:gd name="connsiteY129" fmla="*/ 233607 h 1053551"/>
              <a:gd name="connsiteX130" fmla="*/ 692906 w 759581"/>
              <a:gd name="connsiteY130" fmla="*/ 328857 h 1053551"/>
              <a:gd name="connsiteX131" fmla="*/ 697669 w 759581"/>
              <a:gd name="connsiteY131" fmla="*/ 343145 h 1053551"/>
              <a:gd name="connsiteX132" fmla="*/ 700050 w 759581"/>
              <a:gd name="connsiteY132" fmla="*/ 350288 h 1053551"/>
              <a:gd name="connsiteX133" fmla="*/ 702431 w 759581"/>
              <a:gd name="connsiteY133" fmla="*/ 357432 h 1053551"/>
              <a:gd name="connsiteX134" fmla="*/ 707194 w 759581"/>
              <a:gd name="connsiteY134" fmla="*/ 364576 h 1053551"/>
              <a:gd name="connsiteX135" fmla="*/ 709575 w 759581"/>
              <a:gd name="connsiteY135" fmla="*/ 371720 h 1053551"/>
              <a:gd name="connsiteX136" fmla="*/ 716719 w 759581"/>
              <a:gd name="connsiteY136" fmla="*/ 378863 h 1053551"/>
              <a:gd name="connsiteX137" fmla="*/ 714338 w 759581"/>
              <a:gd name="connsiteY137" fmla="*/ 386007 h 1053551"/>
              <a:gd name="connsiteX138" fmla="*/ 700050 w 759581"/>
              <a:gd name="connsiteY138" fmla="*/ 395532 h 1053551"/>
              <a:gd name="connsiteX139" fmla="*/ 692906 w 759581"/>
              <a:gd name="connsiteY139" fmla="*/ 402676 h 1053551"/>
              <a:gd name="connsiteX140" fmla="*/ 681000 w 759581"/>
              <a:gd name="connsiteY140" fmla="*/ 419345 h 1053551"/>
              <a:gd name="connsiteX141" fmla="*/ 681000 w 759581"/>
              <a:gd name="connsiteY141" fmla="*/ 481257 h 1053551"/>
              <a:gd name="connsiteX142" fmla="*/ 685763 w 759581"/>
              <a:gd name="connsiteY142" fmla="*/ 514595 h 1053551"/>
              <a:gd name="connsiteX143" fmla="*/ 690525 w 759581"/>
              <a:gd name="connsiteY143" fmla="*/ 521738 h 1053551"/>
              <a:gd name="connsiteX144" fmla="*/ 702431 w 759581"/>
              <a:gd name="connsiteY144" fmla="*/ 545551 h 1053551"/>
              <a:gd name="connsiteX145" fmla="*/ 707194 w 759581"/>
              <a:gd name="connsiteY145" fmla="*/ 552695 h 1053551"/>
              <a:gd name="connsiteX146" fmla="*/ 707194 w 759581"/>
              <a:gd name="connsiteY146" fmla="*/ 574126 h 1053551"/>
              <a:gd name="connsiteX147" fmla="*/ 702431 w 759581"/>
              <a:gd name="connsiteY147" fmla="*/ 581270 h 1053551"/>
              <a:gd name="connsiteX148" fmla="*/ 688144 w 759581"/>
              <a:gd name="connsiteY148" fmla="*/ 590795 h 1053551"/>
              <a:gd name="connsiteX149" fmla="*/ 683381 w 759581"/>
              <a:gd name="connsiteY149" fmla="*/ 597938 h 1053551"/>
              <a:gd name="connsiteX150" fmla="*/ 676238 w 759581"/>
              <a:gd name="connsiteY150" fmla="*/ 602701 h 1053551"/>
              <a:gd name="connsiteX151" fmla="*/ 673856 w 759581"/>
              <a:gd name="connsiteY151" fmla="*/ 619370 h 1053551"/>
              <a:gd name="connsiteX152" fmla="*/ 666713 w 759581"/>
              <a:gd name="connsiteY152" fmla="*/ 697951 h 1053551"/>
              <a:gd name="connsiteX153" fmla="*/ 681000 w 759581"/>
              <a:gd name="connsiteY153" fmla="*/ 702713 h 1053551"/>
              <a:gd name="connsiteX154" fmla="*/ 735769 w 759581"/>
              <a:gd name="connsiteY154" fmla="*/ 707476 h 1053551"/>
              <a:gd name="connsiteX155" fmla="*/ 750056 w 759581"/>
              <a:gd name="connsiteY155" fmla="*/ 712238 h 1053551"/>
              <a:gd name="connsiteX156" fmla="*/ 757200 w 759581"/>
              <a:gd name="connsiteY156" fmla="*/ 714620 h 1053551"/>
              <a:gd name="connsiteX157" fmla="*/ 750056 w 759581"/>
              <a:gd name="connsiteY157" fmla="*/ 750338 h 1053551"/>
              <a:gd name="connsiteX158" fmla="*/ 747675 w 759581"/>
              <a:gd name="connsiteY158" fmla="*/ 757482 h 1053551"/>
              <a:gd name="connsiteX159" fmla="*/ 740531 w 759581"/>
              <a:gd name="connsiteY159" fmla="*/ 764626 h 1053551"/>
              <a:gd name="connsiteX160" fmla="*/ 731006 w 759581"/>
              <a:gd name="connsiteY160" fmla="*/ 767007 h 1053551"/>
              <a:gd name="connsiteX161" fmla="*/ 716719 w 759581"/>
              <a:gd name="connsiteY161" fmla="*/ 771770 h 1053551"/>
              <a:gd name="connsiteX162" fmla="*/ 704813 w 759581"/>
              <a:gd name="connsiteY162" fmla="*/ 774151 h 1053551"/>
              <a:gd name="connsiteX163" fmla="*/ 681000 w 759581"/>
              <a:gd name="connsiteY163" fmla="*/ 781295 h 1053551"/>
              <a:gd name="connsiteX164" fmla="*/ 666713 w 759581"/>
              <a:gd name="connsiteY164" fmla="*/ 783676 h 1053551"/>
              <a:gd name="connsiteX165" fmla="*/ 640519 w 759581"/>
              <a:gd name="connsiteY165" fmla="*/ 793201 h 1053551"/>
              <a:gd name="connsiteX166" fmla="*/ 630994 w 759581"/>
              <a:gd name="connsiteY166" fmla="*/ 795582 h 1053551"/>
              <a:gd name="connsiteX167" fmla="*/ 623850 w 759581"/>
              <a:gd name="connsiteY167" fmla="*/ 797963 h 1053551"/>
              <a:gd name="connsiteX168" fmla="*/ 614325 w 759581"/>
              <a:gd name="connsiteY168" fmla="*/ 812251 h 1053551"/>
              <a:gd name="connsiteX169" fmla="*/ 604800 w 759581"/>
              <a:gd name="connsiteY169" fmla="*/ 871782 h 1053551"/>
              <a:gd name="connsiteX170" fmla="*/ 590513 w 759581"/>
              <a:gd name="connsiteY170" fmla="*/ 881307 h 1053551"/>
              <a:gd name="connsiteX171" fmla="*/ 573844 w 759581"/>
              <a:gd name="connsiteY171" fmla="*/ 893213 h 1053551"/>
              <a:gd name="connsiteX172" fmla="*/ 566700 w 759581"/>
              <a:gd name="connsiteY172" fmla="*/ 895595 h 1053551"/>
              <a:gd name="connsiteX173" fmla="*/ 557175 w 759581"/>
              <a:gd name="connsiteY173" fmla="*/ 909882 h 1053551"/>
              <a:gd name="connsiteX174" fmla="*/ 542888 w 759581"/>
              <a:gd name="connsiteY174" fmla="*/ 914645 h 1053551"/>
              <a:gd name="connsiteX175" fmla="*/ 535744 w 759581"/>
              <a:gd name="connsiteY175" fmla="*/ 921788 h 1053551"/>
              <a:gd name="connsiteX176" fmla="*/ 528600 w 759581"/>
              <a:gd name="connsiteY176" fmla="*/ 938457 h 1053551"/>
              <a:gd name="connsiteX177" fmla="*/ 521456 w 759581"/>
              <a:gd name="connsiteY177" fmla="*/ 1005132 h 1053551"/>
              <a:gd name="connsiteX178" fmla="*/ 514313 w 759581"/>
              <a:gd name="connsiteY178" fmla="*/ 1012276 h 1053551"/>
              <a:gd name="connsiteX179" fmla="*/ 511931 w 759581"/>
              <a:gd name="connsiteY179" fmla="*/ 1019420 h 1053551"/>
              <a:gd name="connsiteX180" fmla="*/ 492881 w 759581"/>
              <a:gd name="connsiteY180" fmla="*/ 1036088 h 1053551"/>
              <a:gd name="connsiteX181" fmla="*/ 478594 w 759581"/>
              <a:gd name="connsiteY181" fmla="*/ 1040851 h 1053551"/>
              <a:gd name="connsiteX182" fmla="*/ 471450 w 759581"/>
              <a:gd name="connsiteY182" fmla="*/ 1045613 h 1053551"/>
              <a:gd name="connsiteX183" fmla="*/ 466688 w 759581"/>
              <a:gd name="connsiteY183" fmla="*/ 1052757 h 105355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</a:cxnLst>
            <a:rect l="l" t="t" r="r" b="b"/>
            <a:pathLst>
              <a:path w="759581" h="1053551">
                <a:moveTo>
                  <a:pt x="466688" y="1052757"/>
                </a:moveTo>
                <a:cubicBezTo>
                  <a:pt x="463910" y="1053551"/>
                  <a:pt x="458708" y="1051358"/>
                  <a:pt x="454781" y="1050376"/>
                </a:cubicBezTo>
                <a:cubicBezTo>
                  <a:pt x="452346" y="1049767"/>
                  <a:pt x="450099" y="1048487"/>
                  <a:pt x="447638" y="1047995"/>
                </a:cubicBezTo>
                <a:cubicBezTo>
                  <a:pt x="442134" y="1046894"/>
                  <a:pt x="436525" y="1046407"/>
                  <a:pt x="430969" y="1045613"/>
                </a:cubicBezTo>
                <a:cubicBezTo>
                  <a:pt x="426206" y="1044026"/>
                  <a:pt x="421604" y="1041836"/>
                  <a:pt x="416681" y="1040851"/>
                </a:cubicBezTo>
                <a:cubicBezTo>
                  <a:pt x="411457" y="1039806"/>
                  <a:pt x="386942" y="1034636"/>
                  <a:pt x="378581" y="1033707"/>
                </a:cubicBezTo>
                <a:cubicBezTo>
                  <a:pt x="369081" y="1032652"/>
                  <a:pt x="359531" y="1032120"/>
                  <a:pt x="350006" y="1031326"/>
                </a:cubicBezTo>
                <a:cubicBezTo>
                  <a:pt x="347625" y="1030532"/>
                  <a:pt x="344322" y="1030987"/>
                  <a:pt x="342863" y="1028945"/>
                </a:cubicBezTo>
                <a:cubicBezTo>
                  <a:pt x="334632" y="1017421"/>
                  <a:pt x="340792" y="1012546"/>
                  <a:pt x="335719" y="1000370"/>
                </a:cubicBezTo>
                <a:cubicBezTo>
                  <a:pt x="328959" y="984146"/>
                  <a:pt x="328378" y="988011"/>
                  <a:pt x="316669" y="981320"/>
                </a:cubicBezTo>
                <a:cubicBezTo>
                  <a:pt x="314184" y="979900"/>
                  <a:pt x="311906" y="978145"/>
                  <a:pt x="309525" y="976557"/>
                </a:cubicBezTo>
                <a:cubicBezTo>
                  <a:pt x="307938" y="974176"/>
                  <a:pt x="305768" y="972093"/>
                  <a:pt x="304763" y="969413"/>
                </a:cubicBezTo>
                <a:cubicBezTo>
                  <a:pt x="303342" y="965623"/>
                  <a:pt x="303446" y="961412"/>
                  <a:pt x="302381" y="957507"/>
                </a:cubicBezTo>
                <a:cubicBezTo>
                  <a:pt x="298457" y="943119"/>
                  <a:pt x="299410" y="945906"/>
                  <a:pt x="292856" y="936076"/>
                </a:cubicBezTo>
                <a:cubicBezTo>
                  <a:pt x="286819" y="905887"/>
                  <a:pt x="294908" y="938481"/>
                  <a:pt x="285713" y="917026"/>
                </a:cubicBezTo>
                <a:cubicBezTo>
                  <a:pt x="284763" y="914810"/>
                  <a:pt x="282800" y="903133"/>
                  <a:pt x="280950" y="900357"/>
                </a:cubicBezTo>
                <a:cubicBezTo>
                  <a:pt x="279082" y="897555"/>
                  <a:pt x="276187" y="895594"/>
                  <a:pt x="273806" y="893213"/>
                </a:cubicBezTo>
                <a:cubicBezTo>
                  <a:pt x="264281" y="894007"/>
                  <a:pt x="254421" y="892969"/>
                  <a:pt x="245231" y="895595"/>
                </a:cubicBezTo>
                <a:cubicBezTo>
                  <a:pt x="240602" y="896917"/>
                  <a:pt x="240035" y="906961"/>
                  <a:pt x="238088" y="909882"/>
                </a:cubicBezTo>
                <a:cubicBezTo>
                  <a:pt x="232717" y="917939"/>
                  <a:pt x="229442" y="917204"/>
                  <a:pt x="221419" y="921788"/>
                </a:cubicBezTo>
                <a:cubicBezTo>
                  <a:pt x="218934" y="923208"/>
                  <a:pt x="216656" y="924963"/>
                  <a:pt x="214275" y="926551"/>
                </a:cubicBezTo>
                <a:cubicBezTo>
                  <a:pt x="209513" y="924963"/>
                  <a:pt x="204165" y="924572"/>
                  <a:pt x="199988" y="921788"/>
                </a:cubicBezTo>
                <a:cubicBezTo>
                  <a:pt x="197607" y="920201"/>
                  <a:pt x="195459" y="918188"/>
                  <a:pt x="192844" y="917026"/>
                </a:cubicBezTo>
                <a:cubicBezTo>
                  <a:pt x="176277" y="909663"/>
                  <a:pt x="182888" y="914501"/>
                  <a:pt x="169031" y="909882"/>
                </a:cubicBezTo>
                <a:cubicBezTo>
                  <a:pt x="164976" y="908530"/>
                  <a:pt x="161180" y="906472"/>
                  <a:pt x="157125" y="905120"/>
                </a:cubicBezTo>
                <a:cubicBezTo>
                  <a:pt x="154020" y="904085"/>
                  <a:pt x="150735" y="903678"/>
                  <a:pt x="147600" y="902738"/>
                </a:cubicBezTo>
                <a:cubicBezTo>
                  <a:pt x="118638" y="894049"/>
                  <a:pt x="145726" y="901079"/>
                  <a:pt x="123788" y="895595"/>
                </a:cubicBezTo>
                <a:cubicBezTo>
                  <a:pt x="121407" y="893214"/>
                  <a:pt x="118512" y="891253"/>
                  <a:pt x="116644" y="888451"/>
                </a:cubicBezTo>
                <a:cubicBezTo>
                  <a:pt x="115252" y="886362"/>
                  <a:pt x="115386" y="883552"/>
                  <a:pt x="114263" y="881307"/>
                </a:cubicBezTo>
                <a:cubicBezTo>
                  <a:pt x="112983" y="878747"/>
                  <a:pt x="111088" y="876544"/>
                  <a:pt x="109500" y="874163"/>
                </a:cubicBezTo>
                <a:cubicBezTo>
                  <a:pt x="107913" y="869401"/>
                  <a:pt x="109608" y="861093"/>
                  <a:pt x="104738" y="859876"/>
                </a:cubicBezTo>
                <a:cubicBezTo>
                  <a:pt x="101680" y="859111"/>
                  <a:pt x="91490" y="856823"/>
                  <a:pt x="88069" y="855113"/>
                </a:cubicBezTo>
                <a:cubicBezTo>
                  <a:pt x="85509" y="853833"/>
                  <a:pt x="83306" y="851938"/>
                  <a:pt x="80925" y="850351"/>
                </a:cubicBezTo>
                <a:cubicBezTo>
                  <a:pt x="80131" y="847970"/>
                  <a:pt x="79667" y="845452"/>
                  <a:pt x="78544" y="843207"/>
                </a:cubicBezTo>
                <a:cubicBezTo>
                  <a:pt x="76805" y="839729"/>
                  <a:pt x="68252" y="828691"/>
                  <a:pt x="66638" y="826538"/>
                </a:cubicBezTo>
                <a:cubicBezTo>
                  <a:pt x="65050" y="821776"/>
                  <a:pt x="64659" y="816428"/>
                  <a:pt x="61875" y="812251"/>
                </a:cubicBezTo>
                <a:cubicBezTo>
                  <a:pt x="55721" y="803018"/>
                  <a:pt x="58018" y="807822"/>
                  <a:pt x="54731" y="797963"/>
                </a:cubicBezTo>
                <a:cubicBezTo>
                  <a:pt x="53937" y="776532"/>
                  <a:pt x="54416" y="755016"/>
                  <a:pt x="52350" y="733670"/>
                </a:cubicBezTo>
                <a:cubicBezTo>
                  <a:pt x="52008" y="730137"/>
                  <a:pt x="48090" y="727659"/>
                  <a:pt x="47588" y="724145"/>
                </a:cubicBezTo>
                <a:cubicBezTo>
                  <a:pt x="46292" y="715074"/>
                  <a:pt x="53677" y="716074"/>
                  <a:pt x="59494" y="714620"/>
                </a:cubicBezTo>
                <a:cubicBezTo>
                  <a:pt x="62669" y="713032"/>
                  <a:pt x="66292" y="712130"/>
                  <a:pt x="69019" y="709857"/>
                </a:cubicBezTo>
                <a:cubicBezTo>
                  <a:pt x="72930" y="706598"/>
                  <a:pt x="74843" y="700190"/>
                  <a:pt x="76163" y="695570"/>
                </a:cubicBezTo>
                <a:cubicBezTo>
                  <a:pt x="81044" y="678489"/>
                  <a:pt x="76024" y="693742"/>
                  <a:pt x="80925" y="674138"/>
                </a:cubicBezTo>
                <a:cubicBezTo>
                  <a:pt x="81534" y="671703"/>
                  <a:pt x="82512" y="669376"/>
                  <a:pt x="83306" y="666995"/>
                </a:cubicBezTo>
                <a:cubicBezTo>
                  <a:pt x="87851" y="626104"/>
                  <a:pt x="83129" y="665860"/>
                  <a:pt x="90450" y="614607"/>
                </a:cubicBezTo>
                <a:cubicBezTo>
                  <a:pt x="93815" y="591048"/>
                  <a:pt x="90543" y="602419"/>
                  <a:pt x="95213" y="588413"/>
                </a:cubicBezTo>
                <a:cubicBezTo>
                  <a:pt x="89741" y="544649"/>
                  <a:pt x="97604" y="584469"/>
                  <a:pt x="88069" y="562220"/>
                </a:cubicBezTo>
                <a:cubicBezTo>
                  <a:pt x="85752" y="556813"/>
                  <a:pt x="86207" y="550773"/>
                  <a:pt x="83306" y="545551"/>
                </a:cubicBezTo>
                <a:cubicBezTo>
                  <a:pt x="80526" y="540547"/>
                  <a:pt x="73781" y="531263"/>
                  <a:pt x="73781" y="531263"/>
                </a:cubicBezTo>
                <a:cubicBezTo>
                  <a:pt x="73220" y="529021"/>
                  <a:pt x="70572" y="517391"/>
                  <a:pt x="69019" y="514595"/>
                </a:cubicBezTo>
                <a:cubicBezTo>
                  <a:pt x="66239" y="509591"/>
                  <a:pt x="62669" y="505070"/>
                  <a:pt x="59494" y="500307"/>
                </a:cubicBezTo>
                <a:lnTo>
                  <a:pt x="54731" y="493163"/>
                </a:lnTo>
                <a:cubicBezTo>
                  <a:pt x="50095" y="479256"/>
                  <a:pt x="55977" y="492029"/>
                  <a:pt x="45206" y="481257"/>
                </a:cubicBezTo>
                <a:cubicBezTo>
                  <a:pt x="29335" y="465385"/>
                  <a:pt x="52347" y="482047"/>
                  <a:pt x="33300" y="469351"/>
                </a:cubicBezTo>
                <a:cubicBezTo>
                  <a:pt x="31679" y="467189"/>
                  <a:pt x="23137" y="456168"/>
                  <a:pt x="21394" y="452682"/>
                </a:cubicBezTo>
                <a:cubicBezTo>
                  <a:pt x="20272" y="450437"/>
                  <a:pt x="20405" y="447627"/>
                  <a:pt x="19013" y="445538"/>
                </a:cubicBezTo>
                <a:cubicBezTo>
                  <a:pt x="17145" y="442736"/>
                  <a:pt x="14025" y="440982"/>
                  <a:pt x="11869" y="438395"/>
                </a:cubicBezTo>
                <a:cubicBezTo>
                  <a:pt x="10037" y="436196"/>
                  <a:pt x="8694" y="433632"/>
                  <a:pt x="7106" y="431251"/>
                </a:cubicBezTo>
                <a:cubicBezTo>
                  <a:pt x="8344" y="404032"/>
                  <a:pt x="0" y="388820"/>
                  <a:pt x="14250" y="371720"/>
                </a:cubicBezTo>
                <a:cubicBezTo>
                  <a:pt x="16406" y="369133"/>
                  <a:pt x="19013" y="366957"/>
                  <a:pt x="21394" y="364576"/>
                </a:cubicBezTo>
                <a:cubicBezTo>
                  <a:pt x="26502" y="349251"/>
                  <a:pt x="19771" y="365896"/>
                  <a:pt x="30919" y="350288"/>
                </a:cubicBezTo>
                <a:cubicBezTo>
                  <a:pt x="32982" y="347399"/>
                  <a:pt x="33920" y="343845"/>
                  <a:pt x="35681" y="340763"/>
                </a:cubicBezTo>
                <a:cubicBezTo>
                  <a:pt x="37101" y="338278"/>
                  <a:pt x="38856" y="336001"/>
                  <a:pt x="40444" y="333620"/>
                </a:cubicBezTo>
                <a:cubicBezTo>
                  <a:pt x="42031" y="315364"/>
                  <a:pt x="39410" y="296235"/>
                  <a:pt x="45206" y="278851"/>
                </a:cubicBezTo>
                <a:cubicBezTo>
                  <a:pt x="46000" y="276470"/>
                  <a:pt x="46196" y="273796"/>
                  <a:pt x="47588" y="271707"/>
                </a:cubicBezTo>
                <a:cubicBezTo>
                  <a:pt x="49456" y="268905"/>
                  <a:pt x="52575" y="267150"/>
                  <a:pt x="54731" y="264563"/>
                </a:cubicBezTo>
                <a:cubicBezTo>
                  <a:pt x="56563" y="262365"/>
                  <a:pt x="57340" y="259304"/>
                  <a:pt x="59494" y="257420"/>
                </a:cubicBezTo>
                <a:cubicBezTo>
                  <a:pt x="63802" y="253651"/>
                  <a:pt x="73781" y="247895"/>
                  <a:pt x="73781" y="247895"/>
                </a:cubicBezTo>
                <a:cubicBezTo>
                  <a:pt x="85611" y="230151"/>
                  <a:pt x="70403" y="251950"/>
                  <a:pt x="85688" y="233607"/>
                </a:cubicBezTo>
                <a:cubicBezTo>
                  <a:pt x="102257" y="213723"/>
                  <a:pt x="76731" y="240180"/>
                  <a:pt x="97594" y="219320"/>
                </a:cubicBezTo>
                <a:cubicBezTo>
                  <a:pt x="101927" y="206319"/>
                  <a:pt x="96344" y="216373"/>
                  <a:pt x="109500" y="209795"/>
                </a:cubicBezTo>
                <a:cubicBezTo>
                  <a:pt x="113050" y="208020"/>
                  <a:pt x="115475" y="204426"/>
                  <a:pt x="119025" y="202651"/>
                </a:cubicBezTo>
                <a:cubicBezTo>
                  <a:pt x="123515" y="200406"/>
                  <a:pt x="128550" y="199476"/>
                  <a:pt x="133313" y="197888"/>
                </a:cubicBezTo>
                <a:lnTo>
                  <a:pt x="140456" y="195507"/>
                </a:lnTo>
                <a:cubicBezTo>
                  <a:pt x="145137" y="190827"/>
                  <a:pt x="160744" y="173353"/>
                  <a:pt x="169031" y="171695"/>
                </a:cubicBezTo>
                <a:lnTo>
                  <a:pt x="180938" y="169313"/>
                </a:lnTo>
                <a:cubicBezTo>
                  <a:pt x="183319" y="167726"/>
                  <a:pt x="185596" y="165971"/>
                  <a:pt x="188081" y="164551"/>
                </a:cubicBezTo>
                <a:cubicBezTo>
                  <a:pt x="204794" y="155000"/>
                  <a:pt x="200097" y="159980"/>
                  <a:pt x="228563" y="162170"/>
                </a:cubicBezTo>
                <a:cubicBezTo>
                  <a:pt x="249037" y="175819"/>
                  <a:pt x="223130" y="159453"/>
                  <a:pt x="242850" y="169313"/>
                </a:cubicBezTo>
                <a:cubicBezTo>
                  <a:pt x="245410" y="170593"/>
                  <a:pt x="247379" y="172914"/>
                  <a:pt x="249994" y="174076"/>
                </a:cubicBezTo>
                <a:cubicBezTo>
                  <a:pt x="254581" y="176115"/>
                  <a:pt x="264281" y="178838"/>
                  <a:pt x="264281" y="178838"/>
                </a:cubicBezTo>
                <a:cubicBezTo>
                  <a:pt x="266662" y="180426"/>
                  <a:pt x="268810" y="182439"/>
                  <a:pt x="271425" y="183601"/>
                </a:cubicBezTo>
                <a:cubicBezTo>
                  <a:pt x="276013" y="185640"/>
                  <a:pt x="285713" y="188363"/>
                  <a:pt x="285713" y="188363"/>
                </a:cubicBezTo>
                <a:cubicBezTo>
                  <a:pt x="299207" y="187569"/>
                  <a:pt x="312827" y="187987"/>
                  <a:pt x="326194" y="185982"/>
                </a:cubicBezTo>
                <a:cubicBezTo>
                  <a:pt x="329024" y="185558"/>
                  <a:pt x="330778" y="182500"/>
                  <a:pt x="333338" y="181220"/>
                </a:cubicBezTo>
                <a:cubicBezTo>
                  <a:pt x="335583" y="180097"/>
                  <a:pt x="338236" y="179961"/>
                  <a:pt x="340481" y="178838"/>
                </a:cubicBezTo>
                <a:cubicBezTo>
                  <a:pt x="343041" y="177558"/>
                  <a:pt x="345065" y="175356"/>
                  <a:pt x="347625" y="174076"/>
                </a:cubicBezTo>
                <a:cubicBezTo>
                  <a:pt x="358449" y="168665"/>
                  <a:pt x="382841" y="169689"/>
                  <a:pt x="388106" y="169313"/>
                </a:cubicBezTo>
                <a:lnTo>
                  <a:pt x="407156" y="164551"/>
                </a:lnTo>
                <a:lnTo>
                  <a:pt x="416681" y="162170"/>
                </a:lnTo>
                <a:cubicBezTo>
                  <a:pt x="423689" y="156914"/>
                  <a:pt x="427822" y="154516"/>
                  <a:pt x="433350" y="147882"/>
                </a:cubicBezTo>
                <a:cubicBezTo>
                  <a:pt x="441635" y="137940"/>
                  <a:pt x="433530" y="142266"/>
                  <a:pt x="445256" y="138357"/>
                </a:cubicBezTo>
                <a:cubicBezTo>
                  <a:pt x="446050" y="135976"/>
                  <a:pt x="447270" y="133696"/>
                  <a:pt x="447638" y="131213"/>
                </a:cubicBezTo>
                <a:cubicBezTo>
                  <a:pt x="450451" y="112222"/>
                  <a:pt x="444130" y="90036"/>
                  <a:pt x="454781" y="74063"/>
                </a:cubicBezTo>
                <a:cubicBezTo>
                  <a:pt x="456369" y="71682"/>
                  <a:pt x="457163" y="68507"/>
                  <a:pt x="459544" y="66920"/>
                </a:cubicBezTo>
                <a:cubicBezTo>
                  <a:pt x="462267" y="65105"/>
                  <a:pt x="465934" y="65478"/>
                  <a:pt x="469069" y="64538"/>
                </a:cubicBezTo>
                <a:cubicBezTo>
                  <a:pt x="473877" y="63095"/>
                  <a:pt x="478594" y="61363"/>
                  <a:pt x="483356" y="59776"/>
                </a:cubicBezTo>
                <a:lnTo>
                  <a:pt x="490500" y="57395"/>
                </a:lnTo>
                <a:cubicBezTo>
                  <a:pt x="510979" y="43741"/>
                  <a:pt x="485065" y="60113"/>
                  <a:pt x="504788" y="50251"/>
                </a:cubicBezTo>
                <a:cubicBezTo>
                  <a:pt x="507348" y="48971"/>
                  <a:pt x="509371" y="46768"/>
                  <a:pt x="511931" y="45488"/>
                </a:cubicBezTo>
                <a:cubicBezTo>
                  <a:pt x="514176" y="44365"/>
                  <a:pt x="516830" y="44229"/>
                  <a:pt x="519075" y="43107"/>
                </a:cubicBezTo>
                <a:cubicBezTo>
                  <a:pt x="521635" y="41827"/>
                  <a:pt x="523443" y="39039"/>
                  <a:pt x="526219" y="38345"/>
                </a:cubicBezTo>
                <a:cubicBezTo>
                  <a:pt x="533192" y="36602"/>
                  <a:pt x="540506" y="36757"/>
                  <a:pt x="547650" y="35963"/>
                </a:cubicBezTo>
                <a:cubicBezTo>
                  <a:pt x="574987" y="29130"/>
                  <a:pt x="541304" y="38684"/>
                  <a:pt x="564319" y="28820"/>
                </a:cubicBezTo>
                <a:cubicBezTo>
                  <a:pt x="567327" y="27531"/>
                  <a:pt x="570649" y="27148"/>
                  <a:pt x="573844" y="26438"/>
                </a:cubicBezTo>
                <a:cubicBezTo>
                  <a:pt x="591092" y="22605"/>
                  <a:pt x="580124" y="25932"/>
                  <a:pt x="592894" y="21676"/>
                </a:cubicBezTo>
                <a:cubicBezTo>
                  <a:pt x="596069" y="19295"/>
                  <a:pt x="598869" y="16307"/>
                  <a:pt x="602419" y="14532"/>
                </a:cubicBezTo>
                <a:cubicBezTo>
                  <a:pt x="606909" y="12287"/>
                  <a:pt x="611944" y="11357"/>
                  <a:pt x="616706" y="9770"/>
                </a:cubicBezTo>
                <a:lnTo>
                  <a:pt x="623850" y="7388"/>
                </a:lnTo>
                <a:cubicBezTo>
                  <a:pt x="626231" y="6594"/>
                  <a:pt x="628905" y="6399"/>
                  <a:pt x="630994" y="5007"/>
                </a:cubicBezTo>
                <a:lnTo>
                  <a:pt x="638138" y="245"/>
                </a:lnTo>
                <a:cubicBezTo>
                  <a:pt x="647663" y="1039"/>
                  <a:pt x="657523" y="0"/>
                  <a:pt x="666713" y="2626"/>
                </a:cubicBezTo>
                <a:cubicBezTo>
                  <a:pt x="686922" y="8400"/>
                  <a:pt x="655234" y="11934"/>
                  <a:pt x="678619" y="14532"/>
                </a:cubicBezTo>
                <a:cubicBezTo>
                  <a:pt x="697569" y="16637"/>
                  <a:pt x="716719" y="16119"/>
                  <a:pt x="735769" y="16913"/>
                </a:cubicBezTo>
                <a:cubicBezTo>
                  <a:pt x="740531" y="21676"/>
                  <a:pt x="748422" y="24667"/>
                  <a:pt x="750056" y="31201"/>
                </a:cubicBezTo>
                <a:cubicBezTo>
                  <a:pt x="753132" y="43502"/>
                  <a:pt x="749715" y="38911"/>
                  <a:pt x="759581" y="45488"/>
                </a:cubicBezTo>
                <a:cubicBezTo>
                  <a:pt x="759504" y="45873"/>
                  <a:pt x="756746" y="62225"/>
                  <a:pt x="754819" y="64538"/>
                </a:cubicBezTo>
                <a:cubicBezTo>
                  <a:pt x="752278" y="67587"/>
                  <a:pt x="748307" y="69099"/>
                  <a:pt x="745294" y="71682"/>
                </a:cubicBezTo>
                <a:cubicBezTo>
                  <a:pt x="733611" y="81696"/>
                  <a:pt x="743579" y="77469"/>
                  <a:pt x="728625" y="81207"/>
                </a:cubicBezTo>
                <a:cubicBezTo>
                  <a:pt x="726244" y="82795"/>
                  <a:pt x="724041" y="84690"/>
                  <a:pt x="721481" y="85970"/>
                </a:cubicBezTo>
                <a:cubicBezTo>
                  <a:pt x="719236" y="87092"/>
                  <a:pt x="716298" y="86783"/>
                  <a:pt x="714338" y="88351"/>
                </a:cubicBezTo>
                <a:cubicBezTo>
                  <a:pt x="712103" y="90139"/>
                  <a:pt x="711163" y="93114"/>
                  <a:pt x="709575" y="95495"/>
                </a:cubicBezTo>
                <a:cubicBezTo>
                  <a:pt x="708781" y="97876"/>
                  <a:pt x="707194" y="100128"/>
                  <a:pt x="707194" y="102638"/>
                </a:cubicBezTo>
                <a:cubicBezTo>
                  <a:pt x="707194" y="112939"/>
                  <a:pt x="709410" y="114297"/>
                  <a:pt x="714338" y="121688"/>
                </a:cubicBezTo>
                <a:cubicBezTo>
                  <a:pt x="723639" y="149593"/>
                  <a:pt x="720893" y="135591"/>
                  <a:pt x="716719" y="183601"/>
                </a:cubicBezTo>
                <a:cubicBezTo>
                  <a:pt x="716502" y="186102"/>
                  <a:pt x="715557" y="188551"/>
                  <a:pt x="714338" y="190745"/>
                </a:cubicBezTo>
                <a:cubicBezTo>
                  <a:pt x="711558" y="195748"/>
                  <a:pt x="706623" y="199602"/>
                  <a:pt x="704813" y="205032"/>
                </a:cubicBezTo>
                <a:cubicBezTo>
                  <a:pt x="704019" y="207413"/>
                  <a:pt x="703554" y="209931"/>
                  <a:pt x="702431" y="212176"/>
                </a:cubicBezTo>
                <a:cubicBezTo>
                  <a:pt x="701151" y="214736"/>
                  <a:pt x="698831" y="216705"/>
                  <a:pt x="697669" y="219320"/>
                </a:cubicBezTo>
                <a:cubicBezTo>
                  <a:pt x="695630" y="223907"/>
                  <a:pt x="692906" y="233607"/>
                  <a:pt x="692906" y="233607"/>
                </a:cubicBezTo>
                <a:cubicBezTo>
                  <a:pt x="691811" y="263184"/>
                  <a:pt x="688075" y="298262"/>
                  <a:pt x="692906" y="328857"/>
                </a:cubicBezTo>
                <a:cubicBezTo>
                  <a:pt x="693689" y="333816"/>
                  <a:pt x="696081" y="338382"/>
                  <a:pt x="697669" y="343145"/>
                </a:cubicBezTo>
                <a:lnTo>
                  <a:pt x="700050" y="350288"/>
                </a:lnTo>
                <a:cubicBezTo>
                  <a:pt x="700844" y="352669"/>
                  <a:pt x="701039" y="355344"/>
                  <a:pt x="702431" y="357432"/>
                </a:cubicBezTo>
                <a:lnTo>
                  <a:pt x="707194" y="364576"/>
                </a:lnTo>
                <a:cubicBezTo>
                  <a:pt x="707988" y="366957"/>
                  <a:pt x="708183" y="369631"/>
                  <a:pt x="709575" y="371720"/>
                </a:cubicBezTo>
                <a:cubicBezTo>
                  <a:pt x="711443" y="374522"/>
                  <a:pt x="715654" y="375668"/>
                  <a:pt x="716719" y="378863"/>
                </a:cubicBezTo>
                <a:cubicBezTo>
                  <a:pt x="717513" y="381244"/>
                  <a:pt x="715461" y="383762"/>
                  <a:pt x="714338" y="386007"/>
                </a:cubicBezTo>
                <a:cubicBezTo>
                  <a:pt x="709639" y="395404"/>
                  <a:pt x="710202" y="392994"/>
                  <a:pt x="700050" y="395532"/>
                </a:cubicBezTo>
                <a:cubicBezTo>
                  <a:pt x="697669" y="397913"/>
                  <a:pt x="694863" y="399936"/>
                  <a:pt x="692906" y="402676"/>
                </a:cubicBezTo>
                <a:cubicBezTo>
                  <a:pt x="677235" y="424616"/>
                  <a:pt x="699575" y="400770"/>
                  <a:pt x="681000" y="419345"/>
                </a:cubicBezTo>
                <a:cubicBezTo>
                  <a:pt x="689502" y="444850"/>
                  <a:pt x="681000" y="416511"/>
                  <a:pt x="681000" y="481257"/>
                </a:cubicBezTo>
                <a:cubicBezTo>
                  <a:pt x="681000" y="486742"/>
                  <a:pt x="681355" y="505779"/>
                  <a:pt x="685763" y="514595"/>
                </a:cubicBezTo>
                <a:cubicBezTo>
                  <a:pt x="687043" y="517154"/>
                  <a:pt x="688938" y="519357"/>
                  <a:pt x="690525" y="521738"/>
                </a:cubicBezTo>
                <a:cubicBezTo>
                  <a:pt x="695982" y="543564"/>
                  <a:pt x="689842" y="537157"/>
                  <a:pt x="702431" y="545551"/>
                </a:cubicBezTo>
                <a:cubicBezTo>
                  <a:pt x="704019" y="547932"/>
                  <a:pt x="705914" y="550135"/>
                  <a:pt x="707194" y="552695"/>
                </a:cubicBezTo>
                <a:cubicBezTo>
                  <a:pt x="711012" y="560331"/>
                  <a:pt x="710160" y="565227"/>
                  <a:pt x="707194" y="574126"/>
                </a:cubicBezTo>
                <a:cubicBezTo>
                  <a:pt x="706289" y="576841"/>
                  <a:pt x="704585" y="579385"/>
                  <a:pt x="702431" y="581270"/>
                </a:cubicBezTo>
                <a:cubicBezTo>
                  <a:pt x="698124" y="585039"/>
                  <a:pt x="688144" y="590795"/>
                  <a:pt x="688144" y="590795"/>
                </a:cubicBezTo>
                <a:cubicBezTo>
                  <a:pt x="686556" y="593176"/>
                  <a:pt x="685405" y="595914"/>
                  <a:pt x="683381" y="597938"/>
                </a:cubicBezTo>
                <a:cubicBezTo>
                  <a:pt x="681357" y="599962"/>
                  <a:pt x="677400" y="600086"/>
                  <a:pt x="676238" y="602701"/>
                </a:cubicBezTo>
                <a:cubicBezTo>
                  <a:pt x="673959" y="607830"/>
                  <a:pt x="674650" y="613814"/>
                  <a:pt x="673856" y="619370"/>
                </a:cubicBezTo>
                <a:cubicBezTo>
                  <a:pt x="668927" y="693312"/>
                  <a:pt x="676640" y="668166"/>
                  <a:pt x="666713" y="697951"/>
                </a:cubicBezTo>
                <a:lnTo>
                  <a:pt x="681000" y="702713"/>
                </a:lnTo>
                <a:cubicBezTo>
                  <a:pt x="703229" y="710123"/>
                  <a:pt x="685598" y="704968"/>
                  <a:pt x="735769" y="707476"/>
                </a:cubicBezTo>
                <a:lnTo>
                  <a:pt x="750056" y="712238"/>
                </a:lnTo>
                <a:lnTo>
                  <a:pt x="757200" y="714620"/>
                </a:lnTo>
                <a:cubicBezTo>
                  <a:pt x="754264" y="741045"/>
                  <a:pt x="757093" y="729229"/>
                  <a:pt x="750056" y="750338"/>
                </a:cubicBezTo>
                <a:cubicBezTo>
                  <a:pt x="749262" y="752719"/>
                  <a:pt x="749450" y="755707"/>
                  <a:pt x="747675" y="757482"/>
                </a:cubicBezTo>
                <a:cubicBezTo>
                  <a:pt x="745294" y="759863"/>
                  <a:pt x="743455" y="762955"/>
                  <a:pt x="740531" y="764626"/>
                </a:cubicBezTo>
                <a:cubicBezTo>
                  <a:pt x="737689" y="766250"/>
                  <a:pt x="734141" y="766067"/>
                  <a:pt x="731006" y="767007"/>
                </a:cubicBezTo>
                <a:cubicBezTo>
                  <a:pt x="726198" y="768450"/>
                  <a:pt x="721642" y="770786"/>
                  <a:pt x="716719" y="771770"/>
                </a:cubicBezTo>
                <a:cubicBezTo>
                  <a:pt x="712750" y="772564"/>
                  <a:pt x="708718" y="773086"/>
                  <a:pt x="704813" y="774151"/>
                </a:cubicBezTo>
                <a:cubicBezTo>
                  <a:pt x="688127" y="778701"/>
                  <a:pt x="694934" y="778508"/>
                  <a:pt x="681000" y="781295"/>
                </a:cubicBezTo>
                <a:cubicBezTo>
                  <a:pt x="676266" y="782242"/>
                  <a:pt x="671397" y="782505"/>
                  <a:pt x="666713" y="783676"/>
                </a:cubicBezTo>
                <a:cubicBezTo>
                  <a:pt x="651133" y="787571"/>
                  <a:pt x="654733" y="788463"/>
                  <a:pt x="640519" y="793201"/>
                </a:cubicBezTo>
                <a:cubicBezTo>
                  <a:pt x="637414" y="794236"/>
                  <a:pt x="634141" y="794683"/>
                  <a:pt x="630994" y="795582"/>
                </a:cubicBezTo>
                <a:cubicBezTo>
                  <a:pt x="628580" y="796272"/>
                  <a:pt x="626231" y="797169"/>
                  <a:pt x="623850" y="797963"/>
                </a:cubicBezTo>
                <a:cubicBezTo>
                  <a:pt x="618814" y="802999"/>
                  <a:pt x="614876" y="804807"/>
                  <a:pt x="614325" y="812251"/>
                </a:cubicBezTo>
                <a:cubicBezTo>
                  <a:pt x="609857" y="872570"/>
                  <a:pt x="630293" y="863285"/>
                  <a:pt x="604800" y="871782"/>
                </a:cubicBezTo>
                <a:cubicBezTo>
                  <a:pt x="588174" y="888408"/>
                  <a:pt x="606595" y="872117"/>
                  <a:pt x="590513" y="881307"/>
                </a:cubicBezTo>
                <a:cubicBezTo>
                  <a:pt x="582944" y="885632"/>
                  <a:pt x="581229" y="889521"/>
                  <a:pt x="573844" y="893213"/>
                </a:cubicBezTo>
                <a:cubicBezTo>
                  <a:pt x="571599" y="894336"/>
                  <a:pt x="569081" y="894801"/>
                  <a:pt x="566700" y="895595"/>
                </a:cubicBezTo>
                <a:cubicBezTo>
                  <a:pt x="563525" y="900357"/>
                  <a:pt x="562605" y="908072"/>
                  <a:pt x="557175" y="909882"/>
                </a:cubicBezTo>
                <a:lnTo>
                  <a:pt x="542888" y="914645"/>
                </a:lnTo>
                <a:cubicBezTo>
                  <a:pt x="540507" y="917026"/>
                  <a:pt x="537701" y="919048"/>
                  <a:pt x="535744" y="921788"/>
                </a:cubicBezTo>
                <a:cubicBezTo>
                  <a:pt x="532064" y="926939"/>
                  <a:pt x="530543" y="932626"/>
                  <a:pt x="528600" y="938457"/>
                </a:cubicBezTo>
                <a:cubicBezTo>
                  <a:pt x="527484" y="966364"/>
                  <a:pt x="537037" y="986434"/>
                  <a:pt x="521456" y="1005132"/>
                </a:cubicBezTo>
                <a:cubicBezTo>
                  <a:pt x="519300" y="1007719"/>
                  <a:pt x="516694" y="1009895"/>
                  <a:pt x="514313" y="1012276"/>
                </a:cubicBezTo>
                <a:cubicBezTo>
                  <a:pt x="513519" y="1014657"/>
                  <a:pt x="513054" y="1017175"/>
                  <a:pt x="511931" y="1019420"/>
                </a:cubicBezTo>
                <a:cubicBezTo>
                  <a:pt x="508041" y="1027199"/>
                  <a:pt x="501454" y="1033230"/>
                  <a:pt x="492881" y="1036088"/>
                </a:cubicBezTo>
                <a:cubicBezTo>
                  <a:pt x="488119" y="1037676"/>
                  <a:pt x="482771" y="1038067"/>
                  <a:pt x="478594" y="1040851"/>
                </a:cubicBezTo>
                <a:cubicBezTo>
                  <a:pt x="476213" y="1042438"/>
                  <a:pt x="474010" y="1044333"/>
                  <a:pt x="471450" y="1045613"/>
                </a:cubicBezTo>
                <a:cubicBezTo>
                  <a:pt x="469205" y="1046736"/>
                  <a:pt x="469466" y="1051963"/>
                  <a:pt x="466688" y="1052757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7" name="Полилиния 306"/>
          <p:cNvSpPr/>
          <p:nvPr/>
        </p:nvSpPr>
        <p:spPr>
          <a:xfrm>
            <a:off x="5882718" y="2589155"/>
            <a:ext cx="1173370" cy="797839"/>
          </a:xfrm>
          <a:custGeom>
            <a:avLst/>
            <a:gdLst>
              <a:gd name="connsiteX0" fmla="*/ 196850 w 1139825"/>
              <a:gd name="connsiteY0" fmla="*/ 831454 h 831454"/>
              <a:gd name="connsiteX1" fmla="*/ 155575 w 1139825"/>
              <a:gd name="connsiteY1" fmla="*/ 821929 h 831454"/>
              <a:gd name="connsiteX2" fmla="*/ 146050 w 1139825"/>
              <a:gd name="connsiteY2" fmla="*/ 818754 h 831454"/>
              <a:gd name="connsiteX3" fmla="*/ 133350 w 1139825"/>
              <a:gd name="connsiteY3" fmla="*/ 815579 h 831454"/>
              <a:gd name="connsiteX4" fmla="*/ 114300 w 1139825"/>
              <a:gd name="connsiteY4" fmla="*/ 809229 h 831454"/>
              <a:gd name="connsiteX5" fmla="*/ 92075 w 1139825"/>
              <a:gd name="connsiteY5" fmla="*/ 799704 h 831454"/>
              <a:gd name="connsiteX6" fmla="*/ 82550 w 1139825"/>
              <a:gd name="connsiteY6" fmla="*/ 793354 h 831454"/>
              <a:gd name="connsiteX7" fmla="*/ 63500 w 1139825"/>
              <a:gd name="connsiteY7" fmla="*/ 774304 h 831454"/>
              <a:gd name="connsiteX8" fmla="*/ 60325 w 1139825"/>
              <a:gd name="connsiteY8" fmla="*/ 764779 h 831454"/>
              <a:gd name="connsiteX9" fmla="*/ 53975 w 1139825"/>
              <a:gd name="connsiteY9" fmla="*/ 755254 h 831454"/>
              <a:gd name="connsiteX10" fmla="*/ 50800 w 1139825"/>
              <a:gd name="connsiteY10" fmla="*/ 672704 h 831454"/>
              <a:gd name="connsiteX11" fmla="*/ 41275 w 1139825"/>
              <a:gd name="connsiteY11" fmla="*/ 666354 h 831454"/>
              <a:gd name="connsiteX12" fmla="*/ 31750 w 1139825"/>
              <a:gd name="connsiteY12" fmla="*/ 656829 h 831454"/>
              <a:gd name="connsiteX13" fmla="*/ 12700 w 1139825"/>
              <a:gd name="connsiteY13" fmla="*/ 644129 h 831454"/>
              <a:gd name="connsiteX14" fmla="*/ 6350 w 1139825"/>
              <a:gd name="connsiteY14" fmla="*/ 625079 h 831454"/>
              <a:gd name="connsiteX15" fmla="*/ 0 w 1139825"/>
              <a:gd name="connsiteY15" fmla="*/ 574279 h 831454"/>
              <a:gd name="connsiteX16" fmla="*/ 3175 w 1139825"/>
              <a:gd name="connsiteY16" fmla="*/ 552054 h 831454"/>
              <a:gd name="connsiteX17" fmla="*/ 9525 w 1139825"/>
              <a:gd name="connsiteY17" fmla="*/ 542529 h 831454"/>
              <a:gd name="connsiteX18" fmla="*/ 12700 w 1139825"/>
              <a:gd name="connsiteY18" fmla="*/ 533004 h 831454"/>
              <a:gd name="connsiteX19" fmla="*/ 19050 w 1139825"/>
              <a:gd name="connsiteY19" fmla="*/ 507604 h 831454"/>
              <a:gd name="connsiteX20" fmla="*/ 28575 w 1139825"/>
              <a:gd name="connsiteY20" fmla="*/ 498079 h 831454"/>
              <a:gd name="connsiteX21" fmla="*/ 34925 w 1139825"/>
              <a:gd name="connsiteY21" fmla="*/ 488554 h 831454"/>
              <a:gd name="connsiteX22" fmla="*/ 38100 w 1139825"/>
              <a:gd name="connsiteY22" fmla="*/ 475854 h 831454"/>
              <a:gd name="connsiteX23" fmla="*/ 44450 w 1139825"/>
              <a:gd name="connsiteY23" fmla="*/ 466329 h 831454"/>
              <a:gd name="connsiteX24" fmla="*/ 31750 w 1139825"/>
              <a:gd name="connsiteY24" fmla="*/ 440929 h 831454"/>
              <a:gd name="connsiteX25" fmla="*/ 22225 w 1139825"/>
              <a:gd name="connsiteY25" fmla="*/ 421879 h 831454"/>
              <a:gd name="connsiteX26" fmla="*/ 25400 w 1139825"/>
              <a:gd name="connsiteY26" fmla="*/ 406004 h 831454"/>
              <a:gd name="connsiteX27" fmla="*/ 44450 w 1139825"/>
              <a:gd name="connsiteY27" fmla="*/ 390129 h 831454"/>
              <a:gd name="connsiteX28" fmla="*/ 47625 w 1139825"/>
              <a:gd name="connsiteY28" fmla="*/ 329804 h 831454"/>
              <a:gd name="connsiteX29" fmla="*/ 41275 w 1139825"/>
              <a:gd name="connsiteY29" fmla="*/ 310754 h 831454"/>
              <a:gd name="connsiteX30" fmla="*/ 44450 w 1139825"/>
              <a:gd name="connsiteY30" fmla="*/ 225029 h 831454"/>
              <a:gd name="connsiteX31" fmla="*/ 50800 w 1139825"/>
              <a:gd name="connsiteY31" fmla="*/ 205979 h 831454"/>
              <a:gd name="connsiteX32" fmla="*/ 53975 w 1139825"/>
              <a:gd name="connsiteY32" fmla="*/ 193279 h 831454"/>
              <a:gd name="connsiteX33" fmla="*/ 47625 w 1139825"/>
              <a:gd name="connsiteY33" fmla="*/ 145654 h 831454"/>
              <a:gd name="connsiteX34" fmla="*/ 41275 w 1139825"/>
              <a:gd name="connsiteY34" fmla="*/ 136129 h 831454"/>
              <a:gd name="connsiteX35" fmla="*/ 28575 w 1139825"/>
              <a:gd name="connsiteY35" fmla="*/ 120254 h 831454"/>
              <a:gd name="connsiteX36" fmla="*/ 19050 w 1139825"/>
              <a:gd name="connsiteY36" fmla="*/ 98029 h 831454"/>
              <a:gd name="connsiteX37" fmla="*/ 22225 w 1139825"/>
              <a:gd name="connsiteY37" fmla="*/ 88504 h 831454"/>
              <a:gd name="connsiteX38" fmla="*/ 31750 w 1139825"/>
              <a:gd name="connsiteY38" fmla="*/ 85329 h 831454"/>
              <a:gd name="connsiteX39" fmla="*/ 63500 w 1139825"/>
              <a:gd name="connsiteY39" fmla="*/ 88504 h 831454"/>
              <a:gd name="connsiteX40" fmla="*/ 73025 w 1139825"/>
              <a:gd name="connsiteY40" fmla="*/ 91679 h 831454"/>
              <a:gd name="connsiteX41" fmla="*/ 82550 w 1139825"/>
              <a:gd name="connsiteY41" fmla="*/ 88504 h 831454"/>
              <a:gd name="connsiteX42" fmla="*/ 101600 w 1139825"/>
              <a:gd name="connsiteY42" fmla="*/ 66279 h 831454"/>
              <a:gd name="connsiteX43" fmla="*/ 107950 w 1139825"/>
              <a:gd name="connsiteY43" fmla="*/ 56754 h 831454"/>
              <a:gd name="connsiteX44" fmla="*/ 111125 w 1139825"/>
              <a:gd name="connsiteY44" fmla="*/ 47229 h 831454"/>
              <a:gd name="connsiteX45" fmla="*/ 130175 w 1139825"/>
              <a:gd name="connsiteY45" fmla="*/ 37704 h 831454"/>
              <a:gd name="connsiteX46" fmla="*/ 139700 w 1139825"/>
              <a:gd name="connsiteY46" fmla="*/ 9129 h 831454"/>
              <a:gd name="connsiteX47" fmla="*/ 161925 w 1139825"/>
              <a:gd name="connsiteY47" fmla="*/ 12304 h 831454"/>
              <a:gd name="connsiteX48" fmla="*/ 168275 w 1139825"/>
              <a:gd name="connsiteY48" fmla="*/ 31354 h 831454"/>
              <a:gd name="connsiteX49" fmla="*/ 171450 w 1139825"/>
              <a:gd name="connsiteY49" fmla="*/ 56754 h 831454"/>
              <a:gd name="connsiteX50" fmla="*/ 184150 w 1139825"/>
              <a:gd name="connsiteY50" fmla="*/ 63104 h 831454"/>
              <a:gd name="connsiteX51" fmla="*/ 200025 w 1139825"/>
              <a:gd name="connsiteY51" fmla="*/ 59929 h 831454"/>
              <a:gd name="connsiteX52" fmla="*/ 203200 w 1139825"/>
              <a:gd name="connsiteY52" fmla="*/ 50404 h 831454"/>
              <a:gd name="connsiteX53" fmla="*/ 212725 w 1139825"/>
              <a:gd name="connsiteY53" fmla="*/ 40879 h 831454"/>
              <a:gd name="connsiteX54" fmla="*/ 219075 w 1139825"/>
              <a:gd name="connsiteY54" fmla="*/ 31354 h 831454"/>
              <a:gd name="connsiteX55" fmla="*/ 222250 w 1139825"/>
              <a:gd name="connsiteY55" fmla="*/ 18654 h 831454"/>
              <a:gd name="connsiteX56" fmla="*/ 244475 w 1139825"/>
              <a:gd name="connsiteY56" fmla="*/ 5954 h 831454"/>
              <a:gd name="connsiteX57" fmla="*/ 254000 w 1139825"/>
              <a:gd name="connsiteY57" fmla="*/ 12304 h 831454"/>
              <a:gd name="connsiteX58" fmla="*/ 266700 w 1139825"/>
              <a:gd name="connsiteY58" fmla="*/ 31354 h 831454"/>
              <a:gd name="connsiteX59" fmla="*/ 273050 w 1139825"/>
              <a:gd name="connsiteY59" fmla="*/ 40879 h 831454"/>
              <a:gd name="connsiteX60" fmla="*/ 279400 w 1139825"/>
              <a:gd name="connsiteY60" fmla="*/ 53579 h 831454"/>
              <a:gd name="connsiteX61" fmla="*/ 285750 w 1139825"/>
              <a:gd name="connsiteY61" fmla="*/ 63104 h 831454"/>
              <a:gd name="connsiteX62" fmla="*/ 288925 w 1139825"/>
              <a:gd name="connsiteY62" fmla="*/ 72629 h 831454"/>
              <a:gd name="connsiteX63" fmla="*/ 301625 w 1139825"/>
              <a:gd name="connsiteY63" fmla="*/ 78979 h 831454"/>
              <a:gd name="connsiteX64" fmla="*/ 327025 w 1139825"/>
              <a:gd name="connsiteY64" fmla="*/ 75804 h 831454"/>
              <a:gd name="connsiteX65" fmla="*/ 333375 w 1139825"/>
              <a:gd name="connsiteY65" fmla="*/ 56754 h 831454"/>
              <a:gd name="connsiteX66" fmla="*/ 336550 w 1139825"/>
              <a:gd name="connsiteY66" fmla="*/ 18654 h 831454"/>
              <a:gd name="connsiteX67" fmla="*/ 339725 w 1139825"/>
              <a:gd name="connsiteY67" fmla="*/ 9129 h 831454"/>
              <a:gd name="connsiteX68" fmla="*/ 349250 w 1139825"/>
              <a:gd name="connsiteY68" fmla="*/ 2779 h 831454"/>
              <a:gd name="connsiteX69" fmla="*/ 393700 w 1139825"/>
              <a:gd name="connsiteY69" fmla="*/ 5954 h 831454"/>
              <a:gd name="connsiteX70" fmla="*/ 400050 w 1139825"/>
              <a:gd name="connsiteY70" fmla="*/ 25004 h 831454"/>
              <a:gd name="connsiteX71" fmla="*/ 396875 w 1139825"/>
              <a:gd name="connsiteY71" fmla="*/ 53579 h 831454"/>
              <a:gd name="connsiteX72" fmla="*/ 387350 w 1139825"/>
              <a:gd name="connsiteY72" fmla="*/ 59929 h 831454"/>
              <a:gd name="connsiteX73" fmla="*/ 365125 w 1139825"/>
              <a:gd name="connsiteY73" fmla="*/ 53579 h 831454"/>
              <a:gd name="connsiteX74" fmla="*/ 355600 w 1139825"/>
              <a:gd name="connsiteY74" fmla="*/ 59929 h 831454"/>
              <a:gd name="connsiteX75" fmla="*/ 352425 w 1139825"/>
              <a:gd name="connsiteY75" fmla="*/ 72629 h 831454"/>
              <a:gd name="connsiteX76" fmla="*/ 346075 w 1139825"/>
              <a:gd name="connsiteY76" fmla="*/ 91679 h 831454"/>
              <a:gd name="connsiteX77" fmla="*/ 342900 w 1139825"/>
              <a:gd name="connsiteY77" fmla="*/ 101204 h 831454"/>
              <a:gd name="connsiteX78" fmla="*/ 374650 w 1139825"/>
              <a:gd name="connsiteY78" fmla="*/ 94854 h 831454"/>
              <a:gd name="connsiteX79" fmla="*/ 384175 w 1139825"/>
              <a:gd name="connsiteY79" fmla="*/ 91679 h 831454"/>
              <a:gd name="connsiteX80" fmla="*/ 393700 w 1139825"/>
              <a:gd name="connsiteY80" fmla="*/ 85329 h 831454"/>
              <a:gd name="connsiteX81" fmla="*/ 406400 w 1139825"/>
              <a:gd name="connsiteY81" fmla="*/ 78979 h 831454"/>
              <a:gd name="connsiteX82" fmla="*/ 428625 w 1139825"/>
              <a:gd name="connsiteY82" fmla="*/ 94854 h 831454"/>
              <a:gd name="connsiteX83" fmla="*/ 415925 w 1139825"/>
              <a:gd name="connsiteY83" fmla="*/ 132954 h 831454"/>
              <a:gd name="connsiteX84" fmla="*/ 412750 w 1139825"/>
              <a:gd name="connsiteY84" fmla="*/ 142479 h 831454"/>
              <a:gd name="connsiteX85" fmla="*/ 409575 w 1139825"/>
              <a:gd name="connsiteY85" fmla="*/ 152004 h 831454"/>
              <a:gd name="connsiteX86" fmla="*/ 412750 w 1139825"/>
              <a:gd name="connsiteY86" fmla="*/ 171054 h 831454"/>
              <a:gd name="connsiteX87" fmla="*/ 415925 w 1139825"/>
              <a:gd name="connsiteY87" fmla="*/ 180579 h 831454"/>
              <a:gd name="connsiteX88" fmla="*/ 425450 w 1139825"/>
              <a:gd name="connsiteY88" fmla="*/ 177404 h 831454"/>
              <a:gd name="connsiteX89" fmla="*/ 434975 w 1139825"/>
              <a:gd name="connsiteY89" fmla="*/ 139304 h 831454"/>
              <a:gd name="connsiteX90" fmla="*/ 450850 w 1139825"/>
              <a:gd name="connsiteY90" fmla="*/ 123429 h 831454"/>
              <a:gd name="connsiteX91" fmla="*/ 466725 w 1139825"/>
              <a:gd name="connsiteY91" fmla="*/ 110729 h 831454"/>
              <a:gd name="connsiteX92" fmla="*/ 476250 w 1139825"/>
              <a:gd name="connsiteY92" fmla="*/ 101204 h 831454"/>
              <a:gd name="connsiteX93" fmla="*/ 482600 w 1139825"/>
              <a:gd name="connsiteY93" fmla="*/ 91679 h 831454"/>
              <a:gd name="connsiteX94" fmla="*/ 492125 w 1139825"/>
              <a:gd name="connsiteY94" fmla="*/ 88504 h 831454"/>
              <a:gd name="connsiteX95" fmla="*/ 501650 w 1139825"/>
              <a:gd name="connsiteY95" fmla="*/ 82154 h 831454"/>
              <a:gd name="connsiteX96" fmla="*/ 504825 w 1139825"/>
              <a:gd name="connsiteY96" fmla="*/ 72629 h 831454"/>
              <a:gd name="connsiteX97" fmla="*/ 527050 w 1139825"/>
              <a:gd name="connsiteY97" fmla="*/ 66279 h 831454"/>
              <a:gd name="connsiteX98" fmla="*/ 536575 w 1139825"/>
              <a:gd name="connsiteY98" fmla="*/ 72629 h 831454"/>
              <a:gd name="connsiteX99" fmla="*/ 530225 w 1139825"/>
              <a:gd name="connsiteY99" fmla="*/ 107554 h 831454"/>
              <a:gd name="connsiteX100" fmla="*/ 549275 w 1139825"/>
              <a:gd name="connsiteY100" fmla="*/ 123429 h 831454"/>
              <a:gd name="connsiteX101" fmla="*/ 555625 w 1139825"/>
              <a:gd name="connsiteY101" fmla="*/ 132954 h 831454"/>
              <a:gd name="connsiteX102" fmla="*/ 568325 w 1139825"/>
              <a:gd name="connsiteY102" fmla="*/ 136129 h 831454"/>
              <a:gd name="connsiteX103" fmla="*/ 590550 w 1139825"/>
              <a:gd name="connsiteY103" fmla="*/ 139304 h 831454"/>
              <a:gd name="connsiteX104" fmla="*/ 631825 w 1139825"/>
              <a:gd name="connsiteY104" fmla="*/ 145654 h 831454"/>
              <a:gd name="connsiteX105" fmla="*/ 708025 w 1139825"/>
              <a:gd name="connsiteY105" fmla="*/ 148829 h 831454"/>
              <a:gd name="connsiteX106" fmla="*/ 730250 w 1139825"/>
              <a:gd name="connsiteY106" fmla="*/ 152004 h 831454"/>
              <a:gd name="connsiteX107" fmla="*/ 758825 w 1139825"/>
              <a:gd name="connsiteY107" fmla="*/ 145654 h 831454"/>
              <a:gd name="connsiteX108" fmla="*/ 768350 w 1139825"/>
              <a:gd name="connsiteY108" fmla="*/ 148829 h 831454"/>
              <a:gd name="connsiteX109" fmla="*/ 787400 w 1139825"/>
              <a:gd name="connsiteY109" fmla="*/ 177404 h 831454"/>
              <a:gd name="connsiteX110" fmla="*/ 793750 w 1139825"/>
              <a:gd name="connsiteY110" fmla="*/ 186929 h 831454"/>
              <a:gd name="connsiteX111" fmla="*/ 803275 w 1139825"/>
              <a:gd name="connsiteY111" fmla="*/ 193279 h 831454"/>
              <a:gd name="connsiteX112" fmla="*/ 815975 w 1139825"/>
              <a:gd name="connsiteY112" fmla="*/ 202804 h 831454"/>
              <a:gd name="connsiteX113" fmla="*/ 825500 w 1139825"/>
              <a:gd name="connsiteY113" fmla="*/ 205979 h 831454"/>
              <a:gd name="connsiteX114" fmla="*/ 831850 w 1139825"/>
              <a:gd name="connsiteY114" fmla="*/ 215504 h 831454"/>
              <a:gd name="connsiteX115" fmla="*/ 854075 w 1139825"/>
              <a:gd name="connsiteY115" fmla="*/ 225029 h 831454"/>
              <a:gd name="connsiteX116" fmla="*/ 863600 w 1139825"/>
              <a:gd name="connsiteY116" fmla="*/ 237729 h 831454"/>
              <a:gd name="connsiteX117" fmla="*/ 869950 w 1139825"/>
              <a:gd name="connsiteY117" fmla="*/ 256779 h 831454"/>
              <a:gd name="connsiteX118" fmla="*/ 879475 w 1139825"/>
              <a:gd name="connsiteY118" fmla="*/ 266304 h 831454"/>
              <a:gd name="connsiteX119" fmla="*/ 885825 w 1139825"/>
              <a:gd name="connsiteY119" fmla="*/ 275829 h 831454"/>
              <a:gd name="connsiteX120" fmla="*/ 904875 w 1139825"/>
              <a:gd name="connsiteY120" fmla="*/ 285354 h 831454"/>
              <a:gd name="connsiteX121" fmla="*/ 914400 w 1139825"/>
              <a:gd name="connsiteY121" fmla="*/ 291704 h 831454"/>
              <a:gd name="connsiteX122" fmla="*/ 923925 w 1139825"/>
              <a:gd name="connsiteY122" fmla="*/ 294879 h 831454"/>
              <a:gd name="connsiteX123" fmla="*/ 936625 w 1139825"/>
              <a:gd name="connsiteY123" fmla="*/ 301229 h 831454"/>
              <a:gd name="connsiteX124" fmla="*/ 952500 w 1139825"/>
              <a:gd name="connsiteY124" fmla="*/ 304404 h 831454"/>
              <a:gd name="connsiteX125" fmla="*/ 971550 w 1139825"/>
              <a:gd name="connsiteY125" fmla="*/ 310754 h 831454"/>
              <a:gd name="connsiteX126" fmla="*/ 984250 w 1139825"/>
              <a:gd name="connsiteY126" fmla="*/ 339329 h 831454"/>
              <a:gd name="connsiteX127" fmla="*/ 990600 w 1139825"/>
              <a:gd name="connsiteY127" fmla="*/ 355204 h 831454"/>
              <a:gd name="connsiteX128" fmla="*/ 1000125 w 1139825"/>
              <a:gd name="connsiteY128" fmla="*/ 377429 h 831454"/>
              <a:gd name="connsiteX129" fmla="*/ 1009650 w 1139825"/>
              <a:gd name="connsiteY129" fmla="*/ 380604 h 831454"/>
              <a:gd name="connsiteX130" fmla="*/ 1022350 w 1139825"/>
              <a:gd name="connsiteY130" fmla="*/ 386954 h 831454"/>
              <a:gd name="connsiteX131" fmla="*/ 1108075 w 1139825"/>
              <a:gd name="connsiteY131" fmla="*/ 390129 h 831454"/>
              <a:gd name="connsiteX132" fmla="*/ 1111250 w 1139825"/>
              <a:gd name="connsiteY132" fmla="*/ 399654 h 831454"/>
              <a:gd name="connsiteX133" fmla="*/ 1117600 w 1139825"/>
              <a:gd name="connsiteY133" fmla="*/ 425054 h 831454"/>
              <a:gd name="connsiteX134" fmla="*/ 1123950 w 1139825"/>
              <a:gd name="connsiteY134" fmla="*/ 434579 h 831454"/>
              <a:gd name="connsiteX135" fmla="*/ 1127125 w 1139825"/>
              <a:gd name="connsiteY135" fmla="*/ 444104 h 831454"/>
              <a:gd name="connsiteX136" fmla="*/ 1133475 w 1139825"/>
              <a:gd name="connsiteY136" fmla="*/ 456804 h 831454"/>
              <a:gd name="connsiteX137" fmla="*/ 1139825 w 1139825"/>
              <a:gd name="connsiteY137" fmla="*/ 475854 h 831454"/>
              <a:gd name="connsiteX138" fmla="*/ 1136650 w 1139825"/>
              <a:gd name="connsiteY138" fmla="*/ 513954 h 831454"/>
              <a:gd name="connsiteX139" fmla="*/ 1130300 w 1139825"/>
              <a:gd name="connsiteY139" fmla="*/ 533004 h 831454"/>
              <a:gd name="connsiteX140" fmla="*/ 1120775 w 1139825"/>
              <a:gd name="connsiteY140" fmla="*/ 539354 h 831454"/>
              <a:gd name="connsiteX141" fmla="*/ 1098550 w 1139825"/>
              <a:gd name="connsiteY141" fmla="*/ 555229 h 831454"/>
              <a:gd name="connsiteX142" fmla="*/ 1066800 w 1139825"/>
              <a:gd name="connsiteY142" fmla="*/ 577454 h 831454"/>
              <a:gd name="connsiteX143" fmla="*/ 1057275 w 1139825"/>
              <a:gd name="connsiteY143" fmla="*/ 583804 h 831454"/>
              <a:gd name="connsiteX144" fmla="*/ 1047750 w 1139825"/>
              <a:gd name="connsiteY144" fmla="*/ 593329 h 831454"/>
              <a:gd name="connsiteX145" fmla="*/ 1000125 w 1139825"/>
              <a:gd name="connsiteY145" fmla="*/ 602854 h 831454"/>
              <a:gd name="connsiteX146" fmla="*/ 987425 w 1139825"/>
              <a:gd name="connsiteY146" fmla="*/ 606029 h 831454"/>
              <a:gd name="connsiteX147" fmla="*/ 971550 w 1139825"/>
              <a:gd name="connsiteY147" fmla="*/ 609204 h 831454"/>
              <a:gd name="connsiteX148" fmla="*/ 962025 w 1139825"/>
              <a:gd name="connsiteY148" fmla="*/ 612379 h 831454"/>
              <a:gd name="connsiteX149" fmla="*/ 908050 w 1139825"/>
              <a:gd name="connsiteY149" fmla="*/ 606029 h 831454"/>
              <a:gd name="connsiteX150" fmla="*/ 850900 w 1139825"/>
              <a:gd name="connsiteY150" fmla="*/ 602854 h 831454"/>
              <a:gd name="connsiteX151" fmla="*/ 831850 w 1139825"/>
              <a:gd name="connsiteY151" fmla="*/ 596504 h 831454"/>
              <a:gd name="connsiteX152" fmla="*/ 812800 w 1139825"/>
              <a:gd name="connsiteY152" fmla="*/ 586979 h 831454"/>
              <a:gd name="connsiteX153" fmla="*/ 803275 w 1139825"/>
              <a:gd name="connsiteY153" fmla="*/ 577454 h 831454"/>
              <a:gd name="connsiteX154" fmla="*/ 796925 w 1139825"/>
              <a:gd name="connsiteY154" fmla="*/ 567929 h 831454"/>
              <a:gd name="connsiteX155" fmla="*/ 765175 w 1139825"/>
              <a:gd name="connsiteY155" fmla="*/ 555229 h 831454"/>
              <a:gd name="connsiteX156" fmla="*/ 755650 w 1139825"/>
              <a:gd name="connsiteY156" fmla="*/ 548879 h 831454"/>
              <a:gd name="connsiteX157" fmla="*/ 746125 w 1139825"/>
              <a:gd name="connsiteY157" fmla="*/ 545704 h 831454"/>
              <a:gd name="connsiteX158" fmla="*/ 736600 w 1139825"/>
              <a:gd name="connsiteY158" fmla="*/ 539354 h 831454"/>
              <a:gd name="connsiteX159" fmla="*/ 717550 w 1139825"/>
              <a:gd name="connsiteY159" fmla="*/ 533004 h 831454"/>
              <a:gd name="connsiteX160" fmla="*/ 708025 w 1139825"/>
              <a:gd name="connsiteY160" fmla="*/ 529829 h 831454"/>
              <a:gd name="connsiteX161" fmla="*/ 698500 w 1139825"/>
              <a:gd name="connsiteY161" fmla="*/ 526654 h 831454"/>
              <a:gd name="connsiteX162" fmla="*/ 685800 w 1139825"/>
              <a:gd name="connsiteY162" fmla="*/ 529829 h 831454"/>
              <a:gd name="connsiteX163" fmla="*/ 669925 w 1139825"/>
              <a:gd name="connsiteY163" fmla="*/ 548879 h 831454"/>
              <a:gd name="connsiteX164" fmla="*/ 666750 w 1139825"/>
              <a:gd name="connsiteY164" fmla="*/ 558404 h 831454"/>
              <a:gd name="connsiteX165" fmla="*/ 657225 w 1139825"/>
              <a:gd name="connsiteY165" fmla="*/ 567929 h 831454"/>
              <a:gd name="connsiteX166" fmla="*/ 650875 w 1139825"/>
              <a:gd name="connsiteY166" fmla="*/ 577454 h 831454"/>
              <a:gd name="connsiteX167" fmla="*/ 641350 w 1139825"/>
              <a:gd name="connsiteY167" fmla="*/ 580629 h 831454"/>
              <a:gd name="connsiteX168" fmla="*/ 628650 w 1139825"/>
              <a:gd name="connsiteY168" fmla="*/ 586979 h 831454"/>
              <a:gd name="connsiteX169" fmla="*/ 596900 w 1139825"/>
              <a:gd name="connsiteY169" fmla="*/ 596504 h 831454"/>
              <a:gd name="connsiteX170" fmla="*/ 590550 w 1139825"/>
              <a:gd name="connsiteY170" fmla="*/ 606029 h 831454"/>
              <a:gd name="connsiteX171" fmla="*/ 542925 w 1139825"/>
              <a:gd name="connsiteY171" fmla="*/ 609204 h 831454"/>
              <a:gd name="connsiteX172" fmla="*/ 466725 w 1139825"/>
              <a:gd name="connsiteY172" fmla="*/ 615554 h 831454"/>
              <a:gd name="connsiteX173" fmla="*/ 412750 w 1139825"/>
              <a:gd name="connsiteY173" fmla="*/ 621904 h 831454"/>
              <a:gd name="connsiteX174" fmla="*/ 396875 w 1139825"/>
              <a:gd name="connsiteY174" fmla="*/ 650479 h 831454"/>
              <a:gd name="connsiteX175" fmla="*/ 381000 w 1139825"/>
              <a:gd name="connsiteY175" fmla="*/ 669529 h 831454"/>
              <a:gd name="connsiteX176" fmla="*/ 361950 w 1139825"/>
              <a:gd name="connsiteY176" fmla="*/ 675879 h 831454"/>
              <a:gd name="connsiteX177" fmla="*/ 339725 w 1139825"/>
              <a:gd name="connsiteY177" fmla="*/ 682229 h 831454"/>
              <a:gd name="connsiteX178" fmla="*/ 336550 w 1139825"/>
              <a:gd name="connsiteY178" fmla="*/ 694929 h 831454"/>
              <a:gd name="connsiteX179" fmla="*/ 333375 w 1139825"/>
              <a:gd name="connsiteY179" fmla="*/ 704454 h 831454"/>
              <a:gd name="connsiteX180" fmla="*/ 346075 w 1139825"/>
              <a:gd name="connsiteY180" fmla="*/ 742554 h 831454"/>
              <a:gd name="connsiteX181" fmla="*/ 349250 w 1139825"/>
              <a:gd name="connsiteY181" fmla="*/ 761604 h 831454"/>
              <a:gd name="connsiteX182" fmla="*/ 355600 w 1139825"/>
              <a:gd name="connsiteY182" fmla="*/ 771129 h 831454"/>
              <a:gd name="connsiteX183" fmla="*/ 358775 w 1139825"/>
              <a:gd name="connsiteY183" fmla="*/ 780654 h 831454"/>
              <a:gd name="connsiteX184" fmla="*/ 346075 w 1139825"/>
              <a:gd name="connsiteY184" fmla="*/ 806054 h 831454"/>
              <a:gd name="connsiteX185" fmla="*/ 327025 w 1139825"/>
              <a:gd name="connsiteY185" fmla="*/ 818754 h 831454"/>
              <a:gd name="connsiteX186" fmla="*/ 317500 w 1139825"/>
              <a:gd name="connsiteY186" fmla="*/ 825104 h 831454"/>
              <a:gd name="connsiteX187" fmla="*/ 276225 w 1139825"/>
              <a:gd name="connsiteY187" fmla="*/ 815579 h 831454"/>
              <a:gd name="connsiteX188" fmla="*/ 266700 w 1139825"/>
              <a:gd name="connsiteY188" fmla="*/ 812404 h 831454"/>
              <a:gd name="connsiteX189" fmla="*/ 257175 w 1139825"/>
              <a:gd name="connsiteY189" fmla="*/ 806054 h 831454"/>
              <a:gd name="connsiteX190" fmla="*/ 209550 w 1139825"/>
              <a:gd name="connsiteY190" fmla="*/ 809229 h 831454"/>
              <a:gd name="connsiteX191" fmla="*/ 203200 w 1139825"/>
              <a:gd name="connsiteY191" fmla="*/ 828279 h 831454"/>
              <a:gd name="connsiteX192" fmla="*/ 196850 w 1139825"/>
              <a:gd name="connsiteY192" fmla="*/ 831454 h 83145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</a:cxnLst>
            <a:rect l="l" t="t" r="r" b="b"/>
            <a:pathLst>
              <a:path w="1139825" h="831454">
                <a:moveTo>
                  <a:pt x="196850" y="831454"/>
                </a:moveTo>
                <a:cubicBezTo>
                  <a:pt x="191895" y="830353"/>
                  <a:pt x="165273" y="824700"/>
                  <a:pt x="155575" y="821929"/>
                </a:cubicBezTo>
                <a:cubicBezTo>
                  <a:pt x="152357" y="821010"/>
                  <a:pt x="149268" y="819673"/>
                  <a:pt x="146050" y="818754"/>
                </a:cubicBezTo>
                <a:cubicBezTo>
                  <a:pt x="141854" y="817555"/>
                  <a:pt x="137530" y="816833"/>
                  <a:pt x="133350" y="815579"/>
                </a:cubicBezTo>
                <a:cubicBezTo>
                  <a:pt x="126939" y="813656"/>
                  <a:pt x="119869" y="812942"/>
                  <a:pt x="114300" y="809229"/>
                </a:cubicBezTo>
                <a:cubicBezTo>
                  <a:pt x="101144" y="800458"/>
                  <a:pt x="108477" y="803804"/>
                  <a:pt x="92075" y="799704"/>
                </a:cubicBezTo>
                <a:cubicBezTo>
                  <a:pt x="88900" y="797587"/>
                  <a:pt x="85402" y="795889"/>
                  <a:pt x="82550" y="793354"/>
                </a:cubicBezTo>
                <a:cubicBezTo>
                  <a:pt x="75838" y="787388"/>
                  <a:pt x="63500" y="774304"/>
                  <a:pt x="63500" y="774304"/>
                </a:cubicBezTo>
                <a:cubicBezTo>
                  <a:pt x="62442" y="771129"/>
                  <a:pt x="61822" y="767772"/>
                  <a:pt x="60325" y="764779"/>
                </a:cubicBezTo>
                <a:cubicBezTo>
                  <a:pt x="58618" y="761366"/>
                  <a:pt x="54368" y="759050"/>
                  <a:pt x="53975" y="755254"/>
                </a:cubicBezTo>
                <a:cubicBezTo>
                  <a:pt x="51141" y="727863"/>
                  <a:pt x="54694" y="699964"/>
                  <a:pt x="50800" y="672704"/>
                </a:cubicBezTo>
                <a:cubicBezTo>
                  <a:pt x="50260" y="668926"/>
                  <a:pt x="44206" y="668797"/>
                  <a:pt x="41275" y="666354"/>
                </a:cubicBezTo>
                <a:cubicBezTo>
                  <a:pt x="37826" y="663479"/>
                  <a:pt x="35294" y="659586"/>
                  <a:pt x="31750" y="656829"/>
                </a:cubicBezTo>
                <a:cubicBezTo>
                  <a:pt x="25726" y="652144"/>
                  <a:pt x="12700" y="644129"/>
                  <a:pt x="12700" y="644129"/>
                </a:cubicBezTo>
                <a:cubicBezTo>
                  <a:pt x="10583" y="637779"/>
                  <a:pt x="6956" y="631745"/>
                  <a:pt x="6350" y="625079"/>
                </a:cubicBezTo>
                <a:cubicBezTo>
                  <a:pt x="2686" y="584780"/>
                  <a:pt x="5468" y="601617"/>
                  <a:pt x="0" y="574279"/>
                </a:cubicBezTo>
                <a:cubicBezTo>
                  <a:pt x="1058" y="566871"/>
                  <a:pt x="1025" y="559222"/>
                  <a:pt x="3175" y="552054"/>
                </a:cubicBezTo>
                <a:cubicBezTo>
                  <a:pt x="4271" y="548399"/>
                  <a:pt x="7818" y="545942"/>
                  <a:pt x="9525" y="542529"/>
                </a:cubicBezTo>
                <a:cubicBezTo>
                  <a:pt x="11022" y="539536"/>
                  <a:pt x="11888" y="536251"/>
                  <a:pt x="12700" y="533004"/>
                </a:cubicBezTo>
                <a:cubicBezTo>
                  <a:pt x="13341" y="530439"/>
                  <a:pt x="16147" y="511959"/>
                  <a:pt x="19050" y="507604"/>
                </a:cubicBezTo>
                <a:cubicBezTo>
                  <a:pt x="21541" y="503868"/>
                  <a:pt x="25700" y="501528"/>
                  <a:pt x="28575" y="498079"/>
                </a:cubicBezTo>
                <a:cubicBezTo>
                  <a:pt x="31018" y="495148"/>
                  <a:pt x="32808" y="491729"/>
                  <a:pt x="34925" y="488554"/>
                </a:cubicBezTo>
                <a:cubicBezTo>
                  <a:pt x="35983" y="484321"/>
                  <a:pt x="36381" y="479865"/>
                  <a:pt x="38100" y="475854"/>
                </a:cubicBezTo>
                <a:cubicBezTo>
                  <a:pt x="39603" y="472347"/>
                  <a:pt x="43910" y="470107"/>
                  <a:pt x="44450" y="466329"/>
                </a:cubicBezTo>
                <a:cubicBezTo>
                  <a:pt x="45909" y="456113"/>
                  <a:pt x="36717" y="447882"/>
                  <a:pt x="31750" y="440929"/>
                </a:cubicBezTo>
                <a:cubicBezTo>
                  <a:pt x="24056" y="430158"/>
                  <a:pt x="26157" y="433675"/>
                  <a:pt x="22225" y="421879"/>
                </a:cubicBezTo>
                <a:cubicBezTo>
                  <a:pt x="23283" y="416587"/>
                  <a:pt x="22987" y="410831"/>
                  <a:pt x="25400" y="406004"/>
                </a:cubicBezTo>
                <a:cubicBezTo>
                  <a:pt x="28456" y="399892"/>
                  <a:pt x="38980" y="393776"/>
                  <a:pt x="44450" y="390129"/>
                </a:cubicBezTo>
                <a:cubicBezTo>
                  <a:pt x="59458" y="367617"/>
                  <a:pt x="54387" y="379389"/>
                  <a:pt x="47625" y="329804"/>
                </a:cubicBezTo>
                <a:cubicBezTo>
                  <a:pt x="46721" y="323172"/>
                  <a:pt x="41275" y="310754"/>
                  <a:pt x="41275" y="310754"/>
                </a:cubicBezTo>
                <a:cubicBezTo>
                  <a:pt x="42333" y="282179"/>
                  <a:pt x="41861" y="253506"/>
                  <a:pt x="44450" y="225029"/>
                </a:cubicBezTo>
                <a:cubicBezTo>
                  <a:pt x="45056" y="218363"/>
                  <a:pt x="49177" y="212473"/>
                  <a:pt x="50800" y="205979"/>
                </a:cubicBezTo>
                <a:lnTo>
                  <a:pt x="53975" y="193279"/>
                </a:lnTo>
                <a:cubicBezTo>
                  <a:pt x="53266" y="184767"/>
                  <a:pt x="54110" y="158623"/>
                  <a:pt x="47625" y="145654"/>
                </a:cubicBezTo>
                <a:cubicBezTo>
                  <a:pt x="45918" y="142241"/>
                  <a:pt x="42982" y="139542"/>
                  <a:pt x="41275" y="136129"/>
                </a:cubicBezTo>
                <a:cubicBezTo>
                  <a:pt x="33607" y="120793"/>
                  <a:pt x="44632" y="130958"/>
                  <a:pt x="28575" y="120254"/>
                </a:cubicBezTo>
                <a:cubicBezTo>
                  <a:pt x="23390" y="112477"/>
                  <a:pt x="19050" y="108280"/>
                  <a:pt x="19050" y="98029"/>
                </a:cubicBezTo>
                <a:cubicBezTo>
                  <a:pt x="19050" y="94682"/>
                  <a:pt x="19858" y="90871"/>
                  <a:pt x="22225" y="88504"/>
                </a:cubicBezTo>
                <a:cubicBezTo>
                  <a:pt x="24592" y="86137"/>
                  <a:pt x="28575" y="86387"/>
                  <a:pt x="31750" y="85329"/>
                </a:cubicBezTo>
                <a:cubicBezTo>
                  <a:pt x="42333" y="86387"/>
                  <a:pt x="52988" y="86887"/>
                  <a:pt x="63500" y="88504"/>
                </a:cubicBezTo>
                <a:cubicBezTo>
                  <a:pt x="66808" y="89013"/>
                  <a:pt x="69678" y="91679"/>
                  <a:pt x="73025" y="91679"/>
                </a:cubicBezTo>
                <a:cubicBezTo>
                  <a:pt x="76372" y="91679"/>
                  <a:pt x="79375" y="89562"/>
                  <a:pt x="82550" y="88504"/>
                </a:cubicBezTo>
                <a:cubicBezTo>
                  <a:pt x="94089" y="76965"/>
                  <a:pt x="91417" y="80535"/>
                  <a:pt x="101600" y="66279"/>
                </a:cubicBezTo>
                <a:cubicBezTo>
                  <a:pt x="103818" y="63174"/>
                  <a:pt x="106243" y="60167"/>
                  <a:pt x="107950" y="56754"/>
                </a:cubicBezTo>
                <a:cubicBezTo>
                  <a:pt x="109447" y="53761"/>
                  <a:pt x="109034" y="49842"/>
                  <a:pt x="111125" y="47229"/>
                </a:cubicBezTo>
                <a:cubicBezTo>
                  <a:pt x="115601" y="41634"/>
                  <a:pt x="123900" y="39796"/>
                  <a:pt x="130175" y="37704"/>
                </a:cubicBezTo>
                <a:cubicBezTo>
                  <a:pt x="130276" y="37099"/>
                  <a:pt x="131973" y="10846"/>
                  <a:pt x="139700" y="9129"/>
                </a:cubicBezTo>
                <a:cubicBezTo>
                  <a:pt x="147005" y="7506"/>
                  <a:pt x="154517" y="11246"/>
                  <a:pt x="161925" y="12304"/>
                </a:cubicBezTo>
                <a:cubicBezTo>
                  <a:pt x="164042" y="18654"/>
                  <a:pt x="167445" y="24712"/>
                  <a:pt x="168275" y="31354"/>
                </a:cubicBezTo>
                <a:cubicBezTo>
                  <a:pt x="169333" y="39821"/>
                  <a:pt x="167634" y="49122"/>
                  <a:pt x="171450" y="56754"/>
                </a:cubicBezTo>
                <a:cubicBezTo>
                  <a:pt x="173567" y="60987"/>
                  <a:pt x="179917" y="60987"/>
                  <a:pt x="184150" y="63104"/>
                </a:cubicBezTo>
                <a:cubicBezTo>
                  <a:pt x="189442" y="62046"/>
                  <a:pt x="195535" y="62922"/>
                  <a:pt x="200025" y="59929"/>
                </a:cubicBezTo>
                <a:cubicBezTo>
                  <a:pt x="202810" y="58073"/>
                  <a:pt x="201344" y="53189"/>
                  <a:pt x="203200" y="50404"/>
                </a:cubicBezTo>
                <a:cubicBezTo>
                  <a:pt x="205691" y="46668"/>
                  <a:pt x="209850" y="44328"/>
                  <a:pt x="212725" y="40879"/>
                </a:cubicBezTo>
                <a:cubicBezTo>
                  <a:pt x="215168" y="37948"/>
                  <a:pt x="216958" y="34529"/>
                  <a:pt x="219075" y="31354"/>
                </a:cubicBezTo>
                <a:cubicBezTo>
                  <a:pt x="220133" y="27121"/>
                  <a:pt x="219714" y="22205"/>
                  <a:pt x="222250" y="18654"/>
                </a:cubicBezTo>
                <a:cubicBezTo>
                  <a:pt x="228257" y="10244"/>
                  <a:pt x="235856" y="8827"/>
                  <a:pt x="244475" y="5954"/>
                </a:cubicBezTo>
                <a:cubicBezTo>
                  <a:pt x="247650" y="8071"/>
                  <a:pt x="251487" y="9432"/>
                  <a:pt x="254000" y="12304"/>
                </a:cubicBezTo>
                <a:cubicBezTo>
                  <a:pt x="259026" y="18047"/>
                  <a:pt x="262467" y="25004"/>
                  <a:pt x="266700" y="31354"/>
                </a:cubicBezTo>
                <a:cubicBezTo>
                  <a:pt x="268817" y="34529"/>
                  <a:pt x="271343" y="37466"/>
                  <a:pt x="273050" y="40879"/>
                </a:cubicBezTo>
                <a:cubicBezTo>
                  <a:pt x="275167" y="45112"/>
                  <a:pt x="277052" y="49470"/>
                  <a:pt x="279400" y="53579"/>
                </a:cubicBezTo>
                <a:cubicBezTo>
                  <a:pt x="281293" y="56892"/>
                  <a:pt x="284043" y="59691"/>
                  <a:pt x="285750" y="63104"/>
                </a:cubicBezTo>
                <a:cubicBezTo>
                  <a:pt x="287247" y="66097"/>
                  <a:pt x="286558" y="70262"/>
                  <a:pt x="288925" y="72629"/>
                </a:cubicBezTo>
                <a:cubicBezTo>
                  <a:pt x="292272" y="75976"/>
                  <a:pt x="297392" y="76862"/>
                  <a:pt x="301625" y="78979"/>
                </a:cubicBezTo>
                <a:cubicBezTo>
                  <a:pt x="310092" y="77921"/>
                  <a:pt x="320035" y="80697"/>
                  <a:pt x="327025" y="75804"/>
                </a:cubicBezTo>
                <a:cubicBezTo>
                  <a:pt x="332509" y="71966"/>
                  <a:pt x="333375" y="56754"/>
                  <a:pt x="333375" y="56754"/>
                </a:cubicBezTo>
                <a:cubicBezTo>
                  <a:pt x="334433" y="44054"/>
                  <a:pt x="334866" y="31286"/>
                  <a:pt x="336550" y="18654"/>
                </a:cubicBezTo>
                <a:cubicBezTo>
                  <a:pt x="336992" y="15337"/>
                  <a:pt x="337634" y="11742"/>
                  <a:pt x="339725" y="9129"/>
                </a:cubicBezTo>
                <a:cubicBezTo>
                  <a:pt x="342109" y="6149"/>
                  <a:pt x="346075" y="4896"/>
                  <a:pt x="349250" y="2779"/>
                </a:cubicBezTo>
                <a:cubicBezTo>
                  <a:pt x="364067" y="3837"/>
                  <a:pt x="380091" y="0"/>
                  <a:pt x="393700" y="5954"/>
                </a:cubicBezTo>
                <a:cubicBezTo>
                  <a:pt x="399832" y="8637"/>
                  <a:pt x="400050" y="25004"/>
                  <a:pt x="400050" y="25004"/>
                </a:cubicBezTo>
                <a:cubicBezTo>
                  <a:pt x="398992" y="34529"/>
                  <a:pt x="400150" y="44572"/>
                  <a:pt x="396875" y="53579"/>
                </a:cubicBezTo>
                <a:cubicBezTo>
                  <a:pt x="395571" y="57165"/>
                  <a:pt x="391128" y="59389"/>
                  <a:pt x="387350" y="59929"/>
                </a:cubicBezTo>
                <a:cubicBezTo>
                  <a:pt x="384559" y="60328"/>
                  <a:pt x="368699" y="54770"/>
                  <a:pt x="365125" y="53579"/>
                </a:cubicBezTo>
                <a:cubicBezTo>
                  <a:pt x="361950" y="55696"/>
                  <a:pt x="357717" y="56754"/>
                  <a:pt x="355600" y="59929"/>
                </a:cubicBezTo>
                <a:cubicBezTo>
                  <a:pt x="353179" y="63560"/>
                  <a:pt x="353679" y="68449"/>
                  <a:pt x="352425" y="72629"/>
                </a:cubicBezTo>
                <a:cubicBezTo>
                  <a:pt x="350502" y="79040"/>
                  <a:pt x="348192" y="85329"/>
                  <a:pt x="346075" y="91679"/>
                </a:cubicBezTo>
                <a:cubicBezTo>
                  <a:pt x="345017" y="94854"/>
                  <a:pt x="339599" y="101754"/>
                  <a:pt x="342900" y="101204"/>
                </a:cubicBezTo>
                <a:cubicBezTo>
                  <a:pt x="357869" y="98709"/>
                  <a:pt x="361388" y="98643"/>
                  <a:pt x="374650" y="94854"/>
                </a:cubicBezTo>
                <a:cubicBezTo>
                  <a:pt x="377868" y="93935"/>
                  <a:pt x="381182" y="93176"/>
                  <a:pt x="384175" y="91679"/>
                </a:cubicBezTo>
                <a:cubicBezTo>
                  <a:pt x="387588" y="89972"/>
                  <a:pt x="390387" y="87222"/>
                  <a:pt x="393700" y="85329"/>
                </a:cubicBezTo>
                <a:cubicBezTo>
                  <a:pt x="397809" y="82981"/>
                  <a:pt x="402167" y="81096"/>
                  <a:pt x="406400" y="78979"/>
                </a:cubicBezTo>
                <a:cubicBezTo>
                  <a:pt x="428625" y="86387"/>
                  <a:pt x="423333" y="78979"/>
                  <a:pt x="428625" y="94854"/>
                </a:cubicBezTo>
                <a:lnTo>
                  <a:pt x="415925" y="132954"/>
                </a:lnTo>
                <a:lnTo>
                  <a:pt x="412750" y="142479"/>
                </a:lnTo>
                <a:lnTo>
                  <a:pt x="409575" y="152004"/>
                </a:lnTo>
                <a:cubicBezTo>
                  <a:pt x="410633" y="158354"/>
                  <a:pt x="411353" y="164770"/>
                  <a:pt x="412750" y="171054"/>
                </a:cubicBezTo>
                <a:cubicBezTo>
                  <a:pt x="413476" y="174321"/>
                  <a:pt x="412932" y="179082"/>
                  <a:pt x="415925" y="180579"/>
                </a:cubicBezTo>
                <a:cubicBezTo>
                  <a:pt x="418918" y="182076"/>
                  <a:pt x="422275" y="178462"/>
                  <a:pt x="425450" y="177404"/>
                </a:cubicBezTo>
                <a:cubicBezTo>
                  <a:pt x="439980" y="155609"/>
                  <a:pt x="424186" y="182461"/>
                  <a:pt x="434975" y="139304"/>
                </a:cubicBezTo>
                <a:cubicBezTo>
                  <a:pt x="437092" y="130837"/>
                  <a:pt x="444500" y="127662"/>
                  <a:pt x="450850" y="123429"/>
                </a:cubicBezTo>
                <a:cubicBezTo>
                  <a:pt x="465052" y="102127"/>
                  <a:pt x="448322" y="122998"/>
                  <a:pt x="466725" y="110729"/>
                </a:cubicBezTo>
                <a:cubicBezTo>
                  <a:pt x="470461" y="108238"/>
                  <a:pt x="473375" y="104653"/>
                  <a:pt x="476250" y="101204"/>
                </a:cubicBezTo>
                <a:cubicBezTo>
                  <a:pt x="478693" y="98273"/>
                  <a:pt x="479620" y="94063"/>
                  <a:pt x="482600" y="91679"/>
                </a:cubicBezTo>
                <a:cubicBezTo>
                  <a:pt x="485213" y="89588"/>
                  <a:pt x="489132" y="90001"/>
                  <a:pt x="492125" y="88504"/>
                </a:cubicBezTo>
                <a:cubicBezTo>
                  <a:pt x="495538" y="86797"/>
                  <a:pt x="498475" y="84271"/>
                  <a:pt x="501650" y="82154"/>
                </a:cubicBezTo>
                <a:cubicBezTo>
                  <a:pt x="502708" y="78979"/>
                  <a:pt x="502458" y="74996"/>
                  <a:pt x="504825" y="72629"/>
                </a:cubicBezTo>
                <a:cubicBezTo>
                  <a:pt x="506343" y="71111"/>
                  <a:pt x="526940" y="66306"/>
                  <a:pt x="527050" y="66279"/>
                </a:cubicBezTo>
                <a:cubicBezTo>
                  <a:pt x="530225" y="68396"/>
                  <a:pt x="535747" y="68904"/>
                  <a:pt x="536575" y="72629"/>
                </a:cubicBezTo>
                <a:cubicBezTo>
                  <a:pt x="537913" y="78652"/>
                  <a:pt x="532223" y="99560"/>
                  <a:pt x="530225" y="107554"/>
                </a:cubicBezTo>
                <a:cubicBezTo>
                  <a:pt x="539591" y="113798"/>
                  <a:pt x="541635" y="114262"/>
                  <a:pt x="549275" y="123429"/>
                </a:cubicBezTo>
                <a:cubicBezTo>
                  <a:pt x="551718" y="126360"/>
                  <a:pt x="552450" y="130837"/>
                  <a:pt x="555625" y="132954"/>
                </a:cubicBezTo>
                <a:cubicBezTo>
                  <a:pt x="559256" y="135375"/>
                  <a:pt x="564032" y="135348"/>
                  <a:pt x="568325" y="136129"/>
                </a:cubicBezTo>
                <a:cubicBezTo>
                  <a:pt x="575688" y="137468"/>
                  <a:pt x="583142" y="138246"/>
                  <a:pt x="590550" y="139304"/>
                </a:cubicBezTo>
                <a:cubicBezTo>
                  <a:pt x="608510" y="145291"/>
                  <a:pt x="602007" y="143900"/>
                  <a:pt x="631825" y="145654"/>
                </a:cubicBezTo>
                <a:cubicBezTo>
                  <a:pt x="657203" y="147147"/>
                  <a:pt x="682625" y="147771"/>
                  <a:pt x="708025" y="148829"/>
                </a:cubicBezTo>
                <a:cubicBezTo>
                  <a:pt x="715433" y="149887"/>
                  <a:pt x="722766" y="152004"/>
                  <a:pt x="730250" y="152004"/>
                </a:cubicBezTo>
                <a:cubicBezTo>
                  <a:pt x="741426" y="152004"/>
                  <a:pt x="749003" y="148928"/>
                  <a:pt x="758825" y="145654"/>
                </a:cubicBezTo>
                <a:cubicBezTo>
                  <a:pt x="762000" y="146712"/>
                  <a:pt x="765983" y="146462"/>
                  <a:pt x="768350" y="148829"/>
                </a:cubicBezTo>
                <a:lnTo>
                  <a:pt x="787400" y="177404"/>
                </a:lnTo>
                <a:cubicBezTo>
                  <a:pt x="789517" y="180579"/>
                  <a:pt x="790575" y="184812"/>
                  <a:pt x="793750" y="186929"/>
                </a:cubicBezTo>
                <a:cubicBezTo>
                  <a:pt x="796925" y="189046"/>
                  <a:pt x="800170" y="191061"/>
                  <a:pt x="803275" y="193279"/>
                </a:cubicBezTo>
                <a:cubicBezTo>
                  <a:pt x="807581" y="196355"/>
                  <a:pt x="811381" y="200179"/>
                  <a:pt x="815975" y="202804"/>
                </a:cubicBezTo>
                <a:cubicBezTo>
                  <a:pt x="818881" y="204464"/>
                  <a:pt x="822325" y="204921"/>
                  <a:pt x="825500" y="205979"/>
                </a:cubicBezTo>
                <a:cubicBezTo>
                  <a:pt x="827617" y="209154"/>
                  <a:pt x="828919" y="213061"/>
                  <a:pt x="831850" y="215504"/>
                </a:cubicBezTo>
                <a:cubicBezTo>
                  <a:pt x="837081" y="219863"/>
                  <a:pt x="847458" y="222823"/>
                  <a:pt x="854075" y="225029"/>
                </a:cubicBezTo>
                <a:cubicBezTo>
                  <a:pt x="857250" y="229262"/>
                  <a:pt x="861233" y="232996"/>
                  <a:pt x="863600" y="237729"/>
                </a:cubicBezTo>
                <a:cubicBezTo>
                  <a:pt x="866593" y="243716"/>
                  <a:pt x="865217" y="252046"/>
                  <a:pt x="869950" y="256779"/>
                </a:cubicBezTo>
                <a:cubicBezTo>
                  <a:pt x="873125" y="259954"/>
                  <a:pt x="876600" y="262855"/>
                  <a:pt x="879475" y="266304"/>
                </a:cubicBezTo>
                <a:cubicBezTo>
                  <a:pt x="881918" y="269235"/>
                  <a:pt x="883127" y="273131"/>
                  <a:pt x="885825" y="275829"/>
                </a:cubicBezTo>
                <a:cubicBezTo>
                  <a:pt x="894924" y="284928"/>
                  <a:pt x="894546" y="280189"/>
                  <a:pt x="904875" y="285354"/>
                </a:cubicBezTo>
                <a:cubicBezTo>
                  <a:pt x="908288" y="287061"/>
                  <a:pt x="910987" y="289997"/>
                  <a:pt x="914400" y="291704"/>
                </a:cubicBezTo>
                <a:cubicBezTo>
                  <a:pt x="917393" y="293201"/>
                  <a:pt x="920849" y="293561"/>
                  <a:pt x="923925" y="294879"/>
                </a:cubicBezTo>
                <a:cubicBezTo>
                  <a:pt x="928275" y="296743"/>
                  <a:pt x="932135" y="299732"/>
                  <a:pt x="936625" y="301229"/>
                </a:cubicBezTo>
                <a:cubicBezTo>
                  <a:pt x="941745" y="302936"/>
                  <a:pt x="947294" y="302984"/>
                  <a:pt x="952500" y="304404"/>
                </a:cubicBezTo>
                <a:cubicBezTo>
                  <a:pt x="958958" y="306165"/>
                  <a:pt x="971550" y="310754"/>
                  <a:pt x="971550" y="310754"/>
                </a:cubicBezTo>
                <a:cubicBezTo>
                  <a:pt x="983767" y="329079"/>
                  <a:pt x="972915" y="310991"/>
                  <a:pt x="984250" y="339329"/>
                </a:cubicBezTo>
                <a:cubicBezTo>
                  <a:pt x="986367" y="344621"/>
                  <a:pt x="988798" y="349797"/>
                  <a:pt x="990600" y="355204"/>
                </a:cubicBezTo>
                <a:cubicBezTo>
                  <a:pt x="993373" y="363523"/>
                  <a:pt x="992515" y="371341"/>
                  <a:pt x="1000125" y="377429"/>
                </a:cubicBezTo>
                <a:cubicBezTo>
                  <a:pt x="1002738" y="379520"/>
                  <a:pt x="1006574" y="379286"/>
                  <a:pt x="1009650" y="380604"/>
                </a:cubicBezTo>
                <a:cubicBezTo>
                  <a:pt x="1014000" y="382468"/>
                  <a:pt x="1017639" y="386498"/>
                  <a:pt x="1022350" y="386954"/>
                </a:cubicBezTo>
                <a:cubicBezTo>
                  <a:pt x="1050812" y="389708"/>
                  <a:pt x="1079500" y="389071"/>
                  <a:pt x="1108075" y="390129"/>
                </a:cubicBezTo>
                <a:cubicBezTo>
                  <a:pt x="1109133" y="393304"/>
                  <a:pt x="1110438" y="396407"/>
                  <a:pt x="1111250" y="399654"/>
                </a:cubicBezTo>
                <a:cubicBezTo>
                  <a:pt x="1113061" y="406900"/>
                  <a:pt x="1113971" y="417796"/>
                  <a:pt x="1117600" y="425054"/>
                </a:cubicBezTo>
                <a:cubicBezTo>
                  <a:pt x="1119307" y="428467"/>
                  <a:pt x="1122243" y="431166"/>
                  <a:pt x="1123950" y="434579"/>
                </a:cubicBezTo>
                <a:cubicBezTo>
                  <a:pt x="1125447" y="437572"/>
                  <a:pt x="1125807" y="441028"/>
                  <a:pt x="1127125" y="444104"/>
                </a:cubicBezTo>
                <a:cubicBezTo>
                  <a:pt x="1128989" y="448454"/>
                  <a:pt x="1131717" y="452410"/>
                  <a:pt x="1133475" y="456804"/>
                </a:cubicBezTo>
                <a:cubicBezTo>
                  <a:pt x="1135961" y="463019"/>
                  <a:pt x="1139825" y="475854"/>
                  <a:pt x="1139825" y="475854"/>
                </a:cubicBezTo>
                <a:cubicBezTo>
                  <a:pt x="1138767" y="488554"/>
                  <a:pt x="1138745" y="501383"/>
                  <a:pt x="1136650" y="513954"/>
                </a:cubicBezTo>
                <a:cubicBezTo>
                  <a:pt x="1135550" y="520556"/>
                  <a:pt x="1135869" y="529291"/>
                  <a:pt x="1130300" y="533004"/>
                </a:cubicBezTo>
                <a:cubicBezTo>
                  <a:pt x="1127125" y="535121"/>
                  <a:pt x="1123672" y="536871"/>
                  <a:pt x="1120775" y="539354"/>
                </a:cubicBezTo>
                <a:cubicBezTo>
                  <a:pt x="1101599" y="555790"/>
                  <a:pt x="1116052" y="549395"/>
                  <a:pt x="1098550" y="555229"/>
                </a:cubicBezTo>
                <a:cubicBezTo>
                  <a:pt x="1079745" y="569333"/>
                  <a:pt x="1090253" y="561819"/>
                  <a:pt x="1066800" y="577454"/>
                </a:cubicBezTo>
                <a:cubicBezTo>
                  <a:pt x="1063625" y="579571"/>
                  <a:pt x="1059973" y="581106"/>
                  <a:pt x="1057275" y="583804"/>
                </a:cubicBezTo>
                <a:cubicBezTo>
                  <a:pt x="1054100" y="586979"/>
                  <a:pt x="1051675" y="591148"/>
                  <a:pt x="1047750" y="593329"/>
                </a:cubicBezTo>
                <a:cubicBezTo>
                  <a:pt x="1033679" y="601146"/>
                  <a:pt x="1015206" y="601178"/>
                  <a:pt x="1000125" y="602854"/>
                </a:cubicBezTo>
                <a:cubicBezTo>
                  <a:pt x="995892" y="603912"/>
                  <a:pt x="991685" y="605082"/>
                  <a:pt x="987425" y="606029"/>
                </a:cubicBezTo>
                <a:cubicBezTo>
                  <a:pt x="982157" y="607200"/>
                  <a:pt x="976785" y="607895"/>
                  <a:pt x="971550" y="609204"/>
                </a:cubicBezTo>
                <a:cubicBezTo>
                  <a:pt x="968303" y="610016"/>
                  <a:pt x="965200" y="611321"/>
                  <a:pt x="962025" y="612379"/>
                </a:cubicBezTo>
                <a:cubicBezTo>
                  <a:pt x="951109" y="611015"/>
                  <a:pt x="918156" y="606778"/>
                  <a:pt x="908050" y="606029"/>
                </a:cubicBezTo>
                <a:cubicBezTo>
                  <a:pt x="889023" y="604620"/>
                  <a:pt x="869950" y="603912"/>
                  <a:pt x="850900" y="602854"/>
                </a:cubicBezTo>
                <a:lnTo>
                  <a:pt x="831850" y="596504"/>
                </a:lnTo>
                <a:cubicBezTo>
                  <a:pt x="822304" y="593322"/>
                  <a:pt x="821006" y="593818"/>
                  <a:pt x="812800" y="586979"/>
                </a:cubicBezTo>
                <a:cubicBezTo>
                  <a:pt x="809351" y="584104"/>
                  <a:pt x="806150" y="580903"/>
                  <a:pt x="803275" y="577454"/>
                </a:cubicBezTo>
                <a:cubicBezTo>
                  <a:pt x="800832" y="574523"/>
                  <a:pt x="799856" y="570372"/>
                  <a:pt x="796925" y="567929"/>
                </a:cubicBezTo>
                <a:cubicBezTo>
                  <a:pt x="782321" y="555759"/>
                  <a:pt x="782941" y="567073"/>
                  <a:pt x="765175" y="555229"/>
                </a:cubicBezTo>
                <a:cubicBezTo>
                  <a:pt x="762000" y="553112"/>
                  <a:pt x="759063" y="550586"/>
                  <a:pt x="755650" y="548879"/>
                </a:cubicBezTo>
                <a:cubicBezTo>
                  <a:pt x="752657" y="547382"/>
                  <a:pt x="749118" y="547201"/>
                  <a:pt x="746125" y="545704"/>
                </a:cubicBezTo>
                <a:cubicBezTo>
                  <a:pt x="742712" y="543997"/>
                  <a:pt x="740087" y="540904"/>
                  <a:pt x="736600" y="539354"/>
                </a:cubicBezTo>
                <a:cubicBezTo>
                  <a:pt x="730483" y="536636"/>
                  <a:pt x="723900" y="535121"/>
                  <a:pt x="717550" y="533004"/>
                </a:cubicBezTo>
                <a:lnTo>
                  <a:pt x="708025" y="529829"/>
                </a:lnTo>
                <a:lnTo>
                  <a:pt x="698500" y="526654"/>
                </a:lnTo>
                <a:cubicBezTo>
                  <a:pt x="694267" y="527712"/>
                  <a:pt x="689589" y="527664"/>
                  <a:pt x="685800" y="529829"/>
                </a:cubicBezTo>
                <a:cubicBezTo>
                  <a:pt x="680885" y="532638"/>
                  <a:pt x="672555" y="543619"/>
                  <a:pt x="669925" y="548879"/>
                </a:cubicBezTo>
                <a:cubicBezTo>
                  <a:pt x="668428" y="551872"/>
                  <a:pt x="668606" y="555619"/>
                  <a:pt x="666750" y="558404"/>
                </a:cubicBezTo>
                <a:cubicBezTo>
                  <a:pt x="664259" y="562140"/>
                  <a:pt x="660100" y="564480"/>
                  <a:pt x="657225" y="567929"/>
                </a:cubicBezTo>
                <a:cubicBezTo>
                  <a:pt x="654782" y="570860"/>
                  <a:pt x="653855" y="575070"/>
                  <a:pt x="650875" y="577454"/>
                </a:cubicBezTo>
                <a:cubicBezTo>
                  <a:pt x="648262" y="579545"/>
                  <a:pt x="644426" y="579311"/>
                  <a:pt x="641350" y="580629"/>
                </a:cubicBezTo>
                <a:cubicBezTo>
                  <a:pt x="637000" y="582493"/>
                  <a:pt x="633044" y="585221"/>
                  <a:pt x="628650" y="586979"/>
                </a:cubicBezTo>
                <a:cubicBezTo>
                  <a:pt x="615767" y="592132"/>
                  <a:pt x="609375" y="593385"/>
                  <a:pt x="596900" y="596504"/>
                </a:cubicBezTo>
                <a:cubicBezTo>
                  <a:pt x="594783" y="599679"/>
                  <a:pt x="593248" y="603331"/>
                  <a:pt x="590550" y="606029"/>
                </a:cubicBezTo>
                <a:cubicBezTo>
                  <a:pt x="576615" y="619964"/>
                  <a:pt x="564143" y="610972"/>
                  <a:pt x="542925" y="609204"/>
                </a:cubicBezTo>
                <a:lnTo>
                  <a:pt x="466725" y="615554"/>
                </a:lnTo>
                <a:cubicBezTo>
                  <a:pt x="448712" y="617484"/>
                  <a:pt x="430742" y="619787"/>
                  <a:pt x="412750" y="621904"/>
                </a:cubicBezTo>
                <a:cubicBezTo>
                  <a:pt x="407162" y="638669"/>
                  <a:pt x="411431" y="628644"/>
                  <a:pt x="396875" y="650479"/>
                </a:cubicBezTo>
                <a:cubicBezTo>
                  <a:pt x="392923" y="656407"/>
                  <a:pt x="387471" y="665934"/>
                  <a:pt x="381000" y="669529"/>
                </a:cubicBezTo>
                <a:cubicBezTo>
                  <a:pt x="375149" y="672780"/>
                  <a:pt x="368300" y="673762"/>
                  <a:pt x="361950" y="675879"/>
                </a:cubicBezTo>
                <a:cubicBezTo>
                  <a:pt x="348285" y="680434"/>
                  <a:pt x="355672" y="678242"/>
                  <a:pt x="339725" y="682229"/>
                </a:cubicBezTo>
                <a:cubicBezTo>
                  <a:pt x="338667" y="686462"/>
                  <a:pt x="337749" y="690733"/>
                  <a:pt x="336550" y="694929"/>
                </a:cubicBezTo>
                <a:cubicBezTo>
                  <a:pt x="335631" y="698147"/>
                  <a:pt x="333072" y="701121"/>
                  <a:pt x="333375" y="704454"/>
                </a:cubicBezTo>
                <a:cubicBezTo>
                  <a:pt x="335041" y="722782"/>
                  <a:pt x="338985" y="728374"/>
                  <a:pt x="346075" y="742554"/>
                </a:cubicBezTo>
                <a:cubicBezTo>
                  <a:pt x="347133" y="748904"/>
                  <a:pt x="347214" y="755497"/>
                  <a:pt x="349250" y="761604"/>
                </a:cubicBezTo>
                <a:cubicBezTo>
                  <a:pt x="350457" y="765224"/>
                  <a:pt x="353893" y="767716"/>
                  <a:pt x="355600" y="771129"/>
                </a:cubicBezTo>
                <a:cubicBezTo>
                  <a:pt x="357097" y="774122"/>
                  <a:pt x="357717" y="777479"/>
                  <a:pt x="358775" y="780654"/>
                </a:cubicBezTo>
                <a:cubicBezTo>
                  <a:pt x="355563" y="796713"/>
                  <a:pt x="358714" y="796224"/>
                  <a:pt x="346075" y="806054"/>
                </a:cubicBezTo>
                <a:cubicBezTo>
                  <a:pt x="340051" y="810739"/>
                  <a:pt x="333375" y="814521"/>
                  <a:pt x="327025" y="818754"/>
                </a:cubicBezTo>
                <a:lnTo>
                  <a:pt x="317500" y="825104"/>
                </a:lnTo>
                <a:cubicBezTo>
                  <a:pt x="288649" y="820982"/>
                  <a:pt x="302375" y="824296"/>
                  <a:pt x="276225" y="815579"/>
                </a:cubicBezTo>
                <a:cubicBezTo>
                  <a:pt x="273050" y="814521"/>
                  <a:pt x="269485" y="814260"/>
                  <a:pt x="266700" y="812404"/>
                </a:cubicBezTo>
                <a:lnTo>
                  <a:pt x="257175" y="806054"/>
                </a:lnTo>
                <a:cubicBezTo>
                  <a:pt x="241300" y="807112"/>
                  <a:pt x="224262" y="803171"/>
                  <a:pt x="209550" y="809229"/>
                </a:cubicBezTo>
                <a:cubicBezTo>
                  <a:pt x="203361" y="811778"/>
                  <a:pt x="207933" y="823546"/>
                  <a:pt x="203200" y="828279"/>
                </a:cubicBezTo>
                <a:lnTo>
                  <a:pt x="196850" y="831454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08" name="Прямоугольник 307"/>
          <p:cNvSpPr/>
          <p:nvPr/>
        </p:nvSpPr>
        <p:spPr>
          <a:xfrm>
            <a:off x="5961063" y="2661196"/>
            <a:ext cx="74136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Елабуга</a:t>
            </a:r>
          </a:p>
        </p:txBody>
      </p:sp>
      <p:sp>
        <p:nvSpPr>
          <p:cNvPr id="309" name="Полилиния 308"/>
          <p:cNvSpPr/>
          <p:nvPr/>
        </p:nvSpPr>
        <p:spPr>
          <a:xfrm>
            <a:off x="4820633" y="2423021"/>
            <a:ext cx="1270115" cy="1274380"/>
          </a:xfrm>
          <a:custGeom>
            <a:avLst/>
            <a:gdLst>
              <a:gd name="connsiteX0" fmla="*/ 1050763 w 1233801"/>
              <a:gd name="connsiteY0" fmla="*/ 271055 h 1328074"/>
              <a:gd name="connsiteX1" fmla="*/ 1044413 w 1233801"/>
              <a:gd name="connsiteY1" fmla="*/ 261530 h 1328074"/>
              <a:gd name="connsiteX2" fmla="*/ 1028538 w 1233801"/>
              <a:gd name="connsiteY2" fmla="*/ 242480 h 1328074"/>
              <a:gd name="connsiteX3" fmla="*/ 1022188 w 1233801"/>
              <a:gd name="connsiteY3" fmla="*/ 223430 h 1328074"/>
              <a:gd name="connsiteX4" fmla="*/ 1019013 w 1233801"/>
              <a:gd name="connsiteY4" fmla="*/ 210730 h 1328074"/>
              <a:gd name="connsiteX5" fmla="*/ 1012663 w 1233801"/>
              <a:gd name="connsiteY5" fmla="*/ 191680 h 1328074"/>
              <a:gd name="connsiteX6" fmla="*/ 1009488 w 1233801"/>
              <a:gd name="connsiteY6" fmla="*/ 125005 h 1328074"/>
              <a:gd name="connsiteX7" fmla="*/ 996788 w 1233801"/>
              <a:gd name="connsiteY7" fmla="*/ 105955 h 1328074"/>
              <a:gd name="connsiteX8" fmla="*/ 990438 w 1233801"/>
              <a:gd name="connsiteY8" fmla="*/ 96430 h 1328074"/>
              <a:gd name="connsiteX9" fmla="*/ 984088 w 1233801"/>
              <a:gd name="connsiteY9" fmla="*/ 86905 h 1328074"/>
              <a:gd name="connsiteX10" fmla="*/ 965038 w 1233801"/>
              <a:gd name="connsiteY10" fmla="*/ 77380 h 1328074"/>
              <a:gd name="connsiteX11" fmla="*/ 955513 w 1233801"/>
              <a:gd name="connsiteY11" fmla="*/ 67855 h 1328074"/>
              <a:gd name="connsiteX12" fmla="*/ 936463 w 1233801"/>
              <a:gd name="connsiteY12" fmla="*/ 61505 h 1328074"/>
              <a:gd name="connsiteX13" fmla="*/ 917413 w 1233801"/>
              <a:gd name="connsiteY13" fmla="*/ 51980 h 1328074"/>
              <a:gd name="connsiteX14" fmla="*/ 907888 w 1233801"/>
              <a:gd name="connsiteY14" fmla="*/ 55155 h 1328074"/>
              <a:gd name="connsiteX15" fmla="*/ 901538 w 1233801"/>
              <a:gd name="connsiteY15" fmla="*/ 77380 h 1328074"/>
              <a:gd name="connsiteX16" fmla="*/ 892013 w 1233801"/>
              <a:gd name="connsiteY16" fmla="*/ 80555 h 1328074"/>
              <a:gd name="connsiteX17" fmla="*/ 866613 w 1233801"/>
              <a:gd name="connsiteY17" fmla="*/ 77380 h 1328074"/>
              <a:gd name="connsiteX18" fmla="*/ 857088 w 1233801"/>
              <a:gd name="connsiteY18" fmla="*/ 64680 h 1328074"/>
              <a:gd name="connsiteX19" fmla="*/ 850738 w 1233801"/>
              <a:gd name="connsiteY19" fmla="*/ 45630 h 1328074"/>
              <a:gd name="connsiteX20" fmla="*/ 844388 w 1233801"/>
              <a:gd name="connsiteY20" fmla="*/ 26580 h 1328074"/>
              <a:gd name="connsiteX21" fmla="*/ 841213 w 1233801"/>
              <a:gd name="connsiteY21" fmla="*/ 17055 h 1328074"/>
              <a:gd name="connsiteX22" fmla="*/ 812638 w 1233801"/>
              <a:gd name="connsiteY22" fmla="*/ 4355 h 1328074"/>
              <a:gd name="connsiteX23" fmla="*/ 803113 w 1233801"/>
              <a:gd name="connsiteY23" fmla="*/ 1180 h 1328074"/>
              <a:gd name="connsiteX24" fmla="*/ 765013 w 1233801"/>
              <a:gd name="connsiteY24" fmla="*/ 4355 h 1328074"/>
              <a:gd name="connsiteX25" fmla="*/ 768188 w 1233801"/>
              <a:gd name="connsiteY25" fmla="*/ 13880 h 1328074"/>
              <a:gd name="connsiteX26" fmla="*/ 774538 w 1233801"/>
              <a:gd name="connsiteY26" fmla="*/ 39280 h 1328074"/>
              <a:gd name="connsiteX27" fmla="*/ 784063 w 1233801"/>
              <a:gd name="connsiteY27" fmla="*/ 51980 h 1328074"/>
              <a:gd name="connsiteX28" fmla="*/ 780888 w 1233801"/>
              <a:gd name="connsiteY28" fmla="*/ 64680 h 1328074"/>
              <a:gd name="connsiteX29" fmla="*/ 682463 w 1233801"/>
              <a:gd name="connsiteY29" fmla="*/ 77380 h 1328074"/>
              <a:gd name="connsiteX30" fmla="*/ 679288 w 1233801"/>
              <a:gd name="connsiteY30" fmla="*/ 121830 h 1328074"/>
              <a:gd name="connsiteX31" fmla="*/ 676113 w 1233801"/>
              <a:gd name="connsiteY31" fmla="*/ 131355 h 1328074"/>
              <a:gd name="connsiteX32" fmla="*/ 657063 w 1233801"/>
              <a:gd name="connsiteY32" fmla="*/ 147230 h 1328074"/>
              <a:gd name="connsiteX33" fmla="*/ 647538 w 1233801"/>
              <a:gd name="connsiteY33" fmla="*/ 150405 h 1328074"/>
              <a:gd name="connsiteX34" fmla="*/ 634838 w 1233801"/>
              <a:gd name="connsiteY34" fmla="*/ 156755 h 1328074"/>
              <a:gd name="connsiteX35" fmla="*/ 625313 w 1233801"/>
              <a:gd name="connsiteY35" fmla="*/ 159930 h 1328074"/>
              <a:gd name="connsiteX36" fmla="*/ 596738 w 1233801"/>
              <a:gd name="connsiteY36" fmla="*/ 175805 h 1328074"/>
              <a:gd name="connsiteX37" fmla="*/ 549113 w 1233801"/>
              <a:gd name="connsiteY37" fmla="*/ 169455 h 1328074"/>
              <a:gd name="connsiteX38" fmla="*/ 539588 w 1233801"/>
              <a:gd name="connsiteY38" fmla="*/ 163105 h 1328074"/>
              <a:gd name="connsiteX39" fmla="*/ 533238 w 1233801"/>
              <a:gd name="connsiteY39" fmla="*/ 153580 h 1328074"/>
              <a:gd name="connsiteX40" fmla="*/ 517363 w 1233801"/>
              <a:gd name="connsiteY40" fmla="*/ 134530 h 1328074"/>
              <a:gd name="connsiteX41" fmla="*/ 476088 w 1233801"/>
              <a:gd name="connsiteY41" fmla="*/ 137705 h 1328074"/>
              <a:gd name="connsiteX42" fmla="*/ 466563 w 1233801"/>
              <a:gd name="connsiteY42" fmla="*/ 144055 h 1328074"/>
              <a:gd name="connsiteX43" fmla="*/ 444338 w 1233801"/>
              <a:gd name="connsiteY43" fmla="*/ 147230 h 1328074"/>
              <a:gd name="connsiteX44" fmla="*/ 425288 w 1233801"/>
              <a:gd name="connsiteY44" fmla="*/ 153580 h 1328074"/>
              <a:gd name="connsiteX45" fmla="*/ 415763 w 1233801"/>
              <a:gd name="connsiteY45" fmla="*/ 156755 h 1328074"/>
              <a:gd name="connsiteX46" fmla="*/ 399888 w 1233801"/>
              <a:gd name="connsiteY46" fmla="*/ 169455 h 1328074"/>
              <a:gd name="connsiteX47" fmla="*/ 390363 w 1233801"/>
              <a:gd name="connsiteY47" fmla="*/ 178980 h 1328074"/>
              <a:gd name="connsiteX48" fmla="*/ 393538 w 1233801"/>
              <a:gd name="connsiteY48" fmla="*/ 188505 h 1328074"/>
              <a:gd name="connsiteX49" fmla="*/ 406238 w 1233801"/>
              <a:gd name="connsiteY49" fmla="*/ 194855 h 1328074"/>
              <a:gd name="connsiteX50" fmla="*/ 425288 w 1233801"/>
              <a:gd name="connsiteY50" fmla="*/ 204380 h 1328074"/>
              <a:gd name="connsiteX51" fmla="*/ 431638 w 1233801"/>
              <a:gd name="connsiteY51" fmla="*/ 264705 h 1328074"/>
              <a:gd name="connsiteX52" fmla="*/ 428463 w 1233801"/>
              <a:gd name="connsiteY52" fmla="*/ 305980 h 1328074"/>
              <a:gd name="connsiteX53" fmla="*/ 409413 w 1233801"/>
              <a:gd name="connsiteY53" fmla="*/ 309155 h 1328074"/>
              <a:gd name="connsiteX54" fmla="*/ 371313 w 1233801"/>
              <a:gd name="connsiteY54" fmla="*/ 328205 h 1328074"/>
              <a:gd name="connsiteX55" fmla="*/ 339563 w 1233801"/>
              <a:gd name="connsiteY55" fmla="*/ 334555 h 1328074"/>
              <a:gd name="connsiteX56" fmla="*/ 310988 w 1233801"/>
              <a:gd name="connsiteY56" fmla="*/ 331380 h 1328074"/>
              <a:gd name="connsiteX57" fmla="*/ 307813 w 1233801"/>
              <a:gd name="connsiteY57" fmla="*/ 312330 h 1328074"/>
              <a:gd name="connsiteX58" fmla="*/ 298288 w 1233801"/>
              <a:gd name="connsiteY58" fmla="*/ 309155 h 1328074"/>
              <a:gd name="connsiteX59" fmla="*/ 288763 w 1233801"/>
              <a:gd name="connsiteY59" fmla="*/ 302805 h 1328074"/>
              <a:gd name="connsiteX60" fmla="*/ 222088 w 1233801"/>
              <a:gd name="connsiteY60" fmla="*/ 299630 h 1328074"/>
              <a:gd name="connsiteX61" fmla="*/ 209388 w 1233801"/>
              <a:gd name="connsiteY61" fmla="*/ 302805 h 1328074"/>
              <a:gd name="connsiteX62" fmla="*/ 212563 w 1233801"/>
              <a:gd name="connsiteY62" fmla="*/ 315505 h 1328074"/>
              <a:gd name="connsiteX63" fmla="*/ 222088 w 1233801"/>
              <a:gd name="connsiteY63" fmla="*/ 334555 h 1328074"/>
              <a:gd name="connsiteX64" fmla="*/ 225263 w 1233801"/>
              <a:gd name="connsiteY64" fmla="*/ 363130 h 1328074"/>
              <a:gd name="connsiteX65" fmla="*/ 231613 w 1233801"/>
              <a:gd name="connsiteY65" fmla="*/ 382180 h 1328074"/>
              <a:gd name="connsiteX66" fmla="*/ 257013 w 1233801"/>
              <a:gd name="connsiteY66" fmla="*/ 379005 h 1328074"/>
              <a:gd name="connsiteX67" fmla="*/ 257013 w 1233801"/>
              <a:gd name="connsiteY67" fmla="*/ 398055 h 1328074"/>
              <a:gd name="connsiteX68" fmla="*/ 228438 w 1233801"/>
              <a:gd name="connsiteY68" fmla="*/ 413930 h 1328074"/>
              <a:gd name="connsiteX69" fmla="*/ 222088 w 1233801"/>
              <a:gd name="connsiteY69" fmla="*/ 432980 h 1328074"/>
              <a:gd name="connsiteX70" fmla="*/ 174463 w 1233801"/>
              <a:gd name="connsiteY70" fmla="*/ 439330 h 1328074"/>
              <a:gd name="connsiteX71" fmla="*/ 155413 w 1233801"/>
              <a:gd name="connsiteY71" fmla="*/ 448855 h 1328074"/>
              <a:gd name="connsiteX72" fmla="*/ 120488 w 1233801"/>
              <a:gd name="connsiteY72" fmla="*/ 455205 h 1328074"/>
              <a:gd name="connsiteX73" fmla="*/ 120488 w 1233801"/>
              <a:gd name="connsiteY73" fmla="*/ 474255 h 1328074"/>
              <a:gd name="connsiteX74" fmla="*/ 130013 w 1233801"/>
              <a:gd name="connsiteY74" fmla="*/ 477430 h 1328074"/>
              <a:gd name="connsiteX75" fmla="*/ 133188 w 1233801"/>
              <a:gd name="connsiteY75" fmla="*/ 486955 h 1328074"/>
              <a:gd name="connsiteX76" fmla="*/ 130013 w 1233801"/>
              <a:gd name="connsiteY76" fmla="*/ 509180 h 1328074"/>
              <a:gd name="connsiteX77" fmla="*/ 120488 w 1233801"/>
              <a:gd name="connsiteY77" fmla="*/ 512355 h 1328074"/>
              <a:gd name="connsiteX78" fmla="*/ 110963 w 1233801"/>
              <a:gd name="connsiteY78" fmla="*/ 518705 h 1328074"/>
              <a:gd name="connsiteX79" fmla="*/ 91913 w 1233801"/>
              <a:gd name="connsiteY79" fmla="*/ 521880 h 1328074"/>
              <a:gd name="connsiteX80" fmla="*/ 82388 w 1233801"/>
              <a:gd name="connsiteY80" fmla="*/ 525055 h 1328074"/>
              <a:gd name="connsiteX81" fmla="*/ 72863 w 1233801"/>
              <a:gd name="connsiteY81" fmla="*/ 534580 h 1328074"/>
              <a:gd name="connsiteX82" fmla="*/ 37938 w 1233801"/>
              <a:gd name="connsiteY82" fmla="*/ 553630 h 1328074"/>
              <a:gd name="connsiteX83" fmla="*/ 28413 w 1233801"/>
              <a:gd name="connsiteY83" fmla="*/ 563155 h 1328074"/>
              <a:gd name="connsiteX84" fmla="*/ 22063 w 1233801"/>
              <a:gd name="connsiteY84" fmla="*/ 572680 h 1328074"/>
              <a:gd name="connsiteX85" fmla="*/ 12538 w 1233801"/>
              <a:gd name="connsiteY85" fmla="*/ 575855 h 1328074"/>
              <a:gd name="connsiteX86" fmla="*/ 6188 w 1233801"/>
              <a:gd name="connsiteY86" fmla="*/ 585380 h 1328074"/>
              <a:gd name="connsiteX87" fmla="*/ 9363 w 1233801"/>
              <a:gd name="connsiteY87" fmla="*/ 610780 h 1328074"/>
              <a:gd name="connsiteX88" fmla="*/ 18888 w 1233801"/>
              <a:gd name="connsiteY88" fmla="*/ 613955 h 1328074"/>
              <a:gd name="connsiteX89" fmla="*/ 25238 w 1233801"/>
              <a:gd name="connsiteY89" fmla="*/ 623480 h 1328074"/>
              <a:gd name="connsiteX90" fmla="*/ 56988 w 1233801"/>
              <a:gd name="connsiteY90" fmla="*/ 633005 h 1328074"/>
              <a:gd name="connsiteX91" fmla="*/ 66513 w 1233801"/>
              <a:gd name="connsiteY91" fmla="*/ 636180 h 1328074"/>
              <a:gd name="connsiteX92" fmla="*/ 85563 w 1233801"/>
              <a:gd name="connsiteY92" fmla="*/ 648880 h 1328074"/>
              <a:gd name="connsiteX93" fmla="*/ 104613 w 1233801"/>
              <a:gd name="connsiteY93" fmla="*/ 655230 h 1328074"/>
              <a:gd name="connsiteX94" fmla="*/ 126838 w 1233801"/>
              <a:gd name="connsiteY94" fmla="*/ 661580 h 1328074"/>
              <a:gd name="connsiteX95" fmla="*/ 139538 w 1233801"/>
              <a:gd name="connsiteY95" fmla="*/ 667930 h 1328074"/>
              <a:gd name="connsiteX96" fmla="*/ 161763 w 1233801"/>
              <a:gd name="connsiteY96" fmla="*/ 674280 h 1328074"/>
              <a:gd name="connsiteX97" fmla="*/ 171288 w 1233801"/>
              <a:gd name="connsiteY97" fmla="*/ 680630 h 1328074"/>
              <a:gd name="connsiteX98" fmla="*/ 187163 w 1233801"/>
              <a:gd name="connsiteY98" fmla="*/ 683805 h 1328074"/>
              <a:gd name="connsiteX99" fmla="*/ 196688 w 1233801"/>
              <a:gd name="connsiteY99" fmla="*/ 693330 h 1328074"/>
              <a:gd name="connsiteX100" fmla="*/ 203038 w 1233801"/>
              <a:gd name="connsiteY100" fmla="*/ 712380 h 1328074"/>
              <a:gd name="connsiteX101" fmla="*/ 206213 w 1233801"/>
              <a:gd name="connsiteY101" fmla="*/ 721905 h 1328074"/>
              <a:gd name="connsiteX102" fmla="*/ 212563 w 1233801"/>
              <a:gd name="connsiteY102" fmla="*/ 731430 h 1328074"/>
              <a:gd name="connsiteX103" fmla="*/ 228438 w 1233801"/>
              <a:gd name="connsiteY103" fmla="*/ 794930 h 1328074"/>
              <a:gd name="connsiteX104" fmla="*/ 237963 w 1233801"/>
              <a:gd name="connsiteY104" fmla="*/ 801280 h 1328074"/>
              <a:gd name="connsiteX105" fmla="*/ 244313 w 1233801"/>
              <a:gd name="connsiteY105" fmla="*/ 820330 h 1328074"/>
              <a:gd name="connsiteX106" fmla="*/ 247488 w 1233801"/>
              <a:gd name="connsiteY106" fmla="*/ 829855 h 1328074"/>
              <a:gd name="connsiteX107" fmla="*/ 244313 w 1233801"/>
              <a:gd name="connsiteY107" fmla="*/ 858430 h 1328074"/>
              <a:gd name="connsiteX108" fmla="*/ 237963 w 1233801"/>
              <a:gd name="connsiteY108" fmla="*/ 877480 h 1328074"/>
              <a:gd name="connsiteX109" fmla="*/ 218913 w 1233801"/>
              <a:gd name="connsiteY109" fmla="*/ 883830 h 1328074"/>
              <a:gd name="connsiteX110" fmla="*/ 209388 w 1233801"/>
              <a:gd name="connsiteY110" fmla="*/ 887005 h 1328074"/>
              <a:gd name="connsiteX111" fmla="*/ 203038 w 1233801"/>
              <a:gd name="connsiteY111" fmla="*/ 915580 h 1328074"/>
              <a:gd name="connsiteX112" fmla="*/ 222088 w 1233801"/>
              <a:gd name="connsiteY112" fmla="*/ 928280 h 1328074"/>
              <a:gd name="connsiteX113" fmla="*/ 241138 w 1233801"/>
              <a:gd name="connsiteY113" fmla="*/ 934630 h 1328074"/>
              <a:gd name="connsiteX114" fmla="*/ 247488 w 1233801"/>
              <a:gd name="connsiteY114" fmla="*/ 966380 h 1328074"/>
              <a:gd name="connsiteX115" fmla="*/ 241138 w 1233801"/>
              <a:gd name="connsiteY115" fmla="*/ 985430 h 1328074"/>
              <a:gd name="connsiteX116" fmla="*/ 244313 w 1233801"/>
              <a:gd name="connsiteY116" fmla="*/ 994955 h 1328074"/>
              <a:gd name="connsiteX117" fmla="*/ 263363 w 1233801"/>
              <a:gd name="connsiteY117" fmla="*/ 1001305 h 1328074"/>
              <a:gd name="connsiteX118" fmla="*/ 266538 w 1233801"/>
              <a:gd name="connsiteY118" fmla="*/ 1102905 h 1328074"/>
              <a:gd name="connsiteX119" fmla="*/ 272888 w 1233801"/>
              <a:gd name="connsiteY119" fmla="*/ 1121955 h 1328074"/>
              <a:gd name="connsiteX120" fmla="*/ 276063 w 1233801"/>
              <a:gd name="connsiteY120" fmla="*/ 1131480 h 1328074"/>
              <a:gd name="connsiteX121" fmla="*/ 285588 w 1233801"/>
              <a:gd name="connsiteY121" fmla="*/ 1137830 h 1328074"/>
              <a:gd name="connsiteX122" fmla="*/ 291938 w 1233801"/>
              <a:gd name="connsiteY122" fmla="*/ 1147355 h 1328074"/>
              <a:gd name="connsiteX123" fmla="*/ 298288 w 1233801"/>
              <a:gd name="connsiteY123" fmla="*/ 1166405 h 1328074"/>
              <a:gd name="connsiteX124" fmla="*/ 295113 w 1233801"/>
              <a:gd name="connsiteY124" fmla="*/ 1207680 h 1328074"/>
              <a:gd name="connsiteX125" fmla="*/ 307813 w 1233801"/>
              <a:gd name="connsiteY125" fmla="*/ 1210855 h 1328074"/>
              <a:gd name="connsiteX126" fmla="*/ 339563 w 1233801"/>
              <a:gd name="connsiteY126" fmla="*/ 1207680 h 1328074"/>
              <a:gd name="connsiteX127" fmla="*/ 393538 w 1233801"/>
              <a:gd name="connsiteY127" fmla="*/ 1210855 h 1328074"/>
              <a:gd name="connsiteX128" fmla="*/ 403063 w 1233801"/>
              <a:gd name="connsiteY128" fmla="*/ 1217205 h 1328074"/>
              <a:gd name="connsiteX129" fmla="*/ 422113 w 1233801"/>
              <a:gd name="connsiteY129" fmla="*/ 1236255 h 1328074"/>
              <a:gd name="connsiteX130" fmla="*/ 441163 w 1233801"/>
              <a:gd name="connsiteY130" fmla="*/ 1245780 h 1328074"/>
              <a:gd name="connsiteX131" fmla="*/ 450688 w 1233801"/>
              <a:gd name="connsiteY131" fmla="*/ 1252130 h 1328074"/>
              <a:gd name="connsiteX132" fmla="*/ 460213 w 1233801"/>
              <a:gd name="connsiteY132" fmla="*/ 1255305 h 1328074"/>
              <a:gd name="connsiteX133" fmla="*/ 476088 w 1233801"/>
              <a:gd name="connsiteY133" fmla="*/ 1264830 h 1328074"/>
              <a:gd name="connsiteX134" fmla="*/ 485613 w 1233801"/>
              <a:gd name="connsiteY134" fmla="*/ 1268005 h 1328074"/>
              <a:gd name="connsiteX135" fmla="*/ 498313 w 1233801"/>
              <a:gd name="connsiteY135" fmla="*/ 1274355 h 1328074"/>
              <a:gd name="connsiteX136" fmla="*/ 599913 w 1233801"/>
              <a:gd name="connsiteY136" fmla="*/ 1277530 h 1328074"/>
              <a:gd name="connsiteX137" fmla="*/ 612613 w 1233801"/>
              <a:gd name="connsiteY137" fmla="*/ 1280705 h 1328074"/>
              <a:gd name="connsiteX138" fmla="*/ 634838 w 1233801"/>
              <a:gd name="connsiteY138" fmla="*/ 1287055 h 1328074"/>
              <a:gd name="connsiteX139" fmla="*/ 657063 w 1233801"/>
              <a:gd name="connsiteY139" fmla="*/ 1290230 h 1328074"/>
              <a:gd name="connsiteX140" fmla="*/ 730088 w 1233801"/>
              <a:gd name="connsiteY140" fmla="*/ 1296580 h 1328074"/>
              <a:gd name="connsiteX141" fmla="*/ 755488 w 1233801"/>
              <a:gd name="connsiteY141" fmla="*/ 1302930 h 1328074"/>
              <a:gd name="connsiteX142" fmla="*/ 765013 w 1233801"/>
              <a:gd name="connsiteY142" fmla="*/ 1309280 h 1328074"/>
              <a:gd name="connsiteX143" fmla="*/ 777713 w 1233801"/>
              <a:gd name="connsiteY143" fmla="*/ 1325155 h 1328074"/>
              <a:gd name="connsiteX144" fmla="*/ 796763 w 1233801"/>
              <a:gd name="connsiteY144" fmla="*/ 1321980 h 1328074"/>
              <a:gd name="connsiteX145" fmla="*/ 818988 w 1233801"/>
              <a:gd name="connsiteY145" fmla="*/ 1315630 h 1328074"/>
              <a:gd name="connsiteX146" fmla="*/ 822163 w 1233801"/>
              <a:gd name="connsiteY146" fmla="*/ 1306105 h 1328074"/>
              <a:gd name="connsiteX147" fmla="*/ 825338 w 1233801"/>
              <a:gd name="connsiteY147" fmla="*/ 1283880 h 1328074"/>
              <a:gd name="connsiteX148" fmla="*/ 850738 w 1233801"/>
              <a:gd name="connsiteY148" fmla="*/ 1271180 h 1328074"/>
              <a:gd name="connsiteX149" fmla="*/ 926938 w 1233801"/>
              <a:gd name="connsiteY149" fmla="*/ 1268005 h 1328074"/>
              <a:gd name="connsiteX150" fmla="*/ 945988 w 1233801"/>
              <a:gd name="connsiteY150" fmla="*/ 1264830 h 1328074"/>
              <a:gd name="connsiteX151" fmla="*/ 958688 w 1233801"/>
              <a:gd name="connsiteY151" fmla="*/ 1261655 h 1328074"/>
              <a:gd name="connsiteX152" fmla="*/ 1012663 w 1233801"/>
              <a:gd name="connsiteY152" fmla="*/ 1258480 h 1328074"/>
              <a:gd name="connsiteX153" fmla="*/ 1031713 w 1233801"/>
              <a:gd name="connsiteY153" fmla="*/ 1242605 h 1328074"/>
              <a:gd name="connsiteX154" fmla="*/ 1050763 w 1233801"/>
              <a:gd name="connsiteY154" fmla="*/ 1236255 h 1328074"/>
              <a:gd name="connsiteX155" fmla="*/ 1079338 w 1233801"/>
              <a:gd name="connsiteY155" fmla="*/ 1229905 h 1328074"/>
              <a:gd name="connsiteX156" fmla="*/ 1095213 w 1233801"/>
              <a:gd name="connsiteY156" fmla="*/ 1210855 h 1328074"/>
              <a:gd name="connsiteX157" fmla="*/ 1101563 w 1233801"/>
              <a:gd name="connsiteY157" fmla="*/ 1201330 h 1328074"/>
              <a:gd name="connsiteX158" fmla="*/ 1123788 w 1233801"/>
              <a:gd name="connsiteY158" fmla="*/ 1198155 h 1328074"/>
              <a:gd name="connsiteX159" fmla="*/ 1142838 w 1233801"/>
              <a:gd name="connsiteY159" fmla="*/ 1191805 h 1328074"/>
              <a:gd name="connsiteX160" fmla="*/ 1152363 w 1233801"/>
              <a:gd name="connsiteY160" fmla="*/ 1188630 h 1328074"/>
              <a:gd name="connsiteX161" fmla="*/ 1174588 w 1233801"/>
              <a:gd name="connsiteY161" fmla="*/ 1175930 h 1328074"/>
              <a:gd name="connsiteX162" fmla="*/ 1190463 w 1233801"/>
              <a:gd name="connsiteY162" fmla="*/ 1156880 h 1328074"/>
              <a:gd name="connsiteX163" fmla="*/ 1203163 w 1233801"/>
              <a:gd name="connsiteY163" fmla="*/ 1153705 h 1328074"/>
              <a:gd name="connsiteX164" fmla="*/ 1199988 w 1233801"/>
              <a:gd name="connsiteY164" fmla="*/ 1125130 h 1328074"/>
              <a:gd name="connsiteX165" fmla="*/ 1190463 w 1233801"/>
              <a:gd name="connsiteY165" fmla="*/ 1112430 h 1328074"/>
              <a:gd name="connsiteX166" fmla="*/ 1187288 w 1233801"/>
              <a:gd name="connsiteY166" fmla="*/ 1099730 h 1328074"/>
              <a:gd name="connsiteX167" fmla="*/ 1190463 w 1233801"/>
              <a:gd name="connsiteY167" fmla="*/ 1080680 h 1328074"/>
              <a:gd name="connsiteX168" fmla="*/ 1196813 w 1233801"/>
              <a:gd name="connsiteY168" fmla="*/ 1071155 h 1328074"/>
              <a:gd name="connsiteX169" fmla="*/ 1199988 w 1233801"/>
              <a:gd name="connsiteY169" fmla="*/ 1061630 h 1328074"/>
              <a:gd name="connsiteX170" fmla="*/ 1206338 w 1233801"/>
              <a:gd name="connsiteY170" fmla="*/ 1052105 h 1328074"/>
              <a:gd name="connsiteX171" fmla="*/ 1209513 w 1233801"/>
              <a:gd name="connsiteY171" fmla="*/ 1042580 h 1328074"/>
              <a:gd name="connsiteX172" fmla="*/ 1225388 w 1233801"/>
              <a:gd name="connsiteY172" fmla="*/ 1014005 h 1328074"/>
              <a:gd name="connsiteX173" fmla="*/ 1184113 w 1233801"/>
              <a:gd name="connsiteY173" fmla="*/ 1001305 h 1328074"/>
              <a:gd name="connsiteX174" fmla="*/ 1161888 w 1233801"/>
              <a:gd name="connsiteY174" fmla="*/ 994955 h 1328074"/>
              <a:gd name="connsiteX175" fmla="*/ 1126963 w 1233801"/>
              <a:gd name="connsiteY175" fmla="*/ 985430 h 1328074"/>
              <a:gd name="connsiteX176" fmla="*/ 1107913 w 1233801"/>
              <a:gd name="connsiteY176" fmla="*/ 969555 h 1328074"/>
              <a:gd name="connsiteX177" fmla="*/ 1098388 w 1233801"/>
              <a:gd name="connsiteY177" fmla="*/ 966380 h 1328074"/>
              <a:gd name="connsiteX178" fmla="*/ 1085688 w 1233801"/>
              <a:gd name="connsiteY178" fmla="*/ 960030 h 1328074"/>
              <a:gd name="connsiteX179" fmla="*/ 1069813 w 1233801"/>
              <a:gd name="connsiteY179" fmla="*/ 928280 h 1328074"/>
              <a:gd name="connsiteX180" fmla="*/ 1072988 w 1233801"/>
              <a:gd name="connsiteY180" fmla="*/ 877480 h 1328074"/>
              <a:gd name="connsiteX181" fmla="*/ 1079338 w 1233801"/>
              <a:gd name="connsiteY181" fmla="*/ 867955 h 1328074"/>
              <a:gd name="connsiteX182" fmla="*/ 1072988 w 1233801"/>
              <a:gd name="connsiteY182" fmla="*/ 833030 h 1328074"/>
              <a:gd name="connsiteX183" fmla="*/ 1063463 w 1233801"/>
              <a:gd name="connsiteY183" fmla="*/ 823505 h 1328074"/>
              <a:gd name="connsiteX184" fmla="*/ 1057113 w 1233801"/>
              <a:gd name="connsiteY184" fmla="*/ 813980 h 1328074"/>
              <a:gd name="connsiteX185" fmla="*/ 1044413 w 1233801"/>
              <a:gd name="connsiteY185" fmla="*/ 798105 h 1328074"/>
              <a:gd name="connsiteX186" fmla="*/ 1038063 w 1233801"/>
              <a:gd name="connsiteY186" fmla="*/ 779055 h 1328074"/>
              <a:gd name="connsiteX187" fmla="*/ 1034888 w 1233801"/>
              <a:gd name="connsiteY187" fmla="*/ 769530 h 1328074"/>
              <a:gd name="connsiteX188" fmla="*/ 1044413 w 1233801"/>
              <a:gd name="connsiteY188" fmla="*/ 693330 h 1328074"/>
              <a:gd name="connsiteX189" fmla="*/ 1047588 w 1233801"/>
              <a:gd name="connsiteY189" fmla="*/ 683805 h 1328074"/>
              <a:gd name="connsiteX190" fmla="*/ 1066638 w 1233801"/>
              <a:gd name="connsiteY190" fmla="*/ 667930 h 1328074"/>
              <a:gd name="connsiteX191" fmla="*/ 1076163 w 1233801"/>
              <a:gd name="connsiteY191" fmla="*/ 648880 h 1328074"/>
              <a:gd name="connsiteX192" fmla="*/ 1079338 w 1233801"/>
              <a:gd name="connsiteY192" fmla="*/ 639355 h 1328074"/>
              <a:gd name="connsiteX193" fmla="*/ 1076163 w 1233801"/>
              <a:gd name="connsiteY193" fmla="*/ 610780 h 1328074"/>
              <a:gd name="connsiteX194" fmla="*/ 1069813 w 1233801"/>
              <a:gd name="connsiteY194" fmla="*/ 601255 h 1328074"/>
              <a:gd name="connsiteX195" fmla="*/ 1063463 w 1233801"/>
              <a:gd name="connsiteY195" fmla="*/ 579030 h 1328074"/>
              <a:gd name="connsiteX196" fmla="*/ 1066638 w 1233801"/>
              <a:gd name="connsiteY196" fmla="*/ 569505 h 1328074"/>
              <a:gd name="connsiteX197" fmla="*/ 1079338 w 1233801"/>
              <a:gd name="connsiteY197" fmla="*/ 556805 h 1328074"/>
              <a:gd name="connsiteX198" fmla="*/ 1076163 w 1233801"/>
              <a:gd name="connsiteY198" fmla="*/ 480605 h 1328074"/>
              <a:gd name="connsiteX199" fmla="*/ 1069813 w 1233801"/>
              <a:gd name="connsiteY199" fmla="*/ 413930 h 1328074"/>
              <a:gd name="connsiteX200" fmla="*/ 1072988 w 1233801"/>
              <a:gd name="connsiteY200" fmla="*/ 369480 h 1328074"/>
              <a:gd name="connsiteX201" fmla="*/ 1076163 w 1233801"/>
              <a:gd name="connsiteY201" fmla="*/ 359955 h 1328074"/>
              <a:gd name="connsiteX202" fmla="*/ 1072988 w 1233801"/>
              <a:gd name="connsiteY202" fmla="*/ 305980 h 1328074"/>
              <a:gd name="connsiteX203" fmla="*/ 1066638 w 1233801"/>
              <a:gd name="connsiteY203" fmla="*/ 286930 h 1328074"/>
              <a:gd name="connsiteX204" fmla="*/ 1063463 w 1233801"/>
              <a:gd name="connsiteY204" fmla="*/ 277405 h 1328074"/>
              <a:gd name="connsiteX205" fmla="*/ 1050763 w 1233801"/>
              <a:gd name="connsiteY205" fmla="*/ 271055 h 1328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</a:cxnLst>
            <a:rect l="l" t="t" r="r" b="b"/>
            <a:pathLst>
              <a:path w="1233801" h="1328074">
                <a:moveTo>
                  <a:pt x="1050763" y="271055"/>
                </a:moveTo>
                <a:cubicBezTo>
                  <a:pt x="1047588" y="268409"/>
                  <a:pt x="1046856" y="264461"/>
                  <a:pt x="1044413" y="261530"/>
                </a:cubicBezTo>
                <a:cubicBezTo>
                  <a:pt x="1037292" y="252985"/>
                  <a:pt x="1033043" y="252615"/>
                  <a:pt x="1028538" y="242480"/>
                </a:cubicBezTo>
                <a:cubicBezTo>
                  <a:pt x="1025820" y="236363"/>
                  <a:pt x="1023811" y="229924"/>
                  <a:pt x="1022188" y="223430"/>
                </a:cubicBezTo>
                <a:cubicBezTo>
                  <a:pt x="1021130" y="219197"/>
                  <a:pt x="1020267" y="214910"/>
                  <a:pt x="1019013" y="210730"/>
                </a:cubicBezTo>
                <a:cubicBezTo>
                  <a:pt x="1017090" y="204319"/>
                  <a:pt x="1012663" y="191680"/>
                  <a:pt x="1012663" y="191680"/>
                </a:cubicBezTo>
                <a:cubicBezTo>
                  <a:pt x="1011605" y="169455"/>
                  <a:pt x="1013540" y="146883"/>
                  <a:pt x="1009488" y="125005"/>
                </a:cubicBezTo>
                <a:cubicBezTo>
                  <a:pt x="1008098" y="117501"/>
                  <a:pt x="1001021" y="112305"/>
                  <a:pt x="996788" y="105955"/>
                </a:cubicBezTo>
                <a:lnTo>
                  <a:pt x="990438" y="96430"/>
                </a:lnTo>
                <a:cubicBezTo>
                  <a:pt x="988321" y="93255"/>
                  <a:pt x="987708" y="88112"/>
                  <a:pt x="984088" y="86905"/>
                </a:cubicBezTo>
                <a:cubicBezTo>
                  <a:pt x="974542" y="83723"/>
                  <a:pt x="973244" y="84219"/>
                  <a:pt x="965038" y="77380"/>
                </a:cubicBezTo>
                <a:cubicBezTo>
                  <a:pt x="961589" y="74505"/>
                  <a:pt x="959438" y="70036"/>
                  <a:pt x="955513" y="67855"/>
                </a:cubicBezTo>
                <a:cubicBezTo>
                  <a:pt x="949662" y="64604"/>
                  <a:pt x="942032" y="65218"/>
                  <a:pt x="936463" y="61505"/>
                </a:cubicBezTo>
                <a:cubicBezTo>
                  <a:pt x="924153" y="53299"/>
                  <a:pt x="930558" y="56362"/>
                  <a:pt x="917413" y="51980"/>
                </a:cubicBezTo>
                <a:cubicBezTo>
                  <a:pt x="914238" y="53038"/>
                  <a:pt x="910255" y="52788"/>
                  <a:pt x="907888" y="55155"/>
                </a:cubicBezTo>
                <a:cubicBezTo>
                  <a:pt x="906138" y="56905"/>
                  <a:pt x="901868" y="76968"/>
                  <a:pt x="901538" y="77380"/>
                </a:cubicBezTo>
                <a:cubicBezTo>
                  <a:pt x="899447" y="79993"/>
                  <a:pt x="895188" y="79497"/>
                  <a:pt x="892013" y="80555"/>
                </a:cubicBezTo>
                <a:cubicBezTo>
                  <a:pt x="883546" y="79497"/>
                  <a:pt x="874381" y="80911"/>
                  <a:pt x="866613" y="77380"/>
                </a:cubicBezTo>
                <a:cubicBezTo>
                  <a:pt x="861796" y="75190"/>
                  <a:pt x="859455" y="69413"/>
                  <a:pt x="857088" y="64680"/>
                </a:cubicBezTo>
                <a:cubicBezTo>
                  <a:pt x="854095" y="58693"/>
                  <a:pt x="852855" y="51980"/>
                  <a:pt x="850738" y="45630"/>
                </a:cubicBezTo>
                <a:lnTo>
                  <a:pt x="844388" y="26580"/>
                </a:lnTo>
                <a:cubicBezTo>
                  <a:pt x="843330" y="23405"/>
                  <a:pt x="843998" y="18911"/>
                  <a:pt x="841213" y="17055"/>
                </a:cubicBezTo>
                <a:cubicBezTo>
                  <a:pt x="826119" y="6992"/>
                  <a:pt x="835308" y="11912"/>
                  <a:pt x="812638" y="4355"/>
                </a:cubicBezTo>
                <a:lnTo>
                  <a:pt x="803113" y="1180"/>
                </a:lnTo>
                <a:cubicBezTo>
                  <a:pt x="790413" y="2238"/>
                  <a:pt x="776990" y="0"/>
                  <a:pt x="765013" y="4355"/>
                </a:cubicBezTo>
                <a:cubicBezTo>
                  <a:pt x="761868" y="5499"/>
                  <a:pt x="767376" y="10633"/>
                  <a:pt x="768188" y="13880"/>
                </a:cubicBezTo>
                <a:cubicBezTo>
                  <a:pt x="769349" y="18525"/>
                  <a:pt x="771312" y="33635"/>
                  <a:pt x="774538" y="39280"/>
                </a:cubicBezTo>
                <a:cubicBezTo>
                  <a:pt x="777163" y="43874"/>
                  <a:pt x="780888" y="47747"/>
                  <a:pt x="784063" y="51980"/>
                </a:cubicBezTo>
                <a:cubicBezTo>
                  <a:pt x="783005" y="56213"/>
                  <a:pt x="785196" y="63985"/>
                  <a:pt x="780888" y="64680"/>
                </a:cubicBezTo>
                <a:cubicBezTo>
                  <a:pt x="677849" y="81299"/>
                  <a:pt x="696152" y="36313"/>
                  <a:pt x="682463" y="77380"/>
                </a:cubicBezTo>
                <a:cubicBezTo>
                  <a:pt x="681405" y="92197"/>
                  <a:pt x="681024" y="107077"/>
                  <a:pt x="679288" y="121830"/>
                </a:cubicBezTo>
                <a:cubicBezTo>
                  <a:pt x="678897" y="125154"/>
                  <a:pt x="677969" y="128570"/>
                  <a:pt x="676113" y="131355"/>
                </a:cubicBezTo>
                <a:cubicBezTo>
                  <a:pt x="672602" y="136621"/>
                  <a:pt x="662920" y="144302"/>
                  <a:pt x="657063" y="147230"/>
                </a:cubicBezTo>
                <a:cubicBezTo>
                  <a:pt x="654070" y="148727"/>
                  <a:pt x="650614" y="149087"/>
                  <a:pt x="647538" y="150405"/>
                </a:cubicBezTo>
                <a:cubicBezTo>
                  <a:pt x="643188" y="152269"/>
                  <a:pt x="639188" y="154891"/>
                  <a:pt x="634838" y="156755"/>
                </a:cubicBezTo>
                <a:cubicBezTo>
                  <a:pt x="631762" y="158073"/>
                  <a:pt x="628239" y="158305"/>
                  <a:pt x="625313" y="159930"/>
                </a:cubicBezTo>
                <a:cubicBezTo>
                  <a:pt x="592561" y="178126"/>
                  <a:pt x="618291" y="168621"/>
                  <a:pt x="596738" y="175805"/>
                </a:cubicBezTo>
                <a:cubicBezTo>
                  <a:pt x="591526" y="175331"/>
                  <a:pt x="560440" y="174309"/>
                  <a:pt x="549113" y="169455"/>
                </a:cubicBezTo>
                <a:cubicBezTo>
                  <a:pt x="545606" y="167952"/>
                  <a:pt x="542763" y="165222"/>
                  <a:pt x="539588" y="163105"/>
                </a:cubicBezTo>
                <a:cubicBezTo>
                  <a:pt x="537471" y="159930"/>
                  <a:pt x="535681" y="156511"/>
                  <a:pt x="533238" y="153580"/>
                </a:cubicBezTo>
                <a:cubicBezTo>
                  <a:pt x="512866" y="129134"/>
                  <a:pt x="533129" y="158179"/>
                  <a:pt x="517363" y="134530"/>
                </a:cubicBezTo>
                <a:cubicBezTo>
                  <a:pt x="503605" y="135588"/>
                  <a:pt x="489651" y="135162"/>
                  <a:pt x="476088" y="137705"/>
                </a:cubicBezTo>
                <a:cubicBezTo>
                  <a:pt x="472337" y="138408"/>
                  <a:pt x="470218" y="142959"/>
                  <a:pt x="466563" y="144055"/>
                </a:cubicBezTo>
                <a:cubicBezTo>
                  <a:pt x="459395" y="146205"/>
                  <a:pt x="451746" y="146172"/>
                  <a:pt x="444338" y="147230"/>
                </a:cubicBezTo>
                <a:lnTo>
                  <a:pt x="425288" y="153580"/>
                </a:lnTo>
                <a:lnTo>
                  <a:pt x="415763" y="156755"/>
                </a:lnTo>
                <a:cubicBezTo>
                  <a:pt x="410471" y="160988"/>
                  <a:pt x="404988" y="164993"/>
                  <a:pt x="399888" y="169455"/>
                </a:cubicBezTo>
                <a:cubicBezTo>
                  <a:pt x="396509" y="172412"/>
                  <a:pt x="391783" y="174720"/>
                  <a:pt x="390363" y="178980"/>
                </a:cubicBezTo>
                <a:cubicBezTo>
                  <a:pt x="389305" y="182155"/>
                  <a:pt x="391171" y="186138"/>
                  <a:pt x="393538" y="188505"/>
                </a:cubicBezTo>
                <a:cubicBezTo>
                  <a:pt x="396885" y="191852"/>
                  <a:pt x="402129" y="192507"/>
                  <a:pt x="406238" y="194855"/>
                </a:cubicBezTo>
                <a:cubicBezTo>
                  <a:pt x="423472" y="204703"/>
                  <a:pt x="407824" y="198559"/>
                  <a:pt x="425288" y="204380"/>
                </a:cubicBezTo>
                <a:cubicBezTo>
                  <a:pt x="428036" y="223615"/>
                  <a:pt x="431638" y="245723"/>
                  <a:pt x="431638" y="264705"/>
                </a:cubicBezTo>
                <a:cubicBezTo>
                  <a:pt x="431638" y="278504"/>
                  <a:pt x="434634" y="293638"/>
                  <a:pt x="428463" y="305980"/>
                </a:cubicBezTo>
                <a:cubicBezTo>
                  <a:pt x="425584" y="311738"/>
                  <a:pt x="415763" y="308097"/>
                  <a:pt x="409413" y="309155"/>
                </a:cubicBezTo>
                <a:cubicBezTo>
                  <a:pt x="393358" y="319858"/>
                  <a:pt x="390092" y="324449"/>
                  <a:pt x="371313" y="328205"/>
                </a:cubicBezTo>
                <a:lnTo>
                  <a:pt x="339563" y="334555"/>
                </a:lnTo>
                <a:lnTo>
                  <a:pt x="310988" y="331380"/>
                </a:lnTo>
                <a:cubicBezTo>
                  <a:pt x="305714" y="327688"/>
                  <a:pt x="311007" y="317919"/>
                  <a:pt x="307813" y="312330"/>
                </a:cubicBezTo>
                <a:cubicBezTo>
                  <a:pt x="306153" y="309424"/>
                  <a:pt x="301281" y="310652"/>
                  <a:pt x="298288" y="309155"/>
                </a:cubicBezTo>
                <a:cubicBezTo>
                  <a:pt x="294875" y="307448"/>
                  <a:pt x="292549" y="303278"/>
                  <a:pt x="288763" y="302805"/>
                </a:cubicBezTo>
                <a:cubicBezTo>
                  <a:pt x="266685" y="300045"/>
                  <a:pt x="244313" y="300688"/>
                  <a:pt x="222088" y="299630"/>
                </a:cubicBezTo>
                <a:cubicBezTo>
                  <a:pt x="217855" y="300688"/>
                  <a:pt x="211633" y="299063"/>
                  <a:pt x="209388" y="302805"/>
                </a:cubicBezTo>
                <a:cubicBezTo>
                  <a:pt x="207143" y="306547"/>
                  <a:pt x="211364" y="311309"/>
                  <a:pt x="212563" y="315505"/>
                </a:cubicBezTo>
                <a:cubicBezTo>
                  <a:pt x="215849" y="327007"/>
                  <a:pt x="215131" y="324119"/>
                  <a:pt x="222088" y="334555"/>
                </a:cubicBezTo>
                <a:cubicBezTo>
                  <a:pt x="223146" y="344080"/>
                  <a:pt x="223383" y="353732"/>
                  <a:pt x="225263" y="363130"/>
                </a:cubicBezTo>
                <a:cubicBezTo>
                  <a:pt x="226576" y="369694"/>
                  <a:pt x="231613" y="382180"/>
                  <a:pt x="231613" y="382180"/>
                </a:cubicBezTo>
                <a:cubicBezTo>
                  <a:pt x="240080" y="381122"/>
                  <a:pt x="248646" y="377332"/>
                  <a:pt x="257013" y="379005"/>
                </a:cubicBezTo>
                <a:cubicBezTo>
                  <a:pt x="270796" y="381762"/>
                  <a:pt x="260163" y="395298"/>
                  <a:pt x="257013" y="398055"/>
                </a:cubicBezTo>
                <a:cubicBezTo>
                  <a:pt x="243576" y="409812"/>
                  <a:pt x="241520" y="409569"/>
                  <a:pt x="228438" y="413930"/>
                </a:cubicBezTo>
                <a:cubicBezTo>
                  <a:pt x="226321" y="420280"/>
                  <a:pt x="228741" y="432241"/>
                  <a:pt x="222088" y="432980"/>
                </a:cubicBezTo>
                <a:cubicBezTo>
                  <a:pt x="208331" y="434509"/>
                  <a:pt x="188715" y="436163"/>
                  <a:pt x="174463" y="439330"/>
                </a:cubicBezTo>
                <a:cubicBezTo>
                  <a:pt x="160098" y="442522"/>
                  <a:pt x="169113" y="442005"/>
                  <a:pt x="155413" y="448855"/>
                </a:cubicBezTo>
                <a:cubicBezTo>
                  <a:pt x="145624" y="453749"/>
                  <a:pt x="129244" y="454111"/>
                  <a:pt x="120488" y="455205"/>
                </a:cubicBezTo>
                <a:cubicBezTo>
                  <a:pt x="118371" y="461555"/>
                  <a:pt x="114138" y="467905"/>
                  <a:pt x="120488" y="474255"/>
                </a:cubicBezTo>
                <a:cubicBezTo>
                  <a:pt x="122855" y="476622"/>
                  <a:pt x="126838" y="476372"/>
                  <a:pt x="130013" y="477430"/>
                </a:cubicBezTo>
                <a:cubicBezTo>
                  <a:pt x="131071" y="480605"/>
                  <a:pt x="133188" y="483608"/>
                  <a:pt x="133188" y="486955"/>
                </a:cubicBezTo>
                <a:cubicBezTo>
                  <a:pt x="133188" y="494439"/>
                  <a:pt x="133360" y="502487"/>
                  <a:pt x="130013" y="509180"/>
                </a:cubicBezTo>
                <a:cubicBezTo>
                  <a:pt x="128516" y="512173"/>
                  <a:pt x="123481" y="510858"/>
                  <a:pt x="120488" y="512355"/>
                </a:cubicBezTo>
                <a:cubicBezTo>
                  <a:pt x="117075" y="514062"/>
                  <a:pt x="114583" y="517498"/>
                  <a:pt x="110963" y="518705"/>
                </a:cubicBezTo>
                <a:cubicBezTo>
                  <a:pt x="104856" y="520741"/>
                  <a:pt x="98197" y="520483"/>
                  <a:pt x="91913" y="521880"/>
                </a:cubicBezTo>
                <a:cubicBezTo>
                  <a:pt x="88646" y="522606"/>
                  <a:pt x="85563" y="523997"/>
                  <a:pt x="82388" y="525055"/>
                </a:cubicBezTo>
                <a:cubicBezTo>
                  <a:pt x="79213" y="528230"/>
                  <a:pt x="76671" y="532200"/>
                  <a:pt x="72863" y="534580"/>
                </a:cubicBezTo>
                <a:cubicBezTo>
                  <a:pt x="51919" y="547670"/>
                  <a:pt x="59029" y="532539"/>
                  <a:pt x="37938" y="553630"/>
                </a:cubicBezTo>
                <a:cubicBezTo>
                  <a:pt x="34763" y="556805"/>
                  <a:pt x="31288" y="559706"/>
                  <a:pt x="28413" y="563155"/>
                </a:cubicBezTo>
                <a:cubicBezTo>
                  <a:pt x="25970" y="566086"/>
                  <a:pt x="25043" y="570296"/>
                  <a:pt x="22063" y="572680"/>
                </a:cubicBezTo>
                <a:cubicBezTo>
                  <a:pt x="19450" y="574771"/>
                  <a:pt x="15713" y="574797"/>
                  <a:pt x="12538" y="575855"/>
                </a:cubicBezTo>
                <a:cubicBezTo>
                  <a:pt x="10421" y="579030"/>
                  <a:pt x="7528" y="581807"/>
                  <a:pt x="6188" y="585380"/>
                </a:cubicBezTo>
                <a:cubicBezTo>
                  <a:pt x="2292" y="595769"/>
                  <a:pt x="0" y="603290"/>
                  <a:pt x="9363" y="610780"/>
                </a:cubicBezTo>
                <a:cubicBezTo>
                  <a:pt x="11976" y="612871"/>
                  <a:pt x="15713" y="612897"/>
                  <a:pt x="18888" y="613955"/>
                </a:cubicBezTo>
                <a:cubicBezTo>
                  <a:pt x="21005" y="617130"/>
                  <a:pt x="22133" y="621262"/>
                  <a:pt x="25238" y="623480"/>
                </a:cubicBezTo>
                <a:cubicBezTo>
                  <a:pt x="34427" y="630043"/>
                  <a:pt x="46600" y="630408"/>
                  <a:pt x="56988" y="633005"/>
                </a:cubicBezTo>
                <a:cubicBezTo>
                  <a:pt x="60235" y="633817"/>
                  <a:pt x="63587" y="634555"/>
                  <a:pt x="66513" y="636180"/>
                </a:cubicBezTo>
                <a:cubicBezTo>
                  <a:pt x="73184" y="639886"/>
                  <a:pt x="78323" y="646467"/>
                  <a:pt x="85563" y="648880"/>
                </a:cubicBezTo>
                <a:cubicBezTo>
                  <a:pt x="91913" y="650997"/>
                  <a:pt x="98119" y="653607"/>
                  <a:pt x="104613" y="655230"/>
                </a:cubicBezTo>
                <a:cubicBezTo>
                  <a:pt x="111058" y="656841"/>
                  <a:pt x="120461" y="658847"/>
                  <a:pt x="126838" y="661580"/>
                </a:cubicBezTo>
                <a:cubicBezTo>
                  <a:pt x="131188" y="663444"/>
                  <a:pt x="135188" y="666066"/>
                  <a:pt x="139538" y="667930"/>
                </a:cubicBezTo>
                <a:cubicBezTo>
                  <a:pt x="145915" y="670663"/>
                  <a:pt x="155318" y="672669"/>
                  <a:pt x="161763" y="674280"/>
                </a:cubicBezTo>
                <a:cubicBezTo>
                  <a:pt x="164938" y="676397"/>
                  <a:pt x="167715" y="679290"/>
                  <a:pt x="171288" y="680630"/>
                </a:cubicBezTo>
                <a:cubicBezTo>
                  <a:pt x="176341" y="682525"/>
                  <a:pt x="182336" y="681392"/>
                  <a:pt x="187163" y="683805"/>
                </a:cubicBezTo>
                <a:cubicBezTo>
                  <a:pt x="191179" y="685813"/>
                  <a:pt x="193513" y="690155"/>
                  <a:pt x="196688" y="693330"/>
                </a:cubicBezTo>
                <a:lnTo>
                  <a:pt x="203038" y="712380"/>
                </a:lnTo>
                <a:cubicBezTo>
                  <a:pt x="204096" y="715555"/>
                  <a:pt x="204357" y="719120"/>
                  <a:pt x="206213" y="721905"/>
                </a:cubicBezTo>
                <a:lnTo>
                  <a:pt x="212563" y="731430"/>
                </a:lnTo>
                <a:cubicBezTo>
                  <a:pt x="222475" y="825595"/>
                  <a:pt x="199200" y="780311"/>
                  <a:pt x="228438" y="794930"/>
                </a:cubicBezTo>
                <a:cubicBezTo>
                  <a:pt x="231851" y="796637"/>
                  <a:pt x="234788" y="799163"/>
                  <a:pt x="237963" y="801280"/>
                </a:cubicBezTo>
                <a:lnTo>
                  <a:pt x="244313" y="820330"/>
                </a:lnTo>
                <a:lnTo>
                  <a:pt x="247488" y="829855"/>
                </a:lnTo>
                <a:cubicBezTo>
                  <a:pt x="246430" y="839380"/>
                  <a:pt x="246193" y="849032"/>
                  <a:pt x="244313" y="858430"/>
                </a:cubicBezTo>
                <a:cubicBezTo>
                  <a:pt x="243000" y="864994"/>
                  <a:pt x="244313" y="875363"/>
                  <a:pt x="237963" y="877480"/>
                </a:cubicBezTo>
                <a:lnTo>
                  <a:pt x="218913" y="883830"/>
                </a:lnTo>
                <a:lnTo>
                  <a:pt x="209388" y="887005"/>
                </a:lnTo>
                <a:cubicBezTo>
                  <a:pt x="200449" y="895944"/>
                  <a:pt x="191759" y="899467"/>
                  <a:pt x="203038" y="915580"/>
                </a:cubicBezTo>
                <a:cubicBezTo>
                  <a:pt x="207415" y="921832"/>
                  <a:pt x="214848" y="925867"/>
                  <a:pt x="222088" y="928280"/>
                </a:cubicBezTo>
                <a:lnTo>
                  <a:pt x="241138" y="934630"/>
                </a:lnTo>
                <a:cubicBezTo>
                  <a:pt x="254812" y="948304"/>
                  <a:pt x="253203" y="941615"/>
                  <a:pt x="247488" y="966380"/>
                </a:cubicBezTo>
                <a:cubicBezTo>
                  <a:pt x="245983" y="972902"/>
                  <a:pt x="241138" y="985430"/>
                  <a:pt x="241138" y="985430"/>
                </a:cubicBezTo>
                <a:cubicBezTo>
                  <a:pt x="242196" y="988605"/>
                  <a:pt x="241590" y="993010"/>
                  <a:pt x="244313" y="994955"/>
                </a:cubicBezTo>
                <a:cubicBezTo>
                  <a:pt x="249760" y="998846"/>
                  <a:pt x="263363" y="1001305"/>
                  <a:pt x="263363" y="1001305"/>
                </a:cubicBezTo>
                <a:cubicBezTo>
                  <a:pt x="264421" y="1035172"/>
                  <a:pt x="263871" y="1069127"/>
                  <a:pt x="266538" y="1102905"/>
                </a:cubicBezTo>
                <a:cubicBezTo>
                  <a:pt x="267065" y="1109578"/>
                  <a:pt x="270771" y="1115605"/>
                  <a:pt x="272888" y="1121955"/>
                </a:cubicBezTo>
                <a:cubicBezTo>
                  <a:pt x="273946" y="1125130"/>
                  <a:pt x="273278" y="1129624"/>
                  <a:pt x="276063" y="1131480"/>
                </a:cubicBezTo>
                <a:lnTo>
                  <a:pt x="285588" y="1137830"/>
                </a:lnTo>
                <a:cubicBezTo>
                  <a:pt x="287705" y="1141005"/>
                  <a:pt x="290388" y="1143868"/>
                  <a:pt x="291938" y="1147355"/>
                </a:cubicBezTo>
                <a:cubicBezTo>
                  <a:pt x="294656" y="1153472"/>
                  <a:pt x="298288" y="1166405"/>
                  <a:pt x="298288" y="1166405"/>
                </a:cubicBezTo>
                <a:cubicBezTo>
                  <a:pt x="297230" y="1180163"/>
                  <a:pt x="292222" y="1194187"/>
                  <a:pt x="295113" y="1207680"/>
                </a:cubicBezTo>
                <a:cubicBezTo>
                  <a:pt x="296027" y="1211947"/>
                  <a:pt x="303449" y="1210855"/>
                  <a:pt x="307813" y="1210855"/>
                </a:cubicBezTo>
                <a:cubicBezTo>
                  <a:pt x="318449" y="1210855"/>
                  <a:pt x="328980" y="1208738"/>
                  <a:pt x="339563" y="1207680"/>
                </a:cubicBezTo>
                <a:cubicBezTo>
                  <a:pt x="357555" y="1208738"/>
                  <a:pt x="375715" y="1208181"/>
                  <a:pt x="393538" y="1210855"/>
                </a:cubicBezTo>
                <a:cubicBezTo>
                  <a:pt x="397312" y="1211421"/>
                  <a:pt x="400211" y="1214670"/>
                  <a:pt x="403063" y="1217205"/>
                </a:cubicBezTo>
                <a:cubicBezTo>
                  <a:pt x="409775" y="1223171"/>
                  <a:pt x="414641" y="1231274"/>
                  <a:pt x="422113" y="1236255"/>
                </a:cubicBezTo>
                <a:cubicBezTo>
                  <a:pt x="449410" y="1254453"/>
                  <a:pt x="414873" y="1232635"/>
                  <a:pt x="441163" y="1245780"/>
                </a:cubicBezTo>
                <a:cubicBezTo>
                  <a:pt x="444576" y="1247487"/>
                  <a:pt x="447275" y="1250423"/>
                  <a:pt x="450688" y="1252130"/>
                </a:cubicBezTo>
                <a:cubicBezTo>
                  <a:pt x="453681" y="1253627"/>
                  <a:pt x="457220" y="1253808"/>
                  <a:pt x="460213" y="1255305"/>
                </a:cubicBezTo>
                <a:cubicBezTo>
                  <a:pt x="465733" y="1258065"/>
                  <a:pt x="470568" y="1262070"/>
                  <a:pt x="476088" y="1264830"/>
                </a:cubicBezTo>
                <a:cubicBezTo>
                  <a:pt x="479081" y="1266327"/>
                  <a:pt x="482537" y="1266687"/>
                  <a:pt x="485613" y="1268005"/>
                </a:cubicBezTo>
                <a:cubicBezTo>
                  <a:pt x="489963" y="1269869"/>
                  <a:pt x="493596" y="1273962"/>
                  <a:pt x="498313" y="1274355"/>
                </a:cubicBezTo>
                <a:cubicBezTo>
                  <a:pt x="532079" y="1277169"/>
                  <a:pt x="566046" y="1276472"/>
                  <a:pt x="599913" y="1277530"/>
                </a:cubicBezTo>
                <a:cubicBezTo>
                  <a:pt x="604146" y="1278588"/>
                  <a:pt x="608417" y="1279506"/>
                  <a:pt x="612613" y="1280705"/>
                </a:cubicBezTo>
                <a:cubicBezTo>
                  <a:pt x="624514" y="1284105"/>
                  <a:pt x="621190" y="1284574"/>
                  <a:pt x="634838" y="1287055"/>
                </a:cubicBezTo>
                <a:cubicBezTo>
                  <a:pt x="642201" y="1288394"/>
                  <a:pt x="649655" y="1289172"/>
                  <a:pt x="657063" y="1290230"/>
                </a:cubicBezTo>
                <a:cubicBezTo>
                  <a:pt x="689360" y="1300996"/>
                  <a:pt x="646359" y="1287609"/>
                  <a:pt x="730088" y="1296580"/>
                </a:cubicBezTo>
                <a:cubicBezTo>
                  <a:pt x="738766" y="1297510"/>
                  <a:pt x="747021" y="1300813"/>
                  <a:pt x="755488" y="1302930"/>
                </a:cubicBezTo>
                <a:cubicBezTo>
                  <a:pt x="758663" y="1305047"/>
                  <a:pt x="762896" y="1306105"/>
                  <a:pt x="765013" y="1309280"/>
                </a:cubicBezTo>
                <a:cubicBezTo>
                  <a:pt x="777543" y="1328074"/>
                  <a:pt x="757496" y="1318416"/>
                  <a:pt x="777713" y="1325155"/>
                </a:cubicBezTo>
                <a:cubicBezTo>
                  <a:pt x="784063" y="1324097"/>
                  <a:pt x="790450" y="1323243"/>
                  <a:pt x="796763" y="1321980"/>
                </a:cubicBezTo>
                <a:cubicBezTo>
                  <a:pt x="806730" y="1319987"/>
                  <a:pt x="809910" y="1318656"/>
                  <a:pt x="818988" y="1315630"/>
                </a:cubicBezTo>
                <a:cubicBezTo>
                  <a:pt x="820046" y="1312455"/>
                  <a:pt x="821507" y="1309387"/>
                  <a:pt x="822163" y="1306105"/>
                </a:cubicBezTo>
                <a:cubicBezTo>
                  <a:pt x="823631" y="1298767"/>
                  <a:pt x="823188" y="1291048"/>
                  <a:pt x="825338" y="1283880"/>
                </a:cubicBezTo>
                <a:cubicBezTo>
                  <a:pt x="829277" y="1270750"/>
                  <a:pt x="838016" y="1272028"/>
                  <a:pt x="850738" y="1271180"/>
                </a:cubicBezTo>
                <a:cubicBezTo>
                  <a:pt x="876104" y="1269489"/>
                  <a:pt x="901538" y="1269063"/>
                  <a:pt x="926938" y="1268005"/>
                </a:cubicBezTo>
                <a:cubicBezTo>
                  <a:pt x="933288" y="1266947"/>
                  <a:pt x="939675" y="1266093"/>
                  <a:pt x="945988" y="1264830"/>
                </a:cubicBezTo>
                <a:cubicBezTo>
                  <a:pt x="950267" y="1263974"/>
                  <a:pt x="954344" y="1262069"/>
                  <a:pt x="958688" y="1261655"/>
                </a:cubicBezTo>
                <a:cubicBezTo>
                  <a:pt x="976630" y="1259946"/>
                  <a:pt x="994671" y="1259538"/>
                  <a:pt x="1012663" y="1258480"/>
                </a:cubicBezTo>
                <a:cubicBezTo>
                  <a:pt x="1018645" y="1252498"/>
                  <a:pt x="1023756" y="1246141"/>
                  <a:pt x="1031713" y="1242605"/>
                </a:cubicBezTo>
                <a:cubicBezTo>
                  <a:pt x="1037830" y="1239887"/>
                  <a:pt x="1044413" y="1238372"/>
                  <a:pt x="1050763" y="1236255"/>
                </a:cubicBezTo>
                <a:cubicBezTo>
                  <a:pt x="1066395" y="1231044"/>
                  <a:pt x="1056987" y="1233630"/>
                  <a:pt x="1079338" y="1229905"/>
                </a:cubicBezTo>
                <a:cubicBezTo>
                  <a:pt x="1092961" y="1202659"/>
                  <a:pt x="1077262" y="1228806"/>
                  <a:pt x="1095213" y="1210855"/>
                </a:cubicBezTo>
                <a:cubicBezTo>
                  <a:pt x="1097911" y="1208157"/>
                  <a:pt x="1098076" y="1202880"/>
                  <a:pt x="1101563" y="1201330"/>
                </a:cubicBezTo>
                <a:cubicBezTo>
                  <a:pt x="1108402" y="1198291"/>
                  <a:pt x="1116380" y="1199213"/>
                  <a:pt x="1123788" y="1198155"/>
                </a:cubicBezTo>
                <a:lnTo>
                  <a:pt x="1142838" y="1191805"/>
                </a:lnTo>
                <a:cubicBezTo>
                  <a:pt x="1146013" y="1190747"/>
                  <a:pt x="1149370" y="1190127"/>
                  <a:pt x="1152363" y="1188630"/>
                </a:cubicBezTo>
                <a:cubicBezTo>
                  <a:pt x="1168476" y="1180573"/>
                  <a:pt x="1161125" y="1184905"/>
                  <a:pt x="1174588" y="1175930"/>
                </a:cubicBezTo>
                <a:cubicBezTo>
                  <a:pt x="1178634" y="1169861"/>
                  <a:pt x="1183881" y="1160641"/>
                  <a:pt x="1190463" y="1156880"/>
                </a:cubicBezTo>
                <a:cubicBezTo>
                  <a:pt x="1194252" y="1154715"/>
                  <a:pt x="1198930" y="1154763"/>
                  <a:pt x="1203163" y="1153705"/>
                </a:cubicBezTo>
                <a:cubicBezTo>
                  <a:pt x="1202105" y="1144180"/>
                  <a:pt x="1202806" y="1134290"/>
                  <a:pt x="1199988" y="1125130"/>
                </a:cubicBezTo>
                <a:cubicBezTo>
                  <a:pt x="1198432" y="1120072"/>
                  <a:pt x="1192830" y="1117163"/>
                  <a:pt x="1190463" y="1112430"/>
                </a:cubicBezTo>
                <a:cubicBezTo>
                  <a:pt x="1188512" y="1108527"/>
                  <a:pt x="1188346" y="1103963"/>
                  <a:pt x="1187288" y="1099730"/>
                </a:cubicBezTo>
                <a:cubicBezTo>
                  <a:pt x="1188346" y="1093380"/>
                  <a:pt x="1188427" y="1086787"/>
                  <a:pt x="1190463" y="1080680"/>
                </a:cubicBezTo>
                <a:cubicBezTo>
                  <a:pt x="1191670" y="1077060"/>
                  <a:pt x="1195106" y="1074568"/>
                  <a:pt x="1196813" y="1071155"/>
                </a:cubicBezTo>
                <a:cubicBezTo>
                  <a:pt x="1198310" y="1068162"/>
                  <a:pt x="1198491" y="1064623"/>
                  <a:pt x="1199988" y="1061630"/>
                </a:cubicBezTo>
                <a:cubicBezTo>
                  <a:pt x="1201695" y="1058217"/>
                  <a:pt x="1204631" y="1055518"/>
                  <a:pt x="1206338" y="1052105"/>
                </a:cubicBezTo>
                <a:cubicBezTo>
                  <a:pt x="1207835" y="1049112"/>
                  <a:pt x="1207888" y="1045506"/>
                  <a:pt x="1209513" y="1042580"/>
                </a:cubicBezTo>
                <a:cubicBezTo>
                  <a:pt x="1227709" y="1009828"/>
                  <a:pt x="1218204" y="1035558"/>
                  <a:pt x="1225388" y="1014005"/>
                </a:cubicBezTo>
                <a:cubicBezTo>
                  <a:pt x="1201863" y="998322"/>
                  <a:pt x="1233801" y="1017868"/>
                  <a:pt x="1184113" y="1001305"/>
                </a:cubicBezTo>
                <a:cubicBezTo>
                  <a:pt x="1165862" y="995221"/>
                  <a:pt x="1183815" y="1000935"/>
                  <a:pt x="1161888" y="994955"/>
                </a:cubicBezTo>
                <a:cubicBezTo>
                  <a:pt x="1120370" y="983632"/>
                  <a:pt x="1155688" y="992611"/>
                  <a:pt x="1126963" y="985430"/>
                </a:cubicBezTo>
                <a:cubicBezTo>
                  <a:pt x="1119941" y="978408"/>
                  <a:pt x="1116754" y="973975"/>
                  <a:pt x="1107913" y="969555"/>
                </a:cubicBezTo>
                <a:cubicBezTo>
                  <a:pt x="1104920" y="968058"/>
                  <a:pt x="1101464" y="967698"/>
                  <a:pt x="1098388" y="966380"/>
                </a:cubicBezTo>
                <a:cubicBezTo>
                  <a:pt x="1094038" y="964516"/>
                  <a:pt x="1089921" y="962147"/>
                  <a:pt x="1085688" y="960030"/>
                </a:cubicBezTo>
                <a:cubicBezTo>
                  <a:pt x="1070567" y="937349"/>
                  <a:pt x="1074839" y="948384"/>
                  <a:pt x="1069813" y="928280"/>
                </a:cubicBezTo>
                <a:cubicBezTo>
                  <a:pt x="1070871" y="911347"/>
                  <a:pt x="1070342" y="894239"/>
                  <a:pt x="1072988" y="877480"/>
                </a:cubicBezTo>
                <a:cubicBezTo>
                  <a:pt x="1073583" y="873711"/>
                  <a:pt x="1079338" y="871771"/>
                  <a:pt x="1079338" y="867955"/>
                </a:cubicBezTo>
                <a:cubicBezTo>
                  <a:pt x="1079338" y="856122"/>
                  <a:pt x="1076968" y="844173"/>
                  <a:pt x="1072988" y="833030"/>
                </a:cubicBezTo>
                <a:cubicBezTo>
                  <a:pt x="1071478" y="828801"/>
                  <a:pt x="1066338" y="826954"/>
                  <a:pt x="1063463" y="823505"/>
                </a:cubicBezTo>
                <a:cubicBezTo>
                  <a:pt x="1061020" y="820574"/>
                  <a:pt x="1058820" y="817393"/>
                  <a:pt x="1057113" y="813980"/>
                </a:cubicBezTo>
                <a:cubicBezTo>
                  <a:pt x="1049445" y="798644"/>
                  <a:pt x="1060470" y="808809"/>
                  <a:pt x="1044413" y="798105"/>
                </a:cubicBezTo>
                <a:lnTo>
                  <a:pt x="1038063" y="779055"/>
                </a:lnTo>
                <a:lnTo>
                  <a:pt x="1034888" y="769530"/>
                </a:lnTo>
                <a:cubicBezTo>
                  <a:pt x="1038434" y="705697"/>
                  <a:pt x="1032030" y="730480"/>
                  <a:pt x="1044413" y="693330"/>
                </a:cubicBezTo>
                <a:cubicBezTo>
                  <a:pt x="1045471" y="690155"/>
                  <a:pt x="1045221" y="686172"/>
                  <a:pt x="1047588" y="683805"/>
                </a:cubicBezTo>
                <a:cubicBezTo>
                  <a:pt x="1059811" y="671582"/>
                  <a:pt x="1053377" y="676771"/>
                  <a:pt x="1066638" y="667930"/>
                </a:cubicBezTo>
                <a:cubicBezTo>
                  <a:pt x="1074618" y="643989"/>
                  <a:pt x="1063853" y="673499"/>
                  <a:pt x="1076163" y="648880"/>
                </a:cubicBezTo>
                <a:cubicBezTo>
                  <a:pt x="1077660" y="645887"/>
                  <a:pt x="1078280" y="642530"/>
                  <a:pt x="1079338" y="639355"/>
                </a:cubicBezTo>
                <a:cubicBezTo>
                  <a:pt x="1078280" y="629830"/>
                  <a:pt x="1078487" y="620077"/>
                  <a:pt x="1076163" y="610780"/>
                </a:cubicBezTo>
                <a:cubicBezTo>
                  <a:pt x="1075238" y="607078"/>
                  <a:pt x="1071520" y="604668"/>
                  <a:pt x="1069813" y="601255"/>
                </a:cubicBezTo>
                <a:cubicBezTo>
                  <a:pt x="1067536" y="596700"/>
                  <a:pt x="1064480" y="583099"/>
                  <a:pt x="1063463" y="579030"/>
                </a:cubicBezTo>
                <a:cubicBezTo>
                  <a:pt x="1064521" y="575855"/>
                  <a:pt x="1064271" y="571872"/>
                  <a:pt x="1066638" y="569505"/>
                </a:cubicBezTo>
                <a:cubicBezTo>
                  <a:pt x="1083571" y="552572"/>
                  <a:pt x="1070871" y="582205"/>
                  <a:pt x="1079338" y="556805"/>
                </a:cubicBezTo>
                <a:cubicBezTo>
                  <a:pt x="1078280" y="531405"/>
                  <a:pt x="1077372" y="505998"/>
                  <a:pt x="1076163" y="480605"/>
                </a:cubicBezTo>
                <a:cubicBezTo>
                  <a:pt x="1073362" y="421794"/>
                  <a:pt x="1078923" y="441261"/>
                  <a:pt x="1069813" y="413930"/>
                </a:cubicBezTo>
                <a:cubicBezTo>
                  <a:pt x="1070871" y="399113"/>
                  <a:pt x="1071252" y="384233"/>
                  <a:pt x="1072988" y="369480"/>
                </a:cubicBezTo>
                <a:cubicBezTo>
                  <a:pt x="1073379" y="366156"/>
                  <a:pt x="1076163" y="363302"/>
                  <a:pt x="1076163" y="359955"/>
                </a:cubicBezTo>
                <a:cubicBezTo>
                  <a:pt x="1076163" y="341932"/>
                  <a:pt x="1075319" y="323851"/>
                  <a:pt x="1072988" y="305980"/>
                </a:cubicBezTo>
                <a:cubicBezTo>
                  <a:pt x="1072122" y="299343"/>
                  <a:pt x="1068755" y="293280"/>
                  <a:pt x="1066638" y="286930"/>
                </a:cubicBezTo>
                <a:lnTo>
                  <a:pt x="1063463" y="277405"/>
                </a:lnTo>
                <a:cubicBezTo>
                  <a:pt x="1059953" y="266876"/>
                  <a:pt x="1053938" y="273701"/>
                  <a:pt x="1050763" y="271055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0" name="Прямоугольник 309"/>
          <p:cNvSpPr/>
          <p:nvPr/>
        </p:nvSpPr>
        <p:spPr>
          <a:xfrm>
            <a:off x="5175256" y="2820194"/>
            <a:ext cx="7651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Мамадыш</a:t>
            </a:r>
          </a:p>
        </p:txBody>
      </p:sp>
      <p:sp>
        <p:nvSpPr>
          <p:cNvPr id="311" name="Полилиния 310"/>
          <p:cNvSpPr/>
          <p:nvPr/>
        </p:nvSpPr>
        <p:spPr>
          <a:xfrm>
            <a:off x="5866940" y="4087476"/>
            <a:ext cx="1741781" cy="1116940"/>
          </a:xfrm>
          <a:custGeom>
            <a:avLst/>
            <a:gdLst>
              <a:gd name="connsiteX0" fmla="*/ 259846 w 1809942"/>
              <a:gd name="connsiteY0" fmla="*/ 152534 h 1121465"/>
              <a:gd name="connsiteX1" fmla="*/ 272546 w 1809942"/>
              <a:gd name="connsiteY1" fmla="*/ 146184 h 1121465"/>
              <a:gd name="connsiteX2" fmla="*/ 275721 w 1809942"/>
              <a:gd name="connsiteY2" fmla="*/ 136659 h 1121465"/>
              <a:gd name="connsiteX3" fmla="*/ 282071 w 1809942"/>
              <a:gd name="connsiteY3" fmla="*/ 127134 h 1121465"/>
              <a:gd name="connsiteX4" fmla="*/ 291596 w 1809942"/>
              <a:gd name="connsiteY4" fmla="*/ 108084 h 1121465"/>
              <a:gd name="connsiteX5" fmla="*/ 294771 w 1809942"/>
              <a:gd name="connsiteY5" fmla="*/ 73159 h 1121465"/>
              <a:gd name="connsiteX6" fmla="*/ 320171 w 1809942"/>
              <a:gd name="connsiteY6" fmla="*/ 50934 h 1121465"/>
              <a:gd name="connsiteX7" fmla="*/ 323346 w 1809942"/>
              <a:gd name="connsiteY7" fmla="*/ 19184 h 1121465"/>
              <a:gd name="connsiteX8" fmla="*/ 342396 w 1809942"/>
              <a:gd name="connsiteY8" fmla="*/ 12834 h 1121465"/>
              <a:gd name="connsiteX9" fmla="*/ 361446 w 1809942"/>
              <a:gd name="connsiteY9" fmla="*/ 3309 h 1121465"/>
              <a:gd name="connsiteX10" fmla="*/ 396371 w 1809942"/>
              <a:gd name="connsiteY10" fmla="*/ 6484 h 1121465"/>
              <a:gd name="connsiteX11" fmla="*/ 399546 w 1809942"/>
              <a:gd name="connsiteY11" fmla="*/ 28709 h 1121465"/>
              <a:gd name="connsiteX12" fmla="*/ 405896 w 1809942"/>
              <a:gd name="connsiteY12" fmla="*/ 89034 h 1121465"/>
              <a:gd name="connsiteX13" fmla="*/ 402721 w 1809942"/>
              <a:gd name="connsiteY13" fmla="*/ 111259 h 1121465"/>
              <a:gd name="connsiteX14" fmla="*/ 393196 w 1809942"/>
              <a:gd name="connsiteY14" fmla="*/ 114434 h 1121465"/>
              <a:gd name="connsiteX15" fmla="*/ 383671 w 1809942"/>
              <a:gd name="connsiteY15" fmla="*/ 120784 h 1121465"/>
              <a:gd name="connsiteX16" fmla="*/ 374146 w 1809942"/>
              <a:gd name="connsiteY16" fmla="*/ 123959 h 1121465"/>
              <a:gd name="connsiteX17" fmla="*/ 364621 w 1809942"/>
              <a:gd name="connsiteY17" fmla="*/ 130309 h 1121465"/>
              <a:gd name="connsiteX18" fmla="*/ 355096 w 1809942"/>
              <a:gd name="connsiteY18" fmla="*/ 133484 h 1121465"/>
              <a:gd name="connsiteX19" fmla="*/ 336046 w 1809942"/>
              <a:gd name="connsiteY19" fmla="*/ 146184 h 1121465"/>
              <a:gd name="connsiteX20" fmla="*/ 332871 w 1809942"/>
              <a:gd name="connsiteY20" fmla="*/ 155709 h 1121465"/>
              <a:gd name="connsiteX21" fmla="*/ 336046 w 1809942"/>
              <a:gd name="connsiteY21" fmla="*/ 174759 h 1121465"/>
              <a:gd name="connsiteX22" fmla="*/ 351921 w 1809942"/>
              <a:gd name="connsiteY22" fmla="*/ 193809 h 1121465"/>
              <a:gd name="connsiteX23" fmla="*/ 361446 w 1809942"/>
              <a:gd name="connsiteY23" fmla="*/ 212859 h 1121465"/>
              <a:gd name="connsiteX24" fmla="*/ 364621 w 1809942"/>
              <a:gd name="connsiteY24" fmla="*/ 222384 h 1121465"/>
              <a:gd name="connsiteX25" fmla="*/ 361446 w 1809942"/>
              <a:gd name="connsiteY25" fmla="*/ 244609 h 1121465"/>
              <a:gd name="connsiteX26" fmla="*/ 355096 w 1809942"/>
              <a:gd name="connsiteY26" fmla="*/ 266834 h 1121465"/>
              <a:gd name="connsiteX27" fmla="*/ 377321 w 1809942"/>
              <a:gd name="connsiteY27" fmla="*/ 292234 h 1121465"/>
              <a:gd name="connsiteX28" fmla="*/ 383671 w 1809942"/>
              <a:gd name="connsiteY28" fmla="*/ 301759 h 1121465"/>
              <a:gd name="connsiteX29" fmla="*/ 396371 w 1809942"/>
              <a:gd name="connsiteY29" fmla="*/ 320809 h 1121465"/>
              <a:gd name="connsiteX30" fmla="*/ 409071 w 1809942"/>
              <a:gd name="connsiteY30" fmla="*/ 323984 h 1121465"/>
              <a:gd name="connsiteX31" fmla="*/ 431296 w 1809942"/>
              <a:gd name="connsiteY31" fmla="*/ 336684 h 1121465"/>
              <a:gd name="connsiteX32" fmla="*/ 440821 w 1809942"/>
              <a:gd name="connsiteY32" fmla="*/ 339859 h 1121465"/>
              <a:gd name="connsiteX33" fmla="*/ 450346 w 1809942"/>
              <a:gd name="connsiteY33" fmla="*/ 346209 h 1121465"/>
              <a:gd name="connsiteX34" fmla="*/ 475746 w 1809942"/>
              <a:gd name="connsiteY34" fmla="*/ 352559 h 1121465"/>
              <a:gd name="connsiteX35" fmla="*/ 532896 w 1809942"/>
              <a:gd name="connsiteY35" fmla="*/ 349384 h 1121465"/>
              <a:gd name="connsiteX36" fmla="*/ 542421 w 1809942"/>
              <a:gd name="connsiteY36" fmla="*/ 346209 h 1121465"/>
              <a:gd name="connsiteX37" fmla="*/ 558296 w 1809942"/>
              <a:gd name="connsiteY37" fmla="*/ 343034 h 1121465"/>
              <a:gd name="connsiteX38" fmla="*/ 577346 w 1809942"/>
              <a:gd name="connsiteY38" fmla="*/ 336684 h 1121465"/>
              <a:gd name="connsiteX39" fmla="*/ 621796 w 1809942"/>
              <a:gd name="connsiteY39" fmla="*/ 327159 h 1121465"/>
              <a:gd name="connsiteX40" fmla="*/ 631321 w 1809942"/>
              <a:gd name="connsiteY40" fmla="*/ 323984 h 1121465"/>
              <a:gd name="connsiteX41" fmla="*/ 637671 w 1809942"/>
              <a:gd name="connsiteY41" fmla="*/ 314459 h 1121465"/>
              <a:gd name="connsiteX42" fmla="*/ 640846 w 1809942"/>
              <a:gd name="connsiteY42" fmla="*/ 295409 h 1121465"/>
              <a:gd name="connsiteX43" fmla="*/ 653546 w 1809942"/>
              <a:gd name="connsiteY43" fmla="*/ 292234 h 1121465"/>
              <a:gd name="connsiteX44" fmla="*/ 669421 w 1809942"/>
              <a:gd name="connsiteY44" fmla="*/ 295409 h 1121465"/>
              <a:gd name="connsiteX45" fmla="*/ 678946 w 1809942"/>
              <a:gd name="connsiteY45" fmla="*/ 317634 h 1121465"/>
              <a:gd name="connsiteX46" fmla="*/ 688471 w 1809942"/>
              <a:gd name="connsiteY46" fmla="*/ 330334 h 1121465"/>
              <a:gd name="connsiteX47" fmla="*/ 694821 w 1809942"/>
              <a:gd name="connsiteY47" fmla="*/ 349384 h 1121465"/>
              <a:gd name="connsiteX48" fmla="*/ 704346 w 1809942"/>
              <a:gd name="connsiteY48" fmla="*/ 355734 h 1121465"/>
              <a:gd name="connsiteX49" fmla="*/ 726571 w 1809942"/>
              <a:gd name="connsiteY49" fmla="*/ 362084 h 1121465"/>
              <a:gd name="connsiteX50" fmla="*/ 736096 w 1809942"/>
              <a:gd name="connsiteY50" fmla="*/ 365259 h 1121465"/>
              <a:gd name="connsiteX51" fmla="*/ 758321 w 1809942"/>
              <a:gd name="connsiteY51" fmla="*/ 374784 h 1121465"/>
              <a:gd name="connsiteX52" fmla="*/ 856746 w 1809942"/>
              <a:gd name="connsiteY52" fmla="*/ 377959 h 1121465"/>
              <a:gd name="connsiteX53" fmla="*/ 866271 w 1809942"/>
              <a:gd name="connsiteY53" fmla="*/ 371609 h 1121465"/>
              <a:gd name="connsiteX54" fmla="*/ 878971 w 1809942"/>
              <a:gd name="connsiteY54" fmla="*/ 368434 h 1121465"/>
              <a:gd name="connsiteX55" fmla="*/ 888496 w 1809942"/>
              <a:gd name="connsiteY55" fmla="*/ 362084 h 1121465"/>
              <a:gd name="connsiteX56" fmla="*/ 901196 w 1809942"/>
              <a:gd name="connsiteY56" fmla="*/ 355734 h 1121465"/>
              <a:gd name="connsiteX57" fmla="*/ 913896 w 1809942"/>
              <a:gd name="connsiteY57" fmla="*/ 336684 h 1121465"/>
              <a:gd name="connsiteX58" fmla="*/ 932946 w 1809942"/>
              <a:gd name="connsiteY58" fmla="*/ 327159 h 1121465"/>
              <a:gd name="connsiteX59" fmla="*/ 942471 w 1809942"/>
              <a:gd name="connsiteY59" fmla="*/ 320809 h 1121465"/>
              <a:gd name="connsiteX60" fmla="*/ 961521 w 1809942"/>
              <a:gd name="connsiteY60" fmla="*/ 311284 h 1121465"/>
              <a:gd name="connsiteX61" fmla="*/ 967871 w 1809942"/>
              <a:gd name="connsiteY61" fmla="*/ 301759 h 1121465"/>
              <a:gd name="connsiteX62" fmla="*/ 958346 w 1809942"/>
              <a:gd name="connsiteY62" fmla="*/ 282709 h 1121465"/>
              <a:gd name="connsiteX63" fmla="*/ 961521 w 1809942"/>
              <a:gd name="connsiteY63" fmla="*/ 254134 h 1121465"/>
              <a:gd name="connsiteX64" fmla="*/ 1012321 w 1809942"/>
              <a:gd name="connsiteY64" fmla="*/ 279534 h 1121465"/>
              <a:gd name="connsiteX65" fmla="*/ 1018671 w 1809942"/>
              <a:gd name="connsiteY65" fmla="*/ 314459 h 1121465"/>
              <a:gd name="connsiteX66" fmla="*/ 1021846 w 1809942"/>
              <a:gd name="connsiteY66" fmla="*/ 330334 h 1121465"/>
              <a:gd name="connsiteX67" fmla="*/ 1028196 w 1809942"/>
              <a:gd name="connsiteY67" fmla="*/ 349384 h 1121465"/>
              <a:gd name="connsiteX68" fmla="*/ 1120271 w 1809942"/>
              <a:gd name="connsiteY68" fmla="*/ 403359 h 1121465"/>
              <a:gd name="connsiteX69" fmla="*/ 1123446 w 1809942"/>
              <a:gd name="connsiteY69" fmla="*/ 393834 h 1121465"/>
              <a:gd name="connsiteX70" fmla="*/ 1129796 w 1809942"/>
              <a:gd name="connsiteY70" fmla="*/ 362084 h 1121465"/>
              <a:gd name="connsiteX71" fmla="*/ 1142496 w 1809942"/>
              <a:gd name="connsiteY71" fmla="*/ 358909 h 1121465"/>
              <a:gd name="connsiteX72" fmla="*/ 1167896 w 1809942"/>
              <a:gd name="connsiteY72" fmla="*/ 352559 h 1121465"/>
              <a:gd name="connsiteX73" fmla="*/ 1202821 w 1809942"/>
              <a:gd name="connsiteY73" fmla="*/ 349384 h 1121465"/>
              <a:gd name="connsiteX74" fmla="*/ 1237746 w 1809942"/>
              <a:gd name="connsiteY74" fmla="*/ 339859 h 1121465"/>
              <a:gd name="connsiteX75" fmla="*/ 1256796 w 1809942"/>
              <a:gd name="connsiteY75" fmla="*/ 333509 h 1121465"/>
              <a:gd name="connsiteX76" fmla="*/ 1266321 w 1809942"/>
              <a:gd name="connsiteY76" fmla="*/ 330334 h 1121465"/>
              <a:gd name="connsiteX77" fmla="*/ 1279021 w 1809942"/>
              <a:gd name="connsiteY77" fmla="*/ 323984 h 1121465"/>
              <a:gd name="connsiteX78" fmla="*/ 1301246 w 1809942"/>
              <a:gd name="connsiteY78" fmla="*/ 317634 h 1121465"/>
              <a:gd name="connsiteX79" fmla="*/ 1304421 w 1809942"/>
              <a:gd name="connsiteY79" fmla="*/ 308109 h 1121465"/>
              <a:gd name="connsiteX80" fmla="*/ 1307596 w 1809942"/>
              <a:gd name="connsiteY80" fmla="*/ 276359 h 1121465"/>
              <a:gd name="connsiteX81" fmla="*/ 1329821 w 1809942"/>
              <a:gd name="connsiteY81" fmla="*/ 266834 h 1121465"/>
              <a:gd name="connsiteX82" fmla="*/ 1358396 w 1809942"/>
              <a:gd name="connsiteY82" fmla="*/ 270009 h 1121465"/>
              <a:gd name="connsiteX83" fmla="*/ 1361571 w 1809942"/>
              <a:gd name="connsiteY83" fmla="*/ 279534 h 1121465"/>
              <a:gd name="connsiteX84" fmla="*/ 1380621 w 1809942"/>
              <a:gd name="connsiteY84" fmla="*/ 298584 h 1121465"/>
              <a:gd name="connsiteX85" fmla="*/ 1399671 w 1809942"/>
              <a:gd name="connsiteY85" fmla="*/ 304934 h 1121465"/>
              <a:gd name="connsiteX86" fmla="*/ 1409196 w 1809942"/>
              <a:gd name="connsiteY86" fmla="*/ 308109 h 1121465"/>
              <a:gd name="connsiteX87" fmla="*/ 1418721 w 1809942"/>
              <a:gd name="connsiteY87" fmla="*/ 311284 h 1121465"/>
              <a:gd name="connsiteX88" fmla="*/ 1428246 w 1809942"/>
              <a:gd name="connsiteY88" fmla="*/ 317634 h 1121465"/>
              <a:gd name="connsiteX89" fmla="*/ 1440946 w 1809942"/>
              <a:gd name="connsiteY89" fmla="*/ 320809 h 1121465"/>
              <a:gd name="connsiteX90" fmla="*/ 1469521 w 1809942"/>
              <a:gd name="connsiteY90" fmla="*/ 330334 h 1121465"/>
              <a:gd name="connsiteX91" fmla="*/ 1488571 w 1809942"/>
              <a:gd name="connsiteY91" fmla="*/ 336684 h 1121465"/>
              <a:gd name="connsiteX92" fmla="*/ 1507621 w 1809942"/>
              <a:gd name="connsiteY92" fmla="*/ 333509 h 1121465"/>
              <a:gd name="connsiteX93" fmla="*/ 1523496 w 1809942"/>
              <a:gd name="connsiteY93" fmla="*/ 304934 h 1121465"/>
              <a:gd name="connsiteX94" fmla="*/ 1545721 w 1809942"/>
              <a:gd name="connsiteY94" fmla="*/ 308109 h 1121465"/>
              <a:gd name="connsiteX95" fmla="*/ 1552071 w 1809942"/>
              <a:gd name="connsiteY95" fmla="*/ 327159 h 1121465"/>
              <a:gd name="connsiteX96" fmla="*/ 1558421 w 1809942"/>
              <a:gd name="connsiteY96" fmla="*/ 336684 h 1121465"/>
              <a:gd name="connsiteX97" fmla="*/ 1567946 w 1809942"/>
              <a:gd name="connsiteY97" fmla="*/ 365259 h 1121465"/>
              <a:gd name="connsiteX98" fmla="*/ 1571121 w 1809942"/>
              <a:gd name="connsiteY98" fmla="*/ 377959 h 1121465"/>
              <a:gd name="connsiteX99" fmla="*/ 1580646 w 1809942"/>
              <a:gd name="connsiteY99" fmla="*/ 387484 h 1121465"/>
              <a:gd name="connsiteX100" fmla="*/ 1586996 w 1809942"/>
              <a:gd name="connsiteY100" fmla="*/ 397009 h 1121465"/>
              <a:gd name="connsiteX101" fmla="*/ 1596521 w 1809942"/>
              <a:gd name="connsiteY101" fmla="*/ 406534 h 1121465"/>
              <a:gd name="connsiteX102" fmla="*/ 1612396 w 1809942"/>
              <a:gd name="connsiteY102" fmla="*/ 425584 h 1121465"/>
              <a:gd name="connsiteX103" fmla="*/ 1625096 w 1809942"/>
              <a:gd name="connsiteY103" fmla="*/ 447809 h 1121465"/>
              <a:gd name="connsiteX104" fmla="*/ 1634621 w 1809942"/>
              <a:gd name="connsiteY104" fmla="*/ 457334 h 1121465"/>
              <a:gd name="connsiteX105" fmla="*/ 1647321 w 1809942"/>
              <a:gd name="connsiteY105" fmla="*/ 460509 h 1121465"/>
              <a:gd name="connsiteX106" fmla="*/ 1688596 w 1809942"/>
              <a:gd name="connsiteY106" fmla="*/ 463684 h 1121465"/>
              <a:gd name="connsiteX107" fmla="*/ 1701296 w 1809942"/>
              <a:gd name="connsiteY107" fmla="*/ 466859 h 1121465"/>
              <a:gd name="connsiteX108" fmla="*/ 1710821 w 1809942"/>
              <a:gd name="connsiteY108" fmla="*/ 470034 h 1121465"/>
              <a:gd name="connsiteX109" fmla="*/ 1755271 w 1809942"/>
              <a:gd name="connsiteY109" fmla="*/ 476384 h 1121465"/>
              <a:gd name="connsiteX110" fmla="*/ 1777496 w 1809942"/>
              <a:gd name="connsiteY110" fmla="*/ 504959 h 1121465"/>
              <a:gd name="connsiteX111" fmla="*/ 1783846 w 1809942"/>
              <a:gd name="connsiteY111" fmla="*/ 514484 h 1121465"/>
              <a:gd name="connsiteX112" fmla="*/ 1774321 w 1809942"/>
              <a:gd name="connsiteY112" fmla="*/ 533534 h 1121465"/>
              <a:gd name="connsiteX113" fmla="*/ 1771146 w 1809942"/>
              <a:gd name="connsiteY113" fmla="*/ 543059 h 1121465"/>
              <a:gd name="connsiteX114" fmla="*/ 1761621 w 1809942"/>
              <a:gd name="connsiteY114" fmla="*/ 549409 h 1121465"/>
              <a:gd name="connsiteX115" fmla="*/ 1758446 w 1809942"/>
              <a:gd name="connsiteY115" fmla="*/ 558934 h 1121465"/>
              <a:gd name="connsiteX116" fmla="*/ 1733046 w 1809942"/>
              <a:gd name="connsiteY116" fmla="*/ 587509 h 1121465"/>
              <a:gd name="connsiteX117" fmla="*/ 1726696 w 1809942"/>
              <a:gd name="connsiteY117" fmla="*/ 606559 h 1121465"/>
              <a:gd name="connsiteX118" fmla="*/ 1723521 w 1809942"/>
              <a:gd name="connsiteY118" fmla="*/ 616084 h 1121465"/>
              <a:gd name="connsiteX119" fmla="*/ 1723521 w 1809942"/>
              <a:gd name="connsiteY119" fmla="*/ 673234 h 1121465"/>
              <a:gd name="connsiteX120" fmla="*/ 1733046 w 1809942"/>
              <a:gd name="connsiteY120" fmla="*/ 682759 h 1121465"/>
              <a:gd name="connsiteX121" fmla="*/ 1739396 w 1809942"/>
              <a:gd name="connsiteY121" fmla="*/ 692284 h 1121465"/>
              <a:gd name="connsiteX122" fmla="*/ 1742571 w 1809942"/>
              <a:gd name="connsiteY122" fmla="*/ 727209 h 1121465"/>
              <a:gd name="connsiteX123" fmla="*/ 1745746 w 1809942"/>
              <a:gd name="connsiteY123" fmla="*/ 778009 h 1121465"/>
              <a:gd name="connsiteX124" fmla="*/ 1748921 w 1809942"/>
              <a:gd name="connsiteY124" fmla="*/ 787534 h 1121465"/>
              <a:gd name="connsiteX125" fmla="*/ 1752096 w 1809942"/>
              <a:gd name="connsiteY125" fmla="*/ 803409 h 1121465"/>
              <a:gd name="connsiteX126" fmla="*/ 1761621 w 1809942"/>
              <a:gd name="connsiteY126" fmla="*/ 806584 h 1121465"/>
              <a:gd name="connsiteX127" fmla="*/ 1793371 w 1809942"/>
              <a:gd name="connsiteY127" fmla="*/ 809759 h 1121465"/>
              <a:gd name="connsiteX128" fmla="*/ 1802896 w 1809942"/>
              <a:gd name="connsiteY128" fmla="*/ 822459 h 1121465"/>
              <a:gd name="connsiteX129" fmla="*/ 1802896 w 1809942"/>
              <a:gd name="connsiteY129" fmla="*/ 866909 h 1121465"/>
              <a:gd name="connsiteX130" fmla="*/ 1793371 w 1809942"/>
              <a:gd name="connsiteY130" fmla="*/ 873259 h 1121465"/>
              <a:gd name="connsiteX131" fmla="*/ 1774321 w 1809942"/>
              <a:gd name="connsiteY131" fmla="*/ 879609 h 1121465"/>
              <a:gd name="connsiteX132" fmla="*/ 1764796 w 1809942"/>
              <a:gd name="connsiteY132" fmla="*/ 882784 h 1121465"/>
              <a:gd name="connsiteX133" fmla="*/ 1755271 w 1809942"/>
              <a:gd name="connsiteY133" fmla="*/ 885959 h 1121465"/>
              <a:gd name="connsiteX134" fmla="*/ 1755271 w 1809942"/>
              <a:gd name="connsiteY134" fmla="*/ 927234 h 1121465"/>
              <a:gd name="connsiteX135" fmla="*/ 1771146 w 1809942"/>
              <a:gd name="connsiteY135" fmla="*/ 930409 h 1121465"/>
              <a:gd name="connsiteX136" fmla="*/ 1777496 w 1809942"/>
              <a:gd name="connsiteY136" fmla="*/ 943109 h 1121465"/>
              <a:gd name="connsiteX137" fmla="*/ 1767971 w 1809942"/>
              <a:gd name="connsiteY137" fmla="*/ 949459 h 1121465"/>
              <a:gd name="connsiteX138" fmla="*/ 1758446 w 1809942"/>
              <a:gd name="connsiteY138" fmla="*/ 958984 h 1121465"/>
              <a:gd name="connsiteX139" fmla="*/ 1742571 w 1809942"/>
              <a:gd name="connsiteY139" fmla="*/ 962159 h 1121465"/>
              <a:gd name="connsiteX140" fmla="*/ 1733046 w 1809942"/>
              <a:gd name="connsiteY140" fmla="*/ 965334 h 1121465"/>
              <a:gd name="connsiteX141" fmla="*/ 1701296 w 1809942"/>
              <a:gd name="connsiteY141" fmla="*/ 962159 h 1121465"/>
              <a:gd name="connsiteX142" fmla="*/ 1694946 w 1809942"/>
              <a:gd name="connsiteY142" fmla="*/ 952634 h 1121465"/>
              <a:gd name="connsiteX143" fmla="*/ 1685421 w 1809942"/>
              <a:gd name="connsiteY143" fmla="*/ 933584 h 1121465"/>
              <a:gd name="connsiteX144" fmla="*/ 1682246 w 1809942"/>
              <a:gd name="connsiteY144" fmla="*/ 905009 h 1121465"/>
              <a:gd name="connsiteX145" fmla="*/ 1618746 w 1809942"/>
              <a:gd name="connsiteY145" fmla="*/ 914534 h 1121465"/>
              <a:gd name="connsiteX146" fmla="*/ 1615571 w 1809942"/>
              <a:gd name="connsiteY146" fmla="*/ 939934 h 1121465"/>
              <a:gd name="connsiteX147" fmla="*/ 1628271 w 1809942"/>
              <a:gd name="connsiteY147" fmla="*/ 943109 h 1121465"/>
              <a:gd name="connsiteX148" fmla="*/ 1637796 w 1809942"/>
              <a:gd name="connsiteY148" fmla="*/ 949459 h 1121465"/>
              <a:gd name="connsiteX149" fmla="*/ 1634621 w 1809942"/>
              <a:gd name="connsiteY149" fmla="*/ 958984 h 1121465"/>
              <a:gd name="connsiteX150" fmla="*/ 1621921 w 1809942"/>
              <a:gd name="connsiteY150" fmla="*/ 962159 h 1121465"/>
              <a:gd name="connsiteX151" fmla="*/ 1606046 w 1809942"/>
              <a:gd name="connsiteY151" fmla="*/ 965334 h 1121465"/>
              <a:gd name="connsiteX152" fmla="*/ 1596521 w 1809942"/>
              <a:gd name="connsiteY152" fmla="*/ 978034 h 1121465"/>
              <a:gd name="connsiteX153" fmla="*/ 1586996 w 1809942"/>
              <a:gd name="connsiteY153" fmla="*/ 981209 h 1121465"/>
              <a:gd name="connsiteX154" fmla="*/ 1583821 w 1809942"/>
              <a:gd name="connsiteY154" fmla="*/ 1000259 h 1121465"/>
              <a:gd name="connsiteX155" fmla="*/ 1577471 w 1809942"/>
              <a:gd name="connsiteY155" fmla="*/ 1009784 h 1121465"/>
              <a:gd name="connsiteX156" fmla="*/ 1574296 w 1809942"/>
              <a:gd name="connsiteY156" fmla="*/ 1019309 h 1121465"/>
              <a:gd name="connsiteX157" fmla="*/ 1548896 w 1809942"/>
              <a:gd name="connsiteY157" fmla="*/ 1035184 h 1121465"/>
              <a:gd name="connsiteX158" fmla="*/ 1539371 w 1809942"/>
              <a:gd name="connsiteY158" fmla="*/ 1038359 h 1121465"/>
              <a:gd name="connsiteX159" fmla="*/ 1472696 w 1809942"/>
              <a:gd name="connsiteY159" fmla="*/ 1041534 h 1121465"/>
              <a:gd name="connsiteX160" fmla="*/ 1463171 w 1809942"/>
              <a:gd name="connsiteY160" fmla="*/ 1044709 h 1121465"/>
              <a:gd name="connsiteX161" fmla="*/ 1459996 w 1809942"/>
              <a:gd name="connsiteY161" fmla="*/ 1057409 h 1121465"/>
              <a:gd name="connsiteX162" fmla="*/ 1412371 w 1809942"/>
              <a:gd name="connsiteY162" fmla="*/ 1060584 h 1121465"/>
              <a:gd name="connsiteX163" fmla="*/ 1383796 w 1809942"/>
              <a:gd name="connsiteY163" fmla="*/ 1063759 h 1121465"/>
              <a:gd name="connsiteX164" fmla="*/ 1367921 w 1809942"/>
              <a:gd name="connsiteY164" fmla="*/ 1070109 h 1121465"/>
              <a:gd name="connsiteX165" fmla="*/ 1358396 w 1809942"/>
              <a:gd name="connsiteY165" fmla="*/ 1073284 h 1121465"/>
              <a:gd name="connsiteX166" fmla="*/ 1342521 w 1809942"/>
              <a:gd name="connsiteY166" fmla="*/ 1070109 h 1121465"/>
              <a:gd name="connsiteX167" fmla="*/ 1329821 w 1809942"/>
              <a:gd name="connsiteY167" fmla="*/ 1051059 h 1121465"/>
              <a:gd name="connsiteX168" fmla="*/ 1310771 w 1809942"/>
              <a:gd name="connsiteY168" fmla="*/ 1044709 h 1121465"/>
              <a:gd name="connsiteX169" fmla="*/ 1301246 w 1809942"/>
              <a:gd name="connsiteY169" fmla="*/ 1038359 h 1121465"/>
              <a:gd name="connsiteX170" fmla="*/ 1291721 w 1809942"/>
              <a:gd name="connsiteY170" fmla="*/ 1035184 h 1121465"/>
              <a:gd name="connsiteX171" fmla="*/ 1282196 w 1809942"/>
              <a:gd name="connsiteY171" fmla="*/ 1028834 h 1121465"/>
              <a:gd name="connsiteX172" fmla="*/ 1263146 w 1809942"/>
              <a:gd name="connsiteY172" fmla="*/ 1022484 h 1121465"/>
              <a:gd name="connsiteX173" fmla="*/ 1212346 w 1809942"/>
              <a:gd name="connsiteY173" fmla="*/ 1025659 h 1121465"/>
              <a:gd name="connsiteX174" fmla="*/ 1202821 w 1809942"/>
              <a:gd name="connsiteY174" fmla="*/ 1032009 h 1121465"/>
              <a:gd name="connsiteX175" fmla="*/ 1199646 w 1809942"/>
              <a:gd name="connsiteY175" fmla="*/ 1044709 h 1121465"/>
              <a:gd name="connsiteX176" fmla="*/ 1196471 w 1809942"/>
              <a:gd name="connsiteY176" fmla="*/ 1070109 h 1121465"/>
              <a:gd name="connsiteX177" fmla="*/ 1186946 w 1809942"/>
              <a:gd name="connsiteY177" fmla="*/ 1073284 h 1121465"/>
              <a:gd name="connsiteX178" fmla="*/ 1161546 w 1809942"/>
              <a:gd name="connsiteY178" fmla="*/ 1076459 h 1121465"/>
              <a:gd name="connsiteX179" fmla="*/ 1152021 w 1809942"/>
              <a:gd name="connsiteY179" fmla="*/ 1098684 h 1121465"/>
              <a:gd name="connsiteX180" fmla="*/ 1132971 w 1809942"/>
              <a:gd name="connsiteY180" fmla="*/ 1101859 h 1121465"/>
              <a:gd name="connsiteX181" fmla="*/ 1063121 w 1809942"/>
              <a:gd name="connsiteY181" fmla="*/ 1009784 h 1121465"/>
              <a:gd name="connsiteX182" fmla="*/ 1053596 w 1809942"/>
              <a:gd name="connsiteY182" fmla="*/ 1006609 h 1121465"/>
              <a:gd name="connsiteX183" fmla="*/ 1034546 w 1809942"/>
              <a:gd name="connsiteY183" fmla="*/ 1003434 h 1121465"/>
              <a:gd name="connsiteX184" fmla="*/ 964696 w 1809942"/>
              <a:gd name="connsiteY184" fmla="*/ 1000259 h 1121465"/>
              <a:gd name="connsiteX185" fmla="*/ 945646 w 1809942"/>
              <a:gd name="connsiteY185" fmla="*/ 993909 h 1121465"/>
              <a:gd name="connsiteX186" fmla="*/ 929771 w 1809942"/>
              <a:gd name="connsiteY186" fmla="*/ 990734 h 1121465"/>
              <a:gd name="connsiteX187" fmla="*/ 869446 w 1809942"/>
              <a:gd name="connsiteY187" fmla="*/ 984384 h 1121465"/>
              <a:gd name="connsiteX188" fmla="*/ 853571 w 1809942"/>
              <a:gd name="connsiteY188" fmla="*/ 981209 h 1121465"/>
              <a:gd name="connsiteX189" fmla="*/ 834521 w 1809942"/>
              <a:gd name="connsiteY189" fmla="*/ 965334 h 1121465"/>
              <a:gd name="connsiteX190" fmla="*/ 824996 w 1809942"/>
              <a:gd name="connsiteY190" fmla="*/ 952634 h 1121465"/>
              <a:gd name="connsiteX191" fmla="*/ 815471 w 1809942"/>
              <a:gd name="connsiteY191" fmla="*/ 949459 h 1121465"/>
              <a:gd name="connsiteX192" fmla="*/ 790071 w 1809942"/>
              <a:gd name="connsiteY192" fmla="*/ 946284 h 1121465"/>
              <a:gd name="connsiteX193" fmla="*/ 783721 w 1809942"/>
              <a:gd name="connsiteY193" fmla="*/ 917709 h 1121465"/>
              <a:gd name="connsiteX194" fmla="*/ 771021 w 1809942"/>
              <a:gd name="connsiteY194" fmla="*/ 898659 h 1121465"/>
              <a:gd name="connsiteX195" fmla="*/ 755146 w 1809942"/>
              <a:gd name="connsiteY195" fmla="*/ 866909 h 1121465"/>
              <a:gd name="connsiteX196" fmla="*/ 755146 w 1809942"/>
              <a:gd name="connsiteY196" fmla="*/ 866909 h 1121465"/>
              <a:gd name="connsiteX197" fmla="*/ 739271 w 1809942"/>
              <a:gd name="connsiteY197" fmla="*/ 841509 h 1121465"/>
              <a:gd name="connsiteX198" fmla="*/ 717046 w 1809942"/>
              <a:gd name="connsiteY198" fmla="*/ 847859 h 1121465"/>
              <a:gd name="connsiteX199" fmla="*/ 710696 w 1809942"/>
              <a:gd name="connsiteY199" fmla="*/ 857384 h 1121465"/>
              <a:gd name="connsiteX200" fmla="*/ 701171 w 1809942"/>
              <a:gd name="connsiteY200" fmla="*/ 870084 h 1121465"/>
              <a:gd name="connsiteX201" fmla="*/ 691646 w 1809942"/>
              <a:gd name="connsiteY201" fmla="*/ 873259 h 1121465"/>
              <a:gd name="connsiteX202" fmla="*/ 672596 w 1809942"/>
              <a:gd name="connsiteY202" fmla="*/ 866909 h 1121465"/>
              <a:gd name="connsiteX203" fmla="*/ 653546 w 1809942"/>
              <a:gd name="connsiteY203" fmla="*/ 851034 h 1121465"/>
              <a:gd name="connsiteX204" fmla="*/ 574171 w 1809942"/>
              <a:gd name="connsiteY204" fmla="*/ 844684 h 1121465"/>
              <a:gd name="connsiteX205" fmla="*/ 488446 w 1809942"/>
              <a:gd name="connsiteY205" fmla="*/ 838334 h 1121465"/>
              <a:gd name="connsiteX206" fmla="*/ 440821 w 1809942"/>
              <a:gd name="connsiteY206" fmla="*/ 835159 h 1121465"/>
              <a:gd name="connsiteX207" fmla="*/ 424946 w 1809942"/>
              <a:gd name="connsiteY207" fmla="*/ 831984 h 1121465"/>
              <a:gd name="connsiteX208" fmla="*/ 402721 w 1809942"/>
              <a:gd name="connsiteY208" fmla="*/ 825634 h 1121465"/>
              <a:gd name="connsiteX209" fmla="*/ 351921 w 1809942"/>
              <a:gd name="connsiteY209" fmla="*/ 819284 h 1121465"/>
              <a:gd name="connsiteX210" fmla="*/ 285246 w 1809942"/>
              <a:gd name="connsiteY210" fmla="*/ 831984 h 1121465"/>
              <a:gd name="connsiteX211" fmla="*/ 282071 w 1809942"/>
              <a:gd name="connsiteY211" fmla="*/ 841509 h 1121465"/>
              <a:gd name="connsiteX212" fmla="*/ 247146 w 1809942"/>
              <a:gd name="connsiteY212" fmla="*/ 835159 h 1121465"/>
              <a:gd name="connsiteX213" fmla="*/ 240796 w 1809942"/>
              <a:gd name="connsiteY213" fmla="*/ 812934 h 1121465"/>
              <a:gd name="connsiteX214" fmla="*/ 110621 w 1809942"/>
              <a:gd name="connsiteY214" fmla="*/ 809759 h 1121465"/>
              <a:gd name="connsiteX215" fmla="*/ 101096 w 1809942"/>
              <a:gd name="connsiteY215" fmla="*/ 771659 h 1121465"/>
              <a:gd name="connsiteX216" fmla="*/ 97921 w 1809942"/>
              <a:gd name="connsiteY216" fmla="*/ 762134 h 1121465"/>
              <a:gd name="connsiteX217" fmla="*/ 107446 w 1809942"/>
              <a:gd name="connsiteY217" fmla="*/ 733559 h 1121465"/>
              <a:gd name="connsiteX218" fmla="*/ 116971 w 1809942"/>
              <a:gd name="connsiteY218" fmla="*/ 727209 h 1121465"/>
              <a:gd name="connsiteX219" fmla="*/ 126496 w 1809942"/>
              <a:gd name="connsiteY219" fmla="*/ 708159 h 1121465"/>
              <a:gd name="connsiteX220" fmla="*/ 136021 w 1809942"/>
              <a:gd name="connsiteY220" fmla="*/ 689109 h 1121465"/>
              <a:gd name="connsiteX221" fmla="*/ 136021 w 1809942"/>
              <a:gd name="connsiteY221" fmla="*/ 568459 h 1121465"/>
              <a:gd name="connsiteX222" fmla="*/ 110621 w 1809942"/>
              <a:gd name="connsiteY222" fmla="*/ 536709 h 1121465"/>
              <a:gd name="connsiteX223" fmla="*/ 101096 w 1809942"/>
              <a:gd name="connsiteY223" fmla="*/ 530359 h 1121465"/>
              <a:gd name="connsiteX224" fmla="*/ 94746 w 1809942"/>
              <a:gd name="connsiteY224" fmla="*/ 520834 h 1121465"/>
              <a:gd name="connsiteX225" fmla="*/ 85221 w 1809942"/>
              <a:gd name="connsiteY225" fmla="*/ 517659 h 1121465"/>
              <a:gd name="connsiteX226" fmla="*/ 43946 w 1809942"/>
              <a:gd name="connsiteY226" fmla="*/ 520834 h 1121465"/>
              <a:gd name="connsiteX227" fmla="*/ 31246 w 1809942"/>
              <a:gd name="connsiteY227" fmla="*/ 524009 h 1121465"/>
              <a:gd name="connsiteX228" fmla="*/ 21721 w 1809942"/>
              <a:gd name="connsiteY228" fmla="*/ 527184 h 1121465"/>
              <a:gd name="connsiteX229" fmla="*/ 12196 w 1809942"/>
              <a:gd name="connsiteY229" fmla="*/ 524009 h 1121465"/>
              <a:gd name="connsiteX230" fmla="*/ 9021 w 1809942"/>
              <a:gd name="connsiteY230" fmla="*/ 492259 h 1121465"/>
              <a:gd name="connsiteX231" fmla="*/ 18546 w 1809942"/>
              <a:gd name="connsiteY231" fmla="*/ 489084 h 1121465"/>
              <a:gd name="connsiteX232" fmla="*/ 28071 w 1809942"/>
              <a:gd name="connsiteY232" fmla="*/ 482734 h 1121465"/>
              <a:gd name="connsiteX233" fmla="*/ 28071 w 1809942"/>
              <a:gd name="connsiteY233" fmla="*/ 441459 h 1121465"/>
              <a:gd name="connsiteX234" fmla="*/ 31246 w 1809942"/>
              <a:gd name="connsiteY234" fmla="*/ 368434 h 1121465"/>
              <a:gd name="connsiteX235" fmla="*/ 66171 w 1809942"/>
              <a:gd name="connsiteY235" fmla="*/ 374784 h 1121465"/>
              <a:gd name="connsiteX236" fmla="*/ 85221 w 1809942"/>
              <a:gd name="connsiteY236" fmla="*/ 381134 h 1121465"/>
              <a:gd name="connsiteX237" fmla="*/ 94746 w 1809942"/>
              <a:gd name="connsiteY237" fmla="*/ 377959 h 1121465"/>
              <a:gd name="connsiteX238" fmla="*/ 97921 w 1809942"/>
              <a:gd name="connsiteY238" fmla="*/ 323984 h 1121465"/>
              <a:gd name="connsiteX239" fmla="*/ 101096 w 1809942"/>
              <a:gd name="connsiteY239" fmla="*/ 314459 h 1121465"/>
              <a:gd name="connsiteX240" fmla="*/ 88396 w 1809942"/>
              <a:gd name="connsiteY240" fmla="*/ 270009 h 1121465"/>
              <a:gd name="connsiteX241" fmla="*/ 85221 w 1809942"/>
              <a:gd name="connsiteY241" fmla="*/ 260484 h 1121465"/>
              <a:gd name="connsiteX242" fmla="*/ 82046 w 1809942"/>
              <a:gd name="connsiteY242" fmla="*/ 250959 h 1121465"/>
              <a:gd name="connsiteX243" fmla="*/ 85221 w 1809942"/>
              <a:gd name="connsiteY243" fmla="*/ 225559 h 1121465"/>
              <a:gd name="connsiteX244" fmla="*/ 94746 w 1809942"/>
              <a:gd name="connsiteY244" fmla="*/ 219209 h 1121465"/>
              <a:gd name="connsiteX245" fmla="*/ 148721 w 1809942"/>
              <a:gd name="connsiteY245" fmla="*/ 222384 h 1121465"/>
              <a:gd name="connsiteX246" fmla="*/ 228096 w 1809942"/>
              <a:gd name="connsiteY246" fmla="*/ 209684 h 1121465"/>
              <a:gd name="connsiteX247" fmla="*/ 231271 w 1809942"/>
              <a:gd name="connsiteY247" fmla="*/ 200159 h 1121465"/>
              <a:gd name="connsiteX248" fmla="*/ 234446 w 1809942"/>
              <a:gd name="connsiteY248" fmla="*/ 177934 h 1121465"/>
              <a:gd name="connsiteX249" fmla="*/ 253496 w 1809942"/>
              <a:gd name="connsiteY249" fmla="*/ 168409 h 1121465"/>
              <a:gd name="connsiteX250" fmla="*/ 259846 w 1809942"/>
              <a:gd name="connsiteY250" fmla="*/ 152534 h 112146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</a:cxnLst>
            <a:rect l="l" t="t" r="r" b="b"/>
            <a:pathLst>
              <a:path w="1809942" h="1121465">
                <a:moveTo>
                  <a:pt x="259846" y="152534"/>
                </a:moveTo>
                <a:cubicBezTo>
                  <a:pt x="263021" y="148830"/>
                  <a:pt x="269199" y="149531"/>
                  <a:pt x="272546" y="146184"/>
                </a:cubicBezTo>
                <a:cubicBezTo>
                  <a:pt x="274913" y="143817"/>
                  <a:pt x="274224" y="139652"/>
                  <a:pt x="275721" y="136659"/>
                </a:cubicBezTo>
                <a:cubicBezTo>
                  <a:pt x="277428" y="133246"/>
                  <a:pt x="280364" y="130547"/>
                  <a:pt x="282071" y="127134"/>
                </a:cubicBezTo>
                <a:cubicBezTo>
                  <a:pt x="295216" y="100844"/>
                  <a:pt x="273398" y="135381"/>
                  <a:pt x="291596" y="108084"/>
                </a:cubicBezTo>
                <a:cubicBezTo>
                  <a:pt x="292654" y="96442"/>
                  <a:pt x="290666" y="84104"/>
                  <a:pt x="294771" y="73159"/>
                </a:cubicBezTo>
                <a:cubicBezTo>
                  <a:pt x="297867" y="64904"/>
                  <a:pt x="312311" y="56174"/>
                  <a:pt x="320171" y="50934"/>
                </a:cubicBezTo>
                <a:cubicBezTo>
                  <a:pt x="321229" y="40351"/>
                  <a:pt x="317987" y="28371"/>
                  <a:pt x="323346" y="19184"/>
                </a:cubicBezTo>
                <a:cubicBezTo>
                  <a:pt x="326719" y="13402"/>
                  <a:pt x="336046" y="14951"/>
                  <a:pt x="342396" y="12834"/>
                </a:cubicBezTo>
                <a:cubicBezTo>
                  <a:pt x="355541" y="8452"/>
                  <a:pt x="349136" y="11515"/>
                  <a:pt x="361446" y="3309"/>
                </a:cubicBezTo>
                <a:cubicBezTo>
                  <a:pt x="373088" y="4367"/>
                  <a:pt x="386645" y="0"/>
                  <a:pt x="396371" y="6484"/>
                </a:cubicBezTo>
                <a:cubicBezTo>
                  <a:pt x="402598" y="10635"/>
                  <a:pt x="398836" y="21259"/>
                  <a:pt x="399546" y="28709"/>
                </a:cubicBezTo>
                <a:cubicBezTo>
                  <a:pt x="405371" y="89867"/>
                  <a:pt x="398985" y="54479"/>
                  <a:pt x="405896" y="89034"/>
                </a:cubicBezTo>
                <a:cubicBezTo>
                  <a:pt x="404838" y="96442"/>
                  <a:pt x="406068" y="104566"/>
                  <a:pt x="402721" y="111259"/>
                </a:cubicBezTo>
                <a:cubicBezTo>
                  <a:pt x="401224" y="114252"/>
                  <a:pt x="396189" y="112937"/>
                  <a:pt x="393196" y="114434"/>
                </a:cubicBezTo>
                <a:cubicBezTo>
                  <a:pt x="389783" y="116141"/>
                  <a:pt x="387084" y="119077"/>
                  <a:pt x="383671" y="120784"/>
                </a:cubicBezTo>
                <a:cubicBezTo>
                  <a:pt x="380678" y="122281"/>
                  <a:pt x="377139" y="122462"/>
                  <a:pt x="374146" y="123959"/>
                </a:cubicBezTo>
                <a:cubicBezTo>
                  <a:pt x="370733" y="125666"/>
                  <a:pt x="368034" y="128602"/>
                  <a:pt x="364621" y="130309"/>
                </a:cubicBezTo>
                <a:cubicBezTo>
                  <a:pt x="361628" y="131806"/>
                  <a:pt x="358022" y="131859"/>
                  <a:pt x="355096" y="133484"/>
                </a:cubicBezTo>
                <a:cubicBezTo>
                  <a:pt x="348425" y="137190"/>
                  <a:pt x="336046" y="146184"/>
                  <a:pt x="336046" y="146184"/>
                </a:cubicBezTo>
                <a:cubicBezTo>
                  <a:pt x="334988" y="149359"/>
                  <a:pt x="332871" y="152362"/>
                  <a:pt x="332871" y="155709"/>
                </a:cubicBezTo>
                <a:cubicBezTo>
                  <a:pt x="332871" y="162147"/>
                  <a:pt x="334010" y="168652"/>
                  <a:pt x="336046" y="174759"/>
                </a:cubicBezTo>
                <a:cubicBezTo>
                  <a:pt x="338256" y="181390"/>
                  <a:pt x="347500" y="189388"/>
                  <a:pt x="351921" y="193809"/>
                </a:cubicBezTo>
                <a:cubicBezTo>
                  <a:pt x="359901" y="217750"/>
                  <a:pt x="349136" y="188240"/>
                  <a:pt x="361446" y="212859"/>
                </a:cubicBezTo>
                <a:cubicBezTo>
                  <a:pt x="362943" y="215852"/>
                  <a:pt x="363563" y="219209"/>
                  <a:pt x="364621" y="222384"/>
                </a:cubicBezTo>
                <a:cubicBezTo>
                  <a:pt x="363563" y="229792"/>
                  <a:pt x="362785" y="237246"/>
                  <a:pt x="361446" y="244609"/>
                </a:cubicBezTo>
                <a:cubicBezTo>
                  <a:pt x="359851" y="253380"/>
                  <a:pt x="357816" y="258673"/>
                  <a:pt x="355096" y="266834"/>
                </a:cubicBezTo>
                <a:cubicBezTo>
                  <a:pt x="369913" y="289059"/>
                  <a:pt x="361446" y="281651"/>
                  <a:pt x="377321" y="292234"/>
                </a:cubicBezTo>
                <a:cubicBezTo>
                  <a:pt x="379438" y="295409"/>
                  <a:pt x="381964" y="298346"/>
                  <a:pt x="383671" y="301759"/>
                </a:cubicBezTo>
                <a:cubicBezTo>
                  <a:pt x="388823" y="312064"/>
                  <a:pt x="383732" y="313587"/>
                  <a:pt x="396371" y="320809"/>
                </a:cubicBezTo>
                <a:cubicBezTo>
                  <a:pt x="400160" y="322974"/>
                  <a:pt x="404838" y="322926"/>
                  <a:pt x="409071" y="323984"/>
                </a:cubicBezTo>
                <a:cubicBezTo>
                  <a:pt x="418637" y="330361"/>
                  <a:pt x="420017" y="331850"/>
                  <a:pt x="431296" y="336684"/>
                </a:cubicBezTo>
                <a:cubicBezTo>
                  <a:pt x="434372" y="338002"/>
                  <a:pt x="437828" y="338362"/>
                  <a:pt x="440821" y="339859"/>
                </a:cubicBezTo>
                <a:cubicBezTo>
                  <a:pt x="444234" y="341566"/>
                  <a:pt x="446760" y="344905"/>
                  <a:pt x="450346" y="346209"/>
                </a:cubicBezTo>
                <a:cubicBezTo>
                  <a:pt x="458548" y="349191"/>
                  <a:pt x="475746" y="352559"/>
                  <a:pt x="475746" y="352559"/>
                </a:cubicBezTo>
                <a:cubicBezTo>
                  <a:pt x="494796" y="351501"/>
                  <a:pt x="513903" y="351193"/>
                  <a:pt x="532896" y="349384"/>
                </a:cubicBezTo>
                <a:cubicBezTo>
                  <a:pt x="536228" y="349067"/>
                  <a:pt x="539174" y="347021"/>
                  <a:pt x="542421" y="346209"/>
                </a:cubicBezTo>
                <a:cubicBezTo>
                  <a:pt x="547656" y="344900"/>
                  <a:pt x="553090" y="344454"/>
                  <a:pt x="558296" y="343034"/>
                </a:cubicBezTo>
                <a:cubicBezTo>
                  <a:pt x="564754" y="341273"/>
                  <a:pt x="570782" y="337997"/>
                  <a:pt x="577346" y="336684"/>
                </a:cubicBezTo>
                <a:cubicBezTo>
                  <a:pt x="592390" y="333675"/>
                  <a:pt x="606755" y="330919"/>
                  <a:pt x="621796" y="327159"/>
                </a:cubicBezTo>
                <a:cubicBezTo>
                  <a:pt x="625043" y="326347"/>
                  <a:pt x="628146" y="325042"/>
                  <a:pt x="631321" y="323984"/>
                </a:cubicBezTo>
                <a:cubicBezTo>
                  <a:pt x="633438" y="320809"/>
                  <a:pt x="636464" y="318079"/>
                  <a:pt x="637671" y="314459"/>
                </a:cubicBezTo>
                <a:cubicBezTo>
                  <a:pt x="639707" y="308352"/>
                  <a:pt x="637104" y="300647"/>
                  <a:pt x="640846" y="295409"/>
                </a:cubicBezTo>
                <a:cubicBezTo>
                  <a:pt x="643382" y="291858"/>
                  <a:pt x="649313" y="293292"/>
                  <a:pt x="653546" y="292234"/>
                </a:cubicBezTo>
                <a:cubicBezTo>
                  <a:pt x="658838" y="293292"/>
                  <a:pt x="664736" y="292732"/>
                  <a:pt x="669421" y="295409"/>
                </a:cubicBezTo>
                <a:cubicBezTo>
                  <a:pt x="677511" y="300032"/>
                  <a:pt x="675624" y="310990"/>
                  <a:pt x="678946" y="317634"/>
                </a:cubicBezTo>
                <a:cubicBezTo>
                  <a:pt x="681313" y="322367"/>
                  <a:pt x="685296" y="326101"/>
                  <a:pt x="688471" y="330334"/>
                </a:cubicBezTo>
                <a:cubicBezTo>
                  <a:pt x="690588" y="336684"/>
                  <a:pt x="689252" y="345671"/>
                  <a:pt x="694821" y="349384"/>
                </a:cubicBezTo>
                <a:cubicBezTo>
                  <a:pt x="697996" y="351501"/>
                  <a:pt x="700933" y="354027"/>
                  <a:pt x="704346" y="355734"/>
                </a:cubicBezTo>
                <a:cubicBezTo>
                  <a:pt x="709421" y="358272"/>
                  <a:pt x="721824" y="360728"/>
                  <a:pt x="726571" y="362084"/>
                </a:cubicBezTo>
                <a:cubicBezTo>
                  <a:pt x="729789" y="363003"/>
                  <a:pt x="733103" y="363762"/>
                  <a:pt x="736096" y="365259"/>
                </a:cubicBezTo>
                <a:cubicBezTo>
                  <a:pt x="758022" y="376222"/>
                  <a:pt x="731890" y="368176"/>
                  <a:pt x="758321" y="374784"/>
                </a:cubicBezTo>
                <a:cubicBezTo>
                  <a:pt x="791564" y="396946"/>
                  <a:pt x="771448" y="386214"/>
                  <a:pt x="856746" y="377959"/>
                </a:cubicBezTo>
                <a:cubicBezTo>
                  <a:pt x="860544" y="377591"/>
                  <a:pt x="862764" y="373112"/>
                  <a:pt x="866271" y="371609"/>
                </a:cubicBezTo>
                <a:cubicBezTo>
                  <a:pt x="870282" y="369890"/>
                  <a:pt x="874738" y="369492"/>
                  <a:pt x="878971" y="368434"/>
                </a:cubicBezTo>
                <a:cubicBezTo>
                  <a:pt x="882146" y="366317"/>
                  <a:pt x="885183" y="363977"/>
                  <a:pt x="888496" y="362084"/>
                </a:cubicBezTo>
                <a:cubicBezTo>
                  <a:pt x="892605" y="359736"/>
                  <a:pt x="897849" y="359081"/>
                  <a:pt x="901196" y="355734"/>
                </a:cubicBezTo>
                <a:cubicBezTo>
                  <a:pt x="906592" y="350338"/>
                  <a:pt x="907546" y="340917"/>
                  <a:pt x="913896" y="336684"/>
                </a:cubicBezTo>
                <a:cubicBezTo>
                  <a:pt x="941193" y="318486"/>
                  <a:pt x="906656" y="340304"/>
                  <a:pt x="932946" y="327159"/>
                </a:cubicBezTo>
                <a:cubicBezTo>
                  <a:pt x="936359" y="325452"/>
                  <a:pt x="939058" y="322516"/>
                  <a:pt x="942471" y="320809"/>
                </a:cubicBezTo>
                <a:cubicBezTo>
                  <a:pt x="968761" y="307664"/>
                  <a:pt x="934224" y="329482"/>
                  <a:pt x="961521" y="311284"/>
                </a:cubicBezTo>
                <a:cubicBezTo>
                  <a:pt x="963638" y="308109"/>
                  <a:pt x="967244" y="305523"/>
                  <a:pt x="967871" y="301759"/>
                </a:cubicBezTo>
                <a:cubicBezTo>
                  <a:pt x="968747" y="296501"/>
                  <a:pt x="960557" y="286026"/>
                  <a:pt x="958346" y="282709"/>
                </a:cubicBezTo>
                <a:cubicBezTo>
                  <a:pt x="959404" y="273184"/>
                  <a:pt x="953359" y="259157"/>
                  <a:pt x="961521" y="254134"/>
                </a:cubicBezTo>
                <a:cubicBezTo>
                  <a:pt x="993032" y="234743"/>
                  <a:pt x="1003423" y="261739"/>
                  <a:pt x="1012321" y="279534"/>
                </a:cubicBezTo>
                <a:cubicBezTo>
                  <a:pt x="1017825" y="318060"/>
                  <a:pt x="1012683" y="287513"/>
                  <a:pt x="1018671" y="314459"/>
                </a:cubicBezTo>
                <a:cubicBezTo>
                  <a:pt x="1019842" y="319727"/>
                  <a:pt x="1020426" y="325128"/>
                  <a:pt x="1021846" y="330334"/>
                </a:cubicBezTo>
                <a:cubicBezTo>
                  <a:pt x="1023607" y="336792"/>
                  <a:pt x="1028196" y="349384"/>
                  <a:pt x="1028196" y="349384"/>
                </a:cubicBezTo>
                <a:cubicBezTo>
                  <a:pt x="1032624" y="429094"/>
                  <a:pt x="1012912" y="418167"/>
                  <a:pt x="1120271" y="403359"/>
                </a:cubicBezTo>
                <a:cubicBezTo>
                  <a:pt x="1123586" y="402902"/>
                  <a:pt x="1122693" y="397095"/>
                  <a:pt x="1123446" y="393834"/>
                </a:cubicBezTo>
                <a:cubicBezTo>
                  <a:pt x="1125873" y="383317"/>
                  <a:pt x="1124628" y="371559"/>
                  <a:pt x="1129796" y="362084"/>
                </a:cubicBezTo>
                <a:cubicBezTo>
                  <a:pt x="1131886" y="358253"/>
                  <a:pt x="1138300" y="360108"/>
                  <a:pt x="1142496" y="358909"/>
                </a:cubicBezTo>
                <a:cubicBezTo>
                  <a:pt x="1155935" y="355069"/>
                  <a:pt x="1150682" y="354711"/>
                  <a:pt x="1167896" y="352559"/>
                </a:cubicBezTo>
                <a:cubicBezTo>
                  <a:pt x="1179495" y="351109"/>
                  <a:pt x="1191179" y="350442"/>
                  <a:pt x="1202821" y="349384"/>
                </a:cubicBezTo>
                <a:cubicBezTo>
                  <a:pt x="1227772" y="336909"/>
                  <a:pt x="1202048" y="348097"/>
                  <a:pt x="1237746" y="339859"/>
                </a:cubicBezTo>
                <a:cubicBezTo>
                  <a:pt x="1244268" y="338354"/>
                  <a:pt x="1250446" y="335626"/>
                  <a:pt x="1256796" y="333509"/>
                </a:cubicBezTo>
                <a:cubicBezTo>
                  <a:pt x="1259971" y="332451"/>
                  <a:pt x="1263328" y="331831"/>
                  <a:pt x="1266321" y="330334"/>
                </a:cubicBezTo>
                <a:cubicBezTo>
                  <a:pt x="1270554" y="328217"/>
                  <a:pt x="1274671" y="325848"/>
                  <a:pt x="1279021" y="323984"/>
                </a:cubicBezTo>
                <a:cubicBezTo>
                  <a:pt x="1285398" y="321251"/>
                  <a:pt x="1294801" y="319245"/>
                  <a:pt x="1301246" y="317634"/>
                </a:cubicBezTo>
                <a:cubicBezTo>
                  <a:pt x="1302304" y="314459"/>
                  <a:pt x="1303912" y="311417"/>
                  <a:pt x="1304421" y="308109"/>
                </a:cubicBezTo>
                <a:cubicBezTo>
                  <a:pt x="1306038" y="297597"/>
                  <a:pt x="1303505" y="286177"/>
                  <a:pt x="1307596" y="276359"/>
                </a:cubicBezTo>
                <a:cubicBezTo>
                  <a:pt x="1308862" y="273322"/>
                  <a:pt x="1326008" y="268105"/>
                  <a:pt x="1329821" y="266834"/>
                </a:cubicBezTo>
                <a:cubicBezTo>
                  <a:pt x="1339346" y="267892"/>
                  <a:pt x="1349498" y="266450"/>
                  <a:pt x="1358396" y="270009"/>
                </a:cubicBezTo>
                <a:cubicBezTo>
                  <a:pt x="1361503" y="271252"/>
                  <a:pt x="1360074" y="276541"/>
                  <a:pt x="1361571" y="279534"/>
                </a:cubicBezTo>
                <a:cubicBezTo>
                  <a:pt x="1365868" y="288128"/>
                  <a:pt x="1371786" y="294166"/>
                  <a:pt x="1380621" y="298584"/>
                </a:cubicBezTo>
                <a:cubicBezTo>
                  <a:pt x="1386608" y="301577"/>
                  <a:pt x="1393321" y="302817"/>
                  <a:pt x="1399671" y="304934"/>
                </a:cubicBezTo>
                <a:lnTo>
                  <a:pt x="1409196" y="308109"/>
                </a:lnTo>
                <a:cubicBezTo>
                  <a:pt x="1412371" y="309167"/>
                  <a:pt x="1415936" y="309428"/>
                  <a:pt x="1418721" y="311284"/>
                </a:cubicBezTo>
                <a:cubicBezTo>
                  <a:pt x="1421896" y="313401"/>
                  <a:pt x="1424739" y="316131"/>
                  <a:pt x="1428246" y="317634"/>
                </a:cubicBezTo>
                <a:cubicBezTo>
                  <a:pt x="1432257" y="319353"/>
                  <a:pt x="1436766" y="319555"/>
                  <a:pt x="1440946" y="320809"/>
                </a:cubicBezTo>
                <a:lnTo>
                  <a:pt x="1469521" y="330334"/>
                </a:lnTo>
                <a:lnTo>
                  <a:pt x="1488571" y="336684"/>
                </a:lnTo>
                <a:cubicBezTo>
                  <a:pt x="1494921" y="335626"/>
                  <a:pt x="1503382" y="338354"/>
                  <a:pt x="1507621" y="333509"/>
                </a:cubicBezTo>
                <a:cubicBezTo>
                  <a:pt x="1546492" y="289085"/>
                  <a:pt x="1481950" y="325707"/>
                  <a:pt x="1523496" y="304934"/>
                </a:cubicBezTo>
                <a:cubicBezTo>
                  <a:pt x="1530904" y="305992"/>
                  <a:pt x="1539814" y="303515"/>
                  <a:pt x="1545721" y="308109"/>
                </a:cubicBezTo>
                <a:cubicBezTo>
                  <a:pt x="1551005" y="312218"/>
                  <a:pt x="1548358" y="321590"/>
                  <a:pt x="1552071" y="327159"/>
                </a:cubicBezTo>
                <a:lnTo>
                  <a:pt x="1558421" y="336684"/>
                </a:lnTo>
                <a:cubicBezTo>
                  <a:pt x="1566027" y="382321"/>
                  <a:pt x="1555770" y="336849"/>
                  <a:pt x="1567946" y="365259"/>
                </a:cubicBezTo>
                <a:cubicBezTo>
                  <a:pt x="1569665" y="369270"/>
                  <a:pt x="1568956" y="374170"/>
                  <a:pt x="1571121" y="377959"/>
                </a:cubicBezTo>
                <a:cubicBezTo>
                  <a:pt x="1573349" y="381858"/>
                  <a:pt x="1577771" y="384035"/>
                  <a:pt x="1580646" y="387484"/>
                </a:cubicBezTo>
                <a:cubicBezTo>
                  <a:pt x="1583089" y="390415"/>
                  <a:pt x="1584553" y="394078"/>
                  <a:pt x="1586996" y="397009"/>
                </a:cubicBezTo>
                <a:cubicBezTo>
                  <a:pt x="1589871" y="400458"/>
                  <a:pt x="1593646" y="403085"/>
                  <a:pt x="1596521" y="406534"/>
                </a:cubicBezTo>
                <a:cubicBezTo>
                  <a:pt x="1618623" y="433056"/>
                  <a:pt x="1584569" y="397757"/>
                  <a:pt x="1612396" y="425584"/>
                </a:cubicBezTo>
                <a:cubicBezTo>
                  <a:pt x="1616581" y="438140"/>
                  <a:pt x="1614611" y="435577"/>
                  <a:pt x="1625096" y="447809"/>
                </a:cubicBezTo>
                <a:cubicBezTo>
                  <a:pt x="1628018" y="451218"/>
                  <a:pt x="1630722" y="455106"/>
                  <a:pt x="1634621" y="457334"/>
                </a:cubicBezTo>
                <a:cubicBezTo>
                  <a:pt x="1638410" y="459499"/>
                  <a:pt x="1642987" y="459999"/>
                  <a:pt x="1647321" y="460509"/>
                </a:cubicBezTo>
                <a:cubicBezTo>
                  <a:pt x="1661025" y="462121"/>
                  <a:pt x="1674838" y="462626"/>
                  <a:pt x="1688596" y="463684"/>
                </a:cubicBezTo>
                <a:cubicBezTo>
                  <a:pt x="1692829" y="464742"/>
                  <a:pt x="1697100" y="465660"/>
                  <a:pt x="1701296" y="466859"/>
                </a:cubicBezTo>
                <a:cubicBezTo>
                  <a:pt x="1704514" y="467778"/>
                  <a:pt x="1707525" y="469452"/>
                  <a:pt x="1710821" y="470034"/>
                </a:cubicBezTo>
                <a:cubicBezTo>
                  <a:pt x="1725560" y="472635"/>
                  <a:pt x="1755271" y="476384"/>
                  <a:pt x="1755271" y="476384"/>
                </a:cubicBezTo>
                <a:cubicBezTo>
                  <a:pt x="1770192" y="491305"/>
                  <a:pt x="1762305" y="482173"/>
                  <a:pt x="1777496" y="504959"/>
                </a:cubicBezTo>
                <a:lnTo>
                  <a:pt x="1783846" y="514484"/>
                </a:lnTo>
                <a:cubicBezTo>
                  <a:pt x="1775866" y="538425"/>
                  <a:pt x="1786631" y="508915"/>
                  <a:pt x="1774321" y="533534"/>
                </a:cubicBezTo>
                <a:cubicBezTo>
                  <a:pt x="1772824" y="536527"/>
                  <a:pt x="1773237" y="540446"/>
                  <a:pt x="1771146" y="543059"/>
                </a:cubicBezTo>
                <a:cubicBezTo>
                  <a:pt x="1768762" y="546039"/>
                  <a:pt x="1764796" y="547292"/>
                  <a:pt x="1761621" y="549409"/>
                </a:cubicBezTo>
                <a:cubicBezTo>
                  <a:pt x="1760563" y="552584"/>
                  <a:pt x="1760501" y="556292"/>
                  <a:pt x="1758446" y="558934"/>
                </a:cubicBezTo>
                <a:cubicBezTo>
                  <a:pt x="1750995" y="568514"/>
                  <a:pt x="1738302" y="575683"/>
                  <a:pt x="1733046" y="587509"/>
                </a:cubicBezTo>
                <a:cubicBezTo>
                  <a:pt x="1730328" y="593626"/>
                  <a:pt x="1728813" y="600209"/>
                  <a:pt x="1726696" y="606559"/>
                </a:cubicBezTo>
                <a:lnTo>
                  <a:pt x="1723521" y="616084"/>
                </a:lnTo>
                <a:cubicBezTo>
                  <a:pt x="1721404" y="635134"/>
                  <a:pt x="1717171" y="654184"/>
                  <a:pt x="1723521" y="673234"/>
                </a:cubicBezTo>
                <a:cubicBezTo>
                  <a:pt x="1724941" y="677494"/>
                  <a:pt x="1730171" y="679310"/>
                  <a:pt x="1733046" y="682759"/>
                </a:cubicBezTo>
                <a:cubicBezTo>
                  <a:pt x="1735489" y="685690"/>
                  <a:pt x="1737279" y="689109"/>
                  <a:pt x="1739396" y="692284"/>
                </a:cubicBezTo>
                <a:cubicBezTo>
                  <a:pt x="1740454" y="703926"/>
                  <a:pt x="1741707" y="715551"/>
                  <a:pt x="1742571" y="727209"/>
                </a:cubicBezTo>
                <a:cubicBezTo>
                  <a:pt x="1743824" y="744129"/>
                  <a:pt x="1743970" y="761136"/>
                  <a:pt x="1745746" y="778009"/>
                </a:cubicBezTo>
                <a:cubicBezTo>
                  <a:pt x="1746096" y="781337"/>
                  <a:pt x="1748109" y="784287"/>
                  <a:pt x="1748921" y="787534"/>
                </a:cubicBezTo>
                <a:cubicBezTo>
                  <a:pt x="1750230" y="792769"/>
                  <a:pt x="1749103" y="798919"/>
                  <a:pt x="1752096" y="803409"/>
                </a:cubicBezTo>
                <a:cubicBezTo>
                  <a:pt x="1753952" y="806194"/>
                  <a:pt x="1758313" y="806075"/>
                  <a:pt x="1761621" y="806584"/>
                </a:cubicBezTo>
                <a:cubicBezTo>
                  <a:pt x="1772133" y="808201"/>
                  <a:pt x="1782788" y="808701"/>
                  <a:pt x="1793371" y="809759"/>
                </a:cubicBezTo>
                <a:cubicBezTo>
                  <a:pt x="1796546" y="813992"/>
                  <a:pt x="1800271" y="817865"/>
                  <a:pt x="1802896" y="822459"/>
                </a:cubicBezTo>
                <a:cubicBezTo>
                  <a:pt x="1809942" y="834790"/>
                  <a:pt x="1805765" y="857586"/>
                  <a:pt x="1802896" y="866909"/>
                </a:cubicBezTo>
                <a:cubicBezTo>
                  <a:pt x="1801774" y="870556"/>
                  <a:pt x="1796858" y="871709"/>
                  <a:pt x="1793371" y="873259"/>
                </a:cubicBezTo>
                <a:cubicBezTo>
                  <a:pt x="1787254" y="875977"/>
                  <a:pt x="1780671" y="877492"/>
                  <a:pt x="1774321" y="879609"/>
                </a:cubicBezTo>
                <a:lnTo>
                  <a:pt x="1764796" y="882784"/>
                </a:lnTo>
                <a:lnTo>
                  <a:pt x="1755271" y="885959"/>
                </a:lnTo>
                <a:cubicBezTo>
                  <a:pt x="1750598" y="899979"/>
                  <a:pt x="1745836" y="909936"/>
                  <a:pt x="1755271" y="927234"/>
                </a:cubicBezTo>
                <a:cubicBezTo>
                  <a:pt x="1757855" y="931972"/>
                  <a:pt x="1765854" y="929351"/>
                  <a:pt x="1771146" y="930409"/>
                </a:cubicBezTo>
                <a:cubicBezTo>
                  <a:pt x="1773263" y="934642"/>
                  <a:pt x="1778274" y="938440"/>
                  <a:pt x="1777496" y="943109"/>
                </a:cubicBezTo>
                <a:cubicBezTo>
                  <a:pt x="1776869" y="946873"/>
                  <a:pt x="1770902" y="947016"/>
                  <a:pt x="1767971" y="949459"/>
                </a:cubicBezTo>
                <a:cubicBezTo>
                  <a:pt x="1764522" y="952334"/>
                  <a:pt x="1762462" y="956976"/>
                  <a:pt x="1758446" y="958984"/>
                </a:cubicBezTo>
                <a:cubicBezTo>
                  <a:pt x="1753619" y="961397"/>
                  <a:pt x="1747806" y="960850"/>
                  <a:pt x="1742571" y="962159"/>
                </a:cubicBezTo>
                <a:cubicBezTo>
                  <a:pt x="1739324" y="962971"/>
                  <a:pt x="1736221" y="964276"/>
                  <a:pt x="1733046" y="965334"/>
                </a:cubicBezTo>
                <a:cubicBezTo>
                  <a:pt x="1722463" y="964276"/>
                  <a:pt x="1711386" y="965522"/>
                  <a:pt x="1701296" y="962159"/>
                </a:cubicBezTo>
                <a:cubicBezTo>
                  <a:pt x="1697676" y="960952"/>
                  <a:pt x="1696653" y="956047"/>
                  <a:pt x="1694946" y="952634"/>
                </a:cubicBezTo>
                <a:cubicBezTo>
                  <a:pt x="1681801" y="926344"/>
                  <a:pt x="1703619" y="960881"/>
                  <a:pt x="1685421" y="933584"/>
                </a:cubicBezTo>
                <a:cubicBezTo>
                  <a:pt x="1684363" y="924059"/>
                  <a:pt x="1691004" y="908901"/>
                  <a:pt x="1682246" y="905009"/>
                </a:cubicBezTo>
                <a:cubicBezTo>
                  <a:pt x="1650635" y="890959"/>
                  <a:pt x="1637725" y="901881"/>
                  <a:pt x="1618746" y="914534"/>
                </a:cubicBezTo>
                <a:cubicBezTo>
                  <a:pt x="1613307" y="922692"/>
                  <a:pt x="1606126" y="928600"/>
                  <a:pt x="1615571" y="939934"/>
                </a:cubicBezTo>
                <a:cubicBezTo>
                  <a:pt x="1618365" y="943286"/>
                  <a:pt x="1624038" y="942051"/>
                  <a:pt x="1628271" y="943109"/>
                </a:cubicBezTo>
                <a:cubicBezTo>
                  <a:pt x="1631446" y="945226"/>
                  <a:pt x="1636379" y="945916"/>
                  <a:pt x="1637796" y="949459"/>
                </a:cubicBezTo>
                <a:cubicBezTo>
                  <a:pt x="1639039" y="952566"/>
                  <a:pt x="1637234" y="956893"/>
                  <a:pt x="1634621" y="958984"/>
                </a:cubicBezTo>
                <a:cubicBezTo>
                  <a:pt x="1631214" y="961710"/>
                  <a:pt x="1626181" y="961212"/>
                  <a:pt x="1621921" y="962159"/>
                </a:cubicBezTo>
                <a:cubicBezTo>
                  <a:pt x="1616653" y="963330"/>
                  <a:pt x="1611338" y="964276"/>
                  <a:pt x="1606046" y="965334"/>
                </a:cubicBezTo>
                <a:cubicBezTo>
                  <a:pt x="1602871" y="969567"/>
                  <a:pt x="1600586" y="974646"/>
                  <a:pt x="1596521" y="978034"/>
                </a:cubicBezTo>
                <a:cubicBezTo>
                  <a:pt x="1593950" y="980177"/>
                  <a:pt x="1588656" y="978303"/>
                  <a:pt x="1586996" y="981209"/>
                </a:cubicBezTo>
                <a:cubicBezTo>
                  <a:pt x="1583802" y="986798"/>
                  <a:pt x="1585857" y="994152"/>
                  <a:pt x="1583821" y="1000259"/>
                </a:cubicBezTo>
                <a:cubicBezTo>
                  <a:pt x="1582614" y="1003879"/>
                  <a:pt x="1579178" y="1006371"/>
                  <a:pt x="1577471" y="1009784"/>
                </a:cubicBezTo>
                <a:cubicBezTo>
                  <a:pt x="1575974" y="1012777"/>
                  <a:pt x="1576439" y="1016738"/>
                  <a:pt x="1574296" y="1019309"/>
                </a:cubicBezTo>
                <a:cubicBezTo>
                  <a:pt x="1569231" y="1025387"/>
                  <a:pt x="1556113" y="1032091"/>
                  <a:pt x="1548896" y="1035184"/>
                </a:cubicBezTo>
                <a:cubicBezTo>
                  <a:pt x="1545820" y="1036502"/>
                  <a:pt x="1542706" y="1038081"/>
                  <a:pt x="1539371" y="1038359"/>
                </a:cubicBezTo>
                <a:cubicBezTo>
                  <a:pt x="1517198" y="1040207"/>
                  <a:pt x="1494921" y="1040476"/>
                  <a:pt x="1472696" y="1041534"/>
                </a:cubicBezTo>
                <a:cubicBezTo>
                  <a:pt x="1469521" y="1042592"/>
                  <a:pt x="1465262" y="1042096"/>
                  <a:pt x="1463171" y="1044709"/>
                </a:cubicBezTo>
                <a:cubicBezTo>
                  <a:pt x="1460445" y="1048116"/>
                  <a:pt x="1464161" y="1056107"/>
                  <a:pt x="1459996" y="1057409"/>
                </a:cubicBezTo>
                <a:cubicBezTo>
                  <a:pt x="1444810" y="1062155"/>
                  <a:pt x="1428226" y="1059263"/>
                  <a:pt x="1412371" y="1060584"/>
                </a:cubicBezTo>
                <a:cubicBezTo>
                  <a:pt x="1402820" y="1061380"/>
                  <a:pt x="1393321" y="1062701"/>
                  <a:pt x="1383796" y="1063759"/>
                </a:cubicBezTo>
                <a:cubicBezTo>
                  <a:pt x="1378504" y="1065876"/>
                  <a:pt x="1373257" y="1068108"/>
                  <a:pt x="1367921" y="1070109"/>
                </a:cubicBezTo>
                <a:cubicBezTo>
                  <a:pt x="1364787" y="1071284"/>
                  <a:pt x="1361743" y="1073284"/>
                  <a:pt x="1358396" y="1073284"/>
                </a:cubicBezTo>
                <a:cubicBezTo>
                  <a:pt x="1353000" y="1073284"/>
                  <a:pt x="1347813" y="1071167"/>
                  <a:pt x="1342521" y="1070109"/>
                </a:cubicBezTo>
                <a:cubicBezTo>
                  <a:pt x="1338288" y="1063759"/>
                  <a:pt x="1337061" y="1053472"/>
                  <a:pt x="1329821" y="1051059"/>
                </a:cubicBezTo>
                <a:cubicBezTo>
                  <a:pt x="1323471" y="1048942"/>
                  <a:pt x="1316340" y="1048422"/>
                  <a:pt x="1310771" y="1044709"/>
                </a:cubicBezTo>
                <a:cubicBezTo>
                  <a:pt x="1307596" y="1042592"/>
                  <a:pt x="1304659" y="1040066"/>
                  <a:pt x="1301246" y="1038359"/>
                </a:cubicBezTo>
                <a:cubicBezTo>
                  <a:pt x="1298253" y="1036862"/>
                  <a:pt x="1294714" y="1036681"/>
                  <a:pt x="1291721" y="1035184"/>
                </a:cubicBezTo>
                <a:cubicBezTo>
                  <a:pt x="1288308" y="1033477"/>
                  <a:pt x="1285683" y="1030384"/>
                  <a:pt x="1282196" y="1028834"/>
                </a:cubicBezTo>
                <a:cubicBezTo>
                  <a:pt x="1276079" y="1026116"/>
                  <a:pt x="1263146" y="1022484"/>
                  <a:pt x="1263146" y="1022484"/>
                </a:cubicBezTo>
                <a:cubicBezTo>
                  <a:pt x="1246213" y="1023542"/>
                  <a:pt x="1229105" y="1023013"/>
                  <a:pt x="1212346" y="1025659"/>
                </a:cubicBezTo>
                <a:cubicBezTo>
                  <a:pt x="1208577" y="1026254"/>
                  <a:pt x="1204938" y="1028834"/>
                  <a:pt x="1202821" y="1032009"/>
                </a:cubicBezTo>
                <a:cubicBezTo>
                  <a:pt x="1200400" y="1035640"/>
                  <a:pt x="1200363" y="1040405"/>
                  <a:pt x="1199646" y="1044709"/>
                </a:cubicBezTo>
                <a:cubicBezTo>
                  <a:pt x="1198243" y="1053125"/>
                  <a:pt x="1199936" y="1062312"/>
                  <a:pt x="1196471" y="1070109"/>
                </a:cubicBezTo>
                <a:cubicBezTo>
                  <a:pt x="1195112" y="1073167"/>
                  <a:pt x="1190239" y="1072685"/>
                  <a:pt x="1186946" y="1073284"/>
                </a:cubicBezTo>
                <a:cubicBezTo>
                  <a:pt x="1178551" y="1074810"/>
                  <a:pt x="1170013" y="1075401"/>
                  <a:pt x="1161546" y="1076459"/>
                </a:cubicBezTo>
                <a:cubicBezTo>
                  <a:pt x="1160311" y="1081399"/>
                  <a:pt x="1158286" y="1095552"/>
                  <a:pt x="1152021" y="1098684"/>
                </a:cubicBezTo>
                <a:cubicBezTo>
                  <a:pt x="1146263" y="1101563"/>
                  <a:pt x="1139321" y="1100801"/>
                  <a:pt x="1132971" y="1101859"/>
                </a:cubicBezTo>
                <a:cubicBezTo>
                  <a:pt x="1028097" y="1096865"/>
                  <a:pt x="1078525" y="1121465"/>
                  <a:pt x="1063121" y="1009784"/>
                </a:cubicBezTo>
                <a:cubicBezTo>
                  <a:pt x="1062664" y="1006469"/>
                  <a:pt x="1056863" y="1007335"/>
                  <a:pt x="1053596" y="1006609"/>
                </a:cubicBezTo>
                <a:cubicBezTo>
                  <a:pt x="1047312" y="1005212"/>
                  <a:pt x="1040967" y="1003893"/>
                  <a:pt x="1034546" y="1003434"/>
                </a:cubicBezTo>
                <a:cubicBezTo>
                  <a:pt x="1011298" y="1001773"/>
                  <a:pt x="987979" y="1001317"/>
                  <a:pt x="964696" y="1000259"/>
                </a:cubicBezTo>
                <a:cubicBezTo>
                  <a:pt x="958346" y="998142"/>
                  <a:pt x="952210" y="995222"/>
                  <a:pt x="945646" y="993909"/>
                </a:cubicBezTo>
                <a:cubicBezTo>
                  <a:pt x="940354" y="992851"/>
                  <a:pt x="935105" y="991555"/>
                  <a:pt x="929771" y="990734"/>
                </a:cubicBezTo>
                <a:cubicBezTo>
                  <a:pt x="909730" y="987651"/>
                  <a:pt x="889636" y="986219"/>
                  <a:pt x="869446" y="984384"/>
                </a:cubicBezTo>
                <a:cubicBezTo>
                  <a:pt x="864154" y="983326"/>
                  <a:pt x="858624" y="983104"/>
                  <a:pt x="853571" y="981209"/>
                </a:cubicBezTo>
                <a:cubicBezTo>
                  <a:pt x="847383" y="978888"/>
                  <a:pt x="838422" y="969885"/>
                  <a:pt x="834521" y="965334"/>
                </a:cubicBezTo>
                <a:cubicBezTo>
                  <a:pt x="831077" y="961316"/>
                  <a:pt x="829061" y="956022"/>
                  <a:pt x="824996" y="952634"/>
                </a:cubicBezTo>
                <a:cubicBezTo>
                  <a:pt x="822425" y="950491"/>
                  <a:pt x="818764" y="950058"/>
                  <a:pt x="815471" y="949459"/>
                </a:cubicBezTo>
                <a:cubicBezTo>
                  <a:pt x="807076" y="947933"/>
                  <a:pt x="798538" y="947342"/>
                  <a:pt x="790071" y="946284"/>
                </a:cubicBezTo>
                <a:cubicBezTo>
                  <a:pt x="789210" y="941115"/>
                  <a:pt x="787443" y="924409"/>
                  <a:pt x="783721" y="917709"/>
                </a:cubicBezTo>
                <a:cubicBezTo>
                  <a:pt x="780015" y="911038"/>
                  <a:pt x="771021" y="898659"/>
                  <a:pt x="771021" y="898659"/>
                </a:cubicBezTo>
                <a:cubicBezTo>
                  <a:pt x="765995" y="878555"/>
                  <a:pt x="770267" y="889590"/>
                  <a:pt x="755146" y="866909"/>
                </a:cubicBezTo>
                <a:lnTo>
                  <a:pt x="755146" y="866909"/>
                </a:lnTo>
                <a:cubicBezTo>
                  <a:pt x="747589" y="844239"/>
                  <a:pt x="754365" y="851572"/>
                  <a:pt x="739271" y="841509"/>
                </a:cubicBezTo>
                <a:cubicBezTo>
                  <a:pt x="731863" y="843626"/>
                  <a:pt x="723781" y="844117"/>
                  <a:pt x="717046" y="847859"/>
                </a:cubicBezTo>
                <a:cubicBezTo>
                  <a:pt x="713710" y="849712"/>
                  <a:pt x="712914" y="854279"/>
                  <a:pt x="710696" y="857384"/>
                </a:cubicBezTo>
                <a:cubicBezTo>
                  <a:pt x="707620" y="861690"/>
                  <a:pt x="705236" y="866696"/>
                  <a:pt x="701171" y="870084"/>
                </a:cubicBezTo>
                <a:cubicBezTo>
                  <a:pt x="698600" y="872227"/>
                  <a:pt x="694821" y="872201"/>
                  <a:pt x="691646" y="873259"/>
                </a:cubicBezTo>
                <a:cubicBezTo>
                  <a:pt x="685296" y="871142"/>
                  <a:pt x="678043" y="870800"/>
                  <a:pt x="672596" y="866909"/>
                </a:cubicBezTo>
                <a:cubicBezTo>
                  <a:pt x="653153" y="853021"/>
                  <a:pt x="697163" y="856850"/>
                  <a:pt x="653546" y="851034"/>
                </a:cubicBezTo>
                <a:cubicBezTo>
                  <a:pt x="627236" y="847526"/>
                  <a:pt x="600629" y="846801"/>
                  <a:pt x="574171" y="844684"/>
                </a:cubicBezTo>
                <a:cubicBezTo>
                  <a:pt x="531663" y="837599"/>
                  <a:pt x="566773" y="842686"/>
                  <a:pt x="488446" y="838334"/>
                </a:cubicBezTo>
                <a:cubicBezTo>
                  <a:pt x="472560" y="837451"/>
                  <a:pt x="456696" y="836217"/>
                  <a:pt x="440821" y="835159"/>
                </a:cubicBezTo>
                <a:cubicBezTo>
                  <a:pt x="435529" y="834101"/>
                  <a:pt x="430181" y="833293"/>
                  <a:pt x="424946" y="831984"/>
                </a:cubicBezTo>
                <a:cubicBezTo>
                  <a:pt x="400737" y="825932"/>
                  <a:pt x="432415" y="831573"/>
                  <a:pt x="402721" y="825634"/>
                </a:cubicBezTo>
                <a:cubicBezTo>
                  <a:pt x="383027" y="821695"/>
                  <a:pt x="373807" y="821473"/>
                  <a:pt x="351921" y="819284"/>
                </a:cubicBezTo>
                <a:cubicBezTo>
                  <a:pt x="311522" y="821410"/>
                  <a:pt x="298267" y="805941"/>
                  <a:pt x="285246" y="831984"/>
                </a:cubicBezTo>
                <a:cubicBezTo>
                  <a:pt x="283749" y="834977"/>
                  <a:pt x="283129" y="838334"/>
                  <a:pt x="282071" y="841509"/>
                </a:cubicBezTo>
                <a:cubicBezTo>
                  <a:pt x="270429" y="839392"/>
                  <a:pt x="258068" y="839710"/>
                  <a:pt x="247146" y="835159"/>
                </a:cubicBezTo>
                <a:cubicBezTo>
                  <a:pt x="242927" y="833401"/>
                  <a:pt x="244345" y="813357"/>
                  <a:pt x="240796" y="812934"/>
                </a:cubicBezTo>
                <a:cubicBezTo>
                  <a:pt x="197696" y="807803"/>
                  <a:pt x="154013" y="810817"/>
                  <a:pt x="110621" y="809759"/>
                </a:cubicBezTo>
                <a:cubicBezTo>
                  <a:pt x="106346" y="784107"/>
                  <a:pt x="109482" y="796816"/>
                  <a:pt x="101096" y="771659"/>
                </a:cubicBezTo>
                <a:lnTo>
                  <a:pt x="97921" y="762134"/>
                </a:lnTo>
                <a:cubicBezTo>
                  <a:pt x="100050" y="749362"/>
                  <a:pt x="98517" y="742488"/>
                  <a:pt x="107446" y="733559"/>
                </a:cubicBezTo>
                <a:cubicBezTo>
                  <a:pt x="110144" y="730861"/>
                  <a:pt x="113796" y="729326"/>
                  <a:pt x="116971" y="727209"/>
                </a:cubicBezTo>
                <a:cubicBezTo>
                  <a:pt x="135169" y="699912"/>
                  <a:pt x="113351" y="734449"/>
                  <a:pt x="126496" y="708159"/>
                </a:cubicBezTo>
                <a:cubicBezTo>
                  <a:pt x="138806" y="683540"/>
                  <a:pt x="128041" y="713050"/>
                  <a:pt x="136021" y="689109"/>
                </a:cubicBezTo>
                <a:cubicBezTo>
                  <a:pt x="138995" y="638549"/>
                  <a:pt x="141914" y="621499"/>
                  <a:pt x="136021" y="568459"/>
                </a:cubicBezTo>
                <a:cubicBezTo>
                  <a:pt x="133567" y="546375"/>
                  <a:pt x="128046" y="548326"/>
                  <a:pt x="110621" y="536709"/>
                </a:cubicBezTo>
                <a:lnTo>
                  <a:pt x="101096" y="530359"/>
                </a:lnTo>
                <a:cubicBezTo>
                  <a:pt x="98979" y="527184"/>
                  <a:pt x="97726" y="523218"/>
                  <a:pt x="94746" y="520834"/>
                </a:cubicBezTo>
                <a:cubicBezTo>
                  <a:pt x="92133" y="518743"/>
                  <a:pt x="88568" y="517659"/>
                  <a:pt x="85221" y="517659"/>
                </a:cubicBezTo>
                <a:cubicBezTo>
                  <a:pt x="71422" y="517659"/>
                  <a:pt x="57704" y="519776"/>
                  <a:pt x="43946" y="520834"/>
                </a:cubicBezTo>
                <a:cubicBezTo>
                  <a:pt x="39713" y="521892"/>
                  <a:pt x="35442" y="522810"/>
                  <a:pt x="31246" y="524009"/>
                </a:cubicBezTo>
                <a:cubicBezTo>
                  <a:pt x="28028" y="524928"/>
                  <a:pt x="25068" y="527184"/>
                  <a:pt x="21721" y="527184"/>
                </a:cubicBezTo>
                <a:cubicBezTo>
                  <a:pt x="18374" y="527184"/>
                  <a:pt x="15371" y="525067"/>
                  <a:pt x="12196" y="524009"/>
                </a:cubicBezTo>
                <a:cubicBezTo>
                  <a:pt x="4401" y="512316"/>
                  <a:pt x="0" y="510302"/>
                  <a:pt x="9021" y="492259"/>
                </a:cubicBezTo>
                <a:cubicBezTo>
                  <a:pt x="10518" y="489266"/>
                  <a:pt x="15553" y="490581"/>
                  <a:pt x="18546" y="489084"/>
                </a:cubicBezTo>
                <a:cubicBezTo>
                  <a:pt x="21959" y="487377"/>
                  <a:pt x="24896" y="484851"/>
                  <a:pt x="28071" y="482734"/>
                </a:cubicBezTo>
                <a:cubicBezTo>
                  <a:pt x="35235" y="454076"/>
                  <a:pt x="28071" y="488998"/>
                  <a:pt x="28071" y="441459"/>
                </a:cubicBezTo>
                <a:cubicBezTo>
                  <a:pt x="28071" y="417094"/>
                  <a:pt x="30188" y="392776"/>
                  <a:pt x="31246" y="368434"/>
                </a:cubicBezTo>
                <a:cubicBezTo>
                  <a:pt x="46899" y="370670"/>
                  <a:pt x="52562" y="370701"/>
                  <a:pt x="66171" y="374784"/>
                </a:cubicBezTo>
                <a:cubicBezTo>
                  <a:pt x="72582" y="376707"/>
                  <a:pt x="85221" y="381134"/>
                  <a:pt x="85221" y="381134"/>
                </a:cubicBezTo>
                <a:cubicBezTo>
                  <a:pt x="88396" y="380076"/>
                  <a:pt x="94020" y="381226"/>
                  <a:pt x="94746" y="377959"/>
                </a:cubicBezTo>
                <a:cubicBezTo>
                  <a:pt x="98656" y="360365"/>
                  <a:pt x="96128" y="341917"/>
                  <a:pt x="97921" y="323984"/>
                </a:cubicBezTo>
                <a:cubicBezTo>
                  <a:pt x="98254" y="320654"/>
                  <a:pt x="100038" y="317634"/>
                  <a:pt x="101096" y="314459"/>
                </a:cubicBezTo>
                <a:cubicBezTo>
                  <a:pt x="93123" y="282565"/>
                  <a:pt x="97506" y="297338"/>
                  <a:pt x="88396" y="270009"/>
                </a:cubicBezTo>
                <a:lnTo>
                  <a:pt x="85221" y="260484"/>
                </a:lnTo>
                <a:lnTo>
                  <a:pt x="82046" y="250959"/>
                </a:lnTo>
                <a:cubicBezTo>
                  <a:pt x="83104" y="242492"/>
                  <a:pt x="82052" y="233481"/>
                  <a:pt x="85221" y="225559"/>
                </a:cubicBezTo>
                <a:cubicBezTo>
                  <a:pt x="86638" y="222016"/>
                  <a:pt x="90935" y="219400"/>
                  <a:pt x="94746" y="219209"/>
                </a:cubicBezTo>
                <a:lnTo>
                  <a:pt x="148721" y="222384"/>
                </a:lnTo>
                <a:cubicBezTo>
                  <a:pt x="193144" y="220453"/>
                  <a:pt x="213308" y="239261"/>
                  <a:pt x="228096" y="209684"/>
                </a:cubicBezTo>
                <a:cubicBezTo>
                  <a:pt x="229593" y="206691"/>
                  <a:pt x="230213" y="203334"/>
                  <a:pt x="231271" y="200159"/>
                </a:cubicBezTo>
                <a:cubicBezTo>
                  <a:pt x="232329" y="192751"/>
                  <a:pt x="231407" y="184773"/>
                  <a:pt x="234446" y="177934"/>
                </a:cubicBezTo>
                <a:cubicBezTo>
                  <a:pt x="236587" y="173117"/>
                  <a:pt x="249270" y="169818"/>
                  <a:pt x="253496" y="168409"/>
                </a:cubicBezTo>
                <a:cubicBezTo>
                  <a:pt x="256928" y="154682"/>
                  <a:pt x="256671" y="156238"/>
                  <a:pt x="259846" y="152534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12" name="Прямоугольник 311"/>
          <p:cNvSpPr/>
          <p:nvPr/>
        </p:nvSpPr>
        <p:spPr>
          <a:xfrm>
            <a:off x="6527403" y="4459008"/>
            <a:ext cx="1009650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Альметьевск</a:t>
            </a:r>
          </a:p>
        </p:txBody>
      </p:sp>
      <p:sp>
        <p:nvSpPr>
          <p:cNvPr id="313" name="Полилиния 312"/>
          <p:cNvSpPr/>
          <p:nvPr/>
        </p:nvSpPr>
        <p:spPr>
          <a:xfrm>
            <a:off x="7537053" y="4151252"/>
            <a:ext cx="1295039" cy="1141910"/>
          </a:xfrm>
          <a:custGeom>
            <a:avLst/>
            <a:gdLst>
              <a:gd name="connsiteX0" fmla="*/ 41275 w 1258018"/>
              <a:gd name="connsiteY0" fmla="*/ 406845 h 1127570"/>
              <a:gd name="connsiteX1" fmla="*/ 53975 w 1258018"/>
              <a:gd name="connsiteY1" fmla="*/ 403670 h 1127570"/>
              <a:gd name="connsiteX2" fmla="*/ 63500 w 1258018"/>
              <a:gd name="connsiteY2" fmla="*/ 384620 h 1127570"/>
              <a:gd name="connsiteX3" fmla="*/ 73025 w 1258018"/>
              <a:gd name="connsiteY3" fmla="*/ 381445 h 1127570"/>
              <a:gd name="connsiteX4" fmla="*/ 88900 w 1258018"/>
              <a:gd name="connsiteY4" fmla="*/ 378270 h 1127570"/>
              <a:gd name="connsiteX5" fmla="*/ 95250 w 1258018"/>
              <a:gd name="connsiteY5" fmla="*/ 368745 h 1127570"/>
              <a:gd name="connsiteX6" fmla="*/ 92075 w 1258018"/>
              <a:gd name="connsiteY6" fmla="*/ 352870 h 1127570"/>
              <a:gd name="connsiteX7" fmla="*/ 85725 w 1258018"/>
              <a:gd name="connsiteY7" fmla="*/ 330645 h 1127570"/>
              <a:gd name="connsiteX8" fmla="*/ 88900 w 1258018"/>
              <a:gd name="connsiteY8" fmla="*/ 292545 h 1127570"/>
              <a:gd name="connsiteX9" fmla="*/ 95250 w 1258018"/>
              <a:gd name="connsiteY9" fmla="*/ 283020 h 1127570"/>
              <a:gd name="connsiteX10" fmla="*/ 123825 w 1258018"/>
              <a:gd name="connsiteY10" fmla="*/ 267145 h 1127570"/>
              <a:gd name="connsiteX11" fmla="*/ 133350 w 1258018"/>
              <a:gd name="connsiteY11" fmla="*/ 257620 h 1127570"/>
              <a:gd name="connsiteX12" fmla="*/ 152400 w 1258018"/>
              <a:gd name="connsiteY12" fmla="*/ 248095 h 1127570"/>
              <a:gd name="connsiteX13" fmla="*/ 171450 w 1258018"/>
              <a:gd name="connsiteY13" fmla="*/ 229045 h 1127570"/>
              <a:gd name="connsiteX14" fmla="*/ 174625 w 1258018"/>
              <a:gd name="connsiteY14" fmla="*/ 216345 h 1127570"/>
              <a:gd name="connsiteX15" fmla="*/ 177800 w 1258018"/>
              <a:gd name="connsiteY15" fmla="*/ 168720 h 1127570"/>
              <a:gd name="connsiteX16" fmla="*/ 190500 w 1258018"/>
              <a:gd name="connsiteY16" fmla="*/ 149670 h 1127570"/>
              <a:gd name="connsiteX17" fmla="*/ 234950 w 1258018"/>
              <a:gd name="connsiteY17" fmla="*/ 140145 h 1127570"/>
              <a:gd name="connsiteX18" fmla="*/ 244475 w 1258018"/>
              <a:gd name="connsiteY18" fmla="*/ 136970 h 1127570"/>
              <a:gd name="connsiteX19" fmla="*/ 269875 w 1258018"/>
              <a:gd name="connsiteY19" fmla="*/ 130620 h 1127570"/>
              <a:gd name="connsiteX20" fmla="*/ 301625 w 1258018"/>
              <a:gd name="connsiteY20" fmla="*/ 117920 h 1127570"/>
              <a:gd name="connsiteX21" fmla="*/ 320675 w 1258018"/>
              <a:gd name="connsiteY21" fmla="*/ 102045 h 1127570"/>
              <a:gd name="connsiteX22" fmla="*/ 323850 w 1258018"/>
              <a:gd name="connsiteY22" fmla="*/ 92520 h 1127570"/>
              <a:gd name="connsiteX23" fmla="*/ 323850 w 1258018"/>
              <a:gd name="connsiteY23" fmla="*/ 44895 h 1127570"/>
              <a:gd name="connsiteX24" fmla="*/ 342900 w 1258018"/>
              <a:gd name="connsiteY24" fmla="*/ 38545 h 1127570"/>
              <a:gd name="connsiteX25" fmla="*/ 352425 w 1258018"/>
              <a:gd name="connsiteY25" fmla="*/ 35370 h 1127570"/>
              <a:gd name="connsiteX26" fmla="*/ 361950 w 1258018"/>
              <a:gd name="connsiteY26" fmla="*/ 32195 h 1127570"/>
              <a:gd name="connsiteX27" fmla="*/ 387350 w 1258018"/>
              <a:gd name="connsiteY27" fmla="*/ 29020 h 1127570"/>
              <a:gd name="connsiteX28" fmla="*/ 409575 w 1258018"/>
              <a:gd name="connsiteY28" fmla="*/ 19495 h 1127570"/>
              <a:gd name="connsiteX29" fmla="*/ 419100 w 1258018"/>
              <a:gd name="connsiteY29" fmla="*/ 13145 h 1127570"/>
              <a:gd name="connsiteX30" fmla="*/ 438150 w 1258018"/>
              <a:gd name="connsiteY30" fmla="*/ 3620 h 1127570"/>
              <a:gd name="connsiteX31" fmla="*/ 479425 w 1258018"/>
              <a:gd name="connsiteY31" fmla="*/ 9970 h 1127570"/>
              <a:gd name="connsiteX32" fmla="*/ 501650 w 1258018"/>
              <a:gd name="connsiteY32" fmla="*/ 35370 h 1127570"/>
              <a:gd name="connsiteX33" fmla="*/ 517525 w 1258018"/>
              <a:gd name="connsiteY33" fmla="*/ 54420 h 1127570"/>
              <a:gd name="connsiteX34" fmla="*/ 530225 w 1258018"/>
              <a:gd name="connsiteY34" fmla="*/ 60770 h 1127570"/>
              <a:gd name="connsiteX35" fmla="*/ 536575 w 1258018"/>
              <a:gd name="connsiteY35" fmla="*/ 70295 h 1127570"/>
              <a:gd name="connsiteX36" fmla="*/ 539750 w 1258018"/>
              <a:gd name="connsiteY36" fmla="*/ 79820 h 1127570"/>
              <a:gd name="connsiteX37" fmla="*/ 549275 w 1258018"/>
              <a:gd name="connsiteY37" fmla="*/ 86170 h 1127570"/>
              <a:gd name="connsiteX38" fmla="*/ 555625 w 1258018"/>
              <a:gd name="connsiteY38" fmla="*/ 95695 h 1127570"/>
              <a:gd name="connsiteX39" fmla="*/ 565150 w 1258018"/>
              <a:gd name="connsiteY39" fmla="*/ 102045 h 1127570"/>
              <a:gd name="connsiteX40" fmla="*/ 603250 w 1258018"/>
              <a:gd name="connsiteY40" fmla="*/ 111570 h 1127570"/>
              <a:gd name="connsiteX41" fmla="*/ 612775 w 1258018"/>
              <a:gd name="connsiteY41" fmla="*/ 114745 h 1127570"/>
              <a:gd name="connsiteX42" fmla="*/ 625475 w 1258018"/>
              <a:gd name="connsiteY42" fmla="*/ 133795 h 1127570"/>
              <a:gd name="connsiteX43" fmla="*/ 631825 w 1258018"/>
              <a:gd name="connsiteY43" fmla="*/ 143320 h 1127570"/>
              <a:gd name="connsiteX44" fmla="*/ 641350 w 1258018"/>
              <a:gd name="connsiteY44" fmla="*/ 152845 h 1127570"/>
              <a:gd name="connsiteX45" fmla="*/ 660400 w 1258018"/>
              <a:gd name="connsiteY45" fmla="*/ 159195 h 1127570"/>
              <a:gd name="connsiteX46" fmla="*/ 704850 w 1258018"/>
              <a:gd name="connsiteY46" fmla="*/ 165545 h 1127570"/>
              <a:gd name="connsiteX47" fmla="*/ 714375 w 1258018"/>
              <a:gd name="connsiteY47" fmla="*/ 168720 h 1127570"/>
              <a:gd name="connsiteX48" fmla="*/ 727075 w 1258018"/>
              <a:gd name="connsiteY48" fmla="*/ 171895 h 1127570"/>
              <a:gd name="connsiteX49" fmla="*/ 742950 w 1258018"/>
              <a:gd name="connsiteY49" fmla="*/ 190945 h 1127570"/>
              <a:gd name="connsiteX50" fmla="*/ 746125 w 1258018"/>
              <a:gd name="connsiteY50" fmla="*/ 200470 h 1127570"/>
              <a:gd name="connsiteX51" fmla="*/ 752475 w 1258018"/>
              <a:gd name="connsiteY51" fmla="*/ 209995 h 1127570"/>
              <a:gd name="connsiteX52" fmla="*/ 755650 w 1258018"/>
              <a:gd name="connsiteY52" fmla="*/ 222695 h 1127570"/>
              <a:gd name="connsiteX53" fmla="*/ 774700 w 1258018"/>
              <a:gd name="connsiteY53" fmla="*/ 241745 h 1127570"/>
              <a:gd name="connsiteX54" fmla="*/ 784225 w 1258018"/>
              <a:gd name="connsiteY54" fmla="*/ 248095 h 1127570"/>
              <a:gd name="connsiteX55" fmla="*/ 758825 w 1258018"/>
              <a:gd name="connsiteY55" fmla="*/ 270320 h 1127570"/>
              <a:gd name="connsiteX56" fmla="*/ 762000 w 1258018"/>
              <a:gd name="connsiteY56" fmla="*/ 289370 h 1127570"/>
              <a:gd name="connsiteX57" fmla="*/ 771525 w 1258018"/>
              <a:gd name="connsiteY57" fmla="*/ 292545 h 1127570"/>
              <a:gd name="connsiteX58" fmla="*/ 809625 w 1258018"/>
              <a:gd name="connsiteY58" fmla="*/ 295720 h 1127570"/>
              <a:gd name="connsiteX59" fmla="*/ 819150 w 1258018"/>
              <a:gd name="connsiteY59" fmla="*/ 305245 h 1127570"/>
              <a:gd name="connsiteX60" fmla="*/ 822325 w 1258018"/>
              <a:gd name="connsiteY60" fmla="*/ 340170 h 1127570"/>
              <a:gd name="connsiteX61" fmla="*/ 841375 w 1258018"/>
              <a:gd name="connsiteY61" fmla="*/ 346520 h 1127570"/>
              <a:gd name="connsiteX62" fmla="*/ 885825 w 1258018"/>
              <a:gd name="connsiteY62" fmla="*/ 343345 h 1127570"/>
              <a:gd name="connsiteX63" fmla="*/ 908050 w 1258018"/>
              <a:gd name="connsiteY63" fmla="*/ 349695 h 1127570"/>
              <a:gd name="connsiteX64" fmla="*/ 920750 w 1258018"/>
              <a:gd name="connsiteY64" fmla="*/ 352870 h 1127570"/>
              <a:gd name="connsiteX65" fmla="*/ 930275 w 1258018"/>
              <a:gd name="connsiteY65" fmla="*/ 359220 h 1127570"/>
              <a:gd name="connsiteX66" fmla="*/ 949325 w 1258018"/>
              <a:gd name="connsiteY66" fmla="*/ 378270 h 1127570"/>
              <a:gd name="connsiteX67" fmla="*/ 962025 w 1258018"/>
              <a:gd name="connsiteY67" fmla="*/ 384620 h 1127570"/>
              <a:gd name="connsiteX68" fmla="*/ 987425 w 1258018"/>
              <a:gd name="connsiteY68" fmla="*/ 406845 h 1127570"/>
              <a:gd name="connsiteX69" fmla="*/ 996950 w 1258018"/>
              <a:gd name="connsiteY69" fmla="*/ 413195 h 1127570"/>
              <a:gd name="connsiteX70" fmla="*/ 1006475 w 1258018"/>
              <a:gd name="connsiteY70" fmla="*/ 419545 h 1127570"/>
              <a:gd name="connsiteX71" fmla="*/ 1009650 w 1258018"/>
              <a:gd name="connsiteY71" fmla="*/ 429070 h 1127570"/>
              <a:gd name="connsiteX72" fmla="*/ 1019175 w 1258018"/>
              <a:gd name="connsiteY72" fmla="*/ 435420 h 1127570"/>
              <a:gd name="connsiteX73" fmla="*/ 1028700 w 1258018"/>
              <a:gd name="connsiteY73" fmla="*/ 444945 h 1127570"/>
              <a:gd name="connsiteX74" fmla="*/ 1041400 w 1258018"/>
              <a:gd name="connsiteY74" fmla="*/ 463995 h 1127570"/>
              <a:gd name="connsiteX75" fmla="*/ 1038225 w 1258018"/>
              <a:gd name="connsiteY75" fmla="*/ 479870 h 1127570"/>
              <a:gd name="connsiteX76" fmla="*/ 1035050 w 1258018"/>
              <a:gd name="connsiteY76" fmla="*/ 492570 h 1127570"/>
              <a:gd name="connsiteX77" fmla="*/ 1057275 w 1258018"/>
              <a:gd name="connsiteY77" fmla="*/ 505270 h 1127570"/>
              <a:gd name="connsiteX78" fmla="*/ 1073150 w 1258018"/>
              <a:gd name="connsiteY78" fmla="*/ 524320 h 1127570"/>
              <a:gd name="connsiteX79" fmla="*/ 1076325 w 1258018"/>
              <a:gd name="connsiteY79" fmla="*/ 562420 h 1127570"/>
              <a:gd name="connsiteX80" fmla="*/ 1079500 w 1258018"/>
              <a:gd name="connsiteY80" fmla="*/ 571945 h 1127570"/>
              <a:gd name="connsiteX81" fmla="*/ 1089025 w 1258018"/>
              <a:gd name="connsiteY81" fmla="*/ 581470 h 1127570"/>
              <a:gd name="connsiteX82" fmla="*/ 1108075 w 1258018"/>
              <a:gd name="connsiteY82" fmla="*/ 594170 h 1127570"/>
              <a:gd name="connsiteX83" fmla="*/ 1114425 w 1258018"/>
              <a:gd name="connsiteY83" fmla="*/ 603695 h 1127570"/>
              <a:gd name="connsiteX84" fmla="*/ 1123950 w 1258018"/>
              <a:gd name="connsiteY84" fmla="*/ 610045 h 1127570"/>
              <a:gd name="connsiteX85" fmla="*/ 1136650 w 1258018"/>
              <a:gd name="connsiteY85" fmla="*/ 622745 h 1127570"/>
              <a:gd name="connsiteX86" fmla="*/ 1152525 w 1258018"/>
              <a:gd name="connsiteY86" fmla="*/ 616395 h 1127570"/>
              <a:gd name="connsiteX87" fmla="*/ 1162050 w 1258018"/>
              <a:gd name="connsiteY87" fmla="*/ 597345 h 1127570"/>
              <a:gd name="connsiteX88" fmla="*/ 1181100 w 1258018"/>
              <a:gd name="connsiteY88" fmla="*/ 590995 h 1127570"/>
              <a:gd name="connsiteX89" fmla="*/ 1190625 w 1258018"/>
              <a:gd name="connsiteY89" fmla="*/ 587820 h 1127570"/>
              <a:gd name="connsiteX90" fmla="*/ 1203325 w 1258018"/>
              <a:gd name="connsiteY90" fmla="*/ 581470 h 1127570"/>
              <a:gd name="connsiteX91" fmla="*/ 1216025 w 1258018"/>
              <a:gd name="connsiteY91" fmla="*/ 578295 h 1127570"/>
              <a:gd name="connsiteX92" fmla="*/ 1250950 w 1258018"/>
              <a:gd name="connsiteY92" fmla="*/ 581470 h 1127570"/>
              <a:gd name="connsiteX93" fmla="*/ 1241425 w 1258018"/>
              <a:gd name="connsiteY93" fmla="*/ 606870 h 1127570"/>
              <a:gd name="connsiteX94" fmla="*/ 1238250 w 1258018"/>
              <a:gd name="connsiteY94" fmla="*/ 616395 h 1127570"/>
              <a:gd name="connsiteX95" fmla="*/ 1225550 w 1258018"/>
              <a:gd name="connsiteY95" fmla="*/ 644970 h 1127570"/>
              <a:gd name="connsiteX96" fmla="*/ 1222375 w 1258018"/>
              <a:gd name="connsiteY96" fmla="*/ 654495 h 1127570"/>
              <a:gd name="connsiteX97" fmla="*/ 1219200 w 1258018"/>
              <a:gd name="connsiteY97" fmla="*/ 664020 h 1127570"/>
              <a:gd name="connsiteX98" fmla="*/ 1209675 w 1258018"/>
              <a:gd name="connsiteY98" fmla="*/ 683070 h 1127570"/>
              <a:gd name="connsiteX99" fmla="*/ 1200150 w 1258018"/>
              <a:gd name="connsiteY99" fmla="*/ 727520 h 1127570"/>
              <a:gd name="connsiteX100" fmla="*/ 1193800 w 1258018"/>
              <a:gd name="connsiteY100" fmla="*/ 737045 h 1127570"/>
              <a:gd name="connsiteX101" fmla="*/ 1171575 w 1258018"/>
              <a:gd name="connsiteY101" fmla="*/ 765620 h 1127570"/>
              <a:gd name="connsiteX102" fmla="*/ 1165225 w 1258018"/>
              <a:gd name="connsiteY102" fmla="*/ 784670 h 1127570"/>
              <a:gd name="connsiteX103" fmla="*/ 1155700 w 1258018"/>
              <a:gd name="connsiteY103" fmla="*/ 794195 h 1127570"/>
              <a:gd name="connsiteX104" fmla="*/ 1136650 w 1258018"/>
              <a:gd name="connsiteY104" fmla="*/ 803720 h 1127570"/>
              <a:gd name="connsiteX105" fmla="*/ 1127125 w 1258018"/>
              <a:gd name="connsiteY105" fmla="*/ 813245 h 1127570"/>
              <a:gd name="connsiteX106" fmla="*/ 1117600 w 1258018"/>
              <a:gd name="connsiteY106" fmla="*/ 816420 h 1127570"/>
              <a:gd name="connsiteX107" fmla="*/ 1108075 w 1258018"/>
              <a:gd name="connsiteY107" fmla="*/ 822770 h 1127570"/>
              <a:gd name="connsiteX108" fmla="*/ 1098550 w 1258018"/>
              <a:gd name="connsiteY108" fmla="*/ 825945 h 1127570"/>
              <a:gd name="connsiteX109" fmla="*/ 1089025 w 1258018"/>
              <a:gd name="connsiteY109" fmla="*/ 832295 h 1127570"/>
              <a:gd name="connsiteX110" fmla="*/ 1069975 w 1258018"/>
              <a:gd name="connsiteY110" fmla="*/ 838645 h 1127570"/>
              <a:gd name="connsiteX111" fmla="*/ 1060450 w 1258018"/>
              <a:gd name="connsiteY111" fmla="*/ 844995 h 1127570"/>
              <a:gd name="connsiteX112" fmla="*/ 1044575 w 1258018"/>
              <a:gd name="connsiteY112" fmla="*/ 848170 h 1127570"/>
              <a:gd name="connsiteX113" fmla="*/ 1025525 w 1258018"/>
              <a:gd name="connsiteY113" fmla="*/ 854520 h 1127570"/>
              <a:gd name="connsiteX114" fmla="*/ 968375 w 1258018"/>
              <a:gd name="connsiteY114" fmla="*/ 851345 h 1127570"/>
              <a:gd name="connsiteX115" fmla="*/ 949325 w 1258018"/>
              <a:gd name="connsiteY115" fmla="*/ 844995 h 1127570"/>
              <a:gd name="connsiteX116" fmla="*/ 946150 w 1258018"/>
              <a:gd name="connsiteY116" fmla="*/ 854520 h 1127570"/>
              <a:gd name="connsiteX117" fmla="*/ 942975 w 1258018"/>
              <a:gd name="connsiteY117" fmla="*/ 867220 h 1127570"/>
              <a:gd name="connsiteX118" fmla="*/ 923925 w 1258018"/>
              <a:gd name="connsiteY118" fmla="*/ 883095 h 1127570"/>
              <a:gd name="connsiteX119" fmla="*/ 901700 w 1258018"/>
              <a:gd name="connsiteY119" fmla="*/ 898970 h 1127570"/>
              <a:gd name="connsiteX120" fmla="*/ 889000 w 1258018"/>
              <a:gd name="connsiteY120" fmla="*/ 918020 h 1127570"/>
              <a:gd name="connsiteX121" fmla="*/ 869950 w 1258018"/>
              <a:gd name="connsiteY121" fmla="*/ 933895 h 1127570"/>
              <a:gd name="connsiteX122" fmla="*/ 866775 w 1258018"/>
              <a:gd name="connsiteY122" fmla="*/ 949770 h 1127570"/>
              <a:gd name="connsiteX123" fmla="*/ 838200 w 1258018"/>
              <a:gd name="connsiteY123" fmla="*/ 962470 h 1127570"/>
              <a:gd name="connsiteX124" fmla="*/ 768350 w 1258018"/>
              <a:gd name="connsiteY124" fmla="*/ 965645 h 1127570"/>
              <a:gd name="connsiteX125" fmla="*/ 720725 w 1258018"/>
              <a:gd name="connsiteY125" fmla="*/ 971995 h 1127570"/>
              <a:gd name="connsiteX126" fmla="*/ 593725 w 1258018"/>
              <a:gd name="connsiteY126" fmla="*/ 965645 h 1127570"/>
              <a:gd name="connsiteX127" fmla="*/ 571500 w 1258018"/>
              <a:gd name="connsiteY127" fmla="*/ 952945 h 1127570"/>
              <a:gd name="connsiteX128" fmla="*/ 561975 w 1258018"/>
              <a:gd name="connsiteY128" fmla="*/ 949770 h 1127570"/>
              <a:gd name="connsiteX129" fmla="*/ 549275 w 1258018"/>
              <a:gd name="connsiteY129" fmla="*/ 943420 h 1127570"/>
              <a:gd name="connsiteX130" fmla="*/ 520700 w 1258018"/>
              <a:gd name="connsiteY130" fmla="*/ 952945 h 1127570"/>
              <a:gd name="connsiteX131" fmla="*/ 511175 w 1258018"/>
              <a:gd name="connsiteY131" fmla="*/ 956120 h 1127570"/>
              <a:gd name="connsiteX132" fmla="*/ 501650 w 1258018"/>
              <a:gd name="connsiteY132" fmla="*/ 962470 h 1127570"/>
              <a:gd name="connsiteX133" fmla="*/ 482600 w 1258018"/>
              <a:gd name="connsiteY133" fmla="*/ 968820 h 1127570"/>
              <a:gd name="connsiteX134" fmla="*/ 463550 w 1258018"/>
              <a:gd name="connsiteY134" fmla="*/ 981520 h 1127570"/>
              <a:gd name="connsiteX135" fmla="*/ 444500 w 1258018"/>
              <a:gd name="connsiteY135" fmla="*/ 987870 h 1127570"/>
              <a:gd name="connsiteX136" fmla="*/ 431800 w 1258018"/>
              <a:gd name="connsiteY136" fmla="*/ 994220 h 1127570"/>
              <a:gd name="connsiteX137" fmla="*/ 412750 w 1258018"/>
              <a:gd name="connsiteY137" fmla="*/ 1000570 h 1127570"/>
              <a:gd name="connsiteX138" fmla="*/ 393700 w 1258018"/>
              <a:gd name="connsiteY138" fmla="*/ 1010095 h 1127570"/>
              <a:gd name="connsiteX139" fmla="*/ 349250 w 1258018"/>
              <a:gd name="connsiteY139" fmla="*/ 994220 h 1127570"/>
              <a:gd name="connsiteX140" fmla="*/ 358775 w 1258018"/>
              <a:gd name="connsiteY140" fmla="*/ 981520 h 1127570"/>
              <a:gd name="connsiteX141" fmla="*/ 352425 w 1258018"/>
              <a:gd name="connsiteY141" fmla="*/ 959295 h 1127570"/>
              <a:gd name="connsiteX142" fmla="*/ 339725 w 1258018"/>
              <a:gd name="connsiteY142" fmla="*/ 940245 h 1127570"/>
              <a:gd name="connsiteX143" fmla="*/ 330200 w 1258018"/>
              <a:gd name="connsiteY143" fmla="*/ 937070 h 1127570"/>
              <a:gd name="connsiteX144" fmla="*/ 301625 w 1258018"/>
              <a:gd name="connsiteY144" fmla="*/ 943420 h 1127570"/>
              <a:gd name="connsiteX145" fmla="*/ 292100 w 1258018"/>
              <a:gd name="connsiteY145" fmla="*/ 949770 h 1127570"/>
              <a:gd name="connsiteX146" fmla="*/ 285750 w 1258018"/>
              <a:gd name="connsiteY146" fmla="*/ 959295 h 1127570"/>
              <a:gd name="connsiteX147" fmla="*/ 279400 w 1258018"/>
              <a:gd name="connsiteY147" fmla="*/ 978345 h 1127570"/>
              <a:gd name="connsiteX148" fmla="*/ 276225 w 1258018"/>
              <a:gd name="connsiteY148" fmla="*/ 987870 h 1127570"/>
              <a:gd name="connsiteX149" fmla="*/ 263525 w 1258018"/>
              <a:gd name="connsiteY149" fmla="*/ 1013270 h 1127570"/>
              <a:gd name="connsiteX150" fmla="*/ 254000 w 1258018"/>
              <a:gd name="connsiteY150" fmla="*/ 1022795 h 1127570"/>
              <a:gd name="connsiteX151" fmla="*/ 247650 w 1258018"/>
              <a:gd name="connsiteY151" fmla="*/ 1041845 h 1127570"/>
              <a:gd name="connsiteX152" fmla="*/ 238125 w 1258018"/>
              <a:gd name="connsiteY152" fmla="*/ 1045020 h 1127570"/>
              <a:gd name="connsiteX153" fmla="*/ 219075 w 1258018"/>
              <a:gd name="connsiteY153" fmla="*/ 1060895 h 1127570"/>
              <a:gd name="connsiteX154" fmla="*/ 206375 w 1258018"/>
              <a:gd name="connsiteY154" fmla="*/ 1079945 h 1127570"/>
              <a:gd name="connsiteX155" fmla="*/ 196850 w 1258018"/>
              <a:gd name="connsiteY155" fmla="*/ 1098995 h 1127570"/>
              <a:gd name="connsiteX156" fmla="*/ 171450 w 1258018"/>
              <a:gd name="connsiteY156" fmla="*/ 1102170 h 1127570"/>
              <a:gd name="connsiteX157" fmla="*/ 161925 w 1258018"/>
              <a:gd name="connsiteY157" fmla="*/ 1105345 h 1127570"/>
              <a:gd name="connsiteX158" fmla="*/ 142875 w 1258018"/>
              <a:gd name="connsiteY158" fmla="*/ 1118045 h 1127570"/>
              <a:gd name="connsiteX159" fmla="*/ 123825 w 1258018"/>
              <a:gd name="connsiteY159" fmla="*/ 1127570 h 1127570"/>
              <a:gd name="connsiteX160" fmla="*/ 92075 w 1258018"/>
              <a:gd name="connsiteY160" fmla="*/ 1121220 h 1127570"/>
              <a:gd name="connsiteX161" fmla="*/ 73025 w 1258018"/>
              <a:gd name="connsiteY161" fmla="*/ 1114870 h 1127570"/>
              <a:gd name="connsiteX162" fmla="*/ 63500 w 1258018"/>
              <a:gd name="connsiteY162" fmla="*/ 1111695 h 1127570"/>
              <a:gd name="connsiteX163" fmla="*/ 69850 w 1258018"/>
              <a:gd name="connsiteY163" fmla="*/ 1089470 h 1127570"/>
              <a:gd name="connsiteX164" fmla="*/ 79375 w 1258018"/>
              <a:gd name="connsiteY164" fmla="*/ 1086295 h 1127570"/>
              <a:gd name="connsiteX165" fmla="*/ 92075 w 1258018"/>
              <a:gd name="connsiteY165" fmla="*/ 1067245 h 1127570"/>
              <a:gd name="connsiteX166" fmla="*/ 98425 w 1258018"/>
              <a:gd name="connsiteY166" fmla="*/ 1057720 h 1127570"/>
              <a:gd name="connsiteX167" fmla="*/ 107950 w 1258018"/>
              <a:gd name="connsiteY167" fmla="*/ 1038670 h 1127570"/>
              <a:gd name="connsiteX168" fmla="*/ 104775 w 1258018"/>
              <a:gd name="connsiteY168" fmla="*/ 1016445 h 1127570"/>
              <a:gd name="connsiteX169" fmla="*/ 69850 w 1258018"/>
              <a:gd name="connsiteY169" fmla="*/ 1006920 h 1127570"/>
              <a:gd name="connsiteX170" fmla="*/ 60325 w 1258018"/>
              <a:gd name="connsiteY170" fmla="*/ 1003745 h 1127570"/>
              <a:gd name="connsiteX171" fmla="*/ 50800 w 1258018"/>
              <a:gd name="connsiteY171" fmla="*/ 984695 h 1127570"/>
              <a:gd name="connsiteX172" fmla="*/ 44450 w 1258018"/>
              <a:gd name="connsiteY172" fmla="*/ 930720 h 1127570"/>
              <a:gd name="connsiteX173" fmla="*/ 34925 w 1258018"/>
              <a:gd name="connsiteY173" fmla="*/ 921195 h 1127570"/>
              <a:gd name="connsiteX174" fmla="*/ 47625 w 1258018"/>
              <a:gd name="connsiteY174" fmla="*/ 886270 h 1127570"/>
              <a:gd name="connsiteX175" fmla="*/ 57150 w 1258018"/>
              <a:gd name="connsiteY175" fmla="*/ 883095 h 1127570"/>
              <a:gd name="connsiteX176" fmla="*/ 53975 w 1258018"/>
              <a:gd name="connsiteY176" fmla="*/ 873570 h 1127570"/>
              <a:gd name="connsiteX177" fmla="*/ 44450 w 1258018"/>
              <a:gd name="connsiteY177" fmla="*/ 867220 h 1127570"/>
              <a:gd name="connsiteX178" fmla="*/ 34925 w 1258018"/>
              <a:gd name="connsiteY178" fmla="*/ 857695 h 1127570"/>
              <a:gd name="connsiteX179" fmla="*/ 38100 w 1258018"/>
              <a:gd name="connsiteY179" fmla="*/ 825945 h 1127570"/>
              <a:gd name="connsiteX180" fmla="*/ 57150 w 1258018"/>
              <a:gd name="connsiteY180" fmla="*/ 813245 h 1127570"/>
              <a:gd name="connsiteX181" fmla="*/ 73025 w 1258018"/>
              <a:gd name="connsiteY181" fmla="*/ 794195 h 1127570"/>
              <a:gd name="connsiteX182" fmla="*/ 66675 w 1258018"/>
              <a:gd name="connsiteY182" fmla="*/ 752920 h 1127570"/>
              <a:gd name="connsiteX183" fmla="*/ 38100 w 1258018"/>
              <a:gd name="connsiteY183" fmla="*/ 737045 h 1127570"/>
              <a:gd name="connsiteX184" fmla="*/ 31750 w 1258018"/>
              <a:gd name="connsiteY184" fmla="*/ 717995 h 1127570"/>
              <a:gd name="connsiteX185" fmla="*/ 28575 w 1258018"/>
              <a:gd name="connsiteY185" fmla="*/ 708470 h 1127570"/>
              <a:gd name="connsiteX186" fmla="*/ 25400 w 1258018"/>
              <a:gd name="connsiteY186" fmla="*/ 692595 h 1127570"/>
              <a:gd name="connsiteX187" fmla="*/ 19050 w 1258018"/>
              <a:gd name="connsiteY187" fmla="*/ 673545 h 1127570"/>
              <a:gd name="connsiteX188" fmla="*/ 15875 w 1258018"/>
              <a:gd name="connsiteY188" fmla="*/ 664020 h 1127570"/>
              <a:gd name="connsiteX189" fmla="*/ 12700 w 1258018"/>
              <a:gd name="connsiteY189" fmla="*/ 610045 h 1127570"/>
              <a:gd name="connsiteX190" fmla="*/ 6350 w 1258018"/>
              <a:gd name="connsiteY190" fmla="*/ 600520 h 1127570"/>
              <a:gd name="connsiteX191" fmla="*/ 3175 w 1258018"/>
              <a:gd name="connsiteY191" fmla="*/ 590995 h 1127570"/>
              <a:gd name="connsiteX192" fmla="*/ 0 w 1258018"/>
              <a:gd name="connsiteY192" fmla="*/ 568770 h 1127570"/>
              <a:gd name="connsiteX193" fmla="*/ 3175 w 1258018"/>
              <a:gd name="connsiteY193" fmla="*/ 549720 h 1127570"/>
              <a:gd name="connsiteX194" fmla="*/ 19050 w 1258018"/>
              <a:gd name="connsiteY194" fmla="*/ 530670 h 1127570"/>
              <a:gd name="connsiteX195" fmla="*/ 28575 w 1258018"/>
              <a:gd name="connsiteY195" fmla="*/ 508445 h 1127570"/>
              <a:gd name="connsiteX196" fmla="*/ 34925 w 1258018"/>
              <a:gd name="connsiteY196" fmla="*/ 498920 h 1127570"/>
              <a:gd name="connsiteX197" fmla="*/ 38100 w 1258018"/>
              <a:gd name="connsiteY197" fmla="*/ 489395 h 1127570"/>
              <a:gd name="connsiteX198" fmla="*/ 47625 w 1258018"/>
              <a:gd name="connsiteY198" fmla="*/ 483045 h 1127570"/>
              <a:gd name="connsiteX199" fmla="*/ 41275 w 1258018"/>
              <a:gd name="connsiteY199" fmla="*/ 406845 h 112757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258018" h="1127570">
                <a:moveTo>
                  <a:pt x="41275" y="406845"/>
                </a:moveTo>
                <a:cubicBezTo>
                  <a:pt x="42333" y="393616"/>
                  <a:pt x="50344" y="406091"/>
                  <a:pt x="53975" y="403670"/>
                </a:cubicBezTo>
                <a:cubicBezTo>
                  <a:pt x="71641" y="391893"/>
                  <a:pt x="50822" y="397298"/>
                  <a:pt x="63500" y="384620"/>
                </a:cubicBezTo>
                <a:cubicBezTo>
                  <a:pt x="65867" y="382253"/>
                  <a:pt x="69778" y="382257"/>
                  <a:pt x="73025" y="381445"/>
                </a:cubicBezTo>
                <a:cubicBezTo>
                  <a:pt x="78260" y="380136"/>
                  <a:pt x="83608" y="379328"/>
                  <a:pt x="88900" y="378270"/>
                </a:cubicBezTo>
                <a:cubicBezTo>
                  <a:pt x="91017" y="375095"/>
                  <a:pt x="94777" y="372531"/>
                  <a:pt x="95250" y="368745"/>
                </a:cubicBezTo>
                <a:cubicBezTo>
                  <a:pt x="95919" y="363390"/>
                  <a:pt x="93246" y="358138"/>
                  <a:pt x="92075" y="352870"/>
                </a:cubicBezTo>
                <a:cubicBezTo>
                  <a:pt x="89417" y="340910"/>
                  <a:pt x="89261" y="341252"/>
                  <a:pt x="85725" y="330645"/>
                </a:cubicBezTo>
                <a:cubicBezTo>
                  <a:pt x="86783" y="317945"/>
                  <a:pt x="86401" y="305042"/>
                  <a:pt x="88900" y="292545"/>
                </a:cubicBezTo>
                <a:cubicBezTo>
                  <a:pt x="89648" y="288803"/>
                  <a:pt x="92378" y="285533"/>
                  <a:pt x="95250" y="283020"/>
                </a:cubicBezTo>
                <a:cubicBezTo>
                  <a:pt x="108687" y="271263"/>
                  <a:pt x="110743" y="271506"/>
                  <a:pt x="123825" y="267145"/>
                </a:cubicBezTo>
                <a:cubicBezTo>
                  <a:pt x="127000" y="263970"/>
                  <a:pt x="129614" y="260111"/>
                  <a:pt x="133350" y="257620"/>
                </a:cubicBezTo>
                <a:cubicBezTo>
                  <a:pt x="155416" y="242909"/>
                  <a:pt x="129918" y="268079"/>
                  <a:pt x="152400" y="248095"/>
                </a:cubicBezTo>
                <a:cubicBezTo>
                  <a:pt x="159112" y="242129"/>
                  <a:pt x="171450" y="229045"/>
                  <a:pt x="171450" y="229045"/>
                </a:cubicBezTo>
                <a:cubicBezTo>
                  <a:pt x="172508" y="224812"/>
                  <a:pt x="174168" y="220685"/>
                  <a:pt x="174625" y="216345"/>
                </a:cubicBezTo>
                <a:cubicBezTo>
                  <a:pt x="176291" y="200522"/>
                  <a:pt x="174115" y="184198"/>
                  <a:pt x="177800" y="168720"/>
                </a:cubicBezTo>
                <a:cubicBezTo>
                  <a:pt x="179568" y="161296"/>
                  <a:pt x="183260" y="152083"/>
                  <a:pt x="190500" y="149670"/>
                </a:cubicBezTo>
                <a:cubicBezTo>
                  <a:pt x="217645" y="140622"/>
                  <a:pt x="202908" y="144150"/>
                  <a:pt x="234950" y="140145"/>
                </a:cubicBezTo>
                <a:cubicBezTo>
                  <a:pt x="238125" y="139087"/>
                  <a:pt x="241246" y="137851"/>
                  <a:pt x="244475" y="136970"/>
                </a:cubicBezTo>
                <a:cubicBezTo>
                  <a:pt x="252895" y="134674"/>
                  <a:pt x="261596" y="133380"/>
                  <a:pt x="269875" y="130620"/>
                </a:cubicBezTo>
                <a:cubicBezTo>
                  <a:pt x="285487" y="125416"/>
                  <a:pt x="288544" y="125395"/>
                  <a:pt x="301625" y="117920"/>
                </a:cubicBezTo>
                <a:cubicBezTo>
                  <a:pt x="311939" y="112026"/>
                  <a:pt x="311919" y="110801"/>
                  <a:pt x="320675" y="102045"/>
                </a:cubicBezTo>
                <a:cubicBezTo>
                  <a:pt x="321733" y="98870"/>
                  <a:pt x="323850" y="95867"/>
                  <a:pt x="323850" y="92520"/>
                </a:cubicBezTo>
                <a:cubicBezTo>
                  <a:pt x="323850" y="69502"/>
                  <a:pt x="304179" y="81426"/>
                  <a:pt x="323850" y="44895"/>
                </a:cubicBezTo>
                <a:cubicBezTo>
                  <a:pt x="327023" y="39002"/>
                  <a:pt x="336550" y="40662"/>
                  <a:pt x="342900" y="38545"/>
                </a:cubicBezTo>
                <a:lnTo>
                  <a:pt x="352425" y="35370"/>
                </a:lnTo>
                <a:cubicBezTo>
                  <a:pt x="355600" y="34312"/>
                  <a:pt x="358629" y="32610"/>
                  <a:pt x="361950" y="32195"/>
                </a:cubicBezTo>
                <a:lnTo>
                  <a:pt x="387350" y="29020"/>
                </a:lnTo>
                <a:cubicBezTo>
                  <a:pt x="398036" y="25458"/>
                  <a:pt x="398590" y="25772"/>
                  <a:pt x="409575" y="19495"/>
                </a:cubicBezTo>
                <a:cubicBezTo>
                  <a:pt x="412888" y="17602"/>
                  <a:pt x="415687" y="14852"/>
                  <a:pt x="419100" y="13145"/>
                </a:cubicBezTo>
                <a:cubicBezTo>
                  <a:pt x="445390" y="0"/>
                  <a:pt x="410853" y="21818"/>
                  <a:pt x="438150" y="3620"/>
                </a:cubicBezTo>
                <a:cubicBezTo>
                  <a:pt x="451908" y="5737"/>
                  <a:pt x="465920" y="6594"/>
                  <a:pt x="479425" y="9970"/>
                </a:cubicBezTo>
                <a:cubicBezTo>
                  <a:pt x="490008" y="12616"/>
                  <a:pt x="497417" y="29020"/>
                  <a:pt x="501650" y="35370"/>
                </a:cubicBezTo>
                <a:cubicBezTo>
                  <a:pt x="506713" y="42965"/>
                  <a:pt x="509747" y="48864"/>
                  <a:pt x="517525" y="54420"/>
                </a:cubicBezTo>
                <a:cubicBezTo>
                  <a:pt x="521376" y="57171"/>
                  <a:pt x="525992" y="58653"/>
                  <a:pt x="530225" y="60770"/>
                </a:cubicBezTo>
                <a:cubicBezTo>
                  <a:pt x="532342" y="63945"/>
                  <a:pt x="534868" y="66882"/>
                  <a:pt x="536575" y="70295"/>
                </a:cubicBezTo>
                <a:cubicBezTo>
                  <a:pt x="538072" y="73288"/>
                  <a:pt x="537659" y="77207"/>
                  <a:pt x="539750" y="79820"/>
                </a:cubicBezTo>
                <a:cubicBezTo>
                  <a:pt x="542134" y="82800"/>
                  <a:pt x="546100" y="84053"/>
                  <a:pt x="549275" y="86170"/>
                </a:cubicBezTo>
                <a:cubicBezTo>
                  <a:pt x="551392" y="89345"/>
                  <a:pt x="552927" y="92997"/>
                  <a:pt x="555625" y="95695"/>
                </a:cubicBezTo>
                <a:cubicBezTo>
                  <a:pt x="558323" y="98393"/>
                  <a:pt x="561737" y="100338"/>
                  <a:pt x="565150" y="102045"/>
                </a:cubicBezTo>
                <a:cubicBezTo>
                  <a:pt x="581583" y="110261"/>
                  <a:pt x="583774" y="108788"/>
                  <a:pt x="603250" y="111570"/>
                </a:cubicBezTo>
                <a:cubicBezTo>
                  <a:pt x="606425" y="112628"/>
                  <a:pt x="610408" y="112378"/>
                  <a:pt x="612775" y="114745"/>
                </a:cubicBezTo>
                <a:cubicBezTo>
                  <a:pt x="618171" y="120141"/>
                  <a:pt x="621242" y="127445"/>
                  <a:pt x="625475" y="133795"/>
                </a:cubicBezTo>
                <a:cubicBezTo>
                  <a:pt x="627592" y="136970"/>
                  <a:pt x="629127" y="140622"/>
                  <a:pt x="631825" y="143320"/>
                </a:cubicBezTo>
                <a:cubicBezTo>
                  <a:pt x="635000" y="146495"/>
                  <a:pt x="637425" y="150664"/>
                  <a:pt x="641350" y="152845"/>
                </a:cubicBezTo>
                <a:cubicBezTo>
                  <a:pt x="647201" y="156096"/>
                  <a:pt x="653798" y="158095"/>
                  <a:pt x="660400" y="159195"/>
                </a:cubicBezTo>
                <a:cubicBezTo>
                  <a:pt x="687866" y="163773"/>
                  <a:pt x="673062" y="161572"/>
                  <a:pt x="704850" y="165545"/>
                </a:cubicBezTo>
                <a:cubicBezTo>
                  <a:pt x="708025" y="166603"/>
                  <a:pt x="711157" y="167801"/>
                  <a:pt x="714375" y="168720"/>
                </a:cubicBezTo>
                <a:cubicBezTo>
                  <a:pt x="718571" y="169919"/>
                  <a:pt x="723286" y="169730"/>
                  <a:pt x="727075" y="171895"/>
                </a:cubicBezTo>
                <a:cubicBezTo>
                  <a:pt x="731990" y="174704"/>
                  <a:pt x="740320" y="185685"/>
                  <a:pt x="742950" y="190945"/>
                </a:cubicBezTo>
                <a:cubicBezTo>
                  <a:pt x="744447" y="193938"/>
                  <a:pt x="744628" y="197477"/>
                  <a:pt x="746125" y="200470"/>
                </a:cubicBezTo>
                <a:cubicBezTo>
                  <a:pt x="747832" y="203883"/>
                  <a:pt x="750358" y="206820"/>
                  <a:pt x="752475" y="209995"/>
                </a:cubicBezTo>
                <a:cubicBezTo>
                  <a:pt x="753533" y="214228"/>
                  <a:pt x="753931" y="218684"/>
                  <a:pt x="755650" y="222695"/>
                </a:cubicBezTo>
                <a:cubicBezTo>
                  <a:pt x="759906" y="232625"/>
                  <a:pt x="765922" y="235475"/>
                  <a:pt x="774700" y="241745"/>
                </a:cubicBezTo>
                <a:cubicBezTo>
                  <a:pt x="777805" y="243963"/>
                  <a:pt x="781050" y="245978"/>
                  <a:pt x="784225" y="248095"/>
                </a:cubicBezTo>
                <a:cubicBezTo>
                  <a:pt x="762000" y="262912"/>
                  <a:pt x="769408" y="254445"/>
                  <a:pt x="758825" y="270320"/>
                </a:cubicBezTo>
                <a:cubicBezTo>
                  <a:pt x="759883" y="276670"/>
                  <a:pt x="758806" y="283781"/>
                  <a:pt x="762000" y="289370"/>
                </a:cubicBezTo>
                <a:cubicBezTo>
                  <a:pt x="763660" y="292276"/>
                  <a:pt x="768208" y="292103"/>
                  <a:pt x="771525" y="292545"/>
                </a:cubicBezTo>
                <a:cubicBezTo>
                  <a:pt x="784157" y="294229"/>
                  <a:pt x="796925" y="294662"/>
                  <a:pt x="809625" y="295720"/>
                </a:cubicBezTo>
                <a:cubicBezTo>
                  <a:pt x="812800" y="298895"/>
                  <a:pt x="817916" y="300928"/>
                  <a:pt x="819150" y="305245"/>
                </a:cubicBezTo>
                <a:cubicBezTo>
                  <a:pt x="822361" y="316485"/>
                  <a:pt x="816783" y="329878"/>
                  <a:pt x="822325" y="340170"/>
                </a:cubicBezTo>
                <a:cubicBezTo>
                  <a:pt x="825498" y="346063"/>
                  <a:pt x="841375" y="346520"/>
                  <a:pt x="841375" y="346520"/>
                </a:cubicBezTo>
                <a:cubicBezTo>
                  <a:pt x="856192" y="345462"/>
                  <a:pt x="870987" y="342638"/>
                  <a:pt x="885825" y="343345"/>
                </a:cubicBezTo>
                <a:cubicBezTo>
                  <a:pt x="893521" y="343711"/>
                  <a:pt x="900617" y="347668"/>
                  <a:pt x="908050" y="349695"/>
                </a:cubicBezTo>
                <a:cubicBezTo>
                  <a:pt x="912260" y="350843"/>
                  <a:pt x="916517" y="351812"/>
                  <a:pt x="920750" y="352870"/>
                </a:cubicBezTo>
                <a:cubicBezTo>
                  <a:pt x="923925" y="354987"/>
                  <a:pt x="927423" y="356685"/>
                  <a:pt x="930275" y="359220"/>
                </a:cubicBezTo>
                <a:cubicBezTo>
                  <a:pt x="936987" y="365186"/>
                  <a:pt x="941293" y="374254"/>
                  <a:pt x="949325" y="378270"/>
                </a:cubicBezTo>
                <a:lnTo>
                  <a:pt x="962025" y="384620"/>
                </a:lnTo>
                <a:cubicBezTo>
                  <a:pt x="972608" y="400495"/>
                  <a:pt x="965200" y="392028"/>
                  <a:pt x="987425" y="406845"/>
                </a:cubicBezTo>
                <a:lnTo>
                  <a:pt x="996950" y="413195"/>
                </a:lnTo>
                <a:lnTo>
                  <a:pt x="1006475" y="419545"/>
                </a:lnTo>
                <a:cubicBezTo>
                  <a:pt x="1007533" y="422720"/>
                  <a:pt x="1007559" y="426457"/>
                  <a:pt x="1009650" y="429070"/>
                </a:cubicBezTo>
                <a:cubicBezTo>
                  <a:pt x="1012034" y="432050"/>
                  <a:pt x="1016244" y="432977"/>
                  <a:pt x="1019175" y="435420"/>
                </a:cubicBezTo>
                <a:cubicBezTo>
                  <a:pt x="1022624" y="438295"/>
                  <a:pt x="1025943" y="441401"/>
                  <a:pt x="1028700" y="444945"/>
                </a:cubicBezTo>
                <a:cubicBezTo>
                  <a:pt x="1033385" y="450969"/>
                  <a:pt x="1041400" y="463995"/>
                  <a:pt x="1041400" y="463995"/>
                </a:cubicBezTo>
                <a:cubicBezTo>
                  <a:pt x="1040342" y="469287"/>
                  <a:pt x="1039396" y="474602"/>
                  <a:pt x="1038225" y="479870"/>
                </a:cubicBezTo>
                <a:cubicBezTo>
                  <a:pt x="1037278" y="484130"/>
                  <a:pt x="1033331" y="488559"/>
                  <a:pt x="1035050" y="492570"/>
                </a:cubicBezTo>
                <a:cubicBezTo>
                  <a:pt x="1038254" y="500045"/>
                  <a:pt x="1050429" y="502988"/>
                  <a:pt x="1057275" y="505270"/>
                </a:cubicBezTo>
                <a:cubicBezTo>
                  <a:pt x="1060396" y="508391"/>
                  <a:pt x="1072045" y="518795"/>
                  <a:pt x="1073150" y="524320"/>
                </a:cubicBezTo>
                <a:cubicBezTo>
                  <a:pt x="1075649" y="536817"/>
                  <a:pt x="1074641" y="549788"/>
                  <a:pt x="1076325" y="562420"/>
                </a:cubicBezTo>
                <a:cubicBezTo>
                  <a:pt x="1076767" y="565737"/>
                  <a:pt x="1077644" y="569160"/>
                  <a:pt x="1079500" y="571945"/>
                </a:cubicBezTo>
                <a:cubicBezTo>
                  <a:pt x="1081991" y="575681"/>
                  <a:pt x="1085481" y="578713"/>
                  <a:pt x="1089025" y="581470"/>
                </a:cubicBezTo>
                <a:cubicBezTo>
                  <a:pt x="1095049" y="586155"/>
                  <a:pt x="1108075" y="594170"/>
                  <a:pt x="1108075" y="594170"/>
                </a:cubicBezTo>
                <a:cubicBezTo>
                  <a:pt x="1110192" y="597345"/>
                  <a:pt x="1111727" y="600997"/>
                  <a:pt x="1114425" y="603695"/>
                </a:cubicBezTo>
                <a:cubicBezTo>
                  <a:pt x="1117123" y="606393"/>
                  <a:pt x="1121566" y="607065"/>
                  <a:pt x="1123950" y="610045"/>
                </a:cubicBezTo>
                <a:cubicBezTo>
                  <a:pt x="1136265" y="625439"/>
                  <a:pt x="1115868" y="615818"/>
                  <a:pt x="1136650" y="622745"/>
                </a:cubicBezTo>
                <a:cubicBezTo>
                  <a:pt x="1141942" y="620628"/>
                  <a:pt x="1148147" y="620044"/>
                  <a:pt x="1152525" y="616395"/>
                </a:cubicBezTo>
                <a:cubicBezTo>
                  <a:pt x="1172247" y="599960"/>
                  <a:pt x="1136353" y="613405"/>
                  <a:pt x="1162050" y="597345"/>
                </a:cubicBezTo>
                <a:cubicBezTo>
                  <a:pt x="1167726" y="593797"/>
                  <a:pt x="1174750" y="593112"/>
                  <a:pt x="1181100" y="590995"/>
                </a:cubicBezTo>
                <a:cubicBezTo>
                  <a:pt x="1184275" y="589937"/>
                  <a:pt x="1187632" y="589317"/>
                  <a:pt x="1190625" y="587820"/>
                </a:cubicBezTo>
                <a:cubicBezTo>
                  <a:pt x="1194858" y="585703"/>
                  <a:pt x="1198893" y="583132"/>
                  <a:pt x="1203325" y="581470"/>
                </a:cubicBezTo>
                <a:cubicBezTo>
                  <a:pt x="1207411" y="579938"/>
                  <a:pt x="1211792" y="579353"/>
                  <a:pt x="1216025" y="578295"/>
                </a:cubicBezTo>
                <a:cubicBezTo>
                  <a:pt x="1227667" y="579353"/>
                  <a:pt x="1240926" y="575456"/>
                  <a:pt x="1250950" y="581470"/>
                </a:cubicBezTo>
                <a:cubicBezTo>
                  <a:pt x="1258018" y="585711"/>
                  <a:pt x="1242996" y="603727"/>
                  <a:pt x="1241425" y="606870"/>
                </a:cubicBezTo>
                <a:cubicBezTo>
                  <a:pt x="1239928" y="609863"/>
                  <a:pt x="1239747" y="613402"/>
                  <a:pt x="1238250" y="616395"/>
                </a:cubicBezTo>
                <a:cubicBezTo>
                  <a:pt x="1223156" y="646584"/>
                  <a:pt x="1241932" y="595823"/>
                  <a:pt x="1225550" y="644970"/>
                </a:cubicBezTo>
                <a:lnTo>
                  <a:pt x="1222375" y="654495"/>
                </a:lnTo>
                <a:cubicBezTo>
                  <a:pt x="1221317" y="657670"/>
                  <a:pt x="1221056" y="661235"/>
                  <a:pt x="1219200" y="664020"/>
                </a:cubicBezTo>
                <a:cubicBezTo>
                  <a:pt x="1210994" y="676330"/>
                  <a:pt x="1214057" y="669925"/>
                  <a:pt x="1209675" y="683070"/>
                </a:cubicBezTo>
                <a:cubicBezTo>
                  <a:pt x="1208332" y="693818"/>
                  <a:pt x="1207110" y="717080"/>
                  <a:pt x="1200150" y="727520"/>
                </a:cubicBezTo>
                <a:cubicBezTo>
                  <a:pt x="1198033" y="730695"/>
                  <a:pt x="1196243" y="734114"/>
                  <a:pt x="1193800" y="737045"/>
                </a:cubicBezTo>
                <a:cubicBezTo>
                  <a:pt x="1184668" y="748003"/>
                  <a:pt x="1176925" y="749571"/>
                  <a:pt x="1171575" y="765620"/>
                </a:cubicBezTo>
                <a:cubicBezTo>
                  <a:pt x="1169458" y="771970"/>
                  <a:pt x="1169958" y="779937"/>
                  <a:pt x="1165225" y="784670"/>
                </a:cubicBezTo>
                <a:cubicBezTo>
                  <a:pt x="1162050" y="787845"/>
                  <a:pt x="1159436" y="791704"/>
                  <a:pt x="1155700" y="794195"/>
                </a:cubicBezTo>
                <a:cubicBezTo>
                  <a:pt x="1127061" y="813288"/>
                  <a:pt x="1166625" y="778741"/>
                  <a:pt x="1136650" y="803720"/>
                </a:cubicBezTo>
                <a:cubicBezTo>
                  <a:pt x="1133201" y="806595"/>
                  <a:pt x="1130861" y="810754"/>
                  <a:pt x="1127125" y="813245"/>
                </a:cubicBezTo>
                <a:cubicBezTo>
                  <a:pt x="1124340" y="815101"/>
                  <a:pt x="1120593" y="814923"/>
                  <a:pt x="1117600" y="816420"/>
                </a:cubicBezTo>
                <a:cubicBezTo>
                  <a:pt x="1114187" y="818127"/>
                  <a:pt x="1111488" y="821063"/>
                  <a:pt x="1108075" y="822770"/>
                </a:cubicBezTo>
                <a:cubicBezTo>
                  <a:pt x="1105082" y="824267"/>
                  <a:pt x="1101543" y="824448"/>
                  <a:pt x="1098550" y="825945"/>
                </a:cubicBezTo>
                <a:cubicBezTo>
                  <a:pt x="1095137" y="827652"/>
                  <a:pt x="1092512" y="830745"/>
                  <a:pt x="1089025" y="832295"/>
                </a:cubicBezTo>
                <a:cubicBezTo>
                  <a:pt x="1082908" y="835013"/>
                  <a:pt x="1075544" y="834932"/>
                  <a:pt x="1069975" y="838645"/>
                </a:cubicBezTo>
                <a:cubicBezTo>
                  <a:pt x="1066800" y="840762"/>
                  <a:pt x="1064023" y="843655"/>
                  <a:pt x="1060450" y="844995"/>
                </a:cubicBezTo>
                <a:cubicBezTo>
                  <a:pt x="1055397" y="846890"/>
                  <a:pt x="1049781" y="846750"/>
                  <a:pt x="1044575" y="848170"/>
                </a:cubicBezTo>
                <a:cubicBezTo>
                  <a:pt x="1038117" y="849931"/>
                  <a:pt x="1025525" y="854520"/>
                  <a:pt x="1025525" y="854520"/>
                </a:cubicBezTo>
                <a:cubicBezTo>
                  <a:pt x="1006475" y="853462"/>
                  <a:pt x="987307" y="853712"/>
                  <a:pt x="968375" y="851345"/>
                </a:cubicBezTo>
                <a:cubicBezTo>
                  <a:pt x="961733" y="850515"/>
                  <a:pt x="949325" y="844995"/>
                  <a:pt x="949325" y="844995"/>
                </a:cubicBezTo>
                <a:cubicBezTo>
                  <a:pt x="948267" y="848170"/>
                  <a:pt x="947069" y="851302"/>
                  <a:pt x="946150" y="854520"/>
                </a:cubicBezTo>
                <a:cubicBezTo>
                  <a:pt x="944951" y="858716"/>
                  <a:pt x="945140" y="863431"/>
                  <a:pt x="942975" y="867220"/>
                </a:cubicBezTo>
                <a:cubicBezTo>
                  <a:pt x="937915" y="876074"/>
                  <a:pt x="931098" y="877117"/>
                  <a:pt x="923925" y="883095"/>
                </a:cubicBezTo>
                <a:cubicBezTo>
                  <a:pt x="904617" y="899185"/>
                  <a:pt x="925200" y="887220"/>
                  <a:pt x="901700" y="898970"/>
                </a:cubicBezTo>
                <a:cubicBezTo>
                  <a:pt x="897467" y="905320"/>
                  <a:pt x="895350" y="913787"/>
                  <a:pt x="889000" y="918020"/>
                </a:cubicBezTo>
                <a:cubicBezTo>
                  <a:pt x="875739" y="926861"/>
                  <a:pt x="882173" y="921672"/>
                  <a:pt x="869950" y="933895"/>
                </a:cubicBezTo>
                <a:cubicBezTo>
                  <a:pt x="868892" y="939187"/>
                  <a:pt x="869452" y="945085"/>
                  <a:pt x="866775" y="949770"/>
                </a:cubicBezTo>
                <a:cubicBezTo>
                  <a:pt x="863457" y="955577"/>
                  <a:pt x="840214" y="962378"/>
                  <a:pt x="838200" y="962470"/>
                </a:cubicBezTo>
                <a:lnTo>
                  <a:pt x="768350" y="965645"/>
                </a:lnTo>
                <a:cubicBezTo>
                  <a:pt x="749455" y="971943"/>
                  <a:pt x="751801" y="971995"/>
                  <a:pt x="720725" y="971995"/>
                </a:cubicBezTo>
                <a:cubicBezTo>
                  <a:pt x="682616" y="971995"/>
                  <a:pt x="633424" y="968292"/>
                  <a:pt x="593725" y="965645"/>
                </a:cubicBezTo>
                <a:cubicBezTo>
                  <a:pt x="558692" y="958638"/>
                  <a:pt x="591744" y="969140"/>
                  <a:pt x="571500" y="952945"/>
                </a:cubicBezTo>
                <a:cubicBezTo>
                  <a:pt x="568887" y="950854"/>
                  <a:pt x="565051" y="951088"/>
                  <a:pt x="561975" y="949770"/>
                </a:cubicBezTo>
                <a:cubicBezTo>
                  <a:pt x="557625" y="947906"/>
                  <a:pt x="553508" y="945537"/>
                  <a:pt x="549275" y="943420"/>
                </a:cubicBezTo>
                <a:lnTo>
                  <a:pt x="520700" y="952945"/>
                </a:lnTo>
                <a:cubicBezTo>
                  <a:pt x="517525" y="954003"/>
                  <a:pt x="513960" y="954264"/>
                  <a:pt x="511175" y="956120"/>
                </a:cubicBezTo>
                <a:cubicBezTo>
                  <a:pt x="508000" y="958237"/>
                  <a:pt x="505137" y="960920"/>
                  <a:pt x="501650" y="962470"/>
                </a:cubicBezTo>
                <a:cubicBezTo>
                  <a:pt x="495533" y="965188"/>
                  <a:pt x="488169" y="965107"/>
                  <a:pt x="482600" y="968820"/>
                </a:cubicBezTo>
                <a:cubicBezTo>
                  <a:pt x="476250" y="973053"/>
                  <a:pt x="470790" y="979107"/>
                  <a:pt x="463550" y="981520"/>
                </a:cubicBezTo>
                <a:cubicBezTo>
                  <a:pt x="457200" y="983637"/>
                  <a:pt x="450487" y="984877"/>
                  <a:pt x="444500" y="987870"/>
                </a:cubicBezTo>
                <a:cubicBezTo>
                  <a:pt x="440267" y="989987"/>
                  <a:pt x="436194" y="992462"/>
                  <a:pt x="431800" y="994220"/>
                </a:cubicBezTo>
                <a:cubicBezTo>
                  <a:pt x="425585" y="996706"/>
                  <a:pt x="418319" y="996857"/>
                  <a:pt x="412750" y="1000570"/>
                </a:cubicBezTo>
                <a:cubicBezTo>
                  <a:pt x="400440" y="1008776"/>
                  <a:pt x="406845" y="1005713"/>
                  <a:pt x="393700" y="1010095"/>
                </a:cubicBezTo>
                <a:cubicBezTo>
                  <a:pt x="366540" y="1008284"/>
                  <a:pt x="335409" y="1021901"/>
                  <a:pt x="349250" y="994220"/>
                </a:cubicBezTo>
                <a:cubicBezTo>
                  <a:pt x="351617" y="989487"/>
                  <a:pt x="355600" y="985753"/>
                  <a:pt x="358775" y="981520"/>
                </a:cubicBezTo>
                <a:cubicBezTo>
                  <a:pt x="358028" y="978531"/>
                  <a:pt x="354495" y="963022"/>
                  <a:pt x="352425" y="959295"/>
                </a:cubicBezTo>
                <a:cubicBezTo>
                  <a:pt x="348719" y="952624"/>
                  <a:pt x="346965" y="942658"/>
                  <a:pt x="339725" y="940245"/>
                </a:cubicBezTo>
                <a:lnTo>
                  <a:pt x="330200" y="937070"/>
                </a:lnTo>
                <a:cubicBezTo>
                  <a:pt x="322883" y="938289"/>
                  <a:pt x="309441" y="939512"/>
                  <a:pt x="301625" y="943420"/>
                </a:cubicBezTo>
                <a:cubicBezTo>
                  <a:pt x="298212" y="945127"/>
                  <a:pt x="295275" y="947653"/>
                  <a:pt x="292100" y="949770"/>
                </a:cubicBezTo>
                <a:cubicBezTo>
                  <a:pt x="289983" y="952945"/>
                  <a:pt x="287300" y="955808"/>
                  <a:pt x="285750" y="959295"/>
                </a:cubicBezTo>
                <a:cubicBezTo>
                  <a:pt x="283032" y="965412"/>
                  <a:pt x="281517" y="971995"/>
                  <a:pt x="279400" y="978345"/>
                </a:cubicBezTo>
                <a:cubicBezTo>
                  <a:pt x="278342" y="981520"/>
                  <a:pt x="277722" y="984877"/>
                  <a:pt x="276225" y="987870"/>
                </a:cubicBezTo>
                <a:cubicBezTo>
                  <a:pt x="271992" y="996337"/>
                  <a:pt x="270218" y="1006577"/>
                  <a:pt x="263525" y="1013270"/>
                </a:cubicBezTo>
                <a:lnTo>
                  <a:pt x="254000" y="1022795"/>
                </a:lnTo>
                <a:cubicBezTo>
                  <a:pt x="251883" y="1029145"/>
                  <a:pt x="251541" y="1036398"/>
                  <a:pt x="247650" y="1041845"/>
                </a:cubicBezTo>
                <a:cubicBezTo>
                  <a:pt x="245705" y="1044568"/>
                  <a:pt x="241118" y="1043523"/>
                  <a:pt x="238125" y="1045020"/>
                </a:cubicBezTo>
                <a:cubicBezTo>
                  <a:pt x="231454" y="1048355"/>
                  <a:pt x="223543" y="1055150"/>
                  <a:pt x="219075" y="1060895"/>
                </a:cubicBezTo>
                <a:cubicBezTo>
                  <a:pt x="214390" y="1066919"/>
                  <a:pt x="208788" y="1072705"/>
                  <a:pt x="206375" y="1079945"/>
                </a:cubicBezTo>
                <a:cubicBezTo>
                  <a:pt x="205038" y="1083955"/>
                  <a:pt x="201584" y="1097101"/>
                  <a:pt x="196850" y="1098995"/>
                </a:cubicBezTo>
                <a:cubicBezTo>
                  <a:pt x="188928" y="1102164"/>
                  <a:pt x="179917" y="1101112"/>
                  <a:pt x="171450" y="1102170"/>
                </a:cubicBezTo>
                <a:cubicBezTo>
                  <a:pt x="168275" y="1103228"/>
                  <a:pt x="164851" y="1103720"/>
                  <a:pt x="161925" y="1105345"/>
                </a:cubicBezTo>
                <a:cubicBezTo>
                  <a:pt x="155254" y="1109051"/>
                  <a:pt x="150115" y="1115632"/>
                  <a:pt x="142875" y="1118045"/>
                </a:cubicBezTo>
                <a:cubicBezTo>
                  <a:pt x="129730" y="1122427"/>
                  <a:pt x="136135" y="1119364"/>
                  <a:pt x="123825" y="1127570"/>
                </a:cubicBezTo>
                <a:cubicBezTo>
                  <a:pt x="110952" y="1125424"/>
                  <a:pt x="103916" y="1124772"/>
                  <a:pt x="92075" y="1121220"/>
                </a:cubicBezTo>
                <a:cubicBezTo>
                  <a:pt x="85664" y="1119297"/>
                  <a:pt x="79375" y="1116987"/>
                  <a:pt x="73025" y="1114870"/>
                </a:cubicBezTo>
                <a:lnTo>
                  <a:pt x="63500" y="1111695"/>
                </a:lnTo>
                <a:cubicBezTo>
                  <a:pt x="63527" y="1111585"/>
                  <a:pt x="68332" y="1090988"/>
                  <a:pt x="69850" y="1089470"/>
                </a:cubicBezTo>
                <a:cubicBezTo>
                  <a:pt x="72217" y="1087103"/>
                  <a:pt x="76200" y="1087353"/>
                  <a:pt x="79375" y="1086295"/>
                </a:cubicBezTo>
                <a:lnTo>
                  <a:pt x="92075" y="1067245"/>
                </a:lnTo>
                <a:cubicBezTo>
                  <a:pt x="94192" y="1064070"/>
                  <a:pt x="97218" y="1061340"/>
                  <a:pt x="98425" y="1057720"/>
                </a:cubicBezTo>
                <a:cubicBezTo>
                  <a:pt x="102807" y="1044575"/>
                  <a:pt x="99744" y="1050980"/>
                  <a:pt x="107950" y="1038670"/>
                </a:cubicBezTo>
                <a:cubicBezTo>
                  <a:pt x="106892" y="1031262"/>
                  <a:pt x="107814" y="1023284"/>
                  <a:pt x="104775" y="1016445"/>
                </a:cubicBezTo>
                <a:cubicBezTo>
                  <a:pt x="100537" y="1006910"/>
                  <a:pt x="71338" y="1007106"/>
                  <a:pt x="69850" y="1006920"/>
                </a:cubicBezTo>
                <a:cubicBezTo>
                  <a:pt x="66675" y="1005862"/>
                  <a:pt x="62938" y="1005836"/>
                  <a:pt x="60325" y="1003745"/>
                </a:cubicBezTo>
                <a:cubicBezTo>
                  <a:pt x="54730" y="999269"/>
                  <a:pt x="52892" y="990970"/>
                  <a:pt x="50800" y="984695"/>
                </a:cubicBezTo>
                <a:cubicBezTo>
                  <a:pt x="48683" y="966703"/>
                  <a:pt x="48844" y="948295"/>
                  <a:pt x="44450" y="930720"/>
                </a:cubicBezTo>
                <a:cubicBezTo>
                  <a:pt x="43361" y="926364"/>
                  <a:pt x="35332" y="925667"/>
                  <a:pt x="34925" y="921195"/>
                </a:cubicBezTo>
                <a:cubicBezTo>
                  <a:pt x="34470" y="916194"/>
                  <a:pt x="39814" y="892519"/>
                  <a:pt x="47625" y="886270"/>
                </a:cubicBezTo>
                <a:cubicBezTo>
                  <a:pt x="50238" y="884179"/>
                  <a:pt x="53975" y="884153"/>
                  <a:pt x="57150" y="883095"/>
                </a:cubicBezTo>
                <a:cubicBezTo>
                  <a:pt x="56092" y="879920"/>
                  <a:pt x="56066" y="876183"/>
                  <a:pt x="53975" y="873570"/>
                </a:cubicBezTo>
                <a:cubicBezTo>
                  <a:pt x="51591" y="870590"/>
                  <a:pt x="47381" y="869663"/>
                  <a:pt x="44450" y="867220"/>
                </a:cubicBezTo>
                <a:cubicBezTo>
                  <a:pt x="41001" y="864345"/>
                  <a:pt x="38100" y="860870"/>
                  <a:pt x="34925" y="857695"/>
                </a:cubicBezTo>
                <a:cubicBezTo>
                  <a:pt x="35983" y="847112"/>
                  <a:pt x="33343" y="835458"/>
                  <a:pt x="38100" y="825945"/>
                </a:cubicBezTo>
                <a:cubicBezTo>
                  <a:pt x="41513" y="819119"/>
                  <a:pt x="51754" y="818641"/>
                  <a:pt x="57150" y="813245"/>
                </a:cubicBezTo>
                <a:cubicBezTo>
                  <a:pt x="69373" y="801022"/>
                  <a:pt x="64184" y="807456"/>
                  <a:pt x="73025" y="794195"/>
                </a:cubicBezTo>
                <a:cubicBezTo>
                  <a:pt x="70908" y="780437"/>
                  <a:pt x="72602" y="765515"/>
                  <a:pt x="66675" y="752920"/>
                </a:cubicBezTo>
                <a:cubicBezTo>
                  <a:pt x="62613" y="744288"/>
                  <a:pt x="47071" y="740035"/>
                  <a:pt x="38100" y="737045"/>
                </a:cubicBezTo>
                <a:lnTo>
                  <a:pt x="31750" y="717995"/>
                </a:lnTo>
                <a:cubicBezTo>
                  <a:pt x="30692" y="714820"/>
                  <a:pt x="29231" y="711752"/>
                  <a:pt x="28575" y="708470"/>
                </a:cubicBezTo>
                <a:cubicBezTo>
                  <a:pt x="27517" y="703178"/>
                  <a:pt x="26820" y="697801"/>
                  <a:pt x="25400" y="692595"/>
                </a:cubicBezTo>
                <a:cubicBezTo>
                  <a:pt x="23639" y="686137"/>
                  <a:pt x="21167" y="679895"/>
                  <a:pt x="19050" y="673545"/>
                </a:cubicBezTo>
                <a:lnTo>
                  <a:pt x="15875" y="664020"/>
                </a:lnTo>
                <a:cubicBezTo>
                  <a:pt x="14817" y="646028"/>
                  <a:pt x="15374" y="627868"/>
                  <a:pt x="12700" y="610045"/>
                </a:cubicBezTo>
                <a:cubicBezTo>
                  <a:pt x="12134" y="606271"/>
                  <a:pt x="8057" y="603933"/>
                  <a:pt x="6350" y="600520"/>
                </a:cubicBezTo>
                <a:cubicBezTo>
                  <a:pt x="4853" y="597527"/>
                  <a:pt x="4233" y="594170"/>
                  <a:pt x="3175" y="590995"/>
                </a:cubicBezTo>
                <a:cubicBezTo>
                  <a:pt x="2117" y="583587"/>
                  <a:pt x="0" y="576254"/>
                  <a:pt x="0" y="568770"/>
                </a:cubicBezTo>
                <a:cubicBezTo>
                  <a:pt x="0" y="562332"/>
                  <a:pt x="1139" y="555827"/>
                  <a:pt x="3175" y="549720"/>
                </a:cubicBezTo>
                <a:cubicBezTo>
                  <a:pt x="5385" y="543089"/>
                  <a:pt x="14629" y="535091"/>
                  <a:pt x="19050" y="530670"/>
                </a:cubicBezTo>
                <a:cubicBezTo>
                  <a:pt x="22612" y="519984"/>
                  <a:pt x="22298" y="519430"/>
                  <a:pt x="28575" y="508445"/>
                </a:cubicBezTo>
                <a:cubicBezTo>
                  <a:pt x="30468" y="505132"/>
                  <a:pt x="33218" y="502333"/>
                  <a:pt x="34925" y="498920"/>
                </a:cubicBezTo>
                <a:cubicBezTo>
                  <a:pt x="36422" y="495927"/>
                  <a:pt x="36009" y="492008"/>
                  <a:pt x="38100" y="489395"/>
                </a:cubicBezTo>
                <a:cubicBezTo>
                  <a:pt x="40484" y="486415"/>
                  <a:pt x="44450" y="485162"/>
                  <a:pt x="47625" y="483045"/>
                </a:cubicBezTo>
                <a:cubicBezTo>
                  <a:pt x="65129" y="456789"/>
                  <a:pt x="40217" y="420074"/>
                  <a:pt x="41275" y="40684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4" name="Прямоугольник 313"/>
          <p:cNvSpPr/>
          <p:nvPr/>
        </p:nvSpPr>
        <p:spPr>
          <a:xfrm>
            <a:off x="7666047" y="4398464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Азнакаево</a:t>
            </a:r>
          </a:p>
        </p:txBody>
      </p:sp>
      <p:sp>
        <p:nvSpPr>
          <p:cNvPr id="316" name="Полилиния 315"/>
          <p:cNvSpPr/>
          <p:nvPr/>
        </p:nvSpPr>
        <p:spPr>
          <a:xfrm>
            <a:off x="2525506" y="4138836"/>
            <a:ext cx="1248232" cy="1414209"/>
          </a:xfrm>
          <a:custGeom>
            <a:avLst/>
            <a:gdLst>
              <a:gd name="connsiteX0" fmla="*/ 26684 w 1212546"/>
              <a:gd name="connsiteY0" fmla="*/ 928688 h 1442645"/>
              <a:gd name="connsiteX1" fmla="*/ 105265 w 1212546"/>
              <a:gd name="connsiteY1" fmla="*/ 926307 h 1442645"/>
              <a:gd name="connsiteX2" fmla="*/ 143365 w 1212546"/>
              <a:gd name="connsiteY2" fmla="*/ 921544 h 1442645"/>
              <a:gd name="connsiteX3" fmla="*/ 167178 w 1212546"/>
              <a:gd name="connsiteY3" fmla="*/ 923925 h 1442645"/>
              <a:gd name="connsiteX4" fmla="*/ 169559 w 1212546"/>
              <a:gd name="connsiteY4" fmla="*/ 931069 h 1442645"/>
              <a:gd name="connsiteX5" fmla="*/ 174321 w 1212546"/>
              <a:gd name="connsiteY5" fmla="*/ 923925 h 1442645"/>
              <a:gd name="connsiteX6" fmla="*/ 171940 w 1212546"/>
              <a:gd name="connsiteY6" fmla="*/ 916782 h 1442645"/>
              <a:gd name="connsiteX7" fmla="*/ 174321 w 1212546"/>
              <a:gd name="connsiteY7" fmla="*/ 907257 h 1442645"/>
              <a:gd name="connsiteX8" fmla="*/ 176703 w 1212546"/>
              <a:gd name="connsiteY8" fmla="*/ 892969 h 1442645"/>
              <a:gd name="connsiteX9" fmla="*/ 190990 w 1212546"/>
              <a:gd name="connsiteY9" fmla="*/ 902494 h 1442645"/>
              <a:gd name="connsiteX10" fmla="*/ 212421 w 1212546"/>
              <a:gd name="connsiteY10" fmla="*/ 914400 h 1442645"/>
              <a:gd name="connsiteX11" fmla="*/ 226709 w 1212546"/>
              <a:gd name="connsiteY11" fmla="*/ 921544 h 1442645"/>
              <a:gd name="connsiteX12" fmla="*/ 233853 w 1212546"/>
              <a:gd name="connsiteY12" fmla="*/ 926307 h 1442645"/>
              <a:gd name="connsiteX13" fmla="*/ 240996 w 1212546"/>
              <a:gd name="connsiteY13" fmla="*/ 928688 h 1442645"/>
              <a:gd name="connsiteX14" fmla="*/ 257665 w 1212546"/>
              <a:gd name="connsiteY14" fmla="*/ 935832 h 1442645"/>
              <a:gd name="connsiteX15" fmla="*/ 295765 w 1212546"/>
              <a:gd name="connsiteY15" fmla="*/ 933450 h 1442645"/>
              <a:gd name="connsiteX16" fmla="*/ 319578 w 1212546"/>
              <a:gd name="connsiteY16" fmla="*/ 928688 h 1442645"/>
              <a:gd name="connsiteX17" fmla="*/ 326721 w 1212546"/>
              <a:gd name="connsiteY17" fmla="*/ 914400 h 1442645"/>
              <a:gd name="connsiteX18" fmla="*/ 331484 w 1212546"/>
              <a:gd name="connsiteY18" fmla="*/ 890588 h 1442645"/>
              <a:gd name="connsiteX19" fmla="*/ 333865 w 1212546"/>
              <a:gd name="connsiteY19" fmla="*/ 864394 h 1442645"/>
              <a:gd name="connsiteX20" fmla="*/ 343390 w 1212546"/>
              <a:gd name="connsiteY20" fmla="*/ 842963 h 1442645"/>
              <a:gd name="connsiteX21" fmla="*/ 364821 w 1212546"/>
              <a:gd name="connsiteY21" fmla="*/ 823913 h 1442645"/>
              <a:gd name="connsiteX22" fmla="*/ 383871 w 1212546"/>
              <a:gd name="connsiteY22" fmla="*/ 819150 h 1442645"/>
              <a:gd name="connsiteX23" fmla="*/ 426734 w 1212546"/>
              <a:gd name="connsiteY23" fmla="*/ 821532 h 1442645"/>
              <a:gd name="connsiteX24" fmla="*/ 429115 w 1212546"/>
              <a:gd name="connsiteY24" fmla="*/ 831057 h 1442645"/>
              <a:gd name="connsiteX25" fmla="*/ 436259 w 1212546"/>
              <a:gd name="connsiteY25" fmla="*/ 833438 h 1442645"/>
              <a:gd name="connsiteX26" fmla="*/ 479121 w 1212546"/>
              <a:gd name="connsiteY26" fmla="*/ 831057 h 1442645"/>
              <a:gd name="connsiteX27" fmla="*/ 488646 w 1212546"/>
              <a:gd name="connsiteY27" fmla="*/ 828675 h 1442645"/>
              <a:gd name="connsiteX28" fmla="*/ 495790 w 1212546"/>
              <a:gd name="connsiteY28" fmla="*/ 821532 h 1442645"/>
              <a:gd name="connsiteX29" fmla="*/ 493409 w 1212546"/>
              <a:gd name="connsiteY29" fmla="*/ 795338 h 1442645"/>
              <a:gd name="connsiteX30" fmla="*/ 491028 w 1212546"/>
              <a:gd name="connsiteY30" fmla="*/ 788194 h 1442645"/>
              <a:gd name="connsiteX31" fmla="*/ 483884 w 1212546"/>
              <a:gd name="connsiteY31" fmla="*/ 781050 h 1442645"/>
              <a:gd name="connsiteX32" fmla="*/ 476740 w 1212546"/>
              <a:gd name="connsiteY32" fmla="*/ 778669 h 1442645"/>
              <a:gd name="connsiteX33" fmla="*/ 464834 w 1212546"/>
              <a:gd name="connsiteY33" fmla="*/ 762000 h 1442645"/>
              <a:gd name="connsiteX34" fmla="*/ 510078 w 1212546"/>
              <a:gd name="connsiteY34" fmla="*/ 757238 h 1442645"/>
              <a:gd name="connsiteX35" fmla="*/ 517221 w 1212546"/>
              <a:gd name="connsiteY35" fmla="*/ 752475 h 1442645"/>
              <a:gd name="connsiteX36" fmla="*/ 533890 w 1212546"/>
              <a:gd name="connsiteY36" fmla="*/ 747713 h 1442645"/>
              <a:gd name="connsiteX37" fmla="*/ 541034 w 1212546"/>
              <a:gd name="connsiteY37" fmla="*/ 745332 h 1442645"/>
              <a:gd name="connsiteX38" fmla="*/ 548178 w 1212546"/>
              <a:gd name="connsiteY38" fmla="*/ 769144 h 1442645"/>
              <a:gd name="connsiteX39" fmla="*/ 555321 w 1212546"/>
              <a:gd name="connsiteY39" fmla="*/ 771525 h 1442645"/>
              <a:gd name="connsiteX40" fmla="*/ 560084 w 1212546"/>
              <a:gd name="connsiteY40" fmla="*/ 781050 h 1442645"/>
              <a:gd name="connsiteX41" fmla="*/ 567228 w 1212546"/>
              <a:gd name="connsiteY41" fmla="*/ 783432 h 1442645"/>
              <a:gd name="connsiteX42" fmla="*/ 576753 w 1212546"/>
              <a:gd name="connsiteY42" fmla="*/ 792957 h 1442645"/>
              <a:gd name="connsiteX43" fmla="*/ 586278 w 1212546"/>
              <a:gd name="connsiteY43" fmla="*/ 807244 h 1442645"/>
              <a:gd name="connsiteX44" fmla="*/ 593421 w 1212546"/>
              <a:gd name="connsiteY44" fmla="*/ 821532 h 1442645"/>
              <a:gd name="connsiteX45" fmla="*/ 600565 w 1212546"/>
              <a:gd name="connsiteY45" fmla="*/ 826294 h 1442645"/>
              <a:gd name="connsiteX46" fmla="*/ 605328 w 1212546"/>
              <a:gd name="connsiteY46" fmla="*/ 833438 h 1442645"/>
              <a:gd name="connsiteX47" fmla="*/ 626759 w 1212546"/>
              <a:gd name="connsiteY47" fmla="*/ 845344 h 1442645"/>
              <a:gd name="connsiteX48" fmla="*/ 672003 w 1212546"/>
              <a:gd name="connsiteY48" fmla="*/ 847725 h 1442645"/>
              <a:gd name="connsiteX49" fmla="*/ 676765 w 1212546"/>
              <a:gd name="connsiteY49" fmla="*/ 859632 h 1442645"/>
              <a:gd name="connsiteX50" fmla="*/ 667240 w 1212546"/>
              <a:gd name="connsiteY50" fmla="*/ 866775 h 1442645"/>
              <a:gd name="connsiteX51" fmla="*/ 652953 w 1212546"/>
              <a:gd name="connsiteY51" fmla="*/ 871538 h 1442645"/>
              <a:gd name="connsiteX52" fmla="*/ 650571 w 1212546"/>
              <a:gd name="connsiteY52" fmla="*/ 885825 h 1442645"/>
              <a:gd name="connsiteX53" fmla="*/ 655334 w 1212546"/>
              <a:gd name="connsiteY53" fmla="*/ 892969 h 1442645"/>
              <a:gd name="connsiteX54" fmla="*/ 669621 w 1212546"/>
              <a:gd name="connsiteY54" fmla="*/ 897732 h 1442645"/>
              <a:gd name="connsiteX55" fmla="*/ 695815 w 1212546"/>
              <a:gd name="connsiteY55" fmla="*/ 909638 h 1442645"/>
              <a:gd name="connsiteX56" fmla="*/ 712484 w 1212546"/>
              <a:gd name="connsiteY56" fmla="*/ 931069 h 1442645"/>
              <a:gd name="connsiteX57" fmla="*/ 717246 w 1212546"/>
              <a:gd name="connsiteY57" fmla="*/ 938213 h 1442645"/>
              <a:gd name="connsiteX58" fmla="*/ 719628 w 1212546"/>
              <a:gd name="connsiteY58" fmla="*/ 950119 h 1442645"/>
              <a:gd name="connsiteX59" fmla="*/ 733915 w 1212546"/>
              <a:gd name="connsiteY59" fmla="*/ 959644 h 1442645"/>
              <a:gd name="connsiteX60" fmla="*/ 748203 w 1212546"/>
              <a:gd name="connsiteY60" fmla="*/ 981075 h 1442645"/>
              <a:gd name="connsiteX61" fmla="*/ 752965 w 1212546"/>
              <a:gd name="connsiteY61" fmla="*/ 988219 h 1442645"/>
              <a:gd name="connsiteX62" fmla="*/ 757728 w 1212546"/>
              <a:gd name="connsiteY62" fmla="*/ 1002507 h 1442645"/>
              <a:gd name="connsiteX63" fmla="*/ 762490 w 1212546"/>
              <a:gd name="connsiteY63" fmla="*/ 1016794 h 1442645"/>
              <a:gd name="connsiteX64" fmla="*/ 764871 w 1212546"/>
              <a:gd name="connsiteY64" fmla="*/ 1023938 h 1442645"/>
              <a:gd name="connsiteX65" fmla="*/ 769634 w 1212546"/>
              <a:gd name="connsiteY65" fmla="*/ 1057275 h 1442645"/>
              <a:gd name="connsiteX66" fmla="*/ 772015 w 1212546"/>
              <a:gd name="connsiteY66" fmla="*/ 1069182 h 1442645"/>
              <a:gd name="connsiteX67" fmla="*/ 793446 w 1212546"/>
              <a:gd name="connsiteY67" fmla="*/ 1081088 h 1442645"/>
              <a:gd name="connsiteX68" fmla="*/ 800590 w 1212546"/>
              <a:gd name="connsiteY68" fmla="*/ 1085850 h 1442645"/>
              <a:gd name="connsiteX69" fmla="*/ 814878 w 1212546"/>
              <a:gd name="connsiteY69" fmla="*/ 1090613 h 1442645"/>
              <a:gd name="connsiteX70" fmla="*/ 822021 w 1212546"/>
              <a:gd name="connsiteY70" fmla="*/ 1095375 h 1442645"/>
              <a:gd name="connsiteX71" fmla="*/ 814878 w 1212546"/>
              <a:gd name="connsiteY71" fmla="*/ 1097757 h 1442645"/>
              <a:gd name="connsiteX72" fmla="*/ 795828 w 1212546"/>
              <a:gd name="connsiteY72" fmla="*/ 1102519 h 1442645"/>
              <a:gd name="connsiteX73" fmla="*/ 788684 w 1212546"/>
              <a:gd name="connsiteY73" fmla="*/ 1107282 h 1442645"/>
              <a:gd name="connsiteX74" fmla="*/ 779159 w 1212546"/>
              <a:gd name="connsiteY74" fmla="*/ 1126332 h 1442645"/>
              <a:gd name="connsiteX75" fmla="*/ 772015 w 1212546"/>
              <a:gd name="connsiteY75" fmla="*/ 1131094 h 1442645"/>
              <a:gd name="connsiteX76" fmla="*/ 769634 w 1212546"/>
              <a:gd name="connsiteY76" fmla="*/ 1138238 h 1442645"/>
              <a:gd name="connsiteX77" fmla="*/ 767253 w 1212546"/>
              <a:gd name="connsiteY77" fmla="*/ 1154907 h 1442645"/>
              <a:gd name="connsiteX78" fmla="*/ 774396 w 1212546"/>
              <a:gd name="connsiteY78" fmla="*/ 1157288 h 1442645"/>
              <a:gd name="connsiteX79" fmla="*/ 810115 w 1212546"/>
              <a:gd name="connsiteY79" fmla="*/ 1159669 h 1442645"/>
              <a:gd name="connsiteX80" fmla="*/ 817259 w 1212546"/>
              <a:gd name="connsiteY80" fmla="*/ 1169194 h 1442645"/>
              <a:gd name="connsiteX81" fmla="*/ 822021 w 1212546"/>
              <a:gd name="connsiteY81" fmla="*/ 1178719 h 1442645"/>
              <a:gd name="connsiteX82" fmla="*/ 829165 w 1212546"/>
              <a:gd name="connsiteY82" fmla="*/ 1183482 h 1442645"/>
              <a:gd name="connsiteX83" fmla="*/ 836309 w 1212546"/>
              <a:gd name="connsiteY83" fmla="*/ 1207294 h 1442645"/>
              <a:gd name="connsiteX84" fmla="*/ 838690 w 1212546"/>
              <a:gd name="connsiteY84" fmla="*/ 1214438 h 1442645"/>
              <a:gd name="connsiteX85" fmla="*/ 852978 w 1212546"/>
              <a:gd name="connsiteY85" fmla="*/ 1219200 h 1442645"/>
              <a:gd name="connsiteX86" fmla="*/ 838690 w 1212546"/>
              <a:gd name="connsiteY86" fmla="*/ 1233488 h 1442645"/>
              <a:gd name="connsiteX87" fmla="*/ 831546 w 1212546"/>
              <a:gd name="connsiteY87" fmla="*/ 1240632 h 1442645"/>
              <a:gd name="connsiteX88" fmla="*/ 822021 w 1212546"/>
              <a:gd name="connsiteY88" fmla="*/ 1247775 h 1442645"/>
              <a:gd name="connsiteX89" fmla="*/ 824403 w 1212546"/>
              <a:gd name="connsiteY89" fmla="*/ 1304925 h 1442645"/>
              <a:gd name="connsiteX90" fmla="*/ 831546 w 1212546"/>
              <a:gd name="connsiteY90" fmla="*/ 1312069 h 1442645"/>
              <a:gd name="connsiteX91" fmla="*/ 845834 w 1212546"/>
              <a:gd name="connsiteY91" fmla="*/ 1314450 h 1442645"/>
              <a:gd name="connsiteX92" fmla="*/ 864884 w 1212546"/>
              <a:gd name="connsiteY92" fmla="*/ 1321594 h 1442645"/>
              <a:gd name="connsiteX93" fmla="*/ 881553 w 1212546"/>
              <a:gd name="connsiteY93" fmla="*/ 1331119 h 1442645"/>
              <a:gd name="connsiteX94" fmla="*/ 883934 w 1212546"/>
              <a:gd name="connsiteY94" fmla="*/ 1340644 h 1442645"/>
              <a:gd name="connsiteX95" fmla="*/ 886315 w 1212546"/>
              <a:gd name="connsiteY95" fmla="*/ 1347788 h 1442645"/>
              <a:gd name="connsiteX96" fmla="*/ 879171 w 1212546"/>
              <a:gd name="connsiteY96" fmla="*/ 1369219 h 1442645"/>
              <a:gd name="connsiteX97" fmla="*/ 872028 w 1212546"/>
              <a:gd name="connsiteY97" fmla="*/ 1371600 h 1442645"/>
              <a:gd name="connsiteX98" fmla="*/ 864884 w 1212546"/>
              <a:gd name="connsiteY98" fmla="*/ 1378744 h 1442645"/>
              <a:gd name="connsiteX99" fmla="*/ 862503 w 1212546"/>
              <a:gd name="connsiteY99" fmla="*/ 1390650 h 1442645"/>
              <a:gd name="connsiteX100" fmla="*/ 860121 w 1212546"/>
              <a:gd name="connsiteY100" fmla="*/ 1400175 h 1442645"/>
              <a:gd name="connsiteX101" fmla="*/ 855359 w 1212546"/>
              <a:gd name="connsiteY101" fmla="*/ 1421607 h 1442645"/>
              <a:gd name="connsiteX102" fmla="*/ 857740 w 1212546"/>
              <a:gd name="connsiteY102" fmla="*/ 1433513 h 1442645"/>
              <a:gd name="connsiteX103" fmla="*/ 864884 w 1212546"/>
              <a:gd name="connsiteY103" fmla="*/ 1435894 h 1442645"/>
              <a:gd name="connsiteX104" fmla="*/ 905365 w 1212546"/>
              <a:gd name="connsiteY104" fmla="*/ 1433513 h 1442645"/>
              <a:gd name="connsiteX105" fmla="*/ 991090 w 1212546"/>
              <a:gd name="connsiteY105" fmla="*/ 1438275 h 1442645"/>
              <a:gd name="connsiteX106" fmla="*/ 1029190 w 1212546"/>
              <a:gd name="connsiteY106" fmla="*/ 1438275 h 1442645"/>
              <a:gd name="connsiteX107" fmla="*/ 1043478 w 1212546"/>
              <a:gd name="connsiteY107" fmla="*/ 1426369 h 1442645"/>
              <a:gd name="connsiteX108" fmla="*/ 1057765 w 1212546"/>
              <a:gd name="connsiteY108" fmla="*/ 1421607 h 1442645"/>
              <a:gd name="connsiteX109" fmla="*/ 1083959 w 1212546"/>
              <a:gd name="connsiteY109" fmla="*/ 1423988 h 1442645"/>
              <a:gd name="connsiteX110" fmla="*/ 1091103 w 1212546"/>
              <a:gd name="connsiteY110" fmla="*/ 1431132 h 1442645"/>
              <a:gd name="connsiteX111" fmla="*/ 1105390 w 1212546"/>
              <a:gd name="connsiteY111" fmla="*/ 1435894 h 1442645"/>
              <a:gd name="connsiteX112" fmla="*/ 1133965 w 1212546"/>
              <a:gd name="connsiteY112" fmla="*/ 1431132 h 1442645"/>
              <a:gd name="connsiteX113" fmla="*/ 1138728 w 1212546"/>
              <a:gd name="connsiteY113" fmla="*/ 1416844 h 1442645"/>
              <a:gd name="connsiteX114" fmla="*/ 1157778 w 1212546"/>
              <a:gd name="connsiteY114" fmla="*/ 1404938 h 1442645"/>
              <a:gd name="connsiteX115" fmla="*/ 1169684 w 1212546"/>
              <a:gd name="connsiteY115" fmla="*/ 1388269 h 1442645"/>
              <a:gd name="connsiteX116" fmla="*/ 1198259 w 1212546"/>
              <a:gd name="connsiteY116" fmla="*/ 1381125 h 1442645"/>
              <a:gd name="connsiteX117" fmla="*/ 1207784 w 1212546"/>
              <a:gd name="connsiteY117" fmla="*/ 1373982 h 1442645"/>
              <a:gd name="connsiteX118" fmla="*/ 1212546 w 1212546"/>
              <a:gd name="connsiteY118" fmla="*/ 1359694 h 1442645"/>
              <a:gd name="connsiteX119" fmla="*/ 1210165 w 1212546"/>
              <a:gd name="connsiteY119" fmla="*/ 1343025 h 1442645"/>
              <a:gd name="connsiteX120" fmla="*/ 1205403 w 1212546"/>
              <a:gd name="connsiteY120" fmla="*/ 1312069 h 1442645"/>
              <a:gd name="connsiteX121" fmla="*/ 1200640 w 1212546"/>
              <a:gd name="connsiteY121" fmla="*/ 1304925 h 1442645"/>
              <a:gd name="connsiteX122" fmla="*/ 1198259 w 1212546"/>
              <a:gd name="connsiteY122" fmla="*/ 1297782 h 1442645"/>
              <a:gd name="connsiteX123" fmla="*/ 1195878 w 1212546"/>
              <a:gd name="connsiteY123" fmla="*/ 1285875 h 1442645"/>
              <a:gd name="connsiteX124" fmla="*/ 1188734 w 1212546"/>
              <a:gd name="connsiteY124" fmla="*/ 1283494 h 1442645"/>
              <a:gd name="connsiteX125" fmla="*/ 1164921 w 1212546"/>
              <a:gd name="connsiteY125" fmla="*/ 1293019 h 1442645"/>
              <a:gd name="connsiteX126" fmla="*/ 1162540 w 1212546"/>
              <a:gd name="connsiteY126" fmla="*/ 1302544 h 1442645"/>
              <a:gd name="connsiteX127" fmla="*/ 1150634 w 1212546"/>
              <a:gd name="connsiteY127" fmla="*/ 1297782 h 1442645"/>
              <a:gd name="connsiteX128" fmla="*/ 1145871 w 1212546"/>
              <a:gd name="connsiteY128" fmla="*/ 1283494 h 1442645"/>
              <a:gd name="connsiteX129" fmla="*/ 1136346 w 1212546"/>
              <a:gd name="connsiteY129" fmla="*/ 1269207 h 1442645"/>
              <a:gd name="connsiteX130" fmla="*/ 1131584 w 1212546"/>
              <a:gd name="connsiteY130" fmla="*/ 1262063 h 1442645"/>
              <a:gd name="connsiteX131" fmla="*/ 1124440 w 1212546"/>
              <a:gd name="connsiteY131" fmla="*/ 1259682 h 1442645"/>
              <a:gd name="connsiteX132" fmla="*/ 1112534 w 1212546"/>
              <a:gd name="connsiteY132" fmla="*/ 1257300 h 1442645"/>
              <a:gd name="connsiteX133" fmla="*/ 1074434 w 1212546"/>
              <a:gd name="connsiteY133" fmla="*/ 1252538 h 1442645"/>
              <a:gd name="connsiteX134" fmla="*/ 1057765 w 1212546"/>
              <a:gd name="connsiteY134" fmla="*/ 1247775 h 1442645"/>
              <a:gd name="connsiteX135" fmla="*/ 1043478 w 1212546"/>
              <a:gd name="connsiteY135" fmla="*/ 1243013 h 1442645"/>
              <a:gd name="connsiteX136" fmla="*/ 1031571 w 1212546"/>
              <a:gd name="connsiteY136" fmla="*/ 1240632 h 1442645"/>
              <a:gd name="connsiteX137" fmla="*/ 1017284 w 1212546"/>
              <a:gd name="connsiteY137" fmla="*/ 1235869 h 1442645"/>
              <a:gd name="connsiteX138" fmla="*/ 998234 w 1212546"/>
              <a:gd name="connsiteY138" fmla="*/ 1228725 h 1442645"/>
              <a:gd name="connsiteX139" fmla="*/ 1002996 w 1212546"/>
              <a:gd name="connsiteY139" fmla="*/ 1216819 h 1442645"/>
              <a:gd name="connsiteX140" fmla="*/ 1014903 w 1212546"/>
              <a:gd name="connsiteY140" fmla="*/ 1200150 h 1442645"/>
              <a:gd name="connsiteX141" fmla="*/ 1017284 w 1212546"/>
              <a:gd name="connsiteY141" fmla="*/ 1193007 h 1442645"/>
              <a:gd name="connsiteX142" fmla="*/ 1010140 w 1212546"/>
              <a:gd name="connsiteY142" fmla="*/ 1159669 h 1442645"/>
              <a:gd name="connsiteX143" fmla="*/ 1007759 w 1212546"/>
              <a:gd name="connsiteY143" fmla="*/ 1150144 h 1442645"/>
              <a:gd name="connsiteX144" fmla="*/ 1002996 w 1212546"/>
              <a:gd name="connsiteY144" fmla="*/ 1135857 h 1442645"/>
              <a:gd name="connsiteX145" fmla="*/ 1000615 w 1212546"/>
              <a:gd name="connsiteY145" fmla="*/ 1107282 h 1442645"/>
              <a:gd name="connsiteX146" fmla="*/ 995853 w 1212546"/>
              <a:gd name="connsiteY146" fmla="*/ 1083469 h 1442645"/>
              <a:gd name="connsiteX147" fmla="*/ 986328 w 1212546"/>
              <a:gd name="connsiteY147" fmla="*/ 1069182 h 1442645"/>
              <a:gd name="connsiteX148" fmla="*/ 983946 w 1212546"/>
              <a:gd name="connsiteY148" fmla="*/ 1062038 h 1442645"/>
              <a:gd name="connsiteX149" fmla="*/ 969659 w 1212546"/>
              <a:gd name="connsiteY149" fmla="*/ 1047750 h 1442645"/>
              <a:gd name="connsiteX150" fmla="*/ 967278 w 1212546"/>
              <a:gd name="connsiteY150" fmla="*/ 1040607 h 1442645"/>
              <a:gd name="connsiteX151" fmla="*/ 960134 w 1212546"/>
              <a:gd name="connsiteY151" fmla="*/ 1038225 h 1442645"/>
              <a:gd name="connsiteX152" fmla="*/ 957753 w 1212546"/>
              <a:gd name="connsiteY152" fmla="*/ 1023938 h 1442645"/>
              <a:gd name="connsiteX153" fmla="*/ 955371 w 1212546"/>
              <a:gd name="connsiteY153" fmla="*/ 1002507 h 1442645"/>
              <a:gd name="connsiteX154" fmla="*/ 952990 w 1212546"/>
              <a:gd name="connsiteY154" fmla="*/ 995363 h 1442645"/>
              <a:gd name="connsiteX155" fmla="*/ 943465 w 1212546"/>
              <a:gd name="connsiteY155" fmla="*/ 992982 h 1442645"/>
              <a:gd name="connsiteX156" fmla="*/ 936321 w 1212546"/>
              <a:gd name="connsiteY156" fmla="*/ 990600 h 1442645"/>
              <a:gd name="connsiteX157" fmla="*/ 924415 w 1212546"/>
              <a:gd name="connsiteY157" fmla="*/ 971550 h 1442645"/>
              <a:gd name="connsiteX158" fmla="*/ 912509 w 1212546"/>
              <a:gd name="connsiteY158" fmla="*/ 959644 h 1442645"/>
              <a:gd name="connsiteX159" fmla="*/ 907746 w 1212546"/>
              <a:gd name="connsiteY159" fmla="*/ 952500 h 1442645"/>
              <a:gd name="connsiteX160" fmla="*/ 907746 w 1212546"/>
              <a:gd name="connsiteY160" fmla="*/ 885825 h 1442645"/>
              <a:gd name="connsiteX161" fmla="*/ 910128 w 1212546"/>
              <a:gd name="connsiteY161" fmla="*/ 862013 h 1442645"/>
              <a:gd name="connsiteX162" fmla="*/ 914890 w 1212546"/>
              <a:gd name="connsiteY162" fmla="*/ 847725 h 1442645"/>
              <a:gd name="connsiteX163" fmla="*/ 929178 w 1212546"/>
              <a:gd name="connsiteY163" fmla="*/ 840582 h 1442645"/>
              <a:gd name="connsiteX164" fmla="*/ 936321 w 1212546"/>
              <a:gd name="connsiteY164" fmla="*/ 838200 h 1442645"/>
              <a:gd name="connsiteX165" fmla="*/ 950609 w 1212546"/>
              <a:gd name="connsiteY165" fmla="*/ 828675 h 1442645"/>
              <a:gd name="connsiteX166" fmla="*/ 952990 w 1212546"/>
              <a:gd name="connsiteY166" fmla="*/ 754857 h 1442645"/>
              <a:gd name="connsiteX167" fmla="*/ 950609 w 1212546"/>
              <a:gd name="connsiteY167" fmla="*/ 747713 h 1442645"/>
              <a:gd name="connsiteX168" fmla="*/ 945846 w 1212546"/>
              <a:gd name="connsiteY168" fmla="*/ 740569 h 1442645"/>
              <a:gd name="connsiteX169" fmla="*/ 924415 w 1212546"/>
              <a:gd name="connsiteY169" fmla="*/ 731044 h 1442645"/>
              <a:gd name="connsiteX170" fmla="*/ 917271 w 1212546"/>
              <a:gd name="connsiteY170" fmla="*/ 728663 h 1442645"/>
              <a:gd name="connsiteX171" fmla="*/ 910128 w 1212546"/>
              <a:gd name="connsiteY171" fmla="*/ 723900 h 1442645"/>
              <a:gd name="connsiteX172" fmla="*/ 895840 w 1212546"/>
              <a:gd name="connsiteY172" fmla="*/ 716757 h 1442645"/>
              <a:gd name="connsiteX173" fmla="*/ 883934 w 1212546"/>
              <a:gd name="connsiteY173" fmla="*/ 695325 h 1442645"/>
              <a:gd name="connsiteX174" fmla="*/ 886315 w 1212546"/>
              <a:gd name="connsiteY174" fmla="*/ 683419 h 1442645"/>
              <a:gd name="connsiteX175" fmla="*/ 905365 w 1212546"/>
              <a:gd name="connsiteY175" fmla="*/ 678657 h 1442645"/>
              <a:gd name="connsiteX176" fmla="*/ 912509 w 1212546"/>
              <a:gd name="connsiteY176" fmla="*/ 673894 h 1442645"/>
              <a:gd name="connsiteX177" fmla="*/ 919653 w 1212546"/>
              <a:gd name="connsiteY177" fmla="*/ 671513 h 1442645"/>
              <a:gd name="connsiteX178" fmla="*/ 933940 w 1212546"/>
              <a:gd name="connsiteY178" fmla="*/ 661988 h 1442645"/>
              <a:gd name="connsiteX179" fmla="*/ 941084 w 1212546"/>
              <a:gd name="connsiteY179" fmla="*/ 657225 h 1442645"/>
              <a:gd name="connsiteX180" fmla="*/ 957753 w 1212546"/>
              <a:gd name="connsiteY180" fmla="*/ 650082 h 1442645"/>
              <a:gd name="connsiteX181" fmla="*/ 964896 w 1212546"/>
              <a:gd name="connsiteY181" fmla="*/ 645319 h 1442645"/>
              <a:gd name="connsiteX182" fmla="*/ 991090 w 1212546"/>
              <a:gd name="connsiteY182" fmla="*/ 640557 h 1442645"/>
              <a:gd name="connsiteX183" fmla="*/ 1005378 w 1212546"/>
              <a:gd name="connsiteY183" fmla="*/ 633413 h 1442645"/>
              <a:gd name="connsiteX184" fmla="*/ 1012521 w 1212546"/>
              <a:gd name="connsiteY184" fmla="*/ 628650 h 1442645"/>
              <a:gd name="connsiteX185" fmla="*/ 1019665 w 1212546"/>
              <a:gd name="connsiteY185" fmla="*/ 626269 h 1442645"/>
              <a:gd name="connsiteX186" fmla="*/ 1038715 w 1212546"/>
              <a:gd name="connsiteY186" fmla="*/ 619125 h 1442645"/>
              <a:gd name="connsiteX187" fmla="*/ 1043478 w 1212546"/>
              <a:gd name="connsiteY187" fmla="*/ 611982 h 1442645"/>
              <a:gd name="connsiteX188" fmla="*/ 1050621 w 1212546"/>
              <a:gd name="connsiteY188" fmla="*/ 609600 h 1442645"/>
              <a:gd name="connsiteX189" fmla="*/ 1057765 w 1212546"/>
              <a:gd name="connsiteY189" fmla="*/ 604838 h 1442645"/>
              <a:gd name="connsiteX190" fmla="*/ 1069671 w 1212546"/>
              <a:gd name="connsiteY190" fmla="*/ 600075 h 1442645"/>
              <a:gd name="connsiteX191" fmla="*/ 1083959 w 1212546"/>
              <a:gd name="connsiteY191" fmla="*/ 592932 h 1442645"/>
              <a:gd name="connsiteX192" fmla="*/ 1093484 w 1212546"/>
              <a:gd name="connsiteY192" fmla="*/ 576263 h 1442645"/>
              <a:gd name="connsiteX193" fmla="*/ 1103009 w 1212546"/>
              <a:gd name="connsiteY193" fmla="*/ 559594 h 1442645"/>
              <a:gd name="connsiteX194" fmla="*/ 1107771 w 1212546"/>
              <a:gd name="connsiteY194" fmla="*/ 545307 h 1442645"/>
              <a:gd name="connsiteX195" fmla="*/ 1117296 w 1212546"/>
              <a:gd name="connsiteY195" fmla="*/ 531019 h 1442645"/>
              <a:gd name="connsiteX196" fmla="*/ 1119678 w 1212546"/>
              <a:gd name="connsiteY196" fmla="*/ 523875 h 1442645"/>
              <a:gd name="connsiteX197" fmla="*/ 1126821 w 1212546"/>
              <a:gd name="connsiteY197" fmla="*/ 521494 h 1442645"/>
              <a:gd name="connsiteX198" fmla="*/ 1131584 w 1212546"/>
              <a:gd name="connsiteY198" fmla="*/ 514350 h 1442645"/>
              <a:gd name="connsiteX199" fmla="*/ 1131584 w 1212546"/>
              <a:gd name="connsiteY199" fmla="*/ 478632 h 1442645"/>
              <a:gd name="connsiteX200" fmla="*/ 1124440 w 1212546"/>
              <a:gd name="connsiteY200" fmla="*/ 471488 h 1442645"/>
              <a:gd name="connsiteX201" fmla="*/ 1126821 w 1212546"/>
              <a:gd name="connsiteY201" fmla="*/ 464344 h 1442645"/>
              <a:gd name="connsiteX202" fmla="*/ 1136346 w 1212546"/>
              <a:gd name="connsiteY202" fmla="*/ 461963 h 1442645"/>
              <a:gd name="connsiteX203" fmla="*/ 1143490 w 1212546"/>
              <a:gd name="connsiteY203" fmla="*/ 459582 h 1442645"/>
              <a:gd name="connsiteX204" fmla="*/ 1138728 w 1212546"/>
              <a:gd name="connsiteY204" fmla="*/ 445294 h 1442645"/>
              <a:gd name="connsiteX205" fmla="*/ 1124440 w 1212546"/>
              <a:gd name="connsiteY205" fmla="*/ 440532 h 1442645"/>
              <a:gd name="connsiteX206" fmla="*/ 1110153 w 1212546"/>
              <a:gd name="connsiteY206" fmla="*/ 431007 h 1442645"/>
              <a:gd name="connsiteX207" fmla="*/ 1103009 w 1212546"/>
              <a:gd name="connsiteY207" fmla="*/ 426244 h 1442645"/>
              <a:gd name="connsiteX208" fmla="*/ 1105390 w 1212546"/>
              <a:gd name="connsiteY208" fmla="*/ 361950 h 1442645"/>
              <a:gd name="connsiteX209" fmla="*/ 1107771 w 1212546"/>
              <a:gd name="connsiteY209" fmla="*/ 350044 h 1442645"/>
              <a:gd name="connsiteX210" fmla="*/ 1114915 w 1212546"/>
              <a:gd name="connsiteY210" fmla="*/ 345282 h 1442645"/>
              <a:gd name="connsiteX211" fmla="*/ 1119678 w 1212546"/>
              <a:gd name="connsiteY211" fmla="*/ 338138 h 1442645"/>
              <a:gd name="connsiteX212" fmla="*/ 1112534 w 1212546"/>
              <a:gd name="connsiteY212" fmla="*/ 300038 h 1442645"/>
              <a:gd name="connsiteX213" fmla="*/ 1098246 w 1212546"/>
              <a:gd name="connsiteY213" fmla="*/ 278607 h 1442645"/>
              <a:gd name="connsiteX214" fmla="*/ 1093484 w 1212546"/>
              <a:gd name="connsiteY214" fmla="*/ 271463 h 1442645"/>
              <a:gd name="connsiteX215" fmla="*/ 1088721 w 1212546"/>
              <a:gd name="connsiteY215" fmla="*/ 257175 h 1442645"/>
              <a:gd name="connsiteX216" fmla="*/ 1083959 w 1212546"/>
              <a:gd name="connsiteY216" fmla="*/ 226219 h 1442645"/>
              <a:gd name="connsiteX217" fmla="*/ 1079196 w 1212546"/>
              <a:gd name="connsiteY217" fmla="*/ 207169 h 1442645"/>
              <a:gd name="connsiteX218" fmla="*/ 1074434 w 1212546"/>
              <a:gd name="connsiteY218" fmla="*/ 200025 h 1442645"/>
              <a:gd name="connsiteX219" fmla="*/ 1067290 w 1212546"/>
              <a:gd name="connsiteY219" fmla="*/ 185738 h 1442645"/>
              <a:gd name="connsiteX220" fmla="*/ 1060146 w 1212546"/>
              <a:gd name="connsiteY220" fmla="*/ 166688 h 1442645"/>
              <a:gd name="connsiteX221" fmla="*/ 1057765 w 1212546"/>
              <a:gd name="connsiteY221" fmla="*/ 159544 h 1442645"/>
              <a:gd name="connsiteX222" fmla="*/ 1045859 w 1212546"/>
              <a:gd name="connsiteY222" fmla="*/ 145257 h 1442645"/>
              <a:gd name="connsiteX223" fmla="*/ 1031571 w 1212546"/>
              <a:gd name="connsiteY223" fmla="*/ 140494 h 1442645"/>
              <a:gd name="connsiteX224" fmla="*/ 1024428 w 1212546"/>
              <a:gd name="connsiteY224" fmla="*/ 138113 h 1442645"/>
              <a:gd name="connsiteX225" fmla="*/ 1012521 w 1212546"/>
              <a:gd name="connsiteY225" fmla="*/ 123825 h 1442645"/>
              <a:gd name="connsiteX226" fmla="*/ 1010140 w 1212546"/>
              <a:gd name="connsiteY226" fmla="*/ 116682 h 1442645"/>
              <a:gd name="connsiteX227" fmla="*/ 995853 w 1212546"/>
              <a:gd name="connsiteY227" fmla="*/ 107157 h 1442645"/>
              <a:gd name="connsiteX228" fmla="*/ 986328 w 1212546"/>
              <a:gd name="connsiteY228" fmla="*/ 92869 h 1442645"/>
              <a:gd name="connsiteX229" fmla="*/ 981565 w 1212546"/>
              <a:gd name="connsiteY229" fmla="*/ 76200 h 1442645"/>
              <a:gd name="connsiteX230" fmla="*/ 979184 w 1212546"/>
              <a:gd name="connsiteY230" fmla="*/ 47625 h 1442645"/>
              <a:gd name="connsiteX231" fmla="*/ 969659 w 1212546"/>
              <a:gd name="connsiteY231" fmla="*/ 30957 h 1442645"/>
              <a:gd name="connsiteX232" fmla="*/ 948228 w 1212546"/>
              <a:gd name="connsiteY232" fmla="*/ 14288 h 1442645"/>
              <a:gd name="connsiteX233" fmla="*/ 938703 w 1212546"/>
              <a:gd name="connsiteY233" fmla="*/ 11907 h 1442645"/>
              <a:gd name="connsiteX234" fmla="*/ 922034 w 1212546"/>
              <a:gd name="connsiteY234" fmla="*/ 16669 h 1442645"/>
              <a:gd name="connsiteX235" fmla="*/ 910128 w 1212546"/>
              <a:gd name="connsiteY235" fmla="*/ 26194 h 1442645"/>
              <a:gd name="connsiteX236" fmla="*/ 902984 w 1212546"/>
              <a:gd name="connsiteY236" fmla="*/ 30957 h 1442645"/>
              <a:gd name="connsiteX237" fmla="*/ 881553 w 1212546"/>
              <a:gd name="connsiteY237" fmla="*/ 42863 h 1442645"/>
              <a:gd name="connsiteX238" fmla="*/ 874409 w 1212546"/>
              <a:gd name="connsiteY238" fmla="*/ 50007 h 1442645"/>
              <a:gd name="connsiteX239" fmla="*/ 862503 w 1212546"/>
              <a:gd name="connsiteY239" fmla="*/ 54769 h 1442645"/>
              <a:gd name="connsiteX240" fmla="*/ 848215 w 1212546"/>
              <a:gd name="connsiteY240" fmla="*/ 59532 h 1442645"/>
              <a:gd name="connsiteX241" fmla="*/ 841071 w 1212546"/>
              <a:gd name="connsiteY241" fmla="*/ 61913 h 1442645"/>
              <a:gd name="connsiteX242" fmla="*/ 829165 w 1212546"/>
              <a:gd name="connsiteY242" fmla="*/ 64294 h 1442645"/>
              <a:gd name="connsiteX243" fmla="*/ 822021 w 1212546"/>
              <a:gd name="connsiteY243" fmla="*/ 66675 h 1442645"/>
              <a:gd name="connsiteX244" fmla="*/ 812496 w 1212546"/>
              <a:gd name="connsiteY244" fmla="*/ 69057 h 1442645"/>
              <a:gd name="connsiteX245" fmla="*/ 791065 w 1212546"/>
              <a:gd name="connsiteY245" fmla="*/ 66675 h 1442645"/>
              <a:gd name="connsiteX246" fmla="*/ 776778 w 1212546"/>
              <a:gd name="connsiteY246" fmla="*/ 54769 h 1442645"/>
              <a:gd name="connsiteX247" fmla="*/ 769634 w 1212546"/>
              <a:gd name="connsiteY247" fmla="*/ 45244 h 1442645"/>
              <a:gd name="connsiteX248" fmla="*/ 760109 w 1212546"/>
              <a:gd name="connsiteY248" fmla="*/ 30957 h 1442645"/>
              <a:gd name="connsiteX249" fmla="*/ 752965 w 1212546"/>
              <a:gd name="connsiteY249" fmla="*/ 23813 h 1442645"/>
              <a:gd name="connsiteX250" fmla="*/ 743440 w 1212546"/>
              <a:gd name="connsiteY250" fmla="*/ 9525 h 1442645"/>
              <a:gd name="connsiteX251" fmla="*/ 738678 w 1212546"/>
              <a:gd name="connsiteY251" fmla="*/ 2382 h 1442645"/>
              <a:gd name="connsiteX252" fmla="*/ 731534 w 1212546"/>
              <a:gd name="connsiteY252" fmla="*/ 0 h 1442645"/>
              <a:gd name="connsiteX253" fmla="*/ 714865 w 1212546"/>
              <a:gd name="connsiteY253" fmla="*/ 2382 h 1442645"/>
              <a:gd name="connsiteX254" fmla="*/ 707721 w 1212546"/>
              <a:gd name="connsiteY254" fmla="*/ 4763 h 1442645"/>
              <a:gd name="connsiteX255" fmla="*/ 702959 w 1212546"/>
              <a:gd name="connsiteY255" fmla="*/ 19050 h 1442645"/>
              <a:gd name="connsiteX256" fmla="*/ 700578 w 1212546"/>
              <a:gd name="connsiteY256" fmla="*/ 26194 h 1442645"/>
              <a:gd name="connsiteX257" fmla="*/ 693434 w 1212546"/>
              <a:gd name="connsiteY257" fmla="*/ 40482 h 1442645"/>
              <a:gd name="connsiteX258" fmla="*/ 679146 w 1212546"/>
              <a:gd name="connsiteY258" fmla="*/ 47625 h 1442645"/>
              <a:gd name="connsiteX259" fmla="*/ 672003 w 1212546"/>
              <a:gd name="connsiteY259" fmla="*/ 54769 h 1442645"/>
              <a:gd name="connsiteX260" fmla="*/ 664859 w 1212546"/>
              <a:gd name="connsiteY260" fmla="*/ 133350 h 1442645"/>
              <a:gd name="connsiteX261" fmla="*/ 662478 w 1212546"/>
              <a:gd name="connsiteY261" fmla="*/ 142875 h 1442645"/>
              <a:gd name="connsiteX262" fmla="*/ 657715 w 1212546"/>
              <a:gd name="connsiteY262" fmla="*/ 171450 h 1442645"/>
              <a:gd name="connsiteX263" fmla="*/ 664859 w 1212546"/>
              <a:gd name="connsiteY263" fmla="*/ 176213 h 1442645"/>
              <a:gd name="connsiteX264" fmla="*/ 664859 w 1212546"/>
              <a:gd name="connsiteY264" fmla="*/ 202407 h 1442645"/>
              <a:gd name="connsiteX265" fmla="*/ 655334 w 1212546"/>
              <a:gd name="connsiteY265" fmla="*/ 209550 h 1442645"/>
              <a:gd name="connsiteX266" fmla="*/ 636284 w 1212546"/>
              <a:gd name="connsiteY266" fmla="*/ 216694 h 1442645"/>
              <a:gd name="connsiteX267" fmla="*/ 626759 w 1212546"/>
              <a:gd name="connsiteY267" fmla="*/ 223838 h 1442645"/>
              <a:gd name="connsiteX268" fmla="*/ 614853 w 1212546"/>
              <a:gd name="connsiteY268" fmla="*/ 226219 h 1442645"/>
              <a:gd name="connsiteX269" fmla="*/ 586278 w 1212546"/>
              <a:gd name="connsiteY269" fmla="*/ 230982 h 1442645"/>
              <a:gd name="connsiteX270" fmla="*/ 574371 w 1212546"/>
              <a:gd name="connsiteY270" fmla="*/ 235744 h 1442645"/>
              <a:gd name="connsiteX271" fmla="*/ 541034 w 1212546"/>
              <a:gd name="connsiteY271" fmla="*/ 240507 h 1442645"/>
              <a:gd name="connsiteX272" fmla="*/ 543415 w 1212546"/>
              <a:gd name="connsiteY272" fmla="*/ 269082 h 1442645"/>
              <a:gd name="connsiteX273" fmla="*/ 533890 w 1212546"/>
              <a:gd name="connsiteY273" fmla="*/ 273844 h 1442645"/>
              <a:gd name="connsiteX274" fmla="*/ 500553 w 1212546"/>
              <a:gd name="connsiteY274" fmla="*/ 278607 h 1442645"/>
              <a:gd name="connsiteX275" fmla="*/ 488646 w 1212546"/>
              <a:gd name="connsiteY275" fmla="*/ 285750 h 1442645"/>
              <a:gd name="connsiteX276" fmla="*/ 460071 w 1212546"/>
              <a:gd name="connsiteY276" fmla="*/ 290513 h 1442645"/>
              <a:gd name="connsiteX277" fmla="*/ 433878 w 1212546"/>
              <a:gd name="connsiteY277" fmla="*/ 295275 h 1442645"/>
              <a:gd name="connsiteX278" fmla="*/ 414828 w 1212546"/>
              <a:gd name="connsiteY278" fmla="*/ 300038 h 1442645"/>
              <a:gd name="connsiteX279" fmla="*/ 407684 w 1212546"/>
              <a:gd name="connsiteY279" fmla="*/ 316707 h 1442645"/>
              <a:gd name="connsiteX280" fmla="*/ 402921 w 1212546"/>
              <a:gd name="connsiteY280" fmla="*/ 323850 h 1442645"/>
              <a:gd name="connsiteX281" fmla="*/ 398159 w 1212546"/>
              <a:gd name="connsiteY281" fmla="*/ 333375 h 1442645"/>
              <a:gd name="connsiteX282" fmla="*/ 393396 w 1212546"/>
              <a:gd name="connsiteY282" fmla="*/ 347663 h 1442645"/>
              <a:gd name="connsiteX283" fmla="*/ 391015 w 1212546"/>
              <a:gd name="connsiteY283" fmla="*/ 357188 h 1442645"/>
              <a:gd name="connsiteX284" fmla="*/ 371965 w 1212546"/>
              <a:gd name="connsiteY284" fmla="*/ 364332 h 1442645"/>
              <a:gd name="connsiteX285" fmla="*/ 348153 w 1212546"/>
              <a:gd name="connsiteY285" fmla="*/ 378619 h 1442645"/>
              <a:gd name="connsiteX286" fmla="*/ 314815 w 1212546"/>
              <a:gd name="connsiteY286" fmla="*/ 388144 h 1442645"/>
              <a:gd name="connsiteX287" fmla="*/ 305290 w 1212546"/>
              <a:gd name="connsiteY287" fmla="*/ 392907 h 1442645"/>
              <a:gd name="connsiteX288" fmla="*/ 267190 w 1212546"/>
              <a:gd name="connsiteY288" fmla="*/ 392907 h 1442645"/>
              <a:gd name="connsiteX289" fmla="*/ 252903 w 1212546"/>
              <a:gd name="connsiteY289" fmla="*/ 385763 h 1442645"/>
              <a:gd name="connsiteX290" fmla="*/ 245759 w 1212546"/>
              <a:gd name="connsiteY290" fmla="*/ 383382 h 1442645"/>
              <a:gd name="connsiteX291" fmla="*/ 229090 w 1212546"/>
              <a:gd name="connsiteY291" fmla="*/ 385763 h 1442645"/>
              <a:gd name="connsiteX292" fmla="*/ 202896 w 1212546"/>
              <a:gd name="connsiteY292" fmla="*/ 402432 h 1442645"/>
              <a:gd name="connsiteX293" fmla="*/ 164796 w 1212546"/>
              <a:gd name="connsiteY293" fmla="*/ 400050 h 1442645"/>
              <a:gd name="connsiteX294" fmla="*/ 157653 w 1212546"/>
              <a:gd name="connsiteY294" fmla="*/ 397669 h 1442645"/>
              <a:gd name="connsiteX295" fmla="*/ 138603 w 1212546"/>
              <a:gd name="connsiteY295" fmla="*/ 400050 h 1442645"/>
              <a:gd name="connsiteX296" fmla="*/ 121934 w 1212546"/>
              <a:gd name="connsiteY296" fmla="*/ 409575 h 1442645"/>
              <a:gd name="connsiteX297" fmla="*/ 100503 w 1212546"/>
              <a:gd name="connsiteY297" fmla="*/ 426244 h 1442645"/>
              <a:gd name="connsiteX298" fmla="*/ 74309 w 1212546"/>
              <a:gd name="connsiteY298" fmla="*/ 433388 h 1442645"/>
              <a:gd name="connsiteX299" fmla="*/ 55259 w 1212546"/>
              <a:gd name="connsiteY299" fmla="*/ 440532 h 1442645"/>
              <a:gd name="connsiteX300" fmla="*/ 48115 w 1212546"/>
              <a:gd name="connsiteY300" fmla="*/ 447675 h 1442645"/>
              <a:gd name="connsiteX301" fmla="*/ 40971 w 1212546"/>
              <a:gd name="connsiteY301" fmla="*/ 450057 h 1442645"/>
              <a:gd name="connsiteX302" fmla="*/ 31446 w 1212546"/>
              <a:gd name="connsiteY302" fmla="*/ 454819 h 1442645"/>
              <a:gd name="connsiteX303" fmla="*/ 24303 w 1212546"/>
              <a:gd name="connsiteY303" fmla="*/ 464344 h 1442645"/>
              <a:gd name="connsiteX304" fmla="*/ 19540 w 1212546"/>
              <a:gd name="connsiteY304" fmla="*/ 481013 h 1442645"/>
              <a:gd name="connsiteX305" fmla="*/ 14778 w 1212546"/>
              <a:gd name="connsiteY305" fmla="*/ 495300 h 1442645"/>
              <a:gd name="connsiteX306" fmla="*/ 12396 w 1212546"/>
              <a:gd name="connsiteY306" fmla="*/ 502444 h 1442645"/>
              <a:gd name="connsiteX307" fmla="*/ 10015 w 1212546"/>
              <a:gd name="connsiteY307" fmla="*/ 509588 h 1442645"/>
              <a:gd name="connsiteX308" fmla="*/ 10015 w 1212546"/>
              <a:gd name="connsiteY308" fmla="*/ 552450 h 1442645"/>
              <a:gd name="connsiteX309" fmla="*/ 24303 w 1212546"/>
              <a:gd name="connsiteY309" fmla="*/ 547688 h 1442645"/>
              <a:gd name="connsiteX310" fmla="*/ 36209 w 1212546"/>
              <a:gd name="connsiteY310" fmla="*/ 545307 h 1442645"/>
              <a:gd name="connsiteX311" fmla="*/ 40971 w 1212546"/>
              <a:gd name="connsiteY311" fmla="*/ 552450 h 1442645"/>
              <a:gd name="connsiteX312" fmla="*/ 36209 w 1212546"/>
              <a:gd name="connsiteY312" fmla="*/ 561975 h 1442645"/>
              <a:gd name="connsiteX313" fmla="*/ 31446 w 1212546"/>
              <a:gd name="connsiteY313" fmla="*/ 578644 h 1442645"/>
              <a:gd name="connsiteX314" fmla="*/ 29065 w 1212546"/>
              <a:gd name="connsiteY314" fmla="*/ 585788 h 1442645"/>
              <a:gd name="connsiteX315" fmla="*/ 19540 w 1212546"/>
              <a:gd name="connsiteY315" fmla="*/ 600075 h 1442645"/>
              <a:gd name="connsiteX316" fmla="*/ 17159 w 1212546"/>
              <a:gd name="connsiteY316" fmla="*/ 628650 h 1442645"/>
              <a:gd name="connsiteX317" fmla="*/ 12396 w 1212546"/>
              <a:gd name="connsiteY317" fmla="*/ 635794 h 1442645"/>
              <a:gd name="connsiteX318" fmla="*/ 10015 w 1212546"/>
              <a:gd name="connsiteY318" fmla="*/ 645319 h 1442645"/>
              <a:gd name="connsiteX319" fmla="*/ 7634 w 1212546"/>
              <a:gd name="connsiteY319" fmla="*/ 652463 h 1442645"/>
              <a:gd name="connsiteX320" fmla="*/ 5253 w 1212546"/>
              <a:gd name="connsiteY320" fmla="*/ 666750 h 1442645"/>
              <a:gd name="connsiteX321" fmla="*/ 490 w 1212546"/>
              <a:gd name="connsiteY321" fmla="*/ 681038 h 1442645"/>
              <a:gd name="connsiteX322" fmla="*/ 2871 w 1212546"/>
              <a:gd name="connsiteY322" fmla="*/ 721519 h 1442645"/>
              <a:gd name="connsiteX323" fmla="*/ 17159 w 1212546"/>
              <a:gd name="connsiteY323" fmla="*/ 742950 h 1442645"/>
              <a:gd name="connsiteX324" fmla="*/ 21921 w 1212546"/>
              <a:gd name="connsiteY324" fmla="*/ 750094 h 1442645"/>
              <a:gd name="connsiteX325" fmla="*/ 24303 w 1212546"/>
              <a:gd name="connsiteY325" fmla="*/ 769144 h 1442645"/>
              <a:gd name="connsiteX326" fmla="*/ 26684 w 1212546"/>
              <a:gd name="connsiteY326" fmla="*/ 800100 h 1442645"/>
              <a:gd name="connsiteX327" fmla="*/ 31446 w 1212546"/>
              <a:gd name="connsiteY327" fmla="*/ 816769 h 1442645"/>
              <a:gd name="connsiteX328" fmla="*/ 36209 w 1212546"/>
              <a:gd name="connsiteY328" fmla="*/ 838200 h 1442645"/>
              <a:gd name="connsiteX329" fmla="*/ 38590 w 1212546"/>
              <a:gd name="connsiteY329" fmla="*/ 871538 h 1442645"/>
              <a:gd name="connsiteX330" fmla="*/ 26684 w 1212546"/>
              <a:gd name="connsiteY330" fmla="*/ 928688 h 1442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  <a:cxn ang="0">
                <a:pos x="connsiteX245" y="connsiteY245"/>
              </a:cxn>
              <a:cxn ang="0">
                <a:pos x="connsiteX246" y="connsiteY246"/>
              </a:cxn>
              <a:cxn ang="0">
                <a:pos x="connsiteX247" y="connsiteY247"/>
              </a:cxn>
              <a:cxn ang="0">
                <a:pos x="connsiteX248" y="connsiteY248"/>
              </a:cxn>
              <a:cxn ang="0">
                <a:pos x="connsiteX249" y="connsiteY249"/>
              </a:cxn>
              <a:cxn ang="0">
                <a:pos x="connsiteX250" y="connsiteY250"/>
              </a:cxn>
              <a:cxn ang="0">
                <a:pos x="connsiteX251" y="connsiteY251"/>
              </a:cxn>
              <a:cxn ang="0">
                <a:pos x="connsiteX252" y="connsiteY252"/>
              </a:cxn>
              <a:cxn ang="0">
                <a:pos x="connsiteX253" y="connsiteY253"/>
              </a:cxn>
              <a:cxn ang="0">
                <a:pos x="connsiteX254" y="connsiteY254"/>
              </a:cxn>
              <a:cxn ang="0">
                <a:pos x="connsiteX255" y="connsiteY255"/>
              </a:cxn>
              <a:cxn ang="0">
                <a:pos x="connsiteX256" y="connsiteY256"/>
              </a:cxn>
              <a:cxn ang="0">
                <a:pos x="connsiteX257" y="connsiteY257"/>
              </a:cxn>
              <a:cxn ang="0">
                <a:pos x="connsiteX258" y="connsiteY258"/>
              </a:cxn>
              <a:cxn ang="0">
                <a:pos x="connsiteX259" y="connsiteY259"/>
              </a:cxn>
              <a:cxn ang="0">
                <a:pos x="connsiteX260" y="connsiteY260"/>
              </a:cxn>
              <a:cxn ang="0">
                <a:pos x="connsiteX261" y="connsiteY261"/>
              </a:cxn>
              <a:cxn ang="0">
                <a:pos x="connsiteX262" y="connsiteY262"/>
              </a:cxn>
              <a:cxn ang="0">
                <a:pos x="connsiteX263" y="connsiteY263"/>
              </a:cxn>
              <a:cxn ang="0">
                <a:pos x="connsiteX264" y="connsiteY264"/>
              </a:cxn>
              <a:cxn ang="0">
                <a:pos x="connsiteX265" y="connsiteY265"/>
              </a:cxn>
              <a:cxn ang="0">
                <a:pos x="connsiteX266" y="connsiteY266"/>
              </a:cxn>
              <a:cxn ang="0">
                <a:pos x="connsiteX267" y="connsiteY267"/>
              </a:cxn>
              <a:cxn ang="0">
                <a:pos x="connsiteX268" y="connsiteY268"/>
              </a:cxn>
              <a:cxn ang="0">
                <a:pos x="connsiteX269" y="connsiteY269"/>
              </a:cxn>
              <a:cxn ang="0">
                <a:pos x="connsiteX270" y="connsiteY270"/>
              </a:cxn>
              <a:cxn ang="0">
                <a:pos x="connsiteX271" y="connsiteY271"/>
              </a:cxn>
              <a:cxn ang="0">
                <a:pos x="connsiteX272" y="connsiteY272"/>
              </a:cxn>
              <a:cxn ang="0">
                <a:pos x="connsiteX273" y="connsiteY273"/>
              </a:cxn>
              <a:cxn ang="0">
                <a:pos x="connsiteX274" y="connsiteY274"/>
              </a:cxn>
              <a:cxn ang="0">
                <a:pos x="connsiteX275" y="connsiteY275"/>
              </a:cxn>
              <a:cxn ang="0">
                <a:pos x="connsiteX276" y="connsiteY276"/>
              </a:cxn>
              <a:cxn ang="0">
                <a:pos x="connsiteX277" y="connsiteY277"/>
              </a:cxn>
              <a:cxn ang="0">
                <a:pos x="connsiteX278" y="connsiteY278"/>
              </a:cxn>
              <a:cxn ang="0">
                <a:pos x="connsiteX279" y="connsiteY279"/>
              </a:cxn>
              <a:cxn ang="0">
                <a:pos x="connsiteX280" y="connsiteY280"/>
              </a:cxn>
              <a:cxn ang="0">
                <a:pos x="connsiteX281" y="connsiteY281"/>
              </a:cxn>
              <a:cxn ang="0">
                <a:pos x="connsiteX282" y="connsiteY282"/>
              </a:cxn>
              <a:cxn ang="0">
                <a:pos x="connsiteX283" y="connsiteY283"/>
              </a:cxn>
              <a:cxn ang="0">
                <a:pos x="connsiteX284" y="connsiteY284"/>
              </a:cxn>
              <a:cxn ang="0">
                <a:pos x="connsiteX285" y="connsiteY285"/>
              </a:cxn>
              <a:cxn ang="0">
                <a:pos x="connsiteX286" y="connsiteY286"/>
              </a:cxn>
              <a:cxn ang="0">
                <a:pos x="connsiteX287" y="connsiteY287"/>
              </a:cxn>
              <a:cxn ang="0">
                <a:pos x="connsiteX288" y="connsiteY288"/>
              </a:cxn>
              <a:cxn ang="0">
                <a:pos x="connsiteX289" y="connsiteY289"/>
              </a:cxn>
              <a:cxn ang="0">
                <a:pos x="connsiteX290" y="connsiteY290"/>
              </a:cxn>
              <a:cxn ang="0">
                <a:pos x="connsiteX291" y="connsiteY291"/>
              </a:cxn>
              <a:cxn ang="0">
                <a:pos x="connsiteX292" y="connsiteY292"/>
              </a:cxn>
              <a:cxn ang="0">
                <a:pos x="connsiteX293" y="connsiteY293"/>
              </a:cxn>
              <a:cxn ang="0">
                <a:pos x="connsiteX294" y="connsiteY294"/>
              </a:cxn>
              <a:cxn ang="0">
                <a:pos x="connsiteX295" y="connsiteY295"/>
              </a:cxn>
              <a:cxn ang="0">
                <a:pos x="connsiteX296" y="connsiteY296"/>
              </a:cxn>
              <a:cxn ang="0">
                <a:pos x="connsiteX297" y="connsiteY297"/>
              </a:cxn>
              <a:cxn ang="0">
                <a:pos x="connsiteX298" y="connsiteY298"/>
              </a:cxn>
              <a:cxn ang="0">
                <a:pos x="connsiteX299" y="connsiteY299"/>
              </a:cxn>
              <a:cxn ang="0">
                <a:pos x="connsiteX300" y="connsiteY300"/>
              </a:cxn>
              <a:cxn ang="0">
                <a:pos x="connsiteX301" y="connsiteY301"/>
              </a:cxn>
              <a:cxn ang="0">
                <a:pos x="connsiteX302" y="connsiteY302"/>
              </a:cxn>
              <a:cxn ang="0">
                <a:pos x="connsiteX303" y="connsiteY303"/>
              </a:cxn>
              <a:cxn ang="0">
                <a:pos x="connsiteX304" y="connsiteY304"/>
              </a:cxn>
              <a:cxn ang="0">
                <a:pos x="connsiteX305" y="connsiteY305"/>
              </a:cxn>
              <a:cxn ang="0">
                <a:pos x="connsiteX306" y="connsiteY306"/>
              </a:cxn>
              <a:cxn ang="0">
                <a:pos x="connsiteX307" y="connsiteY307"/>
              </a:cxn>
              <a:cxn ang="0">
                <a:pos x="connsiteX308" y="connsiteY308"/>
              </a:cxn>
              <a:cxn ang="0">
                <a:pos x="connsiteX309" y="connsiteY309"/>
              </a:cxn>
              <a:cxn ang="0">
                <a:pos x="connsiteX310" y="connsiteY310"/>
              </a:cxn>
              <a:cxn ang="0">
                <a:pos x="connsiteX311" y="connsiteY311"/>
              </a:cxn>
              <a:cxn ang="0">
                <a:pos x="connsiteX312" y="connsiteY312"/>
              </a:cxn>
              <a:cxn ang="0">
                <a:pos x="connsiteX313" y="connsiteY313"/>
              </a:cxn>
              <a:cxn ang="0">
                <a:pos x="connsiteX314" y="connsiteY314"/>
              </a:cxn>
              <a:cxn ang="0">
                <a:pos x="connsiteX315" y="connsiteY315"/>
              </a:cxn>
              <a:cxn ang="0">
                <a:pos x="connsiteX316" y="connsiteY316"/>
              </a:cxn>
              <a:cxn ang="0">
                <a:pos x="connsiteX317" y="connsiteY317"/>
              </a:cxn>
              <a:cxn ang="0">
                <a:pos x="connsiteX318" y="connsiteY318"/>
              </a:cxn>
              <a:cxn ang="0">
                <a:pos x="connsiteX319" y="connsiteY319"/>
              </a:cxn>
              <a:cxn ang="0">
                <a:pos x="connsiteX320" y="connsiteY320"/>
              </a:cxn>
              <a:cxn ang="0">
                <a:pos x="connsiteX321" y="connsiteY321"/>
              </a:cxn>
              <a:cxn ang="0">
                <a:pos x="connsiteX322" y="connsiteY322"/>
              </a:cxn>
              <a:cxn ang="0">
                <a:pos x="connsiteX323" y="connsiteY323"/>
              </a:cxn>
              <a:cxn ang="0">
                <a:pos x="connsiteX324" y="connsiteY324"/>
              </a:cxn>
              <a:cxn ang="0">
                <a:pos x="connsiteX325" y="connsiteY325"/>
              </a:cxn>
              <a:cxn ang="0">
                <a:pos x="connsiteX326" y="connsiteY326"/>
              </a:cxn>
              <a:cxn ang="0">
                <a:pos x="connsiteX327" y="connsiteY327"/>
              </a:cxn>
              <a:cxn ang="0">
                <a:pos x="connsiteX328" y="connsiteY328"/>
              </a:cxn>
              <a:cxn ang="0">
                <a:pos x="connsiteX329" y="connsiteY329"/>
              </a:cxn>
              <a:cxn ang="0">
                <a:pos x="connsiteX330" y="connsiteY330"/>
              </a:cxn>
            </a:cxnLst>
            <a:rect l="l" t="t" r="r" b="b"/>
            <a:pathLst>
              <a:path w="1212546" h="1442645">
                <a:moveTo>
                  <a:pt x="26684" y="928688"/>
                </a:moveTo>
                <a:cubicBezTo>
                  <a:pt x="37797" y="937816"/>
                  <a:pt x="79084" y="927445"/>
                  <a:pt x="105265" y="926307"/>
                </a:cubicBezTo>
                <a:cubicBezTo>
                  <a:pt x="134860" y="925020"/>
                  <a:pt x="127340" y="926885"/>
                  <a:pt x="143365" y="921544"/>
                </a:cubicBezTo>
                <a:cubicBezTo>
                  <a:pt x="151303" y="922338"/>
                  <a:pt x="159681" y="921199"/>
                  <a:pt x="167178" y="923925"/>
                </a:cubicBezTo>
                <a:cubicBezTo>
                  <a:pt x="169537" y="924783"/>
                  <a:pt x="167049" y="931069"/>
                  <a:pt x="169559" y="931069"/>
                </a:cubicBezTo>
                <a:cubicBezTo>
                  <a:pt x="172421" y="931069"/>
                  <a:pt x="172734" y="926306"/>
                  <a:pt x="174321" y="923925"/>
                </a:cubicBezTo>
                <a:cubicBezTo>
                  <a:pt x="173527" y="921544"/>
                  <a:pt x="171940" y="919292"/>
                  <a:pt x="171940" y="916782"/>
                </a:cubicBezTo>
                <a:cubicBezTo>
                  <a:pt x="171940" y="913509"/>
                  <a:pt x="173679" y="910466"/>
                  <a:pt x="174321" y="907257"/>
                </a:cubicBezTo>
                <a:cubicBezTo>
                  <a:pt x="175268" y="902522"/>
                  <a:pt x="175909" y="897732"/>
                  <a:pt x="176703" y="892969"/>
                </a:cubicBezTo>
                <a:cubicBezTo>
                  <a:pt x="190365" y="897523"/>
                  <a:pt x="177611" y="892089"/>
                  <a:pt x="190990" y="902494"/>
                </a:cubicBezTo>
                <a:cubicBezTo>
                  <a:pt x="203272" y="912046"/>
                  <a:pt x="201643" y="910807"/>
                  <a:pt x="212421" y="914400"/>
                </a:cubicBezTo>
                <a:cubicBezTo>
                  <a:pt x="232895" y="928050"/>
                  <a:pt x="206991" y="911685"/>
                  <a:pt x="226709" y="921544"/>
                </a:cubicBezTo>
                <a:cubicBezTo>
                  <a:pt x="229269" y="922824"/>
                  <a:pt x="231293" y="925027"/>
                  <a:pt x="233853" y="926307"/>
                </a:cubicBezTo>
                <a:cubicBezTo>
                  <a:pt x="236098" y="927429"/>
                  <a:pt x="238751" y="927566"/>
                  <a:pt x="240996" y="928688"/>
                </a:cubicBezTo>
                <a:cubicBezTo>
                  <a:pt x="257442" y="936910"/>
                  <a:pt x="237840" y="930874"/>
                  <a:pt x="257665" y="935832"/>
                </a:cubicBezTo>
                <a:cubicBezTo>
                  <a:pt x="270365" y="935038"/>
                  <a:pt x="283092" y="934602"/>
                  <a:pt x="295765" y="933450"/>
                </a:cubicBezTo>
                <a:cubicBezTo>
                  <a:pt x="304942" y="932616"/>
                  <a:pt x="311021" y="930827"/>
                  <a:pt x="319578" y="928688"/>
                </a:cubicBezTo>
                <a:cubicBezTo>
                  <a:pt x="323970" y="922099"/>
                  <a:pt x="324981" y="921940"/>
                  <a:pt x="326721" y="914400"/>
                </a:cubicBezTo>
                <a:cubicBezTo>
                  <a:pt x="328541" y="906513"/>
                  <a:pt x="331484" y="890588"/>
                  <a:pt x="331484" y="890588"/>
                </a:cubicBezTo>
                <a:cubicBezTo>
                  <a:pt x="332278" y="881857"/>
                  <a:pt x="332341" y="873028"/>
                  <a:pt x="333865" y="864394"/>
                </a:cubicBezTo>
                <a:cubicBezTo>
                  <a:pt x="335679" y="854113"/>
                  <a:pt x="338041" y="850452"/>
                  <a:pt x="343390" y="842963"/>
                </a:cubicBezTo>
                <a:cubicBezTo>
                  <a:pt x="349494" y="834417"/>
                  <a:pt x="353684" y="827625"/>
                  <a:pt x="364821" y="823913"/>
                </a:cubicBezTo>
                <a:cubicBezTo>
                  <a:pt x="375805" y="820252"/>
                  <a:pt x="369504" y="822024"/>
                  <a:pt x="383871" y="819150"/>
                </a:cubicBezTo>
                <a:cubicBezTo>
                  <a:pt x="398159" y="819944"/>
                  <a:pt x="412895" y="817890"/>
                  <a:pt x="426734" y="821532"/>
                </a:cubicBezTo>
                <a:cubicBezTo>
                  <a:pt x="429899" y="822365"/>
                  <a:pt x="427071" y="828501"/>
                  <a:pt x="429115" y="831057"/>
                </a:cubicBezTo>
                <a:cubicBezTo>
                  <a:pt x="430683" y="833017"/>
                  <a:pt x="433878" y="832644"/>
                  <a:pt x="436259" y="833438"/>
                </a:cubicBezTo>
                <a:cubicBezTo>
                  <a:pt x="450546" y="832644"/>
                  <a:pt x="464870" y="832353"/>
                  <a:pt x="479121" y="831057"/>
                </a:cubicBezTo>
                <a:cubicBezTo>
                  <a:pt x="482380" y="830761"/>
                  <a:pt x="485804" y="830299"/>
                  <a:pt x="488646" y="828675"/>
                </a:cubicBezTo>
                <a:cubicBezTo>
                  <a:pt x="491570" y="827004"/>
                  <a:pt x="493409" y="823913"/>
                  <a:pt x="495790" y="821532"/>
                </a:cubicBezTo>
                <a:cubicBezTo>
                  <a:pt x="494996" y="812801"/>
                  <a:pt x="494649" y="804017"/>
                  <a:pt x="493409" y="795338"/>
                </a:cubicBezTo>
                <a:cubicBezTo>
                  <a:pt x="493054" y="792853"/>
                  <a:pt x="492420" y="790283"/>
                  <a:pt x="491028" y="788194"/>
                </a:cubicBezTo>
                <a:cubicBezTo>
                  <a:pt x="489160" y="785392"/>
                  <a:pt x="486686" y="782918"/>
                  <a:pt x="483884" y="781050"/>
                </a:cubicBezTo>
                <a:cubicBezTo>
                  <a:pt x="481795" y="779658"/>
                  <a:pt x="479121" y="779463"/>
                  <a:pt x="476740" y="778669"/>
                </a:cubicBezTo>
                <a:cubicBezTo>
                  <a:pt x="471184" y="762001"/>
                  <a:pt x="476740" y="765970"/>
                  <a:pt x="464834" y="762000"/>
                </a:cubicBezTo>
                <a:cubicBezTo>
                  <a:pt x="488407" y="754143"/>
                  <a:pt x="447383" y="767138"/>
                  <a:pt x="510078" y="757238"/>
                </a:cubicBezTo>
                <a:cubicBezTo>
                  <a:pt x="512905" y="756792"/>
                  <a:pt x="514661" y="753755"/>
                  <a:pt x="517221" y="752475"/>
                </a:cubicBezTo>
                <a:cubicBezTo>
                  <a:pt x="521025" y="750573"/>
                  <a:pt x="530332" y="748729"/>
                  <a:pt x="533890" y="747713"/>
                </a:cubicBezTo>
                <a:cubicBezTo>
                  <a:pt x="536304" y="747023"/>
                  <a:pt x="538653" y="746126"/>
                  <a:pt x="541034" y="745332"/>
                </a:cubicBezTo>
                <a:cubicBezTo>
                  <a:pt x="541884" y="748733"/>
                  <a:pt x="546596" y="768617"/>
                  <a:pt x="548178" y="769144"/>
                </a:cubicBezTo>
                <a:lnTo>
                  <a:pt x="555321" y="771525"/>
                </a:lnTo>
                <a:cubicBezTo>
                  <a:pt x="556909" y="774700"/>
                  <a:pt x="557574" y="778540"/>
                  <a:pt x="560084" y="781050"/>
                </a:cubicBezTo>
                <a:cubicBezTo>
                  <a:pt x="561859" y="782825"/>
                  <a:pt x="565453" y="781657"/>
                  <a:pt x="567228" y="783432"/>
                </a:cubicBezTo>
                <a:cubicBezTo>
                  <a:pt x="579929" y="796133"/>
                  <a:pt x="557701" y="786604"/>
                  <a:pt x="576753" y="792957"/>
                </a:cubicBezTo>
                <a:cubicBezTo>
                  <a:pt x="579928" y="797719"/>
                  <a:pt x="584468" y="801814"/>
                  <a:pt x="586278" y="807244"/>
                </a:cubicBezTo>
                <a:cubicBezTo>
                  <a:pt x="588214" y="813053"/>
                  <a:pt x="588806" y="816917"/>
                  <a:pt x="593421" y="821532"/>
                </a:cubicBezTo>
                <a:cubicBezTo>
                  <a:pt x="595445" y="823556"/>
                  <a:pt x="598184" y="824707"/>
                  <a:pt x="600565" y="826294"/>
                </a:cubicBezTo>
                <a:cubicBezTo>
                  <a:pt x="602153" y="828675"/>
                  <a:pt x="603174" y="831553"/>
                  <a:pt x="605328" y="833438"/>
                </a:cubicBezTo>
                <a:cubicBezTo>
                  <a:pt x="608490" y="836205"/>
                  <a:pt x="619980" y="844728"/>
                  <a:pt x="626759" y="845344"/>
                </a:cubicBezTo>
                <a:cubicBezTo>
                  <a:pt x="641799" y="846711"/>
                  <a:pt x="656922" y="846931"/>
                  <a:pt x="672003" y="847725"/>
                </a:cubicBezTo>
                <a:cubicBezTo>
                  <a:pt x="678811" y="849995"/>
                  <a:pt x="684240" y="849168"/>
                  <a:pt x="676765" y="859632"/>
                </a:cubicBezTo>
                <a:cubicBezTo>
                  <a:pt x="674458" y="862861"/>
                  <a:pt x="670790" y="865000"/>
                  <a:pt x="667240" y="866775"/>
                </a:cubicBezTo>
                <a:cubicBezTo>
                  <a:pt x="662750" y="869020"/>
                  <a:pt x="652953" y="871538"/>
                  <a:pt x="652953" y="871538"/>
                </a:cubicBezTo>
                <a:cubicBezTo>
                  <a:pt x="652159" y="876300"/>
                  <a:pt x="650038" y="881026"/>
                  <a:pt x="650571" y="885825"/>
                </a:cubicBezTo>
                <a:cubicBezTo>
                  <a:pt x="650887" y="888670"/>
                  <a:pt x="652907" y="891452"/>
                  <a:pt x="655334" y="892969"/>
                </a:cubicBezTo>
                <a:cubicBezTo>
                  <a:pt x="659591" y="895630"/>
                  <a:pt x="665131" y="895487"/>
                  <a:pt x="669621" y="897732"/>
                </a:cubicBezTo>
                <a:cubicBezTo>
                  <a:pt x="690916" y="908380"/>
                  <a:pt x="681936" y="905012"/>
                  <a:pt x="695815" y="909638"/>
                </a:cubicBezTo>
                <a:cubicBezTo>
                  <a:pt x="707005" y="920828"/>
                  <a:pt x="701093" y="913982"/>
                  <a:pt x="712484" y="931069"/>
                </a:cubicBezTo>
                <a:lnTo>
                  <a:pt x="717246" y="938213"/>
                </a:lnTo>
                <a:cubicBezTo>
                  <a:pt x="718040" y="942182"/>
                  <a:pt x="717143" y="946924"/>
                  <a:pt x="719628" y="950119"/>
                </a:cubicBezTo>
                <a:cubicBezTo>
                  <a:pt x="723142" y="954637"/>
                  <a:pt x="733915" y="959644"/>
                  <a:pt x="733915" y="959644"/>
                </a:cubicBezTo>
                <a:lnTo>
                  <a:pt x="748203" y="981075"/>
                </a:lnTo>
                <a:cubicBezTo>
                  <a:pt x="749791" y="983456"/>
                  <a:pt x="752060" y="985504"/>
                  <a:pt x="752965" y="988219"/>
                </a:cubicBezTo>
                <a:lnTo>
                  <a:pt x="757728" y="1002507"/>
                </a:lnTo>
                <a:lnTo>
                  <a:pt x="762490" y="1016794"/>
                </a:lnTo>
                <a:lnTo>
                  <a:pt x="764871" y="1023938"/>
                </a:lnTo>
                <a:cubicBezTo>
                  <a:pt x="768536" y="1060577"/>
                  <a:pt x="764926" y="1036085"/>
                  <a:pt x="769634" y="1057275"/>
                </a:cubicBezTo>
                <a:cubicBezTo>
                  <a:pt x="770512" y="1061226"/>
                  <a:pt x="769530" y="1065987"/>
                  <a:pt x="772015" y="1069182"/>
                </a:cubicBezTo>
                <a:cubicBezTo>
                  <a:pt x="781570" y="1081467"/>
                  <a:pt x="783864" y="1076297"/>
                  <a:pt x="793446" y="1081088"/>
                </a:cubicBezTo>
                <a:cubicBezTo>
                  <a:pt x="796006" y="1082368"/>
                  <a:pt x="797975" y="1084688"/>
                  <a:pt x="800590" y="1085850"/>
                </a:cubicBezTo>
                <a:cubicBezTo>
                  <a:pt x="805178" y="1087889"/>
                  <a:pt x="814878" y="1090613"/>
                  <a:pt x="814878" y="1090613"/>
                </a:cubicBezTo>
                <a:cubicBezTo>
                  <a:pt x="817259" y="1092200"/>
                  <a:pt x="822021" y="1092513"/>
                  <a:pt x="822021" y="1095375"/>
                </a:cubicBezTo>
                <a:cubicBezTo>
                  <a:pt x="822021" y="1097885"/>
                  <a:pt x="817299" y="1097097"/>
                  <a:pt x="814878" y="1097757"/>
                </a:cubicBezTo>
                <a:cubicBezTo>
                  <a:pt x="808563" y="1099479"/>
                  <a:pt x="795828" y="1102519"/>
                  <a:pt x="795828" y="1102519"/>
                </a:cubicBezTo>
                <a:cubicBezTo>
                  <a:pt x="793447" y="1104107"/>
                  <a:pt x="790708" y="1105258"/>
                  <a:pt x="788684" y="1107282"/>
                </a:cubicBezTo>
                <a:cubicBezTo>
                  <a:pt x="779737" y="1116228"/>
                  <a:pt x="787691" y="1114386"/>
                  <a:pt x="779159" y="1126332"/>
                </a:cubicBezTo>
                <a:cubicBezTo>
                  <a:pt x="777496" y="1128661"/>
                  <a:pt x="774396" y="1129507"/>
                  <a:pt x="772015" y="1131094"/>
                </a:cubicBezTo>
                <a:cubicBezTo>
                  <a:pt x="771221" y="1133475"/>
                  <a:pt x="770126" y="1135777"/>
                  <a:pt x="769634" y="1138238"/>
                </a:cubicBezTo>
                <a:cubicBezTo>
                  <a:pt x="768533" y="1143742"/>
                  <a:pt x="765892" y="1149462"/>
                  <a:pt x="767253" y="1154907"/>
                </a:cubicBezTo>
                <a:cubicBezTo>
                  <a:pt x="767862" y="1157342"/>
                  <a:pt x="771902" y="1157011"/>
                  <a:pt x="774396" y="1157288"/>
                </a:cubicBezTo>
                <a:cubicBezTo>
                  <a:pt x="786256" y="1158606"/>
                  <a:pt x="798209" y="1158875"/>
                  <a:pt x="810115" y="1159669"/>
                </a:cubicBezTo>
                <a:cubicBezTo>
                  <a:pt x="812496" y="1162844"/>
                  <a:pt x="815156" y="1165828"/>
                  <a:pt x="817259" y="1169194"/>
                </a:cubicBezTo>
                <a:cubicBezTo>
                  <a:pt x="819140" y="1172204"/>
                  <a:pt x="819749" y="1175992"/>
                  <a:pt x="822021" y="1178719"/>
                </a:cubicBezTo>
                <a:cubicBezTo>
                  <a:pt x="823853" y="1180918"/>
                  <a:pt x="826784" y="1181894"/>
                  <a:pt x="829165" y="1183482"/>
                </a:cubicBezTo>
                <a:cubicBezTo>
                  <a:pt x="840473" y="1217403"/>
                  <a:pt x="829118" y="1182123"/>
                  <a:pt x="836309" y="1207294"/>
                </a:cubicBezTo>
                <a:cubicBezTo>
                  <a:pt x="836999" y="1209708"/>
                  <a:pt x="836647" y="1212979"/>
                  <a:pt x="838690" y="1214438"/>
                </a:cubicBezTo>
                <a:cubicBezTo>
                  <a:pt x="842775" y="1217356"/>
                  <a:pt x="852978" y="1219200"/>
                  <a:pt x="852978" y="1219200"/>
                </a:cubicBezTo>
                <a:lnTo>
                  <a:pt x="838690" y="1233488"/>
                </a:lnTo>
                <a:cubicBezTo>
                  <a:pt x="836309" y="1235869"/>
                  <a:pt x="834240" y="1238612"/>
                  <a:pt x="831546" y="1240632"/>
                </a:cubicBezTo>
                <a:lnTo>
                  <a:pt x="822021" y="1247775"/>
                </a:lnTo>
                <a:cubicBezTo>
                  <a:pt x="822815" y="1266825"/>
                  <a:pt x="821609" y="1286064"/>
                  <a:pt x="824403" y="1304925"/>
                </a:cubicBezTo>
                <a:cubicBezTo>
                  <a:pt x="824896" y="1308256"/>
                  <a:pt x="828469" y="1310701"/>
                  <a:pt x="831546" y="1312069"/>
                </a:cubicBezTo>
                <a:cubicBezTo>
                  <a:pt x="835958" y="1314030"/>
                  <a:pt x="841071" y="1313656"/>
                  <a:pt x="845834" y="1314450"/>
                </a:cubicBezTo>
                <a:cubicBezTo>
                  <a:pt x="872353" y="1327711"/>
                  <a:pt x="838946" y="1311867"/>
                  <a:pt x="864884" y="1321594"/>
                </a:cubicBezTo>
                <a:cubicBezTo>
                  <a:pt x="871786" y="1324182"/>
                  <a:pt x="875634" y="1327173"/>
                  <a:pt x="881553" y="1331119"/>
                </a:cubicBezTo>
                <a:cubicBezTo>
                  <a:pt x="882347" y="1334294"/>
                  <a:pt x="883035" y="1337497"/>
                  <a:pt x="883934" y="1340644"/>
                </a:cubicBezTo>
                <a:cubicBezTo>
                  <a:pt x="884624" y="1343058"/>
                  <a:pt x="886315" y="1345278"/>
                  <a:pt x="886315" y="1347788"/>
                </a:cubicBezTo>
                <a:cubicBezTo>
                  <a:pt x="886315" y="1353832"/>
                  <a:pt x="884922" y="1364618"/>
                  <a:pt x="879171" y="1369219"/>
                </a:cubicBezTo>
                <a:cubicBezTo>
                  <a:pt x="877211" y="1370787"/>
                  <a:pt x="874409" y="1370806"/>
                  <a:pt x="872028" y="1371600"/>
                </a:cubicBezTo>
                <a:cubicBezTo>
                  <a:pt x="869647" y="1373981"/>
                  <a:pt x="866390" y="1375732"/>
                  <a:pt x="864884" y="1378744"/>
                </a:cubicBezTo>
                <a:cubicBezTo>
                  <a:pt x="863074" y="1382364"/>
                  <a:pt x="863381" y="1386699"/>
                  <a:pt x="862503" y="1390650"/>
                </a:cubicBezTo>
                <a:cubicBezTo>
                  <a:pt x="861793" y="1393845"/>
                  <a:pt x="860763" y="1396966"/>
                  <a:pt x="860121" y="1400175"/>
                </a:cubicBezTo>
                <a:cubicBezTo>
                  <a:pt x="855928" y="1421137"/>
                  <a:pt x="859994" y="1407700"/>
                  <a:pt x="855359" y="1421607"/>
                </a:cubicBezTo>
                <a:cubicBezTo>
                  <a:pt x="856153" y="1425576"/>
                  <a:pt x="855495" y="1430146"/>
                  <a:pt x="857740" y="1433513"/>
                </a:cubicBezTo>
                <a:cubicBezTo>
                  <a:pt x="859132" y="1435602"/>
                  <a:pt x="862374" y="1435894"/>
                  <a:pt x="864884" y="1435894"/>
                </a:cubicBezTo>
                <a:cubicBezTo>
                  <a:pt x="878401" y="1435894"/>
                  <a:pt x="891871" y="1434307"/>
                  <a:pt x="905365" y="1433513"/>
                </a:cubicBezTo>
                <a:lnTo>
                  <a:pt x="991090" y="1438275"/>
                </a:lnTo>
                <a:cubicBezTo>
                  <a:pt x="1024488" y="1440605"/>
                  <a:pt x="989869" y="1442645"/>
                  <a:pt x="1029190" y="1438275"/>
                </a:cubicBezTo>
                <a:cubicBezTo>
                  <a:pt x="1033675" y="1433791"/>
                  <a:pt x="1037512" y="1429020"/>
                  <a:pt x="1043478" y="1426369"/>
                </a:cubicBezTo>
                <a:cubicBezTo>
                  <a:pt x="1048065" y="1424330"/>
                  <a:pt x="1057765" y="1421607"/>
                  <a:pt x="1057765" y="1421607"/>
                </a:cubicBezTo>
                <a:cubicBezTo>
                  <a:pt x="1066496" y="1422401"/>
                  <a:pt x="1075529" y="1421579"/>
                  <a:pt x="1083959" y="1423988"/>
                </a:cubicBezTo>
                <a:cubicBezTo>
                  <a:pt x="1087197" y="1424913"/>
                  <a:pt x="1088159" y="1429497"/>
                  <a:pt x="1091103" y="1431132"/>
                </a:cubicBezTo>
                <a:cubicBezTo>
                  <a:pt x="1095491" y="1433570"/>
                  <a:pt x="1105390" y="1435894"/>
                  <a:pt x="1105390" y="1435894"/>
                </a:cubicBezTo>
                <a:cubicBezTo>
                  <a:pt x="1114915" y="1434307"/>
                  <a:pt x="1125581" y="1435923"/>
                  <a:pt x="1133965" y="1431132"/>
                </a:cubicBezTo>
                <a:cubicBezTo>
                  <a:pt x="1138324" y="1428641"/>
                  <a:pt x="1135178" y="1420394"/>
                  <a:pt x="1138728" y="1416844"/>
                </a:cubicBezTo>
                <a:cubicBezTo>
                  <a:pt x="1148893" y="1406677"/>
                  <a:pt x="1142744" y="1410950"/>
                  <a:pt x="1157778" y="1404938"/>
                </a:cubicBezTo>
                <a:cubicBezTo>
                  <a:pt x="1160915" y="1398662"/>
                  <a:pt x="1163000" y="1391982"/>
                  <a:pt x="1169684" y="1388269"/>
                </a:cubicBezTo>
                <a:cubicBezTo>
                  <a:pt x="1177768" y="1383778"/>
                  <a:pt x="1189392" y="1382603"/>
                  <a:pt x="1198259" y="1381125"/>
                </a:cubicBezTo>
                <a:cubicBezTo>
                  <a:pt x="1201434" y="1378744"/>
                  <a:pt x="1205583" y="1377284"/>
                  <a:pt x="1207784" y="1373982"/>
                </a:cubicBezTo>
                <a:cubicBezTo>
                  <a:pt x="1210569" y="1369805"/>
                  <a:pt x="1212546" y="1359694"/>
                  <a:pt x="1212546" y="1359694"/>
                </a:cubicBezTo>
                <a:cubicBezTo>
                  <a:pt x="1211752" y="1354138"/>
                  <a:pt x="1210861" y="1348594"/>
                  <a:pt x="1210165" y="1343025"/>
                </a:cubicBezTo>
                <a:cubicBezTo>
                  <a:pt x="1209603" y="1338529"/>
                  <a:pt x="1208534" y="1319375"/>
                  <a:pt x="1205403" y="1312069"/>
                </a:cubicBezTo>
                <a:cubicBezTo>
                  <a:pt x="1204276" y="1309438"/>
                  <a:pt x="1202228" y="1307306"/>
                  <a:pt x="1200640" y="1304925"/>
                </a:cubicBezTo>
                <a:cubicBezTo>
                  <a:pt x="1199846" y="1302544"/>
                  <a:pt x="1198868" y="1300217"/>
                  <a:pt x="1198259" y="1297782"/>
                </a:cubicBezTo>
                <a:cubicBezTo>
                  <a:pt x="1197277" y="1293855"/>
                  <a:pt x="1198123" y="1289243"/>
                  <a:pt x="1195878" y="1285875"/>
                </a:cubicBezTo>
                <a:cubicBezTo>
                  <a:pt x="1194486" y="1283786"/>
                  <a:pt x="1191115" y="1284288"/>
                  <a:pt x="1188734" y="1283494"/>
                </a:cubicBezTo>
                <a:cubicBezTo>
                  <a:pt x="1177374" y="1285117"/>
                  <a:pt x="1170848" y="1282647"/>
                  <a:pt x="1164921" y="1293019"/>
                </a:cubicBezTo>
                <a:cubicBezTo>
                  <a:pt x="1163297" y="1295861"/>
                  <a:pt x="1163334" y="1299369"/>
                  <a:pt x="1162540" y="1302544"/>
                </a:cubicBezTo>
                <a:cubicBezTo>
                  <a:pt x="1158571" y="1300957"/>
                  <a:pt x="1153449" y="1300999"/>
                  <a:pt x="1150634" y="1297782"/>
                </a:cubicBezTo>
                <a:cubicBezTo>
                  <a:pt x="1147328" y="1294004"/>
                  <a:pt x="1148656" y="1287671"/>
                  <a:pt x="1145871" y="1283494"/>
                </a:cubicBezTo>
                <a:lnTo>
                  <a:pt x="1136346" y="1269207"/>
                </a:lnTo>
                <a:cubicBezTo>
                  <a:pt x="1134759" y="1266826"/>
                  <a:pt x="1134299" y="1262968"/>
                  <a:pt x="1131584" y="1262063"/>
                </a:cubicBezTo>
                <a:cubicBezTo>
                  <a:pt x="1129203" y="1261269"/>
                  <a:pt x="1126875" y="1260291"/>
                  <a:pt x="1124440" y="1259682"/>
                </a:cubicBezTo>
                <a:cubicBezTo>
                  <a:pt x="1120514" y="1258700"/>
                  <a:pt x="1116516" y="1258024"/>
                  <a:pt x="1112534" y="1257300"/>
                </a:cubicBezTo>
                <a:cubicBezTo>
                  <a:pt x="1094490" y="1254019"/>
                  <a:pt x="1096256" y="1254720"/>
                  <a:pt x="1074434" y="1252538"/>
                </a:cubicBezTo>
                <a:cubicBezTo>
                  <a:pt x="1050416" y="1244533"/>
                  <a:pt x="1087677" y="1256749"/>
                  <a:pt x="1057765" y="1247775"/>
                </a:cubicBezTo>
                <a:cubicBezTo>
                  <a:pt x="1052957" y="1246332"/>
                  <a:pt x="1048400" y="1243997"/>
                  <a:pt x="1043478" y="1243013"/>
                </a:cubicBezTo>
                <a:cubicBezTo>
                  <a:pt x="1039509" y="1242219"/>
                  <a:pt x="1035476" y="1241697"/>
                  <a:pt x="1031571" y="1240632"/>
                </a:cubicBezTo>
                <a:cubicBezTo>
                  <a:pt x="1026728" y="1239311"/>
                  <a:pt x="1022046" y="1237457"/>
                  <a:pt x="1017284" y="1235869"/>
                </a:cubicBezTo>
                <a:cubicBezTo>
                  <a:pt x="1006074" y="1232132"/>
                  <a:pt x="1012488" y="1234427"/>
                  <a:pt x="998234" y="1228725"/>
                </a:cubicBezTo>
                <a:cubicBezTo>
                  <a:pt x="992789" y="1212391"/>
                  <a:pt x="996226" y="1230359"/>
                  <a:pt x="1002996" y="1216819"/>
                </a:cubicBezTo>
                <a:cubicBezTo>
                  <a:pt x="1012588" y="1197635"/>
                  <a:pt x="996172" y="1204834"/>
                  <a:pt x="1014903" y="1200150"/>
                </a:cubicBezTo>
                <a:cubicBezTo>
                  <a:pt x="1015697" y="1197769"/>
                  <a:pt x="1017284" y="1195517"/>
                  <a:pt x="1017284" y="1193007"/>
                </a:cubicBezTo>
                <a:cubicBezTo>
                  <a:pt x="1017284" y="1169633"/>
                  <a:pt x="1015876" y="1176877"/>
                  <a:pt x="1010140" y="1159669"/>
                </a:cubicBezTo>
                <a:cubicBezTo>
                  <a:pt x="1009105" y="1156564"/>
                  <a:pt x="1008699" y="1153279"/>
                  <a:pt x="1007759" y="1150144"/>
                </a:cubicBezTo>
                <a:cubicBezTo>
                  <a:pt x="1006316" y="1145336"/>
                  <a:pt x="1002996" y="1135857"/>
                  <a:pt x="1002996" y="1135857"/>
                </a:cubicBezTo>
                <a:cubicBezTo>
                  <a:pt x="1002202" y="1126332"/>
                  <a:pt x="1001615" y="1116788"/>
                  <a:pt x="1000615" y="1107282"/>
                </a:cubicBezTo>
                <a:cubicBezTo>
                  <a:pt x="1000216" y="1103489"/>
                  <a:pt x="998964" y="1089068"/>
                  <a:pt x="995853" y="1083469"/>
                </a:cubicBezTo>
                <a:cubicBezTo>
                  <a:pt x="993073" y="1078466"/>
                  <a:pt x="988138" y="1074612"/>
                  <a:pt x="986328" y="1069182"/>
                </a:cubicBezTo>
                <a:cubicBezTo>
                  <a:pt x="985534" y="1066801"/>
                  <a:pt x="985487" y="1064019"/>
                  <a:pt x="983946" y="1062038"/>
                </a:cubicBezTo>
                <a:cubicBezTo>
                  <a:pt x="979811" y="1056722"/>
                  <a:pt x="969659" y="1047750"/>
                  <a:pt x="969659" y="1047750"/>
                </a:cubicBezTo>
                <a:cubicBezTo>
                  <a:pt x="968865" y="1045369"/>
                  <a:pt x="969053" y="1042382"/>
                  <a:pt x="967278" y="1040607"/>
                </a:cubicBezTo>
                <a:cubicBezTo>
                  <a:pt x="965503" y="1038832"/>
                  <a:pt x="961379" y="1040404"/>
                  <a:pt x="960134" y="1038225"/>
                </a:cubicBezTo>
                <a:cubicBezTo>
                  <a:pt x="957739" y="1034033"/>
                  <a:pt x="958391" y="1028724"/>
                  <a:pt x="957753" y="1023938"/>
                </a:cubicBezTo>
                <a:cubicBezTo>
                  <a:pt x="956803" y="1016813"/>
                  <a:pt x="956553" y="1009597"/>
                  <a:pt x="955371" y="1002507"/>
                </a:cubicBezTo>
                <a:cubicBezTo>
                  <a:pt x="954958" y="1000031"/>
                  <a:pt x="954950" y="996931"/>
                  <a:pt x="952990" y="995363"/>
                </a:cubicBezTo>
                <a:cubicBezTo>
                  <a:pt x="950434" y="993319"/>
                  <a:pt x="946612" y="993881"/>
                  <a:pt x="943465" y="992982"/>
                </a:cubicBezTo>
                <a:cubicBezTo>
                  <a:pt x="941051" y="992292"/>
                  <a:pt x="938702" y="991394"/>
                  <a:pt x="936321" y="990600"/>
                </a:cubicBezTo>
                <a:cubicBezTo>
                  <a:pt x="930654" y="973598"/>
                  <a:pt x="935736" y="979098"/>
                  <a:pt x="924415" y="971550"/>
                </a:cubicBezTo>
                <a:cubicBezTo>
                  <a:pt x="911717" y="952504"/>
                  <a:pt x="928383" y="975518"/>
                  <a:pt x="912509" y="959644"/>
                </a:cubicBezTo>
                <a:cubicBezTo>
                  <a:pt x="910485" y="957620"/>
                  <a:pt x="909334" y="954881"/>
                  <a:pt x="907746" y="952500"/>
                </a:cubicBezTo>
                <a:cubicBezTo>
                  <a:pt x="899200" y="926861"/>
                  <a:pt x="904356" y="945139"/>
                  <a:pt x="907746" y="885825"/>
                </a:cubicBezTo>
                <a:cubicBezTo>
                  <a:pt x="908201" y="877861"/>
                  <a:pt x="908658" y="869853"/>
                  <a:pt x="910128" y="862013"/>
                </a:cubicBezTo>
                <a:cubicBezTo>
                  <a:pt x="911053" y="857079"/>
                  <a:pt x="910127" y="849312"/>
                  <a:pt x="914890" y="847725"/>
                </a:cubicBezTo>
                <a:cubicBezTo>
                  <a:pt x="932837" y="841744"/>
                  <a:pt x="910724" y="849809"/>
                  <a:pt x="929178" y="840582"/>
                </a:cubicBezTo>
                <a:cubicBezTo>
                  <a:pt x="931423" y="839459"/>
                  <a:pt x="934127" y="839419"/>
                  <a:pt x="936321" y="838200"/>
                </a:cubicBezTo>
                <a:cubicBezTo>
                  <a:pt x="941325" y="835420"/>
                  <a:pt x="950609" y="828675"/>
                  <a:pt x="950609" y="828675"/>
                </a:cubicBezTo>
                <a:cubicBezTo>
                  <a:pt x="967472" y="803380"/>
                  <a:pt x="957299" y="821653"/>
                  <a:pt x="952990" y="754857"/>
                </a:cubicBezTo>
                <a:cubicBezTo>
                  <a:pt x="952828" y="752352"/>
                  <a:pt x="951732" y="749958"/>
                  <a:pt x="950609" y="747713"/>
                </a:cubicBezTo>
                <a:cubicBezTo>
                  <a:pt x="949329" y="745153"/>
                  <a:pt x="947870" y="742593"/>
                  <a:pt x="945846" y="740569"/>
                </a:cubicBezTo>
                <a:cubicBezTo>
                  <a:pt x="940186" y="734909"/>
                  <a:pt x="931487" y="733401"/>
                  <a:pt x="924415" y="731044"/>
                </a:cubicBezTo>
                <a:lnTo>
                  <a:pt x="917271" y="728663"/>
                </a:lnTo>
                <a:cubicBezTo>
                  <a:pt x="914890" y="727075"/>
                  <a:pt x="912688" y="725180"/>
                  <a:pt x="910128" y="723900"/>
                </a:cubicBezTo>
                <a:cubicBezTo>
                  <a:pt x="890397" y="714034"/>
                  <a:pt x="916328" y="730413"/>
                  <a:pt x="895840" y="716757"/>
                </a:cubicBezTo>
                <a:cubicBezTo>
                  <a:pt x="884923" y="700380"/>
                  <a:pt x="888125" y="707899"/>
                  <a:pt x="883934" y="695325"/>
                </a:cubicBezTo>
                <a:cubicBezTo>
                  <a:pt x="884728" y="691356"/>
                  <a:pt x="883120" y="685904"/>
                  <a:pt x="886315" y="683419"/>
                </a:cubicBezTo>
                <a:cubicBezTo>
                  <a:pt x="891482" y="679401"/>
                  <a:pt x="905365" y="678657"/>
                  <a:pt x="905365" y="678657"/>
                </a:cubicBezTo>
                <a:cubicBezTo>
                  <a:pt x="907746" y="677069"/>
                  <a:pt x="909949" y="675174"/>
                  <a:pt x="912509" y="673894"/>
                </a:cubicBezTo>
                <a:cubicBezTo>
                  <a:pt x="914754" y="672771"/>
                  <a:pt x="917459" y="672732"/>
                  <a:pt x="919653" y="671513"/>
                </a:cubicBezTo>
                <a:cubicBezTo>
                  <a:pt x="924656" y="668733"/>
                  <a:pt x="929178" y="665163"/>
                  <a:pt x="933940" y="661988"/>
                </a:cubicBezTo>
                <a:cubicBezTo>
                  <a:pt x="936321" y="660400"/>
                  <a:pt x="938524" y="658505"/>
                  <a:pt x="941084" y="657225"/>
                </a:cubicBezTo>
                <a:cubicBezTo>
                  <a:pt x="952854" y="651341"/>
                  <a:pt x="947241" y="653585"/>
                  <a:pt x="957753" y="650082"/>
                </a:cubicBezTo>
                <a:cubicBezTo>
                  <a:pt x="960134" y="648494"/>
                  <a:pt x="962336" y="646599"/>
                  <a:pt x="964896" y="645319"/>
                </a:cubicBezTo>
                <a:cubicBezTo>
                  <a:pt x="972236" y="641649"/>
                  <a:pt x="984529" y="641377"/>
                  <a:pt x="991090" y="640557"/>
                </a:cubicBezTo>
                <a:cubicBezTo>
                  <a:pt x="1011569" y="626903"/>
                  <a:pt x="985655" y="643275"/>
                  <a:pt x="1005378" y="633413"/>
                </a:cubicBezTo>
                <a:cubicBezTo>
                  <a:pt x="1007938" y="632133"/>
                  <a:pt x="1009961" y="629930"/>
                  <a:pt x="1012521" y="628650"/>
                </a:cubicBezTo>
                <a:cubicBezTo>
                  <a:pt x="1014766" y="627527"/>
                  <a:pt x="1017315" y="627150"/>
                  <a:pt x="1019665" y="626269"/>
                </a:cubicBezTo>
                <a:cubicBezTo>
                  <a:pt x="1042473" y="617717"/>
                  <a:pt x="1022482" y="624537"/>
                  <a:pt x="1038715" y="619125"/>
                </a:cubicBezTo>
                <a:cubicBezTo>
                  <a:pt x="1040303" y="616744"/>
                  <a:pt x="1041243" y="613770"/>
                  <a:pt x="1043478" y="611982"/>
                </a:cubicBezTo>
                <a:cubicBezTo>
                  <a:pt x="1045438" y="610414"/>
                  <a:pt x="1048376" y="610723"/>
                  <a:pt x="1050621" y="609600"/>
                </a:cubicBezTo>
                <a:cubicBezTo>
                  <a:pt x="1053181" y="608320"/>
                  <a:pt x="1055205" y="606118"/>
                  <a:pt x="1057765" y="604838"/>
                </a:cubicBezTo>
                <a:cubicBezTo>
                  <a:pt x="1061588" y="602926"/>
                  <a:pt x="1065848" y="601987"/>
                  <a:pt x="1069671" y="600075"/>
                </a:cubicBezTo>
                <a:cubicBezTo>
                  <a:pt x="1088129" y="590846"/>
                  <a:pt x="1066009" y="598915"/>
                  <a:pt x="1083959" y="592932"/>
                </a:cubicBezTo>
                <a:cubicBezTo>
                  <a:pt x="1095561" y="575527"/>
                  <a:pt x="1081399" y="597412"/>
                  <a:pt x="1093484" y="576263"/>
                </a:cubicBezTo>
                <a:cubicBezTo>
                  <a:pt x="1099208" y="566246"/>
                  <a:pt x="1098215" y="571578"/>
                  <a:pt x="1103009" y="559594"/>
                </a:cubicBezTo>
                <a:cubicBezTo>
                  <a:pt x="1104873" y="554933"/>
                  <a:pt x="1104987" y="549484"/>
                  <a:pt x="1107771" y="545307"/>
                </a:cubicBezTo>
                <a:cubicBezTo>
                  <a:pt x="1110946" y="540544"/>
                  <a:pt x="1115485" y="536449"/>
                  <a:pt x="1117296" y="531019"/>
                </a:cubicBezTo>
                <a:cubicBezTo>
                  <a:pt x="1118090" y="528638"/>
                  <a:pt x="1117903" y="525650"/>
                  <a:pt x="1119678" y="523875"/>
                </a:cubicBezTo>
                <a:cubicBezTo>
                  <a:pt x="1121453" y="522100"/>
                  <a:pt x="1124440" y="522288"/>
                  <a:pt x="1126821" y="521494"/>
                </a:cubicBezTo>
                <a:cubicBezTo>
                  <a:pt x="1128409" y="519113"/>
                  <a:pt x="1130304" y="516910"/>
                  <a:pt x="1131584" y="514350"/>
                </a:cubicBezTo>
                <a:cubicBezTo>
                  <a:pt x="1136952" y="503615"/>
                  <a:pt x="1134310" y="488854"/>
                  <a:pt x="1131584" y="478632"/>
                </a:cubicBezTo>
                <a:cubicBezTo>
                  <a:pt x="1130716" y="475378"/>
                  <a:pt x="1126821" y="473869"/>
                  <a:pt x="1124440" y="471488"/>
                </a:cubicBezTo>
                <a:cubicBezTo>
                  <a:pt x="1125234" y="469107"/>
                  <a:pt x="1124861" y="465912"/>
                  <a:pt x="1126821" y="464344"/>
                </a:cubicBezTo>
                <a:cubicBezTo>
                  <a:pt x="1129377" y="462300"/>
                  <a:pt x="1133199" y="462862"/>
                  <a:pt x="1136346" y="461963"/>
                </a:cubicBezTo>
                <a:cubicBezTo>
                  <a:pt x="1138760" y="461273"/>
                  <a:pt x="1141109" y="460376"/>
                  <a:pt x="1143490" y="459582"/>
                </a:cubicBezTo>
                <a:cubicBezTo>
                  <a:pt x="1141903" y="454819"/>
                  <a:pt x="1142278" y="448844"/>
                  <a:pt x="1138728" y="445294"/>
                </a:cubicBezTo>
                <a:cubicBezTo>
                  <a:pt x="1135178" y="441744"/>
                  <a:pt x="1124440" y="440532"/>
                  <a:pt x="1124440" y="440532"/>
                </a:cubicBezTo>
                <a:lnTo>
                  <a:pt x="1110153" y="431007"/>
                </a:lnTo>
                <a:lnTo>
                  <a:pt x="1103009" y="426244"/>
                </a:lnTo>
                <a:cubicBezTo>
                  <a:pt x="1103803" y="404813"/>
                  <a:pt x="1104052" y="383354"/>
                  <a:pt x="1105390" y="361950"/>
                </a:cubicBezTo>
                <a:cubicBezTo>
                  <a:pt x="1105642" y="357911"/>
                  <a:pt x="1105763" y="353558"/>
                  <a:pt x="1107771" y="350044"/>
                </a:cubicBezTo>
                <a:cubicBezTo>
                  <a:pt x="1109191" y="347559"/>
                  <a:pt x="1112534" y="346869"/>
                  <a:pt x="1114915" y="345282"/>
                </a:cubicBezTo>
                <a:cubicBezTo>
                  <a:pt x="1116503" y="342901"/>
                  <a:pt x="1119459" y="340992"/>
                  <a:pt x="1119678" y="338138"/>
                </a:cubicBezTo>
                <a:cubicBezTo>
                  <a:pt x="1120169" y="331755"/>
                  <a:pt x="1117696" y="307782"/>
                  <a:pt x="1112534" y="300038"/>
                </a:cubicBezTo>
                <a:lnTo>
                  <a:pt x="1098246" y="278607"/>
                </a:lnTo>
                <a:cubicBezTo>
                  <a:pt x="1096658" y="276226"/>
                  <a:pt x="1094389" y="274178"/>
                  <a:pt x="1093484" y="271463"/>
                </a:cubicBezTo>
                <a:lnTo>
                  <a:pt x="1088721" y="257175"/>
                </a:lnTo>
                <a:cubicBezTo>
                  <a:pt x="1087134" y="246856"/>
                  <a:pt x="1085675" y="236517"/>
                  <a:pt x="1083959" y="226219"/>
                </a:cubicBezTo>
                <a:cubicBezTo>
                  <a:pt x="1083279" y="222137"/>
                  <a:pt x="1081498" y="211773"/>
                  <a:pt x="1079196" y="207169"/>
                </a:cubicBezTo>
                <a:cubicBezTo>
                  <a:pt x="1077916" y="204609"/>
                  <a:pt x="1075714" y="202585"/>
                  <a:pt x="1074434" y="200025"/>
                </a:cubicBezTo>
                <a:cubicBezTo>
                  <a:pt x="1064580" y="180316"/>
                  <a:pt x="1080935" y="206204"/>
                  <a:pt x="1067290" y="185738"/>
                </a:cubicBezTo>
                <a:cubicBezTo>
                  <a:pt x="1062900" y="168175"/>
                  <a:pt x="1067618" y="184123"/>
                  <a:pt x="1060146" y="166688"/>
                </a:cubicBezTo>
                <a:cubicBezTo>
                  <a:pt x="1059157" y="164381"/>
                  <a:pt x="1058887" y="161789"/>
                  <a:pt x="1057765" y="159544"/>
                </a:cubicBezTo>
                <a:cubicBezTo>
                  <a:pt x="1055826" y="155666"/>
                  <a:pt x="1049507" y="147284"/>
                  <a:pt x="1045859" y="145257"/>
                </a:cubicBezTo>
                <a:cubicBezTo>
                  <a:pt x="1041470" y="142819"/>
                  <a:pt x="1036334" y="142082"/>
                  <a:pt x="1031571" y="140494"/>
                </a:cubicBezTo>
                <a:lnTo>
                  <a:pt x="1024428" y="138113"/>
                </a:lnTo>
                <a:cubicBezTo>
                  <a:pt x="1019162" y="132847"/>
                  <a:pt x="1015836" y="130455"/>
                  <a:pt x="1012521" y="123825"/>
                </a:cubicBezTo>
                <a:cubicBezTo>
                  <a:pt x="1011399" y="121580"/>
                  <a:pt x="1011915" y="118457"/>
                  <a:pt x="1010140" y="116682"/>
                </a:cubicBezTo>
                <a:cubicBezTo>
                  <a:pt x="1006093" y="112635"/>
                  <a:pt x="995853" y="107157"/>
                  <a:pt x="995853" y="107157"/>
                </a:cubicBezTo>
                <a:cubicBezTo>
                  <a:pt x="992678" y="102394"/>
                  <a:pt x="987717" y="98422"/>
                  <a:pt x="986328" y="92869"/>
                </a:cubicBezTo>
                <a:cubicBezTo>
                  <a:pt x="983337" y="80909"/>
                  <a:pt x="984981" y="86449"/>
                  <a:pt x="981565" y="76200"/>
                </a:cubicBezTo>
                <a:cubicBezTo>
                  <a:pt x="980771" y="66675"/>
                  <a:pt x="980447" y="57099"/>
                  <a:pt x="979184" y="47625"/>
                </a:cubicBezTo>
                <a:cubicBezTo>
                  <a:pt x="978299" y="40989"/>
                  <a:pt x="973958" y="35734"/>
                  <a:pt x="969659" y="30957"/>
                </a:cubicBezTo>
                <a:cubicBezTo>
                  <a:pt x="957854" y="17841"/>
                  <a:pt x="960174" y="17701"/>
                  <a:pt x="948228" y="14288"/>
                </a:cubicBezTo>
                <a:cubicBezTo>
                  <a:pt x="945081" y="13389"/>
                  <a:pt x="941878" y="12701"/>
                  <a:pt x="938703" y="11907"/>
                </a:cubicBezTo>
                <a:cubicBezTo>
                  <a:pt x="938081" y="12062"/>
                  <a:pt x="923587" y="15427"/>
                  <a:pt x="922034" y="16669"/>
                </a:cubicBezTo>
                <a:cubicBezTo>
                  <a:pt x="906646" y="28979"/>
                  <a:pt x="928083" y="20209"/>
                  <a:pt x="910128" y="26194"/>
                </a:cubicBezTo>
                <a:cubicBezTo>
                  <a:pt x="907747" y="27782"/>
                  <a:pt x="905544" y="29677"/>
                  <a:pt x="902984" y="30957"/>
                </a:cubicBezTo>
                <a:cubicBezTo>
                  <a:pt x="891005" y="36947"/>
                  <a:pt x="896572" y="27844"/>
                  <a:pt x="881553" y="42863"/>
                </a:cubicBezTo>
                <a:cubicBezTo>
                  <a:pt x="879172" y="45244"/>
                  <a:pt x="877265" y="48222"/>
                  <a:pt x="874409" y="50007"/>
                </a:cubicBezTo>
                <a:cubicBezTo>
                  <a:pt x="870784" y="52272"/>
                  <a:pt x="866520" y="53308"/>
                  <a:pt x="862503" y="54769"/>
                </a:cubicBezTo>
                <a:cubicBezTo>
                  <a:pt x="857785" y="56485"/>
                  <a:pt x="852978" y="57944"/>
                  <a:pt x="848215" y="59532"/>
                </a:cubicBezTo>
                <a:cubicBezTo>
                  <a:pt x="845834" y="60326"/>
                  <a:pt x="843532" y="61421"/>
                  <a:pt x="841071" y="61913"/>
                </a:cubicBezTo>
                <a:cubicBezTo>
                  <a:pt x="837102" y="62707"/>
                  <a:pt x="833091" y="63312"/>
                  <a:pt x="829165" y="64294"/>
                </a:cubicBezTo>
                <a:cubicBezTo>
                  <a:pt x="826730" y="64903"/>
                  <a:pt x="824435" y="65985"/>
                  <a:pt x="822021" y="66675"/>
                </a:cubicBezTo>
                <a:cubicBezTo>
                  <a:pt x="818874" y="67574"/>
                  <a:pt x="815671" y="68263"/>
                  <a:pt x="812496" y="69057"/>
                </a:cubicBezTo>
                <a:cubicBezTo>
                  <a:pt x="805352" y="68263"/>
                  <a:pt x="798038" y="68418"/>
                  <a:pt x="791065" y="66675"/>
                </a:cubicBezTo>
                <a:cubicBezTo>
                  <a:pt x="787054" y="65672"/>
                  <a:pt x="778961" y="57316"/>
                  <a:pt x="776778" y="54769"/>
                </a:cubicBezTo>
                <a:cubicBezTo>
                  <a:pt x="774195" y="51756"/>
                  <a:pt x="771910" y="48495"/>
                  <a:pt x="769634" y="45244"/>
                </a:cubicBezTo>
                <a:cubicBezTo>
                  <a:pt x="766352" y="40555"/>
                  <a:pt x="764156" y="35004"/>
                  <a:pt x="760109" y="30957"/>
                </a:cubicBezTo>
                <a:cubicBezTo>
                  <a:pt x="757728" y="28576"/>
                  <a:pt x="755033" y="26471"/>
                  <a:pt x="752965" y="23813"/>
                </a:cubicBezTo>
                <a:cubicBezTo>
                  <a:pt x="749451" y="19295"/>
                  <a:pt x="746615" y="14288"/>
                  <a:pt x="743440" y="9525"/>
                </a:cubicBezTo>
                <a:cubicBezTo>
                  <a:pt x="741853" y="7144"/>
                  <a:pt x="741393" y="3287"/>
                  <a:pt x="738678" y="2382"/>
                </a:cubicBezTo>
                <a:lnTo>
                  <a:pt x="731534" y="0"/>
                </a:lnTo>
                <a:cubicBezTo>
                  <a:pt x="725978" y="794"/>
                  <a:pt x="720369" y="1281"/>
                  <a:pt x="714865" y="2382"/>
                </a:cubicBezTo>
                <a:cubicBezTo>
                  <a:pt x="712404" y="2874"/>
                  <a:pt x="709180" y="2720"/>
                  <a:pt x="707721" y="4763"/>
                </a:cubicBezTo>
                <a:cubicBezTo>
                  <a:pt x="704803" y="8848"/>
                  <a:pt x="704546" y="14288"/>
                  <a:pt x="702959" y="19050"/>
                </a:cubicBezTo>
                <a:lnTo>
                  <a:pt x="700578" y="26194"/>
                </a:lnTo>
                <a:cubicBezTo>
                  <a:pt x="698642" y="32002"/>
                  <a:pt x="698048" y="35868"/>
                  <a:pt x="693434" y="40482"/>
                </a:cubicBezTo>
                <a:cubicBezTo>
                  <a:pt x="688819" y="45097"/>
                  <a:pt x="684955" y="45689"/>
                  <a:pt x="679146" y="47625"/>
                </a:cubicBezTo>
                <a:cubicBezTo>
                  <a:pt x="676765" y="50006"/>
                  <a:pt x="672408" y="51426"/>
                  <a:pt x="672003" y="54769"/>
                </a:cubicBezTo>
                <a:cubicBezTo>
                  <a:pt x="661547" y="141036"/>
                  <a:pt x="683796" y="104945"/>
                  <a:pt x="664859" y="133350"/>
                </a:cubicBezTo>
                <a:cubicBezTo>
                  <a:pt x="664065" y="136525"/>
                  <a:pt x="663942" y="139948"/>
                  <a:pt x="662478" y="142875"/>
                </a:cubicBezTo>
                <a:cubicBezTo>
                  <a:pt x="655300" y="157231"/>
                  <a:pt x="648706" y="148926"/>
                  <a:pt x="657715" y="171450"/>
                </a:cubicBezTo>
                <a:cubicBezTo>
                  <a:pt x="658778" y="174107"/>
                  <a:pt x="662478" y="174625"/>
                  <a:pt x="664859" y="176213"/>
                </a:cubicBezTo>
                <a:cubicBezTo>
                  <a:pt x="667219" y="185655"/>
                  <a:pt x="670073" y="191979"/>
                  <a:pt x="664859" y="202407"/>
                </a:cubicBezTo>
                <a:cubicBezTo>
                  <a:pt x="663084" y="205957"/>
                  <a:pt x="658699" y="207447"/>
                  <a:pt x="655334" y="209550"/>
                </a:cubicBezTo>
                <a:cubicBezTo>
                  <a:pt x="647030" y="214740"/>
                  <a:pt x="645428" y="214408"/>
                  <a:pt x="636284" y="216694"/>
                </a:cubicBezTo>
                <a:cubicBezTo>
                  <a:pt x="633109" y="219075"/>
                  <a:pt x="630386" y="222226"/>
                  <a:pt x="626759" y="223838"/>
                </a:cubicBezTo>
                <a:cubicBezTo>
                  <a:pt x="623061" y="225482"/>
                  <a:pt x="618839" y="225516"/>
                  <a:pt x="614853" y="226219"/>
                </a:cubicBezTo>
                <a:lnTo>
                  <a:pt x="586278" y="230982"/>
                </a:lnTo>
                <a:cubicBezTo>
                  <a:pt x="582309" y="232569"/>
                  <a:pt x="578572" y="234956"/>
                  <a:pt x="574371" y="235744"/>
                </a:cubicBezTo>
                <a:cubicBezTo>
                  <a:pt x="526691" y="244683"/>
                  <a:pt x="561931" y="233539"/>
                  <a:pt x="541034" y="240507"/>
                </a:cubicBezTo>
                <a:cubicBezTo>
                  <a:pt x="544134" y="249807"/>
                  <a:pt x="549688" y="259044"/>
                  <a:pt x="543415" y="269082"/>
                </a:cubicBezTo>
                <a:cubicBezTo>
                  <a:pt x="541534" y="272092"/>
                  <a:pt x="537355" y="273074"/>
                  <a:pt x="533890" y="273844"/>
                </a:cubicBezTo>
                <a:cubicBezTo>
                  <a:pt x="522932" y="276279"/>
                  <a:pt x="500553" y="278607"/>
                  <a:pt x="500553" y="278607"/>
                </a:cubicBezTo>
                <a:cubicBezTo>
                  <a:pt x="496584" y="280988"/>
                  <a:pt x="492876" y="283870"/>
                  <a:pt x="488646" y="285750"/>
                </a:cubicBezTo>
                <a:cubicBezTo>
                  <a:pt x="482436" y="288510"/>
                  <a:pt x="463748" y="290023"/>
                  <a:pt x="460071" y="290513"/>
                </a:cubicBezTo>
                <a:cubicBezTo>
                  <a:pt x="434288" y="293950"/>
                  <a:pt x="452274" y="291187"/>
                  <a:pt x="433878" y="295275"/>
                </a:cubicBezTo>
                <a:cubicBezTo>
                  <a:pt x="416640" y="299106"/>
                  <a:pt x="427590" y="295784"/>
                  <a:pt x="414828" y="300038"/>
                </a:cubicBezTo>
                <a:cubicBezTo>
                  <a:pt x="402869" y="317976"/>
                  <a:pt x="416912" y="295176"/>
                  <a:pt x="407684" y="316707"/>
                </a:cubicBezTo>
                <a:cubicBezTo>
                  <a:pt x="406557" y="319337"/>
                  <a:pt x="404341" y="321365"/>
                  <a:pt x="402921" y="323850"/>
                </a:cubicBezTo>
                <a:cubicBezTo>
                  <a:pt x="401160" y="326932"/>
                  <a:pt x="399477" y="330079"/>
                  <a:pt x="398159" y="333375"/>
                </a:cubicBezTo>
                <a:cubicBezTo>
                  <a:pt x="396295" y="338036"/>
                  <a:pt x="394613" y="342793"/>
                  <a:pt x="393396" y="347663"/>
                </a:cubicBezTo>
                <a:cubicBezTo>
                  <a:pt x="392602" y="350838"/>
                  <a:pt x="392830" y="354465"/>
                  <a:pt x="391015" y="357188"/>
                </a:cubicBezTo>
                <a:cubicBezTo>
                  <a:pt x="387243" y="362847"/>
                  <a:pt x="377147" y="363295"/>
                  <a:pt x="371965" y="364332"/>
                </a:cubicBezTo>
                <a:cubicBezTo>
                  <a:pt x="364380" y="369389"/>
                  <a:pt x="356809" y="375290"/>
                  <a:pt x="348153" y="378619"/>
                </a:cubicBezTo>
                <a:cubicBezTo>
                  <a:pt x="329899" y="385639"/>
                  <a:pt x="330334" y="385041"/>
                  <a:pt x="314815" y="388144"/>
                </a:cubicBezTo>
                <a:cubicBezTo>
                  <a:pt x="311640" y="389732"/>
                  <a:pt x="308553" y="391509"/>
                  <a:pt x="305290" y="392907"/>
                </a:cubicBezTo>
                <a:cubicBezTo>
                  <a:pt x="291525" y="398806"/>
                  <a:pt x="287465" y="394466"/>
                  <a:pt x="267190" y="392907"/>
                </a:cubicBezTo>
                <a:cubicBezTo>
                  <a:pt x="249225" y="386917"/>
                  <a:pt x="271375" y="394999"/>
                  <a:pt x="252903" y="385763"/>
                </a:cubicBezTo>
                <a:cubicBezTo>
                  <a:pt x="250658" y="384641"/>
                  <a:pt x="248140" y="384176"/>
                  <a:pt x="245759" y="383382"/>
                </a:cubicBezTo>
                <a:cubicBezTo>
                  <a:pt x="240203" y="384176"/>
                  <a:pt x="233825" y="382750"/>
                  <a:pt x="229090" y="385763"/>
                </a:cubicBezTo>
                <a:cubicBezTo>
                  <a:pt x="194331" y="407881"/>
                  <a:pt x="246923" y="396141"/>
                  <a:pt x="202896" y="402432"/>
                </a:cubicBezTo>
                <a:cubicBezTo>
                  <a:pt x="190196" y="401638"/>
                  <a:pt x="177451" y="401382"/>
                  <a:pt x="164796" y="400050"/>
                </a:cubicBezTo>
                <a:cubicBezTo>
                  <a:pt x="162300" y="399787"/>
                  <a:pt x="160163" y="397669"/>
                  <a:pt x="157653" y="397669"/>
                </a:cubicBezTo>
                <a:cubicBezTo>
                  <a:pt x="151254" y="397669"/>
                  <a:pt x="144953" y="399256"/>
                  <a:pt x="138603" y="400050"/>
                </a:cubicBezTo>
                <a:cubicBezTo>
                  <a:pt x="132784" y="402960"/>
                  <a:pt x="126980" y="405370"/>
                  <a:pt x="121934" y="409575"/>
                </a:cubicBezTo>
                <a:cubicBezTo>
                  <a:pt x="115207" y="415181"/>
                  <a:pt x="110005" y="424344"/>
                  <a:pt x="100503" y="426244"/>
                </a:cubicBezTo>
                <a:cubicBezTo>
                  <a:pt x="91789" y="427987"/>
                  <a:pt x="82371" y="429358"/>
                  <a:pt x="74309" y="433388"/>
                </a:cubicBezTo>
                <a:cubicBezTo>
                  <a:pt x="61857" y="439614"/>
                  <a:pt x="68228" y="437289"/>
                  <a:pt x="55259" y="440532"/>
                </a:cubicBezTo>
                <a:cubicBezTo>
                  <a:pt x="52878" y="442913"/>
                  <a:pt x="50917" y="445807"/>
                  <a:pt x="48115" y="447675"/>
                </a:cubicBezTo>
                <a:cubicBezTo>
                  <a:pt x="46026" y="449067"/>
                  <a:pt x="43278" y="449068"/>
                  <a:pt x="40971" y="450057"/>
                </a:cubicBezTo>
                <a:cubicBezTo>
                  <a:pt x="37708" y="451455"/>
                  <a:pt x="34621" y="453232"/>
                  <a:pt x="31446" y="454819"/>
                </a:cubicBezTo>
                <a:cubicBezTo>
                  <a:pt x="29065" y="457994"/>
                  <a:pt x="26272" y="460898"/>
                  <a:pt x="24303" y="464344"/>
                </a:cubicBezTo>
                <a:cubicBezTo>
                  <a:pt x="22616" y="467297"/>
                  <a:pt x="20274" y="478565"/>
                  <a:pt x="19540" y="481013"/>
                </a:cubicBezTo>
                <a:cubicBezTo>
                  <a:pt x="18098" y="485821"/>
                  <a:pt x="16365" y="490538"/>
                  <a:pt x="14778" y="495300"/>
                </a:cubicBezTo>
                <a:lnTo>
                  <a:pt x="12396" y="502444"/>
                </a:lnTo>
                <a:lnTo>
                  <a:pt x="10015" y="509588"/>
                </a:lnTo>
                <a:cubicBezTo>
                  <a:pt x="8563" y="519754"/>
                  <a:pt x="3739" y="544381"/>
                  <a:pt x="10015" y="552450"/>
                </a:cubicBezTo>
                <a:cubicBezTo>
                  <a:pt x="13097" y="556413"/>
                  <a:pt x="19380" y="548672"/>
                  <a:pt x="24303" y="547688"/>
                </a:cubicBezTo>
                <a:lnTo>
                  <a:pt x="36209" y="545307"/>
                </a:lnTo>
                <a:cubicBezTo>
                  <a:pt x="37796" y="547688"/>
                  <a:pt x="40971" y="549588"/>
                  <a:pt x="40971" y="552450"/>
                </a:cubicBezTo>
                <a:cubicBezTo>
                  <a:pt x="40971" y="556000"/>
                  <a:pt x="37607" y="558712"/>
                  <a:pt x="36209" y="561975"/>
                </a:cubicBezTo>
                <a:cubicBezTo>
                  <a:pt x="33765" y="567679"/>
                  <a:pt x="33170" y="572610"/>
                  <a:pt x="31446" y="578644"/>
                </a:cubicBezTo>
                <a:cubicBezTo>
                  <a:pt x="30756" y="581058"/>
                  <a:pt x="30284" y="583594"/>
                  <a:pt x="29065" y="585788"/>
                </a:cubicBezTo>
                <a:cubicBezTo>
                  <a:pt x="26285" y="590791"/>
                  <a:pt x="19540" y="600075"/>
                  <a:pt x="19540" y="600075"/>
                </a:cubicBezTo>
                <a:cubicBezTo>
                  <a:pt x="18746" y="609600"/>
                  <a:pt x="19034" y="619278"/>
                  <a:pt x="17159" y="628650"/>
                </a:cubicBezTo>
                <a:cubicBezTo>
                  <a:pt x="16598" y="631456"/>
                  <a:pt x="13523" y="633163"/>
                  <a:pt x="12396" y="635794"/>
                </a:cubicBezTo>
                <a:cubicBezTo>
                  <a:pt x="11107" y="638802"/>
                  <a:pt x="10914" y="642172"/>
                  <a:pt x="10015" y="645319"/>
                </a:cubicBezTo>
                <a:cubicBezTo>
                  <a:pt x="9325" y="647733"/>
                  <a:pt x="8178" y="650013"/>
                  <a:pt x="7634" y="652463"/>
                </a:cubicBezTo>
                <a:cubicBezTo>
                  <a:pt x="6587" y="657176"/>
                  <a:pt x="6424" y="662066"/>
                  <a:pt x="5253" y="666750"/>
                </a:cubicBezTo>
                <a:cubicBezTo>
                  <a:pt x="4035" y="671620"/>
                  <a:pt x="490" y="681038"/>
                  <a:pt x="490" y="681038"/>
                </a:cubicBezTo>
                <a:cubicBezTo>
                  <a:pt x="1284" y="694532"/>
                  <a:pt x="0" y="708311"/>
                  <a:pt x="2871" y="721519"/>
                </a:cubicBezTo>
                <a:cubicBezTo>
                  <a:pt x="2873" y="721527"/>
                  <a:pt x="14775" y="739375"/>
                  <a:pt x="17159" y="742950"/>
                </a:cubicBezTo>
                <a:lnTo>
                  <a:pt x="21921" y="750094"/>
                </a:lnTo>
                <a:cubicBezTo>
                  <a:pt x="22715" y="756444"/>
                  <a:pt x="23696" y="762773"/>
                  <a:pt x="24303" y="769144"/>
                </a:cubicBezTo>
                <a:cubicBezTo>
                  <a:pt x="25284" y="779447"/>
                  <a:pt x="25475" y="789822"/>
                  <a:pt x="26684" y="800100"/>
                </a:cubicBezTo>
                <a:cubicBezTo>
                  <a:pt x="27980" y="811115"/>
                  <a:pt x="29330" y="807245"/>
                  <a:pt x="31446" y="816769"/>
                </a:cubicBezTo>
                <a:cubicBezTo>
                  <a:pt x="37033" y="841911"/>
                  <a:pt x="30849" y="822121"/>
                  <a:pt x="36209" y="838200"/>
                </a:cubicBezTo>
                <a:cubicBezTo>
                  <a:pt x="37003" y="849313"/>
                  <a:pt x="38590" y="860397"/>
                  <a:pt x="38590" y="871538"/>
                </a:cubicBezTo>
                <a:cubicBezTo>
                  <a:pt x="38590" y="913606"/>
                  <a:pt x="15572" y="919560"/>
                  <a:pt x="26684" y="928688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7" name="Полилиния 316"/>
          <p:cNvSpPr/>
          <p:nvPr/>
        </p:nvSpPr>
        <p:spPr>
          <a:xfrm>
            <a:off x="7425097" y="2644329"/>
            <a:ext cx="1212197" cy="1139392"/>
          </a:xfrm>
          <a:custGeom>
            <a:avLst/>
            <a:gdLst>
              <a:gd name="connsiteX0" fmla="*/ 248009 w 1108754"/>
              <a:gd name="connsiteY0" fmla="*/ 5821 h 1126237"/>
              <a:gd name="connsiteX1" fmla="*/ 317859 w 1108754"/>
              <a:gd name="connsiteY1" fmla="*/ 8996 h 1126237"/>
              <a:gd name="connsiteX2" fmla="*/ 336909 w 1108754"/>
              <a:gd name="connsiteY2" fmla="*/ 12171 h 1126237"/>
              <a:gd name="connsiteX3" fmla="*/ 355959 w 1108754"/>
              <a:gd name="connsiteY3" fmla="*/ 24871 h 1126237"/>
              <a:gd name="connsiteX4" fmla="*/ 381359 w 1108754"/>
              <a:gd name="connsiteY4" fmla="*/ 37571 h 1126237"/>
              <a:gd name="connsiteX5" fmla="*/ 403584 w 1108754"/>
              <a:gd name="connsiteY5" fmla="*/ 43921 h 1126237"/>
              <a:gd name="connsiteX6" fmla="*/ 425809 w 1108754"/>
              <a:gd name="connsiteY6" fmla="*/ 53446 h 1126237"/>
              <a:gd name="connsiteX7" fmla="*/ 435334 w 1108754"/>
              <a:gd name="connsiteY7" fmla="*/ 59796 h 1126237"/>
              <a:gd name="connsiteX8" fmla="*/ 454384 w 1108754"/>
              <a:gd name="connsiteY8" fmla="*/ 66146 h 1126237"/>
              <a:gd name="connsiteX9" fmla="*/ 463909 w 1108754"/>
              <a:gd name="connsiteY9" fmla="*/ 85196 h 1126237"/>
              <a:gd name="connsiteX10" fmla="*/ 473434 w 1108754"/>
              <a:gd name="connsiteY10" fmla="*/ 91546 h 1126237"/>
              <a:gd name="connsiteX11" fmla="*/ 505184 w 1108754"/>
              <a:gd name="connsiteY11" fmla="*/ 101071 h 1126237"/>
              <a:gd name="connsiteX12" fmla="*/ 514709 w 1108754"/>
              <a:gd name="connsiteY12" fmla="*/ 104246 h 1126237"/>
              <a:gd name="connsiteX13" fmla="*/ 527409 w 1108754"/>
              <a:gd name="connsiteY13" fmla="*/ 110596 h 1126237"/>
              <a:gd name="connsiteX14" fmla="*/ 549634 w 1108754"/>
              <a:gd name="connsiteY14" fmla="*/ 113771 h 1126237"/>
              <a:gd name="connsiteX15" fmla="*/ 587734 w 1108754"/>
              <a:gd name="connsiteY15" fmla="*/ 123296 h 1126237"/>
              <a:gd name="connsiteX16" fmla="*/ 606784 w 1108754"/>
              <a:gd name="connsiteY16" fmla="*/ 129646 h 1126237"/>
              <a:gd name="connsiteX17" fmla="*/ 654409 w 1108754"/>
              <a:gd name="connsiteY17" fmla="*/ 135996 h 1126237"/>
              <a:gd name="connsiteX18" fmla="*/ 673459 w 1108754"/>
              <a:gd name="connsiteY18" fmla="*/ 148696 h 1126237"/>
              <a:gd name="connsiteX19" fmla="*/ 692509 w 1108754"/>
              <a:gd name="connsiteY19" fmla="*/ 155046 h 1126237"/>
              <a:gd name="connsiteX20" fmla="*/ 752834 w 1108754"/>
              <a:gd name="connsiteY20" fmla="*/ 151871 h 1126237"/>
              <a:gd name="connsiteX21" fmla="*/ 765534 w 1108754"/>
              <a:gd name="connsiteY21" fmla="*/ 148696 h 1126237"/>
              <a:gd name="connsiteX22" fmla="*/ 781409 w 1108754"/>
              <a:gd name="connsiteY22" fmla="*/ 155046 h 1126237"/>
              <a:gd name="connsiteX23" fmla="*/ 790934 w 1108754"/>
              <a:gd name="connsiteY23" fmla="*/ 177271 h 1126237"/>
              <a:gd name="connsiteX24" fmla="*/ 809984 w 1108754"/>
              <a:gd name="connsiteY24" fmla="*/ 196321 h 1126237"/>
              <a:gd name="connsiteX25" fmla="*/ 819509 w 1108754"/>
              <a:gd name="connsiteY25" fmla="*/ 205846 h 1126237"/>
              <a:gd name="connsiteX26" fmla="*/ 838559 w 1108754"/>
              <a:gd name="connsiteY26" fmla="*/ 218546 h 1126237"/>
              <a:gd name="connsiteX27" fmla="*/ 848084 w 1108754"/>
              <a:gd name="connsiteY27" fmla="*/ 224896 h 1126237"/>
              <a:gd name="connsiteX28" fmla="*/ 860784 w 1108754"/>
              <a:gd name="connsiteY28" fmla="*/ 234421 h 1126237"/>
              <a:gd name="connsiteX29" fmla="*/ 860784 w 1108754"/>
              <a:gd name="connsiteY29" fmla="*/ 278871 h 1126237"/>
              <a:gd name="connsiteX30" fmla="*/ 851259 w 1108754"/>
              <a:gd name="connsiteY30" fmla="*/ 282046 h 1126237"/>
              <a:gd name="connsiteX31" fmla="*/ 841734 w 1108754"/>
              <a:gd name="connsiteY31" fmla="*/ 288396 h 1126237"/>
              <a:gd name="connsiteX32" fmla="*/ 841734 w 1108754"/>
              <a:gd name="connsiteY32" fmla="*/ 342371 h 1126237"/>
              <a:gd name="connsiteX33" fmla="*/ 848084 w 1108754"/>
              <a:gd name="connsiteY33" fmla="*/ 351896 h 1126237"/>
              <a:gd name="connsiteX34" fmla="*/ 908409 w 1108754"/>
              <a:gd name="connsiteY34" fmla="*/ 348721 h 1126237"/>
              <a:gd name="connsiteX35" fmla="*/ 952859 w 1108754"/>
              <a:gd name="connsiteY35" fmla="*/ 336021 h 1126237"/>
              <a:gd name="connsiteX36" fmla="*/ 978259 w 1108754"/>
              <a:gd name="connsiteY36" fmla="*/ 329671 h 1126237"/>
              <a:gd name="connsiteX37" fmla="*/ 1003659 w 1108754"/>
              <a:gd name="connsiteY37" fmla="*/ 332846 h 1126237"/>
              <a:gd name="connsiteX38" fmla="*/ 1016359 w 1108754"/>
              <a:gd name="connsiteY38" fmla="*/ 355071 h 1126237"/>
              <a:gd name="connsiteX39" fmla="*/ 1035409 w 1108754"/>
              <a:gd name="connsiteY39" fmla="*/ 364596 h 1126237"/>
              <a:gd name="connsiteX40" fmla="*/ 1057634 w 1108754"/>
              <a:gd name="connsiteY40" fmla="*/ 374121 h 1126237"/>
              <a:gd name="connsiteX41" fmla="*/ 1048109 w 1108754"/>
              <a:gd name="connsiteY41" fmla="*/ 399521 h 1126237"/>
              <a:gd name="connsiteX42" fmla="*/ 1038584 w 1108754"/>
              <a:gd name="connsiteY42" fmla="*/ 402696 h 1126237"/>
              <a:gd name="connsiteX43" fmla="*/ 1041759 w 1108754"/>
              <a:gd name="connsiteY43" fmla="*/ 418571 h 1126237"/>
              <a:gd name="connsiteX44" fmla="*/ 1057634 w 1108754"/>
              <a:gd name="connsiteY44" fmla="*/ 431271 h 1126237"/>
              <a:gd name="connsiteX45" fmla="*/ 1067159 w 1108754"/>
              <a:gd name="connsiteY45" fmla="*/ 437621 h 1126237"/>
              <a:gd name="connsiteX46" fmla="*/ 1079859 w 1108754"/>
              <a:gd name="connsiteY46" fmla="*/ 456671 h 1126237"/>
              <a:gd name="connsiteX47" fmla="*/ 1086209 w 1108754"/>
              <a:gd name="connsiteY47" fmla="*/ 475721 h 1126237"/>
              <a:gd name="connsiteX48" fmla="*/ 1092559 w 1108754"/>
              <a:gd name="connsiteY48" fmla="*/ 510646 h 1126237"/>
              <a:gd name="connsiteX49" fmla="*/ 1098909 w 1108754"/>
              <a:gd name="connsiteY49" fmla="*/ 529696 h 1126237"/>
              <a:gd name="connsiteX50" fmla="*/ 1102084 w 1108754"/>
              <a:gd name="connsiteY50" fmla="*/ 555096 h 1126237"/>
              <a:gd name="connsiteX51" fmla="*/ 1102084 w 1108754"/>
              <a:gd name="connsiteY51" fmla="*/ 612246 h 1126237"/>
              <a:gd name="connsiteX52" fmla="*/ 1092559 w 1108754"/>
              <a:gd name="connsiteY52" fmla="*/ 624946 h 1126237"/>
              <a:gd name="connsiteX53" fmla="*/ 1079859 w 1108754"/>
              <a:gd name="connsiteY53" fmla="*/ 643996 h 1126237"/>
              <a:gd name="connsiteX54" fmla="*/ 1076684 w 1108754"/>
              <a:gd name="connsiteY54" fmla="*/ 653521 h 1126237"/>
              <a:gd name="connsiteX55" fmla="*/ 1067159 w 1108754"/>
              <a:gd name="connsiteY55" fmla="*/ 659871 h 1126237"/>
              <a:gd name="connsiteX56" fmla="*/ 1048109 w 1108754"/>
              <a:gd name="connsiteY56" fmla="*/ 678921 h 1126237"/>
              <a:gd name="connsiteX57" fmla="*/ 1051284 w 1108754"/>
              <a:gd name="connsiteY57" fmla="*/ 723371 h 1126237"/>
              <a:gd name="connsiteX58" fmla="*/ 1038584 w 1108754"/>
              <a:gd name="connsiteY58" fmla="*/ 736071 h 1126237"/>
              <a:gd name="connsiteX59" fmla="*/ 981434 w 1108754"/>
              <a:gd name="connsiteY59" fmla="*/ 739246 h 1126237"/>
              <a:gd name="connsiteX60" fmla="*/ 962384 w 1108754"/>
              <a:gd name="connsiteY60" fmla="*/ 751946 h 1126237"/>
              <a:gd name="connsiteX61" fmla="*/ 943334 w 1108754"/>
              <a:gd name="connsiteY61" fmla="*/ 767821 h 1126237"/>
              <a:gd name="connsiteX62" fmla="*/ 917934 w 1108754"/>
              <a:gd name="connsiteY62" fmla="*/ 796396 h 1126237"/>
              <a:gd name="connsiteX63" fmla="*/ 892534 w 1108754"/>
              <a:gd name="connsiteY63" fmla="*/ 802746 h 1126237"/>
              <a:gd name="connsiteX64" fmla="*/ 886184 w 1108754"/>
              <a:gd name="connsiteY64" fmla="*/ 821796 h 1126237"/>
              <a:gd name="connsiteX65" fmla="*/ 876659 w 1108754"/>
              <a:gd name="connsiteY65" fmla="*/ 840846 h 1126237"/>
              <a:gd name="connsiteX66" fmla="*/ 879834 w 1108754"/>
              <a:gd name="connsiteY66" fmla="*/ 859896 h 1126237"/>
              <a:gd name="connsiteX67" fmla="*/ 889359 w 1108754"/>
              <a:gd name="connsiteY67" fmla="*/ 863071 h 1126237"/>
              <a:gd name="connsiteX68" fmla="*/ 914759 w 1108754"/>
              <a:gd name="connsiteY68" fmla="*/ 859896 h 1126237"/>
              <a:gd name="connsiteX69" fmla="*/ 924284 w 1108754"/>
              <a:gd name="connsiteY69" fmla="*/ 853546 h 1126237"/>
              <a:gd name="connsiteX70" fmla="*/ 927459 w 1108754"/>
              <a:gd name="connsiteY70" fmla="*/ 844021 h 1126237"/>
              <a:gd name="connsiteX71" fmla="*/ 943334 w 1108754"/>
              <a:gd name="connsiteY71" fmla="*/ 828146 h 1126237"/>
              <a:gd name="connsiteX72" fmla="*/ 952859 w 1108754"/>
              <a:gd name="connsiteY72" fmla="*/ 831321 h 1126237"/>
              <a:gd name="connsiteX73" fmla="*/ 971909 w 1108754"/>
              <a:gd name="connsiteY73" fmla="*/ 834496 h 1126237"/>
              <a:gd name="connsiteX74" fmla="*/ 984609 w 1108754"/>
              <a:gd name="connsiteY74" fmla="*/ 844021 h 1126237"/>
              <a:gd name="connsiteX75" fmla="*/ 994134 w 1108754"/>
              <a:gd name="connsiteY75" fmla="*/ 850371 h 1126237"/>
              <a:gd name="connsiteX76" fmla="*/ 1006834 w 1108754"/>
              <a:gd name="connsiteY76" fmla="*/ 866246 h 1126237"/>
              <a:gd name="connsiteX77" fmla="*/ 1010009 w 1108754"/>
              <a:gd name="connsiteY77" fmla="*/ 875771 h 1126237"/>
              <a:gd name="connsiteX78" fmla="*/ 1006834 w 1108754"/>
              <a:gd name="connsiteY78" fmla="*/ 897996 h 1126237"/>
              <a:gd name="connsiteX79" fmla="*/ 1000484 w 1108754"/>
              <a:gd name="connsiteY79" fmla="*/ 920221 h 1126237"/>
              <a:gd name="connsiteX80" fmla="*/ 1019534 w 1108754"/>
              <a:gd name="connsiteY80" fmla="*/ 904346 h 1126237"/>
              <a:gd name="connsiteX81" fmla="*/ 1038584 w 1108754"/>
              <a:gd name="connsiteY81" fmla="*/ 907521 h 1126237"/>
              <a:gd name="connsiteX82" fmla="*/ 1035409 w 1108754"/>
              <a:gd name="connsiteY82" fmla="*/ 920221 h 1126237"/>
              <a:gd name="connsiteX83" fmla="*/ 1029059 w 1108754"/>
              <a:gd name="connsiteY83" fmla="*/ 929746 h 1126237"/>
              <a:gd name="connsiteX84" fmla="*/ 1025884 w 1108754"/>
              <a:gd name="connsiteY84" fmla="*/ 939271 h 1126237"/>
              <a:gd name="connsiteX85" fmla="*/ 1073509 w 1108754"/>
              <a:gd name="connsiteY85" fmla="*/ 948796 h 1126237"/>
              <a:gd name="connsiteX86" fmla="*/ 1079859 w 1108754"/>
              <a:gd name="connsiteY86" fmla="*/ 974196 h 1126237"/>
              <a:gd name="connsiteX87" fmla="*/ 1086209 w 1108754"/>
              <a:gd name="connsiteY87" fmla="*/ 993246 h 1126237"/>
              <a:gd name="connsiteX88" fmla="*/ 1083034 w 1108754"/>
              <a:gd name="connsiteY88" fmla="*/ 1015471 h 1126237"/>
              <a:gd name="connsiteX89" fmla="*/ 1063984 w 1108754"/>
              <a:gd name="connsiteY89" fmla="*/ 1024996 h 1126237"/>
              <a:gd name="connsiteX90" fmla="*/ 1044934 w 1108754"/>
              <a:gd name="connsiteY90" fmla="*/ 1040871 h 1126237"/>
              <a:gd name="connsiteX91" fmla="*/ 1029059 w 1108754"/>
              <a:gd name="connsiteY91" fmla="*/ 1037696 h 1126237"/>
              <a:gd name="connsiteX92" fmla="*/ 1010009 w 1108754"/>
              <a:gd name="connsiteY92" fmla="*/ 1034521 h 1126237"/>
              <a:gd name="connsiteX93" fmla="*/ 994134 w 1108754"/>
              <a:gd name="connsiteY93" fmla="*/ 1015471 h 1126237"/>
              <a:gd name="connsiteX94" fmla="*/ 984609 w 1108754"/>
              <a:gd name="connsiteY94" fmla="*/ 1012296 h 1126237"/>
              <a:gd name="connsiteX95" fmla="*/ 968734 w 1108754"/>
              <a:gd name="connsiteY95" fmla="*/ 1015471 h 1126237"/>
              <a:gd name="connsiteX96" fmla="*/ 965559 w 1108754"/>
              <a:gd name="connsiteY96" fmla="*/ 1024996 h 1126237"/>
              <a:gd name="connsiteX97" fmla="*/ 959209 w 1108754"/>
              <a:gd name="connsiteY97" fmla="*/ 1034521 h 1126237"/>
              <a:gd name="connsiteX98" fmla="*/ 956034 w 1108754"/>
              <a:gd name="connsiteY98" fmla="*/ 1044046 h 1126237"/>
              <a:gd name="connsiteX99" fmla="*/ 946509 w 1108754"/>
              <a:gd name="connsiteY99" fmla="*/ 1047221 h 1126237"/>
              <a:gd name="connsiteX100" fmla="*/ 936984 w 1108754"/>
              <a:gd name="connsiteY100" fmla="*/ 1053571 h 1126237"/>
              <a:gd name="connsiteX101" fmla="*/ 927459 w 1108754"/>
              <a:gd name="connsiteY101" fmla="*/ 1063096 h 1126237"/>
              <a:gd name="connsiteX102" fmla="*/ 908409 w 1108754"/>
              <a:gd name="connsiteY102" fmla="*/ 1078971 h 1126237"/>
              <a:gd name="connsiteX103" fmla="*/ 905234 w 1108754"/>
              <a:gd name="connsiteY103" fmla="*/ 1101196 h 1126237"/>
              <a:gd name="connsiteX104" fmla="*/ 844909 w 1108754"/>
              <a:gd name="connsiteY104" fmla="*/ 1107546 h 1126237"/>
              <a:gd name="connsiteX105" fmla="*/ 841734 w 1108754"/>
              <a:gd name="connsiteY105" fmla="*/ 1098021 h 1126237"/>
              <a:gd name="connsiteX106" fmla="*/ 835384 w 1108754"/>
              <a:gd name="connsiteY106" fmla="*/ 1069446 h 1126237"/>
              <a:gd name="connsiteX107" fmla="*/ 825859 w 1108754"/>
              <a:gd name="connsiteY107" fmla="*/ 1031346 h 1126237"/>
              <a:gd name="connsiteX108" fmla="*/ 816334 w 1108754"/>
              <a:gd name="connsiteY108" fmla="*/ 1024996 h 1126237"/>
              <a:gd name="connsiteX109" fmla="*/ 803634 w 1108754"/>
              <a:gd name="connsiteY109" fmla="*/ 1021821 h 1126237"/>
              <a:gd name="connsiteX110" fmla="*/ 768709 w 1108754"/>
              <a:gd name="connsiteY110" fmla="*/ 1018646 h 1126237"/>
              <a:gd name="connsiteX111" fmla="*/ 746484 w 1108754"/>
              <a:gd name="connsiteY111" fmla="*/ 1012296 h 1126237"/>
              <a:gd name="connsiteX112" fmla="*/ 736959 w 1108754"/>
              <a:gd name="connsiteY112" fmla="*/ 1005946 h 1126237"/>
              <a:gd name="connsiteX113" fmla="*/ 714734 w 1108754"/>
              <a:gd name="connsiteY113" fmla="*/ 999596 h 1126237"/>
              <a:gd name="connsiteX114" fmla="*/ 736959 w 1108754"/>
              <a:gd name="connsiteY114" fmla="*/ 996421 h 1126237"/>
              <a:gd name="connsiteX115" fmla="*/ 733784 w 1108754"/>
              <a:gd name="connsiteY115" fmla="*/ 974196 h 1126237"/>
              <a:gd name="connsiteX116" fmla="*/ 730609 w 1108754"/>
              <a:gd name="connsiteY116" fmla="*/ 964671 h 1126237"/>
              <a:gd name="connsiteX117" fmla="*/ 711559 w 1108754"/>
              <a:gd name="connsiteY117" fmla="*/ 955146 h 1126237"/>
              <a:gd name="connsiteX118" fmla="*/ 686159 w 1108754"/>
              <a:gd name="connsiteY118" fmla="*/ 958321 h 1126237"/>
              <a:gd name="connsiteX119" fmla="*/ 679809 w 1108754"/>
              <a:gd name="connsiteY119" fmla="*/ 967846 h 1126237"/>
              <a:gd name="connsiteX120" fmla="*/ 676634 w 1108754"/>
              <a:gd name="connsiteY120" fmla="*/ 977371 h 1126237"/>
              <a:gd name="connsiteX121" fmla="*/ 670284 w 1108754"/>
              <a:gd name="connsiteY121" fmla="*/ 986896 h 1126237"/>
              <a:gd name="connsiteX122" fmla="*/ 663934 w 1108754"/>
              <a:gd name="connsiteY122" fmla="*/ 999596 h 1126237"/>
              <a:gd name="connsiteX123" fmla="*/ 654409 w 1108754"/>
              <a:gd name="connsiteY123" fmla="*/ 1005946 h 1126237"/>
              <a:gd name="connsiteX124" fmla="*/ 635359 w 1108754"/>
              <a:gd name="connsiteY124" fmla="*/ 1012296 h 1126237"/>
              <a:gd name="connsiteX125" fmla="*/ 625834 w 1108754"/>
              <a:gd name="connsiteY125" fmla="*/ 1031346 h 1126237"/>
              <a:gd name="connsiteX126" fmla="*/ 622659 w 1108754"/>
              <a:gd name="connsiteY126" fmla="*/ 1047221 h 1126237"/>
              <a:gd name="connsiteX127" fmla="*/ 606784 w 1108754"/>
              <a:gd name="connsiteY127" fmla="*/ 1063096 h 1126237"/>
              <a:gd name="connsiteX128" fmla="*/ 597259 w 1108754"/>
              <a:gd name="connsiteY128" fmla="*/ 1072621 h 1126237"/>
              <a:gd name="connsiteX129" fmla="*/ 590909 w 1108754"/>
              <a:gd name="connsiteY129" fmla="*/ 1082146 h 1126237"/>
              <a:gd name="connsiteX130" fmla="*/ 581384 w 1108754"/>
              <a:gd name="connsiteY130" fmla="*/ 1085321 h 1126237"/>
              <a:gd name="connsiteX131" fmla="*/ 549634 w 1108754"/>
              <a:gd name="connsiteY131" fmla="*/ 1082146 h 1126237"/>
              <a:gd name="connsiteX132" fmla="*/ 546459 w 1108754"/>
              <a:gd name="connsiteY132" fmla="*/ 1069446 h 1126237"/>
              <a:gd name="connsiteX133" fmla="*/ 533759 w 1108754"/>
              <a:gd name="connsiteY133" fmla="*/ 1063096 h 1126237"/>
              <a:gd name="connsiteX134" fmla="*/ 524234 w 1108754"/>
              <a:gd name="connsiteY134" fmla="*/ 1066271 h 1126237"/>
              <a:gd name="connsiteX135" fmla="*/ 514709 w 1108754"/>
              <a:gd name="connsiteY135" fmla="*/ 1085321 h 1126237"/>
              <a:gd name="connsiteX136" fmla="*/ 495659 w 1108754"/>
              <a:gd name="connsiteY136" fmla="*/ 1091671 h 1126237"/>
              <a:gd name="connsiteX137" fmla="*/ 470259 w 1108754"/>
              <a:gd name="connsiteY137" fmla="*/ 1066271 h 1126237"/>
              <a:gd name="connsiteX138" fmla="*/ 467084 w 1108754"/>
              <a:gd name="connsiteY138" fmla="*/ 1056746 h 1126237"/>
              <a:gd name="connsiteX139" fmla="*/ 463909 w 1108754"/>
              <a:gd name="connsiteY139" fmla="*/ 1047221 h 1126237"/>
              <a:gd name="connsiteX140" fmla="*/ 467084 w 1108754"/>
              <a:gd name="connsiteY140" fmla="*/ 1034521 h 1126237"/>
              <a:gd name="connsiteX141" fmla="*/ 476609 w 1108754"/>
              <a:gd name="connsiteY141" fmla="*/ 1031346 h 1126237"/>
              <a:gd name="connsiteX142" fmla="*/ 495659 w 1108754"/>
              <a:gd name="connsiteY142" fmla="*/ 1021821 h 1126237"/>
              <a:gd name="connsiteX143" fmla="*/ 502009 w 1108754"/>
              <a:gd name="connsiteY143" fmla="*/ 1012296 h 1126237"/>
              <a:gd name="connsiteX144" fmla="*/ 498834 w 1108754"/>
              <a:gd name="connsiteY144" fmla="*/ 1002771 h 1126237"/>
              <a:gd name="connsiteX145" fmla="*/ 489309 w 1108754"/>
              <a:gd name="connsiteY145" fmla="*/ 996421 h 1126237"/>
              <a:gd name="connsiteX146" fmla="*/ 451209 w 1108754"/>
              <a:gd name="connsiteY146" fmla="*/ 990071 h 1126237"/>
              <a:gd name="connsiteX147" fmla="*/ 425809 w 1108754"/>
              <a:gd name="connsiteY147" fmla="*/ 974196 h 1126237"/>
              <a:gd name="connsiteX148" fmla="*/ 416284 w 1108754"/>
              <a:gd name="connsiteY148" fmla="*/ 945621 h 1126237"/>
              <a:gd name="connsiteX149" fmla="*/ 413109 w 1108754"/>
              <a:gd name="connsiteY149" fmla="*/ 936096 h 1126237"/>
              <a:gd name="connsiteX150" fmla="*/ 394059 w 1108754"/>
              <a:gd name="connsiteY150" fmla="*/ 926571 h 1126237"/>
              <a:gd name="connsiteX151" fmla="*/ 362309 w 1108754"/>
              <a:gd name="connsiteY151" fmla="*/ 920221 h 1126237"/>
              <a:gd name="connsiteX152" fmla="*/ 349609 w 1108754"/>
              <a:gd name="connsiteY152" fmla="*/ 917046 h 1126237"/>
              <a:gd name="connsiteX153" fmla="*/ 314684 w 1108754"/>
              <a:gd name="connsiteY153" fmla="*/ 910696 h 1126237"/>
              <a:gd name="connsiteX154" fmla="*/ 270234 w 1108754"/>
              <a:gd name="connsiteY154" fmla="*/ 913871 h 1126237"/>
              <a:gd name="connsiteX155" fmla="*/ 254359 w 1108754"/>
              <a:gd name="connsiteY155" fmla="*/ 891646 h 1126237"/>
              <a:gd name="connsiteX156" fmla="*/ 238484 w 1108754"/>
              <a:gd name="connsiteY156" fmla="*/ 872596 h 1126237"/>
              <a:gd name="connsiteX157" fmla="*/ 232134 w 1108754"/>
              <a:gd name="connsiteY157" fmla="*/ 863071 h 1126237"/>
              <a:gd name="connsiteX158" fmla="*/ 228959 w 1108754"/>
              <a:gd name="connsiteY158" fmla="*/ 853546 h 1126237"/>
              <a:gd name="connsiteX159" fmla="*/ 219434 w 1108754"/>
              <a:gd name="connsiteY159" fmla="*/ 847196 h 1126237"/>
              <a:gd name="connsiteX160" fmla="*/ 206734 w 1108754"/>
              <a:gd name="connsiteY160" fmla="*/ 824971 h 1126237"/>
              <a:gd name="connsiteX161" fmla="*/ 200384 w 1108754"/>
              <a:gd name="connsiteY161" fmla="*/ 815446 h 1126237"/>
              <a:gd name="connsiteX162" fmla="*/ 194034 w 1108754"/>
              <a:gd name="connsiteY162" fmla="*/ 796396 h 1126237"/>
              <a:gd name="connsiteX163" fmla="*/ 181334 w 1108754"/>
              <a:gd name="connsiteY163" fmla="*/ 777346 h 1126237"/>
              <a:gd name="connsiteX164" fmla="*/ 209909 w 1108754"/>
              <a:gd name="connsiteY164" fmla="*/ 745596 h 1126237"/>
              <a:gd name="connsiteX165" fmla="*/ 216259 w 1108754"/>
              <a:gd name="connsiteY165" fmla="*/ 732896 h 1126237"/>
              <a:gd name="connsiteX166" fmla="*/ 232134 w 1108754"/>
              <a:gd name="connsiteY166" fmla="*/ 704321 h 1126237"/>
              <a:gd name="connsiteX167" fmla="*/ 222609 w 1108754"/>
              <a:gd name="connsiteY167" fmla="*/ 701146 h 1126237"/>
              <a:gd name="connsiteX168" fmla="*/ 209909 w 1108754"/>
              <a:gd name="connsiteY168" fmla="*/ 697971 h 1126237"/>
              <a:gd name="connsiteX169" fmla="*/ 200384 w 1108754"/>
              <a:gd name="connsiteY169" fmla="*/ 685271 h 1126237"/>
              <a:gd name="connsiteX170" fmla="*/ 197209 w 1108754"/>
              <a:gd name="connsiteY170" fmla="*/ 675746 h 1126237"/>
              <a:gd name="connsiteX171" fmla="*/ 121009 w 1108754"/>
              <a:gd name="connsiteY171" fmla="*/ 659871 h 1126237"/>
              <a:gd name="connsiteX172" fmla="*/ 101959 w 1108754"/>
              <a:gd name="connsiteY172" fmla="*/ 653521 h 1126237"/>
              <a:gd name="connsiteX173" fmla="*/ 35284 w 1108754"/>
              <a:gd name="connsiteY173" fmla="*/ 647171 h 1126237"/>
              <a:gd name="connsiteX174" fmla="*/ 16234 w 1108754"/>
              <a:gd name="connsiteY174" fmla="*/ 637646 h 1126237"/>
              <a:gd name="connsiteX175" fmla="*/ 9884 w 1108754"/>
              <a:gd name="connsiteY175" fmla="*/ 618596 h 1126237"/>
              <a:gd name="connsiteX176" fmla="*/ 3534 w 1108754"/>
              <a:gd name="connsiteY176" fmla="*/ 596371 h 1126237"/>
              <a:gd name="connsiteX177" fmla="*/ 6709 w 1108754"/>
              <a:gd name="connsiteY177" fmla="*/ 510646 h 1126237"/>
              <a:gd name="connsiteX178" fmla="*/ 25759 w 1108754"/>
              <a:gd name="connsiteY178" fmla="*/ 504296 h 1126237"/>
              <a:gd name="connsiteX179" fmla="*/ 41634 w 1108754"/>
              <a:gd name="connsiteY179" fmla="*/ 501121 h 1126237"/>
              <a:gd name="connsiteX180" fmla="*/ 51159 w 1108754"/>
              <a:gd name="connsiteY180" fmla="*/ 497946 h 1126237"/>
              <a:gd name="connsiteX181" fmla="*/ 63859 w 1108754"/>
              <a:gd name="connsiteY181" fmla="*/ 494771 h 1126237"/>
              <a:gd name="connsiteX182" fmla="*/ 73384 w 1108754"/>
              <a:gd name="connsiteY182" fmla="*/ 488421 h 1126237"/>
              <a:gd name="connsiteX183" fmla="*/ 124184 w 1108754"/>
              <a:gd name="connsiteY183" fmla="*/ 488421 h 1126237"/>
              <a:gd name="connsiteX184" fmla="*/ 133709 w 1108754"/>
              <a:gd name="connsiteY184" fmla="*/ 494771 h 1126237"/>
              <a:gd name="connsiteX185" fmla="*/ 159109 w 1108754"/>
              <a:gd name="connsiteY185" fmla="*/ 516996 h 1126237"/>
              <a:gd name="connsiteX186" fmla="*/ 181334 w 1108754"/>
              <a:gd name="connsiteY186" fmla="*/ 520171 h 1126237"/>
              <a:gd name="connsiteX187" fmla="*/ 171809 w 1108754"/>
              <a:gd name="connsiteY187" fmla="*/ 513821 h 1126237"/>
              <a:gd name="connsiteX188" fmla="*/ 162284 w 1108754"/>
              <a:gd name="connsiteY188" fmla="*/ 510646 h 1126237"/>
              <a:gd name="connsiteX189" fmla="*/ 159109 w 1108754"/>
              <a:gd name="connsiteY189" fmla="*/ 491596 h 1126237"/>
              <a:gd name="connsiteX190" fmla="*/ 178159 w 1108754"/>
              <a:gd name="connsiteY190" fmla="*/ 485246 h 1126237"/>
              <a:gd name="connsiteX191" fmla="*/ 187684 w 1108754"/>
              <a:gd name="connsiteY191" fmla="*/ 482071 h 1126237"/>
              <a:gd name="connsiteX192" fmla="*/ 197209 w 1108754"/>
              <a:gd name="connsiteY192" fmla="*/ 428096 h 1126237"/>
              <a:gd name="connsiteX193" fmla="*/ 200384 w 1108754"/>
              <a:gd name="connsiteY193" fmla="*/ 405871 h 1126237"/>
              <a:gd name="connsiteX194" fmla="*/ 222609 w 1108754"/>
              <a:gd name="connsiteY194" fmla="*/ 393171 h 1126237"/>
              <a:gd name="connsiteX195" fmla="*/ 232134 w 1108754"/>
              <a:gd name="connsiteY195" fmla="*/ 386821 h 1126237"/>
              <a:gd name="connsiteX196" fmla="*/ 244834 w 1108754"/>
              <a:gd name="connsiteY196" fmla="*/ 364596 h 1126237"/>
              <a:gd name="connsiteX197" fmla="*/ 254359 w 1108754"/>
              <a:gd name="connsiteY197" fmla="*/ 355071 h 1126237"/>
              <a:gd name="connsiteX198" fmla="*/ 273409 w 1108754"/>
              <a:gd name="connsiteY198" fmla="*/ 332846 h 1126237"/>
              <a:gd name="connsiteX199" fmla="*/ 292459 w 1108754"/>
              <a:gd name="connsiteY199" fmla="*/ 326496 h 1126237"/>
              <a:gd name="connsiteX200" fmla="*/ 311509 w 1108754"/>
              <a:gd name="connsiteY200" fmla="*/ 316971 h 1126237"/>
              <a:gd name="connsiteX201" fmla="*/ 298809 w 1108754"/>
              <a:gd name="connsiteY201" fmla="*/ 285221 h 1126237"/>
              <a:gd name="connsiteX202" fmla="*/ 279759 w 1108754"/>
              <a:gd name="connsiteY202" fmla="*/ 272521 h 1126237"/>
              <a:gd name="connsiteX203" fmla="*/ 276584 w 1108754"/>
              <a:gd name="connsiteY203" fmla="*/ 259821 h 1126237"/>
              <a:gd name="connsiteX204" fmla="*/ 273409 w 1108754"/>
              <a:gd name="connsiteY204" fmla="*/ 250296 h 1126237"/>
              <a:gd name="connsiteX205" fmla="*/ 292459 w 1108754"/>
              <a:gd name="connsiteY205" fmla="*/ 243946 h 1126237"/>
              <a:gd name="connsiteX206" fmla="*/ 298809 w 1108754"/>
              <a:gd name="connsiteY206" fmla="*/ 234421 h 1126237"/>
              <a:gd name="connsiteX207" fmla="*/ 289284 w 1108754"/>
              <a:gd name="connsiteY207" fmla="*/ 202671 h 1126237"/>
              <a:gd name="connsiteX208" fmla="*/ 270234 w 1108754"/>
              <a:gd name="connsiteY208" fmla="*/ 196321 h 1126237"/>
              <a:gd name="connsiteX209" fmla="*/ 209909 w 1108754"/>
              <a:gd name="connsiteY209" fmla="*/ 189971 h 1126237"/>
              <a:gd name="connsiteX210" fmla="*/ 130534 w 1108754"/>
              <a:gd name="connsiteY210" fmla="*/ 193146 h 1126237"/>
              <a:gd name="connsiteX211" fmla="*/ 101959 w 1108754"/>
              <a:gd name="connsiteY211" fmla="*/ 202671 h 1126237"/>
              <a:gd name="connsiteX212" fmla="*/ 92434 w 1108754"/>
              <a:gd name="connsiteY212" fmla="*/ 205846 h 1126237"/>
              <a:gd name="connsiteX213" fmla="*/ 82909 w 1108754"/>
              <a:gd name="connsiteY213" fmla="*/ 212196 h 1126237"/>
              <a:gd name="connsiteX214" fmla="*/ 54334 w 1108754"/>
              <a:gd name="connsiteY214" fmla="*/ 224896 h 1126237"/>
              <a:gd name="connsiteX215" fmla="*/ 44809 w 1108754"/>
              <a:gd name="connsiteY215" fmla="*/ 221721 h 1126237"/>
              <a:gd name="connsiteX216" fmla="*/ 41634 w 1108754"/>
              <a:gd name="connsiteY216" fmla="*/ 212196 h 1126237"/>
              <a:gd name="connsiteX217" fmla="*/ 35284 w 1108754"/>
              <a:gd name="connsiteY217" fmla="*/ 199496 h 1126237"/>
              <a:gd name="connsiteX218" fmla="*/ 28934 w 1108754"/>
              <a:gd name="connsiteY218" fmla="*/ 180446 h 1126237"/>
              <a:gd name="connsiteX219" fmla="*/ 28934 w 1108754"/>
              <a:gd name="connsiteY219" fmla="*/ 104246 h 1126237"/>
              <a:gd name="connsiteX220" fmla="*/ 38459 w 1108754"/>
              <a:gd name="connsiteY220" fmla="*/ 101071 h 1126237"/>
              <a:gd name="connsiteX221" fmla="*/ 47984 w 1108754"/>
              <a:gd name="connsiteY221" fmla="*/ 107421 h 1126237"/>
              <a:gd name="connsiteX222" fmla="*/ 60684 w 1108754"/>
              <a:gd name="connsiteY222" fmla="*/ 132821 h 1126237"/>
              <a:gd name="connsiteX223" fmla="*/ 130534 w 1108754"/>
              <a:gd name="connsiteY223" fmla="*/ 129646 h 1126237"/>
              <a:gd name="connsiteX224" fmla="*/ 140059 w 1108754"/>
              <a:gd name="connsiteY224" fmla="*/ 126471 h 1126237"/>
              <a:gd name="connsiteX225" fmla="*/ 152759 w 1108754"/>
              <a:gd name="connsiteY225" fmla="*/ 123296 h 1126237"/>
              <a:gd name="connsiteX226" fmla="*/ 171809 w 1108754"/>
              <a:gd name="connsiteY226" fmla="*/ 116946 h 1126237"/>
              <a:gd name="connsiteX227" fmla="*/ 206734 w 1108754"/>
              <a:gd name="connsiteY227" fmla="*/ 107421 h 1126237"/>
              <a:gd name="connsiteX228" fmla="*/ 216259 w 1108754"/>
              <a:gd name="connsiteY228" fmla="*/ 104246 h 1126237"/>
              <a:gd name="connsiteX229" fmla="*/ 225784 w 1108754"/>
              <a:gd name="connsiteY229" fmla="*/ 94721 h 1126237"/>
              <a:gd name="connsiteX230" fmla="*/ 232134 w 1108754"/>
              <a:gd name="connsiteY230" fmla="*/ 62971 h 1126237"/>
              <a:gd name="connsiteX231" fmla="*/ 248009 w 1108754"/>
              <a:gd name="connsiteY231" fmla="*/ 43921 h 1126237"/>
              <a:gd name="connsiteX232" fmla="*/ 248009 w 1108754"/>
              <a:gd name="connsiteY232" fmla="*/ 5821 h 1126237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</a:cxnLst>
            <a:rect l="l" t="t" r="r" b="b"/>
            <a:pathLst>
              <a:path w="1108754" h="1126237">
                <a:moveTo>
                  <a:pt x="248009" y="5821"/>
                </a:moveTo>
                <a:cubicBezTo>
                  <a:pt x="259651" y="0"/>
                  <a:pt x="294611" y="7335"/>
                  <a:pt x="317859" y="8996"/>
                </a:cubicBezTo>
                <a:cubicBezTo>
                  <a:pt x="324280" y="9455"/>
                  <a:pt x="330967" y="9695"/>
                  <a:pt x="336909" y="12171"/>
                </a:cubicBezTo>
                <a:cubicBezTo>
                  <a:pt x="343954" y="15106"/>
                  <a:pt x="348873" y="22037"/>
                  <a:pt x="355959" y="24871"/>
                </a:cubicBezTo>
                <a:cubicBezTo>
                  <a:pt x="410892" y="46844"/>
                  <a:pt x="343313" y="18548"/>
                  <a:pt x="381359" y="37571"/>
                </a:cubicBezTo>
                <a:cubicBezTo>
                  <a:pt x="385914" y="39848"/>
                  <a:pt x="399515" y="42904"/>
                  <a:pt x="403584" y="43921"/>
                </a:cubicBezTo>
                <a:cubicBezTo>
                  <a:pt x="427497" y="59863"/>
                  <a:pt x="397106" y="41145"/>
                  <a:pt x="425809" y="53446"/>
                </a:cubicBezTo>
                <a:cubicBezTo>
                  <a:pt x="429316" y="54949"/>
                  <a:pt x="431847" y="58246"/>
                  <a:pt x="435334" y="59796"/>
                </a:cubicBezTo>
                <a:cubicBezTo>
                  <a:pt x="441451" y="62514"/>
                  <a:pt x="454384" y="66146"/>
                  <a:pt x="454384" y="66146"/>
                </a:cubicBezTo>
                <a:cubicBezTo>
                  <a:pt x="456966" y="73893"/>
                  <a:pt x="457754" y="79041"/>
                  <a:pt x="463909" y="85196"/>
                </a:cubicBezTo>
                <a:cubicBezTo>
                  <a:pt x="466607" y="87894"/>
                  <a:pt x="469947" y="89996"/>
                  <a:pt x="473434" y="91546"/>
                </a:cubicBezTo>
                <a:cubicBezTo>
                  <a:pt x="487015" y="97582"/>
                  <a:pt x="492254" y="97377"/>
                  <a:pt x="505184" y="101071"/>
                </a:cubicBezTo>
                <a:cubicBezTo>
                  <a:pt x="508402" y="101990"/>
                  <a:pt x="511633" y="102928"/>
                  <a:pt x="514709" y="104246"/>
                </a:cubicBezTo>
                <a:cubicBezTo>
                  <a:pt x="519059" y="106110"/>
                  <a:pt x="522843" y="109351"/>
                  <a:pt x="527409" y="110596"/>
                </a:cubicBezTo>
                <a:cubicBezTo>
                  <a:pt x="534629" y="112565"/>
                  <a:pt x="542226" y="112713"/>
                  <a:pt x="549634" y="113771"/>
                </a:cubicBezTo>
                <a:cubicBezTo>
                  <a:pt x="583482" y="127310"/>
                  <a:pt x="545391" y="113524"/>
                  <a:pt x="587734" y="123296"/>
                </a:cubicBezTo>
                <a:cubicBezTo>
                  <a:pt x="594256" y="124801"/>
                  <a:pt x="600220" y="128333"/>
                  <a:pt x="606784" y="129646"/>
                </a:cubicBezTo>
                <a:cubicBezTo>
                  <a:pt x="633089" y="134907"/>
                  <a:pt x="617289" y="132284"/>
                  <a:pt x="654409" y="135996"/>
                </a:cubicBezTo>
                <a:cubicBezTo>
                  <a:pt x="685921" y="146500"/>
                  <a:pt x="637784" y="128877"/>
                  <a:pt x="673459" y="148696"/>
                </a:cubicBezTo>
                <a:cubicBezTo>
                  <a:pt x="679310" y="151947"/>
                  <a:pt x="692509" y="155046"/>
                  <a:pt x="692509" y="155046"/>
                </a:cubicBezTo>
                <a:cubicBezTo>
                  <a:pt x="712617" y="153988"/>
                  <a:pt x="732774" y="153615"/>
                  <a:pt x="752834" y="151871"/>
                </a:cubicBezTo>
                <a:cubicBezTo>
                  <a:pt x="757181" y="151493"/>
                  <a:pt x="761197" y="148214"/>
                  <a:pt x="765534" y="148696"/>
                </a:cubicBezTo>
                <a:cubicBezTo>
                  <a:pt x="771198" y="149325"/>
                  <a:pt x="776117" y="152929"/>
                  <a:pt x="781409" y="155046"/>
                </a:cubicBezTo>
                <a:cubicBezTo>
                  <a:pt x="783703" y="161927"/>
                  <a:pt x="786450" y="171666"/>
                  <a:pt x="790934" y="177271"/>
                </a:cubicBezTo>
                <a:cubicBezTo>
                  <a:pt x="796544" y="184283"/>
                  <a:pt x="803634" y="189971"/>
                  <a:pt x="809984" y="196321"/>
                </a:cubicBezTo>
                <a:cubicBezTo>
                  <a:pt x="813159" y="199496"/>
                  <a:pt x="815773" y="203355"/>
                  <a:pt x="819509" y="205846"/>
                </a:cubicBezTo>
                <a:lnTo>
                  <a:pt x="838559" y="218546"/>
                </a:lnTo>
                <a:cubicBezTo>
                  <a:pt x="841734" y="220663"/>
                  <a:pt x="845031" y="222606"/>
                  <a:pt x="848084" y="224896"/>
                </a:cubicBezTo>
                <a:lnTo>
                  <a:pt x="860784" y="234421"/>
                </a:lnTo>
                <a:cubicBezTo>
                  <a:pt x="862113" y="245051"/>
                  <a:pt x="867357" y="267368"/>
                  <a:pt x="860784" y="278871"/>
                </a:cubicBezTo>
                <a:cubicBezTo>
                  <a:pt x="859124" y="281777"/>
                  <a:pt x="854252" y="280549"/>
                  <a:pt x="851259" y="282046"/>
                </a:cubicBezTo>
                <a:cubicBezTo>
                  <a:pt x="847846" y="283753"/>
                  <a:pt x="844909" y="286279"/>
                  <a:pt x="841734" y="288396"/>
                </a:cubicBezTo>
                <a:cubicBezTo>
                  <a:pt x="832956" y="314730"/>
                  <a:pt x="831864" y="307827"/>
                  <a:pt x="841734" y="342371"/>
                </a:cubicBezTo>
                <a:cubicBezTo>
                  <a:pt x="842782" y="346040"/>
                  <a:pt x="845967" y="348721"/>
                  <a:pt x="848084" y="351896"/>
                </a:cubicBezTo>
                <a:cubicBezTo>
                  <a:pt x="868192" y="350838"/>
                  <a:pt x="888396" y="350945"/>
                  <a:pt x="908409" y="348721"/>
                </a:cubicBezTo>
                <a:cubicBezTo>
                  <a:pt x="943919" y="344775"/>
                  <a:pt x="922756" y="342042"/>
                  <a:pt x="952859" y="336021"/>
                </a:cubicBezTo>
                <a:cubicBezTo>
                  <a:pt x="972016" y="332190"/>
                  <a:pt x="963614" y="334553"/>
                  <a:pt x="978259" y="329671"/>
                </a:cubicBezTo>
                <a:cubicBezTo>
                  <a:pt x="986726" y="330729"/>
                  <a:pt x="995737" y="329677"/>
                  <a:pt x="1003659" y="332846"/>
                </a:cubicBezTo>
                <a:cubicBezTo>
                  <a:pt x="1006789" y="334098"/>
                  <a:pt x="1015553" y="354104"/>
                  <a:pt x="1016359" y="355071"/>
                </a:cubicBezTo>
                <a:cubicBezTo>
                  <a:pt x="1022009" y="361851"/>
                  <a:pt x="1028105" y="361466"/>
                  <a:pt x="1035409" y="364596"/>
                </a:cubicBezTo>
                <a:cubicBezTo>
                  <a:pt x="1062872" y="376366"/>
                  <a:pt x="1035296" y="366675"/>
                  <a:pt x="1057634" y="374121"/>
                </a:cubicBezTo>
                <a:cubicBezTo>
                  <a:pt x="1055913" y="382726"/>
                  <a:pt x="1055895" y="393292"/>
                  <a:pt x="1048109" y="399521"/>
                </a:cubicBezTo>
                <a:cubicBezTo>
                  <a:pt x="1045496" y="401612"/>
                  <a:pt x="1041759" y="401638"/>
                  <a:pt x="1038584" y="402696"/>
                </a:cubicBezTo>
                <a:cubicBezTo>
                  <a:pt x="1039642" y="407988"/>
                  <a:pt x="1039864" y="413518"/>
                  <a:pt x="1041759" y="418571"/>
                </a:cubicBezTo>
                <a:cubicBezTo>
                  <a:pt x="1046699" y="431746"/>
                  <a:pt x="1047353" y="426131"/>
                  <a:pt x="1057634" y="431271"/>
                </a:cubicBezTo>
                <a:cubicBezTo>
                  <a:pt x="1061047" y="432978"/>
                  <a:pt x="1063984" y="435504"/>
                  <a:pt x="1067159" y="437621"/>
                </a:cubicBezTo>
                <a:cubicBezTo>
                  <a:pt x="1071392" y="443971"/>
                  <a:pt x="1077446" y="449431"/>
                  <a:pt x="1079859" y="456671"/>
                </a:cubicBezTo>
                <a:lnTo>
                  <a:pt x="1086209" y="475721"/>
                </a:lnTo>
                <a:cubicBezTo>
                  <a:pt x="1088445" y="491374"/>
                  <a:pt x="1088476" y="497037"/>
                  <a:pt x="1092559" y="510646"/>
                </a:cubicBezTo>
                <a:cubicBezTo>
                  <a:pt x="1094482" y="517057"/>
                  <a:pt x="1098909" y="529696"/>
                  <a:pt x="1098909" y="529696"/>
                </a:cubicBezTo>
                <a:cubicBezTo>
                  <a:pt x="1099967" y="538163"/>
                  <a:pt x="1100956" y="546638"/>
                  <a:pt x="1102084" y="555096"/>
                </a:cubicBezTo>
                <a:cubicBezTo>
                  <a:pt x="1105108" y="577777"/>
                  <a:pt x="1108754" y="587232"/>
                  <a:pt x="1102084" y="612246"/>
                </a:cubicBezTo>
                <a:cubicBezTo>
                  <a:pt x="1100721" y="617359"/>
                  <a:pt x="1095594" y="620611"/>
                  <a:pt x="1092559" y="624946"/>
                </a:cubicBezTo>
                <a:cubicBezTo>
                  <a:pt x="1088182" y="631198"/>
                  <a:pt x="1082272" y="636756"/>
                  <a:pt x="1079859" y="643996"/>
                </a:cubicBezTo>
                <a:cubicBezTo>
                  <a:pt x="1078801" y="647171"/>
                  <a:pt x="1078775" y="650908"/>
                  <a:pt x="1076684" y="653521"/>
                </a:cubicBezTo>
                <a:cubicBezTo>
                  <a:pt x="1074300" y="656501"/>
                  <a:pt x="1070264" y="657653"/>
                  <a:pt x="1067159" y="659871"/>
                </a:cubicBezTo>
                <a:cubicBezTo>
                  <a:pt x="1052122" y="670611"/>
                  <a:pt x="1056878" y="665768"/>
                  <a:pt x="1048109" y="678921"/>
                </a:cubicBezTo>
                <a:cubicBezTo>
                  <a:pt x="1049167" y="693738"/>
                  <a:pt x="1051284" y="708517"/>
                  <a:pt x="1051284" y="723371"/>
                </a:cubicBezTo>
                <a:cubicBezTo>
                  <a:pt x="1051284" y="732644"/>
                  <a:pt x="1047051" y="735265"/>
                  <a:pt x="1038584" y="736071"/>
                </a:cubicBezTo>
                <a:cubicBezTo>
                  <a:pt x="1019591" y="737880"/>
                  <a:pt x="1000484" y="738188"/>
                  <a:pt x="981434" y="739246"/>
                </a:cubicBezTo>
                <a:cubicBezTo>
                  <a:pt x="975084" y="743479"/>
                  <a:pt x="967780" y="746550"/>
                  <a:pt x="962384" y="751946"/>
                </a:cubicBezTo>
                <a:cubicBezTo>
                  <a:pt x="950161" y="764169"/>
                  <a:pt x="956595" y="758980"/>
                  <a:pt x="943334" y="767821"/>
                </a:cubicBezTo>
                <a:cubicBezTo>
                  <a:pt x="937440" y="782556"/>
                  <a:pt x="937320" y="791549"/>
                  <a:pt x="917934" y="796396"/>
                </a:cubicBezTo>
                <a:lnTo>
                  <a:pt x="892534" y="802746"/>
                </a:lnTo>
                <a:cubicBezTo>
                  <a:pt x="890417" y="809096"/>
                  <a:pt x="889897" y="816227"/>
                  <a:pt x="886184" y="821796"/>
                </a:cubicBezTo>
                <a:cubicBezTo>
                  <a:pt x="877978" y="834106"/>
                  <a:pt x="881041" y="827701"/>
                  <a:pt x="876659" y="840846"/>
                </a:cubicBezTo>
                <a:cubicBezTo>
                  <a:pt x="877717" y="847196"/>
                  <a:pt x="876640" y="854307"/>
                  <a:pt x="879834" y="859896"/>
                </a:cubicBezTo>
                <a:cubicBezTo>
                  <a:pt x="881494" y="862802"/>
                  <a:pt x="886012" y="863071"/>
                  <a:pt x="889359" y="863071"/>
                </a:cubicBezTo>
                <a:cubicBezTo>
                  <a:pt x="897892" y="863071"/>
                  <a:pt x="906292" y="860954"/>
                  <a:pt x="914759" y="859896"/>
                </a:cubicBezTo>
                <a:cubicBezTo>
                  <a:pt x="917934" y="857779"/>
                  <a:pt x="921900" y="856526"/>
                  <a:pt x="924284" y="853546"/>
                </a:cubicBezTo>
                <a:cubicBezTo>
                  <a:pt x="926375" y="850933"/>
                  <a:pt x="925962" y="847014"/>
                  <a:pt x="927459" y="844021"/>
                </a:cubicBezTo>
                <a:cubicBezTo>
                  <a:pt x="932751" y="833438"/>
                  <a:pt x="933809" y="834496"/>
                  <a:pt x="943334" y="828146"/>
                </a:cubicBezTo>
                <a:cubicBezTo>
                  <a:pt x="946509" y="829204"/>
                  <a:pt x="949592" y="830595"/>
                  <a:pt x="952859" y="831321"/>
                </a:cubicBezTo>
                <a:cubicBezTo>
                  <a:pt x="959143" y="832718"/>
                  <a:pt x="965932" y="832105"/>
                  <a:pt x="971909" y="834496"/>
                </a:cubicBezTo>
                <a:cubicBezTo>
                  <a:pt x="976822" y="836461"/>
                  <a:pt x="980303" y="840945"/>
                  <a:pt x="984609" y="844021"/>
                </a:cubicBezTo>
                <a:cubicBezTo>
                  <a:pt x="987714" y="846239"/>
                  <a:pt x="990959" y="848254"/>
                  <a:pt x="994134" y="850371"/>
                </a:cubicBezTo>
                <a:cubicBezTo>
                  <a:pt x="1002114" y="874312"/>
                  <a:pt x="990421" y="845730"/>
                  <a:pt x="1006834" y="866246"/>
                </a:cubicBezTo>
                <a:cubicBezTo>
                  <a:pt x="1008925" y="868859"/>
                  <a:pt x="1008951" y="872596"/>
                  <a:pt x="1010009" y="875771"/>
                </a:cubicBezTo>
                <a:cubicBezTo>
                  <a:pt x="1008951" y="883179"/>
                  <a:pt x="1009873" y="891157"/>
                  <a:pt x="1006834" y="897996"/>
                </a:cubicBezTo>
                <a:cubicBezTo>
                  <a:pt x="995880" y="922643"/>
                  <a:pt x="992232" y="878961"/>
                  <a:pt x="1000484" y="920221"/>
                </a:cubicBezTo>
                <a:cubicBezTo>
                  <a:pt x="1002955" y="917750"/>
                  <a:pt x="1014561" y="904899"/>
                  <a:pt x="1019534" y="904346"/>
                </a:cubicBezTo>
                <a:cubicBezTo>
                  <a:pt x="1025932" y="903635"/>
                  <a:pt x="1032234" y="906463"/>
                  <a:pt x="1038584" y="907521"/>
                </a:cubicBezTo>
                <a:cubicBezTo>
                  <a:pt x="1037526" y="911754"/>
                  <a:pt x="1037128" y="916210"/>
                  <a:pt x="1035409" y="920221"/>
                </a:cubicBezTo>
                <a:cubicBezTo>
                  <a:pt x="1033906" y="923728"/>
                  <a:pt x="1030766" y="926333"/>
                  <a:pt x="1029059" y="929746"/>
                </a:cubicBezTo>
                <a:cubicBezTo>
                  <a:pt x="1027562" y="932739"/>
                  <a:pt x="1026942" y="936096"/>
                  <a:pt x="1025884" y="939271"/>
                </a:cubicBezTo>
                <a:cubicBezTo>
                  <a:pt x="1034174" y="939962"/>
                  <a:pt x="1063445" y="936216"/>
                  <a:pt x="1073509" y="948796"/>
                </a:cubicBezTo>
                <a:cubicBezTo>
                  <a:pt x="1076167" y="952118"/>
                  <a:pt x="1079614" y="973296"/>
                  <a:pt x="1079859" y="974196"/>
                </a:cubicBezTo>
                <a:cubicBezTo>
                  <a:pt x="1081620" y="980654"/>
                  <a:pt x="1086209" y="993246"/>
                  <a:pt x="1086209" y="993246"/>
                </a:cubicBezTo>
                <a:cubicBezTo>
                  <a:pt x="1085151" y="1000654"/>
                  <a:pt x="1086073" y="1008632"/>
                  <a:pt x="1083034" y="1015471"/>
                </a:cubicBezTo>
                <a:cubicBezTo>
                  <a:pt x="1080893" y="1020288"/>
                  <a:pt x="1068210" y="1023587"/>
                  <a:pt x="1063984" y="1024996"/>
                </a:cubicBezTo>
                <a:cubicBezTo>
                  <a:pt x="1061421" y="1027559"/>
                  <a:pt x="1049986" y="1040240"/>
                  <a:pt x="1044934" y="1040871"/>
                </a:cubicBezTo>
                <a:cubicBezTo>
                  <a:pt x="1039579" y="1041540"/>
                  <a:pt x="1034368" y="1038661"/>
                  <a:pt x="1029059" y="1037696"/>
                </a:cubicBezTo>
                <a:cubicBezTo>
                  <a:pt x="1022725" y="1036544"/>
                  <a:pt x="1016359" y="1035579"/>
                  <a:pt x="1010009" y="1034521"/>
                </a:cubicBezTo>
                <a:cubicBezTo>
                  <a:pt x="977060" y="1012555"/>
                  <a:pt x="1026360" y="1047697"/>
                  <a:pt x="994134" y="1015471"/>
                </a:cubicBezTo>
                <a:cubicBezTo>
                  <a:pt x="991767" y="1013104"/>
                  <a:pt x="987784" y="1013354"/>
                  <a:pt x="984609" y="1012296"/>
                </a:cubicBezTo>
                <a:cubicBezTo>
                  <a:pt x="979317" y="1013354"/>
                  <a:pt x="973224" y="1012478"/>
                  <a:pt x="968734" y="1015471"/>
                </a:cubicBezTo>
                <a:cubicBezTo>
                  <a:pt x="965949" y="1017327"/>
                  <a:pt x="967056" y="1022003"/>
                  <a:pt x="965559" y="1024996"/>
                </a:cubicBezTo>
                <a:cubicBezTo>
                  <a:pt x="963852" y="1028409"/>
                  <a:pt x="960916" y="1031108"/>
                  <a:pt x="959209" y="1034521"/>
                </a:cubicBezTo>
                <a:cubicBezTo>
                  <a:pt x="957712" y="1037514"/>
                  <a:pt x="958401" y="1041679"/>
                  <a:pt x="956034" y="1044046"/>
                </a:cubicBezTo>
                <a:cubicBezTo>
                  <a:pt x="953667" y="1046413"/>
                  <a:pt x="949502" y="1045724"/>
                  <a:pt x="946509" y="1047221"/>
                </a:cubicBezTo>
                <a:cubicBezTo>
                  <a:pt x="943096" y="1048928"/>
                  <a:pt x="939915" y="1051128"/>
                  <a:pt x="936984" y="1053571"/>
                </a:cubicBezTo>
                <a:cubicBezTo>
                  <a:pt x="933535" y="1056446"/>
                  <a:pt x="930908" y="1060221"/>
                  <a:pt x="927459" y="1063096"/>
                </a:cubicBezTo>
                <a:cubicBezTo>
                  <a:pt x="900937" y="1085198"/>
                  <a:pt x="936236" y="1051144"/>
                  <a:pt x="908409" y="1078971"/>
                </a:cubicBezTo>
                <a:cubicBezTo>
                  <a:pt x="907351" y="1086379"/>
                  <a:pt x="907384" y="1094028"/>
                  <a:pt x="905234" y="1101196"/>
                </a:cubicBezTo>
                <a:cubicBezTo>
                  <a:pt x="897722" y="1126237"/>
                  <a:pt x="860964" y="1108490"/>
                  <a:pt x="844909" y="1107546"/>
                </a:cubicBezTo>
                <a:cubicBezTo>
                  <a:pt x="843851" y="1104371"/>
                  <a:pt x="842653" y="1101239"/>
                  <a:pt x="841734" y="1098021"/>
                </a:cubicBezTo>
                <a:cubicBezTo>
                  <a:pt x="839186" y="1089103"/>
                  <a:pt x="837021" y="1078448"/>
                  <a:pt x="835384" y="1069446"/>
                </a:cubicBezTo>
                <a:cubicBezTo>
                  <a:pt x="834560" y="1064913"/>
                  <a:pt x="830656" y="1034544"/>
                  <a:pt x="825859" y="1031346"/>
                </a:cubicBezTo>
                <a:cubicBezTo>
                  <a:pt x="822684" y="1029229"/>
                  <a:pt x="819841" y="1026499"/>
                  <a:pt x="816334" y="1024996"/>
                </a:cubicBezTo>
                <a:cubicBezTo>
                  <a:pt x="812323" y="1023277"/>
                  <a:pt x="807959" y="1022398"/>
                  <a:pt x="803634" y="1021821"/>
                </a:cubicBezTo>
                <a:cubicBezTo>
                  <a:pt x="792047" y="1020276"/>
                  <a:pt x="780351" y="1019704"/>
                  <a:pt x="768709" y="1018646"/>
                </a:cubicBezTo>
                <a:cubicBezTo>
                  <a:pt x="764640" y="1017629"/>
                  <a:pt x="751039" y="1014573"/>
                  <a:pt x="746484" y="1012296"/>
                </a:cubicBezTo>
                <a:cubicBezTo>
                  <a:pt x="743071" y="1010589"/>
                  <a:pt x="740372" y="1007653"/>
                  <a:pt x="736959" y="1005946"/>
                </a:cubicBezTo>
                <a:cubicBezTo>
                  <a:pt x="732404" y="1003669"/>
                  <a:pt x="718803" y="1000613"/>
                  <a:pt x="714734" y="999596"/>
                </a:cubicBezTo>
                <a:cubicBezTo>
                  <a:pt x="722142" y="998538"/>
                  <a:pt x="732469" y="1002408"/>
                  <a:pt x="736959" y="996421"/>
                </a:cubicBezTo>
                <a:cubicBezTo>
                  <a:pt x="741449" y="990434"/>
                  <a:pt x="735252" y="981534"/>
                  <a:pt x="733784" y="974196"/>
                </a:cubicBezTo>
                <a:cubicBezTo>
                  <a:pt x="733128" y="970914"/>
                  <a:pt x="732700" y="967284"/>
                  <a:pt x="730609" y="964671"/>
                </a:cubicBezTo>
                <a:cubicBezTo>
                  <a:pt x="726133" y="959076"/>
                  <a:pt x="717834" y="957238"/>
                  <a:pt x="711559" y="955146"/>
                </a:cubicBezTo>
                <a:cubicBezTo>
                  <a:pt x="703092" y="956204"/>
                  <a:pt x="694081" y="955152"/>
                  <a:pt x="686159" y="958321"/>
                </a:cubicBezTo>
                <a:cubicBezTo>
                  <a:pt x="682616" y="959738"/>
                  <a:pt x="681516" y="964433"/>
                  <a:pt x="679809" y="967846"/>
                </a:cubicBezTo>
                <a:cubicBezTo>
                  <a:pt x="678312" y="970839"/>
                  <a:pt x="678131" y="974378"/>
                  <a:pt x="676634" y="977371"/>
                </a:cubicBezTo>
                <a:cubicBezTo>
                  <a:pt x="674927" y="980784"/>
                  <a:pt x="672177" y="983583"/>
                  <a:pt x="670284" y="986896"/>
                </a:cubicBezTo>
                <a:cubicBezTo>
                  <a:pt x="667936" y="991005"/>
                  <a:pt x="666964" y="995960"/>
                  <a:pt x="663934" y="999596"/>
                </a:cubicBezTo>
                <a:cubicBezTo>
                  <a:pt x="661491" y="1002527"/>
                  <a:pt x="657896" y="1004396"/>
                  <a:pt x="654409" y="1005946"/>
                </a:cubicBezTo>
                <a:cubicBezTo>
                  <a:pt x="648292" y="1008664"/>
                  <a:pt x="635359" y="1012296"/>
                  <a:pt x="635359" y="1012296"/>
                </a:cubicBezTo>
                <a:cubicBezTo>
                  <a:pt x="629151" y="1021608"/>
                  <a:pt x="628463" y="1020830"/>
                  <a:pt x="625834" y="1031346"/>
                </a:cubicBezTo>
                <a:cubicBezTo>
                  <a:pt x="624525" y="1036581"/>
                  <a:pt x="624554" y="1042168"/>
                  <a:pt x="622659" y="1047221"/>
                </a:cubicBezTo>
                <a:cubicBezTo>
                  <a:pt x="618426" y="1058510"/>
                  <a:pt x="615251" y="1056040"/>
                  <a:pt x="606784" y="1063096"/>
                </a:cubicBezTo>
                <a:cubicBezTo>
                  <a:pt x="603335" y="1065971"/>
                  <a:pt x="600134" y="1069172"/>
                  <a:pt x="597259" y="1072621"/>
                </a:cubicBezTo>
                <a:cubicBezTo>
                  <a:pt x="594816" y="1075552"/>
                  <a:pt x="593889" y="1079762"/>
                  <a:pt x="590909" y="1082146"/>
                </a:cubicBezTo>
                <a:cubicBezTo>
                  <a:pt x="588296" y="1084237"/>
                  <a:pt x="584559" y="1084263"/>
                  <a:pt x="581384" y="1085321"/>
                </a:cubicBezTo>
                <a:cubicBezTo>
                  <a:pt x="570801" y="1084263"/>
                  <a:pt x="559317" y="1086547"/>
                  <a:pt x="549634" y="1082146"/>
                </a:cubicBezTo>
                <a:cubicBezTo>
                  <a:pt x="545662" y="1080340"/>
                  <a:pt x="549253" y="1072798"/>
                  <a:pt x="546459" y="1069446"/>
                </a:cubicBezTo>
                <a:cubicBezTo>
                  <a:pt x="543429" y="1065810"/>
                  <a:pt x="537992" y="1065213"/>
                  <a:pt x="533759" y="1063096"/>
                </a:cubicBezTo>
                <a:cubicBezTo>
                  <a:pt x="530584" y="1064154"/>
                  <a:pt x="526601" y="1063904"/>
                  <a:pt x="524234" y="1066271"/>
                </a:cubicBezTo>
                <a:cubicBezTo>
                  <a:pt x="513278" y="1077227"/>
                  <a:pt x="530412" y="1075507"/>
                  <a:pt x="514709" y="1085321"/>
                </a:cubicBezTo>
                <a:cubicBezTo>
                  <a:pt x="509033" y="1088869"/>
                  <a:pt x="495659" y="1091671"/>
                  <a:pt x="495659" y="1091671"/>
                </a:cubicBezTo>
                <a:cubicBezTo>
                  <a:pt x="470259" y="1083204"/>
                  <a:pt x="478726" y="1091671"/>
                  <a:pt x="470259" y="1066271"/>
                </a:cubicBezTo>
                <a:lnTo>
                  <a:pt x="467084" y="1056746"/>
                </a:lnTo>
                <a:lnTo>
                  <a:pt x="463909" y="1047221"/>
                </a:lnTo>
                <a:cubicBezTo>
                  <a:pt x="464967" y="1042988"/>
                  <a:pt x="464358" y="1037928"/>
                  <a:pt x="467084" y="1034521"/>
                </a:cubicBezTo>
                <a:cubicBezTo>
                  <a:pt x="469175" y="1031908"/>
                  <a:pt x="473616" y="1032843"/>
                  <a:pt x="476609" y="1031346"/>
                </a:cubicBezTo>
                <a:cubicBezTo>
                  <a:pt x="501228" y="1019036"/>
                  <a:pt x="471718" y="1029801"/>
                  <a:pt x="495659" y="1021821"/>
                </a:cubicBezTo>
                <a:cubicBezTo>
                  <a:pt x="497776" y="1018646"/>
                  <a:pt x="501382" y="1016060"/>
                  <a:pt x="502009" y="1012296"/>
                </a:cubicBezTo>
                <a:cubicBezTo>
                  <a:pt x="502559" y="1008995"/>
                  <a:pt x="500925" y="1005384"/>
                  <a:pt x="498834" y="1002771"/>
                </a:cubicBezTo>
                <a:cubicBezTo>
                  <a:pt x="496450" y="999791"/>
                  <a:pt x="492722" y="998128"/>
                  <a:pt x="489309" y="996421"/>
                </a:cubicBezTo>
                <a:cubicBezTo>
                  <a:pt x="478671" y="991102"/>
                  <a:pt x="460263" y="991077"/>
                  <a:pt x="451209" y="990071"/>
                </a:cubicBezTo>
                <a:cubicBezTo>
                  <a:pt x="428539" y="982514"/>
                  <a:pt x="435872" y="989290"/>
                  <a:pt x="425809" y="974196"/>
                </a:cubicBezTo>
                <a:cubicBezTo>
                  <a:pt x="420489" y="952916"/>
                  <a:pt x="425251" y="969533"/>
                  <a:pt x="416284" y="945621"/>
                </a:cubicBezTo>
                <a:cubicBezTo>
                  <a:pt x="415109" y="942487"/>
                  <a:pt x="415200" y="938709"/>
                  <a:pt x="413109" y="936096"/>
                </a:cubicBezTo>
                <a:cubicBezTo>
                  <a:pt x="409353" y="931401"/>
                  <a:pt x="399702" y="927873"/>
                  <a:pt x="394059" y="926571"/>
                </a:cubicBezTo>
                <a:cubicBezTo>
                  <a:pt x="383542" y="924144"/>
                  <a:pt x="372780" y="922839"/>
                  <a:pt x="362309" y="920221"/>
                </a:cubicBezTo>
                <a:cubicBezTo>
                  <a:pt x="358076" y="919163"/>
                  <a:pt x="353902" y="917827"/>
                  <a:pt x="349609" y="917046"/>
                </a:cubicBezTo>
                <a:cubicBezTo>
                  <a:pt x="307896" y="909462"/>
                  <a:pt x="343489" y="917897"/>
                  <a:pt x="314684" y="910696"/>
                </a:cubicBezTo>
                <a:cubicBezTo>
                  <a:pt x="299867" y="911754"/>
                  <a:pt x="285088" y="913871"/>
                  <a:pt x="270234" y="913871"/>
                </a:cubicBezTo>
                <a:cubicBezTo>
                  <a:pt x="254183" y="913871"/>
                  <a:pt x="262120" y="903288"/>
                  <a:pt x="254359" y="891646"/>
                </a:cubicBezTo>
                <a:cubicBezTo>
                  <a:pt x="238593" y="867997"/>
                  <a:pt x="258856" y="897042"/>
                  <a:pt x="238484" y="872596"/>
                </a:cubicBezTo>
                <a:cubicBezTo>
                  <a:pt x="236041" y="869665"/>
                  <a:pt x="233841" y="866484"/>
                  <a:pt x="232134" y="863071"/>
                </a:cubicBezTo>
                <a:cubicBezTo>
                  <a:pt x="230637" y="860078"/>
                  <a:pt x="231050" y="856159"/>
                  <a:pt x="228959" y="853546"/>
                </a:cubicBezTo>
                <a:cubicBezTo>
                  <a:pt x="226575" y="850566"/>
                  <a:pt x="222609" y="849313"/>
                  <a:pt x="219434" y="847196"/>
                </a:cubicBezTo>
                <a:cubicBezTo>
                  <a:pt x="203963" y="823990"/>
                  <a:pt x="222847" y="853169"/>
                  <a:pt x="206734" y="824971"/>
                </a:cubicBezTo>
                <a:cubicBezTo>
                  <a:pt x="204841" y="821658"/>
                  <a:pt x="201934" y="818933"/>
                  <a:pt x="200384" y="815446"/>
                </a:cubicBezTo>
                <a:cubicBezTo>
                  <a:pt x="197666" y="809329"/>
                  <a:pt x="197747" y="801965"/>
                  <a:pt x="194034" y="796396"/>
                </a:cubicBezTo>
                <a:lnTo>
                  <a:pt x="181334" y="777346"/>
                </a:lnTo>
                <a:cubicBezTo>
                  <a:pt x="192878" y="765802"/>
                  <a:pt x="201624" y="758852"/>
                  <a:pt x="209909" y="745596"/>
                </a:cubicBezTo>
                <a:cubicBezTo>
                  <a:pt x="212417" y="741582"/>
                  <a:pt x="213824" y="736955"/>
                  <a:pt x="216259" y="732896"/>
                </a:cubicBezTo>
                <a:cubicBezTo>
                  <a:pt x="232635" y="705603"/>
                  <a:pt x="225748" y="723480"/>
                  <a:pt x="232134" y="704321"/>
                </a:cubicBezTo>
                <a:cubicBezTo>
                  <a:pt x="228959" y="703263"/>
                  <a:pt x="225827" y="702065"/>
                  <a:pt x="222609" y="701146"/>
                </a:cubicBezTo>
                <a:cubicBezTo>
                  <a:pt x="218413" y="699947"/>
                  <a:pt x="213460" y="700507"/>
                  <a:pt x="209909" y="697971"/>
                </a:cubicBezTo>
                <a:cubicBezTo>
                  <a:pt x="205603" y="694895"/>
                  <a:pt x="203559" y="689504"/>
                  <a:pt x="200384" y="685271"/>
                </a:cubicBezTo>
                <a:cubicBezTo>
                  <a:pt x="199326" y="682096"/>
                  <a:pt x="199352" y="678317"/>
                  <a:pt x="197209" y="675746"/>
                </a:cubicBezTo>
                <a:cubicBezTo>
                  <a:pt x="180112" y="655230"/>
                  <a:pt x="140224" y="661001"/>
                  <a:pt x="121009" y="659871"/>
                </a:cubicBezTo>
                <a:lnTo>
                  <a:pt x="101959" y="653521"/>
                </a:lnTo>
                <a:cubicBezTo>
                  <a:pt x="74334" y="644313"/>
                  <a:pt x="95776" y="650532"/>
                  <a:pt x="35284" y="647171"/>
                </a:cubicBezTo>
                <a:cubicBezTo>
                  <a:pt x="30094" y="645441"/>
                  <a:pt x="19473" y="642829"/>
                  <a:pt x="16234" y="637646"/>
                </a:cubicBezTo>
                <a:cubicBezTo>
                  <a:pt x="12686" y="631970"/>
                  <a:pt x="11507" y="625090"/>
                  <a:pt x="9884" y="618596"/>
                </a:cubicBezTo>
                <a:cubicBezTo>
                  <a:pt x="5897" y="602649"/>
                  <a:pt x="8089" y="610036"/>
                  <a:pt x="3534" y="596371"/>
                </a:cubicBezTo>
                <a:cubicBezTo>
                  <a:pt x="4592" y="567796"/>
                  <a:pt x="0" y="538442"/>
                  <a:pt x="6709" y="510646"/>
                </a:cubicBezTo>
                <a:cubicBezTo>
                  <a:pt x="8280" y="504139"/>
                  <a:pt x="19195" y="505609"/>
                  <a:pt x="25759" y="504296"/>
                </a:cubicBezTo>
                <a:cubicBezTo>
                  <a:pt x="31051" y="503238"/>
                  <a:pt x="36399" y="502430"/>
                  <a:pt x="41634" y="501121"/>
                </a:cubicBezTo>
                <a:cubicBezTo>
                  <a:pt x="44881" y="500309"/>
                  <a:pt x="47941" y="498865"/>
                  <a:pt x="51159" y="497946"/>
                </a:cubicBezTo>
                <a:cubicBezTo>
                  <a:pt x="55355" y="496747"/>
                  <a:pt x="59626" y="495829"/>
                  <a:pt x="63859" y="494771"/>
                </a:cubicBezTo>
                <a:cubicBezTo>
                  <a:pt x="67034" y="492654"/>
                  <a:pt x="69971" y="490128"/>
                  <a:pt x="73384" y="488421"/>
                </a:cubicBezTo>
                <a:cubicBezTo>
                  <a:pt x="89466" y="480380"/>
                  <a:pt x="106510" y="487061"/>
                  <a:pt x="124184" y="488421"/>
                </a:cubicBezTo>
                <a:cubicBezTo>
                  <a:pt x="127359" y="490538"/>
                  <a:pt x="131011" y="492073"/>
                  <a:pt x="133709" y="494771"/>
                </a:cubicBezTo>
                <a:cubicBezTo>
                  <a:pt x="143675" y="504737"/>
                  <a:pt x="138119" y="513997"/>
                  <a:pt x="159109" y="516996"/>
                </a:cubicBezTo>
                <a:lnTo>
                  <a:pt x="181334" y="520171"/>
                </a:lnTo>
                <a:cubicBezTo>
                  <a:pt x="181334" y="520171"/>
                  <a:pt x="175222" y="515528"/>
                  <a:pt x="171809" y="513821"/>
                </a:cubicBezTo>
                <a:cubicBezTo>
                  <a:pt x="168816" y="512324"/>
                  <a:pt x="165459" y="511704"/>
                  <a:pt x="162284" y="510646"/>
                </a:cubicBezTo>
                <a:cubicBezTo>
                  <a:pt x="159235" y="506072"/>
                  <a:pt x="150204" y="497957"/>
                  <a:pt x="159109" y="491596"/>
                </a:cubicBezTo>
                <a:cubicBezTo>
                  <a:pt x="164556" y="487705"/>
                  <a:pt x="171809" y="487363"/>
                  <a:pt x="178159" y="485246"/>
                </a:cubicBezTo>
                <a:lnTo>
                  <a:pt x="187684" y="482071"/>
                </a:lnTo>
                <a:cubicBezTo>
                  <a:pt x="202618" y="459670"/>
                  <a:pt x="192422" y="478363"/>
                  <a:pt x="197209" y="428096"/>
                </a:cubicBezTo>
                <a:cubicBezTo>
                  <a:pt x="197919" y="420646"/>
                  <a:pt x="197037" y="412564"/>
                  <a:pt x="200384" y="405871"/>
                </a:cubicBezTo>
                <a:cubicBezTo>
                  <a:pt x="205502" y="395635"/>
                  <a:pt x="214552" y="397199"/>
                  <a:pt x="222609" y="393171"/>
                </a:cubicBezTo>
                <a:cubicBezTo>
                  <a:pt x="226022" y="391464"/>
                  <a:pt x="228959" y="388938"/>
                  <a:pt x="232134" y="386821"/>
                </a:cubicBezTo>
                <a:cubicBezTo>
                  <a:pt x="236016" y="379057"/>
                  <a:pt x="239224" y="371328"/>
                  <a:pt x="244834" y="364596"/>
                </a:cubicBezTo>
                <a:cubicBezTo>
                  <a:pt x="247709" y="361147"/>
                  <a:pt x="251437" y="358480"/>
                  <a:pt x="254359" y="355071"/>
                </a:cubicBezTo>
                <a:cubicBezTo>
                  <a:pt x="258540" y="350194"/>
                  <a:pt x="266963" y="336427"/>
                  <a:pt x="273409" y="332846"/>
                </a:cubicBezTo>
                <a:cubicBezTo>
                  <a:pt x="279260" y="329595"/>
                  <a:pt x="286890" y="330209"/>
                  <a:pt x="292459" y="326496"/>
                </a:cubicBezTo>
                <a:cubicBezTo>
                  <a:pt x="304769" y="318290"/>
                  <a:pt x="298364" y="321353"/>
                  <a:pt x="311509" y="316971"/>
                </a:cubicBezTo>
                <a:cubicBezTo>
                  <a:pt x="308581" y="296475"/>
                  <a:pt x="313096" y="296334"/>
                  <a:pt x="298809" y="285221"/>
                </a:cubicBezTo>
                <a:cubicBezTo>
                  <a:pt x="292785" y="280536"/>
                  <a:pt x="279759" y="272521"/>
                  <a:pt x="279759" y="272521"/>
                </a:cubicBezTo>
                <a:cubicBezTo>
                  <a:pt x="278701" y="268288"/>
                  <a:pt x="277783" y="264017"/>
                  <a:pt x="276584" y="259821"/>
                </a:cubicBezTo>
                <a:cubicBezTo>
                  <a:pt x="275665" y="256603"/>
                  <a:pt x="271042" y="252663"/>
                  <a:pt x="273409" y="250296"/>
                </a:cubicBezTo>
                <a:cubicBezTo>
                  <a:pt x="278142" y="245563"/>
                  <a:pt x="292459" y="243946"/>
                  <a:pt x="292459" y="243946"/>
                </a:cubicBezTo>
                <a:cubicBezTo>
                  <a:pt x="294576" y="240771"/>
                  <a:pt x="298429" y="238218"/>
                  <a:pt x="298809" y="234421"/>
                </a:cubicBezTo>
                <a:cubicBezTo>
                  <a:pt x="299342" y="229093"/>
                  <a:pt x="297619" y="207881"/>
                  <a:pt x="289284" y="202671"/>
                </a:cubicBezTo>
                <a:cubicBezTo>
                  <a:pt x="283608" y="199123"/>
                  <a:pt x="276798" y="197634"/>
                  <a:pt x="270234" y="196321"/>
                </a:cubicBezTo>
                <a:cubicBezTo>
                  <a:pt x="239793" y="190233"/>
                  <a:pt x="259742" y="193530"/>
                  <a:pt x="209909" y="189971"/>
                </a:cubicBezTo>
                <a:cubicBezTo>
                  <a:pt x="183451" y="191029"/>
                  <a:pt x="156890" y="190595"/>
                  <a:pt x="130534" y="193146"/>
                </a:cubicBezTo>
                <a:lnTo>
                  <a:pt x="101959" y="202671"/>
                </a:lnTo>
                <a:cubicBezTo>
                  <a:pt x="98784" y="203729"/>
                  <a:pt x="95219" y="203990"/>
                  <a:pt x="92434" y="205846"/>
                </a:cubicBezTo>
                <a:cubicBezTo>
                  <a:pt x="89259" y="207963"/>
                  <a:pt x="86396" y="210646"/>
                  <a:pt x="82909" y="212196"/>
                </a:cubicBezTo>
                <a:cubicBezTo>
                  <a:pt x="48904" y="227309"/>
                  <a:pt x="75890" y="210525"/>
                  <a:pt x="54334" y="224896"/>
                </a:cubicBezTo>
                <a:cubicBezTo>
                  <a:pt x="51159" y="223838"/>
                  <a:pt x="47176" y="224088"/>
                  <a:pt x="44809" y="221721"/>
                </a:cubicBezTo>
                <a:cubicBezTo>
                  <a:pt x="42442" y="219354"/>
                  <a:pt x="42952" y="215272"/>
                  <a:pt x="41634" y="212196"/>
                </a:cubicBezTo>
                <a:cubicBezTo>
                  <a:pt x="39770" y="207846"/>
                  <a:pt x="37042" y="203890"/>
                  <a:pt x="35284" y="199496"/>
                </a:cubicBezTo>
                <a:cubicBezTo>
                  <a:pt x="32798" y="193281"/>
                  <a:pt x="28934" y="180446"/>
                  <a:pt x="28934" y="180446"/>
                </a:cubicBezTo>
                <a:cubicBezTo>
                  <a:pt x="27814" y="164766"/>
                  <a:pt x="22267" y="122580"/>
                  <a:pt x="28934" y="104246"/>
                </a:cubicBezTo>
                <a:cubicBezTo>
                  <a:pt x="30078" y="101101"/>
                  <a:pt x="35284" y="102129"/>
                  <a:pt x="38459" y="101071"/>
                </a:cubicBezTo>
                <a:cubicBezTo>
                  <a:pt x="41634" y="103188"/>
                  <a:pt x="46434" y="103934"/>
                  <a:pt x="47984" y="107421"/>
                </a:cubicBezTo>
                <a:cubicBezTo>
                  <a:pt x="60674" y="135973"/>
                  <a:pt x="40016" y="125932"/>
                  <a:pt x="60684" y="132821"/>
                </a:cubicBezTo>
                <a:cubicBezTo>
                  <a:pt x="83967" y="131763"/>
                  <a:pt x="107301" y="131505"/>
                  <a:pt x="130534" y="129646"/>
                </a:cubicBezTo>
                <a:cubicBezTo>
                  <a:pt x="133870" y="129379"/>
                  <a:pt x="136841" y="127390"/>
                  <a:pt x="140059" y="126471"/>
                </a:cubicBezTo>
                <a:cubicBezTo>
                  <a:pt x="144255" y="125272"/>
                  <a:pt x="148579" y="124550"/>
                  <a:pt x="152759" y="123296"/>
                </a:cubicBezTo>
                <a:cubicBezTo>
                  <a:pt x="159170" y="121373"/>
                  <a:pt x="165245" y="118259"/>
                  <a:pt x="171809" y="116946"/>
                </a:cubicBezTo>
                <a:cubicBezTo>
                  <a:pt x="194248" y="112458"/>
                  <a:pt x="182564" y="115478"/>
                  <a:pt x="206734" y="107421"/>
                </a:cubicBezTo>
                <a:lnTo>
                  <a:pt x="216259" y="104246"/>
                </a:lnTo>
                <a:cubicBezTo>
                  <a:pt x="219434" y="101071"/>
                  <a:pt x="223960" y="98824"/>
                  <a:pt x="225784" y="94721"/>
                </a:cubicBezTo>
                <a:cubicBezTo>
                  <a:pt x="227426" y="91027"/>
                  <a:pt x="228923" y="68590"/>
                  <a:pt x="232134" y="62971"/>
                </a:cubicBezTo>
                <a:cubicBezTo>
                  <a:pt x="236342" y="55606"/>
                  <a:pt x="245980" y="53053"/>
                  <a:pt x="248009" y="43921"/>
                </a:cubicBezTo>
                <a:cubicBezTo>
                  <a:pt x="249387" y="37722"/>
                  <a:pt x="236367" y="11642"/>
                  <a:pt x="248009" y="5821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8" name="Полилиния 317"/>
          <p:cNvSpPr/>
          <p:nvPr/>
        </p:nvSpPr>
        <p:spPr>
          <a:xfrm>
            <a:off x="7758203" y="3527196"/>
            <a:ext cx="1250176" cy="846951"/>
          </a:xfrm>
          <a:custGeom>
            <a:avLst/>
            <a:gdLst>
              <a:gd name="connsiteX0" fmla="*/ 90488 w 1156200"/>
              <a:gd name="connsiteY0" fmla="*/ 709613 h 757238"/>
              <a:gd name="connsiteX1" fmla="*/ 19050 w 1156200"/>
              <a:gd name="connsiteY1" fmla="*/ 704850 h 757238"/>
              <a:gd name="connsiteX2" fmla="*/ 0 w 1156200"/>
              <a:gd name="connsiteY2" fmla="*/ 676275 h 757238"/>
              <a:gd name="connsiteX3" fmla="*/ 4763 w 1156200"/>
              <a:gd name="connsiteY3" fmla="*/ 619125 h 757238"/>
              <a:gd name="connsiteX4" fmla="*/ 9525 w 1156200"/>
              <a:gd name="connsiteY4" fmla="*/ 604838 h 757238"/>
              <a:gd name="connsiteX5" fmla="*/ 33338 w 1156200"/>
              <a:gd name="connsiteY5" fmla="*/ 595313 h 757238"/>
              <a:gd name="connsiteX6" fmla="*/ 42863 w 1156200"/>
              <a:gd name="connsiteY6" fmla="*/ 566738 h 757238"/>
              <a:gd name="connsiteX7" fmla="*/ 33338 w 1156200"/>
              <a:gd name="connsiteY7" fmla="*/ 538163 h 757238"/>
              <a:gd name="connsiteX8" fmla="*/ 28575 w 1156200"/>
              <a:gd name="connsiteY8" fmla="*/ 495300 h 757238"/>
              <a:gd name="connsiteX9" fmla="*/ 23813 w 1156200"/>
              <a:gd name="connsiteY9" fmla="*/ 481013 h 757238"/>
              <a:gd name="connsiteX10" fmla="*/ 19050 w 1156200"/>
              <a:gd name="connsiteY10" fmla="*/ 423863 h 757238"/>
              <a:gd name="connsiteX11" fmla="*/ 33338 w 1156200"/>
              <a:gd name="connsiteY11" fmla="*/ 395288 h 757238"/>
              <a:gd name="connsiteX12" fmla="*/ 42863 w 1156200"/>
              <a:gd name="connsiteY12" fmla="*/ 381000 h 757238"/>
              <a:gd name="connsiteX13" fmla="*/ 38100 w 1156200"/>
              <a:gd name="connsiteY13" fmla="*/ 357188 h 757238"/>
              <a:gd name="connsiteX14" fmla="*/ 33338 w 1156200"/>
              <a:gd name="connsiteY14" fmla="*/ 342900 h 757238"/>
              <a:gd name="connsiteX15" fmla="*/ 28575 w 1156200"/>
              <a:gd name="connsiteY15" fmla="*/ 266700 h 757238"/>
              <a:gd name="connsiteX16" fmla="*/ 38100 w 1156200"/>
              <a:gd name="connsiteY16" fmla="*/ 200025 h 757238"/>
              <a:gd name="connsiteX17" fmla="*/ 42863 w 1156200"/>
              <a:gd name="connsiteY17" fmla="*/ 180975 h 757238"/>
              <a:gd name="connsiteX18" fmla="*/ 61913 w 1156200"/>
              <a:gd name="connsiteY18" fmla="*/ 152400 h 757238"/>
              <a:gd name="connsiteX19" fmla="*/ 42863 w 1156200"/>
              <a:gd name="connsiteY19" fmla="*/ 109538 h 757238"/>
              <a:gd name="connsiteX20" fmla="*/ 66675 w 1156200"/>
              <a:gd name="connsiteY20" fmla="*/ 80963 h 757238"/>
              <a:gd name="connsiteX21" fmla="*/ 80963 w 1156200"/>
              <a:gd name="connsiteY21" fmla="*/ 76200 h 757238"/>
              <a:gd name="connsiteX22" fmla="*/ 133350 w 1156200"/>
              <a:gd name="connsiteY22" fmla="*/ 90488 h 757238"/>
              <a:gd name="connsiteX23" fmla="*/ 147638 w 1156200"/>
              <a:gd name="connsiteY23" fmla="*/ 95250 h 757238"/>
              <a:gd name="connsiteX24" fmla="*/ 161925 w 1156200"/>
              <a:gd name="connsiteY24" fmla="*/ 100013 h 757238"/>
              <a:gd name="connsiteX25" fmla="*/ 166688 w 1156200"/>
              <a:gd name="connsiteY25" fmla="*/ 114300 h 757238"/>
              <a:gd name="connsiteX26" fmla="*/ 138113 w 1156200"/>
              <a:gd name="connsiteY26" fmla="*/ 133350 h 757238"/>
              <a:gd name="connsiteX27" fmla="*/ 142875 w 1156200"/>
              <a:gd name="connsiteY27" fmla="*/ 152400 h 757238"/>
              <a:gd name="connsiteX28" fmla="*/ 176213 w 1156200"/>
              <a:gd name="connsiteY28" fmla="*/ 171450 h 757238"/>
              <a:gd name="connsiteX29" fmla="*/ 204788 w 1156200"/>
              <a:gd name="connsiteY29" fmla="*/ 166688 h 757238"/>
              <a:gd name="connsiteX30" fmla="*/ 219075 w 1156200"/>
              <a:gd name="connsiteY30" fmla="*/ 171450 h 757238"/>
              <a:gd name="connsiteX31" fmla="*/ 266700 w 1156200"/>
              <a:gd name="connsiteY31" fmla="*/ 166688 h 757238"/>
              <a:gd name="connsiteX32" fmla="*/ 280988 w 1156200"/>
              <a:gd name="connsiteY32" fmla="*/ 157163 h 757238"/>
              <a:gd name="connsiteX33" fmla="*/ 290513 w 1156200"/>
              <a:gd name="connsiteY33" fmla="*/ 128588 h 757238"/>
              <a:gd name="connsiteX34" fmla="*/ 304800 w 1156200"/>
              <a:gd name="connsiteY34" fmla="*/ 119063 h 757238"/>
              <a:gd name="connsiteX35" fmla="*/ 323850 w 1156200"/>
              <a:gd name="connsiteY35" fmla="*/ 104775 h 757238"/>
              <a:gd name="connsiteX36" fmla="*/ 338138 w 1156200"/>
              <a:gd name="connsiteY36" fmla="*/ 100013 h 757238"/>
              <a:gd name="connsiteX37" fmla="*/ 352425 w 1156200"/>
              <a:gd name="connsiteY37" fmla="*/ 90488 h 757238"/>
              <a:gd name="connsiteX38" fmla="*/ 361950 w 1156200"/>
              <a:gd name="connsiteY38" fmla="*/ 57150 h 757238"/>
              <a:gd name="connsiteX39" fmla="*/ 404813 w 1156200"/>
              <a:gd name="connsiteY39" fmla="*/ 66675 h 757238"/>
              <a:gd name="connsiteX40" fmla="*/ 400050 w 1156200"/>
              <a:gd name="connsiteY40" fmla="*/ 90488 h 757238"/>
              <a:gd name="connsiteX41" fmla="*/ 385763 w 1156200"/>
              <a:gd name="connsiteY41" fmla="*/ 104775 h 757238"/>
              <a:gd name="connsiteX42" fmla="*/ 381000 w 1156200"/>
              <a:gd name="connsiteY42" fmla="*/ 119063 h 757238"/>
              <a:gd name="connsiteX43" fmla="*/ 476250 w 1156200"/>
              <a:gd name="connsiteY43" fmla="*/ 123825 h 757238"/>
              <a:gd name="connsiteX44" fmla="*/ 490538 w 1156200"/>
              <a:gd name="connsiteY44" fmla="*/ 128588 h 757238"/>
              <a:gd name="connsiteX45" fmla="*/ 500063 w 1156200"/>
              <a:gd name="connsiteY45" fmla="*/ 142875 h 757238"/>
              <a:gd name="connsiteX46" fmla="*/ 519113 w 1156200"/>
              <a:gd name="connsiteY46" fmla="*/ 195263 h 757238"/>
              <a:gd name="connsiteX47" fmla="*/ 533400 w 1156200"/>
              <a:gd name="connsiteY47" fmla="*/ 200025 h 757238"/>
              <a:gd name="connsiteX48" fmla="*/ 576263 w 1156200"/>
              <a:gd name="connsiteY48" fmla="*/ 185738 h 757238"/>
              <a:gd name="connsiteX49" fmla="*/ 595313 w 1156200"/>
              <a:gd name="connsiteY49" fmla="*/ 166688 h 757238"/>
              <a:gd name="connsiteX50" fmla="*/ 614363 w 1156200"/>
              <a:gd name="connsiteY50" fmla="*/ 142875 h 757238"/>
              <a:gd name="connsiteX51" fmla="*/ 628650 w 1156200"/>
              <a:gd name="connsiteY51" fmla="*/ 133350 h 757238"/>
              <a:gd name="connsiteX52" fmla="*/ 642938 w 1156200"/>
              <a:gd name="connsiteY52" fmla="*/ 119063 h 757238"/>
              <a:gd name="connsiteX53" fmla="*/ 695325 w 1156200"/>
              <a:gd name="connsiteY53" fmla="*/ 128588 h 757238"/>
              <a:gd name="connsiteX54" fmla="*/ 709613 w 1156200"/>
              <a:gd name="connsiteY54" fmla="*/ 138113 h 757238"/>
              <a:gd name="connsiteX55" fmla="*/ 742950 w 1156200"/>
              <a:gd name="connsiteY55" fmla="*/ 147638 h 757238"/>
              <a:gd name="connsiteX56" fmla="*/ 747713 w 1156200"/>
              <a:gd name="connsiteY56" fmla="*/ 133350 h 757238"/>
              <a:gd name="connsiteX57" fmla="*/ 776288 w 1156200"/>
              <a:gd name="connsiteY57" fmla="*/ 114300 h 757238"/>
              <a:gd name="connsiteX58" fmla="*/ 781050 w 1156200"/>
              <a:gd name="connsiteY58" fmla="*/ 85725 h 757238"/>
              <a:gd name="connsiteX59" fmla="*/ 809625 w 1156200"/>
              <a:gd name="connsiteY59" fmla="*/ 71438 h 757238"/>
              <a:gd name="connsiteX60" fmla="*/ 823913 w 1156200"/>
              <a:gd name="connsiteY60" fmla="*/ 42863 h 757238"/>
              <a:gd name="connsiteX61" fmla="*/ 847725 w 1156200"/>
              <a:gd name="connsiteY61" fmla="*/ 33338 h 757238"/>
              <a:gd name="connsiteX62" fmla="*/ 876300 w 1156200"/>
              <a:gd name="connsiteY62" fmla="*/ 9525 h 757238"/>
              <a:gd name="connsiteX63" fmla="*/ 904875 w 1156200"/>
              <a:gd name="connsiteY63" fmla="*/ 0 h 757238"/>
              <a:gd name="connsiteX64" fmla="*/ 919163 w 1156200"/>
              <a:gd name="connsiteY64" fmla="*/ 4763 h 757238"/>
              <a:gd name="connsiteX65" fmla="*/ 900113 w 1156200"/>
              <a:gd name="connsiteY65" fmla="*/ 38100 h 757238"/>
              <a:gd name="connsiteX66" fmla="*/ 895350 w 1156200"/>
              <a:gd name="connsiteY66" fmla="*/ 52388 h 757238"/>
              <a:gd name="connsiteX67" fmla="*/ 909638 w 1156200"/>
              <a:gd name="connsiteY67" fmla="*/ 61913 h 757238"/>
              <a:gd name="connsiteX68" fmla="*/ 990600 w 1156200"/>
              <a:gd name="connsiteY68" fmla="*/ 66675 h 757238"/>
              <a:gd name="connsiteX69" fmla="*/ 1000125 w 1156200"/>
              <a:gd name="connsiteY69" fmla="*/ 80963 h 757238"/>
              <a:gd name="connsiteX70" fmla="*/ 1004888 w 1156200"/>
              <a:gd name="connsiteY70" fmla="*/ 176213 h 757238"/>
              <a:gd name="connsiteX71" fmla="*/ 1052513 w 1156200"/>
              <a:gd name="connsiteY71" fmla="*/ 180975 h 757238"/>
              <a:gd name="connsiteX72" fmla="*/ 1109663 w 1156200"/>
              <a:gd name="connsiteY72" fmla="*/ 195263 h 757238"/>
              <a:gd name="connsiteX73" fmla="*/ 1123950 w 1156200"/>
              <a:gd name="connsiteY73" fmla="*/ 204788 h 757238"/>
              <a:gd name="connsiteX74" fmla="*/ 1143000 w 1156200"/>
              <a:gd name="connsiteY74" fmla="*/ 214313 h 757238"/>
              <a:gd name="connsiteX75" fmla="*/ 1143000 w 1156200"/>
              <a:gd name="connsiteY75" fmla="*/ 295275 h 757238"/>
              <a:gd name="connsiteX76" fmla="*/ 1114425 w 1156200"/>
              <a:gd name="connsiteY76" fmla="*/ 304800 h 757238"/>
              <a:gd name="connsiteX77" fmla="*/ 1071563 w 1156200"/>
              <a:gd name="connsiteY77" fmla="*/ 319088 h 757238"/>
              <a:gd name="connsiteX78" fmla="*/ 1057275 w 1156200"/>
              <a:gd name="connsiteY78" fmla="*/ 323850 h 757238"/>
              <a:gd name="connsiteX79" fmla="*/ 1038225 w 1156200"/>
              <a:gd name="connsiteY79" fmla="*/ 328613 h 757238"/>
              <a:gd name="connsiteX80" fmla="*/ 1023938 w 1156200"/>
              <a:gd name="connsiteY80" fmla="*/ 404813 h 757238"/>
              <a:gd name="connsiteX81" fmla="*/ 1019175 w 1156200"/>
              <a:gd name="connsiteY81" fmla="*/ 419100 h 757238"/>
              <a:gd name="connsiteX82" fmla="*/ 1009650 w 1156200"/>
              <a:gd name="connsiteY82" fmla="*/ 433388 h 757238"/>
              <a:gd name="connsiteX83" fmla="*/ 966788 w 1156200"/>
              <a:gd name="connsiteY83" fmla="*/ 438150 h 757238"/>
              <a:gd name="connsiteX84" fmla="*/ 952500 w 1156200"/>
              <a:gd name="connsiteY84" fmla="*/ 442913 h 757238"/>
              <a:gd name="connsiteX85" fmla="*/ 942975 w 1156200"/>
              <a:gd name="connsiteY85" fmla="*/ 457200 h 757238"/>
              <a:gd name="connsiteX86" fmla="*/ 928688 w 1156200"/>
              <a:gd name="connsiteY86" fmla="*/ 466725 h 757238"/>
              <a:gd name="connsiteX87" fmla="*/ 938213 w 1156200"/>
              <a:gd name="connsiteY87" fmla="*/ 481013 h 757238"/>
              <a:gd name="connsiteX88" fmla="*/ 952500 w 1156200"/>
              <a:gd name="connsiteY88" fmla="*/ 490538 h 757238"/>
              <a:gd name="connsiteX89" fmla="*/ 957263 w 1156200"/>
              <a:gd name="connsiteY89" fmla="*/ 504825 h 757238"/>
              <a:gd name="connsiteX90" fmla="*/ 966788 w 1156200"/>
              <a:gd name="connsiteY90" fmla="*/ 538163 h 757238"/>
              <a:gd name="connsiteX91" fmla="*/ 962025 w 1156200"/>
              <a:gd name="connsiteY91" fmla="*/ 581025 h 757238"/>
              <a:gd name="connsiteX92" fmla="*/ 771525 w 1156200"/>
              <a:gd name="connsiteY92" fmla="*/ 581025 h 757238"/>
              <a:gd name="connsiteX93" fmla="*/ 738188 w 1156200"/>
              <a:gd name="connsiteY93" fmla="*/ 566738 h 757238"/>
              <a:gd name="connsiteX94" fmla="*/ 709613 w 1156200"/>
              <a:gd name="connsiteY94" fmla="*/ 552450 h 757238"/>
              <a:gd name="connsiteX95" fmla="*/ 657225 w 1156200"/>
              <a:gd name="connsiteY95" fmla="*/ 561975 h 757238"/>
              <a:gd name="connsiteX96" fmla="*/ 628650 w 1156200"/>
              <a:gd name="connsiteY96" fmla="*/ 581025 h 757238"/>
              <a:gd name="connsiteX97" fmla="*/ 619125 w 1156200"/>
              <a:gd name="connsiteY97" fmla="*/ 595313 h 757238"/>
              <a:gd name="connsiteX98" fmla="*/ 633413 w 1156200"/>
              <a:gd name="connsiteY98" fmla="*/ 604838 h 757238"/>
              <a:gd name="connsiteX99" fmla="*/ 666750 w 1156200"/>
              <a:gd name="connsiteY99" fmla="*/ 614363 h 757238"/>
              <a:gd name="connsiteX100" fmla="*/ 681038 w 1156200"/>
              <a:gd name="connsiteY100" fmla="*/ 628650 h 757238"/>
              <a:gd name="connsiteX101" fmla="*/ 676275 w 1156200"/>
              <a:gd name="connsiteY101" fmla="*/ 657225 h 757238"/>
              <a:gd name="connsiteX102" fmla="*/ 661988 w 1156200"/>
              <a:gd name="connsiteY102" fmla="*/ 661988 h 757238"/>
              <a:gd name="connsiteX103" fmla="*/ 642938 w 1156200"/>
              <a:gd name="connsiteY103" fmla="*/ 666750 h 757238"/>
              <a:gd name="connsiteX104" fmla="*/ 628650 w 1156200"/>
              <a:gd name="connsiteY104" fmla="*/ 676275 h 757238"/>
              <a:gd name="connsiteX105" fmla="*/ 576263 w 1156200"/>
              <a:gd name="connsiteY105" fmla="*/ 690563 h 757238"/>
              <a:gd name="connsiteX106" fmla="*/ 528638 w 1156200"/>
              <a:gd name="connsiteY106" fmla="*/ 685800 h 757238"/>
              <a:gd name="connsiteX107" fmla="*/ 514350 w 1156200"/>
              <a:gd name="connsiteY107" fmla="*/ 681038 h 757238"/>
              <a:gd name="connsiteX108" fmla="*/ 457200 w 1156200"/>
              <a:gd name="connsiteY108" fmla="*/ 685800 h 757238"/>
              <a:gd name="connsiteX109" fmla="*/ 442913 w 1156200"/>
              <a:gd name="connsiteY109" fmla="*/ 700088 h 757238"/>
              <a:gd name="connsiteX110" fmla="*/ 400050 w 1156200"/>
              <a:gd name="connsiteY110" fmla="*/ 700088 h 757238"/>
              <a:gd name="connsiteX111" fmla="*/ 371475 w 1156200"/>
              <a:gd name="connsiteY111" fmla="*/ 704850 h 757238"/>
              <a:gd name="connsiteX112" fmla="*/ 376238 w 1156200"/>
              <a:gd name="connsiteY112" fmla="*/ 738188 h 757238"/>
              <a:gd name="connsiteX113" fmla="*/ 371475 w 1156200"/>
              <a:gd name="connsiteY113" fmla="*/ 757238 h 757238"/>
              <a:gd name="connsiteX114" fmla="*/ 366713 w 1156200"/>
              <a:gd name="connsiteY114" fmla="*/ 742950 h 757238"/>
              <a:gd name="connsiteX115" fmla="*/ 352425 w 1156200"/>
              <a:gd name="connsiteY115" fmla="*/ 733425 h 757238"/>
              <a:gd name="connsiteX116" fmla="*/ 314325 w 1156200"/>
              <a:gd name="connsiteY116" fmla="*/ 719138 h 757238"/>
              <a:gd name="connsiteX117" fmla="*/ 295275 w 1156200"/>
              <a:gd name="connsiteY117" fmla="*/ 690563 h 757238"/>
              <a:gd name="connsiteX118" fmla="*/ 285750 w 1156200"/>
              <a:gd name="connsiteY118" fmla="*/ 676275 h 757238"/>
              <a:gd name="connsiteX119" fmla="*/ 271463 w 1156200"/>
              <a:gd name="connsiteY119" fmla="*/ 671513 h 757238"/>
              <a:gd name="connsiteX120" fmla="*/ 257175 w 1156200"/>
              <a:gd name="connsiteY120" fmla="*/ 661988 h 757238"/>
              <a:gd name="connsiteX121" fmla="*/ 242888 w 1156200"/>
              <a:gd name="connsiteY121" fmla="*/ 657225 h 757238"/>
              <a:gd name="connsiteX122" fmla="*/ 123825 w 1156200"/>
              <a:gd name="connsiteY122" fmla="*/ 661988 h 757238"/>
              <a:gd name="connsiteX123" fmla="*/ 109538 w 1156200"/>
              <a:gd name="connsiteY123" fmla="*/ 676275 h 757238"/>
              <a:gd name="connsiteX124" fmla="*/ 90488 w 1156200"/>
              <a:gd name="connsiteY124" fmla="*/ 709613 h 7572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</a:cxnLst>
            <a:rect l="l" t="t" r="r" b="b"/>
            <a:pathLst>
              <a:path w="1156200" h="757238">
                <a:moveTo>
                  <a:pt x="90488" y="709613"/>
                </a:moveTo>
                <a:cubicBezTo>
                  <a:pt x="75407" y="714376"/>
                  <a:pt x="41444" y="713101"/>
                  <a:pt x="19050" y="704850"/>
                </a:cubicBezTo>
                <a:cubicBezTo>
                  <a:pt x="8308" y="700892"/>
                  <a:pt x="0" y="676275"/>
                  <a:pt x="0" y="676275"/>
                </a:cubicBezTo>
                <a:cubicBezTo>
                  <a:pt x="1588" y="657225"/>
                  <a:pt x="2237" y="638073"/>
                  <a:pt x="4763" y="619125"/>
                </a:cubicBezTo>
                <a:cubicBezTo>
                  <a:pt x="5426" y="614149"/>
                  <a:pt x="5669" y="608052"/>
                  <a:pt x="9525" y="604838"/>
                </a:cubicBezTo>
                <a:cubicBezTo>
                  <a:pt x="16093" y="599365"/>
                  <a:pt x="25400" y="598488"/>
                  <a:pt x="33338" y="595313"/>
                </a:cubicBezTo>
                <a:cubicBezTo>
                  <a:pt x="36513" y="585788"/>
                  <a:pt x="46038" y="576263"/>
                  <a:pt x="42863" y="566738"/>
                </a:cubicBezTo>
                <a:lnTo>
                  <a:pt x="33338" y="538163"/>
                </a:lnTo>
                <a:cubicBezTo>
                  <a:pt x="31750" y="523875"/>
                  <a:pt x="30938" y="509480"/>
                  <a:pt x="28575" y="495300"/>
                </a:cubicBezTo>
                <a:cubicBezTo>
                  <a:pt x="27750" y="490348"/>
                  <a:pt x="24476" y="485989"/>
                  <a:pt x="23813" y="481013"/>
                </a:cubicBezTo>
                <a:cubicBezTo>
                  <a:pt x="21287" y="462065"/>
                  <a:pt x="20638" y="442913"/>
                  <a:pt x="19050" y="423863"/>
                </a:cubicBezTo>
                <a:cubicBezTo>
                  <a:pt x="46348" y="382914"/>
                  <a:pt x="13619" y="434724"/>
                  <a:pt x="33338" y="395288"/>
                </a:cubicBezTo>
                <a:cubicBezTo>
                  <a:pt x="35898" y="390168"/>
                  <a:pt x="39688" y="385763"/>
                  <a:pt x="42863" y="381000"/>
                </a:cubicBezTo>
                <a:cubicBezTo>
                  <a:pt x="41275" y="373063"/>
                  <a:pt x="40063" y="365041"/>
                  <a:pt x="38100" y="357188"/>
                </a:cubicBezTo>
                <a:cubicBezTo>
                  <a:pt x="36882" y="352318"/>
                  <a:pt x="33864" y="347893"/>
                  <a:pt x="33338" y="342900"/>
                </a:cubicBezTo>
                <a:cubicBezTo>
                  <a:pt x="30674" y="317590"/>
                  <a:pt x="30163" y="292100"/>
                  <a:pt x="28575" y="266700"/>
                </a:cubicBezTo>
                <a:cubicBezTo>
                  <a:pt x="32734" y="229273"/>
                  <a:pt x="31363" y="230344"/>
                  <a:pt x="38100" y="200025"/>
                </a:cubicBezTo>
                <a:cubicBezTo>
                  <a:pt x="39520" y="193635"/>
                  <a:pt x="39936" y="186829"/>
                  <a:pt x="42863" y="180975"/>
                </a:cubicBezTo>
                <a:cubicBezTo>
                  <a:pt x="47983" y="170736"/>
                  <a:pt x="61913" y="152400"/>
                  <a:pt x="61913" y="152400"/>
                </a:cubicBezTo>
                <a:cubicBezTo>
                  <a:pt x="50578" y="118395"/>
                  <a:pt x="57957" y="132179"/>
                  <a:pt x="42863" y="109538"/>
                </a:cubicBezTo>
                <a:cubicBezTo>
                  <a:pt x="49891" y="98995"/>
                  <a:pt x="55674" y="88297"/>
                  <a:pt x="66675" y="80963"/>
                </a:cubicBezTo>
                <a:cubicBezTo>
                  <a:pt x="70852" y="78178"/>
                  <a:pt x="76200" y="77788"/>
                  <a:pt x="80963" y="76200"/>
                </a:cubicBezTo>
                <a:cubicBezTo>
                  <a:pt x="114624" y="82933"/>
                  <a:pt x="97092" y="78402"/>
                  <a:pt x="133350" y="90488"/>
                </a:cubicBezTo>
                <a:lnTo>
                  <a:pt x="147638" y="95250"/>
                </a:lnTo>
                <a:lnTo>
                  <a:pt x="161925" y="100013"/>
                </a:lnTo>
                <a:cubicBezTo>
                  <a:pt x="163513" y="104775"/>
                  <a:pt x="168275" y="109538"/>
                  <a:pt x="166688" y="114300"/>
                </a:cubicBezTo>
                <a:cubicBezTo>
                  <a:pt x="162228" y="127679"/>
                  <a:pt x="148819" y="129782"/>
                  <a:pt x="138113" y="133350"/>
                </a:cubicBezTo>
                <a:cubicBezTo>
                  <a:pt x="139700" y="139700"/>
                  <a:pt x="139244" y="146954"/>
                  <a:pt x="142875" y="152400"/>
                </a:cubicBezTo>
                <a:cubicBezTo>
                  <a:pt x="146240" y="157448"/>
                  <a:pt x="172918" y="169802"/>
                  <a:pt x="176213" y="171450"/>
                </a:cubicBezTo>
                <a:cubicBezTo>
                  <a:pt x="185738" y="169863"/>
                  <a:pt x="195132" y="166688"/>
                  <a:pt x="204788" y="166688"/>
                </a:cubicBezTo>
                <a:cubicBezTo>
                  <a:pt x="209808" y="166688"/>
                  <a:pt x="214055" y="171450"/>
                  <a:pt x="219075" y="171450"/>
                </a:cubicBezTo>
                <a:cubicBezTo>
                  <a:pt x="235029" y="171450"/>
                  <a:pt x="250825" y="168275"/>
                  <a:pt x="266700" y="166688"/>
                </a:cubicBezTo>
                <a:cubicBezTo>
                  <a:pt x="271463" y="163513"/>
                  <a:pt x="277954" y="162017"/>
                  <a:pt x="280988" y="157163"/>
                </a:cubicBezTo>
                <a:cubicBezTo>
                  <a:pt x="286309" y="148649"/>
                  <a:pt x="282159" y="134157"/>
                  <a:pt x="290513" y="128588"/>
                </a:cubicBezTo>
                <a:cubicBezTo>
                  <a:pt x="295275" y="125413"/>
                  <a:pt x="300143" y="122390"/>
                  <a:pt x="304800" y="119063"/>
                </a:cubicBezTo>
                <a:cubicBezTo>
                  <a:pt x="311259" y="114449"/>
                  <a:pt x="316958" y="108713"/>
                  <a:pt x="323850" y="104775"/>
                </a:cubicBezTo>
                <a:cubicBezTo>
                  <a:pt x="328209" y="102284"/>
                  <a:pt x="333375" y="101600"/>
                  <a:pt x="338138" y="100013"/>
                </a:cubicBezTo>
                <a:cubicBezTo>
                  <a:pt x="342900" y="96838"/>
                  <a:pt x="349645" y="95491"/>
                  <a:pt x="352425" y="90488"/>
                </a:cubicBezTo>
                <a:cubicBezTo>
                  <a:pt x="358038" y="80385"/>
                  <a:pt x="351429" y="61933"/>
                  <a:pt x="361950" y="57150"/>
                </a:cubicBezTo>
                <a:cubicBezTo>
                  <a:pt x="375274" y="51093"/>
                  <a:pt x="390525" y="63500"/>
                  <a:pt x="404813" y="66675"/>
                </a:cubicBezTo>
                <a:cubicBezTo>
                  <a:pt x="403225" y="74613"/>
                  <a:pt x="403670" y="83248"/>
                  <a:pt x="400050" y="90488"/>
                </a:cubicBezTo>
                <a:cubicBezTo>
                  <a:pt x="397038" y="96512"/>
                  <a:pt x="389499" y="99171"/>
                  <a:pt x="385763" y="104775"/>
                </a:cubicBezTo>
                <a:cubicBezTo>
                  <a:pt x="382978" y="108952"/>
                  <a:pt x="382588" y="114300"/>
                  <a:pt x="381000" y="119063"/>
                </a:cubicBezTo>
                <a:cubicBezTo>
                  <a:pt x="412750" y="120650"/>
                  <a:pt x="444580" y="121071"/>
                  <a:pt x="476250" y="123825"/>
                </a:cubicBezTo>
                <a:cubicBezTo>
                  <a:pt x="481251" y="124260"/>
                  <a:pt x="486618" y="125452"/>
                  <a:pt x="490538" y="128588"/>
                </a:cubicBezTo>
                <a:cubicBezTo>
                  <a:pt x="495007" y="132164"/>
                  <a:pt x="496888" y="138113"/>
                  <a:pt x="500063" y="142875"/>
                </a:cubicBezTo>
                <a:cubicBezTo>
                  <a:pt x="502578" y="152934"/>
                  <a:pt x="505999" y="184771"/>
                  <a:pt x="519113" y="195263"/>
                </a:cubicBezTo>
                <a:cubicBezTo>
                  <a:pt x="523033" y="198399"/>
                  <a:pt x="528638" y="198438"/>
                  <a:pt x="533400" y="200025"/>
                </a:cubicBezTo>
                <a:cubicBezTo>
                  <a:pt x="547343" y="197701"/>
                  <a:pt x="565961" y="198616"/>
                  <a:pt x="576263" y="185738"/>
                </a:cubicBezTo>
                <a:cubicBezTo>
                  <a:pt x="594736" y="162647"/>
                  <a:pt x="564139" y="177078"/>
                  <a:pt x="595313" y="166688"/>
                </a:cubicBezTo>
                <a:cubicBezTo>
                  <a:pt x="636256" y="139392"/>
                  <a:pt x="588073" y="175738"/>
                  <a:pt x="614363" y="142875"/>
                </a:cubicBezTo>
                <a:cubicBezTo>
                  <a:pt x="617939" y="138406"/>
                  <a:pt x="624253" y="137014"/>
                  <a:pt x="628650" y="133350"/>
                </a:cubicBezTo>
                <a:cubicBezTo>
                  <a:pt x="633824" y="129038"/>
                  <a:pt x="638175" y="123825"/>
                  <a:pt x="642938" y="119063"/>
                </a:cubicBezTo>
                <a:cubicBezTo>
                  <a:pt x="650669" y="120167"/>
                  <a:pt x="684094" y="123775"/>
                  <a:pt x="695325" y="128588"/>
                </a:cubicBezTo>
                <a:cubicBezTo>
                  <a:pt x="700586" y="130843"/>
                  <a:pt x="704493" y="135553"/>
                  <a:pt x="709613" y="138113"/>
                </a:cubicBezTo>
                <a:cubicBezTo>
                  <a:pt x="716442" y="141528"/>
                  <a:pt x="736851" y="146113"/>
                  <a:pt x="742950" y="147638"/>
                </a:cubicBezTo>
                <a:cubicBezTo>
                  <a:pt x="744538" y="142875"/>
                  <a:pt x="744163" y="136900"/>
                  <a:pt x="747713" y="133350"/>
                </a:cubicBezTo>
                <a:cubicBezTo>
                  <a:pt x="755808" y="125255"/>
                  <a:pt x="776288" y="114300"/>
                  <a:pt x="776288" y="114300"/>
                </a:cubicBezTo>
                <a:cubicBezTo>
                  <a:pt x="777875" y="104775"/>
                  <a:pt x="776732" y="94362"/>
                  <a:pt x="781050" y="85725"/>
                </a:cubicBezTo>
                <a:cubicBezTo>
                  <a:pt x="784743" y="78339"/>
                  <a:pt x="802863" y="73692"/>
                  <a:pt x="809625" y="71438"/>
                </a:cubicBezTo>
                <a:cubicBezTo>
                  <a:pt x="812486" y="62854"/>
                  <a:pt x="815835" y="48633"/>
                  <a:pt x="823913" y="42863"/>
                </a:cubicBezTo>
                <a:cubicBezTo>
                  <a:pt x="830869" y="37894"/>
                  <a:pt x="839788" y="36513"/>
                  <a:pt x="847725" y="33338"/>
                </a:cubicBezTo>
                <a:cubicBezTo>
                  <a:pt x="856696" y="24367"/>
                  <a:pt x="864366" y="14829"/>
                  <a:pt x="876300" y="9525"/>
                </a:cubicBezTo>
                <a:cubicBezTo>
                  <a:pt x="885475" y="5447"/>
                  <a:pt x="904875" y="0"/>
                  <a:pt x="904875" y="0"/>
                </a:cubicBezTo>
                <a:cubicBezTo>
                  <a:pt x="909638" y="1588"/>
                  <a:pt x="917299" y="102"/>
                  <a:pt x="919163" y="4763"/>
                </a:cubicBezTo>
                <a:cubicBezTo>
                  <a:pt x="924645" y="18468"/>
                  <a:pt x="906806" y="31407"/>
                  <a:pt x="900113" y="38100"/>
                </a:cubicBezTo>
                <a:cubicBezTo>
                  <a:pt x="898525" y="42863"/>
                  <a:pt x="893486" y="47727"/>
                  <a:pt x="895350" y="52388"/>
                </a:cubicBezTo>
                <a:cubicBezTo>
                  <a:pt x="897476" y="57703"/>
                  <a:pt x="903977" y="61064"/>
                  <a:pt x="909638" y="61913"/>
                </a:cubicBezTo>
                <a:cubicBezTo>
                  <a:pt x="936373" y="65923"/>
                  <a:pt x="963613" y="65088"/>
                  <a:pt x="990600" y="66675"/>
                </a:cubicBezTo>
                <a:cubicBezTo>
                  <a:pt x="993775" y="71438"/>
                  <a:pt x="999385" y="75287"/>
                  <a:pt x="1000125" y="80963"/>
                </a:cubicBezTo>
                <a:cubicBezTo>
                  <a:pt x="1004237" y="112486"/>
                  <a:pt x="990137" y="148053"/>
                  <a:pt x="1004888" y="176213"/>
                </a:cubicBezTo>
                <a:cubicBezTo>
                  <a:pt x="1012291" y="190346"/>
                  <a:pt x="1036638" y="179388"/>
                  <a:pt x="1052513" y="180975"/>
                </a:cubicBezTo>
                <a:cubicBezTo>
                  <a:pt x="1085204" y="202770"/>
                  <a:pt x="1044928" y="179079"/>
                  <a:pt x="1109663" y="195263"/>
                </a:cubicBezTo>
                <a:cubicBezTo>
                  <a:pt x="1115216" y="196651"/>
                  <a:pt x="1118980" y="201948"/>
                  <a:pt x="1123950" y="204788"/>
                </a:cubicBezTo>
                <a:cubicBezTo>
                  <a:pt x="1130114" y="208310"/>
                  <a:pt x="1136650" y="211138"/>
                  <a:pt x="1143000" y="214313"/>
                </a:cubicBezTo>
                <a:cubicBezTo>
                  <a:pt x="1148225" y="240433"/>
                  <a:pt x="1156200" y="268876"/>
                  <a:pt x="1143000" y="295275"/>
                </a:cubicBezTo>
                <a:cubicBezTo>
                  <a:pt x="1138510" y="304255"/>
                  <a:pt x="1123950" y="301625"/>
                  <a:pt x="1114425" y="304800"/>
                </a:cubicBezTo>
                <a:lnTo>
                  <a:pt x="1071563" y="319088"/>
                </a:lnTo>
                <a:cubicBezTo>
                  <a:pt x="1066800" y="320676"/>
                  <a:pt x="1062145" y="322632"/>
                  <a:pt x="1057275" y="323850"/>
                </a:cubicBezTo>
                <a:lnTo>
                  <a:pt x="1038225" y="328613"/>
                </a:lnTo>
                <a:cubicBezTo>
                  <a:pt x="1033203" y="358744"/>
                  <a:pt x="1031493" y="378372"/>
                  <a:pt x="1023938" y="404813"/>
                </a:cubicBezTo>
                <a:cubicBezTo>
                  <a:pt x="1022559" y="409640"/>
                  <a:pt x="1021420" y="414610"/>
                  <a:pt x="1019175" y="419100"/>
                </a:cubicBezTo>
                <a:cubicBezTo>
                  <a:pt x="1016615" y="424220"/>
                  <a:pt x="1015029" y="431432"/>
                  <a:pt x="1009650" y="433388"/>
                </a:cubicBezTo>
                <a:cubicBezTo>
                  <a:pt x="996140" y="438301"/>
                  <a:pt x="981075" y="436563"/>
                  <a:pt x="966788" y="438150"/>
                </a:cubicBezTo>
                <a:cubicBezTo>
                  <a:pt x="962025" y="439738"/>
                  <a:pt x="956420" y="439777"/>
                  <a:pt x="952500" y="442913"/>
                </a:cubicBezTo>
                <a:cubicBezTo>
                  <a:pt x="948031" y="446489"/>
                  <a:pt x="947022" y="453153"/>
                  <a:pt x="942975" y="457200"/>
                </a:cubicBezTo>
                <a:cubicBezTo>
                  <a:pt x="938928" y="461247"/>
                  <a:pt x="933450" y="463550"/>
                  <a:pt x="928688" y="466725"/>
                </a:cubicBezTo>
                <a:cubicBezTo>
                  <a:pt x="931863" y="471488"/>
                  <a:pt x="934166" y="476965"/>
                  <a:pt x="938213" y="481013"/>
                </a:cubicBezTo>
                <a:cubicBezTo>
                  <a:pt x="942260" y="485060"/>
                  <a:pt x="948924" y="486069"/>
                  <a:pt x="952500" y="490538"/>
                </a:cubicBezTo>
                <a:cubicBezTo>
                  <a:pt x="955636" y="494458"/>
                  <a:pt x="955884" y="499998"/>
                  <a:pt x="957263" y="504825"/>
                </a:cubicBezTo>
                <a:cubicBezTo>
                  <a:pt x="969226" y="546694"/>
                  <a:pt x="955366" y="503899"/>
                  <a:pt x="966788" y="538163"/>
                </a:cubicBezTo>
                <a:cubicBezTo>
                  <a:pt x="965200" y="552450"/>
                  <a:pt x="974591" y="574044"/>
                  <a:pt x="962025" y="581025"/>
                </a:cubicBezTo>
                <a:cubicBezTo>
                  <a:pt x="941966" y="592169"/>
                  <a:pt x="776414" y="581238"/>
                  <a:pt x="771525" y="581025"/>
                </a:cubicBezTo>
                <a:cubicBezTo>
                  <a:pt x="731880" y="571115"/>
                  <a:pt x="771075" y="583182"/>
                  <a:pt x="738188" y="566738"/>
                </a:cubicBezTo>
                <a:cubicBezTo>
                  <a:pt x="698754" y="547020"/>
                  <a:pt x="750556" y="579746"/>
                  <a:pt x="709613" y="552450"/>
                </a:cubicBezTo>
                <a:cubicBezTo>
                  <a:pt x="701317" y="553487"/>
                  <a:pt x="670011" y="554872"/>
                  <a:pt x="657225" y="561975"/>
                </a:cubicBezTo>
                <a:cubicBezTo>
                  <a:pt x="647218" y="567534"/>
                  <a:pt x="628650" y="581025"/>
                  <a:pt x="628650" y="581025"/>
                </a:cubicBezTo>
                <a:cubicBezTo>
                  <a:pt x="625475" y="585788"/>
                  <a:pt x="618002" y="589700"/>
                  <a:pt x="619125" y="595313"/>
                </a:cubicBezTo>
                <a:cubicBezTo>
                  <a:pt x="620248" y="600926"/>
                  <a:pt x="628293" y="602278"/>
                  <a:pt x="633413" y="604838"/>
                </a:cubicBezTo>
                <a:cubicBezTo>
                  <a:pt x="640242" y="608253"/>
                  <a:pt x="660651" y="612838"/>
                  <a:pt x="666750" y="614363"/>
                </a:cubicBezTo>
                <a:cubicBezTo>
                  <a:pt x="671513" y="619125"/>
                  <a:pt x="679577" y="622075"/>
                  <a:pt x="681038" y="628650"/>
                </a:cubicBezTo>
                <a:cubicBezTo>
                  <a:pt x="683133" y="638076"/>
                  <a:pt x="681066" y="648841"/>
                  <a:pt x="676275" y="657225"/>
                </a:cubicBezTo>
                <a:cubicBezTo>
                  <a:pt x="673784" y="661584"/>
                  <a:pt x="666815" y="660609"/>
                  <a:pt x="661988" y="661988"/>
                </a:cubicBezTo>
                <a:cubicBezTo>
                  <a:pt x="655694" y="663786"/>
                  <a:pt x="649288" y="665163"/>
                  <a:pt x="642938" y="666750"/>
                </a:cubicBezTo>
                <a:cubicBezTo>
                  <a:pt x="638175" y="669925"/>
                  <a:pt x="633881" y="673950"/>
                  <a:pt x="628650" y="676275"/>
                </a:cubicBezTo>
                <a:cubicBezTo>
                  <a:pt x="608876" y="685063"/>
                  <a:pt x="596633" y="686488"/>
                  <a:pt x="576263" y="690563"/>
                </a:cubicBezTo>
                <a:cubicBezTo>
                  <a:pt x="560388" y="688975"/>
                  <a:pt x="544407" y="688226"/>
                  <a:pt x="528638" y="685800"/>
                </a:cubicBezTo>
                <a:cubicBezTo>
                  <a:pt x="523676" y="685037"/>
                  <a:pt x="519370" y="681038"/>
                  <a:pt x="514350" y="681038"/>
                </a:cubicBezTo>
                <a:cubicBezTo>
                  <a:pt x="495234" y="681038"/>
                  <a:pt x="476250" y="684213"/>
                  <a:pt x="457200" y="685800"/>
                </a:cubicBezTo>
                <a:cubicBezTo>
                  <a:pt x="452438" y="690563"/>
                  <a:pt x="448761" y="696746"/>
                  <a:pt x="442913" y="700088"/>
                </a:cubicBezTo>
                <a:cubicBezTo>
                  <a:pt x="427221" y="709055"/>
                  <a:pt x="416416" y="703361"/>
                  <a:pt x="400050" y="700088"/>
                </a:cubicBezTo>
                <a:cubicBezTo>
                  <a:pt x="390525" y="701675"/>
                  <a:pt x="376593" y="696661"/>
                  <a:pt x="371475" y="704850"/>
                </a:cubicBezTo>
                <a:cubicBezTo>
                  <a:pt x="365526" y="714369"/>
                  <a:pt x="376238" y="726962"/>
                  <a:pt x="376238" y="738188"/>
                </a:cubicBezTo>
                <a:cubicBezTo>
                  <a:pt x="376238" y="744733"/>
                  <a:pt x="373063" y="750888"/>
                  <a:pt x="371475" y="757238"/>
                </a:cubicBezTo>
                <a:cubicBezTo>
                  <a:pt x="369888" y="752475"/>
                  <a:pt x="369849" y="746870"/>
                  <a:pt x="366713" y="742950"/>
                </a:cubicBezTo>
                <a:cubicBezTo>
                  <a:pt x="363137" y="738480"/>
                  <a:pt x="357395" y="736265"/>
                  <a:pt x="352425" y="733425"/>
                </a:cubicBezTo>
                <a:cubicBezTo>
                  <a:pt x="333054" y="722356"/>
                  <a:pt x="335161" y="724346"/>
                  <a:pt x="314325" y="719138"/>
                </a:cubicBezTo>
                <a:cubicBezTo>
                  <a:pt x="305956" y="694028"/>
                  <a:pt x="315095" y="714346"/>
                  <a:pt x="295275" y="690563"/>
                </a:cubicBezTo>
                <a:cubicBezTo>
                  <a:pt x="291611" y="686166"/>
                  <a:pt x="290220" y="679851"/>
                  <a:pt x="285750" y="676275"/>
                </a:cubicBezTo>
                <a:cubicBezTo>
                  <a:pt x="281830" y="673139"/>
                  <a:pt x="276225" y="673100"/>
                  <a:pt x="271463" y="671513"/>
                </a:cubicBezTo>
                <a:cubicBezTo>
                  <a:pt x="266700" y="668338"/>
                  <a:pt x="262295" y="664548"/>
                  <a:pt x="257175" y="661988"/>
                </a:cubicBezTo>
                <a:cubicBezTo>
                  <a:pt x="252685" y="659743"/>
                  <a:pt x="247908" y="657225"/>
                  <a:pt x="242888" y="657225"/>
                </a:cubicBezTo>
                <a:cubicBezTo>
                  <a:pt x="203169" y="657225"/>
                  <a:pt x="163513" y="660400"/>
                  <a:pt x="123825" y="661988"/>
                </a:cubicBezTo>
                <a:cubicBezTo>
                  <a:pt x="119063" y="666750"/>
                  <a:pt x="112880" y="670427"/>
                  <a:pt x="109538" y="676275"/>
                </a:cubicBezTo>
                <a:cubicBezTo>
                  <a:pt x="88306" y="713431"/>
                  <a:pt x="105569" y="704851"/>
                  <a:pt x="90488" y="70961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19" name="Полилиния 318"/>
          <p:cNvSpPr/>
          <p:nvPr/>
        </p:nvSpPr>
        <p:spPr>
          <a:xfrm>
            <a:off x="8006493" y="4910266"/>
            <a:ext cx="772305" cy="697265"/>
          </a:xfrm>
          <a:custGeom>
            <a:avLst/>
            <a:gdLst>
              <a:gd name="connsiteX0" fmla="*/ 497759 w 750226"/>
              <a:gd name="connsiteY0" fmla="*/ 647700 h 691422"/>
              <a:gd name="connsiteX1" fmla="*/ 454896 w 750226"/>
              <a:gd name="connsiteY1" fmla="*/ 642937 h 691422"/>
              <a:gd name="connsiteX2" fmla="*/ 431084 w 750226"/>
              <a:gd name="connsiteY2" fmla="*/ 661987 h 691422"/>
              <a:gd name="connsiteX3" fmla="*/ 426321 w 750226"/>
              <a:gd name="connsiteY3" fmla="*/ 676275 h 691422"/>
              <a:gd name="connsiteX4" fmla="*/ 416796 w 750226"/>
              <a:gd name="connsiteY4" fmla="*/ 690562 h 691422"/>
              <a:gd name="connsiteX5" fmla="*/ 359646 w 750226"/>
              <a:gd name="connsiteY5" fmla="*/ 685800 h 691422"/>
              <a:gd name="connsiteX6" fmla="*/ 354884 w 750226"/>
              <a:gd name="connsiteY6" fmla="*/ 671512 h 691422"/>
              <a:gd name="connsiteX7" fmla="*/ 335834 w 750226"/>
              <a:gd name="connsiteY7" fmla="*/ 638175 h 691422"/>
              <a:gd name="connsiteX8" fmla="*/ 312021 w 750226"/>
              <a:gd name="connsiteY8" fmla="*/ 633412 h 691422"/>
              <a:gd name="connsiteX9" fmla="*/ 297734 w 750226"/>
              <a:gd name="connsiteY9" fmla="*/ 628650 h 691422"/>
              <a:gd name="connsiteX10" fmla="*/ 231059 w 750226"/>
              <a:gd name="connsiteY10" fmla="*/ 614362 h 691422"/>
              <a:gd name="connsiteX11" fmla="*/ 111996 w 750226"/>
              <a:gd name="connsiteY11" fmla="*/ 604837 h 691422"/>
              <a:gd name="connsiteX12" fmla="*/ 102471 w 750226"/>
              <a:gd name="connsiteY12" fmla="*/ 590550 h 691422"/>
              <a:gd name="connsiteX13" fmla="*/ 121521 w 750226"/>
              <a:gd name="connsiteY13" fmla="*/ 561975 h 691422"/>
              <a:gd name="connsiteX14" fmla="*/ 126284 w 750226"/>
              <a:gd name="connsiteY14" fmla="*/ 500062 h 691422"/>
              <a:gd name="connsiteX15" fmla="*/ 97709 w 750226"/>
              <a:gd name="connsiteY15" fmla="*/ 490537 h 691422"/>
              <a:gd name="connsiteX16" fmla="*/ 88184 w 750226"/>
              <a:gd name="connsiteY16" fmla="*/ 466725 h 691422"/>
              <a:gd name="connsiteX17" fmla="*/ 78659 w 750226"/>
              <a:gd name="connsiteY17" fmla="*/ 438150 h 691422"/>
              <a:gd name="connsiteX18" fmla="*/ 73896 w 750226"/>
              <a:gd name="connsiteY18" fmla="*/ 352425 h 691422"/>
              <a:gd name="connsiteX19" fmla="*/ 45321 w 750226"/>
              <a:gd name="connsiteY19" fmla="*/ 333375 h 691422"/>
              <a:gd name="connsiteX20" fmla="*/ 31034 w 750226"/>
              <a:gd name="connsiteY20" fmla="*/ 323850 h 691422"/>
              <a:gd name="connsiteX21" fmla="*/ 16746 w 750226"/>
              <a:gd name="connsiteY21" fmla="*/ 314325 h 691422"/>
              <a:gd name="connsiteX22" fmla="*/ 11984 w 750226"/>
              <a:gd name="connsiteY22" fmla="*/ 300037 h 691422"/>
              <a:gd name="connsiteX23" fmla="*/ 2459 w 750226"/>
              <a:gd name="connsiteY23" fmla="*/ 285750 h 691422"/>
              <a:gd name="connsiteX24" fmla="*/ 21509 w 750226"/>
              <a:gd name="connsiteY24" fmla="*/ 266700 h 691422"/>
              <a:gd name="connsiteX25" fmla="*/ 54846 w 750226"/>
              <a:gd name="connsiteY25" fmla="*/ 261937 h 691422"/>
              <a:gd name="connsiteX26" fmla="*/ 92946 w 750226"/>
              <a:gd name="connsiteY26" fmla="*/ 252412 h 691422"/>
              <a:gd name="connsiteX27" fmla="*/ 88184 w 750226"/>
              <a:gd name="connsiteY27" fmla="*/ 233362 h 691422"/>
              <a:gd name="connsiteX28" fmla="*/ 78659 w 750226"/>
              <a:gd name="connsiteY28" fmla="*/ 214312 h 691422"/>
              <a:gd name="connsiteX29" fmla="*/ 83421 w 750226"/>
              <a:gd name="connsiteY29" fmla="*/ 200025 h 691422"/>
              <a:gd name="connsiteX30" fmla="*/ 131046 w 750226"/>
              <a:gd name="connsiteY30" fmla="*/ 195262 h 691422"/>
              <a:gd name="connsiteX31" fmla="*/ 226296 w 750226"/>
              <a:gd name="connsiteY31" fmla="*/ 200025 h 691422"/>
              <a:gd name="connsiteX32" fmla="*/ 273921 w 750226"/>
              <a:gd name="connsiteY32" fmla="*/ 214312 h 691422"/>
              <a:gd name="connsiteX33" fmla="*/ 335834 w 750226"/>
              <a:gd name="connsiteY33" fmla="*/ 209550 h 691422"/>
              <a:gd name="connsiteX34" fmla="*/ 350121 w 750226"/>
              <a:gd name="connsiteY34" fmla="*/ 204787 h 691422"/>
              <a:gd name="connsiteX35" fmla="*/ 369171 w 750226"/>
              <a:gd name="connsiteY35" fmla="*/ 185737 h 691422"/>
              <a:gd name="connsiteX36" fmla="*/ 383459 w 750226"/>
              <a:gd name="connsiteY36" fmla="*/ 176212 h 691422"/>
              <a:gd name="connsiteX37" fmla="*/ 388221 w 750226"/>
              <a:gd name="connsiteY37" fmla="*/ 161925 h 691422"/>
              <a:gd name="connsiteX38" fmla="*/ 392984 w 750226"/>
              <a:gd name="connsiteY38" fmla="*/ 142875 h 691422"/>
              <a:gd name="connsiteX39" fmla="*/ 407271 w 750226"/>
              <a:gd name="connsiteY39" fmla="*/ 128587 h 691422"/>
              <a:gd name="connsiteX40" fmla="*/ 431084 w 750226"/>
              <a:gd name="connsiteY40" fmla="*/ 109537 h 691422"/>
              <a:gd name="connsiteX41" fmla="*/ 445371 w 750226"/>
              <a:gd name="connsiteY41" fmla="*/ 95250 h 691422"/>
              <a:gd name="connsiteX42" fmla="*/ 450134 w 750226"/>
              <a:gd name="connsiteY42" fmla="*/ 80962 h 691422"/>
              <a:gd name="connsiteX43" fmla="*/ 512046 w 750226"/>
              <a:gd name="connsiteY43" fmla="*/ 76200 h 691422"/>
              <a:gd name="connsiteX44" fmla="*/ 531096 w 750226"/>
              <a:gd name="connsiteY44" fmla="*/ 71437 h 691422"/>
              <a:gd name="connsiteX45" fmla="*/ 545384 w 750226"/>
              <a:gd name="connsiteY45" fmla="*/ 66675 h 691422"/>
              <a:gd name="connsiteX46" fmla="*/ 573959 w 750226"/>
              <a:gd name="connsiteY46" fmla="*/ 61912 h 691422"/>
              <a:gd name="connsiteX47" fmla="*/ 588246 w 750226"/>
              <a:gd name="connsiteY47" fmla="*/ 57150 h 691422"/>
              <a:gd name="connsiteX48" fmla="*/ 631109 w 750226"/>
              <a:gd name="connsiteY48" fmla="*/ 52387 h 691422"/>
              <a:gd name="connsiteX49" fmla="*/ 664446 w 750226"/>
              <a:gd name="connsiteY49" fmla="*/ 33337 h 691422"/>
              <a:gd name="connsiteX50" fmla="*/ 669209 w 750226"/>
              <a:gd name="connsiteY50" fmla="*/ 19050 h 691422"/>
              <a:gd name="connsiteX51" fmla="*/ 702546 w 750226"/>
              <a:gd name="connsiteY51" fmla="*/ 0 h 691422"/>
              <a:gd name="connsiteX52" fmla="*/ 721596 w 750226"/>
              <a:gd name="connsiteY52" fmla="*/ 4762 h 691422"/>
              <a:gd name="connsiteX53" fmla="*/ 726359 w 750226"/>
              <a:gd name="connsiteY53" fmla="*/ 33337 h 691422"/>
              <a:gd name="connsiteX54" fmla="*/ 712071 w 750226"/>
              <a:gd name="connsiteY54" fmla="*/ 38100 h 691422"/>
              <a:gd name="connsiteX55" fmla="*/ 716834 w 750226"/>
              <a:gd name="connsiteY55" fmla="*/ 66675 h 691422"/>
              <a:gd name="connsiteX56" fmla="*/ 735884 w 750226"/>
              <a:gd name="connsiteY56" fmla="*/ 95250 h 691422"/>
              <a:gd name="connsiteX57" fmla="*/ 750171 w 750226"/>
              <a:gd name="connsiteY57" fmla="*/ 161925 h 691422"/>
              <a:gd name="connsiteX58" fmla="*/ 745409 w 750226"/>
              <a:gd name="connsiteY58" fmla="*/ 214312 h 691422"/>
              <a:gd name="connsiteX59" fmla="*/ 731121 w 750226"/>
              <a:gd name="connsiteY59" fmla="*/ 228600 h 691422"/>
              <a:gd name="connsiteX60" fmla="*/ 721596 w 750226"/>
              <a:gd name="connsiteY60" fmla="*/ 242887 h 691422"/>
              <a:gd name="connsiteX61" fmla="*/ 693021 w 750226"/>
              <a:gd name="connsiteY61" fmla="*/ 290512 h 691422"/>
              <a:gd name="connsiteX62" fmla="*/ 664446 w 750226"/>
              <a:gd name="connsiteY62" fmla="*/ 304800 h 691422"/>
              <a:gd name="connsiteX63" fmla="*/ 664446 w 750226"/>
              <a:gd name="connsiteY63" fmla="*/ 357187 h 691422"/>
              <a:gd name="connsiteX64" fmla="*/ 650159 w 750226"/>
              <a:gd name="connsiteY64" fmla="*/ 361950 h 691422"/>
              <a:gd name="connsiteX65" fmla="*/ 635871 w 750226"/>
              <a:gd name="connsiteY65" fmla="*/ 371475 h 691422"/>
              <a:gd name="connsiteX66" fmla="*/ 607296 w 750226"/>
              <a:gd name="connsiteY66" fmla="*/ 419100 h 691422"/>
              <a:gd name="connsiteX67" fmla="*/ 602534 w 750226"/>
              <a:gd name="connsiteY67" fmla="*/ 433387 h 691422"/>
              <a:gd name="connsiteX68" fmla="*/ 588246 w 750226"/>
              <a:gd name="connsiteY68" fmla="*/ 442912 h 691422"/>
              <a:gd name="connsiteX69" fmla="*/ 573959 w 750226"/>
              <a:gd name="connsiteY69" fmla="*/ 457200 h 691422"/>
              <a:gd name="connsiteX70" fmla="*/ 545384 w 750226"/>
              <a:gd name="connsiteY70" fmla="*/ 481012 h 691422"/>
              <a:gd name="connsiteX71" fmla="*/ 535859 w 750226"/>
              <a:gd name="connsiteY71" fmla="*/ 495300 h 691422"/>
              <a:gd name="connsiteX72" fmla="*/ 531096 w 750226"/>
              <a:gd name="connsiteY72" fmla="*/ 509587 h 691422"/>
              <a:gd name="connsiteX73" fmla="*/ 516809 w 750226"/>
              <a:gd name="connsiteY73" fmla="*/ 514350 h 691422"/>
              <a:gd name="connsiteX74" fmla="*/ 492996 w 750226"/>
              <a:gd name="connsiteY74" fmla="*/ 519112 h 691422"/>
              <a:gd name="connsiteX75" fmla="*/ 497759 w 750226"/>
              <a:gd name="connsiteY75" fmla="*/ 647700 h 69142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</a:cxnLst>
            <a:rect l="l" t="t" r="r" b="b"/>
            <a:pathLst>
              <a:path w="750226" h="691422">
                <a:moveTo>
                  <a:pt x="497759" y="647700"/>
                </a:moveTo>
                <a:cubicBezTo>
                  <a:pt x="491409" y="668337"/>
                  <a:pt x="469272" y="642937"/>
                  <a:pt x="454896" y="642937"/>
                </a:cubicBezTo>
                <a:cubicBezTo>
                  <a:pt x="441165" y="642937"/>
                  <a:pt x="436569" y="651018"/>
                  <a:pt x="431084" y="661987"/>
                </a:cubicBezTo>
                <a:cubicBezTo>
                  <a:pt x="428839" y="666477"/>
                  <a:pt x="428566" y="671785"/>
                  <a:pt x="426321" y="676275"/>
                </a:cubicBezTo>
                <a:cubicBezTo>
                  <a:pt x="423761" y="681394"/>
                  <a:pt x="419971" y="685800"/>
                  <a:pt x="416796" y="690562"/>
                </a:cubicBezTo>
                <a:cubicBezTo>
                  <a:pt x="397746" y="688975"/>
                  <a:pt x="377917" y="691422"/>
                  <a:pt x="359646" y="685800"/>
                </a:cubicBezTo>
                <a:cubicBezTo>
                  <a:pt x="354848" y="684324"/>
                  <a:pt x="356102" y="676382"/>
                  <a:pt x="354884" y="671512"/>
                </a:cubicBezTo>
                <a:cubicBezTo>
                  <a:pt x="349768" y="651048"/>
                  <a:pt x="356312" y="645854"/>
                  <a:pt x="335834" y="638175"/>
                </a:cubicBezTo>
                <a:cubicBezTo>
                  <a:pt x="328255" y="635333"/>
                  <a:pt x="319874" y="635375"/>
                  <a:pt x="312021" y="633412"/>
                </a:cubicBezTo>
                <a:cubicBezTo>
                  <a:pt x="307151" y="632194"/>
                  <a:pt x="302561" y="630029"/>
                  <a:pt x="297734" y="628650"/>
                </a:cubicBezTo>
                <a:cubicBezTo>
                  <a:pt x="281206" y="623928"/>
                  <a:pt x="240017" y="615357"/>
                  <a:pt x="231059" y="614362"/>
                </a:cubicBezTo>
                <a:cubicBezTo>
                  <a:pt x="162902" y="606790"/>
                  <a:pt x="202544" y="610497"/>
                  <a:pt x="111996" y="604837"/>
                </a:cubicBezTo>
                <a:cubicBezTo>
                  <a:pt x="108821" y="600075"/>
                  <a:pt x="103280" y="596216"/>
                  <a:pt x="102471" y="590550"/>
                </a:cubicBezTo>
                <a:cubicBezTo>
                  <a:pt x="99797" y="571831"/>
                  <a:pt x="109505" y="569986"/>
                  <a:pt x="121521" y="561975"/>
                </a:cubicBezTo>
                <a:cubicBezTo>
                  <a:pt x="134964" y="541809"/>
                  <a:pt x="145360" y="532765"/>
                  <a:pt x="126284" y="500062"/>
                </a:cubicBezTo>
                <a:cubicBezTo>
                  <a:pt x="121225" y="491389"/>
                  <a:pt x="97709" y="490537"/>
                  <a:pt x="97709" y="490537"/>
                </a:cubicBezTo>
                <a:cubicBezTo>
                  <a:pt x="94534" y="482600"/>
                  <a:pt x="91106" y="474759"/>
                  <a:pt x="88184" y="466725"/>
                </a:cubicBezTo>
                <a:cubicBezTo>
                  <a:pt x="84753" y="457289"/>
                  <a:pt x="78659" y="438150"/>
                  <a:pt x="78659" y="438150"/>
                </a:cubicBezTo>
                <a:cubicBezTo>
                  <a:pt x="77071" y="409575"/>
                  <a:pt x="82574" y="379697"/>
                  <a:pt x="73896" y="352425"/>
                </a:cubicBezTo>
                <a:cubicBezTo>
                  <a:pt x="70425" y="341516"/>
                  <a:pt x="54846" y="339725"/>
                  <a:pt x="45321" y="333375"/>
                </a:cubicBezTo>
                <a:lnTo>
                  <a:pt x="31034" y="323850"/>
                </a:lnTo>
                <a:lnTo>
                  <a:pt x="16746" y="314325"/>
                </a:lnTo>
                <a:cubicBezTo>
                  <a:pt x="15159" y="309562"/>
                  <a:pt x="14229" y="304527"/>
                  <a:pt x="11984" y="300037"/>
                </a:cubicBezTo>
                <a:cubicBezTo>
                  <a:pt x="9424" y="294918"/>
                  <a:pt x="3400" y="291396"/>
                  <a:pt x="2459" y="285750"/>
                </a:cubicBezTo>
                <a:cubicBezTo>
                  <a:pt x="0" y="271000"/>
                  <a:pt x="11266" y="268749"/>
                  <a:pt x="21509" y="266700"/>
                </a:cubicBezTo>
                <a:cubicBezTo>
                  <a:pt x="32516" y="264499"/>
                  <a:pt x="43774" y="263782"/>
                  <a:pt x="54846" y="261937"/>
                </a:cubicBezTo>
                <a:cubicBezTo>
                  <a:pt x="77840" y="258105"/>
                  <a:pt x="74540" y="258548"/>
                  <a:pt x="92946" y="252412"/>
                </a:cubicBezTo>
                <a:cubicBezTo>
                  <a:pt x="91359" y="246062"/>
                  <a:pt x="90482" y="239491"/>
                  <a:pt x="88184" y="233362"/>
                </a:cubicBezTo>
                <a:cubicBezTo>
                  <a:pt x="85691" y="226714"/>
                  <a:pt x="79663" y="221340"/>
                  <a:pt x="78659" y="214312"/>
                </a:cubicBezTo>
                <a:cubicBezTo>
                  <a:pt x="77949" y="209343"/>
                  <a:pt x="78703" y="201741"/>
                  <a:pt x="83421" y="200025"/>
                </a:cubicBezTo>
                <a:cubicBezTo>
                  <a:pt x="98415" y="194573"/>
                  <a:pt x="115171" y="196850"/>
                  <a:pt x="131046" y="195262"/>
                </a:cubicBezTo>
                <a:cubicBezTo>
                  <a:pt x="162796" y="196850"/>
                  <a:pt x="194616" y="197385"/>
                  <a:pt x="226296" y="200025"/>
                </a:cubicBezTo>
                <a:cubicBezTo>
                  <a:pt x="235896" y="200825"/>
                  <a:pt x="268574" y="212530"/>
                  <a:pt x="273921" y="214312"/>
                </a:cubicBezTo>
                <a:cubicBezTo>
                  <a:pt x="294559" y="212725"/>
                  <a:pt x="315295" y="212117"/>
                  <a:pt x="335834" y="209550"/>
                </a:cubicBezTo>
                <a:cubicBezTo>
                  <a:pt x="340815" y="208927"/>
                  <a:pt x="346036" y="207705"/>
                  <a:pt x="350121" y="204787"/>
                </a:cubicBezTo>
                <a:cubicBezTo>
                  <a:pt x="357428" y="199567"/>
                  <a:pt x="362353" y="191581"/>
                  <a:pt x="369171" y="185737"/>
                </a:cubicBezTo>
                <a:cubicBezTo>
                  <a:pt x="373517" y="182012"/>
                  <a:pt x="378696" y="179387"/>
                  <a:pt x="383459" y="176212"/>
                </a:cubicBezTo>
                <a:cubicBezTo>
                  <a:pt x="385046" y="171450"/>
                  <a:pt x="386842" y="166752"/>
                  <a:pt x="388221" y="161925"/>
                </a:cubicBezTo>
                <a:cubicBezTo>
                  <a:pt x="390019" y="155631"/>
                  <a:pt x="389737" y="148558"/>
                  <a:pt x="392984" y="142875"/>
                </a:cubicBezTo>
                <a:cubicBezTo>
                  <a:pt x="396326" y="137027"/>
                  <a:pt x="402959" y="133761"/>
                  <a:pt x="407271" y="128587"/>
                </a:cubicBezTo>
                <a:cubicBezTo>
                  <a:pt x="423841" y="108703"/>
                  <a:pt x="407630" y="117356"/>
                  <a:pt x="431084" y="109537"/>
                </a:cubicBezTo>
                <a:cubicBezTo>
                  <a:pt x="435846" y="104775"/>
                  <a:pt x="441635" y="100854"/>
                  <a:pt x="445371" y="95250"/>
                </a:cubicBezTo>
                <a:cubicBezTo>
                  <a:pt x="448156" y="91073"/>
                  <a:pt x="445307" y="82341"/>
                  <a:pt x="450134" y="80962"/>
                </a:cubicBezTo>
                <a:cubicBezTo>
                  <a:pt x="470036" y="75276"/>
                  <a:pt x="491409" y="77787"/>
                  <a:pt x="512046" y="76200"/>
                </a:cubicBezTo>
                <a:cubicBezTo>
                  <a:pt x="518396" y="74612"/>
                  <a:pt x="524802" y="73235"/>
                  <a:pt x="531096" y="71437"/>
                </a:cubicBezTo>
                <a:cubicBezTo>
                  <a:pt x="535923" y="70058"/>
                  <a:pt x="540483" y="67764"/>
                  <a:pt x="545384" y="66675"/>
                </a:cubicBezTo>
                <a:cubicBezTo>
                  <a:pt x="554810" y="64580"/>
                  <a:pt x="564533" y="64007"/>
                  <a:pt x="573959" y="61912"/>
                </a:cubicBezTo>
                <a:cubicBezTo>
                  <a:pt x="578859" y="60823"/>
                  <a:pt x="583294" y="57975"/>
                  <a:pt x="588246" y="57150"/>
                </a:cubicBezTo>
                <a:cubicBezTo>
                  <a:pt x="602426" y="54787"/>
                  <a:pt x="616821" y="53975"/>
                  <a:pt x="631109" y="52387"/>
                </a:cubicBezTo>
                <a:cubicBezTo>
                  <a:pt x="635797" y="50043"/>
                  <a:pt x="659958" y="38947"/>
                  <a:pt x="664446" y="33337"/>
                </a:cubicBezTo>
                <a:cubicBezTo>
                  <a:pt x="667582" y="29417"/>
                  <a:pt x="665995" y="22906"/>
                  <a:pt x="669209" y="19050"/>
                </a:cubicBezTo>
                <a:cubicBezTo>
                  <a:pt x="680300" y="5741"/>
                  <a:pt x="688302" y="4748"/>
                  <a:pt x="702546" y="0"/>
                </a:cubicBezTo>
                <a:cubicBezTo>
                  <a:pt x="708896" y="1587"/>
                  <a:pt x="716150" y="1131"/>
                  <a:pt x="721596" y="4762"/>
                </a:cubicBezTo>
                <a:cubicBezTo>
                  <a:pt x="731067" y="11076"/>
                  <a:pt x="735420" y="24276"/>
                  <a:pt x="726359" y="33337"/>
                </a:cubicBezTo>
                <a:cubicBezTo>
                  <a:pt x="722809" y="36887"/>
                  <a:pt x="716834" y="36512"/>
                  <a:pt x="712071" y="38100"/>
                </a:cubicBezTo>
                <a:cubicBezTo>
                  <a:pt x="713659" y="47625"/>
                  <a:pt x="713120" y="57761"/>
                  <a:pt x="716834" y="66675"/>
                </a:cubicBezTo>
                <a:cubicBezTo>
                  <a:pt x="721237" y="77242"/>
                  <a:pt x="735884" y="95250"/>
                  <a:pt x="735884" y="95250"/>
                </a:cubicBezTo>
                <a:cubicBezTo>
                  <a:pt x="749456" y="135967"/>
                  <a:pt x="744164" y="113862"/>
                  <a:pt x="750171" y="161925"/>
                </a:cubicBezTo>
                <a:cubicBezTo>
                  <a:pt x="748584" y="179387"/>
                  <a:pt x="750226" y="197452"/>
                  <a:pt x="745409" y="214312"/>
                </a:cubicBezTo>
                <a:cubicBezTo>
                  <a:pt x="743559" y="220788"/>
                  <a:pt x="735433" y="223426"/>
                  <a:pt x="731121" y="228600"/>
                </a:cubicBezTo>
                <a:cubicBezTo>
                  <a:pt x="727457" y="232997"/>
                  <a:pt x="724436" y="237917"/>
                  <a:pt x="721596" y="242887"/>
                </a:cubicBezTo>
                <a:cubicBezTo>
                  <a:pt x="716108" y="252492"/>
                  <a:pt x="701245" y="287770"/>
                  <a:pt x="693021" y="290512"/>
                </a:cubicBezTo>
                <a:cubicBezTo>
                  <a:pt x="673304" y="297085"/>
                  <a:pt x="682911" y="292490"/>
                  <a:pt x="664446" y="304800"/>
                </a:cubicBezTo>
                <a:cubicBezTo>
                  <a:pt x="664840" y="307954"/>
                  <a:pt x="675215" y="346418"/>
                  <a:pt x="664446" y="357187"/>
                </a:cubicBezTo>
                <a:cubicBezTo>
                  <a:pt x="660896" y="360737"/>
                  <a:pt x="654649" y="359705"/>
                  <a:pt x="650159" y="361950"/>
                </a:cubicBezTo>
                <a:cubicBezTo>
                  <a:pt x="645039" y="364510"/>
                  <a:pt x="640634" y="368300"/>
                  <a:pt x="635871" y="371475"/>
                </a:cubicBezTo>
                <a:cubicBezTo>
                  <a:pt x="622329" y="391788"/>
                  <a:pt x="616082" y="398598"/>
                  <a:pt x="607296" y="419100"/>
                </a:cubicBezTo>
                <a:cubicBezTo>
                  <a:pt x="605319" y="423714"/>
                  <a:pt x="605670" y="429467"/>
                  <a:pt x="602534" y="433387"/>
                </a:cubicBezTo>
                <a:cubicBezTo>
                  <a:pt x="598958" y="437857"/>
                  <a:pt x="592643" y="439248"/>
                  <a:pt x="588246" y="442912"/>
                </a:cubicBezTo>
                <a:cubicBezTo>
                  <a:pt x="583072" y="447224"/>
                  <a:pt x="579133" y="452888"/>
                  <a:pt x="573959" y="457200"/>
                </a:cubicBezTo>
                <a:cubicBezTo>
                  <a:pt x="553524" y="474230"/>
                  <a:pt x="564358" y="458243"/>
                  <a:pt x="545384" y="481012"/>
                </a:cubicBezTo>
                <a:cubicBezTo>
                  <a:pt x="541720" y="485409"/>
                  <a:pt x="538419" y="490180"/>
                  <a:pt x="535859" y="495300"/>
                </a:cubicBezTo>
                <a:cubicBezTo>
                  <a:pt x="533614" y="499790"/>
                  <a:pt x="534646" y="506037"/>
                  <a:pt x="531096" y="509587"/>
                </a:cubicBezTo>
                <a:cubicBezTo>
                  <a:pt x="527546" y="513137"/>
                  <a:pt x="521679" y="513132"/>
                  <a:pt x="516809" y="514350"/>
                </a:cubicBezTo>
                <a:cubicBezTo>
                  <a:pt x="508956" y="516313"/>
                  <a:pt x="500934" y="517525"/>
                  <a:pt x="492996" y="519112"/>
                </a:cubicBezTo>
                <a:cubicBezTo>
                  <a:pt x="498104" y="636580"/>
                  <a:pt x="504109" y="627063"/>
                  <a:pt x="497759" y="6477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0" name="Полилиния 319"/>
          <p:cNvSpPr/>
          <p:nvPr/>
        </p:nvSpPr>
        <p:spPr>
          <a:xfrm>
            <a:off x="360551" y="4790893"/>
            <a:ext cx="1223898" cy="827046"/>
          </a:xfrm>
          <a:custGeom>
            <a:avLst/>
            <a:gdLst>
              <a:gd name="connsiteX0" fmla="*/ 797641 w 1098313"/>
              <a:gd name="connsiteY0" fmla="*/ 215900 h 861889"/>
              <a:gd name="connsiteX1" fmla="*/ 861141 w 1098313"/>
              <a:gd name="connsiteY1" fmla="*/ 228600 h 861889"/>
              <a:gd name="connsiteX2" fmla="*/ 886541 w 1098313"/>
              <a:gd name="connsiteY2" fmla="*/ 241300 h 861889"/>
              <a:gd name="connsiteX3" fmla="*/ 905591 w 1098313"/>
              <a:gd name="connsiteY3" fmla="*/ 247650 h 861889"/>
              <a:gd name="connsiteX4" fmla="*/ 930991 w 1098313"/>
              <a:gd name="connsiteY4" fmla="*/ 260350 h 861889"/>
              <a:gd name="connsiteX5" fmla="*/ 1096091 w 1098313"/>
              <a:gd name="connsiteY5" fmla="*/ 266700 h 861889"/>
              <a:gd name="connsiteX6" fmla="*/ 1089741 w 1098313"/>
              <a:gd name="connsiteY6" fmla="*/ 323850 h 861889"/>
              <a:gd name="connsiteX7" fmla="*/ 1064341 w 1098313"/>
              <a:gd name="connsiteY7" fmla="*/ 330200 h 861889"/>
              <a:gd name="connsiteX8" fmla="*/ 1057991 w 1098313"/>
              <a:gd name="connsiteY8" fmla="*/ 355600 h 861889"/>
              <a:gd name="connsiteX9" fmla="*/ 1064341 w 1098313"/>
              <a:gd name="connsiteY9" fmla="*/ 387350 h 861889"/>
              <a:gd name="connsiteX10" fmla="*/ 1070691 w 1098313"/>
              <a:gd name="connsiteY10" fmla="*/ 431800 h 861889"/>
              <a:gd name="connsiteX11" fmla="*/ 1051641 w 1098313"/>
              <a:gd name="connsiteY11" fmla="*/ 444500 h 861889"/>
              <a:gd name="connsiteX12" fmla="*/ 1007191 w 1098313"/>
              <a:gd name="connsiteY12" fmla="*/ 438150 h 861889"/>
              <a:gd name="connsiteX13" fmla="*/ 988141 w 1098313"/>
              <a:gd name="connsiteY13" fmla="*/ 425450 h 861889"/>
              <a:gd name="connsiteX14" fmla="*/ 962741 w 1098313"/>
              <a:gd name="connsiteY14" fmla="*/ 419100 h 861889"/>
              <a:gd name="connsiteX15" fmla="*/ 861141 w 1098313"/>
              <a:gd name="connsiteY15" fmla="*/ 425450 h 861889"/>
              <a:gd name="connsiteX16" fmla="*/ 873841 w 1098313"/>
              <a:gd name="connsiteY16" fmla="*/ 463550 h 861889"/>
              <a:gd name="connsiteX17" fmla="*/ 842091 w 1098313"/>
              <a:gd name="connsiteY17" fmla="*/ 533400 h 861889"/>
              <a:gd name="connsiteX18" fmla="*/ 880191 w 1098313"/>
              <a:gd name="connsiteY18" fmla="*/ 546100 h 861889"/>
              <a:gd name="connsiteX19" fmla="*/ 753191 w 1098313"/>
              <a:gd name="connsiteY19" fmla="*/ 577850 h 861889"/>
              <a:gd name="connsiteX20" fmla="*/ 715091 w 1098313"/>
              <a:gd name="connsiteY20" fmla="*/ 565150 h 861889"/>
              <a:gd name="connsiteX21" fmla="*/ 708741 w 1098313"/>
              <a:gd name="connsiteY21" fmla="*/ 546100 h 861889"/>
              <a:gd name="connsiteX22" fmla="*/ 670641 w 1098313"/>
              <a:gd name="connsiteY22" fmla="*/ 514350 h 861889"/>
              <a:gd name="connsiteX23" fmla="*/ 676991 w 1098313"/>
              <a:gd name="connsiteY23" fmla="*/ 495300 h 861889"/>
              <a:gd name="connsiteX24" fmla="*/ 696041 w 1098313"/>
              <a:gd name="connsiteY24" fmla="*/ 488950 h 861889"/>
              <a:gd name="connsiteX25" fmla="*/ 715091 w 1098313"/>
              <a:gd name="connsiteY25" fmla="*/ 476250 h 861889"/>
              <a:gd name="connsiteX26" fmla="*/ 753191 w 1098313"/>
              <a:gd name="connsiteY26" fmla="*/ 463550 h 861889"/>
              <a:gd name="connsiteX27" fmla="*/ 727791 w 1098313"/>
              <a:gd name="connsiteY27" fmla="*/ 412750 h 861889"/>
              <a:gd name="connsiteX28" fmla="*/ 689691 w 1098313"/>
              <a:gd name="connsiteY28" fmla="*/ 400050 h 861889"/>
              <a:gd name="connsiteX29" fmla="*/ 670641 w 1098313"/>
              <a:gd name="connsiteY29" fmla="*/ 393700 h 861889"/>
              <a:gd name="connsiteX30" fmla="*/ 594441 w 1098313"/>
              <a:gd name="connsiteY30" fmla="*/ 400050 h 861889"/>
              <a:gd name="connsiteX31" fmla="*/ 588091 w 1098313"/>
              <a:gd name="connsiteY31" fmla="*/ 457200 h 861889"/>
              <a:gd name="connsiteX32" fmla="*/ 569041 w 1098313"/>
              <a:gd name="connsiteY32" fmla="*/ 469900 h 861889"/>
              <a:gd name="connsiteX33" fmla="*/ 556341 w 1098313"/>
              <a:gd name="connsiteY33" fmla="*/ 488950 h 861889"/>
              <a:gd name="connsiteX34" fmla="*/ 556341 w 1098313"/>
              <a:gd name="connsiteY34" fmla="*/ 558800 h 861889"/>
              <a:gd name="connsiteX35" fmla="*/ 537291 w 1098313"/>
              <a:gd name="connsiteY35" fmla="*/ 577850 h 861889"/>
              <a:gd name="connsiteX36" fmla="*/ 486491 w 1098313"/>
              <a:gd name="connsiteY36" fmla="*/ 609600 h 861889"/>
              <a:gd name="connsiteX37" fmla="*/ 467441 w 1098313"/>
              <a:gd name="connsiteY37" fmla="*/ 615950 h 861889"/>
              <a:gd name="connsiteX38" fmla="*/ 473791 w 1098313"/>
              <a:gd name="connsiteY38" fmla="*/ 641350 h 861889"/>
              <a:gd name="connsiteX39" fmla="*/ 480141 w 1098313"/>
              <a:gd name="connsiteY39" fmla="*/ 660400 h 861889"/>
              <a:gd name="connsiteX40" fmla="*/ 461091 w 1098313"/>
              <a:gd name="connsiteY40" fmla="*/ 762000 h 861889"/>
              <a:gd name="connsiteX41" fmla="*/ 403941 w 1098313"/>
              <a:gd name="connsiteY41" fmla="*/ 793750 h 861889"/>
              <a:gd name="connsiteX42" fmla="*/ 384891 w 1098313"/>
              <a:gd name="connsiteY42" fmla="*/ 800100 h 861889"/>
              <a:gd name="connsiteX43" fmla="*/ 334091 w 1098313"/>
              <a:gd name="connsiteY43" fmla="*/ 781050 h 861889"/>
              <a:gd name="connsiteX44" fmla="*/ 315041 w 1098313"/>
              <a:gd name="connsiteY44" fmla="*/ 774700 h 861889"/>
              <a:gd name="connsiteX45" fmla="*/ 276941 w 1098313"/>
              <a:gd name="connsiteY45" fmla="*/ 749300 h 861889"/>
              <a:gd name="connsiteX46" fmla="*/ 257891 w 1098313"/>
              <a:gd name="connsiteY46" fmla="*/ 736600 h 861889"/>
              <a:gd name="connsiteX47" fmla="*/ 226141 w 1098313"/>
              <a:gd name="connsiteY47" fmla="*/ 762000 h 861889"/>
              <a:gd name="connsiteX48" fmla="*/ 188041 w 1098313"/>
              <a:gd name="connsiteY48" fmla="*/ 787400 h 861889"/>
              <a:gd name="connsiteX49" fmla="*/ 175341 w 1098313"/>
              <a:gd name="connsiteY49" fmla="*/ 806450 h 861889"/>
              <a:gd name="connsiteX50" fmla="*/ 194391 w 1098313"/>
              <a:gd name="connsiteY50" fmla="*/ 819150 h 861889"/>
              <a:gd name="connsiteX51" fmla="*/ 213441 w 1098313"/>
              <a:gd name="connsiteY51" fmla="*/ 838200 h 861889"/>
              <a:gd name="connsiteX52" fmla="*/ 175341 w 1098313"/>
              <a:gd name="connsiteY52" fmla="*/ 857250 h 861889"/>
              <a:gd name="connsiteX53" fmla="*/ 168991 w 1098313"/>
              <a:gd name="connsiteY53" fmla="*/ 831850 h 861889"/>
              <a:gd name="connsiteX54" fmla="*/ 162641 w 1098313"/>
              <a:gd name="connsiteY54" fmla="*/ 762000 h 861889"/>
              <a:gd name="connsiteX55" fmla="*/ 149941 w 1098313"/>
              <a:gd name="connsiteY55" fmla="*/ 742950 h 861889"/>
              <a:gd name="connsiteX56" fmla="*/ 137241 w 1098313"/>
              <a:gd name="connsiteY56" fmla="*/ 704850 h 861889"/>
              <a:gd name="connsiteX57" fmla="*/ 130891 w 1098313"/>
              <a:gd name="connsiteY57" fmla="*/ 635000 h 861889"/>
              <a:gd name="connsiteX58" fmla="*/ 118191 w 1098313"/>
              <a:gd name="connsiteY58" fmla="*/ 590550 h 861889"/>
              <a:gd name="connsiteX59" fmla="*/ 137241 w 1098313"/>
              <a:gd name="connsiteY59" fmla="*/ 584200 h 861889"/>
              <a:gd name="connsiteX60" fmla="*/ 194391 w 1098313"/>
              <a:gd name="connsiteY60" fmla="*/ 577850 h 861889"/>
              <a:gd name="connsiteX61" fmla="*/ 219791 w 1098313"/>
              <a:gd name="connsiteY61" fmla="*/ 558800 h 861889"/>
              <a:gd name="connsiteX62" fmla="*/ 207091 w 1098313"/>
              <a:gd name="connsiteY62" fmla="*/ 539750 h 861889"/>
              <a:gd name="connsiteX63" fmla="*/ 188041 w 1098313"/>
              <a:gd name="connsiteY63" fmla="*/ 533400 h 861889"/>
              <a:gd name="connsiteX64" fmla="*/ 162641 w 1098313"/>
              <a:gd name="connsiteY64" fmla="*/ 495300 h 861889"/>
              <a:gd name="connsiteX65" fmla="*/ 149941 w 1098313"/>
              <a:gd name="connsiteY65" fmla="*/ 476250 h 861889"/>
              <a:gd name="connsiteX66" fmla="*/ 143591 w 1098313"/>
              <a:gd name="connsiteY66" fmla="*/ 438150 h 861889"/>
              <a:gd name="connsiteX67" fmla="*/ 86441 w 1098313"/>
              <a:gd name="connsiteY67" fmla="*/ 476250 h 861889"/>
              <a:gd name="connsiteX68" fmla="*/ 48341 w 1098313"/>
              <a:gd name="connsiteY68" fmla="*/ 488950 h 861889"/>
              <a:gd name="connsiteX69" fmla="*/ 10241 w 1098313"/>
              <a:gd name="connsiteY69" fmla="*/ 482600 h 861889"/>
              <a:gd name="connsiteX70" fmla="*/ 3891 w 1098313"/>
              <a:gd name="connsiteY70" fmla="*/ 463550 h 861889"/>
              <a:gd name="connsiteX71" fmla="*/ 41991 w 1098313"/>
              <a:gd name="connsiteY71" fmla="*/ 438150 h 861889"/>
              <a:gd name="connsiteX72" fmla="*/ 54691 w 1098313"/>
              <a:gd name="connsiteY72" fmla="*/ 419100 h 861889"/>
              <a:gd name="connsiteX73" fmla="*/ 61041 w 1098313"/>
              <a:gd name="connsiteY73" fmla="*/ 400050 h 861889"/>
              <a:gd name="connsiteX74" fmla="*/ 124541 w 1098313"/>
              <a:gd name="connsiteY74" fmla="*/ 368300 h 861889"/>
              <a:gd name="connsiteX75" fmla="*/ 162641 w 1098313"/>
              <a:gd name="connsiteY75" fmla="*/ 336550 h 861889"/>
              <a:gd name="connsiteX76" fmla="*/ 175341 w 1098313"/>
              <a:gd name="connsiteY76" fmla="*/ 292100 h 861889"/>
              <a:gd name="connsiteX77" fmla="*/ 181691 w 1098313"/>
              <a:gd name="connsiteY77" fmla="*/ 273050 h 861889"/>
              <a:gd name="connsiteX78" fmla="*/ 188041 w 1098313"/>
              <a:gd name="connsiteY78" fmla="*/ 152400 h 861889"/>
              <a:gd name="connsiteX79" fmla="*/ 200741 w 1098313"/>
              <a:gd name="connsiteY79" fmla="*/ 133350 h 861889"/>
              <a:gd name="connsiteX80" fmla="*/ 245191 w 1098313"/>
              <a:gd name="connsiteY80" fmla="*/ 146050 h 861889"/>
              <a:gd name="connsiteX81" fmla="*/ 238841 w 1098313"/>
              <a:gd name="connsiteY81" fmla="*/ 101600 h 861889"/>
              <a:gd name="connsiteX82" fmla="*/ 232491 w 1098313"/>
              <a:gd name="connsiteY82" fmla="*/ 82550 h 861889"/>
              <a:gd name="connsiteX83" fmla="*/ 238841 w 1098313"/>
              <a:gd name="connsiteY83" fmla="*/ 57150 h 861889"/>
              <a:gd name="connsiteX84" fmla="*/ 295991 w 1098313"/>
              <a:gd name="connsiteY84" fmla="*/ 82550 h 861889"/>
              <a:gd name="connsiteX85" fmla="*/ 302341 w 1098313"/>
              <a:gd name="connsiteY85" fmla="*/ 101600 h 861889"/>
              <a:gd name="connsiteX86" fmla="*/ 340441 w 1098313"/>
              <a:gd name="connsiteY86" fmla="*/ 114300 h 861889"/>
              <a:gd name="connsiteX87" fmla="*/ 359491 w 1098313"/>
              <a:gd name="connsiteY87" fmla="*/ 120650 h 861889"/>
              <a:gd name="connsiteX88" fmla="*/ 378541 w 1098313"/>
              <a:gd name="connsiteY88" fmla="*/ 127000 h 861889"/>
              <a:gd name="connsiteX89" fmla="*/ 422991 w 1098313"/>
              <a:gd name="connsiteY89" fmla="*/ 133350 h 861889"/>
              <a:gd name="connsiteX90" fmla="*/ 448391 w 1098313"/>
              <a:gd name="connsiteY90" fmla="*/ 158750 h 861889"/>
              <a:gd name="connsiteX91" fmla="*/ 467441 w 1098313"/>
              <a:gd name="connsiteY91" fmla="*/ 171450 h 861889"/>
              <a:gd name="connsiteX92" fmla="*/ 492841 w 1098313"/>
              <a:gd name="connsiteY92" fmla="*/ 120650 h 861889"/>
              <a:gd name="connsiteX93" fmla="*/ 524591 w 1098313"/>
              <a:gd name="connsiteY93" fmla="*/ 88900 h 861889"/>
              <a:gd name="connsiteX94" fmla="*/ 549991 w 1098313"/>
              <a:gd name="connsiteY94" fmla="*/ 95250 h 861889"/>
              <a:gd name="connsiteX95" fmla="*/ 556341 w 1098313"/>
              <a:gd name="connsiteY95" fmla="*/ 114300 h 861889"/>
              <a:gd name="connsiteX96" fmla="*/ 569041 w 1098313"/>
              <a:gd name="connsiteY96" fmla="*/ 158750 h 861889"/>
              <a:gd name="connsiteX97" fmla="*/ 588091 w 1098313"/>
              <a:gd name="connsiteY97" fmla="*/ 165100 h 861889"/>
              <a:gd name="connsiteX98" fmla="*/ 626191 w 1098313"/>
              <a:gd name="connsiteY98" fmla="*/ 171450 h 861889"/>
              <a:gd name="connsiteX99" fmla="*/ 651591 w 1098313"/>
              <a:gd name="connsiteY99" fmla="*/ 209550 h 861889"/>
              <a:gd name="connsiteX100" fmla="*/ 676991 w 1098313"/>
              <a:gd name="connsiteY100" fmla="*/ 203200 h 861889"/>
              <a:gd name="connsiteX101" fmla="*/ 651591 w 1098313"/>
              <a:gd name="connsiteY101" fmla="*/ 165100 h 861889"/>
              <a:gd name="connsiteX102" fmla="*/ 638891 w 1098313"/>
              <a:gd name="connsiteY102" fmla="*/ 127000 h 861889"/>
              <a:gd name="connsiteX103" fmla="*/ 651591 w 1098313"/>
              <a:gd name="connsiteY103" fmla="*/ 12700 h 861889"/>
              <a:gd name="connsiteX104" fmla="*/ 664291 w 1098313"/>
              <a:gd name="connsiteY104" fmla="*/ 50800 h 861889"/>
              <a:gd name="connsiteX105" fmla="*/ 676991 w 1098313"/>
              <a:gd name="connsiteY105" fmla="*/ 95250 h 861889"/>
              <a:gd name="connsiteX106" fmla="*/ 689691 w 1098313"/>
              <a:gd name="connsiteY106" fmla="*/ 114300 h 861889"/>
              <a:gd name="connsiteX107" fmla="*/ 702391 w 1098313"/>
              <a:gd name="connsiteY107" fmla="*/ 158750 h 861889"/>
              <a:gd name="connsiteX108" fmla="*/ 721441 w 1098313"/>
              <a:gd name="connsiteY108" fmla="*/ 215900 h 861889"/>
              <a:gd name="connsiteX109" fmla="*/ 797641 w 1098313"/>
              <a:gd name="connsiteY109" fmla="*/ 215900 h 86188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</a:cxnLst>
            <a:rect l="l" t="t" r="r" b="b"/>
            <a:pathLst>
              <a:path w="1098313" h="861889">
                <a:moveTo>
                  <a:pt x="797641" y="215900"/>
                </a:moveTo>
                <a:cubicBezTo>
                  <a:pt x="820924" y="218017"/>
                  <a:pt x="838975" y="219100"/>
                  <a:pt x="861141" y="228600"/>
                </a:cubicBezTo>
                <a:cubicBezTo>
                  <a:pt x="869842" y="232329"/>
                  <a:pt x="877840" y="237571"/>
                  <a:pt x="886541" y="241300"/>
                </a:cubicBezTo>
                <a:cubicBezTo>
                  <a:pt x="892693" y="243937"/>
                  <a:pt x="899439" y="245013"/>
                  <a:pt x="905591" y="247650"/>
                </a:cubicBezTo>
                <a:cubicBezTo>
                  <a:pt x="914292" y="251379"/>
                  <a:pt x="921572" y="259408"/>
                  <a:pt x="930991" y="260350"/>
                </a:cubicBezTo>
                <a:cubicBezTo>
                  <a:pt x="985792" y="265830"/>
                  <a:pt x="1041058" y="264583"/>
                  <a:pt x="1096091" y="266700"/>
                </a:cubicBezTo>
                <a:cubicBezTo>
                  <a:pt x="1093974" y="285750"/>
                  <a:pt x="1098313" y="306706"/>
                  <a:pt x="1089741" y="323850"/>
                </a:cubicBezTo>
                <a:cubicBezTo>
                  <a:pt x="1085838" y="331656"/>
                  <a:pt x="1070512" y="324029"/>
                  <a:pt x="1064341" y="330200"/>
                </a:cubicBezTo>
                <a:cubicBezTo>
                  <a:pt x="1058170" y="336371"/>
                  <a:pt x="1060108" y="347133"/>
                  <a:pt x="1057991" y="355600"/>
                </a:cubicBezTo>
                <a:cubicBezTo>
                  <a:pt x="1060108" y="366183"/>
                  <a:pt x="1060551" y="377244"/>
                  <a:pt x="1064341" y="387350"/>
                </a:cubicBezTo>
                <a:cubicBezTo>
                  <a:pt x="1072668" y="409554"/>
                  <a:pt x="1089429" y="403693"/>
                  <a:pt x="1070691" y="431800"/>
                </a:cubicBezTo>
                <a:cubicBezTo>
                  <a:pt x="1066458" y="438150"/>
                  <a:pt x="1057991" y="440267"/>
                  <a:pt x="1051641" y="444500"/>
                </a:cubicBezTo>
                <a:cubicBezTo>
                  <a:pt x="1036824" y="442383"/>
                  <a:pt x="1021527" y="442451"/>
                  <a:pt x="1007191" y="438150"/>
                </a:cubicBezTo>
                <a:cubicBezTo>
                  <a:pt x="999881" y="435957"/>
                  <a:pt x="995156" y="428456"/>
                  <a:pt x="988141" y="425450"/>
                </a:cubicBezTo>
                <a:cubicBezTo>
                  <a:pt x="980119" y="422012"/>
                  <a:pt x="971208" y="421217"/>
                  <a:pt x="962741" y="419100"/>
                </a:cubicBezTo>
                <a:cubicBezTo>
                  <a:pt x="928874" y="421217"/>
                  <a:pt x="891491" y="410275"/>
                  <a:pt x="861141" y="425450"/>
                </a:cubicBezTo>
                <a:cubicBezTo>
                  <a:pt x="849167" y="431437"/>
                  <a:pt x="873841" y="463550"/>
                  <a:pt x="873841" y="463550"/>
                </a:cubicBezTo>
                <a:cubicBezTo>
                  <a:pt x="860966" y="476425"/>
                  <a:pt x="812474" y="503783"/>
                  <a:pt x="842091" y="533400"/>
                </a:cubicBezTo>
                <a:cubicBezTo>
                  <a:pt x="851557" y="542866"/>
                  <a:pt x="880191" y="546100"/>
                  <a:pt x="880191" y="546100"/>
                </a:cubicBezTo>
                <a:cubicBezTo>
                  <a:pt x="817372" y="587979"/>
                  <a:pt x="857316" y="570413"/>
                  <a:pt x="753191" y="577850"/>
                </a:cubicBezTo>
                <a:cubicBezTo>
                  <a:pt x="740491" y="573617"/>
                  <a:pt x="725984" y="572931"/>
                  <a:pt x="715091" y="565150"/>
                </a:cubicBezTo>
                <a:cubicBezTo>
                  <a:pt x="709644" y="561259"/>
                  <a:pt x="712454" y="551669"/>
                  <a:pt x="708741" y="546100"/>
                </a:cubicBezTo>
                <a:cubicBezTo>
                  <a:pt x="698962" y="531432"/>
                  <a:pt x="684698" y="523721"/>
                  <a:pt x="670641" y="514350"/>
                </a:cubicBezTo>
                <a:cubicBezTo>
                  <a:pt x="672758" y="508000"/>
                  <a:pt x="672258" y="500033"/>
                  <a:pt x="676991" y="495300"/>
                </a:cubicBezTo>
                <a:cubicBezTo>
                  <a:pt x="681724" y="490567"/>
                  <a:pt x="690054" y="491943"/>
                  <a:pt x="696041" y="488950"/>
                </a:cubicBezTo>
                <a:cubicBezTo>
                  <a:pt x="702867" y="485537"/>
                  <a:pt x="708117" y="479350"/>
                  <a:pt x="715091" y="476250"/>
                </a:cubicBezTo>
                <a:cubicBezTo>
                  <a:pt x="727324" y="470813"/>
                  <a:pt x="753191" y="463550"/>
                  <a:pt x="753191" y="463550"/>
                </a:cubicBezTo>
                <a:cubicBezTo>
                  <a:pt x="747595" y="429973"/>
                  <a:pt x="756363" y="425449"/>
                  <a:pt x="727791" y="412750"/>
                </a:cubicBezTo>
                <a:cubicBezTo>
                  <a:pt x="715558" y="407313"/>
                  <a:pt x="702391" y="404283"/>
                  <a:pt x="689691" y="400050"/>
                </a:cubicBezTo>
                <a:lnTo>
                  <a:pt x="670641" y="393700"/>
                </a:lnTo>
                <a:cubicBezTo>
                  <a:pt x="645241" y="395817"/>
                  <a:pt x="614643" y="384510"/>
                  <a:pt x="594441" y="400050"/>
                </a:cubicBezTo>
                <a:cubicBezTo>
                  <a:pt x="579249" y="411736"/>
                  <a:pt x="594641" y="439187"/>
                  <a:pt x="588091" y="457200"/>
                </a:cubicBezTo>
                <a:cubicBezTo>
                  <a:pt x="585483" y="464372"/>
                  <a:pt x="575391" y="465667"/>
                  <a:pt x="569041" y="469900"/>
                </a:cubicBezTo>
                <a:cubicBezTo>
                  <a:pt x="564808" y="476250"/>
                  <a:pt x="557184" y="481365"/>
                  <a:pt x="556341" y="488950"/>
                </a:cubicBezTo>
                <a:cubicBezTo>
                  <a:pt x="551593" y="531678"/>
                  <a:pt x="576006" y="519470"/>
                  <a:pt x="556341" y="558800"/>
                </a:cubicBezTo>
                <a:cubicBezTo>
                  <a:pt x="552325" y="566832"/>
                  <a:pt x="543040" y="570951"/>
                  <a:pt x="537291" y="577850"/>
                </a:cubicBezTo>
                <a:cubicBezTo>
                  <a:pt x="510199" y="610361"/>
                  <a:pt x="544051" y="590413"/>
                  <a:pt x="486491" y="609600"/>
                </a:cubicBezTo>
                <a:lnTo>
                  <a:pt x="467441" y="615950"/>
                </a:lnTo>
                <a:cubicBezTo>
                  <a:pt x="469558" y="624417"/>
                  <a:pt x="471393" y="632959"/>
                  <a:pt x="473791" y="641350"/>
                </a:cubicBezTo>
                <a:cubicBezTo>
                  <a:pt x="475630" y="647786"/>
                  <a:pt x="480141" y="653707"/>
                  <a:pt x="480141" y="660400"/>
                </a:cubicBezTo>
                <a:cubicBezTo>
                  <a:pt x="480141" y="711851"/>
                  <a:pt x="487182" y="730691"/>
                  <a:pt x="461091" y="762000"/>
                </a:cubicBezTo>
                <a:cubicBezTo>
                  <a:pt x="439156" y="788322"/>
                  <a:pt x="440751" y="781480"/>
                  <a:pt x="403941" y="793750"/>
                </a:cubicBezTo>
                <a:lnTo>
                  <a:pt x="384891" y="800100"/>
                </a:lnTo>
                <a:cubicBezTo>
                  <a:pt x="323635" y="787849"/>
                  <a:pt x="377694" y="802851"/>
                  <a:pt x="334091" y="781050"/>
                </a:cubicBezTo>
                <a:cubicBezTo>
                  <a:pt x="328104" y="778057"/>
                  <a:pt x="320892" y="777951"/>
                  <a:pt x="315041" y="774700"/>
                </a:cubicBezTo>
                <a:cubicBezTo>
                  <a:pt x="301698" y="767287"/>
                  <a:pt x="289641" y="757767"/>
                  <a:pt x="276941" y="749300"/>
                </a:cubicBezTo>
                <a:lnTo>
                  <a:pt x="257891" y="736600"/>
                </a:lnTo>
                <a:cubicBezTo>
                  <a:pt x="194323" y="752492"/>
                  <a:pt x="259544" y="728597"/>
                  <a:pt x="226141" y="762000"/>
                </a:cubicBezTo>
                <a:cubicBezTo>
                  <a:pt x="215348" y="772793"/>
                  <a:pt x="188041" y="787400"/>
                  <a:pt x="188041" y="787400"/>
                </a:cubicBezTo>
                <a:cubicBezTo>
                  <a:pt x="183808" y="793750"/>
                  <a:pt x="173844" y="798966"/>
                  <a:pt x="175341" y="806450"/>
                </a:cubicBezTo>
                <a:cubicBezTo>
                  <a:pt x="176838" y="813934"/>
                  <a:pt x="188528" y="814264"/>
                  <a:pt x="194391" y="819150"/>
                </a:cubicBezTo>
                <a:cubicBezTo>
                  <a:pt x="201290" y="824899"/>
                  <a:pt x="207091" y="831850"/>
                  <a:pt x="213441" y="838200"/>
                </a:cubicBezTo>
                <a:cubicBezTo>
                  <a:pt x="211744" y="839331"/>
                  <a:pt x="181527" y="861889"/>
                  <a:pt x="175341" y="857250"/>
                </a:cubicBezTo>
                <a:cubicBezTo>
                  <a:pt x="168359" y="852014"/>
                  <a:pt x="171108" y="840317"/>
                  <a:pt x="168991" y="831850"/>
                </a:cubicBezTo>
                <a:cubicBezTo>
                  <a:pt x="166874" y="808567"/>
                  <a:pt x="167540" y="784860"/>
                  <a:pt x="162641" y="762000"/>
                </a:cubicBezTo>
                <a:cubicBezTo>
                  <a:pt x="161042" y="754538"/>
                  <a:pt x="153041" y="749924"/>
                  <a:pt x="149941" y="742950"/>
                </a:cubicBezTo>
                <a:cubicBezTo>
                  <a:pt x="144504" y="730717"/>
                  <a:pt x="137241" y="704850"/>
                  <a:pt x="137241" y="704850"/>
                </a:cubicBezTo>
                <a:cubicBezTo>
                  <a:pt x="135124" y="681567"/>
                  <a:pt x="133981" y="658174"/>
                  <a:pt x="130891" y="635000"/>
                </a:cubicBezTo>
                <a:cubicBezTo>
                  <a:pt x="129119" y="621711"/>
                  <a:pt x="122544" y="603610"/>
                  <a:pt x="118191" y="590550"/>
                </a:cubicBezTo>
                <a:cubicBezTo>
                  <a:pt x="124541" y="588433"/>
                  <a:pt x="130639" y="585300"/>
                  <a:pt x="137241" y="584200"/>
                </a:cubicBezTo>
                <a:cubicBezTo>
                  <a:pt x="156147" y="581049"/>
                  <a:pt x="176071" y="583487"/>
                  <a:pt x="194391" y="577850"/>
                </a:cubicBezTo>
                <a:cubicBezTo>
                  <a:pt x="204506" y="574738"/>
                  <a:pt x="211324" y="565150"/>
                  <a:pt x="219791" y="558800"/>
                </a:cubicBezTo>
                <a:cubicBezTo>
                  <a:pt x="215558" y="552450"/>
                  <a:pt x="213050" y="544518"/>
                  <a:pt x="207091" y="539750"/>
                </a:cubicBezTo>
                <a:cubicBezTo>
                  <a:pt x="201864" y="535569"/>
                  <a:pt x="192774" y="538133"/>
                  <a:pt x="188041" y="533400"/>
                </a:cubicBezTo>
                <a:cubicBezTo>
                  <a:pt x="177248" y="522607"/>
                  <a:pt x="171108" y="508000"/>
                  <a:pt x="162641" y="495300"/>
                </a:cubicBezTo>
                <a:lnTo>
                  <a:pt x="149941" y="476250"/>
                </a:lnTo>
                <a:cubicBezTo>
                  <a:pt x="147824" y="463550"/>
                  <a:pt x="155971" y="441687"/>
                  <a:pt x="143591" y="438150"/>
                </a:cubicBezTo>
                <a:cubicBezTo>
                  <a:pt x="133333" y="435219"/>
                  <a:pt x="101095" y="471365"/>
                  <a:pt x="86441" y="476250"/>
                </a:cubicBezTo>
                <a:lnTo>
                  <a:pt x="48341" y="488950"/>
                </a:lnTo>
                <a:cubicBezTo>
                  <a:pt x="35641" y="486833"/>
                  <a:pt x="21420" y="488988"/>
                  <a:pt x="10241" y="482600"/>
                </a:cubicBezTo>
                <a:cubicBezTo>
                  <a:pt x="4429" y="479279"/>
                  <a:pt x="0" y="468997"/>
                  <a:pt x="3891" y="463550"/>
                </a:cubicBezTo>
                <a:cubicBezTo>
                  <a:pt x="12763" y="451130"/>
                  <a:pt x="41991" y="438150"/>
                  <a:pt x="41991" y="438150"/>
                </a:cubicBezTo>
                <a:cubicBezTo>
                  <a:pt x="46224" y="431800"/>
                  <a:pt x="51278" y="425926"/>
                  <a:pt x="54691" y="419100"/>
                </a:cubicBezTo>
                <a:cubicBezTo>
                  <a:pt x="57684" y="413113"/>
                  <a:pt x="56756" y="405192"/>
                  <a:pt x="61041" y="400050"/>
                </a:cubicBezTo>
                <a:cubicBezTo>
                  <a:pt x="90469" y="364736"/>
                  <a:pt x="84852" y="394760"/>
                  <a:pt x="124541" y="368300"/>
                </a:cubicBezTo>
                <a:cubicBezTo>
                  <a:pt x="151063" y="350619"/>
                  <a:pt x="138195" y="360996"/>
                  <a:pt x="162641" y="336550"/>
                </a:cubicBezTo>
                <a:cubicBezTo>
                  <a:pt x="177866" y="290875"/>
                  <a:pt x="159394" y="347914"/>
                  <a:pt x="175341" y="292100"/>
                </a:cubicBezTo>
                <a:cubicBezTo>
                  <a:pt x="177180" y="285664"/>
                  <a:pt x="179574" y="279400"/>
                  <a:pt x="181691" y="273050"/>
                </a:cubicBezTo>
                <a:cubicBezTo>
                  <a:pt x="183808" y="232833"/>
                  <a:pt x="182600" y="192303"/>
                  <a:pt x="188041" y="152400"/>
                </a:cubicBezTo>
                <a:cubicBezTo>
                  <a:pt x="189072" y="144838"/>
                  <a:pt x="193501" y="135763"/>
                  <a:pt x="200741" y="133350"/>
                </a:cubicBezTo>
                <a:cubicBezTo>
                  <a:pt x="204728" y="132021"/>
                  <a:pt x="239265" y="144075"/>
                  <a:pt x="245191" y="146050"/>
                </a:cubicBezTo>
                <a:cubicBezTo>
                  <a:pt x="243074" y="131233"/>
                  <a:pt x="241776" y="116276"/>
                  <a:pt x="238841" y="101600"/>
                </a:cubicBezTo>
                <a:cubicBezTo>
                  <a:pt x="237528" y="95036"/>
                  <a:pt x="232491" y="89243"/>
                  <a:pt x="232491" y="82550"/>
                </a:cubicBezTo>
                <a:cubicBezTo>
                  <a:pt x="232491" y="73823"/>
                  <a:pt x="236724" y="65617"/>
                  <a:pt x="238841" y="57150"/>
                </a:cubicBezTo>
                <a:cubicBezTo>
                  <a:pt x="284181" y="72263"/>
                  <a:pt x="265802" y="62424"/>
                  <a:pt x="295991" y="82550"/>
                </a:cubicBezTo>
                <a:cubicBezTo>
                  <a:pt x="298108" y="88900"/>
                  <a:pt x="296894" y="97709"/>
                  <a:pt x="302341" y="101600"/>
                </a:cubicBezTo>
                <a:cubicBezTo>
                  <a:pt x="313234" y="109381"/>
                  <a:pt x="327741" y="110067"/>
                  <a:pt x="340441" y="114300"/>
                </a:cubicBezTo>
                <a:lnTo>
                  <a:pt x="359491" y="120650"/>
                </a:lnTo>
                <a:cubicBezTo>
                  <a:pt x="365841" y="122767"/>
                  <a:pt x="371915" y="126053"/>
                  <a:pt x="378541" y="127000"/>
                </a:cubicBezTo>
                <a:lnTo>
                  <a:pt x="422991" y="133350"/>
                </a:lnTo>
                <a:cubicBezTo>
                  <a:pt x="464555" y="147205"/>
                  <a:pt x="423761" y="127962"/>
                  <a:pt x="448391" y="158750"/>
                </a:cubicBezTo>
                <a:cubicBezTo>
                  <a:pt x="453159" y="164709"/>
                  <a:pt x="461091" y="167217"/>
                  <a:pt x="467441" y="171450"/>
                </a:cubicBezTo>
                <a:cubicBezTo>
                  <a:pt x="504678" y="159038"/>
                  <a:pt x="476626" y="174699"/>
                  <a:pt x="492841" y="120650"/>
                </a:cubicBezTo>
                <a:cubicBezTo>
                  <a:pt x="498133" y="103011"/>
                  <a:pt x="510833" y="98072"/>
                  <a:pt x="524591" y="88900"/>
                </a:cubicBezTo>
                <a:cubicBezTo>
                  <a:pt x="533058" y="91017"/>
                  <a:pt x="543176" y="89798"/>
                  <a:pt x="549991" y="95250"/>
                </a:cubicBezTo>
                <a:cubicBezTo>
                  <a:pt x="555218" y="99431"/>
                  <a:pt x="554502" y="107864"/>
                  <a:pt x="556341" y="114300"/>
                </a:cubicBezTo>
                <a:cubicBezTo>
                  <a:pt x="556407" y="114531"/>
                  <a:pt x="565996" y="155705"/>
                  <a:pt x="569041" y="158750"/>
                </a:cubicBezTo>
                <a:cubicBezTo>
                  <a:pt x="573774" y="163483"/>
                  <a:pt x="581557" y="163648"/>
                  <a:pt x="588091" y="165100"/>
                </a:cubicBezTo>
                <a:cubicBezTo>
                  <a:pt x="600660" y="167893"/>
                  <a:pt x="613491" y="169333"/>
                  <a:pt x="626191" y="171450"/>
                </a:cubicBezTo>
                <a:cubicBezTo>
                  <a:pt x="630306" y="187910"/>
                  <a:pt x="628853" y="206302"/>
                  <a:pt x="651591" y="209550"/>
                </a:cubicBezTo>
                <a:cubicBezTo>
                  <a:pt x="660231" y="210784"/>
                  <a:pt x="668524" y="205317"/>
                  <a:pt x="676991" y="203200"/>
                </a:cubicBezTo>
                <a:cubicBezTo>
                  <a:pt x="655983" y="140177"/>
                  <a:pt x="691229" y="236449"/>
                  <a:pt x="651591" y="165100"/>
                </a:cubicBezTo>
                <a:cubicBezTo>
                  <a:pt x="645090" y="153398"/>
                  <a:pt x="638891" y="127000"/>
                  <a:pt x="638891" y="127000"/>
                </a:cubicBezTo>
                <a:cubicBezTo>
                  <a:pt x="643124" y="88900"/>
                  <a:pt x="639469" y="49067"/>
                  <a:pt x="651591" y="12700"/>
                </a:cubicBezTo>
                <a:cubicBezTo>
                  <a:pt x="655824" y="0"/>
                  <a:pt x="661044" y="37813"/>
                  <a:pt x="664291" y="50800"/>
                </a:cubicBezTo>
                <a:cubicBezTo>
                  <a:pt x="666326" y="58938"/>
                  <a:pt x="672436" y="86140"/>
                  <a:pt x="676991" y="95250"/>
                </a:cubicBezTo>
                <a:cubicBezTo>
                  <a:pt x="680404" y="102076"/>
                  <a:pt x="686278" y="107474"/>
                  <a:pt x="689691" y="114300"/>
                </a:cubicBezTo>
                <a:cubicBezTo>
                  <a:pt x="695182" y="125282"/>
                  <a:pt x="699136" y="148170"/>
                  <a:pt x="702391" y="158750"/>
                </a:cubicBezTo>
                <a:cubicBezTo>
                  <a:pt x="708296" y="177942"/>
                  <a:pt x="702391" y="209550"/>
                  <a:pt x="721441" y="215900"/>
                </a:cubicBezTo>
                <a:cubicBezTo>
                  <a:pt x="752539" y="226266"/>
                  <a:pt x="774358" y="213783"/>
                  <a:pt x="797641" y="2159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1" name="Полилиния 320"/>
          <p:cNvSpPr/>
          <p:nvPr/>
        </p:nvSpPr>
        <p:spPr>
          <a:xfrm>
            <a:off x="2528073" y="1768144"/>
            <a:ext cx="1220405" cy="1265998"/>
          </a:xfrm>
          <a:custGeom>
            <a:avLst/>
            <a:gdLst>
              <a:gd name="connsiteX0" fmla="*/ 525118 w 1185518"/>
              <a:gd name="connsiteY0" fmla="*/ 1319338 h 1319338"/>
              <a:gd name="connsiteX1" fmla="*/ 521943 w 1185518"/>
              <a:gd name="connsiteY1" fmla="*/ 1300288 h 1319338"/>
              <a:gd name="connsiteX2" fmla="*/ 512418 w 1185518"/>
              <a:gd name="connsiteY2" fmla="*/ 1293938 h 1319338"/>
              <a:gd name="connsiteX3" fmla="*/ 502893 w 1185518"/>
              <a:gd name="connsiteY3" fmla="*/ 1281238 h 1319338"/>
              <a:gd name="connsiteX4" fmla="*/ 512418 w 1185518"/>
              <a:gd name="connsiteY4" fmla="*/ 1198688 h 1319338"/>
              <a:gd name="connsiteX5" fmla="*/ 515593 w 1185518"/>
              <a:gd name="connsiteY5" fmla="*/ 1189163 h 1319338"/>
              <a:gd name="connsiteX6" fmla="*/ 518768 w 1185518"/>
              <a:gd name="connsiteY6" fmla="*/ 1176463 h 1319338"/>
              <a:gd name="connsiteX7" fmla="*/ 521943 w 1185518"/>
              <a:gd name="connsiteY7" fmla="*/ 1166938 h 1319338"/>
              <a:gd name="connsiteX8" fmla="*/ 528293 w 1185518"/>
              <a:gd name="connsiteY8" fmla="*/ 1138363 h 1319338"/>
              <a:gd name="connsiteX9" fmla="*/ 525118 w 1185518"/>
              <a:gd name="connsiteY9" fmla="*/ 1116138 h 1319338"/>
              <a:gd name="connsiteX10" fmla="*/ 521943 w 1185518"/>
              <a:gd name="connsiteY10" fmla="*/ 1106613 h 1319338"/>
              <a:gd name="connsiteX11" fmla="*/ 525118 w 1185518"/>
              <a:gd name="connsiteY11" fmla="*/ 1071688 h 1319338"/>
              <a:gd name="connsiteX12" fmla="*/ 521943 w 1185518"/>
              <a:gd name="connsiteY12" fmla="*/ 1033588 h 1319338"/>
              <a:gd name="connsiteX13" fmla="*/ 502893 w 1185518"/>
              <a:gd name="connsiteY13" fmla="*/ 1027238 h 1319338"/>
              <a:gd name="connsiteX14" fmla="*/ 439393 w 1185518"/>
              <a:gd name="connsiteY14" fmla="*/ 1030413 h 1319338"/>
              <a:gd name="connsiteX15" fmla="*/ 429868 w 1185518"/>
              <a:gd name="connsiteY15" fmla="*/ 1033588 h 1319338"/>
              <a:gd name="connsiteX16" fmla="*/ 401293 w 1185518"/>
              <a:gd name="connsiteY16" fmla="*/ 1030413 h 1319338"/>
              <a:gd name="connsiteX17" fmla="*/ 391768 w 1185518"/>
              <a:gd name="connsiteY17" fmla="*/ 1027238 h 1319338"/>
              <a:gd name="connsiteX18" fmla="*/ 363193 w 1185518"/>
              <a:gd name="connsiteY18" fmla="*/ 1020888 h 1319338"/>
              <a:gd name="connsiteX19" fmla="*/ 344143 w 1185518"/>
              <a:gd name="connsiteY19" fmla="*/ 1014538 h 1319338"/>
              <a:gd name="connsiteX20" fmla="*/ 293343 w 1185518"/>
              <a:gd name="connsiteY20" fmla="*/ 1011363 h 1319338"/>
              <a:gd name="connsiteX21" fmla="*/ 283818 w 1185518"/>
              <a:gd name="connsiteY21" fmla="*/ 1008188 h 1319338"/>
              <a:gd name="connsiteX22" fmla="*/ 274293 w 1185518"/>
              <a:gd name="connsiteY22" fmla="*/ 1001838 h 1319338"/>
              <a:gd name="connsiteX23" fmla="*/ 245718 w 1185518"/>
              <a:gd name="connsiteY23" fmla="*/ 989138 h 1319338"/>
              <a:gd name="connsiteX24" fmla="*/ 233018 w 1185518"/>
              <a:gd name="connsiteY24" fmla="*/ 970088 h 1319338"/>
              <a:gd name="connsiteX25" fmla="*/ 242543 w 1185518"/>
              <a:gd name="connsiteY25" fmla="*/ 925638 h 1319338"/>
              <a:gd name="connsiteX26" fmla="*/ 239368 w 1185518"/>
              <a:gd name="connsiteY26" fmla="*/ 903413 h 1319338"/>
              <a:gd name="connsiteX27" fmla="*/ 226668 w 1185518"/>
              <a:gd name="connsiteY27" fmla="*/ 884363 h 1319338"/>
              <a:gd name="connsiteX28" fmla="*/ 229843 w 1185518"/>
              <a:gd name="connsiteY28" fmla="*/ 865313 h 1319338"/>
              <a:gd name="connsiteX29" fmla="*/ 255243 w 1185518"/>
              <a:gd name="connsiteY29" fmla="*/ 868488 h 1319338"/>
              <a:gd name="connsiteX30" fmla="*/ 274293 w 1185518"/>
              <a:gd name="connsiteY30" fmla="*/ 874838 h 1319338"/>
              <a:gd name="connsiteX31" fmla="*/ 280643 w 1185518"/>
              <a:gd name="connsiteY31" fmla="*/ 865313 h 1319338"/>
              <a:gd name="connsiteX32" fmla="*/ 264768 w 1185518"/>
              <a:gd name="connsiteY32" fmla="*/ 849438 h 1319338"/>
              <a:gd name="connsiteX33" fmla="*/ 255243 w 1185518"/>
              <a:gd name="connsiteY33" fmla="*/ 846263 h 1319338"/>
              <a:gd name="connsiteX34" fmla="*/ 245718 w 1185518"/>
              <a:gd name="connsiteY34" fmla="*/ 839913 h 1319338"/>
              <a:gd name="connsiteX35" fmla="*/ 226668 w 1185518"/>
              <a:gd name="connsiteY35" fmla="*/ 830388 h 1319338"/>
              <a:gd name="connsiteX36" fmla="*/ 236193 w 1185518"/>
              <a:gd name="connsiteY36" fmla="*/ 827213 h 1319338"/>
              <a:gd name="connsiteX37" fmla="*/ 255243 w 1185518"/>
              <a:gd name="connsiteY37" fmla="*/ 817688 h 1319338"/>
              <a:gd name="connsiteX38" fmla="*/ 283818 w 1185518"/>
              <a:gd name="connsiteY38" fmla="*/ 814513 h 1319338"/>
              <a:gd name="connsiteX39" fmla="*/ 299693 w 1185518"/>
              <a:gd name="connsiteY39" fmla="*/ 811338 h 1319338"/>
              <a:gd name="connsiteX40" fmla="*/ 309218 w 1185518"/>
              <a:gd name="connsiteY40" fmla="*/ 808163 h 1319338"/>
              <a:gd name="connsiteX41" fmla="*/ 337793 w 1185518"/>
              <a:gd name="connsiteY41" fmla="*/ 804988 h 1319338"/>
              <a:gd name="connsiteX42" fmla="*/ 347318 w 1185518"/>
              <a:gd name="connsiteY42" fmla="*/ 801813 h 1319338"/>
              <a:gd name="connsiteX43" fmla="*/ 340968 w 1185518"/>
              <a:gd name="connsiteY43" fmla="*/ 789113 h 1319338"/>
              <a:gd name="connsiteX44" fmla="*/ 328268 w 1185518"/>
              <a:gd name="connsiteY44" fmla="*/ 785938 h 1319338"/>
              <a:gd name="connsiteX45" fmla="*/ 309218 w 1185518"/>
              <a:gd name="connsiteY45" fmla="*/ 766888 h 1319338"/>
              <a:gd name="connsiteX46" fmla="*/ 277468 w 1185518"/>
              <a:gd name="connsiteY46" fmla="*/ 744663 h 1319338"/>
              <a:gd name="connsiteX47" fmla="*/ 267943 w 1185518"/>
              <a:gd name="connsiteY47" fmla="*/ 738313 h 1319338"/>
              <a:gd name="connsiteX48" fmla="*/ 258418 w 1185518"/>
              <a:gd name="connsiteY48" fmla="*/ 735138 h 1319338"/>
              <a:gd name="connsiteX49" fmla="*/ 248893 w 1185518"/>
              <a:gd name="connsiteY49" fmla="*/ 728788 h 1319338"/>
              <a:gd name="connsiteX50" fmla="*/ 236193 w 1185518"/>
              <a:gd name="connsiteY50" fmla="*/ 722438 h 1319338"/>
              <a:gd name="connsiteX51" fmla="*/ 226668 w 1185518"/>
              <a:gd name="connsiteY51" fmla="*/ 716088 h 1319338"/>
              <a:gd name="connsiteX52" fmla="*/ 207618 w 1185518"/>
              <a:gd name="connsiteY52" fmla="*/ 709738 h 1319338"/>
              <a:gd name="connsiteX53" fmla="*/ 188568 w 1185518"/>
              <a:gd name="connsiteY53" fmla="*/ 700213 h 1319338"/>
              <a:gd name="connsiteX54" fmla="*/ 99668 w 1185518"/>
              <a:gd name="connsiteY54" fmla="*/ 703388 h 1319338"/>
              <a:gd name="connsiteX55" fmla="*/ 96493 w 1185518"/>
              <a:gd name="connsiteY55" fmla="*/ 693863 h 1319338"/>
              <a:gd name="connsiteX56" fmla="*/ 74268 w 1185518"/>
              <a:gd name="connsiteY56" fmla="*/ 668463 h 1319338"/>
              <a:gd name="connsiteX57" fmla="*/ 61568 w 1185518"/>
              <a:gd name="connsiteY57" fmla="*/ 662113 h 1319338"/>
              <a:gd name="connsiteX58" fmla="*/ 52043 w 1185518"/>
              <a:gd name="connsiteY58" fmla="*/ 655763 h 1319338"/>
              <a:gd name="connsiteX59" fmla="*/ 42518 w 1185518"/>
              <a:gd name="connsiteY59" fmla="*/ 646238 h 1319338"/>
              <a:gd name="connsiteX60" fmla="*/ 23468 w 1185518"/>
              <a:gd name="connsiteY60" fmla="*/ 639888 h 1319338"/>
              <a:gd name="connsiteX61" fmla="*/ 4418 w 1185518"/>
              <a:gd name="connsiteY61" fmla="*/ 630363 h 1319338"/>
              <a:gd name="connsiteX62" fmla="*/ 1243 w 1185518"/>
              <a:gd name="connsiteY62" fmla="*/ 620838 h 1319338"/>
              <a:gd name="connsiteX63" fmla="*/ 10768 w 1185518"/>
              <a:gd name="connsiteY63" fmla="*/ 614488 h 1319338"/>
              <a:gd name="connsiteX64" fmla="*/ 13943 w 1185518"/>
              <a:gd name="connsiteY64" fmla="*/ 604963 h 1319338"/>
              <a:gd name="connsiteX65" fmla="*/ 20293 w 1185518"/>
              <a:gd name="connsiteY65" fmla="*/ 595438 h 1319338"/>
              <a:gd name="connsiteX66" fmla="*/ 23468 w 1185518"/>
              <a:gd name="connsiteY66" fmla="*/ 585913 h 1319338"/>
              <a:gd name="connsiteX67" fmla="*/ 29818 w 1185518"/>
              <a:gd name="connsiteY67" fmla="*/ 560513 h 1319338"/>
              <a:gd name="connsiteX68" fmla="*/ 39343 w 1185518"/>
              <a:gd name="connsiteY68" fmla="*/ 538288 h 1319338"/>
              <a:gd name="connsiteX69" fmla="*/ 71093 w 1185518"/>
              <a:gd name="connsiteY69" fmla="*/ 528763 h 1319338"/>
              <a:gd name="connsiteX70" fmla="*/ 74268 w 1185518"/>
              <a:gd name="connsiteY70" fmla="*/ 519238 h 1319338"/>
              <a:gd name="connsiteX71" fmla="*/ 77443 w 1185518"/>
              <a:gd name="connsiteY71" fmla="*/ 506538 h 1319338"/>
              <a:gd name="connsiteX72" fmla="*/ 86968 w 1185518"/>
              <a:gd name="connsiteY72" fmla="*/ 503363 h 1319338"/>
              <a:gd name="connsiteX73" fmla="*/ 159993 w 1185518"/>
              <a:gd name="connsiteY73" fmla="*/ 500188 h 1319338"/>
              <a:gd name="connsiteX74" fmla="*/ 169518 w 1185518"/>
              <a:gd name="connsiteY74" fmla="*/ 477963 h 1319338"/>
              <a:gd name="connsiteX75" fmla="*/ 175868 w 1185518"/>
              <a:gd name="connsiteY75" fmla="*/ 458913 h 1319338"/>
              <a:gd name="connsiteX76" fmla="*/ 172693 w 1185518"/>
              <a:gd name="connsiteY76" fmla="*/ 446213 h 1319338"/>
              <a:gd name="connsiteX77" fmla="*/ 204443 w 1185518"/>
              <a:gd name="connsiteY77" fmla="*/ 433513 h 1319338"/>
              <a:gd name="connsiteX78" fmla="*/ 207618 w 1185518"/>
              <a:gd name="connsiteY78" fmla="*/ 398588 h 1319338"/>
              <a:gd name="connsiteX79" fmla="*/ 210793 w 1185518"/>
              <a:gd name="connsiteY79" fmla="*/ 370013 h 1319338"/>
              <a:gd name="connsiteX80" fmla="*/ 264768 w 1185518"/>
              <a:gd name="connsiteY80" fmla="*/ 373188 h 1319338"/>
              <a:gd name="connsiteX81" fmla="*/ 271118 w 1185518"/>
              <a:gd name="connsiteY81" fmla="*/ 392238 h 1319338"/>
              <a:gd name="connsiteX82" fmla="*/ 290168 w 1185518"/>
              <a:gd name="connsiteY82" fmla="*/ 398588 h 1319338"/>
              <a:gd name="connsiteX83" fmla="*/ 296518 w 1185518"/>
              <a:gd name="connsiteY83" fmla="*/ 385888 h 1319338"/>
              <a:gd name="connsiteX84" fmla="*/ 306043 w 1185518"/>
              <a:gd name="connsiteY84" fmla="*/ 382713 h 1319338"/>
              <a:gd name="connsiteX85" fmla="*/ 296518 w 1185518"/>
              <a:gd name="connsiteY85" fmla="*/ 363663 h 1319338"/>
              <a:gd name="connsiteX86" fmla="*/ 286993 w 1185518"/>
              <a:gd name="connsiteY86" fmla="*/ 338263 h 1319338"/>
              <a:gd name="connsiteX87" fmla="*/ 280643 w 1185518"/>
              <a:gd name="connsiteY87" fmla="*/ 325563 h 1319338"/>
              <a:gd name="connsiteX88" fmla="*/ 271118 w 1185518"/>
              <a:gd name="connsiteY88" fmla="*/ 319213 h 1319338"/>
              <a:gd name="connsiteX89" fmla="*/ 255243 w 1185518"/>
              <a:gd name="connsiteY89" fmla="*/ 303338 h 1319338"/>
              <a:gd name="connsiteX90" fmla="*/ 252068 w 1185518"/>
              <a:gd name="connsiteY90" fmla="*/ 312863 h 1319338"/>
              <a:gd name="connsiteX91" fmla="*/ 248893 w 1185518"/>
              <a:gd name="connsiteY91" fmla="*/ 325563 h 1319338"/>
              <a:gd name="connsiteX92" fmla="*/ 179043 w 1185518"/>
              <a:gd name="connsiteY92" fmla="*/ 319213 h 1319338"/>
              <a:gd name="connsiteX93" fmla="*/ 163168 w 1185518"/>
              <a:gd name="connsiteY93" fmla="*/ 316038 h 1319338"/>
              <a:gd name="connsiteX94" fmla="*/ 144118 w 1185518"/>
              <a:gd name="connsiteY94" fmla="*/ 309688 h 1319338"/>
              <a:gd name="connsiteX95" fmla="*/ 140943 w 1185518"/>
              <a:gd name="connsiteY95" fmla="*/ 300163 h 1319338"/>
              <a:gd name="connsiteX96" fmla="*/ 137768 w 1185518"/>
              <a:gd name="connsiteY96" fmla="*/ 274763 h 1319338"/>
              <a:gd name="connsiteX97" fmla="*/ 131418 w 1185518"/>
              <a:gd name="connsiteY97" fmla="*/ 262063 h 1319338"/>
              <a:gd name="connsiteX98" fmla="*/ 137768 w 1185518"/>
              <a:gd name="connsiteY98" fmla="*/ 239838 h 1319338"/>
              <a:gd name="connsiteX99" fmla="*/ 169518 w 1185518"/>
              <a:gd name="connsiteY99" fmla="*/ 230313 h 1319338"/>
              <a:gd name="connsiteX100" fmla="*/ 188568 w 1185518"/>
              <a:gd name="connsiteY100" fmla="*/ 223963 h 1319338"/>
              <a:gd name="connsiteX101" fmla="*/ 198093 w 1185518"/>
              <a:gd name="connsiteY101" fmla="*/ 220788 h 1319338"/>
              <a:gd name="connsiteX102" fmla="*/ 233018 w 1185518"/>
              <a:gd name="connsiteY102" fmla="*/ 211263 h 1319338"/>
              <a:gd name="connsiteX103" fmla="*/ 233018 w 1185518"/>
              <a:gd name="connsiteY103" fmla="*/ 211263 h 1319338"/>
              <a:gd name="connsiteX104" fmla="*/ 245718 w 1185518"/>
              <a:gd name="connsiteY104" fmla="*/ 208088 h 1319338"/>
              <a:gd name="connsiteX105" fmla="*/ 258418 w 1185518"/>
              <a:gd name="connsiteY105" fmla="*/ 201738 h 1319338"/>
              <a:gd name="connsiteX106" fmla="*/ 280643 w 1185518"/>
              <a:gd name="connsiteY106" fmla="*/ 176338 h 1319338"/>
              <a:gd name="connsiteX107" fmla="*/ 277468 w 1185518"/>
              <a:gd name="connsiteY107" fmla="*/ 150938 h 1319338"/>
              <a:gd name="connsiteX108" fmla="*/ 274293 w 1185518"/>
              <a:gd name="connsiteY108" fmla="*/ 141413 h 1319338"/>
              <a:gd name="connsiteX109" fmla="*/ 277468 w 1185518"/>
              <a:gd name="connsiteY109" fmla="*/ 131888 h 1319338"/>
              <a:gd name="connsiteX110" fmla="*/ 290168 w 1185518"/>
              <a:gd name="connsiteY110" fmla="*/ 128713 h 1319338"/>
              <a:gd name="connsiteX111" fmla="*/ 299693 w 1185518"/>
              <a:gd name="connsiteY111" fmla="*/ 125538 h 1319338"/>
              <a:gd name="connsiteX112" fmla="*/ 302868 w 1185518"/>
              <a:gd name="connsiteY112" fmla="*/ 116013 h 1319338"/>
              <a:gd name="connsiteX113" fmla="*/ 293343 w 1185518"/>
              <a:gd name="connsiteY113" fmla="*/ 90613 h 1319338"/>
              <a:gd name="connsiteX114" fmla="*/ 290168 w 1185518"/>
              <a:gd name="connsiteY114" fmla="*/ 81088 h 1319338"/>
              <a:gd name="connsiteX115" fmla="*/ 299693 w 1185518"/>
              <a:gd name="connsiteY115" fmla="*/ 74738 h 1319338"/>
              <a:gd name="connsiteX116" fmla="*/ 331443 w 1185518"/>
              <a:gd name="connsiteY116" fmla="*/ 74738 h 1319338"/>
              <a:gd name="connsiteX117" fmla="*/ 372718 w 1185518"/>
              <a:gd name="connsiteY117" fmla="*/ 77913 h 1319338"/>
              <a:gd name="connsiteX118" fmla="*/ 375893 w 1185518"/>
              <a:gd name="connsiteY118" fmla="*/ 46163 h 1319338"/>
              <a:gd name="connsiteX119" fmla="*/ 401293 w 1185518"/>
              <a:gd name="connsiteY119" fmla="*/ 30288 h 1319338"/>
              <a:gd name="connsiteX120" fmla="*/ 417168 w 1185518"/>
              <a:gd name="connsiteY120" fmla="*/ 62038 h 1319338"/>
              <a:gd name="connsiteX121" fmla="*/ 413993 w 1185518"/>
              <a:gd name="connsiteY121" fmla="*/ 96963 h 1319338"/>
              <a:gd name="connsiteX122" fmla="*/ 404468 w 1185518"/>
              <a:gd name="connsiteY122" fmla="*/ 103313 h 1319338"/>
              <a:gd name="connsiteX123" fmla="*/ 398118 w 1185518"/>
              <a:gd name="connsiteY123" fmla="*/ 122363 h 1319338"/>
              <a:gd name="connsiteX124" fmla="*/ 442568 w 1185518"/>
              <a:gd name="connsiteY124" fmla="*/ 147763 h 1319338"/>
              <a:gd name="connsiteX125" fmla="*/ 461618 w 1185518"/>
              <a:gd name="connsiteY125" fmla="*/ 176338 h 1319338"/>
              <a:gd name="connsiteX126" fmla="*/ 471143 w 1185518"/>
              <a:gd name="connsiteY126" fmla="*/ 185863 h 1319338"/>
              <a:gd name="connsiteX127" fmla="*/ 477493 w 1185518"/>
              <a:gd name="connsiteY127" fmla="*/ 195388 h 1319338"/>
              <a:gd name="connsiteX128" fmla="*/ 496543 w 1185518"/>
              <a:gd name="connsiteY128" fmla="*/ 214438 h 1319338"/>
              <a:gd name="connsiteX129" fmla="*/ 509243 w 1185518"/>
              <a:gd name="connsiteY129" fmla="*/ 233488 h 1319338"/>
              <a:gd name="connsiteX130" fmla="*/ 515593 w 1185518"/>
              <a:gd name="connsiteY130" fmla="*/ 243013 h 1319338"/>
              <a:gd name="connsiteX131" fmla="*/ 525118 w 1185518"/>
              <a:gd name="connsiteY131" fmla="*/ 262063 h 1319338"/>
              <a:gd name="connsiteX132" fmla="*/ 525118 w 1185518"/>
              <a:gd name="connsiteY132" fmla="*/ 300163 h 1319338"/>
              <a:gd name="connsiteX133" fmla="*/ 515593 w 1185518"/>
              <a:gd name="connsiteY133" fmla="*/ 303338 h 1319338"/>
              <a:gd name="connsiteX134" fmla="*/ 512418 w 1185518"/>
              <a:gd name="connsiteY134" fmla="*/ 312863 h 1319338"/>
              <a:gd name="connsiteX135" fmla="*/ 502893 w 1185518"/>
              <a:gd name="connsiteY135" fmla="*/ 319213 h 1319338"/>
              <a:gd name="connsiteX136" fmla="*/ 496543 w 1185518"/>
              <a:gd name="connsiteY136" fmla="*/ 328738 h 1319338"/>
              <a:gd name="connsiteX137" fmla="*/ 509243 w 1185518"/>
              <a:gd name="connsiteY137" fmla="*/ 344613 h 1319338"/>
              <a:gd name="connsiteX138" fmla="*/ 512418 w 1185518"/>
              <a:gd name="connsiteY138" fmla="*/ 354138 h 1319338"/>
              <a:gd name="connsiteX139" fmla="*/ 518768 w 1185518"/>
              <a:gd name="connsiteY139" fmla="*/ 363663 h 1319338"/>
              <a:gd name="connsiteX140" fmla="*/ 521943 w 1185518"/>
              <a:gd name="connsiteY140" fmla="*/ 373188 h 1319338"/>
              <a:gd name="connsiteX141" fmla="*/ 540993 w 1185518"/>
              <a:gd name="connsiteY141" fmla="*/ 389063 h 1319338"/>
              <a:gd name="connsiteX142" fmla="*/ 550518 w 1185518"/>
              <a:gd name="connsiteY142" fmla="*/ 398588 h 1319338"/>
              <a:gd name="connsiteX143" fmla="*/ 572743 w 1185518"/>
              <a:gd name="connsiteY143" fmla="*/ 401763 h 1319338"/>
              <a:gd name="connsiteX144" fmla="*/ 591793 w 1185518"/>
              <a:gd name="connsiteY144" fmla="*/ 414463 h 1319338"/>
              <a:gd name="connsiteX145" fmla="*/ 601318 w 1185518"/>
              <a:gd name="connsiteY145" fmla="*/ 452563 h 1319338"/>
              <a:gd name="connsiteX146" fmla="*/ 610843 w 1185518"/>
              <a:gd name="connsiteY146" fmla="*/ 449388 h 1319338"/>
              <a:gd name="connsiteX147" fmla="*/ 614018 w 1185518"/>
              <a:gd name="connsiteY147" fmla="*/ 439863 h 1319338"/>
              <a:gd name="connsiteX148" fmla="*/ 620368 w 1185518"/>
              <a:gd name="connsiteY148" fmla="*/ 430338 h 1319338"/>
              <a:gd name="connsiteX149" fmla="*/ 655293 w 1185518"/>
              <a:gd name="connsiteY149" fmla="*/ 433513 h 1319338"/>
              <a:gd name="connsiteX150" fmla="*/ 671168 w 1185518"/>
              <a:gd name="connsiteY150" fmla="*/ 414463 h 1319338"/>
              <a:gd name="connsiteX151" fmla="*/ 680693 w 1185518"/>
              <a:gd name="connsiteY151" fmla="*/ 408113 h 1319338"/>
              <a:gd name="connsiteX152" fmla="*/ 696568 w 1185518"/>
              <a:gd name="connsiteY152" fmla="*/ 411288 h 1319338"/>
              <a:gd name="connsiteX153" fmla="*/ 712443 w 1185518"/>
              <a:gd name="connsiteY153" fmla="*/ 427163 h 1319338"/>
              <a:gd name="connsiteX154" fmla="*/ 737843 w 1185518"/>
              <a:gd name="connsiteY154" fmla="*/ 430338 h 1319338"/>
              <a:gd name="connsiteX155" fmla="*/ 734668 w 1185518"/>
              <a:gd name="connsiteY155" fmla="*/ 439863 h 1319338"/>
              <a:gd name="connsiteX156" fmla="*/ 715618 w 1185518"/>
              <a:gd name="connsiteY156" fmla="*/ 449388 h 1319338"/>
              <a:gd name="connsiteX157" fmla="*/ 706093 w 1185518"/>
              <a:gd name="connsiteY157" fmla="*/ 455738 h 1319338"/>
              <a:gd name="connsiteX158" fmla="*/ 709268 w 1185518"/>
              <a:gd name="connsiteY158" fmla="*/ 477963 h 1319338"/>
              <a:gd name="connsiteX159" fmla="*/ 718793 w 1185518"/>
              <a:gd name="connsiteY159" fmla="*/ 484313 h 1319338"/>
              <a:gd name="connsiteX160" fmla="*/ 731493 w 1185518"/>
              <a:gd name="connsiteY160" fmla="*/ 503363 h 1319338"/>
              <a:gd name="connsiteX161" fmla="*/ 731493 w 1185518"/>
              <a:gd name="connsiteY161" fmla="*/ 503363 h 1319338"/>
              <a:gd name="connsiteX162" fmla="*/ 744193 w 1185518"/>
              <a:gd name="connsiteY162" fmla="*/ 531938 h 1319338"/>
              <a:gd name="connsiteX163" fmla="*/ 747368 w 1185518"/>
              <a:gd name="connsiteY163" fmla="*/ 585913 h 1319338"/>
              <a:gd name="connsiteX164" fmla="*/ 775943 w 1185518"/>
              <a:gd name="connsiteY164" fmla="*/ 582738 h 1319338"/>
              <a:gd name="connsiteX165" fmla="*/ 785468 w 1185518"/>
              <a:gd name="connsiteY165" fmla="*/ 579563 h 1319338"/>
              <a:gd name="connsiteX166" fmla="*/ 807693 w 1185518"/>
              <a:gd name="connsiteY166" fmla="*/ 576388 h 1319338"/>
              <a:gd name="connsiteX167" fmla="*/ 826743 w 1185518"/>
              <a:gd name="connsiteY167" fmla="*/ 582738 h 1319338"/>
              <a:gd name="connsiteX168" fmla="*/ 833093 w 1185518"/>
              <a:gd name="connsiteY168" fmla="*/ 592263 h 1319338"/>
              <a:gd name="connsiteX169" fmla="*/ 836268 w 1185518"/>
              <a:gd name="connsiteY169" fmla="*/ 601788 h 1319338"/>
              <a:gd name="connsiteX170" fmla="*/ 877543 w 1185518"/>
              <a:gd name="connsiteY170" fmla="*/ 604963 h 1319338"/>
              <a:gd name="connsiteX171" fmla="*/ 883893 w 1185518"/>
              <a:gd name="connsiteY171" fmla="*/ 624013 h 1319338"/>
              <a:gd name="connsiteX172" fmla="*/ 887068 w 1185518"/>
              <a:gd name="connsiteY172" fmla="*/ 636713 h 1319338"/>
              <a:gd name="connsiteX173" fmla="*/ 896593 w 1185518"/>
              <a:gd name="connsiteY173" fmla="*/ 643063 h 1319338"/>
              <a:gd name="connsiteX174" fmla="*/ 937868 w 1185518"/>
              <a:gd name="connsiteY174" fmla="*/ 639888 h 1319338"/>
              <a:gd name="connsiteX175" fmla="*/ 947393 w 1185518"/>
              <a:gd name="connsiteY175" fmla="*/ 636713 h 1319338"/>
              <a:gd name="connsiteX176" fmla="*/ 950568 w 1185518"/>
              <a:gd name="connsiteY176" fmla="*/ 627188 h 1319338"/>
              <a:gd name="connsiteX177" fmla="*/ 960093 w 1185518"/>
              <a:gd name="connsiteY177" fmla="*/ 620838 h 1319338"/>
              <a:gd name="connsiteX178" fmla="*/ 972793 w 1185518"/>
              <a:gd name="connsiteY178" fmla="*/ 624013 h 1319338"/>
              <a:gd name="connsiteX179" fmla="*/ 972793 w 1185518"/>
              <a:gd name="connsiteY179" fmla="*/ 677988 h 1319338"/>
              <a:gd name="connsiteX180" fmla="*/ 975968 w 1185518"/>
              <a:gd name="connsiteY180" fmla="*/ 693863 h 1319338"/>
              <a:gd name="connsiteX181" fmla="*/ 1014068 w 1185518"/>
              <a:gd name="connsiteY181" fmla="*/ 687513 h 1319338"/>
              <a:gd name="connsiteX182" fmla="*/ 1023593 w 1185518"/>
              <a:gd name="connsiteY182" fmla="*/ 681163 h 1319338"/>
              <a:gd name="connsiteX183" fmla="*/ 1029943 w 1185518"/>
              <a:gd name="connsiteY183" fmla="*/ 671638 h 1319338"/>
              <a:gd name="connsiteX184" fmla="*/ 1039468 w 1185518"/>
              <a:gd name="connsiteY184" fmla="*/ 668463 h 1319338"/>
              <a:gd name="connsiteX185" fmla="*/ 1074393 w 1185518"/>
              <a:gd name="connsiteY185" fmla="*/ 662113 h 1319338"/>
              <a:gd name="connsiteX186" fmla="*/ 1096618 w 1185518"/>
              <a:gd name="connsiteY186" fmla="*/ 716088 h 1319338"/>
              <a:gd name="connsiteX187" fmla="*/ 1087093 w 1185518"/>
              <a:gd name="connsiteY187" fmla="*/ 722438 h 1319338"/>
              <a:gd name="connsiteX188" fmla="*/ 1087093 w 1185518"/>
              <a:gd name="connsiteY188" fmla="*/ 751013 h 1319338"/>
              <a:gd name="connsiteX189" fmla="*/ 1090268 w 1185518"/>
              <a:gd name="connsiteY189" fmla="*/ 760538 h 1319338"/>
              <a:gd name="connsiteX190" fmla="*/ 1096618 w 1185518"/>
              <a:gd name="connsiteY190" fmla="*/ 770063 h 1319338"/>
              <a:gd name="connsiteX191" fmla="*/ 1099793 w 1185518"/>
              <a:gd name="connsiteY191" fmla="*/ 779588 h 1319338"/>
              <a:gd name="connsiteX192" fmla="*/ 1109318 w 1185518"/>
              <a:gd name="connsiteY192" fmla="*/ 789113 h 1319338"/>
              <a:gd name="connsiteX193" fmla="*/ 1109318 w 1185518"/>
              <a:gd name="connsiteY193" fmla="*/ 833563 h 1319338"/>
              <a:gd name="connsiteX194" fmla="*/ 1102968 w 1185518"/>
              <a:gd name="connsiteY194" fmla="*/ 868488 h 1319338"/>
              <a:gd name="connsiteX195" fmla="*/ 1118843 w 1185518"/>
              <a:gd name="connsiteY195" fmla="*/ 906588 h 1319338"/>
              <a:gd name="connsiteX196" fmla="*/ 1128368 w 1185518"/>
              <a:gd name="connsiteY196" fmla="*/ 909763 h 1319338"/>
              <a:gd name="connsiteX197" fmla="*/ 1137893 w 1185518"/>
              <a:gd name="connsiteY197" fmla="*/ 916113 h 1319338"/>
              <a:gd name="connsiteX198" fmla="*/ 1156943 w 1185518"/>
              <a:gd name="connsiteY198" fmla="*/ 919288 h 1319338"/>
              <a:gd name="connsiteX199" fmla="*/ 1175993 w 1185518"/>
              <a:gd name="connsiteY199" fmla="*/ 925638 h 1319338"/>
              <a:gd name="connsiteX200" fmla="*/ 1179168 w 1185518"/>
              <a:gd name="connsiteY200" fmla="*/ 935163 h 1319338"/>
              <a:gd name="connsiteX201" fmla="*/ 1185518 w 1185518"/>
              <a:gd name="connsiteY201" fmla="*/ 960563 h 1319338"/>
              <a:gd name="connsiteX202" fmla="*/ 1175993 w 1185518"/>
              <a:gd name="connsiteY202" fmla="*/ 966913 h 1319338"/>
              <a:gd name="connsiteX203" fmla="*/ 1163293 w 1185518"/>
              <a:gd name="connsiteY203" fmla="*/ 970088 h 1319338"/>
              <a:gd name="connsiteX204" fmla="*/ 1160118 w 1185518"/>
              <a:gd name="connsiteY204" fmla="*/ 979613 h 1319338"/>
              <a:gd name="connsiteX205" fmla="*/ 1150593 w 1185518"/>
              <a:gd name="connsiteY205" fmla="*/ 985963 h 1319338"/>
              <a:gd name="connsiteX206" fmla="*/ 1137893 w 1185518"/>
              <a:gd name="connsiteY206" fmla="*/ 992313 h 1319338"/>
              <a:gd name="connsiteX207" fmla="*/ 1118843 w 1185518"/>
              <a:gd name="connsiteY207" fmla="*/ 998663 h 1319338"/>
              <a:gd name="connsiteX208" fmla="*/ 1109318 w 1185518"/>
              <a:gd name="connsiteY208" fmla="*/ 1005013 h 1319338"/>
              <a:gd name="connsiteX209" fmla="*/ 1048993 w 1185518"/>
              <a:gd name="connsiteY209" fmla="*/ 1001838 h 1319338"/>
              <a:gd name="connsiteX210" fmla="*/ 1039468 w 1185518"/>
              <a:gd name="connsiteY210" fmla="*/ 1005013 h 1319338"/>
              <a:gd name="connsiteX211" fmla="*/ 1036293 w 1185518"/>
              <a:gd name="connsiteY211" fmla="*/ 1014538 h 1319338"/>
              <a:gd name="connsiteX212" fmla="*/ 1026768 w 1185518"/>
              <a:gd name="connsiteY212" fmla="*/ 1052638 h 1319338"/>
              <a:gd name="connsiteX213" fmla="*/ 1017243 w 1185518"/>
              <a:gd name="connsiteY213" fmla="*/ 1055813 h 1319338"/>
              <a:gd name="connsiteX214" fmla="*/ 1007718 w 1185518"/>
              <a:gd name="connsiteY214" fmla="*/ 1062163 h 1319338"/>
              <a:gd name="connsiteX215" fmla="*/ 988668 w 1185518"/>
              <a:gd name="connsiteY215" fmla="*/ 1068513 h 1319338"/>
              <a:gd name="connsiteX216" fmla="*/ 969618 w 1185518"/>
              <a:gd name="connsiteY216" fmla="*/ 1078038 h 1319338"/>
              <a:gd name="connsiteX217" fmla="*/ 960093 w 1185518"/>
              <a:gd name="connsiteY217" fmla="*/ 1084388 h 1319338"/>
              <a:gd name="connsiteX218" fmla="*/ 925168 w 1185518"/>
              <a:gd name="connsiteY218" fmla="*/ 1087563 h 1319338"/>
              <a:gd name="connsiteX219" fmla="*/ 890243 w 1185518"/>
              <a:gd name="connsiteY219" fmla="*/ 1100263 h 1319338"/>
              <a:gd name="connsiteX220" fmla="*/ 874368 w 1185518"/>
              <a:gd name="connsiteY220" fmla="*/ 1097088 h 1319338"/>
              <a:gd name="connsiteX221" fmla="*/ 868018 w 1185518"/>
              <a:gd name="connsiteY221" fmla="*/ 1084388 h 1319338"/>
              <a:gd name="connsiteX222" fmla="*/ 845793 w 1185518"/>
              <a:gd name="connsiteY222" fmla="*/ 1062163 h 1319338"/>
              <a:gd name="connsiteX223" fmla="*/ 829918 w 1185518"/>
              <a:gd name="connsiteY223" fmla="*/ 1065338 h 1319338"/>
              <a:gd name="connsiteX224" fmla="*/ 820393 w 1185518"/>
              <a:gd name="connsiteY224" fmla="*/ 1074863 h 1319338"/>
              <a:gd name="connsiteX225" fmla="*/ 810868 w 1185518"/>
              <a:gd name="connsiteY225" fmla="*/ 1081213 h 1319338"/>
              <a:gd name="connsiteX226" fmla="*/ 788643 w 1185518"/>
              <a:gd name="connsiteY226" fmla="*/ 1090738 h 1319338"/>
              <a:gd name="connsiteX227" fmla="*/ 769593 w 1185518"/>
              <a:gd name="connsiteY227" fmla="*/ 1093913 h 1319338"/>
              <a:gd name="connsiteX228" fmla="*/ 763243 w 1185518"/>
              <a:gd name="connsiteY228" fmla="*/ 1103438 h 1319338"/>
              <a:gd name="connsiteX229" fmla="*/ 750543 w 1185518"/>
              <a:gd name="connsiteY229" fmla="*/ 1132013 h 1319338"/>
              <a:gd name="connsiteX230" fmla="*/ 737843 w 1185518"/>
              <a:gd name="connsiteY230" fmla="*/ 1135188 h 1319338"/>
              <a:gd name="connsiteX231" fmla="*/ 728318 w 1185518"/>
              <a:gd name="connsiteY231" fmla="*/ 1138363 h 1319338"/>
              <a:gd name="connsiteX232" fmla="*/ 648943 w 1185518"/>
              <a:gd name="connsiteY232" fmla="*/ 1144713 h 1319338"/>
              <a:gd name="connsiteX233" fmla="*/ 645768 w 1185518"/>
              <a:gd name="connsiteY233" fmla="*/ 1185988 h 1319338"/>
              <a:gd name="connsiteX234" fmla="*/ 626718 w 1185518"/>
              <a:gd name="connsiteY234" fmla="*/ 1198688 h 1319338"/>
              <a:gd name="connsiteX235" fmla="*/ 623543 w 1185518"/>
              <a:gd name="connsiteY235" fmla="*/ 1208213 h 1319338"/>
              <a:gd name="connsiteX236" fmla="*/ 617193 w 1185518"/>
              <a:gd name="connsiteY236" fmla="*/ 1217738 h 1319338"/>
              <a:gd name="connsiteX237" fmla="*/ 610843 w 1185518"/>
              <a:gd name="connsiteY237" fmla="*/ 1236788 h 1319338"/>
              <a:gd name="connsiteX238" fmla="*/ 607668 w 1185518"/>
              <a:gd name="connsiteY238" fmla="*/ 1246313 h 1319338"/>
              <a:gd name="connsiteX239" fmla="*/ 604493 w 1185518"/>
              <a:gd name="connsiteY239" fmla="*/ 1255838 h 1319338"/>
              <a:gd name="connsiteX240" fmla="*/ 607668 w 1185518"/>
              <a:gd name="connsiteY240" fmla="*/ 1278063 h 1319338"/>
              <a:gd name="connsiteX241" fmla="*/ 604493 w 1185518"/>
              <a:gd name="connsiteY241" fmla="*/ 1290763 h 1319338"/>
              <a:gd name="connsiteX242" fmla="*/ 598143 w 1185518"/>
              <a:gd name="connsiteY242" fmla="*/ 1303463 h 1319338"/>
              <a:gd name="connsiteX243" fmla="*/ 540993 w 1185518"/>
              <a:gd name="connsiteY243" fmla="*/ 1312988 h 1319338"/>
              <a:gd name="connsiteX244" fmla="*/ 525118 w 1185518"/>
              <a:gd name="connsiteY244" fmla="*/ 1319338 h 13193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  <a:cxn ang="0">
                <a:pos x="connsiteX240" y="connsiteY240"/>
              </a:cxn>
              <a:cxn ang="0">
                <a:pos x="connsiteX241" y="connsiteY241"/>
              </a:cxn>
              <a:cxn ang="0">
                <a:pos x="connsiteX242" y="connsiteY242"/>
              </a:cxn>
              <a:cxn ang="0">
                <a:pos x="connsiteX243" y="connsiteY243"/>
              </a:cxn>
              <a:cxn ang="0">
                <a:pos x="connsiteX244" y="connsiteY244"/>
              </a:cxn>
            </a:cxnLst>
            <a:rect l="l" t="t" r="r" b="b"/>
            <a:pathLst>
              <a:path w="1185518" h="1319338">
                <a:moveTo>
                  <a:pt x="525118" y="1319338"/>
                </a:moveTo>
                <a:cubicBezTo>
                  <a:pt x="524060" y="1312988"/>
                  <a:pt x="524822" y="1306046"/>
                  <a:pt x="521943" y="1300288"/>
                </a:cubicBezTo>
                <a:cubicBezTo>
                  <a:pt x="520236" y="1296875"/>
                  <a:pt x="515116" y="1296636"/>
                  <a:pt x="512418" y="1293938"/>
                </a:cubicBezTo>
                <a:cubicBezTo>
                  <a:pt x="508676" y="1290196"/>
                  <a:pt x="506068" y="1285471"/>
                  <a:pt x="502893" y="1281238"/>
                </a:cubicBezTo>
                <a:cubicBezTo>
                  <a:pt x="505861" y="1242651"/>
                  <a:pt x="505255" y="1236889"/>
                  <a:pt x="512418" y="1198688"/>
                </a:cubicBezTo>
                <a:cubicBezTo>
                  <a:pt x="513035" y="1195399"/>
                  <a:pt x="514674" y="1192381"/>
                  <a:pt x="515593" y="1189163"/>
                </a:cubicBezTo>
                <a:cubicBezTo>
                  <a:pt x="516792" y="1184967"/>
                  <a:pt x="517569" y="1180659"/>
                  <a:pt x="518768" y="1176463"/>
                </a:cubicBezTo>
                <a:cubicBezTo>
                  <a:pt x="519687" y="1173245"/>
                  <a:pt x="521217" y="1170205"/>
                  <a:pt x="521943" y="1166938"/>
                </a:cubicBezTo>
                <a:cubicBezTo>
                  <a:pt x="529393" y="1133411"/>
                  <a:pt x="521146" y="1159805"/>
                  <a:pt x="528293" y="1138363"/>
                </a:cubicBezTo>
                <a:cubicBezTo>
                  <a:pt x="527235" y="1130955"/>
                  <a:pt x="526586" y="1123476"/>
                  <a:pt x="525118" y="1116138"/>
                </a:cubicBezTo>
                <a:cubicBezTo>
                  <a:pt x="524462" y="1112856"/>
                  <a:pt x="521943" y="1109960"/>
                  <a:pt x="521943" y="1106613"/>
                </a:cubicBezTo>
                <a:cubicBezTo>
                  <a:pt x="521943" y="1094923"/>
                  <a:pt x="524060" y="1083330"/>
                  <a:pt x="525118" y="1071688"/>
                </a:cubicBezTo>
                <a:cubicBezTo>
                  <a:pt x="524060" y="1058988"/>
                  <a:pt x="527642" y="1044987"/>
                  <a:pt x="521943" y="1033588"/>
                </a:cubicBezTo>
                <a:cubicBezTo>
                  <a:pt x="518950" y="1027601"/>
                  <a:pt x="502893" y="1027238"/>
                  <a:pt x="502893" y="1027238"/>
                </a:cubicBezTo>
                <a:cubicBezTo>
                  <a:pt x="481726" y="1028296"/>
                  <a:pt x="460506" y="1028577"/>
                  <a:pt x="439393" y="1030413"/>
                </a:cubicBezTo>
                <a:cubicBezTo>
                  <a:pt x="436059" y="1030703"/>
                  <a:pt x="433215" y="1033588"/>
                  <a:pt x="429868" y="1033588"/>
                </a:cubicBezTo>
                <a:cubicBezTo>
                  <a:pt x="420284" y="1033588"/>
                  <a:pt x="410818" y="1031471"/>
                  <a:pt x="401293" y="1030413"/>
                </a:cubicBezTo>
                <a:cubicBezTo>
                  <a:pt x="398118" y="1029355"/>
                  <a:pt x="395015" y="1028050"/>
                  <a:pt x="391768" y="1027238"/>
                </a:cubicBezTo>
                <a:cubicBezTo>
                  <a:pt x="373641" y="1022706"/>
                  <a:pt x="379490" y="1025777"/>
                  <a:pt x="363193" y="1020888"/>
                </a:cubicBezTo>
                <a:cubicBezTo>
                  <a:pt x="356782" y="1018965"/>
                  <a:pt x="350823" y="1014956"/>
                  <a:pt x="344143" y="1014538"/>
                </a:cubicBezTo>
                <a:lnTo>
                  <a:pt x="293343" y="1011363"/>
                </a:lnTo>
                <a:cubicBezTo>
                  <a:pt x="290168" y="1010305"/>
                  <a:pt x="286811" y="1009685"/>
                  <a:pt x="283818" y="1008188"/>
                </a:cubicBezTo>
                <a:cubicBezTo>
                  <a:pt x="280405" y="1006481"/>
                  <a:pt x="277780" y="1003388"/>
                  <a:pt x="274293" y="1001838"/>
                </a:cubicBezTo>
                <a:cubicBezTo>
                  <a:pt x="240288" y="986725"/>
                  <a:pt x="267274" y="1003509"/>
                  <a:pt x="245718" y="989138"/>
                </a:cubicBezTo>
                <a:cubicBezTo>
                  <a:pt x="241485" y="982788"/>
                  <a:pt x="232175" y="977673"/>
                  <a:pt x="233018" y="970088"/>
                </a:cubicBezTo>
                <a:cubicBezTo>
                  <a:pt x="236822" y="935849"/>
                  <a:pt x="232634" y="950411"/>
                  <a:pt x="242543" y="925638"/>
                </a:cubicBezTo>
                <a:cubicBezTo>
                  <a:pt x="241485" y="918230"/>
                  <a:pt x="242054" y="910398"/>
                  <a:pt x="239368" y="903413"/>
                </a:cubicBezTo>
                <a:cubicBezTo>
                  <a:pt x="236628" y="896290"/>
                  <a:pt x="226668" y="884363"/>
                  <a:pt x="226668" y="884363"/>
                </a:cubicBezTo>
                <a:cubicBezTo>
                  <a:pt x="227726" y="878013"/>
                  <a:pt x="224216" y="868439"/>
                  <a:pt x="229843" y="865313"/>
                </a:cubicBezTo>
                <a:cubicBezTo>
                  <a:pt x="237302" y="861169"/>
                  <a:pt x="246900" y="866700"/>
                  <a:pt x="255243" y="868488"/>
                </a:cubicBezTo>
                <a:cubicBezTo>
                  <a:pt x="261788" y="869890"/>
                  <a:pt x="274293" y="874838"/>
                  <a:pt x="274293" y="874838"/>
                </a:cubicBezTo>
                <a:cubicBezTo>
                  <a:pt x="276410" y="871663"/>
                  <a:pt x="280643" y="869129"/>
                  <a:pt x="280643" y="865313"/>
                </a:cubicBezTo>
                <a:cubicBezTo>
                  <a:pt x="280643" y="858963"/>
                  <a:pt x="269001" y="851555"/>
                  <a:pt x="264768" y="849438"/>
                </a:cubicBezTo>
                <a:cubicBezTo>
                  <a:pt x="261775" y="847941"/>
                  <a:pt x="258236" y="847760"/>
                  <a:pt x="255243" y="846263"/>
                </a:cubicBezTo>
                <a:cubicBezTo>
                  <a:pt x="251830" y="844556"/>
                  <a:pt x="249131" y="841620"/>
                  <a:pt x="245718" y="839913"/>
                </a:cubicBezTo>
                <a:cubicBezTo>
                  <a:pt x="219428" y="826768"/>
                  <a:pt x="253965" y="848586"/>
                  <a:pt x="226668" y="830388"/>
                </a:cubicBezTo>
                <a:cubicBezTo>
                  <a:pt x="229843" y="829330"/>
                  <a:pt x="233200" y="828710"/>
                  <a:pt x="236193" y="827213"/>
                </a:cubicBezTo>
                <a:cubicBezTo>
                  <a:pt x="247164" y="821728"/>
                  <a:pt x="243272" y="819683"/>
                  <a:pt x="255243" y="817688"/>
                </a:cubicBezTo>
                <a:cubicBezTo>
                  <a:pt x="264696" y="816112"/>
                  <a:pt x="274331" y="815868"/>
                  <a:pt x="283818" y="814513"/>
                </a:cubicBezTo>
                <a:cubicBezTo>
                  <a:pt x="289160" y="813750"/>
                  <a:pt x="294458" y="812647"/>
                  <a:pt x="299693" y="811338"/>
                </a:cubicBezTo>
                <a:cubicBezTo>
                  <a:pt x="302940" y="810526"/>
                  <a:pt x="305917" y="808713"/>
                  <a:pt x="309218" y="808163"/>
                </a:cubicBezTo>
                <a:cubicBezTo>
                  <a:pt x="318671" y="806587"/>
                  <a:pt x="328268" y="806046"/>
                  <a:pt x="337793" y="804988"/>
                </a:cubicBezTo>
                <a:cubicBezTo>
                  <a:pt x="340968" y="803930"/>
                  <a:pt x="344951" y="804180"/>
                  <a:pt x="347318" y="801813"/>
                </a:cubicBezTo>
                <a:cubicBezTo>
                  <a:pt x="357666" y="791465"/>
                  <a:pt x="347553" y="790994"/>
                  <a:pt x="340968" y="789113"/>
                </a:cubicBezTo>
                <a:cubicBezTo>
                  <a:pt x="336772" y="787914"/>
                  <a:pt x="332501" y="786996"/>
                  <a:pt x="328268" y="785938"/>
                </a:cubicBezTo>
                <a:cubicBezTo>
                  <a:pt x="321918" y="779588"/>
                  <a:pt x="316402" y="772276"/>
                  <a:pt x="309218" y="766888"/>
                </a:cubicBezTo>
                <a:cubicBezTo>
                  <a:pt x="290413" y="752784"/>
                  <a:pt x="300921" y="760298"/>
                  <a:pt x="277468" y="744663"/>
                </a:cubicBezTo>
                <a:cubicBezTo>
                  <a:pt x="274293" y="742546"/>
                  <a:pt x="271563" y="739520"/>
                  <a:pt x="267943" y="738313"/>
                </a:cubicBezTo>
                <a:cubicBezTo>
                  <a:pt x="264768" y="737255"/>
                  <a:pt x="261411" y="736635"/>
                  <a:pt x="258418" y="735138"/>
                </a:cubicBezTo>
                <a:cubicBezTo>
                  <a:pt x="255005" y="733431"/>
                  <a:pt x="252206" y="730681"/>
                  <a:pt x="248893" y="728788"/>
                </a:cubicBezTo>
                <a:cubicBezTo>
                  <a:pt x="244784" y="726440"/>
                  <a:pt x="240302" y="724786"/>
                  <a:pt x="236193" y="722438"/>
                </a:cubicBezTo>
                <a:cubicBezTo>
                  <a:pt x="232880" y="720545"/>
                  <a:pt x="230155" y="717638"/>
                  <a:pt x="226668" y="716088"/>
                </a:cubicBezTo>
                <a:cubicBezTo>
                  <a:pt x="220551" y="713370"/>
                  <a:pt x="213187" y="713451"/>
                  <a:pt x="207618" y="709738"/>
                </a:cubicBezTo>
                <a:cubicBezTo>
                  <a:pt x="195308" y="701532"/>
                  <a:pt x="201713" y="704595"/>
                  <a:pt x="188568" y="700213"/>
                </a:cubicBezTo>
                <a:cubicBezTo>
                  <a:pt x="133732" y="709352"/>
                  <a:pt x="163318" y="707366"/>
                  <a:pt x="99668" y="703388"/>
                </a:cubicBezTo>
                <a:cubicBezTo>
                  <a:pt x="98610" y="700213"/>
                  <a:pt x="98118" y="696789"/>
                  <a:pt x="96493" y="693863"/>
                </a:cubicBezTo>
                <a:cubicBezTo>
                  <a:pt x="87756" y="678136"/>
                  <a:pt x="87103" y="675797"/>
                  <a:pt x="74268" y="668463"/>
                </a:cubicBezTo>
                <a:cubicBezTo>
                  <a:pt x="70159" y="666115"/>
                  <a:pt x="65677" y="664461"/>
                  <a:pt x="61568" y="662113"/>
                </a:cubicBezTo>
                <a:cubicBezTo>
                  <a:pt x="58255" y="660220"/>
                  <a:pt x="54974" y="658206"/>
                  <a:pt x="52043" y="655763"/>
                </a:cubicBezTo>
                <a:cubicBezTo>
                  <a:pt x="48594" y="652888"/>
                  <a:pt x="46443" y="648419"/>
                  <a:pt x="42518" y="646238"/>
                </a:cubicBezTo>
                <a:cubicBezTo>
                  <a:pt x="36667" y="642987"/>
                  <a:pt x="29037" y="643601"/>
                  <a:pt x="23468" y="639888"/>
                </a:cubicBezTo>
                <a:cubicBezTo>
                  <a:pt x="11158" y="631682"/>
                  <a:pt x="17563" y="634745"/>
                  <a:pt x="4418" y="630363"/>
                </a:cubicBezTo>
                <a:cubicBezTo>
                  <a:pt x="3360" y="627188"/>
                  <a:pt x="0" y="623945"/>
                  <a:pt x="1243" y="620838"/>
                </a:cubicBezTo>
                <a:cubicBezTo>
                  <a:pt x="2660" y="617295"/>
                  <a:pt x="8384" y="617468"/>
                  <a:pt x="10768" y="614488"/>
                </a:cubicBezTo>
                <a:cubicBezTo>
                  <a:pt x="12859" y="611875"/>
                  <a:pt x="12446" y="607956"/>
                  <a:pt x="13943" y="604963"/>
                </a:cubicBezTo>
                <a:cubicBezTo>
                  <a:pt x="15650" y="601550"/>
                  <a:pt x="18586" y="598851"/>
                  <a:pt x="20293" y="595438"/>
                </a:cubicBezTo>
                <a:cubicBezTo>
                  <a:pt x="21790" y="592445"/>
                  <a:pt x="22587" y="589142"/>
                  <a:pt x="23468" y="585913"/>
                </a:cubicBezTo>
                <a:cubicBezTo>
                  <a:pt x="25764" y="577493"/>
                  <a:pt x="27701" y="568980"/>
                  <a:pt x="29818" y="560513"/>
                </a:cubicBezTo>
                <a:cubicBezTo>
                  <a:pt x="31318" y="554512"/>
                  <a:pt x="32846" y="542348"/>
                  <a:pt x="39343" y="538288"/>
                </a:cubicBezTo>
                <a:cubicBezTo>
                  <a:pt x="44496" y="535067"/>
                  <a:pt x="63658" y="530622"/>
                  <a:pt x="71093" y="528763"/>
                </a:cubicBezTo>
                <a:cubicBezTo>
                  <a:pt x="72151" y="525588"/>
                  <a:pt x="73349" y="522456"/>
                  <a:pt x="74268" y="519238"/>
                </a:cubicBezTo>
                <a:cubicBezTo>
                  <a:pt x="75467" y="515042"/>
                  <a:pt x="74717" y="509945"/>
                  <a:pt x="77443" y="506538"/>
                </a:cubicBezTo>
                <a:cubicBezTo>
                  <a:pt x="79534" y="503925"/>
                  <a:pt x="83631" y="503620"/>
                  <a:pt x="86968" y="503363"/>
                </a:cubicBezTo>
                <a:cubicBezTo>
                  <a:pt x="111261" y="501494"/>
                  <a:pt x="135651" y="501246"/>
                  <a:pt x="159993" y="500188"/>
                </a:cubicBezTo>
                <a:cubicBezTo>
                  <a:pt x="170213" y="469527"/>
                  <a:pt x="153825" y="517197"/>
                  <a:pt x="169518" y="477963"/>
                </a:cubicBezTo>
                <a:cubicBezTo>
                  <a:pt x="172004" y="471748"/>
                  <a:pt x="175868" y="458913"/>
                  <a:pt x="175868" y="458913"/>
                </a:cubicBezTo>
                <a:cubicBezTo>
                  <a:pt x="174810" y="454680"/>
                  <a:pt x="172076" y="450533"/>
                  <a:pt x="172693" y="446213"/>
                </a:cubicBezTo>
                <a:cubicBezTo>
                  <a:pt x="174910" y="430697"/>
                  <a:pt x="195082" y="434683"/>
                  <a:pt x="204443" y="433513"/>
                </a:cubicBezTo>
                <a:cubicBezTo>
                  <a:pt x="205501" y="421871"/>
                  <a:pt x="206455" y="410220"/>
                  <a:pt x="207618" y="398588"/>
                </a:cubicBezTo>
                <a:cubicBezTo>
                  <a:pt x="208572" y="389052"/>
                  <a:pt x="202035" y="373905"/>
                  <a:pt x="210793" y="370013"/>
                </a:cubicBezTo>
                <a:cubicBezTo>
                  <a:pt x="227262" y="362693"/>
                  <a:pt x="246776" y="372130"/>
                  <a:pt x="264768" y="373188"/>
                </a:cubicBezTo>
                <a:cubicBezTo>
                  <a:pt x="266885" y="379538"/>
                  <a:pt x="264768" y="390121"/>
                  <a:pt x="271118" y="392238"/>
                </a:cubicBezTo>
                <a:lnTo>
                  <a:pt x="290168" y="398588"/>
                </a:lnTo>
                <a:cubicBezTo>
                  <a:pt x="292285" y="394355"/>
                  <a:pt x="293171" y="389235"/>
                  <a:pt x="296518" y="385888"/>
                </a:cubicBezTo>
                <a:cubicBezTo>
                  <a:pt x="298885" y="383521"/>
                  <a:pt x="304546" y="385706"/>
                  <a:pt x="306043" y="382713"/>
                </a:cubicBezTo>
                <a:cubicBezTo>
                  <a:pt x="307921" y="378957"/>
                  <a:pt x="297587" y="365267"/>
                  <a:pt x="296518" y="363663"/>
                </a:cubicBezTo>
                <a:cubicBezTo>
                  <a:pt x="291578" y="338964"/>
                  <a:pt x="297055" y="355872"/>
                  <a:pt x="286993" y="338263"/>
                </a:cubicBezTo>
                <a:cubicBezTo>
                  <a:pt x="284645" y="334154"/>
                  <a:pt x="283673" y="329199"/>
                  <a:pt x="280643" y="325563"/>
                </a:cubicBezTo>
                <a:cubicBezTo>
                  <a:pt x="278200" y="322632"/>
                  <a:pt x="274293" y="321330"/>
                  <a:pt x="271118" y="319213"/>
                </a:cubicBezTo>
                <a:cubicBezTo>
                  <a:pt x="263710" y="296988"/>
                  <a:pt x="271118" y="298046"/>
                  <a:pt x="255243" y="303338"/>
                </a:cubicBezTo>
                <a:cubicBezTo>
                  <a:pt x="254185" y="306513"/>
                  <a:pt x="252987" y="309645"/>
                  <a:pt x="252068" y="312863"/>
                </a:cubicBezTo>
                <a:cubicBezTo>
                  <a:pt x="250869" y="317059"/>
                  <a:pt x="253172" y="324707"/>
                  <a:pt x="248893" y="325563"/>
                </a:cubicBezTo>
                <a:cubicBezTo>
                  <a:pt x="242254" y="326891"/>
                  <a:pt x="192575" y="321295"/>
                  <a:pt x="179043" y="319213"/>
                </a:cubicBezTo>
                <a:cubicBezTo>
                  <a:pt x="173709" y="318392"/>
                  <a:pt x="168374" y="317458"/>
                  <a:pt x="163168" y="316038"/>
                </a:cubicBezTo>
                <a:cubicBezTo>
                  <a:pt x="156710" y="314277"/>
                  <a:pt x="144118" y="309688"/>
                  <a:pt x="144118" y="309688"/>
                </a:cubicBezTo>
                <a:cubicBezTo>
                  <a:pt x="143060" y="306513"/>
                  <a:pt x="141542" y="303456"/>
                  <a:pt x="140943" y="300163"/>
                </a:cubicBezTo>
                <a:cubicBezTo>
                  <a:pt x="139417" y="291768"/>
                  <a:pt x="139837" y="283041"/>
                  <a:pt x="137768" y="274763"/>
                </a:cubicBezTo>
                <a:cubicBezTo>
                  <a:pt x="136620" y="270171"/>
                  <a:pt x="133535" y="266296"/>
                  <a:pt x="131418" y="262063"/>
                </a:cubicBezTo>
                <a:cubicBezTo>
                  <a:pt x="133535" y="254655"/>
                  <a:pt x="132649" y="245597"/>
                  <a:pt x="137768" y="239838"/>
                </a:cubicBezTo>
                <a:cubicBezTo>
                  <a:pt x="140489" y="236777"/>
                  <a:pt x="163668" y="232068"/>
                  <a:pt x="169518" y="230313"/>
                </a:cubicBezTo>
                <a:cubicBezTo>
                  <a:pt x="175929" y="228390"/>
                  <a:pt x="182218" y="226080"/>
                  <a:pt x="188568" y="223963"/>
                </a:cubicBezTo>
                <a:cubicBezTo>
                  <a:pt x="191743" y="222905"/>
                  <a:pt x="194811" y="221444"/>
                  <a:pt x="198093" y="220788"/>
                </a:cubicBezTo>
                <a:cubicBezTo>
                  <a:pt x="220532" y="216300"/>
                  <a:pt x="208848" y="219320"/>
                  <a:pt x="233018" y="211263"/>
                </a:cubicBezTo>
                <a:lnTo>
                  <a:pt x="233018" y="211263"/>
                </a:lnTo>
                <a:cubicBezTo>
                  <a:pt x="237251" y="210205"/>
                  <a:pt x="241632" y="209620"/>
                  <a:pt x="245718" y="208088"/>
                </a:cubicBezTo>
                <a:cubicBezTo>
                  <a:pt x="250150" y="206426"/>
                  <a:pt x="254185" y="203855"/>
                  <a:pt x="258418" y="201738"/>
                </a:cubicBezTo>
                <a:cubicBezTo>
                  <a:pt x="273235" y="179513"/>
                  <a:pt x="264768" y="186921"/>
                  <a:pt x="280643" y="176338"/>
                </a:cubicBezTo>
                <a:cubicBezTo>
                  <a:pt x="279585" y="167871"/>
                  <a:pt x="278994" y="159333"/>
                  <a:pt x="277468" y="150938"/>
                </a:cubicBezTo>
                <a:cubicBezTo>
                  <a:pt x="276869" y="147645"/>
                  <a:pt x="274293" y="144760"/>
                  <a:pt x="274293" y="141413"/>
                </a:cubicBezTo>
                <a:cubicBezTo>
                  <a:pt x="274293" y="138066"/>
                  <a:pt x="274855" y="133979"/>
                  <a:pt x="277468" y="131888"/>
                </a:cubicBezTo>
                <a:cubicBezTo>
                  <a:pt x="280875" y="129162"/>
                  <a:pt x="285972" y="129912"/>
                  <a:pt x="290168" y="128713"/>
                </a:cubicBezTo>
                <a:cubicBezTo>
                  <a:pt x="293386" y="127794"/>
                  <a:pt x="296518" y="126596"/>
                  <a:pt x="299693" y="125538"/>
                </a:cubicBezTo>
                <a:cubicBezTo>
                  <a:pt x="300751" y="122363"/>
                  <a:pt x="302868" y="119360"/>
                  <a:pt x="302868" y="116013"/>
                </a:cubicBezTo>
                <a:cubicBezTo>
                  <a:pt x="302868" y="97636"/>
                  <a:pt x="299912" y="103751"/>
                  <a:pt x="293343" y="90613"/>
                </a:cubicBezTo>
                <a:cubicBezTo>
                  <a:pt x="291846" y="87620"/>
                  <a:pt x="291226" y="84263"/>
                  <a:pt x="290168" y="81088"/>
                </a:cubicBezTo>
                <a:cubicBezTo>
                  <a:pt x="293343" y="78971"/>
                  <a:pt x="296280" y="76445"/>
                  <a:pt x="299693" y="74738"/>
                </a:cubicBezTo>
                <a:cubicBezTo>
                  <a:pt x="312007" y="68581"/>
                  <a:pt x="315542" y="72466"/>
                  <a:pt x="331443" y="74738"/>
                </a:cubicBezTo>
                <a:cubicBezTo>
                  <a:pt x="357593" y="83455"/>
                  <a:pt x="343867" y="82035"/>
                  <a:pt x="372718" y="77913"/>
                </a:cubicBezTo>
                <a:cubicBezTo>
                  <a:pt x="380448" y="54723"/>
                  <a:pt x="380691" y="65357"/>
                  <a:pt x="375893" y="46163"/>
                </a:cubicBezTo>
                <a:cubicBezTo>
                  <a:pt x="376542" y="42272"/>
                  <a:pt x="377062" y="0"/>
                  <a:pt x="401293" y="30288"/>
                </a:cubicBezTo>
                <a:cubicBezTo>
                  <a:pt x="433291" y="70285"/>
                  <a:pt x="382266" y="53313"/>
                  <a:pt x="417168" y="62038"/>
                </a:cubicBezTo>
                <a:cubicBezTo>
                  <a:pt x="416110" y="73680"/>
                  <a:pt x="417431" y="85790"/>
                  <a:pt x="413993" y="96963"/>
                </a:cubicBezTo>
                <a:cubicBezTo>
                  <a:pt x="412871" y="100610"/>
                  <a:pt x="406490" y="100077"/>
                  <a:pt x="404468" y="103313"/>
                </a:cubicBezTo>
                <a:cubicBezTo>
                  <a:pt x="400920" y="108989"/>
                  <a:pt x="398118" y="122363"/>
                  <a:pt x="398118" y="122363"/>
                </a:cubicBezTo>
                <a:cubicBezTo>
                  <a:pt x="404588" y="167652"/>
                  <a:pt x="391355" y="126675"/>
                  <a:pt x="442568" y="147763"/>
                </a:cubicBezTo>
                <a:cubicBezTo>
                  <a:pt x="447965" y="149985"/>
                  <a:pt x="455744" y="170464"/>
                  <a:pt x="461618" y="176338"/>
                </a:cubicBezTo>
                <a:cubicBezTo>
                  <a:pt x="464793" y="179513"/>
                  <a:pt x="468268" y="182414"/>
                  <a:pt x="471143" y="185863"/>
                </a:cubicBezTo>
                <a:cubicBezTo>
                  <a:pt x="473586" y="188794"/>
                  <a:pt x="474958" y="192536"/>
                  <a:pt x="477493" y="195388"/>
                </a:cubicBezTo>
                <a:cubicBezTo>
                  <a:pt x="483459" y="202100"/>
                  <a:pt x="491562" y="206966"/>
                  <a:pt x="496543" y="214438"/>
                </a:cubicBezTo>
                <a:lnTo>
                  <a:pt x="509243" y="233488"/>
                </a:lnTo>
                <a:cubicBezTo>
                  <a:pt x="511360" y="236663"/>
                  <a:pt x="514386" y="239393"/>
                  <a:pt x="515593" y="243013"/>
                </a:cubicBezTo>
                <a:cubicBezTo>
                  <a:pt x="519975" y="256158"/>
                  <a:pt x="516912" y="249753"/>
                  <a:pt x="525118" y="262063"/>
                </a:cubicBezTo>
                <a:cubicBezTo>
                  <a:pt x="527732" y="275134"/>
                  <a:pt x="531869" y="286661"/>
                  <a:pt x="525118" y="300163"/>
                </a:cubicBezTo>
                <a:cubicBezTo>
                  <a:pt x="523621" y="303156"/>
                  <a:pt x="518768" y="302280"/>
                  <a:pt x="515593" y="303338"/>
                </a:cubicBezTo>
                <a:cubicBezTo>
                  <a:pt x="514535" y="306513"/>
                  <a:pt x="514509" y="310250"/>
                  <a:pt x="512418" y="312863"/>
                </a:cubicBezTo>
                <a:cubicBezTo>
                  <a:pt x="510034" y="315843"/>
                  <a:pt x="505591" y="316515"/>
                  <a:pt x="502893" y="319213"/>
                </a:cubicBezTo>
                <a:cubicBezTo>
                  <a:pt x="500195" y="321911"/>
                  <a:pt x="498660" y="325563"/>
                  <a:pt x="496543" y="328738"/>
                </a:cubicBezTo>
                <a:cubicBezTo>
                  <a:pt x="504523" y="352679"/>
                  <a:pt x="492830" y="324097"/>
                  <a:pt x="509243" y="344613"/>
                </a:cubicBezTo>
                <a:cubicBezTo>
                  <a:pt x="511334" y="347226"/>
                  <a:pt x="510921" y="351145"/>
                  <a:pt x="512418" y="354138"/>
                </a:cubicBezTo>
                <a:cubicBezTo>
                  <a:pt x="514125" y="357551"/>
                  <a:pt x="517061" y="360250"/>
                  <a:pt x="518768" y="363663"/>
                </a:cubicBezTo>
                <a:cubicBezTo>
                  <a:pt x="520265" y="366656"/>
                  <a:pt x="520087" y="370403"/>
                  <a:pt x="521943" y="373188"/>
                </a:cubicBezTo>
                <a:cubicBezTo>
                  <a:pt x="528900" y="383623"/>
                  <a:pt x="532208" y="381742"/>
                  <a:pt x="540993" y="389063"/>
                </a:cubicBezTo>
                <a:cubicBezTo>
                  <a:pt x="544442" y="391938"/>
                  <a:pt x="546349" y="396920"/>
                  <a:pt x="550518" y="398588"/>
                </a:cubicBezTo>
                <a:cubicBezTo>
                  <a:pt x="557466" y="401367"/>
                  <a:pt x="565335" y="400705"/>
                  <a:pt x="572743" y="401763"/>
                </a:cubicBezTo>
                <a:cubicBezTo>
                  <a:pt x="579093" y="405996"/>
                  <a:pt x="589380" y="407223"/>
                  <a:pt x="591793" y="414463"/>
                </a:cubicBezTo>
                <a:cubicBezTo>
                  <a:pt x="600179" y="439620"/>
                  <a:pt x="597043" y="426911"/>
                  <a:pt x="601318" y="452563"/>
                </a:cubicBezTo>
                <a:cubicBezTo>
                  <a:pt x="604493" y="451505"/>
                  <a:pt x="608476" y="451755"/>
                  <a:pt x="610843" y="449388"/>
                </a:cubicBezTo>
                <a:cubicBezTo>
                  <a:pt x="613210" y="447021"/>
                  <a:pt x="612521" y="442856"/>
                  <a:pt x="614018" y="439863"/>
                </a:cubicBezTo>
                <a:cubicBezTo>
                  <a:pt x="615725" y="436450"/>
                  <a:pt x="618251" y="433513"/>
                  <a:pt x="620368" y="430338"/>
                </a:cubicBezTo>
                <a:cubicBezTo>
                  <a:pt x="632010" y="431396"/>
                  <a:pt x="643706" y="435058"/>
                  <a:pt x="655293" y="433513"/>
                </a:cubicBezTo>
                <a:cubicBezTo>
                  <a:pt x="674192" y="430993"/>
                  <a:pt x="664092" y="423308"/>
                  <a:pt x="671168" y="414463"/>
                </a:cubicBezTo>
                <a:cubicBezTo>
                  <a:pt x="673552" y="411483"/>
                  <a:pt x="677518" y="410230"/>
                  <a:pt x="680693" y="408113"/>
                </a:cubicBezTo>
                <a:cubicBezTo>
                  <a:pt x="685985" y="409171"/>
                  <a:pt x="691883" y="408611"/>
                  <a:pt x="696568" y="411288"/>
                </a:cubicBezTo>
                <a:cubicBezTo>
                  <a:pt x="714606" y="421595"/>
                  <a:pt x="690172" y="421089"/>
                  <a:pt x="712443" y="427163"/>
                </a:cubicBezTo>
                <a:cubicBezTo>
                  <a:pt x="720675" y="429408"/>
                  <a:pt x="729376" y="429280"/>
                  <a:pt x="737843" y="430338"/>
                </a:cubicBezTo>
                <a:cubicBezTo>
                  <a:pt x="736785" y="433513"/>
                  <a:pt x="736759" y="437250"/>
                  <a:pt x="734668" y="439863"/>
                </a:cubicBezTo>
                <a:cubicBezTo>
                  <a:pt x="728602" y="447446"/>
                  <a:pt x="723287" y="445553"/>
                  <a:pt x="715618" y="449388"/>
                </a:cubicBezTo>
                <a:cubicBezTo>
                  <a:pt x="712205" y="451095"/>
                  <a:pt x="709268" y="453621"/>
                  <a:pt x="706093" y="455738"/>
                </a:cubicBezTo>
                <a:cubicBezTo>
                  <a:pt x="707151" y="463146"/>
                  <a:pt x="706229" y="471124"/>
                  <a:pt x="709268" y="477963"/>
                </a:cubicBezTo>
                <a:cubicBezTo>
                  <a:pt x="710818" y="481450"/>
                  <a:pt x="716280" y="481441"/>
                  <a:pt x="718793" y="484313"/>
                </a:cubicBezTo>
                <a:cubicBezTo>
                  <a:pt x="723819" y="490056"/>
                  <a:pt x="727260" y="497013"/>
                  <a:pt x="731493" y="503363"/>
                </a:cubicBezTo>
                <a:lnTo>
                  <a:pt x="731493" y="503363"/>
                </a:lnTo>
                <a:cubicBezTo>
                  <a:pt x="739050" y="526033"/>
                  <a:pt x="734130" y="516844"/>
                  <a:pt x="744193" y="531938"/>
                </a:cubicBezTo>
                <a:cubicBezTo>
                  <a:pt x="745251" y="549930"/>
                  <a:pt x="737816" y="570630"/>
                  <a:pt x="747368" y="585913"/>
                </a:cubicBezTo>
                <a:cubicBezTo>
                  <a:pt x="752447" y="594040"/>
                  <a:pt x="766490" y="584314"/>
                  <a:pt x="775943" y="582738"/>
                </a:cubicBezTo>
                <a:cubicBezTo>
                  <a:pt x="779244" y="582188"/>
                  <a:pt x="782186" y="580219"/>
                  <a:pt x="785468" y="579563"/>
                </a:cubicBezTo>
                <a:cubicBezTo>
                  <a:pt x="792806" y="578095"/>
                  <a:pt x="800285" y="577446"/>
                  <a:pt x="807693" y="576388"/>
                </a:cubicBezTo>
                <a:cubicBezTo>
                  <a:pt x="814043" y="578505"/>
                  <a:pt x="821067" y="579190"/>
                  <a:pt x="826743" y="582738"/>
                </a:cubicBezTo>
                <a:cubicBezTo>
                  <a:pt x="829979" y="584760"/>
                  <a:pt x="831386" y="588850"/>
                  <a:pt x="833093" y="592263"/>
                </a:cubicBezTo>
                <a:cubicBezTo>
                  <a:pt x="834590" y="595256"/>
                  <a:pt x="833050" y="600869"/>
                  <a:pt x="836268" y="601788"/>
                </a:cubicBezTo>
                <a:cubicBezTo>
                  <a:pt x="849536" y="605579"/>
                  <a:pt x="863785" y="603905"/>
                  <a:pt x="877543" y="604963"/>
                </a:cubicBezTo>
                <a:cubicBezTo>
                  <a:pt x="879660" y="611313"/>
                  <a:pt x="882270" y="617519"/>
                  <a:pt x="883893" y="624013"/>
                </a:cubicBezTo>
                <a:cubicBezTo>
                  <a:pt x="884951" y="628246"/>
                  <a:pt x="884647" y="633082"/>
                  <a:pt x="887068" y="636713"/>
                </a:cubicBezTo>
                <a:cubicBezTo>
                  <a:pt x="889185" y="639888"/>
                  <a:pt x="893418" y="640946"/>
                  <a:pt x="896593" y="643063"/>
                </a:cubicBezTo>
                <a:cubicBezTo>
                  <a:pt x="910351" y="642005"/>
                  <a:pt x="924176" y="641600"/>
                  <a:pt x="937868" y="639888"/>
                </a:cubicBezTo>
                <a:cubicBezTo>
                  <a:pt x="941189" y="639473"/>
                  <a:pt x="945026" y="639080"/>
                  <a:pt x="947393" y="636713"/>
                </a:cubicBezTo>
                <a:cubicBezTo>
                  <a:pt x="949760" y="634346"/>
                  <a:pt x="948477" y="629801"/>
                  <a:pt x="950568" y="627188"/>
                </a:cubicBezTo>
                <a:cubicBezTo>
                  <a:pt x="952952" y="624208"/>
                  <a:pt x="956918" y="622955"/>
                  <a:pt x="960093" y="620838"/>
                </a:cubicBezTo>
                <a:cubicBezTo>
                  <a:pt x="964326" y="621896"/>
                  <a:pt x="971115" y="619985"/>
                  <a:pt x="972793" y="624013"/>
                </a:cubicBezTo>
                <a:cubicBezTo>
                  <a:pt x="980398" y="642265"/>
                  <a:pt x="975771" y="660120"/>
                  <a:pt x="972793" y="677988"/>
                </a:cubicBezTo>
                <a:cubicBezTo>
                  <a:pt x="973851" y="683280"/>
                  <a:pt x="970958" y="691859"/>
                  <a:pt x="975968" y="693863"/>
                </a:cubicBezTo>
                <a:cubicBezTo>
                  <a:pt x="979880" y="695428"/>
                  <a:pt x="1005225" y="691934"/>
                  <a:pt x="1014068" y="687513"/>
                </a:cubicBezTo>
                <a:cubicBezTo>
                  <a:pt x="1017481" y="685806"/>
                  <a:pt x="1020418" y="683280"/>
                  <a:pt x="1023593" y="681163"/>
                </a:cubicBezTo>
                <a:cubicBezTo>
                  <a:pt x="1025710" y="677988"/>
                  <a:pt x="1026963" y="674022"/>
                  <a:pt x="1029943" y="671638"/>
                </a:cubicBezTo>
                <a:cubicBezTo>
                  <a:pt x="1032556" y="669547"/>
                  <a:pt x="1036186" y="669119"/>
                  <a:pt x="1039468" y="668463"/>
                </a:cubicBezTo>
                <a:cubicBezTo>
                  <a:pt x="1096350" y="657087"/>
                  <a:pt x="1036744" y="671525"/>
                  <a:pt x="1074393" y="662113"/>
                </a:cubicBezTo>
                <a:cubicBezTo>
                  <a:pt x="1111956" y="637071"/>
                  <a:pt x="1093080" y="641790"/>
                  <a:pt x="1096618" y="716088"/>
                </a:cubicBezTo>
                <a:cubicBezTo>
                  <a:pt x="1093443" y="718205"/>
                  <a:pt x="1088986" y="719125"/>
                  <a:pt x="1087093" y="722438"/>
                </a:cubicBezTo>
                <a:cubicBezTo>
                  <a:pt x="1081095" y="732934"/>
                  <a:pt x="1084200" y="740887"/>
                  <a:pt x="1087093" y="751013"/>
                </a:cubicBezTo>
                <a:cubicBezTo>
                  <a:pt x="1088012" y="754231"/>
                  <a:pt x="1088771" y="757545"/>
                  <a:pt x="1090268" y="760538"/>
                </a:cubicBezTo>
                <a:cubicBezTo>
                  <a:pt x="1091975" y="763951"/>
                  <a:pt x="1094911" y="766650"/>
                  <a:pt x="1096618" y="770063"/>
                </a:cubicBezTo>
                <a:cubicBezTo>
                  <a:pt x="1098115" y="773056"/>
                  <a:pt x="1097937" y="776803"/>
                  <a:pt x="1099793" y="779588"/>
                </a:cubicBezTo>
                <a:cubicBezTo>
                  <a:pt x="1102284" y="783324"/>
                  <a:pt x="1106143" y="785938"/>
                  <a:pt x="1109318" y="789113"/>
                </a:cubicBezTo>
                <a:cubicBezTo>
                  <a:pt x="1116024" y="809230"/>
                  <a:pt x="1113376" y="797044"/>
                  <a:pt x="1109318" y="833563"/>
                </a:cubicBezTo>
                <a:cubicBezTo>
                  <a:pt x="1107043" y="854040"/>
                  <a:pt x="1107074" y="852066"/>
                  <a:pt x="1102968" y="868488"/>
                </a:cubicBezTo>
                <a:cubicBezTo>
                  <a:pt x="1105729" y="882292"/>
                  <a:pt x="1107077" y="896783"/>
                  <a:pt x="1118843" y="906588"/>
                </a:cubicBezTo>
                <a:cubicBezTo>
                  <a:pt x="1121414" y="908731"/>
                  <a:pt x="1125375" y="908266"/>
                  <a:pt x="1128368" y="909763"/>
                </a:cubicBezTo>
                <a:cubicBezTo>
                  <a:pt x="1131781" y="911470"/>
                  <a:pt x="1134273" y="914906"/>
                  <a:pt x="1137893" y="916113"/>
                </a:cubicBezTo>
                <a:cubicBezTo>
                  <a:pt x="1144000" y="918149"/>
                  <a:pt x="1150698" y="917727"/>
                  <a:pt x="1156943" y="919288"/>
                </a:cubicBezTo>
                <a:cubicBezTo>
                  <a:pt x="1163437" y="920911"/>
                  <a:pt x="1175993" y="925638"/>
                  <a:pt x="1175993" y="925638"/>
                </a:cubicBezTo>
                <a:cubicBezTo>
                  <a:pt x="1177051" y="928813"/>
                  <a:pt x="1178356" y="931916"/>
                  <a:pt x="1179168" y="935163"/>
                </a:cubicBezTo>
                <a:lnTo>
                  <a:pt x="1185518" y="960563"/>
                </a:lnTo>
                <a:cubicBezTo>
                  <a:pt x="1182343" y="962680"/>
                  <a:pt x="1179500" y="965410"/>
                  <a:pt x="1175993" y="966913"/>
                </a:cubicBezTo>
                <a:cubicBezTo>
                  <a:pt x="1171982" y="968632"/>
                  <a:pt x="1166700" y="967362"/>
                  <a:pt x="1163293" y="970088"/>
                </a:cubicBezTo>
                <a:cubicBezTo>
                  <a:pt x="1160680" y="972179"/>
                  <a:pt x="1162209" y="977000"/>
                  <a:pt x="1160118" y="979613"/>
                </a:cubicBezTo>
                <a:cubicBezTo>
                  <a:pt x="1157734" y="982593"/>
                  <a:pt x="1153906" y="984070"/>
                  <a:pt x="1150593" y="985963"/>
                </a:cubicBezTo>
                <a:cubicBezTo>
                  <a:pt x="1146484" y="988311"/>
                  <a:pt x="1142287" y="990555"/>
                  <a:pt x="1137893" y="992313"/>
                </a:cubicBezTo>
                <a:cubicBezTo>
                  <a:pt x="1131678" y="994799"/>
                  <a:pt x="1124412" y="994950"/>
                  <a:pt x="1118843" y="998663"/>
                </a:cubicBezTo>
                <a:lnTo>
                  <a:pt x="1109318" y="1005013"/>
                </a:lnTo>
                <a:cubicBezTo>
                  <a:pt x="1089210" y="1003955"/>
                  <a:pt x="1069129" y="1001838"/>
                  <a:pt x="1048993" y="1001838"/>
                </a:cubicBezTo>
                <a:cubicBezTo>
                  <a:pt x="1045646" y="1001838"/>
                  <a:pt x="1041835" y="1002646"/>
                  <a:pt x="1039468" y="1005013"/>
                </a:cubicBezTo>
                <a:cubicBezTo>
                  <a:pt x="1037101" y="1007380"/>
                  <a:pt x="1037351" y="1011363"/>
                  <a:pt x="1036293" y="1014538"/>
                </a:cubicBezTo>
                <a:cubicBezTo>
                  <a:pt x="1035198" y="1024395"/>
                  <a:pt x="1037438" y="1044102"/>
                  <a:pt x="1026768" y="1052638"/>
                </a:cubicBezTo>
                <a:cubicBezTo>
                  <a:pt x="1024155" y="1054729"/>
                  <a:pt x="1020236" y="1054316"/>
                  <a:pt x="1017243" y="1055813"/>
                </a:cubicBezTo>
                <a:cubicBezTo>
                  <a:pt x="1013830" y="1057520"/>
                  <a:pt x="1011205" y="1060613"/>
                  <a:pt x="1007718" y="1062163"/>
                </a:cubicBezTo>
                <a:cubicBezTo>
                  <a:pt x="1001601" y="1064881"/>
                  <a:pt x="994237" y="1064800"/>
                  <a:pt x="988668" y="1068513"/>
                </a:cubicBezTo>
                <a:cubicBezTo>
                  <a:pt x="961371" y="1086711"/>
                  <a:pt x="995908" y="1064893"/>
                  <a:pt x="969618" y="1078038"/>
                </a:cubicBezTo>
                <a:cubicBezTo>
                  <a:pt x="966205" y="1079745"/>
                  <a:pt x="963824" y="1083588"/>
                  <a:pt x="960093" y="1084388"/>
                </a:cubicBezTo>
                <a:cubicBezTo>
                  <a:pt x="948663" y="1086837"/>
                  <a:pt x="936810" y="1086505"/>
                  <a:pt x="925168" y="1087563"/>
                </a:cubicBezTo>
                <a:cubicBezTo>
                  <a:pt x="900711" y="1095715"/>
                  <a:pt x="912333" y="1091427"/>
                  <a:pt x="890243" y="1100263"/>
                </a:cubicBezTo>
                <a:cubicBezTo>
                  <a:pt x="884951" y="1099205"/>
                  <a:pt x="878759" y="1100225"/>
                  <a:pt x="874368" y="1097088"/>
                </a:cubicBezTo>
                <a:cubicBezTo>
                  <a:pt x="870517" y="1094337"/>
                  <a:pt x="870453" y="1088447"/>
                  <a:pt x="868018" y="1084388"/>
                </a:cubicBezTo>
                <a:cubicBezTo>
                  <a:pt x="855281" y="1063160"/>
                  <a:pt x="861760" y="1067485"/>
                  <a:pt x="845793" y="1062163"/>
                </a:cubicBezTo>
                <a:cubicBezTo>
                  <a:pt x="840501" y="1063221"/>
                  <a:pt x="834745" y="1062925"/>
                  <a:pt x="829918" y="1065338"/>
                </a:cubicBezTo>
                <a:cubicBezTo>
                  <a:pt x="825902" y="1067346"/>
                  <a:pt x="823842" y="1071988"/>
                  <a:pt x="820393" y="1074863"/>
                </a:cubicBezTo>
                <a:cubicBezTo>
                  <a:pt x="817462" y="1077306"/>
                  <a:pt x="814181" y="1079320"/>
                  <a:pt x="810868" y="1081213"/>
                </a:cubicBezTo>
                <a:cubicBezTo>
                  <a:pt x="804691" y="1084743"/>
                  <a:pt x="795929" y="1089119"/>
                  <a:pt x="788643" y="1090738"/>
                </a:cubicBezTo>
                <a:cubicBezTo>
                  <a:pt x="782359" y="1092135"/>
                  <a:pt x="775943" y="1092855"/>
                  <a:pt x="769593" y="1093913"/>
                </a:cubicBezTo>
                <a:cubicBezTo>
                  <a:pt x="767476" y="1097088"/>
                  <a:pt x="764793" y="1099951"/>
                  <a:pt x="763243" y="1103438"/>
                </a:cubicBezTo>
                <a:cubicBezTo>
                  <a:pt x="761397" y="1107591"/>
                  <a:pt x="757350" y="1127475"/>
                  <a:pt x="750543" y="1132013"/>
                </a:cubicBezTo>
                <a:cubicBezTo>
                  <a:pt x="746912" y="1134434"/>
                  <a:pt x="742039" y="1133989"/>
                  <a:pt x="737843" y="1135188"/>
                </a:cubicBezTo>
                <a:cubicBezTo>
                  <a:pt x="734625" y="1136107"/>
                  <a:pt x="731646" y="1138006"/>
                  <a:pt x="728318" y="1138363"/>
                </a:cubicBezTo>
                <a:cubicBezTo>
                  <a:pt x="701926" y="1141191"/>
                  <a:pt x="675401" y="1142596"/>
                  <a:pt x="648943" y="1144713"/>
                </a:cubicBezTo>
                <a:cubicBezTo>
                  <a:pt x="647885" y="1158471"/>
                  <a:pt x="651022" y="1173228"/>
                  <a:pt x="645768" y="1185988"/>
                </a:cubicBezTo>
                <a:cubicBezTo>
                  <a:pt x="642862" y="1193045"/>
                  <a:pt x="626718" y="1198688"/>
                  <a:pt x="626718" y="1198688"/>
                </a:cubicBezTo>
                <a:cubicBezTo>
                  <a:pt x="625660" y="1201863"/>
                  <a:pt x="625040" y="1205220"/>
                  <a:pt x="623543" y="1208213"/>
                </a:cubicBezTo>
                <a:cubicBezTo>
                  <a:pt x="621836" y="1211626"/>
                  <a:pt x="618743" y="1214251"/>
                  <a:pt x="617193" y="1217738"/>
                </a:cubicBezTo>
                <a:cubicBezTo>
                  <a:pt x="614475" y="1223855"/>
                  <a:pt x="612960" y="1230438"/>
                  <a:pt x="610843" y="1236788"/>
                </a:cubicBezTo>
                <a:lnTo>
                  <a:pt x="607668" y="1246313"/>
                </a:lnTo>
                <a:lnTo>
                  <a:pt x="604493" y="1255838"/>
                </a:lnTo>
                <a:cubicBezTo>
                  <a:pt x="605551" y="1263246"/>
                  <a:pt x="607668" y="1270579"/>
                  <a:pt x="607668" y="1278063"/>
                </a:cubicBezTo>
                <a:cubicBezTo>
                  <a:pt x="607668" y="1282427"/>
                  <a:pt x="606025" y="1286677"/>
                  <a:pt x="604493" y="1290763"/>
                </a:cubicBezTo>
                <a:cubicBezTo>
                  <a:pt x="602831" y="1295195"/>
                  <a:pt x="601173" y="1299827"/>
                  <a:pt x="598143" y="1303463"/>
                </a:cubicBezTo>
                <a:cubicBezTo>
                  <a:pt x="586092" y="1317924"/>
                  <a:pt x="547762" y="1312537"/>
                  <a:pt x="540993" y="1312988"/>
                </a:cubicBezTo>
                <a:lnTo>
                  <a:pt x="525118" y="1319338"/>
                </a:ln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2" name="Прямоугольник 321"/>
          <p:cNvSpPr/>
          <p:nvPr/>
        </p:nvSpPr>
        <p:spPr>
          <a:xfrm>
            <a:off x="8719883" y="3219599"/>
            <a:ext cx="879475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Актаныш</a:t>
            </a:r>
          </a:p>
        </p:txBody>
      </p:sp>
      <p:sp>
        <p:nvSpPr>
          <p:cNvPr id="323" name="Прямоугольник 322"/>
          <p:cNvSpPr/>
          <p:nvPr/>
        </p:nvSpPr>
        <p:spPr>
          <a:xfrm>
            <a:off x="8044754" y="2979238"/>
            <a:ext cx="88265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Мензелинск</a:t>
            </a:r>
          </a:p>
        </p:txBody>
      </p:sp>
      <p:sp>
        <p:nvSpPr>
          <p:cNvPr id="324" name="Прямоугольник 323"/>
          <p:cNvSpPr/>
          <p:nvPr/>
        </p:nvSpPr>
        <p:spPr>
          <a:xfrm>
            <a:off x="7874716" y="3969626"/>
            <a:ext cx="879475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Муслюмово</a:t>
            </a:r>
          </a:p>
        </p:txBody>
      </p:sp>
      <p:sp>
        <p:nvSpPr>
          <p:cNvPr id="325" name="Прямоугольник 324"/>
          <p:cNvSpPr/>
          <p:nvPr/>
        </p:nvSpPr>
        <p:spPr>
          <a:xfrm>
            <a:off x="8162925" y="5075531"/>
            <a:ext cx="5207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Уруссу</a:t>
            </a:r>
          </a:p>
        </p:txBody>
      </p:sp>
      <p:sp>
        <p:nvSpPr>
          <p:cNvPr id="326" name="Прямоугольник 325"/>
          <p:cNvSpPr/>
          <p:nvPr/>
        </p:nvSpPr>
        <p:spPr>
          <a:xfrm>
            <a:off x="2917826" y="4357179"/>
            <a:ext cx="6365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Болгар</a:t>
            </a:r>
          </a:p>
        </p:txBody>
      </p:sp>
      <p:sp>
        <p:nvSpPr>
          <p:cNvPr id="327" name="Полилиния 326"/>
          <p:cNvSpPr/>
          <p:nvPr/>
        </p:nvSpPr>
        <p:spPr>
          <a:xfrm>
            <a:off x="4223081" y="4845277"/>
            <a:ext cx="1317886" cy="1133366"/>
          </a:xfrm>
          <a:custGeom>
            <a:avLst/>
            <a:gdLst>
              <a:gd name="connsiteX0" fmla="*/ 79375 w 1280209"/>
              <a:gd name="connsiteY0" fmla="*/ 838200 h 1181119"/>
              <a:gd name="connsiteX1" fmla="*/ 76200 w 1280209"/>
              <a:gd name="connsiteY1" fmla="*/ 850900 h 1181119"/>
              <a:gd name="connsiteX2" fmla="*/ 82550 w 1280209"/>
              <a:gd name="connsiteY2" fmla="*/ 869950 h 1181119"/>
              <a:gd name="connsiteX3" fmla="*/ 92075 w 1280209"/>
              <a:gd name="connsiteY3" fmla="*/ 889000 h 1181119"/>
              <a:gd name="connsiteX4" fmla="*/ 95250 w 1280209"/>
              <a:gd name="connsiteY4" fmla="*/ 901700 h 1181119"/>
              <a:gd name="connsiteX5" fmla="*/ 120650 w 1280209"/>
              <a:gd name="connsiteY5" fmla="*/ 930275 h 1181119"/>
              <a:gd name="connsiteX6" fmla="*/ 190500 w 1280209"/>
              <a:gd name="connsiteY6" fmla="*/ 927100 h 1181119"/>
              <a:gd name="connsiteX7" fmla="*/ 187325 w 1280209"/>
              <a:gd name="connsiteY7" fmla="*/ 911225 h 1181119"/>
              <a:gd name="connsiteX8" fmla="*/ 193675 w 1280209"/>
              <a:gd name="connsiteY8" fmla="*/ 901700 h 1181119"/>
              <a:gd name="connsiteX9" fmla="*/ 222250 w 1280209"/>
              <a:gd name="connsiteY9" fmla="*/ 898525 h 1181119"/>
              <a:gd name="connsiteX10" fmla="*/ 234950 w 1280209"/>
              <a:gd name="connsiteY10" fmla="*/ 895350 h 1181119"/>
              <a:gd name="connsiteX11" fmla="*/ 225425 w 1280209"/>
              <a:gd name="connsiteY11" fmla="*/ 847725 h 1181119"/>
              <a:gd name="connsiteX12" fmla="*/ 254000 w 1280209"/>
              <a:gd name="connsiteY12" fmla="*/ 838200 h 1181119"/>
              <a:gd name="connsiteX13" fmla="*/ 263525 w 1280209"/>
              <a:gd name="connsiteY13" fmla="*/ 835025 h 1181119"/>
              <a:gd name="connsiteX14" fmla="*/ 273050 w 1280209"/>
              <a:gd name="connsiteY14" fmla="*/ 831850 h 1181119"/>
              <a:gd name="connsiteX15" fmla="*/ 288925 w 1280209"/>
              <a:gd name="connsiteY15" fmla="*/ 835025 h 1181119"/>
              <a:gd name="connsiteX16" fmla="*/ 292100 w 1280209"/>
              <a:gd name="connsiteY16" fmla="*/ 854075 h 1181119"/>
              <a:gd name="connsiteX17" fmla="*/ 301625 w 1280209"/>
              <a:gd name="connsiteY17" fmla="*/ 866775 h 1181119"/>
              <a:gd name="connsiteX18" fmla="*/ 304800 w 1280209"/>
              <a:gd name="connsiteY18" fmla="*/ 882650 h 1181119"/>
              <a:gd name="connsiteX19" fmla="*/ 311150 w 1280209"/>
              <a:gd name="connsiteY19" fmla="*/ 892175 h 1181119"/>
              <a:gd name="connsiteX20" fmla="*/ 317500 w 1280209"/>
              <a:gd name="connsiteY20" fmla="*/ 923925 h 1181119"/>
              <a:gd name="connsiteX21" fmla="*/ 320675 w 1280209"/>
              <a:gd name="connsiteY21" fmla="*/ 936625 h 1181119"/>
              <a:gd name="connsiteX22" fmla="*/ 333375 w 1280209"/>
              <a:gd name="connsiteY22" fmla="*/ 955675 h 1181119"/>
              <a:gd name="connsiteX23" fmla="*/ 352425 w 1280209"/>
              <a:gd name="connsiteY23" fmla="*/ 968375 h 1181119"/>
              <a:gd name="connsiteX24" fmla="*/ 384175 w 1280209"/>
              <a:gd name="connsiteY24" fmla="*/ 965200 h 1181119"/>
              <a:gd name="connsiteX25" fmla="*/ 396875 w 1280209"/>
              <a:gd name="connsiteY25" fmla="*/ 968375 h 1181119"/>
              <a:gd name="connsiteX26" fmla="*/ 400050 w 1280209"/>
              <a:gd name="connsiteY26" fmla="*/ 1009650 h 1181119"/>
              <a:gd name="connsiteX27" fmla="*/ 403225 w 1280209"/>
              <a:gd name="connsiteY27" fmla="*/ 1022350 h 1181119"/>
              <a:gd name="connsiteX28" fmla="*/ 406400 w 1280209"/>
              <a:gd name="connsiteY28" fmla="*/ 1038225 h 1181119"/>
              <a:gd name="connsiteX29" fmla="*/ 415925 w 1280209"/>
              <a:gd name="connsiteY29" fmla="*/ 1044575 h 1181119"/>
              <a:gd name="connsiteX30" fmla="*/ 425450 w 1280209"/>
              <a:gd name="connsiteY30" fmla="*/ 1073150 h 1181119"/>
              <a:gd name="connsiteX31" fmla="*/ 428625 w 1280209"/>
              <a:gd name="connsiteY31" fmla="*/ 1082675 h 1181119"/>
              <a:gd name="connsiteX32" fmla="*/ 438150 w 1280209"/>
              <a:gd name="connsiteY32" fmla="*/ 1108075 h 1181119"/>
              <a:gd name="connsiteX33" fmla="*/ 434975 w 1280209"/>
              <a:gd name="connsiteY33" fmla="*/ 1133475 h 1181119"/>
              <a:gd name="connsiteX34" fmla="*/ 415925 w 1280209"/>
              <a:gd name="connsiteY34" fmla="*/ 1136650 h 1181119"/>
              <a:gd name="connsiteX35" fmla="*/ 409575 w 1280209"/>
              <a:gd name="connsiteY35" fmla="*/ 1149350 h 1181119"/>
              <a:gd name="connsiteX36" fmla="*/ 412750 w 1280209"/>
              <a:gd name="connsiteY36" fmla="*/ 1168400 h 1181119"/>
              <a:gd name="connsiteX37" fmla="*/ 422275 w 1280209"/>
              <a:gd name="connsiteY37" fmla="*/ 1174750 h 1181119"/>
              <a:gd name="connsiteX38" fmla="*/ 460375 w 1280209"/>
              <a:gd name="connsiteY38" fmla="*/ 1181100 h 1181119"/>
              <a:gd name="connsiteX39" fmla="*/ 479425 w 1280209"/>
              <a:gd name="connsiteY39" fmla="*/ 1177925 h 1181119"/>
              <a:gd name="connsiteX40" fmla="*/ 482600 w 1280209"/>
              <a:gd name="connsiteY40" fmla="*/ 1168400 h 1181119"/>
              <a:gd name="connsiteX41" fmla="*/ 498475 w 1280209"/>
              <a:gd name="connsiteY41" fmla="*/ 1152525 h 1181119"/>
              <a:gd name="connsiteX42" fmla="*/ 514350 w 1280209"/>
              <a:gd name="connsiteY42" fmla="*/ 1139825 h 1181119"/>
              <a:gd name="connsiteX43" fmla="*/ 523875 w 1280209"/>
              <a:gd name="connsiteY43" fmla="*/ 1130300 h 1181119"/>
              <a:gd name="connsiteX44" fmla="*/ 546100 w 1280209"/>
              <a:gd name="connsiteY44" fmla="*/ 1127125 h 1181119"/>
              <a:gd name="connsiteX45" fmla="*/ 568325 w 1280209"/>
              <a:gd name="connsiteY45" fmla="*/ 1120775 h 1181119"/>
              <a:gd name="connsiteX46" fmla="*/ 577850 w 1280209"/>
              <a:gd name="connsiteY46" fmla="*/ 1114425 h 1181119"/>
              <a:gd name="connsiteX47" fmla="*/ 581025 w 1280209"/>
              <a:gd name="connsiteY47" fmla="*/ 1101725 h 1181119"/>
              <a:gd name="connsiteX48" fmla="*/ 587375 w 1280209"/>
              <a:gd name="connsiteY48" fmla="*/ 1092200 h 1181119"/>
              <a:gd name="connsiteX49" fmla="*/ 590550 w 1280209"/>
              <a:gd name="connsiteY49" fmla="*/ 1082675 h 1181119"/>
              <a:gd name="connsiteX50" fmla="*/ 635000 w 1280209"/>
              <a:gd name="connsiteY50" fmla="*/ 1082675 h 1181119"/>
              <a:gd name="connsiteX51" fmla="*/ 638175 w 1280209"/>
              <a:gd name="connsiteY51" fmla="*/ 1073150 h 1181119"/>
              <a:gd name="connsiteX52" fmla="*/ 644525 w 1280209"/>
              <a:gd name="connsiteY52" fmla="*/ 1063625 h 1181119"/>
              <a:gd name="connsiteX53" fmla="*/ 654050 w 1280209"/>
              <a:gd name="connsiteY53" fmla="*/ 1060450 h 1181119"/>
              <a:gd name="connsiteX54" fmla="*/ 663575 w 1280209"/>
              <a:gd name="connsiteY54" fmla="*/ 1054100 h 1181119"/>
              <a:gd name="connsiteX55" fmla="*/ 688975 w 1280209"/>
              <a:gd name="connsiteY55" fmla="*/ 1028700 h 1181119"/>
              <a:gd name="connsiteX56" fmla="*/ 698500 w 1280209"/>
              <a:gd name="connsiteY56" fmla="*/ 1025525 h 1181119"/>
              <a:gd name="connsiteX57" fmla="*/ 739775 w 1280209"/>
              <a:gd name="connsiteY57" fmla="*/ 1028700 h 1181119"/>
              <a:gd name="connsiteX58" fmla="*/ 742950 w 1280209"/>
              <a:gd name="connsiteY58" fmla="*/ 1038225 h 1181119"/>
              <a:gd name="connsiteX59" fmla="*/ 752475 w 1280209"/>
              <a:gd name="connsiteY59" fmla="*/ 1066800 h 1181119"/>
              <a:gd name="connsiteX60" fmla="*/ 771525 w 1280209"/>
              <a:gd name="connsiteY60" fmla="*/ 1069975 h 1181119"/>
              <a:gd name="connsiteX61" fmla="*/ 781050 w 1280209"/>
              <a:gd name="connsiteY61" fmla="*/ 1073150 h 1181119"/>
              <a:gd name="connsiteX62" fmla="*/ 828675 w 1280209"/>
              <a:gd name="connsiteY62" fmla="*/ 1076325 h 1181119"/>
              <a:gd name="connsiteX63" fmla="*/ 838200 w 1280209"/>
              <a:gd name="connsiteY63" fmla="*/ 1079500 h 1181119"/>
              <a:gd name="connsiteX64" fmla="*/ 844550 w 1280209"/>
              <a:gd name="connsiteY64" fmla="*/ 1089025 h 1181119"/>
              <a:gd name="connsiteX65" fmla="*/ 854075 w 1280209"/>
              <a:gd name="connsiteY65" fmla="*/ 1095375 h 1181119"/>
              <a:gd name="connsiteX66" fmla="*/ 889000 w 1280209"/>
              <a:gd name="connsiteY66" fmla="*/ 1089025 h 1181119"/>
              <a:gd name="connsiteX67" fmla="*/ 898525 w 1280209"/>
              <a:gd name="connsiteY67" fmla="*/ 1082675 h 1181119"/>
              <a:gd name="connsiteX68" fmla="*/ 904875 w 1280209"/>
              <a:gd name="connsiteY68" fmla="*/ 1073150 h 1181119"/>
              <a:gd name="connsiteX69" fmla="*/ 908050 w 1280209"/>
              <a:gd name="connsiteY69" fmla="*/ 1063625 h 1181119"/>
              <a:gd name="connsiteX70" fmla="*/ 917575 w 1280209"/>
              <a:gd name="connsiteY70" fmla="*/ 1057275 h 1181119"/>
              <a:gd name="connsiteX71" fmla="*/ 933450 w 1280209"/>
              <a:gd name="connsiteY71" fmla="*/ 1060450 h 1181119"/>
              <a:gd name="connsiteX72" fmla="*/ 936625 w 1280209"/>
              <a:gd name="connsiteY72" fmla="*/ 1069975 h 1181119"/>
              <a:gd name="connsiteX73" fmla="*/ 955675 w 1280209"/>
              <a:gd name="connsiteY73" fmla="*/ 1082675 h 1181119"/>
              <a:gd name="connsiteX74" fmla="*/ 962025 w 1280209"/>
              <a:gd name="connsiteY74" fmla="*/ 1092200 h 1181119"/>
              <a:gd name="connsiteX75" fmla="*/ 968375 w 1280209"/>
              <a:gd name="connsiteY75" fmla="*/ 1139825 h 1181119"/>
              <a:gd name="connsiteX76" fmla="*/ 1022350 w 1280209"/>
              <a:gd name="connsiteY76" fmla="*/ 1136650 h 1181119"/>
              <a:gd name="connsiteX77" fmla="*/ 1025525 w 1280209"/>
              <a:gd name="connsiteY77" fmla="*/ 1063625 h 1181119"/>
              <a:gd name="connsiteX78" fmla="*/ 1031875 w 1280209"/>
              <a:gd name="connsiteY78" fmla="*/ 1044575 h 1181119"/>
              <a:gd name="connsiteX79" fmla="*/ 1035050 w 1280209"/>
              <a:gd name="connsiteY79" fmla="*/ 1031875 h 1181119"/>
              <a:gd name="connsiteX80" fmla="*/ 1063625 w 1280209"/>
              <a:gd name="connsiteY80" fmla="*/ 1028700 h 1181119"/>
              <a:gd name="connsiteX81" fmla="*/ 1069975 w 1280209"/>
              <a:gd name="connsiteY81" fmla="*/ 974725 h 1181119"/>
              <a:gd name="connsiteX82" fmla="*/ 1073150 w 1280209"/>
              <a:gd name="connsiteY82" fmla="*/ 962025 h 1181119"/>
              <a:gd name="connsiteX83" fmla="*/ 1079500 w 1280209"/>
              <a:gd name="connsiteY83" fmla="*/ 917575 h 1181119"/>
              <a:gd name="connsiteX84" fmla="*/ 1082675 w 1280209"/>
              <a:gd name="connsiteY84" fmla="*/ 908050 h 1181119"/>
              <a:gd name="connsiteX85" fmla="*/ 1092200 w 1280209"/>
              <a:gd name="connsiteY85" fmla="*/ 901700 h 1181119"/>
              <a:gd name="connsiteX86" fmla="*/ 1101725 w 1280209"/>
              <a:gd name="connsiteY86" fmla="*/ 892175 h 1181119"/>
              <a:gd name="connsiteX87" fmla="*/ 1120775 w 1280209"/>
              <a:gd name="connsiteY87" fmla="*/ 879475 h 1181119"/>
              <a:gd name="connsiteX88" fmla="*/ 1117600 w 1280209"/>
              <a:gd name="connsiteY88" fmla="*/ 869950 h 1181119"/>
              <a:gd name="connsiteX89" fmla="*/ 1095375 w 1280209"/>
              <a:gd name="connsiteY89" fmla="*/ 857250 h 1181119"/>
              <a:gd name="connsiteX90" fmla="*/ 1085850 w 1280209"/>
              <a:gd name="connsiteY90" fmla="*/ 850900 h 1181119"/>
              <a:gd name="connsiteX91" fmla="*/ 1092200 w 1280209"/>
              <a:gd name="connsiteY91" fmla="*/ 812800 h 1181119"/>
              <a:gd name="connsiteX92" fmla="*/ 1095375 w 1280209"/>
              <a:gd name="connsiteY92" fmla="*/ 730250 h 1181119"/>
              <a:gd name="connsiteX93" fmla="*/ 1101725 w 1280209"/>
              <a:gd name="connsiteY93" fmla="*/ 708025 h 1181119"/>
              <a:gd name="connsiteX94" fmla="*/ 1111250 w 1280209"/>
              <a:gd name="connsiteY94" fmla="*/ 714375 h 1181119"/>
              <a:gd name="connsiteX95" fmla="*/ 1114425 w 1280209"/>
              <a:gd name="connsiteY95" fmla="*/ 723900 h 1181119"/>
              <a:gd name="connsiteX96" fmla="*/ 1123950 w 1280209"/>
              <a:gd name="connsiteY96" fmla="*/ 727075 h 1181119"/>
              <a:gd name="connsiteX97" fmla="*/ 1133475 w 1280209"/>
              <a:gd name="connsiteY97" fmla="*/ 733425 h 1181119"/>
              <a:gd name="connsiteX98" fmla="*/ 1168400 w 1280209"/>
              <a:gd name="connsiteY98" fmla="*/ 727075 h 1181119"/>
              <a:gd name="connsiteX99" fmla="*/ 1196975 w 1280209"/>
              <a:gd name="connsiteY99" fmla="*/ 714375 h 1181119"/>
              <a:gd name="connsiteX100" fmla="*/ 1212850 w 1280209"/>
              <a:gd name="connsiteY100" fmla="*/ 695325 h 1181119"/>
              <a:gd name="connsiteX101" fmla="*/ 1209675 w 1280209"/>
              <a:gd name="connsiteY101" fmla="*/ 679450 h 1181119"/>
              <a:gd name="connsiteX102" fmla="*/ 1203325 w 1280209"/>
              <a:gd name="connsiteY102" fmla="*/ 638175 h 1181119"/>
              <a:gd name="connsiteX103" fmla="*/ 1212850 w 1280209"/>
              <a:gd name="connsiteY103" fmla="*/ 635000 h 1181119"/>
              <a:gd name="connsiteX104" fmla="*/ 1235075 w 1280209"/>
              <a:gd name="connsiteY104" fmla="*/ 631825 h 1181119"/>
              <a:gd name="connsiteX105" fmla="*/ 1254125 w 1280209"/>
              <a:gd name="connsiteY105" fmla="*/ 615950 h 1181119"/>
              <a:gd name="connsiteX106" fmla="*/ 1263650 w 1280209"/>
              <a:gd name="connsiteY106" fmla="*/ 609600 h 1181119"/>
              <a:gd name="connsiteX107" fmla="*/ 1270000 w 1280209"/>
              <a:gd name="connsiteY107" fmla="*/ 600075 h 1181119"/>
              <a:gd name="connsiteX108" fmla="*/ 1279525 w 1280209"/>
              <a:gd name="connsiteY108" fmla="*/ 565150 h 1181119"/>
              <a:gd name="connsiteX109" fmla="*/ 1276350 w 1280209"/>
              <a:gd name="connsiteY109" fmla="*/ 517525 h 1181119"/>
              <a:gd name="connsiteX110" fmla="*/ 1266825 w 1280209"/>
              <a:gd name="connsiteY110" fmla="*/ 514350 h 1181119"/>
              <a:gd name="connsiteX111" fmla="*/ 1257300 w 1280209"/>
              <a:gd name="connsiteY111" fmla="*/ 504825 h 1181119"/>
              <a:gd name="connsiteX112" fmla="*/ 1250950 w 1280209"/>
              <a:gd name="connsiteY112" fmla="*/ 495300 h 1181119"/>
              <a:gd name="connsiteX113" fmla="*/ 1241425 w 1280209"/>
              <a:gd name="connsiteY113" fmla="*/ 473075 h 1181119"/>
              <a:gd name="connsiteX114" fmla="*/ 1212850 w 1280209"/>
              <a:gd name="connsiteY114" fmla="*/ 457200 h 1181119"/>
              <a:gd name="connsiteX115" fmla="*/ 1203325 w 1280209"/>
              <a:gd name="connsiteY115" fmla="*/ 450850 h 1181119"/>
              <a:gd name="connsiteX116" fmla="*/ 1200150 w 1280209"/>
              <a:gd name="connsiteY116" fmla="*/ 441325 h 1181119"/>
              <a:gd name="connsiteX117" fmla="*/ 1181100 w 1280209"/>
              <a:gd name="connsiteY117" fmla="*/ 434975 h 1181119"/>
              <a:gd name="connsiteX118" fmla="*/ 1146175 w 1280209"/>
              <a:gd name="connsiteY118" fmla="*/ 438150 h 1181119"/>
              <a:gd name="connsiteX119" fmla="*/ 1136650 w 1280209"/>
              <a:gd name="connsiteY119" fmla="*/ 444500 h 1181119"/>
              <a:gd name="connsiteX120" fmla="*/ 1127125 w 1280209"/>
              <a:gd name="connsiteY120" fmla="*/ 447675 h 1181119"/>
              <a:gd name="connsiteX121" fmla="*/ 1101725 w 1280209"/>
              <a:gd name="connsiteY121" fmla="*/ 454025 h 1181119"/>
              <a:gd name="connsiteX122" fmla="*/ 1073150 w 1280209"/>
              <a:gd name="connsiteY122" fmla="*/ 447675 h 1181119"/>
              <a:gd name="connsiteX123" fmla="*/ 1044575 w 1280209"/>
              <a:gd name="connsiteY123" fmla="*/ 431800 h 1181119"/>
              <a:gd name="connsiteX124" fmla="*/ 1009650 w 1280209"/>
              <a:gd name="connsiteY124" fmla="*/ 434975 h 1181119"/>
              <a:gd name="connsiteX125" fmla="*/ 1006475 w 1280209"/>
              <a:gd name="connsiteY125" fmla="*/ 444500 h 1181119"/>
              <a:gd name="connsiteX126" fmla="*/ 990600 w 1280209"/>
              <a:gd name="connsiteY126" fmla="*/ 466725 h 1181119"/>
              <a:gd name="connsiteX127" fmla="*/ 958850 w 1280209"/>
              <a:gd name="connsiteY127" fmla="*/ 479425 h 1181119"/>
              <a:gd name="connsiteX128" fmla="*/ 936625 w 1280209"/>
              <a:gd name="connsiteY128" fmla="*/ 485775 h 1181119"/>
              <a:gd name="connsiteX129" fmla="*/ 927100 w 1280209"/>
              <a:gd name="connsiteY129" fmla="*/ 495300 h 1181119"/>
              <a:gd name="connsiteX130" fmla="*/ 904875 w 1280209"/>
              <a:gd name="connsiteY130" fmla="*/ 501650 h 1181119"/>
              <a:gd name="connsiteX131" fmla="*/ 885825 w 1280209"/>
              <a:gd name="connsiteY131" fmla="*/ 508000 h 1181119"/>
              <a:gd name="connsiteX132" fmla="*/ 873125 w 1280209"/>
              <a:gd name="connsiteY132" fmla="*/ 511175 h 1181119"/>
              <a:gd name="connsiteX133" fmla="*/ 854075 w 1280209"/>
              <a:gd name="connsiteY133" fmla="*/ 514350 h 1181119"/>
              <a:gd name="connsiteX134" fmla="*/ 844550 w 1280209"/>
              <a:gd name="connsiteY134" fmla="*/ 517525 h 1181119"/>
              <a:gd name="connsiteX135" fmla="*/ 825500 w 1280209"/>
              <a:gd name="connsiteY135" fmla="*/ 520700 h 1181119"/>
              <a:gd name="connsiteX136" fmla="*/ 803275 w 1280209"/>
              <a:gd name="connsiteY136" fmla="*/ 517525 h 1181119"/>
              <a:gd name="connsiteX137" fmla="*/ 800100 w 1280209"/>
              <a:gd name="connsiteY137" fmla="*/ 501650 h 1181119"/>
              <a:gd name="connsiteX138" fmla="*/ 793750 w 1280209"/>
              <a:gd name="connsiteY138" fmla="*/ 492125 h 1181119"/>
              <a:gd name="connsiteX139" fmla="*/ 790575 w 1280209"/>
              <a:gd name="connsiteY139" fmla="*/ 501650 h 1181119"/>
              <a:gd name="connsiteX140" fmla="*/ 781050 w 1280209"/>
              <a:gd name="connsiteY140" fmla="*/ 523875 h 1181119"/>
              <a:gd name="connsiteX141" fmla="*/ 771525 w 1280209"/>
              <a:gd name="connsiteY141" fmla="*/ 527050 h 1181119"/>
              <a:gd name="connsiteX142" fmla="*/ 758825 w 1280209"/>
              <a:gd name="connsiteY142" fmla="*/ 533400 h 1181119"/>
              <a:gd name="connsiteX143" fmla="*/ 746125 w 1280209"/>
              <a:gd name="connsiteY143" fmla="*/ 530225 h 1181119"/>
              <a:gd name="connsiteX144" fmla="*/ 742950 w 1280209"/>
              <a:gd name="connsiteY144" fmla="*/ 520700 h 1181119"/>
              <a:gd name="connsiteX145" fmla="*/ 739775 w 1280209"/>
              <a:gd name="connsiteY145" fmla="*/ 473075 h 1181119"/>
              <a:gd name="connsiteX146" fmla="*/ 733425 w 1280209"/>
              <a:gd name="connsiteY146" fmla="*/ 482600 h 1181119"/>
              <a:gd name="connsiteX147" fmla="*/ 730250 w 1280209"/>
              <a:gd name="connsiteY147" fmla="*/ 495300 h 1181119"/>
              <a:gd name="connsiteX148" fmla="*/ 717550 w 1280209"/>
              <a:gd name="connsiteY148" fmla="*/ 501650 h 1181119"/>
              <a:gd name="connsiteX149" fmla="*/ 660400 w 1280209"/>
              <a:gd name="connsiteY149" fmla="*/ 498475 h 1181119"/>
              <a:gd name="connsiteX150" fmla="*/ 644525 w 1280209"/>
              <a:gd name="connsiteY150" fmla="*/ 473075 h 1181119"/>
              <a:gd name="connsiteX151" fmla="*/ 635000 w 1280209"/>
              <a:gd name="connsiteY151" fmla="*/ 463550 h 1181119"/>
              <a:gd name="connsiteX152" fmla="*/ 609600 w 1280209"/>
              <a:gd name="connsiteY152" fmla="*/ 450850 h 1181119"/>
              <a:gd name="connsiteX153" fmla="*/ 600075 w 1280209"/>
              <a:gd name="connsiteY153" fmla="*/ 447675 h 1181119"/>
              <a:gd name="connsiteX154" fmla="*/ 581025 w 1280209"/>
              <a:gd name="connsiteY154" fmla="*/ 438150 h 1181119"/>
              <a:gd name="connsiteX155" fmla="*/ 571500 w 1280209"/>
              <a:gd name="connsiteY155" fmla="*/ 428625 h 1181119"/>
              <a:gd name="connsiteX156" fmla="*/ 552450 w 1280209"/>
              <a:gd name="connsiteY156" fmla="*/ 396875 h 1181119"/>
              <a:gd name="connsiteX157" fmla="*/ 549275 w 1280209"/>
              <a:gd name="connsiteY157" fmla="*/ 387350 h 1181119"/>
              <a:gd name="connsiteX158" fmla="*/ 558800 w 1280209"/>
              <a:gd name="connsiteY158" fmla="*/ 384175 h 1181119"/>
              <a:gd name="connsiteX159" fmla="*/ 552450 w 1280209"/>
              <a:gd name="connsiteY159" fmla="*/ 374650 h 1181119"/>
              <a:gd name="connsiteX160" fmla="*/ 542925 w 1280209"/>
              <a:gd name="connsiteY160" fmla="*/ 346075 h 1181119"/>
              <a:gd name="connsiteX161" fmla="*/ 539750 w 1280209"/>
              <a:gd name="connsiteY161" fmla="*/ 336550 h 1181119"/>
              <a:gd name="connsiteX162" fmla="*/ 533400 w 1280209"/>
              <a:gd name="connsiteY162" fmla="*/ 327025 h 1181119"/>
              <a:gd name="connsiteX163" fmla="*/ 530225 w 1280209"/>
              <a:gd name="connsiteY163" fmla="*/ 288925 h 1181119"/>
              <a:gd name="connsiteX164" fmla="*/ 520700 w 1280209"/>
              <a:gd name="connsiteY164" fmla="*/ 279400 h 1181119"/>
              <a:gd name="connsiteX165" fmla="*/ 498475 w 1280209"/>
              <a:gd name="connsiteY165" fmla="*/ 273050 h 1181119"/>
              <a:gd name="connsiteX166" fmla="*/ 488950 w 1280209"/>
              <a:gd name="connsiteY166" fmla="*/ 266700 h 1181119"/>
              <a:gd name="connsiteX167" fmla="*/ 457200 w 1280209"/>
              <a:gd name="connsiteY167" fmla="*/ 257175 h 1181119"/>
              <a:gd name="connsiteX168" fmla="*/ 438150 w 1280209"/>
              <a:gd name="connsiteY168" fmla="*/ 247650 h 1181119"/>
              <a:gd name="connsiteX169" fmla="*/ 419100 w 1280209"/>
              <a:gd name="connsiteY169" fmla="*/ 238125 h 1181119"/>
              <a:gd name="connsiteX170" fmla="*/ 422275 w 1280209"/>
              <a:gd name="connsiteY170" fmla="*/ 228600 h 1181119"/>
              <a:gd name="connsiteX171" fmla="*/ 476250 w 1280209"/>
              <a:gd name="connsiteY171" fmla="*/ 225425 h 1181119"/>
              <a:gd name="connsiteX172" fmla="*/ 485775 w 1280209"/>
              <a:gd name="connsiteY172" fmla="*/ 222250 h 1181119"/>
              <a:gd name="connsiteX173" fmla="*/ 533400 w 1280209"/>
              <a:gd name="connsiteY173" fmla="*/ 228600 h 1181119"/>
              <a:gd name="connsiteX174" fmla="*/ 552450 w 1280209"/>
              <a:gd name="connsiteY174" fmla="*/ 241300 h 1181119"/>
              <a:gd name="connsiteX175" fmla="*/ 561975 w 1280209"/>
              <a:gd name="connsiteY175" fmla="*/ 244475 h 1181119"/>
              <a:gd name="connsiteX176" fmla="*/ 549275 w 1280209"/>
              <a:gd name="connsiteY176" fmla="*/ 215900 h 1181119"/>
              <a:gd name="connsiteX177" fmla="*/ 539750 w 1280209"/>
              <a:gd name="connsiteY177" fmla="*/ 212725 h 1181119"/>
              <a:gd name="connsiteX178" fmla="*/ 530225 w 1280209"/>
              <a:gd name="connsiteY178" fmla="*/ 206375 h 1181119"/>
              <a:gd name="connsiteX179" fmla="*/ 542925 w 1280209"/>
              <a:gd name="connsiteY179" fmla="*/ 193675 h 1181119"/>
              <a:gd name="connsiteX180" fmla="*/ 565150 w 1280209"/>
              <a:gd name="connsiteY180" fmla="*/ 187325 h 1181119"/>
              <a:gd name="connsiteX181" fmla="*/ 574675 w 1280209"/>
              <a:gd name="connsiteY181" fmla="*/ 180975 h 1181119"/>
              <a:gd name="connsiteX182" fmla="*/ 571500 w 1280209"/>
              <a:gd name="connsiteY182" fmla="*/ 171450 h 1181119"/>
              <a:gd name="connsiteX183" fmla="*/ 552450 w 1280209"/>
              <a:gd name="connsiteY183" fmla="*/ 161925 h 1181119"/>
              <a:gd name="connsiteX184" fmla="*/ 542925 w 1280209"/>
              <a:gd name="connsiteY184" fmla="*/ 152400 h 1181119"/>
              <a:gd name="connsiteX185" fmla="*/ 552450 w 1280209"/>
              <a:gd name="connsiteY185" fmla="*/ 146050 h 1181119"/>
              <a:gd name="connsiteX186" fmla="*/ 571500 w 1280209"/>
              <a:gd name="connsiteY186" fmla="*/ 139700 h 1181119"/>
              <a:gd name="connsiteX187" fmla="*/ 574675 w 1280209"/>
              <a:gd name="connsiteY187" fmla="*/ 130175 h 1181119"/>
              <a:gd name="connsiteX188" fmla="*/ 568325 w 1280209"/>
              <a:gd name="connsiteY188" fmla="*/ 104775 h 1181119"/>
              <a:gd name="connsiteX189" fmla="*/ 603250 w 1280209"/>
              <a:gd name="connsiteY189" fmla="*/ 76200 h 1181119"/>
              <a:gd name="connsiteX190" fmla="*/ 606425 w 1280209"/>
              <a:gd name="connsiteY190" fmla="*/ 95250 h 1181119"/>
              <a:gd name="connsiteX191" fmla="*/ 622300 w 1280209"/>
              <a:gd name="connsiteY191" fmla="*/ 120650 h 1181119"/>
              <a:gd name="connsiteX192" fmla="*/ 647700 w 1280209"/>
              <a:gd name="connsiteY192" fmla="*/ 117475 h 1181119"/>
              <a:gd name="connsiteX193" fmla="*/ 650875 w 1280209"/>
              <a:gd name="connsiteY193" fmla="*/ 107950 h 1181119"/>
              <a:gd name="connsiteX194" fmla="*/ 647700 w 1280209"/>
              <a:gd name="connsiteY194" fmla="*/ 76200 h 1181119"/>
              <a:gd name="connsiteX195" fmla="*/ 644525 w 1280209"/>
              <a:gd name="connsiteY195" fmla="*/ 66675 h 1181119"/>
              <a:gd name="connsiteX196" fmla="*/ 635000 w 1280209"/>
              <a:gd name="connsiteY196" fmla="*/ 63500 h 1181119"/>
              <a:gd name="connsiteX197" fmla="*/ 606425 w 1280209"/>
              <a:gd name="connsiteY197" fmla="*/ 53975 h 1181119"/>
              <a:gd name="connsiteX198" fmla="*/ 593725 w 1280209"/>
              <a:gd name="connsiteY198" fmla="*/ 41275 h 1181119"/>
              <a:gd name="connsiteX199" fmla="*/ 590550 w 1280209"/>
              <a:gd name="connsiteY199" fmla="*/ 31750 h 1181119"/>
              <a:gd name="connsiteX200" fmla="*/ 571500 w 1280209"/>
              <a:gd name="connsiteY200" fmla="*/ 25400 h 1181119"/>
              <a:gd name="connsiteX201" fmla="*/ 552450 w 1280209"/>
              <a:gd name="connsiteY201" fmla="*/ 19050 h 1181119"/>
              <a:gd name="connsiteX202" fmla="*/ 530225 w 1280209"/>
              <a:gd name="connsiteY202" fmla="*/ 12700 h 1181119"/>
              <a:gd name="connsiteX203" fmla="*/ 479425 w 1280209"/>
              <a:gd name="connsiteY203" fmla="*/ 9525 h 1181119"/>
              <a:gd name="connsiteX204" fmla="*/ 460375 w 1280209"/>
              <a:gd name="connsiteY204" fmla="*/ 6350 h 1181119"/>
              <a:gd name="connsiteX205" fmla="*/ 317500 w 1280209"/>
              <a:gd name="connsiteY205" fmla="*/ 0 h 1181119"/>
              <a:gd name="connsiteX206" fmla="*/ 307975 w 1280209"/>
              <a:gd name="connsiteY206" fmla="*/ 3175 h 1181119"/>
              <a:gd name="connsiteX207" fmla="*/ 288925 w 1280209"/>
              <a:gd name="connsiteY207" fmla="*/ 19050 h 1181119"/>
              <a:gd name="connsiteX208" fmla="*/ 222250 w 1280209"/>
              <a:gd name="connsiteY208" fmla="*/ 22225 h 1181119"/>
              <a:gd name="connsiteX209" fmla="*/ 219075 w 1280209"/>
              <a:gd name="connsiteY209" fmla="*/ 34925 h 1181119"/>
              <a:gd name="connsiteX210" fmla="*/ 215900 w 1280209"/>
              <a:gd name="connsiteY210" fmla="*/ 50800 h 1181119"/>
              <a:gd name="connsiteX211" fmla="*/ 152400 w 1280209"/>
              <a:gd name="connsiteY211" fmla="*/ 63500 h 1181119"/>
              <a:gd name="connsiteX212" fmla="*/ 117475 w 1280209"/>
              <a:gd name="connsiteY212" fmla="*/ 73025 h 1181119"/>
              <a:gd name="connsiteX213" fmla="*/ 107950 w 1280209"/>
              <a:gd name="connsiteY213" fmla="*/ 85725 h 1181119"/>
              <a:gd name="connsiteX214" fmla="*/ 120650 w 1280209"/>
              <a:gd name="connsiteY214" fmla="*/ 101600 h 1181119"/>
              <a:gd name="connsiteX215" fmla="*/ 123825 w 1280209"/>
              <a:gd name="connsiteY215" fmla="*/ 136525 h 1181119"/>
              <a:gd name="connsiteX216" fmla="*/ 114300 w 1280209"/>
              <a:gd name="connsiteY216" fmla="*/ 269875 h 1181119"/>
              <a:gd name="connsiteX217" fmla="*/ 111125 w 1280209"/>
              <a:gd name="connsiteY217" fmla="*/ 323850 h 1181119"/>
              <a:gd name="connsiteX218" fmla="*/ 101600 w 1280209"/>
              <a:gd name="connsiteY218" fmla="*/ 355600 h 1181119"/>
              <a:gd name="connsiteX219" fmla="*/ 98425 w 1280209"/>
              <a:gd name="connsiteY219" fmla="*/ 365125 h 1181119"/>
              <a:gd name="connsiteX220" fmla="*/ 73025 w 1280209"/>
              <a:gd name="connsiteY220" fmla="*/ 396875 h 1181119"/>
              <a:gd name="connsiteX221" fmla="*/ 53975 w 1280209"/>
              <a:gd name="connsiteY221" fmla="*/ 403225 h 1181119"/>
              <a:gd name="connsiteX222" fmla="*/ 44450 w 1280209"/>
              <a:gd name="connsiteY222" fmla="*/ 406400 h 1181119"/>
              <a:gd name="connsiteX223" fmla="*/ 38100 w 1280209"/>
              <a:gd name="connsiteY223" fmla="*/ 415925 h 1181119"/>
              <a:gd name="connsiteX224" fmla="*/ 34925 w 1280209"/>
              <a:gd name="connsiteY224" fmla="*/ 425450 h 1181119"/>
              <a:gd name="connsiteX225" fmla="*/ 22225 w 1280209"/>
              <a:gd name="connsiteY225" fmla="*/ 444500 h 1181119"/>
              <a:gd name="connsiteX226" fmla="*/ 19050 w 1280209"/>
              <a:gd name="connsiteY226" fmla="*/ 457200 h 1181119"/>
              <a:gd name="connsiteX227" fmla="*/ 6350 w 1280209"/>
              <a:gd name="connsiteY227" fmla="*/ 476250 h 1181119"/>
              <a:gd name="connsiteX228" fmla="*/ 0 w 1280209"/>
              <a:gd name="connsiteY228" fmla="*/ 488950 h 1181119"/>
              <a:gd name="connsiteX229" fmla="*/ 9525 w 1280209"/>
              <a:gd name="connsiteY229" fmla="*/ 495300 h 1181119"/>
              <a:gd name="connsiteX230" fmla="*/ 31750 w 1280209"/>
              <a:gd name="connsiteY230" fmla="*/ 504825 h 1181119"/>
              <a:gd name="connsiteX231" fmla="*/ 38100 w 1280209"/>
              <a:gd name="connsiteY231" fmla="*/ 514350 h 1181119"/>
              <a:gd name="connsiteX232" fmla="*/ 44450 w 1280209"/>
              <a:gd name="connsiteY232" fmla="*/ 555625 h 1181119"/>
              <a:gd name="connsiteX233" fmla="*/ 53975 w 1280209"/>
              <a:gd name="connsiteY233" fmla="*/ 574675 h 1181119"/>
              <a:gd name="connsiteX234" fmla="*/ 69850 w 1280209"/>
              <a:gd name="connsiteY234" fmla="*/ 596900 h 1181119"/>
              <a:gd name="connsiteX235" fmla="*/ 76200 w 1280209"/>
              <a:gd name="connsiteY235" fmla="*/ 631825 h 1181119"/>
              <a:gd name="connsiteX236" fmla="*/ 79375 w 1280209"/>
              <a:gd name="connsiteY236" fmla="*/ 682625 h 1181119"/>
              <a:gd name="connsiteX237" fmla="*/ 82550 w 1280209"/>
              <a:gd name="connsiteY237" fmla="*/ 711200 h 1181119"/>
              <a:gd name="connsiteX238" fmla="*/ 85725 w 1280209"/>
              <a:gd name="connsiteY238" fmla="*/ 720725 h 1181119"/>
              <a:gd name="connsiteX239" fmla="*/ 79375 w 1280209"/>
              <a:gd name="connsiteY239" fmla="*/ 838200 h 1181119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  <a:cxn ang="0">
                <a:pos x="connsiteX232" y="connsiteY232"/>
              </a:cxn>
              <a:cxn ang="0">
                <a:pos x="connsiteX233" y="connsiteY233"/>
              </a:cxn>
              <a:cxn ang="0">
                <a:pos x="connsiteX234" y="connsiteY234"/>
              </a:cxn>
              <a:cxn ang="0">
                <a:pos x="connsiteX235" y="connsiteY235"/>
              </a:cxn>
              <a:cxn ang="0">
                <a:pos x="connsiteX236" y="connsiteY236"/>
              </a:cxn>
              <a:cxn ang="0">
                <a:pos x="connsiteX237" y="connsiteY237"/>
              </a:cxn>
              <a:cxn ang="0">
                <a:pos x="connsiteX238" y="connsiteY238"/>
              </a:cxn>
              <a:cxn ang="0">
                <a:pos x="connsiteX239" y="connsiteY239"/>
              </a:cxn>
            </a:cxnLst>
            <a:rect l="l" t="t" r="r" b="b"/>
            <a:pathLst>
              <a:path w="1280209" h="1181119">
                <a:moveTo>
                  <a:pt x="79375" y="838200"/>
                </a:moveTo>
                <a:cubicBezTo>
                  <a:pt x="77788" y="859896"/>
                  <a:pt x="75766" y="846558"/>
                  <a:pt x="76200" y="850900"/>
                </a:cubicBezTo>
                <a:cubicBezTo>
                  <a:pt x="76866" y="857560"/>
                  <a:pt x="80433" y="863600"/>
                  <a:pt x="82550" y="869950"/>
                </a:cubicBezTo>
                <a:cubicBezTo>
                  <a:pt x="86932" y="883095"/>
                  <a:pt x="83869" y="876690"/>
                  <a:pt x="92075" y="889000"/>
                </a:cubicBezTo>
                <a:cubicBezTo>
                  <a:pt x="93133" y="893233"/>
                  <a:pt x="93299" y="897797"/>
                  <a:pt x="95250" y="901700"/>
                </a:cubicBezTo>
                <a:cubicBezTo>
                  <a:pt x="104631" y="920462"/>
                  <a:pt x="106181" y="919423"/>
                  <a:pt x="120650" y="930275"/>
                </a:cubicBezTo>
                <a:cubicBezTo>
                  <a:pt x="143933" y="929217"/>
                  <a:pt x="168089" y="933503"/>
                  <a:pt x="190500" y="927100"/>
                </a:cubicBezTo>
                <a:cubicBezTo>
                  <a:pt x="195689" y="925617"/>
                  <a:pt x="186656" y="916580"/>
                  <a:pt x="187325" y="911225"/>
                </a:cubicBezTo>
                <a:cubicBezTo>
                  <a:pt x="187798" y="907439"/>
                  <a:pt x="190089" y="903004"/>
                  <a:pt x="193675" y="901700"/>
                </a:cubicBezTo>
                <a:cubicBezTo>
                  <a:pt x="202682" y="898425"/>
                  <a:pt x="212725" y="899583"/>
                  <a:pt x="222250" y="898525"/>
                </a:cubicBezTo>
                <a:cubicBezTo>
                  <a:pt x="226483" y="897467"/>
                  <a:pt x="233969" y="899602"/>
                  <a:pt x="234950" y="895350"/>
                </a:cubicBezTo>
                <a:cubicBezTo>
                  <a:pt x="241235" y="868113"/>
                  <a:pt x="235917" y="863462"/>
                  <a:pt x="225425" y="847725"/>
                </a:cubicBezTo>
                <a:lnTo>
                  <a:pt x="254000" y="838200"/>
                </a:lnTo>
                <a:lnTo>
                  <a:pt x="263525" y="835025"/>
                </a:lnTo>
                <a:lnTo>
                  <a:pt x="273050" y="831850"/>
                </a:lnTo>
                <a:cubicBezTo>
                  <a:pt x="278342" y="832908"/>
                  <a:pt x="285413" y="830928"/>
                  <a:pt x="288925" y="835025"/>
                </a:cubicBezTo>
                <a:cubicBezTo>
                  <a:pt x="293115" y="839913"/>
                  <a:pt x="289709" y="848098"/>
                  <a:pt x="292100" y="854075"/>
                </a:cubicBezTo>
                <a:cubicBezTo>
                  <a:pt x="294065" y="858988"/>
                  <a:pt x="298450" y="862542"/>
                  <a:pt x="301625" y="866775"/>
                </a:cubicBezTo>
                <a:cubicBezTo>
                  <a:pt x="302683" y="872067"/>
                  <a:pt x="302905" y="877597"/>
                  <a:pt x="304800" y="882650"/>
                </a:cubicBezTo>
                <a:cubicBezTo>
                  <a:pt x="306140" y="886223"/>
                  <a:pt x="310028" y="888528"/>
                  <a:pt x="311150" y="892175"/>
                </a:cubicBezTo>
                <a:cubicBezTo>
                  <a:pt x="314324" y="902491"/>
                  <a:pt x="314882" y="913454"/>
                  <a:pt x="317500" y="923925"/>
                </a:cubicBezTo>
                <a:cubicBezTo>
                  <a:pt x="318558" y="928158"/>
                  <a:pt x="318724" y="932722"/>
                  <a:pt x="320675" y="936625"/>
                </a:cubicBezTo>
                <a:cubicBezTo>
                  <a:pt x="324088" y="943451"/>
                  <a:pt x="327025" y="951442"/>
                  <a:pt x="333375" y="955675"/>
                </a:cubicBezTo>
                <a:lnTo>
                  <a:pt x="352425" y="968375"/>
                </a:lnTo>
                <a:cubicBezTo>
                  <a:pt x="363008" y="967317"/>
                  <a:pt x="373539" y="965200"/>
                  <a:pt x="384175" y="965200"/>
                </a:cubicBezTo>
                <a:cubicBezTo>
                  <a:pt x="388539" y="965200"/>
                  <a:pt x="395407" y="964266"/>
                  <a:pt x="396875" y="968375"/>
                </a:cubicBezTo>
                <a:cubicBezTo>
                  <a:pt x="401516" y="981370"/>
                  <a:pt x="398438" y="995946"/>
                  <a:pt x="400050" y="1009650"/>
                </a:cubicBezTo>
                <a:cubicBezTo>
                  <a:pt x="400560" y="1013984"/>
                  <a:pt x="402278" y="1018090"/>
                  <a:pt x="403225" y="1022350"/>
                </a:cubicBezTo>
                <a:cubicBezTo>
                  <a:pt x="404396" y="1027618"/>
                  <a:pt x="403723" y="1033540"/>
                  <a:pt x="406400" y="1038225"/>
                </a:cubicBezTo>
                <a:cubicBezTo>
                  <a:pt x="408293" y="1041538"/>
                  <a:pt x="412750" y="1042458"/>
                  <a:pt x="415925" y="1044575"/>
                </a:cubicBezTo>
                <a:lnTo>
                  <a:pt x="425450" y="1073150"/>
                </a:lnTo>
                <a:cubicBezTo>
                  <a:pt x="426508" y="1076325"/>
                  <a:pt x="427969" y="1079393"/>
                  <a:pt x="428625" y="1082675"/>
                </a:cubicBezTo>
                <a:cubicBezTo>
                  <a:pt x="432548" y="1102292"/>
                  <a:pt x="428807" y="1094060"/>
                  <a:pt x="438150" y="1108075"/>
                </a:cubicBezTo>
                <a:cubicBezTo>
                  <a:pt x="440198" y="1116265"/>
                  <a:pt x="445744" y="1126744"/>
                  <a:pt x="434975" y="1133475"/>
                </a:cubicBezTo>
                <a:cubicBezTo>
                  <a:pt x="429516" y="1136887"/>
                  <a:pt x="422275" y="1135592"/>
                  <a:pt x="415925" y="1136650"/>
                </a:cubicBezTo>
                <a:cubicBezTo>
                  <a:pt x="413808" y="1140883"/>
                  <a:pt x="410046" y="1144640"/>
                  <a:pt x="409575" y="1149350"/>
                </a:cubicBezTo>
                <a:cubicBezTo>
                  <a:pt x="408934" y="1155756"/>
                  <a:pt x="409871" y="1162642"/>
                  <a:pt x="412750" y="1168400"/>
                </a:cubicBezTo>
                <a:cubicBezTo>
                  <a:pt x="414457" y="1171813"/>
                  <a:pt x="418702" y="1173410"/>
                  <a:pt x="422275" y="1174750"/>
                </a:cubicBezTo>
                <a:cubicBezTo>
                  <a:pt x="427989" y="1176893"/>
                  <a:pt x="457075" y="1180629"/>
                  <a:pt x="460375" y="1181100"/>
                </a:cubicBezTo>
                <a:cubicBezTo>
                  <a:pt x="466725" y="1180042"/>
                  <a:pt x="473836" y="1181119"/>
                  <a:pt x="479425" y="1177925"/>
                </a:cubicBezTo>
                <a:cubicBezTo>
                  <a:pt x="482331" y="1176265"/>
                  <a:pt x="481103" y="1171393"/>
                  <a:pt x="482600" y="1168400"/>
                </a:cubicBezTo>
                <a:cubicBezTo>
                  <a:pt x="487892" y="1157817"/>
                  <a:pt x="488950" y="1158875"/>
                  <a:pt x="498475" y="1152525"/>
                </a:cubicBezTo>
                <a:cubicBezTo>
                  <a:pt x="512677" y="1131223"/>
                  <a:pt x="495947" y="1152094"/>
                  <a:pt x="514350" y="1139825"/>
                </a:cubicBezTo>
                <a:cubicBezTo>
                  <a:pt x="518086" y="1137334"/>
                  <a:pt x="519706" y="1131968"/>
                  <a:pt x="523875" y="1130300"/>
                </a:cubicBezTo>
                <a:cubicBezTo>
                  <a:pt x="530823" y="1127521"/>
                  <a:pt x="538737" y="1128464"/>
                  <a:pt x="546100" y="1127125"/>
                </a:cubicBezTo>
                <a:cubicBezTo>
                  <a:pt x="549297" y="1126544"/>
                  <a:pt x="564439" y="1122718"/>
                  <a:pt x="568325" y="1120775"/>
                </a:cubicBezTo>
                <a:cubicBezTo>
                  <a:pt x="571738" y="1119068"/>
                  <a:pt x="574675" y="1116542"/>
                  <a:pt x="577850" y="1114425"/>
                </a:cubicBezTo>
                <a:cubicBezTo>
                  <a:pt x="578908" y="1110192"/>
                  <a:pt x="579306" y="1105736"/>
                  <a:pt x="581025" y="1101725"/>
                </a:cubicBezTo>
                <a:cubicBezTo>
                  <a:pt x="582528" y="1098218"/>
                  <a:pt x="585668" y="1095613"/>
                  <a:pt x="587375" y="1092200"/>
                </a:cubicBezTo>
                <a:cubicBezTo>
                  <a:pt x="588872" y="1089207"/>
                  <a:pt x="589492" y="1085850"/>
                  <a:pt x="590550" y="1082675"/>
                </a:cubicBezTo>
                <a:cubicBezTo>
                  <a:pt x="601180" y="1084004"/>
                  <a:pt x="623497" y="1089248"/>
                  <a:pt x="635000" y="1082675"/>
                </a:cubicBezTo>
                <a:cubicBezTo>
                  <a:pt x="637906" y="1081015"/>
                  <a:pt x="636678" y="1076143"/>
                  <a:pt x="638175" y="1073150"/>
                </a:cubicBezTo>
                <a:cubicBezTo>
                  <a:pt x="639882" y="1069737"/>
                  <a:pt x="641545" y="1066009"/>
                  <a:pt x="644525" y="1063625"/>
                </a:cubicBezTo>
                <a:cubicBezTo>
                  <a:pt x="647138" y="1061534"/>
                  <a:pt x="651057" y="1061947"/>
                  <a:pt x="654050" y="1060450"/>
                </a:cubicBezTo>
                <a:cubicBezTo>
                  <a:pt x="657463" y="1058743"/>
                  <a:pt x="660400" y="1056217"/>
                  <a:pt x="663575" y="1054100"/>
                </a:cubicBezTo>
                <a:cubicBezTo>
                  <a:pt x="676801" y="1034260"/>
                  <a:pt x="670751" y="1036510"/>
                  <a:pt x="688975" y="1028700"/>
                </a:cubicBezTo>
                <a:cubicBezTo>
                  <a:pt x="692051" y="1027382"/>
                  <a:pt x="695325" y="1026583"/>
                  <a:pt x="698500" y="1025525"/>
                </a:cubicBezTo>
                <a:cubicBezTo>
                  <a:pt x="712258" y="1026583"/>
                  <a:pt x="726507" y="1024909"/>
                  <a:pt x="739775" y="1028700"/>
                </a:cubicBezTo>
                <a:cubicBezTo>
                  <a:pt x="742993" y="1029619"/>
                  <a:pt x="742224" y="1034958"/>
                  <a:pt x="742950" y="1038225"/>
                </a:cubicBezTo>
                <a:cubicBezTo>
                  <a:pt x="743994" y="1042923"/>
                  <a:pt x="744189" y="1062657"/>
                  <a:pt x="752475" y="1066800"/>
                </a:cubicBezTo>
                <a:cubicBezTo>
                  <a:pt x="758233" y="1069679"/>
                  <a:pt x="765241" y="1068578"/>
                  <a:pt x="771525" y="1069975"/>
                </a:cubicBezTo>
                <a:cubicBezTo>
                  <a:pt x="774792" y="1070701"/>
                  <a:pt x="777724" y="1072780"/>
                  <a:pt x="781050" y="1073150"/>
                </a:cubicBezTo>
                <a:cubicBezTo>
                  <a:pt x="796863" y="1074907"/>
                  <a:pt x="812800" y="1075267"/>
                  <a:pt x="828675" y="1076325"/>
                </a:cubicBezTo>
                <a:cubicBezTo>
                  <a:pt x="831850" y="1077383"/>
                  <a:pt x="835587" y="1077409"/>
                  <a:pt x="838200" y="1079500"/>
                </a:cubicBezTo>
                <a:cubicBezTo>
                  <a:pt x="841180" y="1081884"/>
                  <a:pt x="841852" y="1086327"/>
                  <a:pt x="844550" y="1089025"/>
                </a:cubicBezTo>
                <a:cubicBezTo>
                  <a:pt x="847248" y="1091723"/>
                  <a:pt x="850900" y="1093258"/>
                  <a:pt x="854075" y="1095375"/>
                </a:cubicBezTo>
                <a:cubicBezTo>
                  <a:pt x="859225" y="1094639"/>
                  <a:pt x="881515" y="1092233"/>
                  <a:pt x="889000" y="1089025"/>
                </a:cubicBezTo>
                <a:cubicBezTo>
                  <a:pt x="892507" y="1087522"/>
                  <a:pt x="895350" y="1084792"/>
                  <a:pt x="898525" y="1082675"/>
                </a:cubicBezTo>
                <a:cubicBezTo>
                  <a:pt x="900642" y="1079500"/>
                  <a:pt x="903168" y="1076563"/>
                  <a:pt x="904875" y="1073150"/>
                </a:cubicBezTo>
                <a:cubicBezTo>
                  <a:pt x="906372" y="1070157"/>
                  <a:pt x="905959" y="1066238"/>
                  <a:pt x="908050" y="1063625"/>
                </a:cubicBezTo>
                <a:cubicBezTo>
                  <a:pt x="910434" y="1060645"/>
                  <a:pt x="914400" y="1059392"/>
                  <a:pt x="917575" y="1057275"/>
                </a:cubicBezTo>
                <a:cubicBezTo>
                  <a:pt x="922867" y="1058333"/>
                  <a:pt x="928960" y="1057457"/>
                  <a:pt x="933450" y="1060450"/>
                </a:cubicBezTo>
                <a:cubicBezTo>
                  <a:pt x="936235" y="1062306"/>
                  <a:pt x="934258" y="1067608"/>
                  <a:pt x="936625" y="1069975"/>
                </a:cubicBezTo>
                <a:cubicBezTo>
                  <a:pt x="942021" y="1075371"/>
                  <a:pt x="955675" y="1082675"/>
                  <a:pt x="955675" y="1082675"/>
                </a:cubicBezTo>
                <a:cubicBezTo>
                  <a:pt x="957792" y="1085850"/>
                  <a:pt x="961801" y="1088391"/>
                  <a:pt x="962025" y="1092200"/>
                </a:cubicBezTo>
                <a:cubicBezTo>
                  <a:pt x="964961" y="1142105"/>
                  <a:pt x="943327" y="1131476"/>
                  <a:pt x="968375" y="1139825"/>
                </a:cubicBezTo>
                <a:cubicBezTo>
                  <a:pt x="986367" y="1138767"/>
                  <a:pt x="1011536" y="1151068"/>
                  <a:pt x="1022350" y="1136650"/>
                </a:cubicBezTo>
                <a:cubicBezTo>
                  <a:pt x="1036969" y="1117158"/>
                  <a:pt x="1023018" y="1087860"/>
                  <a:pt x="1025525" y="1063625"/>
                </a:cubicBezTo>
                <a:cubicBezTo>
                  <a:pt x="1026214" y="1056967"/>
                  <a:pt x="1030252" y="1051069"/>
                  <a:pt x="1031875" y="1044575"/>
                </a:cubicBezTo>
                <a:cubicBezTo>
                  <a:pt x="1032933" y="1040342"/>
                  <a:pt x="1031147" y="1033826"/>
                  <a:pt x="1035050" y="1031875"/>
                </a:cubicBezTo>
                <a:cubicBezTo>
                  <a:pt x="1043622" y="1027589"/>
                  <a:pt x="1054100" y="1029758"/>
                  <a:pt x="1063625" y="1028700"/>
                </a:cubicBezTo>
                <a:cubicBezTo>
                  <a:pt x="1065328" y="1011671"/>
                  <a:pt x="1066856" y="991882"/>
                  <a:pt x="1069975" y="974725"/>
                </a:cubicBezTo>
                <a:cubicBezTo>
                  <a:pt x="1070756" y="970432"/>
                  <a:pt x="1072092" y="966258"/>
                  <a:pt x="1073150" y="962025"/>
                </a:cubicBezTo>
                <a:cubicBezTo>
                  <a:pt x="1075680" y="936723"/>
                  <a:pt x="1074188" y="936167"/>
                  <a:pt x="1079500" y="917575"/>
                </a:cubicBezTo>
                <a:cubicBezTo>
                  <a:pt x="1080419" y="914357"/>
                  <a:pt x="1080584" y="910663"/>
                  <a:pt x="1082675" y="908050"/>
                </a:cubicBezTo>
                <a:cubicBezTo>
                  <a:pt x="1085059" y="905070"/>
                  <a:pt x="1089269" y="904143"/>
                  <a:pt x="1092200" y="901700"/>
                </a:cubicBezTo>
                <a:cubicBezTo>
                  <a:pt x="1095649" y="898825"/>
                  <a:pt x="1098181" y="894932"/>
                  <a:pt x="1101725" y="892175"/>
                </a:cubicBezTo>
                <a:cubicBezTo>
                  <a:pt x="1107749" y="887490"/>
                  <a:pt x="1120775" y="879475"/>
                  <a:pt x="1120775" y="879475"/>
                </a:cubicBezTo>
                <a:cubicBezTo>
                  <a:pt x="1119717" y="876300"/>
                  <a:pt x="1119743" y="872521"/>
                  <a:pt x="1117600" y="869950"/>
                </a:cubicBezTo>
                <a:cubicBezTo>
                  <a:pt x="1106632" y="856789"/>
                  <a:pt x="1107131" y="863128"/>
                  <a:pt x="1095375" y="857250"/>
                </a:cubicBezTo>
                <a:cubicBezTo>
                  <a:pt x="1091962" y="855543"/>
                  <a:pt x="1089025" y="853017"/>
                  <a:pt x="1085850" y="850900"/>
                </a:cubicBezTo>
                <a:cubicBezTo>
                  <a:pt x="1087967" y="838200"/>
                  <a:pt x="1091705" y="825666"/>
                  <a:pt x="1092200" y="812800"/>
                </a:cubicBezTo>
                <a:cubicBezTo>
                  <a:pt x="1093258" y="785283"/>
                  <a:pt x="1093543" y="757726"/>
                  <a:pt x="1095375" y="730250"/>
                </a:cubicBezTo>
                <a:cubicBezTo>
                  <a:pt x="1095707" y="725267"/>
                  <a:pt x="1099973" y="713281"/>
                  <a:pt x="1101725" y="708025"/>
                </a:cubicBezTo>
                <a:cubicBezTo>
                  <a:pt x="1104900" y="710142"/>
                  <a:pt x="1108866" y="711395"/>
                  <a:pt x="1111250" y="714375"/>
                </a:cubicBezTo>
                <a:cubicBezTo>
                  <a:pt x="1113341" y="716988"/>
                  <a:pt x="1112058" y="721533"/>
                  <a:pt x="1114425" y="723900"/>
                </a:cubicBezTo>
                <a:cubicBezTo>
                  <a:pt x="1116792" y="726267"/>
                  <a:pt x="1120957" y="725578"/>
                  <a:pt x="1123950" y="727075"/>
                </a:cubicBezTo>
                <a:cubicBezTo>
                  <a:pt x="1127363" y="728782"/>
                  <a:pt x="1130300" y="731308"/>
                  <a:pt x="1133475" y="733425"/>
                </a:cubicBezTo>
                <a:cubicBezTo>
                  <a:pt x="1149128" y="731189"/>
                  <a:pt x="1154791" y="731158"/>
                  <a:pt x="1168400" y="727075"/>
                </a:cubicBezTo>
                <a:cubicBezTo>
                  <a:pt x="1181379" y="723181"/>
                  <a:pt x="1187405" y="722350"/>
                  <a:pt x="1196975" y="714375"/>
                </a:cubicBezTo>
                <a:cubicBezTo>
                  <a:pt x="1206142" y="706735"/>
                  <a:pt x="1206606" y="704691"/>
                  <a:pt x="1212850" y="695325"/>
                </a:cubicBezTo>
                <a:cubicBezTo>
                  <a:pt x="1211792" y="690033"/>
                  <a:pt x="1212088" y="684277"/>
                  <a:pt x="1209675" y="679450"/>
                </a:cubicBezTo>
                <a:cubicBezTo>
                  <a:pt x="1198551" y="657203"/>
                  <a:pt x="1185675" y="686714"/>
                  <a:pt x="1203325" y="638175"/>
                </a:cubicBezTo>
                <a:cubicBezTo>
                  <a:pt x="1204469" y="635030"/>
                  <a:pt x="1209568" y="635656"/>
                  <a:pt x="1212850" y="635000"/>
                </a:cubicBezTo>
                <a:cubicBezTo>
                  <a:pt x="1220188" y="633532"/>
                  <a:pt x="1227667" y="632883"/>
                  <a:pt x="1235075" y="631825"/>
                </a:cubicBezTo>
                <a:cubicBezTo>
                  <a:pt x="1258724" y="616059"/>
                  <a:pt x="1229679" y="636322"/>
                  <a:pt x="1254125" y="615950"/>
                </a:cubicBezTo>
                <a:cubicBezTo>
                  <a:pt x="1257056" y="613507"/>
                  <a:pt x="1260475" y="611717"/>
                  <a:pt x="1263650" y="609600"/>
                </a:cubicBezTo>
                <a:cubicBezTo>
                  <a:pt x="1265767" y="606425"/>
                  <a:pt x="1268450" y="603562"/>
                  <a:pt x="1270000" y="600075"/>
                </a:cubicBezTo>
                <a:cubicBezTo>
                  <a:pt x="1275859" y="586892"/>
                  <a:pt x="1276809" y="578731"/>
                  <a:pt x="1279525" y="565150"/>
                </a:cubicBezTo>
                <a:cubicBezTo>
                  <a:pt x="1278467" y="549275"/>
                  <a:pt x="1280209" y="532960"/>
                  <a:pt x="1276350" y="517525"/>
                </a:cubicBezTo>
                <a:cubicBezTo>
                  <a:pt x="1275538" y="514278"/>
                  <a:pt x="1269610" y="516206"/>
                  <a:pt x="1266825" y="514350"/>
                </a:cubicBezTo>
                <a:cubicBezTo>
                  <a:pt x="1263089" y="511859"/>
                  <a:pt x="1260175" y="508274"/>
                  <a:pt x="1257300" y="504825"/>
                </a:cubicBezTo>
                <a:cubicBezTo>
                  <a:pt x="1254857" y="501894"/>
                  <a:pt x="1252657" y="498713"/>
                  <a:pt x="1250950" y="495300"/>
                </a:cubicBezTo>
                <a:cubicBezTo>
                  <a:pt x="1247155" y="487710"/>
                  <a:pt x="1248032" y="479682"/>
                  <a:pt x="1241425" y="473075"/>
                </a:cubicBezTo>
                <a:cubicBezTo>
                  <a:pt x="1221403" y="453053"/>
                  <a:pt x="1228820" y="465185"/>
                  <a:pt x="1212850" y="457200"/>
                </a:cubicBezTo>
                <a:cubicBezTo>
                  <a:pt x="1209437" y="455493"/>
                  <a:pt x="1206500" y="452967"/>
                  <a:pt x="1203325" y="450850"/>
                </a:cubicBezTo>
                <a:cubicBezTo>
                  <a:pt x="1202267" y="447675"/>
                  <a:pt x="1202873" y="443270"/>
                  <a:pt x="1200150" y="441325"/>
                </a:cubicBezTo>
                <a:cubicBezTo>
                  <a:pt x="1194703" y="437434"/>
                  <a:pt x="1181100" y="434975"/>
                  <a:pt x="1181100" y="434975"/>
                </a:cubicBezTo>
                <a:cubicBezTo>
                  <a:pt x="1169458" y="436033"/>
                  <a:pt x="1157605" y="435701"/>
                  <a:pt x="1146175" y="438150"/>
                </a:cubicBezTo>
                <a:cubicBezTo>
                  <a:pt x="1142444" y="438950"/>
                  <a:pt x="1140063" y="442793"/>
                  <a:pt x="1136650" y="444500"/>
                </a:cubicBezTo>
                <a:cubicBezTo>
                  <a:pt x="1133657" y="445997"/>
                  <a:pt x="1130354" y="446794"/>
                  <a:pt x="1127125" y="447675"/>
                </a:cubicBezTo>
                <a:cubicBezTo>
                  <a:pt x="1118705" y="449971"/>
                  <a:pt x="1110192" y="451908"/>
                  <a:pt x="1101725" y="454025"/>
                </a:cubicBezTo>
                <a:cubicBezTo>
                  <a:pt x="1096556" y="453164"/>
                  <a:pt x="1079850" y="451397"/>
                  <a:pt x="1073150" y="447675"/>
                </a:cubicBezTo>
                <a:cubicBezTo>
                  <a:pt x="1040398" y="429479"/>
                  <a:pt x="1066128" y="438984"/>
                  <a:pt x="1044575" y="431800"/>
                </a:cubicBezTo>
                <a:cubicBezTo>
                  <a:pt x="1032933" y="432858"/>
                  <a:pt x="1020740" y="431278"/>
                  <a:pt x="1009650" y="434975"/>
                </a:cubicBezTo>
                <a:cubicBezTo>
                  <a:pt x="1006475" y="436033"/>
                  <a:pt x="1007972" y="441507"/>
                  <a:pt x="1006475" y="444500"/>
                </a:cubicBezTo>
                <a:cubicBezTo>
                  <a:pt x="1004672" y="448106"/>
                  <a:pt x="992038" y="465287"/>
                  <a:pt x="990600" y="466725"/>
                </a:cubicBezTo>
                <a:cubicBezTo>
                  <a:pt x="982098" y="475227"/>
                  <a:pt x="969716" y="476320"/>
                  <a:pt x="958850" y="479425"/>
                </a:cubicBezTo>
                <a:cubicBezTo>
                  <a:pt x="926966" y="488535"/>
                  <a:pt x="976327" y="475849"/>
                  <a:pt x="936625" y="485775"/>
                </a:cubicBezTo>
                <a:cubicBezTo>
                  <a:pt x="933450" y="488950"/>
                  <a:pt x="930836" y="492809"/>
                  <a:pt x="927100" y="495300"/>
                </a:cubicBezTo>
                <a:cubicBezTo>
                  <a:pt x="924190" y="497240"/>
                  <a:pt x="906799" y="501073"/>
                  <a:pt x="904875" y="501650"/>
                </a:cubicBezTo>
                <a:cubicBezTo>
                  <a:pt x="898464" y="503573"/>
                  <a:pt x="892319" y="506377"/>
                  <a:pt x="885825" y="508000"/>
                </a:cubicBezTo>
                <a:cubicBezTo>
                  <a:pt x="881592" y="509058"/>
                  <a:pt x="877404" y="510319"/>
                  <a:pt x="873125" y="511175"/>
                </a:cubicBezTo>
                <a:cubicBezTo>
                  <a:pt x="866812" y="512438"/>
                  <a:pt x="860359" y="512953"/>
                  <a:pt x="854075" y="514350"/>
                </a:cubicBezTo>
                <a:cubicBezTo>
                  <a:pt x="850808" y="515076"/>
                  <a:pt x="847817" y="516799"/>
                  <a:pt x="844550" y="517525"/>
                </a:cubicBezTo>
                <a:cubicBezTo>
                  <a:pt x="838266" y="518922"/>
                  <a:pt x="831850" y="519642"/>
                  <a:pt x="825500" y="520700"/>
                </a:cubicBezTo>
                <a:cubicBezTo>
                  <a:pt x="818092" y="519642"/>
                  <a:pt x="809262" y="522015"/>
                  <a:pt x="803275" y="517525"/>
                </a:cubicBezTo>
                <a:cubicBezTo>
                  <a:pt x="798958" y="514287"/>
                  <a:pt x="801995" y="506703"/>
                  <a:pt x="800100" y="501650"/>
                </a:cubicBezTo>
                <a:cubicBezTo>
                  <a:pt x="798760" y="498077"/>
                  <a:pt x="795867" y="495300"/>
                  <a:pt x="793750" y="492125"/>
                </a:cubicBezTo>
                <a:cubicBezTo>
                  <a:pt x="792692" y="495300"/>
                  <a:pt x="791494" y="498432"/>
                  <a:pt x="790575" y="501650"/>
                </a:cubicBezTo>
                <a:cubicBezTo>
                  <a:pt x="788315" y="509559"/>
                  <a:pt x="788211" y="518146"/>
                  <a:pt x="781050" y="523875"/>
                </a:cubicBezTo>
                <a:cubicBezTo>
                  <a:pt x="778437" y="525966"/>
                  <a:pt x="774601" y="525732"/>
                  <a:pt x="771525" y="527050"/>
                </a:cubicBezTo>
                <a:cubicBezTo>
                  <a:pt x="767175" y="528914"/>
                  <a:pt x="763058" y="531283"/>
                  <a:pt x="758825" y="533400"/>
                </a:cubicBezTo>
                <a:cubicBezTo>
                  <a:pt x="754592" y="532342"/>
                  <a:pt x="749532" y="532951"/>
                  <a:pt x="746125" y="530225"/>
                </a:cubicBezTo>
                <a:cubicBezTo>
                  <a:pt x="743512" y="528134"/>
                  <a:pt x="743320" y="524026"/>
                  <a:pt x="742950" y="520700"/>
                </a:cubicBezTo>
                <a:cubicBezTo>
                  <a:pt x="741193" y="504887"/>
                  <a:pt x="740833" y="488950"/>
                  <a:pt x="739775" y="473075"/>
                </a:cubicBezTo>
                <a:cubicBezTo>
                  <a:pt x="737658" y="476250"/>
                  <a:pt x="734928" y="479093"/>
                  <a:pt x="733425" y="482600"/>
                </a:cubicBezTo>
                <a:cubicBezTo>
                  <a:pt x="731706" y="486611"/>
                  <a:pt x="733044" y="491948"/>
                  <a:pt x="730250" y="495300"/>
                </a:cubicBezTo>
                <a:cubicBezTo>
                  <a:pt x="727220" y="498936"/>
                  <a:pt x="721783" y="499533"/>
                  <a:pt x="717550" y="501650"/>
                </a:cubicBezTo>
                <a:cubicBezTo>
                  <a:pt x="698500" y="500592"/>
                  <a:pt x="679288" y="501173"/>
                  <a:pt x="660400" y="498475"/>
                </a:cubicBezTo>
                <a:cubicBezTo>
                  <a:pt x="644478" y="496200"/>
                  <a:pt x="653533" y="482083"/>
                  <a:pt x="644525" y="473075"/>
                </a:cubicBezTo>
                <a:cubicBezTo>
                  <a:pt x="641350" y="469900"/>
                  <a:pt x="638449" y="466425"/>
                  <a:pt x="635000" y="463550"/>
                </a:cubicBezTo>
                <a:cubicBezTo>
                  <a:pt x="626630" y="456575"/>
                  <a:pt x="620210" y="454829"/>
                  <a:pt x="609600" y="450850"/>
                </a:cubicBezTo>
                <a:cubicBezTo>
                  <a:pt x="606466" y="449675"/>
                  <a:pt x="603068" y="449172"/>
                  <a:pt x="600075" y="447675"/>
                </a:cubicBezTo>
                <a:cubicBezTo>
                  <a:pt x="575456" y="435365"/>
                  <a:pt x="604966" y="446130"/>
                  <a:pt x="581025" y="438150"/>
                </a:cubicBezTo>
                <a:cubicBezTo>
                  <a:pt x="577850" y="434975"/>
                  <a:pt x="574257" y="432169"/>
                  <a:pt x="571500" y="428625"/>
                </a:cubicBezTo>
                <a:cubicBezTo>
                  <a:pt x="564318" y="419391"/>
                  <a:pt x="557163" y="407871"/>
                  <a:pt x="552450" y="396875"/>
                </a:cubicBezTo>
                <a:cubicBezTo>
                  <a:pt x="551132" y="393799"/>
                  <a:pt x="550333" y="390525"/>
                  <a:pt x="549275" y="387350"/>
                </a:cubicBezTo>
                <a:cubicBezTo>
                  <a:pt x="552450" y="386292"/>
                  <a:pt x="557988" y="387422"/>
                  <a:pt x="558800" y="384175"/>
                </a:cubicBezTo>
                <a:cubicBezTo>
                  <a:pt x="559725" y="380473"/>
                  <a:pt x="554000" y="378137"/>
                  <a:pt x="552450" y="374650"/>
                </a:cubicBezTo>
                <a:lnTo>
                  <a:pt x="542925" y="346075"/>
                </a:lnTo>
                <a:cubicBezTo>
                  <a:pt x="541867" y="342900"/>
                  <a:pt x="541606" y="339335"/>
                  <a:pt x="539750" y="336550"/>
                </a:cubicBezTo>
                <a:lnTo>
                  <a:pt x="533400" y="327025"/>
                </a:lnTo>
                <a:cubicBezTo>
                  <a:pt x="532342" y="314325"/>
                  <a:pt x="533509" y="301239"/>
                  <a:pt x="530225" y="288925"/>
                </a:cubicBezTo>
                <a:cubicBezTo>
                  <a:pt x="529068" y="284586"/>
                  <a:pt x="524436" y="281891"/>
                  <a:pt x="520700" y="279400"/>
                </a:cubicBezTo>
                <a:cubicBezTo>
                  <a:pt x="517967" y="277578"/>
                  <a:pt x="500169" y="273473"/>
                  <a:pt x="498475" y="273050"/>
                </a:cubicBezTo>
                <a:cubicBezTo>
                  <a:pt x="495300" y="270933"/>
                  <a:pt x="492457" y="268203"/>
                  <a:pt x="488950" y="266700"/>
                </a:cubicBezTo>
                <a:cubicBezTo>
                  <a:pt x="476526" y="261375"/>
                  <a:pt x="470005" y="265712"/>
                  <a:pt x="457200" y="257175"/>
                </a:cubicBezTo>
                <a:cubicBezTo>
                  <a:pt x="429903" y="238977"/>
                  <a:pt x="464440" y="260795"/>
                  <a:pt x="438150" y="247650"/>
                </a:cubicBezTo>
                <a:cubicBezTo>
                  <a:pt x="413531" y="235340"/>
                  <a:pt x="443041" y="246105"/>
                  <a:pt x="419100" y="238125"/>
                </a:cubicBezTo>
                <a:cubicBezTo>
                  <a:pt x="420158" y="234950"/>
                  <a:pt x="419008" y="229326"/>
                  <a:pt x="422275" y="228600"/>
                </a:cubicBezTo>
                <a:cubicBezTo>
                  <a:pt x="439869" y="224690"/>
                  <a:pt x="458317" y="227218"/>
                  <a:pt x="476250" y="225425"/>
                </a:cubicBezTo>
                <a:cubicBezTo>
                  <a:pt x="479580" y="225092"/>
                  <a:pt x="482600" y="223308"/>
                  <a:pt x="485775" y="222250"/>
                </a:cubicBezTo>
                <a:cubicBezTo>
                  <a:pt x="486035" y="222282"/>
                  <a:pt x="531290" y="227789"/>
                  <a:pt x="533400" y="228600"/>
                </a:cubicBezTo>
                <a:cubicBezTo>
                  <a:pt x="540523" y="231340"/>
                  <a:pt x="545210" y="238887"/>
                  <a:pt x="552450" y="241300"/>
                </a:cubicBezTo>
                <a:lnTo>
                  <a:pt x="561975" y="244475"/>
                </a:lnTo>
                <a:cubicBezTo>
                  <a:pt x="560035" y="238654"/>
                  <a:pt x="556136" y="221389"/>
                  <a:pt x="549275" y="215900"/>
                </a:cubicBezTo>
                <a:cubicBezTo>
                  <a:pt x="546662" y="213809"/>
                  <a:pt x="542743" y="214222"/>
                  <a:pt x="539750" y="212725"/>
                </a:cubicBezTo>
                <a:cubicBezTo>
                  <a:pt x="536337" y="211018"/>
                  <a:pt x="533400" y="208492"/>
                  <a:pt x="530225" y="206375"/>
                </a:cubicBezTo>
                <a:cubicBezTo>
                  <a:pt x="534458" y="202142"/>
                  <a:pt x="538053" y="197155"/>
                  <a:pt x="542925" y="193675"/>
                </a:cubicBezTo>
                <a:cubicBezTo>
                  <a:pt x="545378" y="191923"/>
                  <a:pt x="563822" y="187657"/>
                  <a:pt x="565150" y="187325"/>
                </a:cubicBezTo>
                <a:cubicBezTo>
                  <a:pt x="568325" y="185208"/>
                  <a:pt x="573258" y="184518"/>
                  <a:pt x="574675" y="180975"/>
                </a:cubicBezTo>
                <a:cubicBezTo>
                  <a:pt x="575918" y="177868"/>
                  <a:pt x="573591" y="174063"/>
                  <a:pt x="571500" y="171450"/>
                </a:cubicBezTo>
                <a:cubicBezTo>
                  <a:pt x="567024" y="165855"/>
                  <a:pt x="558725" y="164017"/>
                  <a:pt x="552450" y="161925"/>
                </a:cubicBezTo>
                <a:cubicBezTo>
                  <a:pt x="549275" y="158750"/>
                  <a:pt x="542925" y="156890"/>
                  <a:pt x="542925" y="152400"/>
                </a:cubicBezTo>
                <a:cubicBezTo>
                  <a:pt x="542925" y="148584"/>
                  <a:pt x="548963" y="147600"/>
                  <a:pt x="552450" y="146050"/>
                </a:cubicBezTo>
                <a:cubicBezTo>
                  <a:pt x="558567" y="143332"/>
                  <a:pt x="571500" y="139700"/>
                  <a:pt x="571500" y="139700"/>
                </a:cubicBezTo>
                <a:cubicBezTo>
                  <a:pt x="572558" y="136525"/>
                  <a:pt x="574675" y="133522"/>
                  <a:pt x="574675" y="130175"/>
                </a:cubicBezTo>
                <a:cubicBezTo>
                  <a:pt x="574675" y="122512"/>
                  <a:pt x="570830" y="112291"/>
                  <a:pt x="568325" y="104775"/>
                </a:cubicBezTo>
                <a:cubicBezTo>
                  <a:pt x="570424" y="83789"/>
                  <a:pt x="563051" y="50619"/>
                  <a:pt x="603250" y="76200"/>
                </a:cubicBezTo>
                <a:cubicBezTo>
                  <a:pt x="608681" y="79656"/>
                  <a:pt x="604864" y="89005"/>
                  <a:pt x="606425" y="95250"/>
                </a:cubicBezTo>
                <a:cubicBezTo>
                  <a:pt x="611715" y="116409"/>
                  <a:pt x="608498" y="111449"/>
                  <a:pt x="622300" y="120650"/>
                </a:cubicBezTo>
                <a:cubicBezTo>
                  <a:pt x="630767" y="119592"/>
                  <a:pt x="639903" y="120940"/>
                  <a:pt x="647700" y="117475"/>
                </a:cubicBezTo>
                <a:cubicBezTo>
                  <a:pt x="650758" y="116116"/>
                  <a:pt x="650875" y="111297"/>
                  <a:pt x="650875" y="107950"/>
                </a:cubicBezTo>
                <a:cubicBezTo>
                  <a:pt x="650875" y="97314"/>
                  <a:pt x="649317" y="86712"/>
                  <a:pt x="647700" y="76200"/>
                </a:cubicBezTo>
                <a:cubicBezTo>
                  <a:pt x="647191" y="72892"/>
                  <a:pt x="646892" y="69042"/>
                  <a:pt x="644525" y="66675"/>
                </a:cubicBezTo>
                <a:cubicBezTo>
                  <a:pt x="642158" y="64308"/>
                  <a:pt x="637993" y="64997"/>
                  <a:pt x="635000" y="63500"/>
                </a:cubicBezTo>
                <a:cubicBezTo>
                  <a:pt x="612678" y="52339"/>
                  <a:pt x="641792" y="59869"/>
                  <a:pt x="606425" y="53975"/>
                </a:cubicBezTo>
                <a:cubicBezTo>
                  <a:pt x="597958" y="28575"/>
                  <a:pt x="610658" y="58208"/>
                  <a:pt x="593725" y="41275"/>
                </a:cubicBezTo>
                <a:cubicBezTo>
                  <a:pt x="591358" y="38908"/>
                  <a:pt x="593273" y="33695"/>
                  <a:pt x="590550" y="31750"/>
                </a:cubicBezTo>
                <a:cubicBezTo>
                  <a:pt x="585103" y="27859"/>
                  <a:pt x="577850" y="27517"/>
                  <a:pt x="571500" y="25400"/>
                </a:cubicBezTo>
                <a:lnTo>
                  <a:pt x="552450" y="19050"/>
                </a:lnTo>
                <a:cubicBezTo>
                  <a:pt x="546648" y="17116"/>
                  <a:pt x="535920" y="13270"/>
                  <a:pt x="530225" y="12700"/>
                </a:cubicBezTo>
                <a:cubicBezTo>
                  <a:pt x="513343" y="11012"/>
                  <a:pt x="496358" y="10583"/>
                  <a:pt x="479425" y="9525"/>
                </a:cubicBezTo>
                <a:cubicBezTo>
                  <a:pt x="473075" y="8467"/>
                  <a:pt x="466807" y="6618"/>
                  <a:pt x="460375" y="6350"/>
                </a:cubicBezTo>
                <a:cubicBezTo>
                  <a:pt x="315310" y="306"/>
                  <a:pt x="369836" y="17445"/>
                  <a:pt x="317500" y="0"/>
                </a:cubicBezTo>
                <a:cubicBezTo>
                  <a:pt x="314325" y="1058"/>
                  <a:pt x="310760" y="1319"/>
                  <a:pt x="307975" y="3175"/>
                </a:cubicBezTo>
                <a:cubicBezTo>
                  <a:pt x="303834" y="5936"/>
                  <a:pt x="295317" y="18251"/>
                  <a:pt x="288925" y="19050"/>
                </a:cubicBezTo>
                <a:cubicBezTo>
                  <a:pt x="266847" y="21810"/>
                  <a:pt x="244475" y="21167"/>
                  <a:pt x="222250" y="22225"/>
                </a:cubicBezTo>
                <a:cubicBezTo>
                  <a:pt x="221192" y="26458"/>
                  <a:pt x="220022" y="30665"/>
                  <a:pt x="219075" y="34925"/>
                </a:cubicBezTo>
                <a:cubicBezTo>
                  <a:pt x="217904" y="40193"/>
                  <a:pt x="217209" y="45565"/>
                  <a:pt x="215900" y="50800"/>
                </a:cubicBezTo>
                <a:cubicBezTo>
                  <a:pt x="208775" y="79301"/>
                  <a:pt x="201522" y="60915"/>
                  <a:pt x="152400" y="63500"/>
                </a:cubicBezTo>
                <a:cubicBezTo>
                  <a:pt x="123753" y="70662"/>
                  <a:pt x="135279" y="67090"/>
                  <a:pt x="117475" y="73025"/>
                </a:cubicBezTo>
                <a:cubicBezTo>
                  <a:pt x="114300" y="77258"/>
                  <a:pt x="109404" y="80637"/>
                  <a:pt x="107950" y="85725"/>
                </a:cubicBezTo>
                <a:cubicBezTo>
                  <a:pt x="105496" y="94313"/>
                  <a:pt x="116134" y="98589"/>
                  <a:pt x="120650" y="101600"/>
                </a:cubicBezTo>
                <a:cubicBezTo>
                  <a:pt x="132676" y="119639"/>
                  <a:pt x="125365" y="104177"/>
                  <a:pt x="123825" y="136525"/>
                </a:cubicBezTo>
                <a:cubicBezTo>
                  <a:pt x="117769" y="263695"/>
                  <a:pt x="130017" y="207006"/>
                  <a:pt x="114300" y="269875"/>
                </a:cubicBezTo>
                <a:cubicBezTo>
                  <a:pt x="113242" y="287867"/>
                  <a:pt x="112834" y="305908"/>
                  <a:pt x="111125" y="323850"/>
                </a:cubicBezTo>
                <a:cubicBezTo>
                  <a:pt x="110485" y="330568"/>
                  <a:pt x="102951" y="351547"/>
                  <a:pt x="101600" y="355600"/>
                </a:cubicBezTo>
                <a:cubicBezTo>
                  <a:pt x="100542" y="358775"/>
                  <a:pt x="100281" y="362340"/>
                  <a:pt x="98425" y="365125"/>
                </a:cubicBezTo>
                <a:cubicBezTo>
                  <a:pt x="92657" y="373777"/>
                  <a:pt x="83079" y="390843"/>
                  <a:pt x="73025" y="396875"/>
                </a:cubicBezTo>
                <a:cubicBezTo>
                  <a:pt x="67285" y="400319"/>
                  <a:pt x="60325" y="401108"/>
                  <a:pt x="53975" y="403225"/>
                </a:cubicBezTo>
                <a:lnTo>
                  <a:pt x="44450" y="406400"/>
                </a:lnTo>
                <a:cubicBezTo>
                  <a:pt x="42333" y="409575"/>
                  <a:pt x="39807" y="412512"/>
                  <a:pt x="38100" y="415925"/>
                </a:cubicBezTo>
                <a:cubicBezTo>
                  <a:pt x="36603" y="418918"/>
                  <a:pt x="36550" y="422524"/>
                  <a:pt x="34925" y="425450"/>
                </a:cubicBezTo>
                <a:cubicBezTo>
                  <a:pt x="31219" y="432121"/>
                  <a:pt x="22225" y="444500"/>
                  <a:pt x="22225" y="444500"/>
                </a:cubicBezTo>
                <a:cubicBezTo>
                  <a:pt x="21167" y="448733"/>
                  <a:pt x="21001" y="453297"/>
                  <a:pt x="19050" y="457200"/>
                </a:cubicBezTo>
                <a:cubicBezTo>
                  <a:pt x="15637" y="464026"/>
                  <a:pt x="9763" y="469424"/>
                  <a:pt x="6350" y="476250"/>
                </a:cubicBezTo>
                <a:lnTo>
                  <a:pt x="0" y="488950"/>
                </a:lnTo>
                <a:cubicBezTo>
                  <a:pt x="3175" y="491067"/>
                  <a:pt x="6018" y="493797"/>
                  <a:pt x="9525" y="495300"/>
                </a:cubicBezTo>
                <a:cubicBezTo>
                  <a:pt x="38228" y="507601"/>
                  <a:pt x="7837" y="488883"/>
                  <a:pt x="31750" y="504825"/>
                </a:cubicBezTo>
                <a:cubicBezTo>
                  <a:pt x="33867" y="508000"/>
                  <a:pt x="36393" y="510937"/>
                  <a:pt x="38100" y="514350"/>
                </a:cubicBezTo>
                <a:cubicBezTo>
                  <a:pt x="44044" y="526238"/>
                  <a:pt x="42831" y="545103"/>
                  <a:pt x="44450" y="555625"/>
                </a:cubicBezTo>
                <a:cubicBezTo>
                  <a:pt x="45684" y="563643"/>
                  <a:pt x="49358" y="568211"/>
                  <a:pt x="53975" y="574675"/>
                </a:cubicBezTo>
                <a:cubicBezTo>
                  <a:pt x="73666" y="602242"/>
                  <a:pt x="54885" y="574452"/>
                  <a:pt x="69850" y="596900"/>
                </a:cubicBezTo>
                <a:cubicBezTo>
                  <a:pt x="73513" y="611553"/>
                  <a:pt x="74683" y="614381"/>
                  <a:pt x="76200" y="631825"/>
                </a:cubicBezTo>
                <a:cubicBezTo>
                  <a:pt x="77670" y="648728"/>
                  <a:pt x="78022" y="665713"/>
                  <a:pt x="79375" y="682625"/>
                </a:cubicBezTo>
                <a:cubicBezTo>
                  <a:pt x="80139" y="692178"/>
                  <a:pt x="80974" y="701747"/>
                  <a:pt x="82550" y="711200"/>
                </a:cubicBezTo>
                <a:cubicBezTo>
                  <a:pt x="83100" y="714501"/>
                  <a:pt x="85635" y="717379"/>
                  <a:pt x="85725" y="720725"/>
                </a:cubicBezTo>
                <a:cubicBezTo>
                  <a:pt x="86697" y="756695"/>
                  <a:pt x="80962" y="816504"/>
                  <a:pt x="79375" y="838200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8" name="Полилиния 327"/>
          <p:cNvSpPr/>
          <p:nvPr/>
        </p:nvSpPr>
        <p:spPr>
          <a:xfrm rot="21340596">
            <a:off x="1685005" y="4277082"/>
            <a:ext cx="1046858" cy="1094348"/>
          </a:xfrm>
          <a:custGeom>
            <a:avLst/>
            <a:gdLst>
              <a:gd name="connsiteX0" fmla="*/ 55697 w 1016931"/>
              <a:gd name="connsiteY0" fmla="*/ 900533 h 1170408"/>
              <a:gd name="connsiteX1" fmla="*/ 138247 w 1016931"/>
              <a:gd name="connsiteY1" fmla="*/ 887833 h 1170408"/>
              <a:gd name="connsiteX2" fmla="*/ 147772 w 1016931"/>
              <a:gd name="connsiteY2" fmla="*/ 875133 h 1170408"/>
              <a:gd name="connsiteX3" fmla="*/ 157297 w 1016931"/>
              <a:gd name="connsiteY3" fmla="*/ 856083 h 1170408"/>
              <a:gd name="connsiteX4" fmla="*/ 176347 w 1016931"/>
              <a:gd name="connsiteY4" fmla="*/ 843383 h 1170408"/>
              <a:gd name="connsiteX5" fmla="*/ 195397 w 1016931"/>
              <a:gd name="connsiteY5" fmla="*/ 824333 h 1170408"/>
              <a:gd name="connsiteX6" fmla="*/ 211272 w 1016931"/>
              <a:gd name="connsiteY6" fmla="*/ 805283 h 1170408"/>
              <a:gd name="connsiteX7" fmla="*/ 217622 w 1016931"/>
              <a:gd name="connsiteY7" fmla="*/ 786233 h 1170408"/>
              <a:gd name="connsiteX8" fmla="*/ 227147 w 1016931"/>
              <a:gd name="connsiteY8" fmla="*/ 767183 h 1170408"/>
              <a:gd name="connsiteX9" fmla="*/ 239847 w 1016931"/>
              <a:gd name="connsiteY9" fmla="*/ 760833 h 1170408"/>
              <a:gd name="connsiteX10" fmla="*/ 252547 w 1016931"/>
              <a:gd name="connsiteY10" fmla="*/ 741783 h 1170408"/>
              <a:gd name="connsiteX11" fmla="*/ 262072 w 1016931"/>
              <a:gd name="connsiteY11" fmla="*/ 729083 h 1170408"/>
              <a:gd name="connsiteX12" fmla="*/ 268422 w 1016931"/>
              <a:gd name="connsiteY12" fmla="*/ 716383 h 1170408"/>
              <a:gd name="connsiteX13" fmla="*/ 287472 w 1016931"/>
              <a:gd name="connsiteY13" fmla="*/ 694158 h 1170408"/>
              <a:gd name="connsiteX14" fmla="*/ 296997 w 1016931"/>
              <a:gd name="connsiteY14" fmla="*/ 690983 h 1170408"/>
              <a:gd name="connsiteX15" fmla="*/ 303347 w 1016931"/>
              <a:gd name="connsiteY15" fmla="*/ 681458 h 1170408"/>
              <a:gd name="connsiteX16" fmla="*/ 322397 w 1016931"/>
              <a:gd name="connsiteY16" fmla="*/ 671933 h 1170408"/>
              <a:gd name="connsiteX17" fmla="*/ 331922 w 1016931"/>
              <a:gd name="connsiteY17" fmla="*/ 665583 h 1170408"/>
              <a:gd name="connsiteX18" fmla="*/ 350972 w 1016931"/>
              <a:gd name="connsiteY18" fmla="*/ 659233 h 1170408"/>
              <a:gd name="connsiteX19" fmla="*/ 360497 w 1016931"/>
              <a:gd name="connsiteY19" fmla="*/ 656058 h 1170408"/>
              <a:gd name="connsiteX20" fmla="*/ 458922 w 1016931"/>
              <a:gd name="connsiteY20" fmla="*/ 649708 h 1170408"/>
              <a:gd name="connsiteX21" fmla="*/ 462097 w 1016931"/>
              <a:gd name="connsiteY21" fmla="*/ 589383 h 1170408"/>
              <a:gd name="connsiteX22" fmla="*/ 471622 w 1016931"/>
              <a:gd name="connsiteY22" fmla="*/ 576683 h 1170408"/>
              <a:gd name="connsiteX23" fmla="*/ 477972 w 1016931"/>
              <a:gd name="connsiteY23" fmla="*/ 557633 h 1170408"/>
              <a:gd name="connsiteX24" fmla="*/ 471622 w 1016931"/>
              <a:gd name="connsiteY24" fmla="*/ 506833 h 1170408"/>
              <a:gd name="connsiteX25" fmla="*/ 468447 w 1016931"/>
              <a:gd name="connsiteY25" fmla="*/ 487783 h 1170408"/>
              <a:gd name="connsiteX26" fmla="*/ 458922 w 1016931"/>
              <a:gd name="connsiteY26" fmla="*/ 484608 h 1170408"/>
              <a:gd name="connsiteX27" fmla="*/ 417647 w 1016931"/>
              <a:gd name="connsiteY27" fmla="*/ 478258 h 1170408"/>
              <a:gd name="connsiteX28" fmla="*/ 408122 w 1016931"/>
              <a:gd name="connsiteY28" fmla="*/ 471908 h 1170408"/>
              <a:gd name="connsiteX29" fmla="*/ 404947 w 1016931"/>
              <a:gd name="connsiteY29" fmla="*/ 436983 h 1170408"/>
              <a:gd name="connsiteX30" fmla="*/ 395422 w 1016931"/>
              <a:gd name="connsiteY30" fmla="*/ 433808 h 1170408"/>
              <a:gd name="connsiteX31" fmla="*/ 360497 w 1016931"/>
              <a:gd name="connsiteY31" fmla="*/ 490958 h 1170408"/>
              <a:gd name="connsiteX32" fmla="*/ 325572 w 1016931"/>
              <a:gd name="connsiteY32" fmla="*/ 494133 h 1170408"/>
              <a:gd name="connsiteX33" fmla="*/ 312872 w 1016931"/>
              <a:gd name="connsiteY33" fmla="*/ 497308 h 1170408"/>
              <a:gd name="connsiteX34" fmla="*/ 281122 w 1016931"/>
              <a:gd name="connsiteY34" fmla="*/ 494133 h 1170408"/>
              <a:gd name="connsiteX35" fmla="*/ 277947 w 1016931"/>
              <a:gd name="connsiteY35" fmla="*/ 481433 h 1170408"/>
              <a:gd name="connsiteX36" fmla="*/ 271597 w 1016931"/>
              <a:gd name="connsiteY36" fmla="*/ 471908 h 1170408"/>
              <a:gd name="connsiteX37" fmla="*/ 258897 w 1016931"/>
              <a:gd name="connsiteY37" fmla="*/ 443333 h 1170408"/>
              <a:gd name="connsiteX38" fmla="*/ 236672 w 1016931"/>
              <a:gd name="connsiteY38" fmla="*/ 414758 h 1170408"/>
              <a:gd name="connsiteX39" fmla="*/ 230322 w 1016931"/>
              <a:gd name="connsiteY39" fmla="*/ 405233 h 1170408"/>
              <a:gd name="connsiteX40" fmla="*/ 233497 w 1016931"/>
              <a:gd name="connsiteY40" fmla="*/ 392533 h 1170408"/>
              <a:gd name="connsiteX41" fmla="*/ 246197 w 1016931"/>
              <a:gd name="connsiteY41" fmla="*/ 389358 h 1170408"/>
              <a:gd name="connsiteX42" fmla="*/ 265247 w 1016931"/>
              <a:gd name="connsiteY42" fmla="*/ 383008 h 1170408"/>
              <a:gd name="connsiteX43" fmla="*/ 274772 w 1016931"/>
              <a:gd name="connsiteY43" fmla="*/ 379833 h 1170408"/>
              <a:gd name="connsiteX44" fmla="*/ 290647 w 1016931"/>
              <a:gd name="connsiteY44" fmla="*/ 357608 h 1170408"/>
              <a:gd name="connsiteX45" fmla="*/ 300172 w 1016931"/>
              <a:gd name="connsiteY45" fmla="*/ 335383 h 1170408"/>
              <a:gd name="connsiteX46" fmla="*/ 331922 w 1016931"/>
              <a:gd name="connsiteY46" fmla="*/ 332208 h 1170408"/>
              <a:gd name="connsiteX47" fmla="*/ 338272 w 1016931"/>
              <a:gd name="connsiteY47" fmla="*/ 322683 h 1170408"/>
              <a:gd name="connsiteX48" fmla="*/ 347797 w 1016931"/>
              <a:gd name="connsiteY48" fmla="*/ 316333 h 1170408"/>
              <a:gd name="connsiteX49" fmla="*/ 350972 w 1016931"/>
              <a:gd name="connsiteY49" fmla="*/ 300458 h 1170408"/>
              <a:gd name="connsiteX50" fmla="*/ 357322 w 1016931"/>
              <a:gd name="connsiteY50" fmla="*/ 287758 h 1170408"/>
              <a:gd name="connsiteX51" fmla="*/ 363672 w 1016931"/>
              <a:gd name="connsiteY51" fmla="*/ 268708 h 1170408"/>
              <a:gd name="connsiteX52" fmla="*/ 379547 w 1016931"/>
              <a:gd name="connsiteY52" fmla="*/ 246483 h 1170408"/>
              <a:gd name="connsiteX53" fmla="*/ 382722 w 1016931"/>
              <a:gd name="connsiteY53" fmla="*/ 230608 h 1170408"/>
              <a:gd name="connsiteX54" fmla="*/ 382722 w 1016931"/>
              <a:gd name="connsiteY54" fmla="*/ 198858 h 1170408"/>
              <a:gd name="connsiteX55" fmla="*/ 370022 w 1016931"/>
              <a:gd name="connsiteY55" fmla="*/ 195683 h 1170408"/>
              <a:gd name="connsiteX56" fmla="*/ 360497 w 1016931"/>
              <a:gd name="connsiteY56" fmla="*/ 189333 h 1170408"/>
              <a:gd name="connsiteX57" fmla="*/ 341447 w 1016931"/>
              <a:gd name="connsiteY57" fmla="*/ 186158 h 1170408"/>
              <a:gd name="connsiteX58" fmla="*/ 331922 w 1016931"/>
              <a:gd name="connsiteY58" fmla="*/ 182983 h 1170408"/>
              <a:gd name="connsiteX59" fmla="*/ 325572 w 1016931"/>
              <a:gd name="connsiteY59" fmla="*/ 173458 h 1170408"/>
              <a:gd name="connsiteX60" fmla="*/ 325572 w 1016931"/>
              <a:gd name="connsiteY60" fmla="*/ 135358 h 1170408"/>
              <a:gd name="connsiteX61" fmla="*/ 347797 w 1016931"/>
              <a:gd name="connsiteY61" fmla="*/ 138533 h 1170408"/>
              <a:gd name="connsiteX62" fmla="*/ 357322 w 1016931"/>
              <a:gd name="connsiteY62" fmla="*/ 144883 h 1170408"/>
              <a:gd name="connsiteX63" fmla="*/ 423997 w 1016931"/>
              <a:gd name="connsiteY63" fmla="*/ 141708 h 1170408"/>
              <a:gd name="connsiteX64" fmla="*/ 433522 w 1016931"/>
              <a:gd name="connsiteY64" fmla="*/ 138533 h 1170408"/>
              <a:gd name="connsiteX65" fmla="*/ 471622 w 1016931"/>
              <a:gd name="connsiteY65" fmla="*/ 129008 h 1170408"/>
              <a:gd name="connsiteX66" fmla="*/ 490672 w 1016931"/>
              <a:gd name="connsiteY66" fmla="*/ 122658 h 1170408"/>
              <a:gd name="connsiteX67" fmla="*/ 500197 w 1016931"/>
              <a:gd name="connsiteY67" fmla="*/ 119483 h 1170408"/>
              <a:gd name="connsiteX68" fmla="*/ 509722 w 1016931"/>
              <a:gd name="connsiteY68" fmla="*/ 116308 h 1170408"/>
              <a:gd name="connsiteX69" fmla="*/ 528772 w 1016931"/>
              <a:gd name="connsiteY69" fmla="*/ 103608 h 1170408"/>
              <a:gd name="connsiteX70" fmla="*/ 538297 w 1016931"/>
              <a:gd name="connsiteY70" fmla="*/ 94083 h 1170408"/>
              <a:gd name="connsiteX71" fmla="*/ 566872 w 1016931"/>
              <a:gd name="connsiteY71" fmla="*/ 75033 h 1170408"/>
              <a:gd name="connsiteX72" fmla="*/ 576397 w 1016931"/>
              <a:gd name="connsiteY72" fmla="*/ 68683 h 1170408"/>
              <a:gd name="connsiteX73" fmla="*/ 592272 w 1016931"/>
              <a:gd name="connsiteY73" fmla="*/ 49633 h 1170408"/>
              <a:gd name="connsiteX74" fmla="*/ 589097 w 1016931"/>
              <a:gd name="connsiteY74" fmla="*/ 33758 h 1170408"/>
              <a:gd name="connsiteX75" fmla="*/ 662122 w 1016931"/>
              <a:gd name="connsiteY75" fmla="*/ 21058 h 1170408"/>
              <a:gd name="connsiteX76" fmla="*/ 668472 w 1016931"/>
              <a:gd name="connsiteY76" fmla="*/ 11533 h 1170408"/>
              <a:gd name="connsiteX77" fmla="*/ 687522 w 1016931"/>
              <a:gd name="connsiteY77" fmla="*/ 5183 h 1170408"/>
              <a:gd name="connsiteX78" fmla="*/ 728797 w 1016931"/>
              <a:gd name="connsiteY78" fmla="*/ 8358 h 1170408"/>
              <a:gd name="connsiteX79" fmla="*/ 747847 w 1016931"/>
              <a:gd name="connsiteY79" fmla="*/ 17883 h 1170408"/>
              <a:gd name="connsiteX80" fmla="*/ 814522 w 1016931"/>
              <a:gd name="connsiteY80" fmla="*/ 21058 h 1170408"/>
              <a:gd name="connsiteX81" fmla="*/ 814522 w 1016931"/>
              <a:gd name="connsiteY81" fmla="*/ 49633 h 1170408"/>
              <a:gd name="connsiteX82" fmla="*/ 811347 w 1016931"/>
              <a:gd name="connsiteY82" fmla="*/ 59158 h 1170408"/>
              <a:gd name="connsiteX83" fmla="*/ 801822 w 1016931"/>
              <a:gd name="connsiteY83" fmla="*/ 68683 h 1170408"/>
              <a:gd name="connsiteX84" fmla="*/ 795472 w 1016931"/>
              <a:gd name="connsiteY84" fmla="*/ 78208 h 1170408"/>
              <a:gd name="connsiteX85" fmla="*/ 792297 w 1016931"/>
              <a:gd name="connsiteY85" fmla="*/ 90908 h 1170408"/>
              <a:gd name="connsiteX86" fmla="*/ 811347 w 1016931"/>
              <a:gd name="connsiteY86" fmla="*/ 97258 h 1170408"/>
              <a:gd name="connsiteX87" fmla="*/ 820872 w 1016931"/>
              <a:gd name="connsiteY87" fmla="*/ 87733 h 1170408"/>
              <a:gd name="connsiteX88" fmla="*/ 817697 w 1016931"/>
              <a:gd name="connsiteY88" fmla="*/ 65508 h 1170408"/>
              <a:gd name="connsiteX89" fmla="*/ 833572 w 1016931"/>
              <a:gd name="connsiteY89" fmla="*/ 59158 h 1170408"/>
              <a:gd name="connsiteX90" fmla="*/ 846272 w 1016931"/>
              <a:gd name="connsiteY90" fmla="*/ 65508 h 1170408"/>
              <a:gd name="connsiteX91" fmla="*/ 855797 w 1016931"/>
              <a:gd name="connsiteY91" fmla="*/ 71858 h 1170408"/>
              <a:gd name="connsiteX92" fmla="*/ 874847 w 1016931"/>
              <a:gd name="connsiteY92" fmla="*/ 75033 h 1170408"/>
              <a:gd name="connsiteX93" fmla="*/ 887547 w 1016931"/>
              <a:gd name="connsiteY93" fmla="*/ 81383 h 1170408"/>
              <a:gd name="connsiteX94" fmla="*/ 900247 w 1016931"/>
              <a:gd name="connsiteY94" fmla="*/ 84558 h 1170408"/>
              <a:gd name="connsiteX95" fmla="*/ 925647 w 1016931"/>
              <a:gd name="connsiteY95" fmla="*/ 90908 h 1170408"/>
              <a:gd name="connsiteX96" fmla="*/ 931997 w 1016931"/>
              <a:gd name="connsiteY96" fmla="*/ 125833 h 1170408"/>
              <a:gd name="connsiteX97" fmla="*/ 947872 w 1016931"/>
              <a:gd name="connsiteY97" fmla="*/ 129008 h 1170408"/>
              <a:gd name="connsiteX98" fmla="*/ 935172 w 1016931"/>
              <a:gd name="connsiteY98" fmla="*/ 151233 h 1170408"/>
              <a:gd name="connsiteX99" fmla="*/ 922472 w 1016931"/>
              <a:gd name="connsiteY99" fmla="*/ 157583 h 1170408"/>
              <a:gd name="connsiteX100" fmla="*/ 849447 w 1016931"/>
              <a:gd name="connsiteY100" fmla="*/ 163933 h 1170408"/>
              <a:gd name="connsiteX101" fmla="*/ 843097 w 1016931"/>
              <a:gd name="connsiteY101" fmla="*/ 192508 h 1170408"/>
              <a:gd name="connsiteX102" fmla="*/ 852622 w 1016931"/>
              <a:gd name="connsiteY102" fmla="*/ 198858 h 1170408"/>
              <a:gd name="connsiteX103" fmla="*/ 858972 w 1016931"/>
              <a:gd name="connsiteY103" fmla="*/ 208383 h 1170408"/>
              <a:gd name="connsiteX104" fmla="*/ 865322 w 1016931"/>
              <a:gd name="connsiteY104" fmla="*/ 221083 h 1170408"/>
              <a:gd name="connsiteX105" fmla="*/ 874847 w 1016931"/>
              <a:gd name="connsiteY105" fmla="*/ 227433 h 1170408"/>
              <a:gd name="connsiteX106" fmla="*/ 881197 w 1016931"/>
              <a:gd name="connsiteY106" fmla="*/ 217908 h 1170408"/>
              <a:gd name="connsiteX107" fmla="*/ 884372 w 1016931"/>
              <a:gd name="connsiteY107" fmla="*/ 195683 h 1170408"/>
              <a:gd name="connsiteX108" fmla="*/ 897072 w 1016931"/>
              <a:gd name="connsiteY108" fmla="*/ 189333 h 1170408"/>
              <a:gd name="connsiteX109" fmla="*/ 931997 w 1016931"/>
              <a:gd name="connsiteY109" fmla="*/ 182983 h 1170408"/>
              <a:gd name="connsiteX110" fmla="*/ 985972 w 1016931"/>
              <a:gd name="connsiteY110" fmla="*/ 186158 h 1170408"/>
              <a:gd name="connsiteX111" fmla="*/ 989147 w 1016931"/>
              <a:gd name="connsiteY111" fmla="*/ 205208 h 1170408"/>
              <a:gd name="connsiteX112" fmla="*/ 1005022 w 1016931"/>
              <a:gd name="connsiteY112" fmla="*/ 230608 h 1170408"/>
              <a:gd name="connsiteX113" fmla="*/ 1008197 w 1016931"/>
              <a:gd name="connsiteY113" fmla="*/ 240133 h 1170408"/>
              <a:gd name="connsiteX114" fmla="*/ 1014547 w 1016931"/>
              <a:gd name="connsiteY114" fmla="*/ 249658 h 1170408"/>
              <a:gd name="connsiteX115" fmla="*/ 995497 w 1016931"/>
              <a:gd name="connsiteY115" fmla="*/ 256008 h 1170408"/>
              <a:gd name="connsiteX116" fmla="*/ 979622 w 1016931"/>
              <a:gd name="connsiteY116" fmla="*/ 259183 h 1170408"/>
              <a:gd name="connsiteX117" fmla="*/ 966922 w 1016931"/>
              <a:gd name="connsiteY117" fmla="*/ 262358 h 1170408"/>
              <a:gd name="connsiteX118" fmla="*/ 957397 w 1016931"/>
              <a:gd name="connsiteY118" fmla="*/ 268708 h 1170408"/>
              <a:gd name="connsiteX119" fmla="*/ 947872 w 1016931"/>
              <a:gd name="connsiteY119" fmla="*/ 271883 h 1170408"/>
              <a:gd name="connsiteX120" fmla="*/ 928822 w 1016931"/>
              <a:gd name="connsiteY120" fmla="*/ 284583 h 1170408"/>
              <a:gd name="connsiteX121" fmla="*/ 919297 w 1016931"/>
              <a:gd name="connsiteY121" fmla="*/ 290933 h 1170408"/>
              <a:gd name="connsiteX122" fmla="*/ 900247 w 1016931"/>
              <a:gd name="connsiteY122" fmla="*/ 297283 h 1170408"/>
              <a:gd name="connsiteX123" fmla="*/ 890722 w 1016931"/>
              <a:gd name="connsiteY123" fmla="*/ 306808 h 1170408"/>
              <a:gd name="connsiteX124" fmla="*/ 881197 w 1016931"/>
              <a:gd name="connsiteY124" fmla="*/ 309983 h 1170408"/>
              <a:gd name="connsiteX125" fmla="*/ 871672 w 1016931"/>
              <a:gd name="connsiteY125" fmla="*/ 329033 h 1170408"/>
              <a:gd name="connsiteX126" fmla="*/ 858972 w 1016931"/>
              <a:gd name="connsiteY126" fmla="*/ 348083 h 1170408"/>
              <a:gd name="connsiteX127" fmla="*/ 852622 w 1016931"/>
              <a:gd name="connsiteY127" fmla="*/ 367133 h 1170408"/>
              <a:gd name="connsiteX128" fmla="*/ 843097 w 1016931"/>
              <a:gd name="connsiteY128" fmla="*/ 386183 h 1170408"/>
              <a:gd name="connsiteX129" fmla="*/ 846272 w 1016931"/>
              <a:gd name="connsiteY129" fmla="*/ 411583 h 1170408"/>
              <a:gd name="connsiteX130" fmla="*/ 865322 w 1016931"/>
              <a:gd name="connsiteY130" fmla="*/ 405233 h 1170408"/>
              <a:gd name="connsiteX131" fmla="*/ 884372 w 1016931"/>
              <a:gd name="connsiteY131" fmla="*/ 389358 h 1170408"/>
              <a:gd name="connsiteX132" fmla="*/ 897072 w 1016931"/>
              <a:gd name="connsiteY132" fmla="*/ 395708 h 1170408"/>
              <a:gd name="connsiteX133" fmla="*/ 893897 w 1016931"/>
              <a:gd name="connsiteY133" fmla="*/ 430633 h 1170408"/>
              <a:gd name="connsiteX134" fmla="*/ 884372 w 1016931"/>
              <a:gd name="connsiteY134" fmla="*/ 436983 h 1170408"/>
              <a:gd name="connsiteX135" fmla="*/ 881197 w 1016931"/>
              <a:gd name="connsiteY135" fmla="*/ 446508 h 1170408"/>
              <a:gd name="connsiteX136" fmla="*/ 874847 w 1016931"/>
              <a:gd name="connsiteY136" fmla="*/ 456033 h 1170408"/>
              <a:gd name="connsiteX137" fmla="*/ 871672 w 1016931"/>
              <a:gd name="connsiteY137" fmla="*/ 468733 h 1170408"/>
              <a:gd name="connsiteX138" fmla="*/ 852622 w 1016931"/>
              <a:gd name="connsiteY138" fmla="*/ 484608 h 1170408"/>
              <a:gd name="connsiteX139" fmla="*/ 849447 w 1016931"/>
              <a:gd name="connsiteY139" fmla="*/ 551283 h 1170408"/>
              <a:gd name="connsiteX140" fmla="*/ 852622 w 1016931"/>
              <a:gd name="connsiteY140" fmla="*/ 586208 h 1170408"/>
              <a:gd name="connsiteX141" fmla="*/ 855797 w 1016931"/>
              <a:gd name="connsiteY141" fmla="*/ 595733 h 1170408"/>
              <a:gd name="connsiteX142" fmla="*/ 858972 w 1016931"/>
              <a:gd name="connsiteY142" fmla="*/ 608433 h 1170408"/>
              <a:gd name="connsiteX143" fmla="*/ 865322 w 1016931"/>
              <a:gd name="connsiteY143" fmla="*/ 630658 h 1170408"/>
              <a:gd name="connsiteX144" fmla="*/ 868497 w 1016931"/>
              <a:gd name="connsiteY144" fmla="*/ 646533 h 1170408"/>
              <a:gd name="connsiteX145" fmla="*/ 874847 w 1016931"/>
              <a:gd name="connsiteY145" fmla="*/ 656058 h 1170408"/>
              <a:gd name="connsiteX146" fmla="*/ 874847 w 1016931"/>
              <a:gd name="connsiteY146" fmla="*/ 754483 h 1170408"/>
              <a:gd name="connsiteX147" fmla="*/ 871672 w 1016931"/>
              <a:gd name="connsiteY147" fmla="*/ 770358 h 1170408"/>
              <a:gd name="connsiteX148" fmla="*/ 862147 w 1016931"/>
              <a:gd name="connsiteY148" fmla="*/ 779883 h 1170408"/>
              <a:gd name="connsiteX149" fmla="*/ 852622 w 1016931"/>
              <a:gd name="connsiteY149" fmla="*/ 792583 h 1170408"/>
              <a:gd name="connsiteX150" fmla="*/ 843097 w 1016931"/>
              <a:gd name="connsiteY150" fmla="*/ 811633 h 1170408"/>
              <a:gd name="connsiteX151" fmla="*/ 833572 w 1016931"/>
              <a:gd name="connsiteY151" fmla="*/ 830683 h 1170408"/>
              <a:gd name="connsiteX152" fmla="*/ 827222 w 1016931"/>
              <a:gd name="connsiteY152" fmla="*/ 903708 h 1170408"/>
              <a:gd name="connsiteX153" fmla="*/ 824047 w 1016931"/>
              <a:gd name="connsiteY153" fmla="*/ 913233 h 1170408"/>
              <a:gd name="connsiteX154" fmla="*/ 820872 w 1016931"/>
              <a:gd name="connsiteY154" fmla="*/ 948158 h 1170408"/>
              <a:gd name="connsiteX155" fmla="*/ 814522 w 1016931"/>
              <a:gd name="connsiteY155" fmla="*/ 960858 h 1170408"/>
              <a:gd name="connsiteX156" fmla="*/ 817697 w 1016931"/>
              <a:gd name="connsiteY156" fmla="*/ 1018008 h 1170408"/>
              <a:gd name="connsiteX157" fmla="*/ 820872 w 1016931"/>
              <a:gd name="connsiteY157" fmla="*/ 1097383 h 1170408"/>
              <a:gd name="connsiteX158" fmla="*/ 830397 w 1016931"/>
              <a:gd name="connsiteY158" fmla="*/ 1125958 h 1170408"/>
              <a:gd name="connsiteX159" fmla="*/ 836747 w 1016931"/>
              <a:gd name="connsiteY159" fmla="*/ 1148183 h 1170408"/>
              <a:gd name="connsiteX160" fmla="*/ 827222 w 1016931"/>
              <a:gd name="connsiteY160" fmla="*/ 1154533 h 1170408"/>
              <a:gd name="connsiteX161" fmla="*/ 782772 w 1016931"/>
              <a:gd name="connsiteY161" fmla="*/ 1167233 h 1170408"/>
              <a:gd name="connsiteX162" fmla="*/ 744672 w 1016931"/>
              <a:gd name="connsiteY162" fmla="*/ 1170408 h 1170408"/>
              <a:gd name="connsiteX163" fmla="*/ 668472 w 1016931"/>
              <a:gd name="connsiteY163" fmla="*/ 1160883 h 1170408"/>
              <a:gd name="connsiteX164" fmla="*/ 649422 w 1016931"/>
              <a:gd name="connsiteY164" fmla="*/ 1157708 h 1170408"/>
              <a:gd name="connsiteX165" fmla="*/ 627197 w 1016931"/>
              <a:gd name="connsiteY165" fmla="*/ 1151358 h 1170408"/>
              <a:gd name="connsiteX166" fmla="*/ 601797 w 1016931"/>
              <a:gd name="connsiteY166" fmla="*/ 1141833 h 1170408"/>
              <a:gd name="connsiteX167" fmla="*/ 573222 w 1016931"/>
              <a:gd name="connsiteY167" fmla="*/ 1138658 h 1170408"/>
              <a:gd name="connsiteX168" fmla="*/ 528772 w 1016931"/>
              <a:gd name="connsiteY168" fmla="*/ 1132308 h 1170408"/>
              <a:gd name="connsiteX169" fmla="*/ 484322 w 1016931"/>
              <a:gd name="connsiteY169" fmla="*/ 1125958 h 1170408"/>
              <a:gd name="connsiteX170" fmla="*/ 357322 w 1016931"/>
              <a:gd name="connsiteY170" fmla="*/ 1129133 h 1170408"/>
              <a:gd name="connsiteX171" fmla="*/ 341447 w 1016931"/>
              <a:gd name="connsiteY171" fmla="*/ 1132308 h 1170408"/>
              <a:gd name="connsiteX172" fmla="*/ 316047 w 1016931"/>
              <a:gd name="connsiteY172" fmla="*/ 1135483 h 1170408"/>
              <a:gd name="connsiteX173" fmla="*/ 274772 w 1016931"/>
              <a:gd name="connsiteY173" fmla="*/ 1132308 h 1170408"/>
              <a:gd name="connsiteX174" fmla="*/ 268422 w 1016931"/>
              <a:gd name="connsiteY174" fmla="*/ 1113258 h 1170408"/>
              <a:gd name="connsiteX175" fmla="*/ 258897 w 1016931"/>
              <a:gd name="connsiteY175" fmla="*/ 1103733 h 1170408"/>
              <a:gd name="connsiteX176" fmla="*/ 246197 w 1016931"/>
              <a:gd name="connsiteY176" fmla="*/ 1094208 h 1170408"/>
              <a:gd name="connsiteX177" fmla="*/ 230322 w 1016931"/>
              <a:gd name="connsiteY177" fmla="*/ 1081508 h 1170408"/>
              <a:gd name="connsiteX178" fmla="*/ 214447 w 1016931"/>
              <a:gd name="connsiteY178" fmla="*/ 1062458 h 1170408"/>
              <a:gd name="connsiteX179" fmla="*/ 182697 w 1016931"/>
              <a:gd name="connsiteY179" fmla="*/ 1043408 h 1170408"/>
              <a:gd name="connsiteX180" fmla="*/ 163647 w 1016931"/>
              <a:gd name="connsiteY180" fmla="*/ 1030708 h 1170408"/>
              <a:gd name="connsiteX181" fmla="*/ 154122 w 1016931"/>
              <a:gd name="connsiteY181" fmla="*/ 992608 h 1170408"/>
              <a:gd name="connsiteX182" fmla="*/ 160472 w 1016931"/>
              <a:gd name="connsiteY182" fmla="*/ 983083 h 1170408"/>
              <a:gd name="connsiteX183" fmla="*/ 157297 w 1016931"/>
              <a:gd name="connsiteY183" fmla="*/ 973558 h 1170408"/>
              <a:gd name="connsiteX184" fmla="*/ 116022 w 1016931"/>
              <a:gd name="connsiteY184" fmla="*/ 970383 h 1170408"/>
              <a:gd name="connsiteX185" fmla="*/ 109672 w 1016931"/>
              <a:gd name="connsiteY185" fmla="*/ 979908 h 1170408"/>
              <a:gd name="connsiteX186" fmla="*/ 106497 w 1016931"/>
              <a:gd name="connsiteY186" fmla="*/ 995783 h 1170408"/>
              <a:gd name="connsiteX187" fmla="*/ 103322 w 1016931"/>
              <a:gd name="connsiteY187" fmla="*/ 1027533 h 1170408"/>
              <a:gd name="connsiteX188" fmla="*/ 93797 w 1016931"/>
              <a:gd name="connsiteY188" fmla="*/ 1030708 h 1170408"/>
              <a:gd name="connsiteX189" fmla="*/ 84272 w 1016931"/>
              <a:gd name="connsiteY189" fmla="*/ 1037058 h 1170408"/>
              <a:gd name="connsiteX190" fmla="*/ 52522 w 1016931"/>
              <a:gd name="connsiteY190" fmla="*/ 1033883 h 1170408"/>
              <a:gd name="connsiteX191" fmla="*/ 46172 w 1016931"/>
              <a:gd name="connsiteY191" fmla="*/ 1024358 h 1170408"/>
              <a:gd name="connsiteX192" fmla="*/ 36647 w 1016931"/>
              <a:gd name="connsiteY192" fmla="*/ 1011658 h 1170408"/>
              <a:gd name="connsiteX193" fmla="*/ 27122 w 1016931"/>
              <a:gd name="connsiteY193" fmla="*/ 992608 h 1170408"/>
              <a:gd name="connsiteX194" fmla="*/ 4897 w 1016931"/>
              <a:gd name="connsiteY194" fmla="*/ 964033 h 1170408"/>
              <a:gd name="connsiteX195" fmla="*/ 1722 w 1016931"/>
              <a:gd name="connsiteY195" fmla="*/ 954508 h 1170408"/>
              <a:gd name="connsiteX196" fmla="*/ 14422 w 1016931"/>
              <a:gd name="connsiteY196" fmla="*/ 948158 h 1170408"/>
              <a:gd name="connsiteX197" fmla="*/ 39822 w 1016931"/>
              <a:gd name="connsiteY197" fmla="*/ 938633 h 1170408"/>
              <a:gd name="connsiteX198" fmla="*/ 55697 w 1016931"/>
              <a:gd name="connsiteY198" fmla="*/ 922758 h 1170408"/>
              <a:gd name="connsiteX199" fmla="*/ 55697 w 1016931"/>
              <a:gd name="connsiteY199" fmla="*/ 900533 h 117040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</a:cxnLst>
            <a:rect l="l" t="t" r="r" b="b"/>
            <a:pathLst>
              <a:path w="1016931" h="1170408">
                <a:moveTo>
                  <a:pt x="55697" y="900533"/>
                </a:moveTo>
                <a:cubicBezTo>
                  <a:pt x="69455" y="894712"/>
                  <a:pt x="115463" y="914414"/>
                  <a:pt x="138247" y="887833"/>
                </a:cubicBezTo>
                <a:cubicBezTo>
                  <a:pt x="141691" y="883815"/>
                  <a:pt x="144597" y="879366"/>
                  <a:pt x="147772" y="875133"/>
                </a:cubicBezTo>
                <a:cubicBezTo>
                  <a:pt x="150037" y="868339"/>
                  <a:pt x="151504" y="861152"/>
                  <a:pt x="157297" y="856083"/>
                </a:cubicBezTo>
                <a:cubicBezTo>
                  <a:pt x="163040" y="851057"/>
                  <a:pt x="170951" y="848779"/>
                  <a:pt x="176347" y="843383"/>
                </a:cubicBezTo>
                <a:cubicBezTo>
                  <a:pt x="182697" y="837033"/>
                  <a:pt x="190416" y="831805"/>
                  <a:pt x="195397" y="824333"/>
                </a:cubicBezTo>
                <a:cubicBezTo>
                  <a:pt x="204238" y="811072"/>
                  <a:pt x="199049" y="817506"/>
                  <a:pt x="211272" y="805283"/>
                </a:cubicBezTo>
                <a:lnTo>
                  <a:pt x="217622" y="786233"/>
                </a:lnTo>
                <a:cubicBezTo>
                  <a:pt x="219789" y="779732"/>
                  <a:pt x="221466" y="771917"/>
                  <a:pt x="227147" y="767183"/>
                </a:cubicBezTo>
                <a:cubicBezTo>
                  <a:pt x="230783" y="764153"/>
                  <a:pt x="235614" y="762950"/>
                  <a:pt x="239847" y="760833"/>
                </a:cubicBezTo>
                <a:cubicBezTo>
                  <a:pt x="244080" y="754483"/>
                  <a:pt x="247968" y="747888"/>
                  <a:pt x="252547" y="741783"/>
                </a:cubicBezTo>
                <a:cubicBezTo>
                  <a:pt x="255722" y="737550"/>
                  <a:pt x="259267" y="733570"/>
                  <a:pt x="262072" y="729083"/>
                </a:cubicBezTo>
                <a:cubicBezTo>
                  <a:pt x="264580" y="725069"/>
                  <a:pt x="265914" y="720397"/>
                  <a:pt x="268422" y="716383"/>
                </a:cubicBezTo>
                <a:cubicBezTo>
                  <a:pt x="271566" y="711353"/>
                  <a:pt x="281906" y="697869"/>
                  <a:pt x="287472" y="694158"/>
                </a:cubicBezTo>
                <a:cubicBezTo>
                  <a:pt x="290257" y="692302"/>
                  <a:pt x="293822" y="692041"/>
                  <a:pt x="296997" y="690983"/>
                </a:cubicBezTo>
                <a:cubicBezTo>
                  <a:pt x="299114" y="687808"/>
                  <a:pt x="300649" y="684156"/>
                  <a:pt x="303347" y="681458"/>
                </a:cubicBezTo>
                <a:cubicBezTo>
                  <a:pt x="312446" y="672359"/>
                  <a:pt x="312068" y="677098"/>
                  <a:pt x="322397" y="671933"/>
                </a:cubicBezTo>
                <a:cubicBezTo>
                  <a:pt x="325810" y="670226"/>
                  <a:pt x="328435" y="667133"/>
                  <a:pt x="331922" y="665583"/>
                </a:cubicBezTo>
                <a:cubicBezTo>
                  <a:pt x="338039" y="662865"/>
                  <a:pt x="344622" y="661350"/>
                  <a:pt x="350972" y="659233"/>
                </a:cubicBezTo>
                <a:cubicBezTo>
                  <a:pt x="354147" y="658175"/>
                  <a:pt x="357215" y="656714"/>
                  <a:pt x="360497" y="656058"/>
                </a:cubicBezTo>
                <a:cubicBezTo>
                  <a:pt x="403374" y="647483"/>
                  <a:pt x="370980" y="653090"/>
                  <a:pt x="458922" y="649708"/>
                </a:cubicBezTo>
                <a:cubicBezTo>
                  <a:pt x="459980" y="629600"/>
                  <a:pt x="458647" y="609221"/>
                  <a:pt x="462097" y="589383"/>
                </a:cubicBezTo>
                <a:cubicBezTo>
                  <a:pt x="463004" y="584170"/>
                  <a:pt x="469255" y="581416"/>
                  <a:pt x="471622" y="576683"/>
                </a:cubicBezTo>
                <a:cubicBezTo>
                  <a:pt x="474615" y="570696"/>
                  <a:pt x="477972" y="557633"/>
                  <a:pt x="477972" y="557633"/>
                </a:cubicBezTo>
                <a:cubicBezTo>
                  <a:pt x="473232" y="505490"/>
                  <a:pt x="477587" y="539638"/>
                  <a:pt x="471622" y="506833"/>
                </a:cubicBezTo>
                <a:cubicBezTo>
                  <a:pt x="470470" y="500499"/>
                  <a:pt x="471641" y="493372"/>
                  <a:pt x="468447" y="487783"/>
                </a:cubicBezTo>
                <a:cubicBezTo>
                  <a:pt x="466787" y="484877"/>
                  <a:pt x="462211" y="485225"/>
                  <a:pt x="458922" y="484608"/>
                </a:cubicBezTo>
                <a:cubicBezTo>
                  <a:pt x="445240" y="482043"/>
                  <a:pt x="431405" y="480375"/>
                  <a:pt x="417647" y="478258"/>
                </a:cubicBezTo>
                <a:cubicBezTo>
                  <a:pt x="414472" y="476141"/>
                  <a:pt x="408950" y="475633"/>
                  <a:pt x="408122" y="471908"/>
                </a:cubicBezTo>
                <a:cubicBezTo>
                  <a:pt x="403715" y="452079"/>
                  <a:pt x="419862" y="451898"/>
                  <a:pt x="404947" y="436983"/>
                </a:cubicBezTo>
                <a:cubicBezTo>
                  <a:pt x="402580" y="434616"/>
                  <a:pt x="398597" y="434866"/>
                  <a:pt x="395422" y="433808"/>
                </a:cubicBezTo>
                <a:cubicBezTo>
                  <a:pt x="326763" y="441437"/>
                  <a:pt x="409702" y="422828"/>
                  <a:pt x="360497" y="490958"/>
                </a:cubicBezTo>
                <a:cubicBezTo>
                  <a:pt x="353653" y="500435"/>
                  <a:pt x="337214" y="493075"/>
                  <a:pt x="325572" y="494133"/>
                </a:cubicBezTo>
                <a:cubicBezTo>
                  <a:pt x="321339" y="495191"/>
                  <a:pt x="317236" y="497308"/>
                  <a:pt x="312872" y="497308"/>
                </a:cubicBezTo>
                <a:cubicBezTo>
                  <a:pt x="302236" y="497308"/>
                  <a:pt x="290805" y="498534"/>
                  <a:pt x="281122" y="494133"/>
                </a:cubicBezTo>
                <a:cubicBezTo>
                  <a:pt x="277150" y="492327"/>
                  <a:pt x="279666" y="485444"/>
                  <a:pt x="277947" y="481433"/>
                </a:cubicBezTo>
                <a:cubicBezTo>
                  <a:pt x="276444" y="477926"/>
                  <a:pt x="273147" y="475395"/>
                  <a:pt x="271597" y="471908"/>
                </a:cubicBezTo>
                <a:cubicBezTo>
                  <a:pt x="263686" y="454108"/>
                  <a:pt x="269162" y="455651"/>
                  <a:pt x="258897" y="443333"/>
                </a:cubicBezTo>
                <a:cubicBezTo>
                  <a:pt x="234028" y="413490"/>
                  <a:pt x="268770" y="462906"/>
                  <a:pt x="236672" y="414758"/>
                </a:cubicBezTo>
                <a:lnTo>
                  <a:pt x="230322" y="405233"/>
                </a:lnTo>
                <a:cubicBezTo>
                  <a:pt x="231380" y="401000"/>
                  <a:pt x="230411" y="395619"/>
                  <a:pt x="233497" y="392533"/>
                </a:cubicBezTo>
                <a:cubicBezTo>
                  <a:pt x="236583" y="389447"/>
                  <a:pt x="242017" y="390612"/>
                  <a:pt x="246197" y="389358"/>
                </a:cubicBezTo>
                <a:cubicBezTo>
                  <a:pt x="252608" y="387435"/>
                  <a:pt x="258897" y="385125"/>
                  <a:pt x="265247" y="383008"/>
                </a:cubicBezTo>
                <a:lnTo>
                  <a:pt x="274772" y="379833"/>
                </a:lnTo>
                <a:cubicBezTo>
                  <a:pt x="284472" y="370133"/>
                  <a:pt x="285632" y="370981"/>
                  <a:pt x="290647" y="357608"/>
                </a:cubicBezTo>
                <a:cubicBezTo>
                  <a:pt x="292076" y="353798"/>
                  <a:pt x="293738" y="337528"/>
                  <a:pt x="300172" y="335383"/>
                </a:cubicBezTo>
                <a:cubicBezTo>
                  <a:pt x="310262" y="332020"/>
                  <a:pt x="321339" y="333266"/>
                  <a:pt x="331922" y="332208"/>
                </a:cubicBezTo>
                <a:cubicBezTo>
                  <a:pt x="334039" y="329033"/>
                  <a:pt x="335574" y="325381"/>
                  <a:pt x="338272" y="322683"/>
                </a:cubicBezTo>
                <a:cubicBezTo>
                  <a:pt x="340970" y="319985"/>
                  <a:pt x="345904" y="319646"/>
                  <a:pt x="347797" y="316333"/>
                </a:cubicBezTo>
                <a:cubicBezTo>
                  <a:pt x="350474" y="311648"/>
                  <a:pt x="349265" y="305578"/>
                  <a:pt x="350972" y="300458"/>
                </a:cubicBezTo>
                <a:cubicBezTo>
                  <a:pt x="352469" y="295968"/>
                  <a:pt x="355564" y="292152"/>
                  <a:pt x="357322" y="287758"/>
                </a:cubicBezTo>
                <a:cubicBezTo>
                  <a:pt x="359808" y="281543"/>
                  <a:pt x="358939" y="273441"/>
                  <a:pt x="363672" y="268708"/>
                </a:cubicBezTo>
                <a:cubicBezTo>
                  <a:pt x="376544" y="255836"/>
                  <a:pt x="371189" y="263199"/>
                  <a:pt x="379547" y="246483"/>
                </a:cubicBezTo>
                <a:cubicBezTo>
                  <a:pt x="380605" y="241191"/>
                  <a:pt x="381551" y="235876"/>
                  <a:pt x="382722" y="230608"/>
                </a:cubicBezTo>
                <a:cubicBezTo>
                  <a:pt x="385000" y="220357"/>
                  <a:pt x="390241" y="209385"/>
                  <a:pt x="382722" y="198858"/>
                </a:cubicBezTo>
                <a:cubicBezTo>
                  <a:pt x="380186" y="195307"/>
                  <a:pt x="374255" y="196741"/>
                  <a:pt x="370022" y="195683"/>
                </a:cubicBezTo>
                <a:cubicBezTo>
                  <a:pt x="366847" y="193566"/>
                  <a:pt x="364117" y="190540"/>
                  <a:pt x="360497" y="189333"/>
                </a:cubicBezTo>
                <a:cubicBezTo>
                  <a:pt x="354390" y="187297"/>
                  <a:pt x="347731" y="187555"/>
                  <a:pt x="341447" y="186158"/>
                </a:cubicBezTo>
                <a:cubicBezTo>
                  <a:pt x="338180" y="185432"/>
                  <a:pt x="335097" y="184041"/>
                  <a:pt x="331922" y="182983"/>
                </a:cubicBezTo>
                <a:cubicBezTo>
                  <a:pt x="329805" y="179808"/>
                  <a:pt x="327075" y="176965"/>
                  <a:pt x="325572" y="173458"/>
                </a:cubicBezTo>
                <a:cubicBezTo>
                  <a:pt x="319482" y="159247"/>
                  <a:pt x="323510" y="151856"/>
                  <a:pt x="325572" y="135358"/>
                </a:cubicBezTo>
                <a:cubicBezTo>
                  <a:pt x="332980" y="136416"/>
                  <a:pt x="340629" y="136383"/>
                  <a:pt x="347797" y="138533"/>
                </a:cubicBezTo>
                <a:cubicBezTo>
                  <a:pt x="351452" y="139629"/>
                  <a:pt x="353509" y="144724"/>
                  <a:pt x="357322" y="144883"/>
                </a:cubicBezTo>
                <a:lnTo>
                  <a:pt x="423997" y="141708"/>
                </a:lnTo>
                <a:cubicBezTo>
                  <a:pt x="427172" y="140650"/>
                  <a:pt x="430288" y="139395"/>
                  <a:pt x="433522" y="138533"/>
                </a:cubicBezTo>
                <a:cubicBezTo>
                  <a:pt x="446171" y="135160"/>
                  <a:pt x="459203" y="133148"/>
                  <a:pt x="471622" y="129008"/>
                </a:cubicBezTo>
                <a:lnTo>
                  <a:pt x="490672" y="122658"/>
                </a:lnTo>
                <a:lnTo>
                  <a:pt x="500197" y="119483"/>
                </a:lnTo>
                <a:cubicBezTo>
                  <a:pt x="503372" y="118425"/>
                  <a:pt x="506937" y="118164"/>
                  <a:pt x="509722" y="116308"/>
                </a:cubicBezTo>
                <a:cubicBezTo>
                  <a:pt x="516072" y="112075"/>
                  <a:pt x="523376" y="109004"/>
                  <a:pt x="528772" y="103608"/>
                </a:cubicBezTo>
                <a:cubicBezTo>
                  <a:pt x="531947" y="100433"/>
                  <a:pt x="534753" y="96840"/>
                  <a:pt x="538297" y="94083"/>
                </a:cubicBezTo>
                <a:lnTo>
                  <a:pt x="566872" y="75033"/>
                </a:lnTo>
                <a:cubicBezTo>
                  <a:pt x="570047" y="72916"/>
                  <a:pt x="573699" y="71381"/>
                  <a:pt x="576397" y="68683"/>
                </a:cubicBezTo>
                <a:cubicBezTo>
                  <a:pt x="588620" y="56460"/>
                  <a:pt x="583431" y="62894"/>
                  <a:pt x="592272" y="49633"/>
                </a:cubicBezTo>
                <a:cubicBezTo>
                  <a:pt x="591214" y="44341"/>
                  <a:pt x="590406" y="38993"/>
                  <a:pt x="589097" y="33758"/>
                </a:cubicBezTo>
                <a:cubicBezTo>
                  <a:pt x="580657" y="0"/>
                  <a:pt x="561502" y="25251"/>
                  <a:pt x="662122" y="21058"/>
                </a:cubicBezTo>
                <a:cubicBezTo>
                  <a:pt x="664239" y="17883"/>
                  <a:pt x="665236" y="13555"/>
                  <a:pt x="668472" y="11533"/>
                </a:cubicBezTo>
                <a:cubicBezTo>
                  <a:pt x="674148" y="7985"/>
                  <a:pt x="687522" y="5183"/>
                  <a:pt x="687522" y="5183"/>
                </a:cubicBezTo>
                <a:cubicBezTo>
                  <a:pt x="701280" y="6241"/>
                  <a:pt x="715234" y="5815"/>
                  <a:pt x="728797" y="8358"/>
                </a:cubicBezTo>
                <a:cubicBezTo>
                  <a:pt x="761761" y="14539"/>
                  <a:pt x="716587" y="15278"/>
                  <a:pt x="747847" y="17883"/>
                </a:cubicBezTo>
                <a:cubicBezTo>
                  <a:pt x="770020" y="19731"/>
                  <a:pt x="792297" y="20000"/>
                  <a:pt x="814522" y="21058"/>
                </a:cubicBezTo>
                <a:cubicBezTo>
                  <a:pt x="819345" y="35528"/>
                  <a:pt x="818992" y="29517"/>
                  <a:pt x="814522" y="49633"/>
                </a:cubicBezTo>
                <a:cubicBezTo>
                  <a:pt x="813796" y="52900"/>
                  <a:pt x="813203" y="56373"/>
                  <a:pt x="811347" y="59158"/>
                </a:cubicBezTo>
                <a:cubicBezTo>
                  <a:pt x="808856" y="62894"/>
                  <a:pt x="804697" y="65234"/>
                  <a:pt x="801822" y="68683"/>
                </a:cubicBezTo>
                <a:cubicBezTo>
                  <a:pt x="799379" y="71614"/>
                  <a:pt x="797589" y="75033"/>
                  <a:pt x="795472" y="78208"/>
                </a:cubicBezTo>
                <a:cubicBezTo>
                  <a:pt x="794414" y="82441"/>
                  <a:pt x="789503" y="87556"/>
                  <a:pt x="792297" y="90908"/>
                </a:cubicBezTo>
                <a:cubicBezTo>
                  <a:pt x="796582" y="96050"/>
                  <a:pt x="811347" y="97258"/>
                  <a:pt x="811347" y="97258"/>
                </a:cubicBezTo>
                <a:cubicBezTo>
                  <a:pt x="814522" y="94083"/>
                  <a:pt x="819991" y="92136"/>
                  <a:pt x="820872" y="87733"/>
                </a:cubicBezTo>
                <a:cubicBezTo>
                  <a:pt x="822340" y="80395"/>
                  <a:pt x="819847" y="72676"/>
                  <a:pt x="817697" y="65508"/>
                </a:cubicBezTo>
                <a:cubicBezTo>
                  <a:pt x="813230" y="50618"/>
                  <a:pt x="795735" y="53753"/>
                  <a:pt x="833572" y="59158"/>
                </a:cubicBezTo>
                <a:cubicBezTo>
                  <a:pt x="837805" y="61275"/>
                  <a:pt x="842163" y="63160"/>
                  <a:pt x="846272" y="65508"/>
                </a:cubicBezTo>
                <a:cubicBezTo>
                  <a:pt x="849585" y="67401"/>
                  <a:pt x="852177" y="70651"/>
                  <a:pt x="855797" y="71858"/>
                </a:cubicBezTo>
                <a:cubicBezTo>
                  <a:pt x="861904" y="73894"/>
                  <a:pt x="868497" y="73975"/>
                  <a:pt x="874847" y="75033"/>
                </a:cubicBezTo>
                <a:cubicBezTo>
                  <a:pt x="879080" y="77150"/>
                  <a:pt x="883115" y="79721"/>
                  <a:pt x="887547" y="81383"/>
                </a:cubicBezTo>
                <a:cubicBezTo>
                  <a:pt x="891633" y="82915"/>
                  <a:pt x="896051" y="83359"/>
                  <a:pt x="900247" y="84558"/>
                </a:cubicBezTo>
                <a:cubicBezTo>
                  <a:pt x="923027" y="91067"/>
                  <a:pt x="893372" y="84453"/>
                  <a:pt x="925647" y="90908"/>
                </a:cubicBezTo>
                <a:cubicBezTo>
                  <a:pt x="957309" y="122570"/>
                  <a:pt x="905127" y="65376"/>
                  <a:pt x="931997" y="125833"/>
                </a:cubicBezTo>
                <a:cubicBezTo>
                  <a:pt x="934189" y="130764"/>
                  <a:pt x="942580" y="127950"/>
                  <a:pt x="947872" y="129008"/>
                </a:cubicBezTo>
                <a:cubicBezTo>
                  <a:pt x="946177" y="132398"/>
                  <a:pt x="939019" y="148027"/>
                  <a:pt x="935172" y="151233"/>
                </a:cubicBezTo>
                <a:cubicBezTo>
                  <a:pt x="931536" y="154263"/>
                  <a:pt x="927038" y="156338"/>
                  <a:pt x="922472" y="157583"/>
                </a:cubicBezTo>
                <a:cubicBezTo>
                  <a:pt x="907557" y="161651"/>
                  <a:pt x="853065" y="163707"/>
                  <a:pt x="849447" y="163933"/>
                </a:cubicBezTo>
                <a:cubicBezTo>
                  <a:pt x="841038" y="175144"/>
                  <a:pt x="834444" y="177365"/>
                  <a:pt x="843097" y="192508"/>
                </a:cubicBezTo>
                <a:cubicBezTo>
                  <a:pt x="844990" y="195821"/>
                  <a:pt x="849447" y="196741"/>
                  <a:pt x="852622" y="198858"/>
                </a:cubicBezTo>
                <a:cubicBezTo>
                  <a:pt x="854739" y="202033"/>
                  <a:pt x="857079" y="205070"/>
                  <a:pt x="858972" y="208383"/>
                </a:cubicBezTo>
                <a:cubicBezTo>
                  <a:pt x="861320" y="212492"/>
                  <a:pt x="862292" y="217447"/>
                  <a:pt x="865322" y="221083"/>
                </a:cubicBezTo>
                <a:cubicBezTo>
                  <a:pt x="867765" y="224014"/>
                  <a:pt x="871672" y="225316"/>
                  <a:pt x="874847" y="227433"/>
                </a:cubicBezTo>
                <a:cubicBezTo>
                  <a:pt x="876964" y="224258"/>
                  <a:pt x="880101" y="221563"/>
                  <a:pt x="881197" y="217908"/>
                </a:cubicBezTo>
                <a:cubicBezTo>
                  <a:pt x="883347" y="210740"/>
                  <a:pt x="880738" y="202225"/>
                  <a:pt x="884372" y="195683"/>
                </a:cubicBezTo>
                <a:cubicBezTo>
                  <a:pt x="886671" y="191546"/>
                  <a:pt x="892722" y="191197"/>
                  <a:pt x="897072" y="189333"/>
                </a:cubicBezTo>
                <a:cubicBezTo>
                  <a:pt x="909164" y="184151"/>
                  <a:pt x="917369" y="184811"/>
                  <a:pt x="931997" y="182983"/>
                </a:cubicBezTo>
                <a:cubicBezTo>
                  <a:pt x="949989" y="184041"/>
                  <a:pt x="969175" y="179626"/>
                  <a:pt x="985972" y="186158"/>
                </a:cubicBezTo>
                <a:cubicBezTo>
                  <a:pt x="991972" y="188491"/>
                  <a:pt x="987453" y="198997"/>
                  <a:pt x="989147" y="205208"/>
                </a:cubicBezTo>
                <a:cubicBezTo>
                  <a:pt x="993657" y="221744"/>
                  <a:pt x="994230" y="219816"/>
                  <a:pt x="1005022" y="230608"/>
                </a:cubicBezTo>
                <a:cubicBezTo>
                  <a:pt x="1006080" y="233783"/>
                  <a:pt x="1006700" y="237140"/>
                  <a:pt x="1008197" y="240133"/>
                </a:cubicBezTo>
                <a:cubicBezTo>
                  <a:pt x="1009904" y="243546"/>
                  <a:pt x="1016931" y="246678"/>
                  <a:pt x="1014547" y="249658"/>
                </a:cubicBezTo>
                <a:cubicBezTo>
                  <a:pt x="1010366" y="254885"/>
                  <a:pt x="1001955" y="254247"/>
                  <a:pt x="995497" y="256008"/>
                </a:cubicBezTo>
                <a:cubicBezTo>
                  <a:pt x="990291" y="257428"/>
                  <a:pt x="984890" y="258012"/>
                  <a:pt x="979622" y="259183"/>
                </a:cubicBezTo>
                <a:cubicBezTo>
                  <a:pt x="975362" y="260130"/>
                  <a:pt x="971155" y="261300"/>
                  <a:pt x="966922" y="262358"/>
                </a:cubicBezTo>
                <a:cubicBezTo>
                  <a:pt x="963747" y="264475"/>
                  <a:pt x="960810" y="267001"/>
                  <a:pt x="957397" y="268708"/>
                </a:cubicBezTo>
                <a:cubicBezTo>
                  <a:pt x="954404" y="270205"/>
                  <a:pt x="950798" y="270258"/>
                  <a:pt x="947872" y="271883"/>
                </a:cubicBezTo>
                <a:cubicBezTo>
                  <a:pt x="941201" y="275589"/>
                  <a:pt x="935172" y="280350"/>
                  <a:pt x="928822" y="284583"/>
                </a:cubicBezTo>
                <a:cubicBezTo>
                  <a:pt x="925647" y="286700"/>
                  <a:pt x="922917" y="289726"/>
                  <a:pt x="919297" y="290933"/>
                </a:cubicBezTo>
                <a:lnTo>
                  <a:pt x="900247" y="297283"/>
                </a:lnTo>
                <a:cubicBezTo>
                  <a:pt x="897072" y="300458"/>
                  <a:pt x="894458" y="304317"/>
                  <a:pt x="890722" y="306808"/>
                </a:cubicBezTo>
                <a:cubicBezTo>
                  <a:pt x="887937" y="308664"/>
                  <a:pt x="883810" y="307892"/>
                  <a:pt x="881197" y="309983"/>
                </a:cubicBezTo>
                <a:cubicBezTo>
                  <a:pt x="872740" y="316749"/>
                  <a:pt x="876273" y="320750"/>
                  <a:pt x="871672" y="329033"/>
                </a:cubicBezTo>
                <a:cubicBezTo>
                  <a:pt x="867966" y="335704"/>
                  <a:pt x="861385" y="340843"/>
                  <a:pt x="858972" y="348083"/>
                </a:cubicBezTo>
                <a:cubicBezTo>
                  <a:pt x="856855" y="354433"/>
                  <a:pt x="856335" y="361564"/>
                  <a:pt x="852622" y="367133"/>
                </a:cubicBezTo>
                <a:cubicBezTo>
                  <a:pt x="844416" y="379443"/>
                  <a:pt x="847479" y="373038"/>
                  <a:pt x="843097" y="386183"/>
                </a:cubicBezTo>
                <a:cubicBezTo>
                  <a:pt x="844155" y="394650"/>
                  <a:pt x="839794" y="406030"/>
                  <a:pt x="846272" y="411583"/>
                </a:cubicBezTo>
                <a:cubicBezTo>
                  <a:pt x="851354" y="415939"/>
                  <a:pt x="865322" y="405233"/>
                  <a:pt x="865322" y="405233"/>
                </a:cubicBezTo>
                <a:cubicBezTo>
                  <a:pt x="867142" y="403413"/>
                  <a:pt x="879952" y="389358"/>
                  <a:pt x="884372" y="389358"/>
                </a:cubicBezTo>
                <a:cubicBezTo>
                  <a:pt x="889105" y="389358"/>
                  <a:pt x="892839" y="393591"/>
                  <a:pt x="897072" y="395708"/>
                </a:cubicBezTo>
                <a:cubicBezTo>
                  <a:pt x="896014" y="407350"/>
                  <a:pt x="897335" y="419460"/>
                  <a:pt x="893897" y="430633"/>
                </a:cubicBezTo>
                <a:cubicBezTo>
                  <a:pt x="892775" y="434280"/>
                  <a:pt x="886756" y="434003"/>
                  <a:pt x="884372" y="436983"/>
                </a:cubicBezTo>
                <a:cubicBezTo>
                  <a:pt x="882281" y="439596"/>
                  <a:pt x="882694" y="443515"/>
                  <a:pt x="881197" y="446508"/>
                </a:cubicBezTo>
                <a:cubicBezTo>
                  <a:pt x="879490" y="449921"/>
                  <a:pt x="876964" y="452858"/>
                  <a:pt x="874847" y="456033"/>
                </a:cubicBezTo>
                <a:cubicBezTo>
                  <a:pt x="873789" y="460266"/>
                  <a:pt x="873837" y="464944"/>
                  <a:pt x="871672" y="468733"/>
                </a:cubicBezTo>
                <a:cubicBezTo>
                  <a:pt x="867911" y="475315"/>
                  <a:pt x="858691" y="480562"/>
                  <a:pt x="852622" y="484608"/>
                </a:cubicBezTo>
                <a:cubicBezTo>
                  <a:pt x="841431" y="518181"/>
                  <a:pt x="845374" y="498337"/>
                  <a:pt x="849447" y="551283"/>
                </a:cubicBezTo>
                <a:cubicBezTo>
                  <a:pt x="850344" y="562938"/>
                  <a:pt x="850969" y="574636"/>
                  <a:pt x="852622" y="586208"/>
                </a:cubicBezTo>
                <a:cubicBezTo>
                  <a:pt x="853095" y="589521"/>
                  <a:pt x="854878" y="592515"/>
                  <a:pt x="855797" y="595733"/>
                </a:cubicBezTo>
                <a:cubicBezTo>
                  <a:pt x="856996" y="599929"/>
                  <a:pt x="857824" y="604223"/>
                  <a:pt x="858972" y="608433"/>
                </a:cubicBezTo>
                <a:cubicBezTo>
                  <a:pt x="860999" y="615866"/>
                  <a:pt x="863453" y="623183"/>
                  <a:pt x="865322" y="630658"/>
                </a:cubicBezTo>
                <a:cubicBezTo>
                  <a:pt x="866631" y="635893"/>
                  <a:pt x="866602" y="641480"/>
                  <a:pt x="868497" y="646533"/>
                </a:cubicBezTo>
                <a:cubicBezTo>
                  <a:pt x="869837" y="650106"/>
                  <a:pt x="872730" y="652883"/>
                  <a:pt x="874847" y="656058"/>
                </a:cubicBezTo>
                <a:cubicBezTo>
                  <a:pt x="883083" y="697238"/>
                  <a:pt x="879962" y="675203"/>
                  <a:pt x="874847" y="754483"/>
                </a:cubicBezTo>
                <a:cubicBezTo>
                  <a:pt x="874500" y="759868"/>
                  <a:pt x="874085" y="765531"/>
                  <a:pt x="871672" y="770358"/>
                </a:cubicBezTo>
                <a:cubicBezTo>
                  <a:pt x="869664" y="774374"/>
                  <a:pt x="865069" y="776474"/>
                  <a:pt x="862147" y="779883"/>
                </a:cubicBezTo>
                <a:cubicBezTo>
                  <a:pt x="858703" y="783901"/>
                  <a:pt x="855698" y="788277"/>
                  <a:pt x="852622" y="792583"/>
                </a:cubicBezTo>
                <a:cubicBezTo>
                  <a:pt x="837457" y="813814"/>
                  <a:pt x="853582" y="790663"/>
                  <a:pt x="843097" y="811633"/>
                </a:cubicBezTo>
                <a:cubicBezTo>
                  <a:pt x="830787" y="836252"/>
                  <a:pt x="841552" y="806742"/>
                  <a:pt x="833572" y="830683"/>
                </a:cubicBezTo>
                <a:cubicBezTo>
                  <a:pt x="832356" y="848927"/>
                  <a:pt x="831016" y="882843"/>
                  <a:pt x="827222" y="903708"/>
                </a:cubicBezTo>
                <a:cubicBezTo>
                  <a:pt x="826623" y="907001"/>
                  <a:pt x="825105" y="910058"/>
                  <a:pt x="824047" y="913233"/>
                </a:cubicBezTo>
                <a:cubicBezTo>
                  <a:pt x="822989" y="924875"/>
                  <a:pt x="823165" y="936695"/>
                  <a:pt x="820872" y="948158"/>
                </a:cubicBezTo>
                <a:cubicBezTo>
                  <a:pt x="819944" y="952799"/>
                  <a:pt x="814737" y="956130"/>
                  <a:pt x="814522" y="960858"/>
                </a:cubicBezTo>
                <a:cubicBezTo>
                  <a:pt x="813656" y="979918"/>
                  <a:pt x="816811" y="998949"/>
                  <a:pt x="817697" y="1018008"/>
                </a:cubicBezTo>
                <a:cubicBezTo>
                  <a:pt x="818927" y="1044459"/>
                  <a:pt x="819050" y="1070966"/>
                  <a:pt x="820872" y="1097383"/>
                </a:cubicBezTo>
                <a:cubicBezTo>
                  <a:pt x="821471" y="1106075"/>
                  <a:pt x="827596" y="1118488"/>
                  <a:pt x="830397" y="1125958"/>
                </a:cubicBezTo>
                <a:cubicBezTo>
                  <a:pt x="833813" y="1135068"/>
                  <a:pt x="834245" y="1138175"/>
                  <a:pt x="836747" y="1148183"/>
                </a:cubicBezTo>
                <a:cubicBezTo>
                  <a:pt x="833572" y="1150300"/>
                  <a:pt x="830709" y="1152983"/>
                  <a:pt x="827222" y="1154533"/>
                </a:cubicBezTo>
                <a:cubicBezTo>
                  <a:pt x="819591" y="1157924"/>
                  <a:pt x="788981" y="1166716"/>
                  <a:pt x="782772" y="1167233"/>
                </a:cubicBezTo>
                <a:lnTo>
                  <a:pt x="744672" y="1170408"/>
                </a:lnTo>
                <a:cubicBezTo>
                  <a:pt x="719272" y="1167233"/>
                  <a:pt x="693721" y="1165091"/>
                  <a:pt x="668472" y="1160883"/>
                </a:cubicBezTo>
                <a:cubicBezTo>
                  <a:pt x="662122" y="1159825"/>
                  <a:pt x="655695" y="1159156"/>
                  <a:pt x="649422" y="1157708"/>
                </a:cubicBezTo>
                <a:cubicBezTo>
                  <a:pt x="641915" y="1155976"/>
                  <a:pt x="634506" y="1153794"/>
                  <a:pt x="627197" y="1151358"/>
                </a:cubicBezTo>
                <a:cubicBezTo>
                  <a:pt x="626050" y="1150976"/>
                  <a:pt x="606256" y="1142576"/>
                  <a:pt x="601797" y="1141833"/>
                </a:cubicBezTo>
                <a:cubicBezTo>
                  <a:pt x="592344" y="1140257"/>
                  <a:pt x="582747" y="1139716"/>
                  <a:pt x="573222" y="1138658"/>
                </a:cubicBezTo>
                <a:cubicBezTo>
                  <a:pt x="549019" y="1132607"/>
                  <a:pt x="567751" y="1136639"/>
                  <a:pt x="528772" y="1132308"/>
                </a:cubicBezTo>
                <a:cubicBezTo>
                  <a:pt x="504931" y="1129659"/>
                  <a:pt x="505793" y="1129536"/>
                  <a:pt x="484322" y="1125958"/>
                </a:cubicBezTo>
                <a:lnTo>
                  <a:pt x="357322" y="1129133"/>
                </a:lnTo>
                <a:cubicBezTo>
                  <a:pt x="351931" y="1129373"/>
                  <a:pt x="346781" y="1131487"/>
                  <a:pt x="341447" y="1132308"/>
                </a:cubicBezTo>
                <a:cubicBezTo>
                  <a:pt x="333014" y="1133605"/>
                  <a:pt x="324514" y="1134425"/>
                  <a:pt x="316047" y="1135483"/>
                </a:cubicBezTo>
                <a:cubicBezTo>
                  <a:pt x="302289" y="1134425"/>
                  <a:pt x="287276" y="1138143"/>
                  <a:pt x="274772" y="1132308"/>
                </a:cubicBezTo>
                <a:cubicBezTo>
                  <a:pt x="268706" y="1129477"/>
                  <a:pt x="273155" y="1117991"/>
                  <a:pt x="268422" y="1113258"/>
                </a:cubicBezTo>
                <a:cubicBezTo>
                  <a:pt x="265247" y="1110083"/>
                  <a:pt x="262306" y="1106655"/>
                  <a:pt x="258897" y="1103733"/>
                </a:cubicBezTo>
                <a:cubicBezTo>
                  <a:pt x="254879" y="1100289"/>
                  <a:pt x="249939" y="1097950"/>
                  <a:pt x="246197" y="1094208"/>
                </a:cubicBezTo>
                <a:cubicBezTo>
                  <a:pt x="231836" y="1079847"/>
                  <a:pt x="248865" y="1087689"/>
                  <a:pt x="230322" y="1081508"/>
                </a:cubicBezTo>
                <a:cubicBezTo>
                  <a:pt x="224678" y="1073041"/>
                  <a:pt x="222909" y="1069040"/>
                  <a:pt x="214447" y="1062458"/>
                </a:cubicBezTo>
                <a:cubicBezTo>
                  <a:pt x="188116" y="1041979"/>
                  <a:pt x="204296" y="1056367"/>
                  <a:pt x="182697" y="1043408"/>
                </a:cubicBezTo>
                <a:cubicBezTo>
                  <a:pt x="176153" y="1039481"/>
                  <a:pt x="163647" y="1030708"/>
                  <a:pt x="163647" y="1030708"/>
                </a:cubicBezTo>
                <a:cubicBezTo>
                  <a:pt x="150877" y="1011553"/>
                  <a:pt x="146739" y="1014756"/>
                  <a:pt x="154122" y="992608"/>
                </a:cubicBezTo>
                <a:cubicBezTo>
                  <a:pt x="155329" y="988988"/>
                  <a:pt x="158355" y="986258"/>
                  <a:pt x="160472" y="983083"/>
                </a:cubicBezTo>
                <a:cubicBezTo>
                  <a:pt x="159414" y="979908"/>
                  <a:pt x="159388" y="976171"/>
                  <a:pt x="157297" y="973558"/>
                </a:cubicBezTo>
                <a:cubicBezTo>
                  <a:pt x="146862" y="960514"/>
                  <a:pt x="129438" y="969041"/>
                  <a:pt x="116022" y="970383"/>
                </a:cubicBezTo>
                <a:cubicBezTo>
                  <a:pt x="113905" y="973558"/>
                  <a:pt x="111012" y="976335"/>
                  <a:pt x="109672" y="979908"/>
                </a:cubicBezTo>
                <a:cubicBezTo>
                  <a:pt x="107777" y="984961"/>
                  <a:pt x="107210" y="990434"/>
                  <a:pt x="106497" y="995783"/>
                </a:cubicBezTo>
                <a:cubicBezTo>
                  <a:pt x="105091" y="1006326"/>
                  <a:pt x="106957" y="1017537"/>
                  <a:pt x="103322" y="1027533"/>
                </a:cubicBezTo>
                <a:cubicBezTo>
                  <a:pt x="102178" y="1030678"/>
                  <a:pt x="96790" y="1029211"/>
                  <a:pt x="93797" y="1030708"/>
                </a:cubicBezTo>
                <a:cubicBezTo>
                  <a:pt x="90384" y="1032415"/>
                  <a:pt x="87447" y="1034941"/>
                  <a:pt x="84272" y="1037058"/>
                </a:cubicBezTo>
                <a:cubicBezTo>
                  <a:pt x="73689" y="1036000"/>
                  <a:pt x="62612" y="1037246"/>
                  <a:pt x="52522" y="1033883"/>
                </a:cubicBezTo>
                <a:cubicBezTo>
                  <a:pt x="48902" y="1032676"/>
                  <a:pt x="48390" y="1027463"/>
                  <a:pt x="46172" y="1024358"/>
                </a:cubicBezTo>
                <a:cubicBezTo>
                  <a:pt x="43096" y="1020052"/>
                  <a:pt x="39723" y="1015964"/>
                  <a:pt x="36647" y="1011658"/>
                </a:cubicBezTo>
                <a:cubicBezTo>
                  <a:pt x="15504" y="982058"/>
                  <a:pt x="42849" y="1020917"/>
                  <a:pt x="27122" y="992608"/>
                </a:cubicBezTo>
                <a:cubicBezTo>
                  <a:pt x="17628" y="975518"/>
                  <a:pt x="16467" y="975603"/>
                  <a:pt x="4897" y="964033"/>
                </a:cubicBezTo>
                <a:cubicBezTo>
                  <a:pt x="3839" y="960858"/>
                  <a:pt x="0" y="957378"/>
                  <a:pt x="1722" y="954508"/>
                </a:cubicBezTo>
                <a:cubicBezTo>
                  <a:pt x="4157" y="950449"/>
                  <a:pt x="10313" y="950506"/>
                  <a:pt x="14422" y="948158"/>
                </a:cubicBezTo>
                <a:cubicBezTo>
                  <a:pt x="32031" y="938096"/>
                  <a:pt x="15123" y="943573"/>
                  <a:pt x="39822" y="938633"/>
                </a:cubicBezTo>
                <a:cubicBezTo>
                  <a:pt x="49347" y="932283"/>
                  <a:pt x="50405" y="933341"/>
                  <a:pt x="55697" y="922758"/>
                </a:cubicBezTo>
                <a:cubicBezTo>
                  <a:pt x="57194" y="919765"/>
                  <a:pt x="41939" y="906354"/>
                  <a:pt x="55697" y="900533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29" name="Полилиния 328"/>
          <p:cNvSpPr/>
          <p:nvPr/>
        </p:nvSpPr>
        <p:spPr>
          <a:xfrm>
            <a:off x="3442224" y="4452133"/>
            <a:ext cx="892283" cy="1138669"/>
          </a:xfrm>
          <a:custGeom>
            <a:avLst/>
            <a:gdLst>
              <a:gd name="connsiteX0" fmla="*/ 238125 w 866775"/>
              <a:gd name="connsiteY0" fmla="*/ 1029482 h 1186645"/>
              <a:gd name="connsiteX1" fmla="*/ 261937 w 866775"/>
              <a:gd name="connsiteY1" fmla="*/ 1024720 h 1186645"/>
              <a:gd name="connsiteX2" fmla="*/ 280987 w 866775"/>
              <a:gd name="connsiteY2" fmla="*/ 996145 h 1186645"/>
              <a:gd name="connsiteX3" fmla="*/ 285750 w 866775"/>
              <a:gd name="connsiteY3" fmla="*/ 972332 h 1186645"/>
              <a:gd name="connsiteX4" fmla="*/ 300037 w 866775"/>
              <a:gd name="connsiteY4" fmla="*/ 967570 h 1186645"/>
              <a:gd name="connsiteX5" fmla="*/ 338137 w 866775"/>
              <a:gd name="connsiteY5" fmla="*/ 953282 h 1186645"/>
              <a:gd name="connsiteX6" fmla="*/ 333375 w 866775"/>
              <a:gd name="connsiteY6" fmla="*/ 934232 h 1186645"/>
              <a:gd name="connsiteX7" fmla="*/ 328612 w 866775"/>
              <a:gd name="connsiteY7" fmla="*/ 910420 h 1186645"/>
              <a:gd name="connsiteX8" fmla="*/ 319087 w 866775"/>
              <a:gd name="connsiteY8" fmla="*/ 881845 h 1186645"/>
              <a:gd name="connsiteX9" fmla="*/ 309562 w 866775"/>
              <a:gd name="connsiteY9" fmla="*/ 867557 h 1186645"/>
              <a:gd name="connsiteX10" fmla="*/ 276225 w 866775"/>
              <a:gd name="connsiteY10" fmla="*/ 877082 h 1186645"/>
              <a:gd name="connsiteX11" fmla="*/ 271462 w 866775"/>
              <a:gd name="connsiteY11" fmla="*/ 891370 h 1186645"/>
              <a:gd name="connsiteX12" fmla="*/ 252412 w 866775"/>
              <a:gd name="connsiteY12" fmla="*/ 843745 h 1186645"/>
              <a:gd name="connsiteX13" fmla="*/ 180975 w 866775"/>
              <a:gd name="connsiteY13" fmla="*/ 829457 h 1186645"/>
              <a:gd name="connsiteX14" fmla="*/ 166687 w 866775"/>
              <a:gd name="connsiteY14" fmla="*/ 824695 h 1186645"/>
              <a:gd name="connsiteX15" fmla="*/ 119062 w 866775"/>
              <a:gd name="connsiteY15" fmla="*/ 819932 h 1186645"/>
              <a:gd name="connsiteX16" fmla="*/ 104775 w 866775"/>
              <a:gd name="connsiteY16" fmla="*/ 810407 h 1186645"/>
              <a:gd name="connsiteX17" fmla="*/ 128587 w 866775"/>
              <a:gd name="connsiteY17" fmla="*/ 791357 h 1186645"/>
              <a:gd name="connsiteX18" fmla="*/ 133350 w 866775"/>
              <a:gd name="connsiteY18" fmla="*/ 772307 h 1186645"/>
              <a:gd name="connsiteX19" fmla="*/ 128587 w 866775"/>
              <a:gd name="connsiteY19" fmla="*/ 743732 h 1186645"/>
              <a:gd name="connsiteX20" fmla="*/ 119062 w 866775"/>
              <a:gd name="connsiteY20" fmla="*/ 729445 h 1186645"/>
              <a:gd name="connsiteX21" fmla="*/ 109537 w 866775"/>
              <a:gd name="connsiteY21" fmla="*/ 681820 h 1186645"/>
              <a:gd name="connsiteX22" fmla="*/ 104775 w 866775"/>
              <a:gd name="connsiteY22" fmla="*/ 662770 h 1186645"/>
              <a:gd name="connsiteX23" fmla="*/ 95250 w 866775"/>
              <a:gd name="connsiteY23" fmla="*/ 648482 h 1186645"/>
              <a:gd name="connsiteX24" fmla="*/ 80962 w 866775"/>
              <a:gd name="connsiteY24" fmla="*/ 638957 h 1186645"/>
              <a:gd name="connsiteX25" fmla="*/ 71437 w 866775"/>
              <a:gd name="connsiteY25" fmla="*/ 624670 h 1186645"/>
              <a:gd name="connsiteX26" fmla="*/ 66675 w 866775"/>
              <a:gd name="connsiteY26" fmla="*/ 586570 h 1186645"/>
              <a:gd name="connsiteX27" fmla="*/ 47625 w 866775"/>
              <a:gd name="connsiteY27" fmla="*/ 581807 h 1186645"/>
              <a:gd name="connsiteX28" fmla="*/ 28575 w 866775"/>
              <a:gd name="connsiteY28" fmla="*/ 500845 h 1186645"/>
              <a:gd name="connsiteX29" fmla="*/ 52387 w 866775"/>
              <a:gd name="connsiteY29" fmla="*/ 424645 h 1186645"/>
              <a:gd name="connsiteX30" fmla="*/ 66675 w 866775"/>
              <a:gd name="connsiteY30" fmla="*/ 419882 h 1186645"/>
              <a:gd name="connsiteX31" fmla="*/ 76200 w 866775"/>
              <a:gd name="connsiteY31" fmla="*/ 405595 h 1186645"/>
              <a:gd name="connsiteX32" fmla="*/ 76200 w 866775"/>
              <a:gd name="connsiteY32" fmla="*/ 353207 h 1186645"/>
              <a:gd name="connsiteX33" fmla="*/ 66675 w 866775"/>
              <a:gd name="connsiteY33" fmla="*/ 338920 h 1186645"/>
              <a:gd name="connsiteX34" fmla="*/ 38100 w 866775"/>
              <a:gd name="connsiteY34" fmla="*/ 329395 h 1186645"/>
              <a:gd name="connsiteX35" fmla="*/ 4762 w 866775"/>
              <a:gd name="connsiteY35" fmla="*/ 305582 h 1186645"/>
              <a:gd name="connsiteX36" fmla="*/ 0 w 866775"/>
              <a:gd name="connsiteY36" fmla="*/ 291295 h 1186645"/>
              <a:gd name="connsiteX37" fmla="*/ 9525 w 866775"/>
              <a:gd name="connsiteY37" fmla="*/ 277007 h 1186645"/>
              <a:gd name="connsiteX38" fmla="*/ 23812 w 866775"/>
              <a:gd name="connsiteY38" fmla="*/ 272245 h 1186645"/>
              <a:gd name="connsiteX39" fmla="*/ 38100 w 866775"/>
              <a:gd name="connsiteY39" fmla="*/ 262720 h 1186645"/>
              <a:gd name="connsiteX40" fmla="*/ 61912 w 866775"/>
              <a:gd name="connsiteY40" fmla="*/ 257957 h 1186645"/>
              <a:gd name="connsiteX41" fmla="*/ 80962 w 866775"/>
              <a:gd name="connsiteY41" fmla="*/ 253195 h 1186645"/>
              <a:gd name="connsiteX42" fmla="*/ 109537 w 866775"/>
              <a:gd name="connsiteY42" fmla="*/ 243670 h 1186645"/>
              <a:gd name="connsiteX43" fmla="*/ 152400 w 866775"/>
              <a:gd name="connsiteY43" fmla="*/ 215095 h 1186645"/>
              <a:gd name="connsiteX44" fmla="*/ 166687 w 866775"/>
              <a:gd name="connsiteY44" fmla="*/ 205570 h 1186645"/>
              <a:gd name="connsiteX45" fmla="*/ 180975 w 866775"/>
              <a:gd name="connsiteY45" fmla="*/ 196045 h 1186645"/>
              <a:gd name="connsiteX46" fmla="*/ 185737 w 866775"/>
              <a:gd name="connsiteY46" fmla="*/ 181757 h 1186645"/>
              <a:gd name="connsiteX47" fmla="*/ 204787 w 866775"/>
              <a:gd name="connsiteY47" fmla="*/ 172232 h 1186645"/>
              <a:gd name="connsiteX48" fmla="*/ 233362 w 866775"/>
              <a:gd name="connsiteY48" fmla="*/ 148420 h 1186645"/>
              <a:gd name="connsiteX49" fmla="*/ 252412 w 866775"/>
              <a:gd name="connsiteY49" fmla="*/ 119845 h 1186645"/>
              <a:gd name="connsiteX50" fmla="*/ 261937 w 866775"/>
              <a:gd name="connsiteY50" fmla="*/ 105557 h 1186645"/>
              <a:gd name="connsiteX51" fmla="*/ 257175 w 866775"/>
              <a:gd name="connsiteY51" fmla="*/ 81745 h 1186645"/>
              <a:gd name="connsiteX52" fmla="*/ 242887 w 866775"/>
              <a:gd name="connsiteY52" fmla="*/ 72220 h 1186645"/>
              <a:gd name="connsiteX53" fmla="*/ 280987 w 866775"/>
              <a:gd name="connsiteY53" fmla="*/ 53170 h 1186645"/>
              <a:gd name="connsiteX54" fmla="*/ 309562 w 866775"/>
              <a:gd name="connsiteY54" fmla="*/ 29357 h 1186645"/>
              <a:gd name="connsiteX55" fmla="*/ 328612 w 866775"/>
              <a:gd name="connsiteY55" fmla="*/ 34120 h 1186645"/>
              <a:gd name="connsiteX56" fmla="*/ 361950 w 866775"/>
              <a:gd name="connsiteY56" fmla="*/ 29357 h 1186645"/>
              <a:gd name="connsiteX57" fmla="*/ 366712 w 866775"/>
              <a:gd name="connsiteY57" fmla="*/ 5545 h 1186645"/>
              <a:gd name="connsiteX58" fmla="*/ 419100 w 866775"/>
              <a:gd name="connsiteY58" fmla="*/ 10307 h 1186645"/>
              <a:gd name="connsiteX59" fmla="*/ 423862 w 866775"/>
              <a:gd name="connsiteY59" fmla="*/ 57932 h 1186645"/>
              <a:gd name="connsiteX60" fmla="*/ 438150 w 866775"/>
              <a:gd name="connsiteY60" fmla="*/ 62695 h 1186645"/>
              <a:gd name="connsiteX61" fmla="*/ 466725 w 866775"/>
              <a:gd name="connsiteY61" fmla="*/ 67457 h 1186645"/>
              <a:gd name="connsiteX62" fmla="*/ 481012 w 866775"/>
              <a:gd name="connsiteY62" fmla="*/ 72220 h 1186645"/>
              <a:gd name="connsiteX63" fmla="*/ 528637 w 866775"/>
              <a:gd name="connsiteY63" fmla="*/ 76982 h 1186645"/>
              <a:gd name="connsiteX64" fmla="*/ 538162 w 866775"/>
              <a:gd name="connsiteY64" fmla="*/ 91270 h 1186645"/>
              <a:gd name="connsiteX65" fmla="*/ 552450 w 866775"/>
              <a:gd name="connsiteY65" fmla="*/ 100795 h 1186645"/>
              <a:gd name="connsiteX66" fmla="*/ 638175 w 866775"/>
              <a:gd name="connsiteY66" fmla="*/ 86507 h 1186645"/>
              <a:gd name="connsiteX67" fmla="*/ 642937 w 866775"/>
              <a:gd name="connsiteY67" fmla="*/ 72220 h 1186645"/>
              <a:gd name="connsiteX68" fmla="*/ 638175 w 866775"/>
              <a:gd name="connsiteY68" fmla="*/ 57932 h 1186645"/>
              <a:gd name="connsiteX69" fmla="*/ 666750 w 866775"/>
              <a:gd name="connsiteY69" fmla="*/ 43645 h 1186645"/>
              <a:gd name="connsiteX70" fmla="*/ 671512 w 866775"/>
              <a:gd name="connsiteY70" fmla="*/ 86507 h 1186645"/>
              <a:gd name="connsiteX71" fmla="*/ 695325 w 866775"/>
              <a:gd name="connsiteY71" fmla="*/ 105557 h 1186645"/>
              <a:gd name="connsiteX72" fmla="*/ 714375 w 866775"/>
              <a:gd name="connsiteY72" fmla="*/ 143657 h 1186645"/>
              <a:gd name="connsiteX73" fmla="*/ 700087 w 866775"/>
              <a:gd name="connsiteY73" fmla="*/ 148420 h 1186645"/>
              <a:gd name="connsiteX74" fmla="*/ 695325 w 866775"/>
              <a:gd name="connsiteY74" fmla="*/ 186520 h 1186645"/>
              <a:gd name="connsiteX75" fmla="*/ 723900 w 866775"/>
              <a:gd name="connsiteY75" fmla="*/ 191282 h 1186645"/>
              <a:gd name="connsiteX76" fmla="*/ 728662 w 866775"/>
              <a:gd name="connsiteY76" fmla="*/ 205570 h 1186645"/>
              <a:gd name="connsiteX77" fmla="*/ 709612 w 866775"/>
              <a:gd name="connsiteY77" fmla="*/ 257957 h 1186645"/>
              <a:gd name="connsiteX78" fmla="*/ 714375 w 866775"/>
              <a:gd name="connsiteY78" fmla="*/ 286532 h 1186645"/>
              <a:gd name="connsiteX79" fmla="*/ 757237 w 866775"/>
              <a:gd name="connsiteY79" fmla="*/ 291295 h 1186645"/>
              <a:gd name="connsiteX80" fmla="*/ 762000 w 866775"/>
              <a:gd name="connsiteY80" fmla="*/ 305582 h 1186645"/>
              <a:gd name="connsiteX81" fmla="*/ 776287 w 866775"/>
              <a:gd name="connsiteY81" fmla="*/ 319870 h 1186645"/>
              <a:gd name="connsiteX82" fmla="*/ 790575 w 866775"/>
              <a:gd name="connsiteY82" fmla="*/ 348445 h 1186645"/>
              <a:gd name="connsiteX83" fmla="*/ 828675 w 866775"/>
              <a:gd name="connsiteY83" fmla="*/ 381782 h 1186645"/>
              <a:gd name="connsiteX84" fmla="*/ 842962 w 866775"/>
              <a:gd name="connsiteY84" fmla="*/ 386545 h 1186645"/>
              <a:gd name="connsiteX85" fmla="*/ 852487 w 866775"/>
              <a:gd name="connsiteY85" fmla="*/ 400832 h 1186645"/>
              <a:gd name="connsiteX86" fmla="*/ 862012 w 866775"/>
              <a:gd name="connsiteY86" fmla="*/ 429407 h 1186645"/>
              <a:gd name="connsiteX87" fmla="*/ 847725 w 866775"/>
              <a:gd name="connsiteY87" fmla="*/ 472270 h 1186645"/>
              <a:gd name="connsiteX88" fmla="*/ 852487 w 866775"/>
              <a:gd name="connsiteY88" fmla="*/ 491320 h 1186645"/>
              <a:gd name="connsiteX89" fmla="*/ 866775 w 866775"/>
              <a:gd name="connsiteY89" fmla="*/ 496082 h 1186645"/>
              <a:gd name="connsiteX90" fmla="*/ 862012 w 866775"/>
              <a:gd name="connsiteY90" fmla="*/ 648482 h 1186645"/>
              <a:gd name="connsiteX91" fmla="*/ 852487 w 866775"/>
              <a:gd name="connsiteY91" fmla="*/ 662770 h 1186645"/>
              <a:gd name="connsiteX92" fmla="*/ 847725 w 866775"/>
              <a:gd name="connsiteY92" fmla="*/ 724682 h 1186645"/>
              <a:gd name="connsiteX93" fmla="*/ 833437 w 866775"/>
              <a:gd name="connsiteY93" fmla="*/ 734207 h 1186645"/>
              <a:gd name="connsiteX94" fmla="*/ 804862 w 866775"/>
              <a:gd name="connsiteY94" fmla="*/ 753257 h 1186645"/>
              <a:gd name="connsiteX95" fmla="*/ 795337 w 866775"/>
              <a:gd name="connsiteY95" fmla="*/ 767545 h 1186645"/>
              <a:gd name="connsiteX96" fmla="*/ 781050 w 866775"/>
              <a:gd name="connsiteY96" fmla="*/ 777070 h 1186645"/>
              <a:gd name="connsiteX97" fmla="*/ 752475 w 866775"/>
              <a:gd name="connsiteY97" fmla="*/ 824695 h 1186645"/>
              <a:gd name="connsiteX98" fmla="*/ 747712 w 866775"/>
              <a:gd name="connsiteY98" fmla="*/ 843745 h 1186645"/>
              <a:gd name="connsiteX99" fmla="*/ 752475 w 866775"/>
              <a:gd name="connsiteY99" fmla="*/ 872320 h 1186645"/>
              <a:gd name="connsiteX100" fmla="*/ 771525 w 866775"/>
              <a:gd name="connsiteY100" fmla="*/ 881845 h 1186645"/>
              <a:gd name="connsiteX101" fmla="*/ 800100 w 866775"/>
              <a:gd name="connsiteY101" fmla="*/ 891370 h 1186645"/>
              <a:gd name="connsiteX102" fmla="*/ 795337 w 866775"/>
              <a:gd name="connsiteY102" fmla="*/ 924707 h 1186645"/>
              <a:gd name="connsiteX103" fmla="*/ 800100 w 866775"/>
              <a:gd name="connsiteY103" fmla="*/ 938995 h 1186645"/>
              <a:gd name="connsiteX104" fmla="*/ 814387 w 866775"/>
              <a:gd name="connsiteY104" fmla="*/ 972332 h 1186645"/>
              <a:gd name="connsiteX105" fmla="*/ 823912 w 866775"/>
              <a:gd name="connsiteY105" fmla="*/ 1053295 h 1186645"/>
              <a:gd name="connsiteX106" fmla="*/ 828675 w 866775"/>
              <a:gd name="connsiteY106" fmla="*/ 1081870 h 1186645"/>
              <a:gd name="connsiteX107" fmla="*/ 838200 w 866775"/>
              <a:gd name="connsiteY107" fmla="*/ 1110445 h 1186645"/>
              <a:gd name="connsiteX108" fmla="*/ 823912 w 866775"/>
              <a:gd name="connsiteY108" fmla="*/ 1148545 h 1186645"/>
              <a:gd name="connsiteX109" fmla="*/ 814387 w 866775"/>
              <a:gd name="connsiteY109" fmla="*/ 1186645 h 1186645"/>
              <a:gd name="connsiteX110" fmla="*/ 738187 w 866775"/>
              <a:gd name="connsiteY110" fmla="*/ 1181882 h 1186645"/>
              <a:gd name="connsiteX111" fmla="*/ 709612 w 866775"/>
              <a:gd name="connsiteY111" fmla="*/ 1172357 h 1186645"/>
              <a:gd name="connsiteX112" fmla="*/ 661987 w 866775"/>
              <a:gd name="connsiteY112" fmla="*/ 1162832 h 1186645"/>
              <a:gd name="connsiteX113" fmla="*/ 638175 w 866775"/>
              <a:gd name="connsiteY113" fmla="*/ 1158070 h 1186645"/>
              <a:gd name="connsiteX114" fmla="*/ 561975 w 866775"/>
              <a:gd name="connsiteY114" fmla="*/ 1148545 h 1186645"/>
              <a:gd name="connsiteX115" fmla="*/ 519112 w 866775"/>
              <a:gd name="connsiteY115" fmla="*/ 1143782 h 1186645"/>
              <a:gd name="connsiteX116" fmla="*/ 461962 w 866775"/>
              <a:gd name="connsiteY116" fmla="*/ 1148545 h 1186645"/>
              <a:gd name="connsiteX117" fmla="*/ 457200 w 866775"/>
              <a:gd name="connsiteY117" fmla="*/ 1105682 h 1186645"/>
              <a:gd name="connsiteX118" fmla="*/ 428625 w 866775"/>
              <a:gd name="connsiteY118" fmla="*/ 1096157 h 1186645"/>
              <a:gd name="connsiteX119" fmla="*/ 414337 w 866775"/>
              <a:gd name="connsiteY119" fmla="*/ 1091395 h 1186645"/>
              <a:gd name="connsiteX120" fmla="*/ 400050 w 866775"/>
              <a:gd name="connsiteY120" fmla="*/ 1086632 h 1186645"/>
              <a:gd name="connsiteX121" fmla="*/ 381000 w 866775"/>
              <a:gd name="connsiteY121" fmla="*/ 1081870 h 1186645"/>
              <a:gd name="connsiteX122" fmla="*/ 366712 w 866775"/>
              <a:gd name="connsiteY122" fmla="*/ 1072345 h 1186645"/>
              <a:gd name="connsiteX123" fmla="*/ 319087 w 866775"/>
              <a:gd name="connsiteY123" fmla="*/ 1067582 h 1186645"/>
              <a:gd name="connsiteX124" fmla="*/ 314325 w 866775"/>
              <a:gd name="connsiteY124" fmla="*/ 1048532 h 1186645"/>
              <a:gd name="connsiteX125" fmla="*/ 285750 w 866775"/>
              <a:gd name="connsiteY125" fmla="*/ 1039007 h 1186645"/>
              <a:gd name="connsiteX126" fmla="*/ 238125 w 866775"/>
              <a:gd name="connsiteY126" fmla="*/ 1029482 h 118664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</a:cxnLst>
            <a:rect l="l" t="t" r="r" b="b"/>
            <a:pathLst>
              <a:path w="866775" h="1186645">
                <a:moveTo>
                  <a:pt x="238125" y="1029482"/>
                </a:moveTo>
                <a:cubicBezTo>
                  <a:pt x="234156" y="1027101"/>
                  <a:pt x="254697" y="1028340"/>
                  <a:pt x="261937" y="1024720"/>
                </a:cubicBezTo>
                <a:cubicBezTo>
                  <a:pt x="274585" y="1018396"/>
                  <a:pt x="277963" y="1008241"/>
                  <a:pt x="280987" y="996145"/>
                </a:cubicBezTo>
                <a:cubicBezTo>
                  <a:pt x="282950" y="988292"/>
                  <a:pt x="281260" y="979067"/>
                  <a:pt x="285750" y="972332"/>
                </a:cubicBezTo>
                <a:cubicBezTo>
                  <a:pt x="288535" y="968155"/>
                  <a:pt x="295337" y="969333"/>
                  <a:pt x="300037" y="967570"/>
                </a:cubicBezTo>
                <a:cubicBezTo>
                  <a:pt x="345623" y="950476"/>
                  <a:pt x="305692" y="964099"/>
                  <a:pt x="338137" y="953282"/>
                </a:cubicBezTo>
                <a:cubicBezTo>
                  <a:pt x="336550" y="946932"/>
                  <a:pt x="334795" y="940622"/>
                  <a:pt x="333375" y="934232"/>
                </a:cubicBezTo>
                <a:cubicBezTo>
                  <a:pt x="331619" y="926330"/>
                  <a:pt x="330742" y="918229"/>
                  <a:pt x="328612" y="910420"/>
                </a:cubicBezTo>
                <a:cubicBezTo>
                  <a:pt x="325970" y="900734"/>
                  <a:pt x="324656" y="890199"/>
                  <a:pt x="319087" y="881845"/>
                </a:cubicBezTo>
                <a:lnTo>
                  <a:pt x="309562" y="867557"/>
                </a:lnTo>
                <a:cubicBezTo>
                  <a:pt x="309400" y="867598"/>
                  <a:pt x="278501" y="874806"/>
                  <a:pt x="276225" y="877082"/>
                </a:cubicBezTo>
                <a:cubicBezTo>
                  <a:pt x="272675" y="880632"/>
                  <a:pt x="273050" y="886607"/>
                  <a:pt x="271462" y="891370"/>
                </a:cubicBezTo>
                <a:cubicBezTo>
                  <a:pt x="270703" y="889094"/>
                  <a:pt x="258641" y="848417"/>
                  <a:pt x="252412" y="843745"/>
                </a:cubicBezTo>
                <a:cubicBezTo>
                  <a:pt x="237730" y="832733"/>
                  <a:pt x="194399" y="830949"/>
                  <a:pt x="180975" y="829457"/>
                </a:cubicBezTo>
                <a:cubicBezTo>
                  <a:pt x="176212" y="827870"/>
                  <a:pt x="171649" y="825458"/>
                  <a:pt x="166687" y="824695"/>
                </a:cubicBezTo>
                <a:cubicBezTo>
                  <a:pt x="150918" y="822269"/>
                  <a:pt x="134608" y="823520"/>
                  <a:pt x="119062" y="819932"/>
                </a:cubicBezTo>
                <a:cubicBezTo>
                  <a:pt x="113485" y="818645"/>
                  <a:pt x="109537" y="813582"/>
                  <a:pt x="104775" y="810407"/>
                </a:cubicBezTo>
                <a:cubicBezTo>
                  <a:pt x="118485" y="769274"/>
                  <a:pt x="95698" y="824246"/>
                  <a:pt x="128587" y="791357"/>
                </a:cubicBezTo>
                <a:cubicBezTo>
                  <a:pt x="133215" y="786729"/>
                  <a:pt x="131762" y="778657"/>
                  <a:pt x="133350" y="772307"/>
                </a:cubicBezTo>
                <a:cubicBezTo>
                  <a:pt x="131762" y="762782"/>
                  <a:pt x="131641" y="752893"/>
                  <a:pt x="128587" y="743732"/>
                </a:cubicBezTo>
                <a:cubicBezTo>
                  <a:pt x="126777" y="738302"/>
                  <a:pt x="120745" y="734916"/>
                  <a:pt x="119062" y="729445"/>
                </a:cubicBezTo>
                <a:cubicBezTo>
                  <a:pt x="114301" y="713972"/>
                  <a:pt x="113463" y="697526"/>
                  <a:pt x="109537" y="681820"/>
                </a:cubicBezTo>
                <a:cubicBezTo>
                  <a:pt x="107950" y="675470"/>
                  <a:pt x="107353" y="668786"/>
                  <a:pt x="104775" y="662770"/>
                </a:cubicBezTo>
                <a:cubicBezTo>
                  <a:pt x="102520" y="657509"/>
                  <a:pt x="99297" y="652529"/>
                  <a:pt x="95250" y="648482"/>
                </a:cubicBezTo>
                <a:cubicBezTo>
                  <a:pt x="91203" y="644435"/>
                  <a:pt x="85725" y="642132"/>
                  <a:pt x="80962" y="638957"/>
                </a:cubicBezTo>
                <a:cubicBezTo>
                  <a:pt x="77787" y="634195"/>
                  <a:pt x="72943" y="630192"/>
                  <a:pt x="71437" y="624670"/>
                </a:cubicBezTo>
                <a:cubicBezTo>
                  <a:pt x="68069" y="612322"/>
                  <a:pt x="72890" y="597758"/>
                  <a:pt x="66675" y="586570"/>
                </a:cubicBezTo>
                <a:cubicBezTo>
                  <a:pt x="63496" y="580848"/>
                  <a:pt x="53975" y="583395"/>
                  <a:pt x="47625" y="581807"/>
                </a:cubicBezTo>
                <a:cubicBezTo>
                  <a:pt x="14713" y="559867"/>
                  <a:pt x="28575" y="574565"/>
                  <a:pt x="28575" y="500845"/>
                </a:cubicBezTo>
                <a:cubicBezTo>
                  <a:pt x="28575" y="450667"/>
                  <a:pt x="18837" y="443816"/>
                  <a:pt x="52387" y="424645"/>
                </a:cubicBezTo>
                <a:cubicBezTo>
                  <a:pt x="56746" y="422154"/>
                  <a:pt x="61912" y="421470"/>
                  <a:pt x="66675" y="419882"/>
                </a:cubicBezTo>
                <a:cubicBezTo>
                  <a:pt x="69850" y="415120"/>
                  <a:pt x="73640" y="410714"/>
                  <a:pt x="76200" y="405595"/>
                </a:cubicBezTo>
                <a:cubicBezTo>
                  <a:pt x="84948" y="388097"/>
                  <a:pt x="81738" y="373515"/>
                  <a:pt x="76200" y="353207"/>
                </a:cubicBezTo>
                <a:cubicBezTo>
                  <a:pt x="74694" y="347685"/>
                  <a:pt x="71529" y="341953"/>
                  <a:pt x="66675" y="338920"/>
                </a:cubicBezTo>
                <a:cubicBezTo>
                  <a:pt x="58161" y="333599"/>
                  <a:pt x="38100" y="329395"/>
                  <a:pt x="38100" y="329395"/>
                </a:cubicBezTo>
                <a:cubicBezTo>
                  <a:pt x="31583" y="325051"/>
                  <a:pt x="8456" y="310015"/>
                  <a:pt x="4762" y="305582"/>
                </a:cubicBezTo>
                <a:cubicBezTo>
                  <a:pt x="1548" y="301726"/>
                  <a:pt x="1587" y="296057"/>
                  <a:pt x="0" y="291295"/>
                </a:cubicBezTo>
                <a:cubicBezTo>
                  <a:pt x="3175" y="286532"/>
                  <a:pt x="5055" y="280583"/>
                  <a:pt x="9525" y="277007"/>
                </a:cubicBezTo>
                <a:cubicBezTo>
                  <a:pt x="13445" y="273871"/>
                  <a:pt x="19322" y="274490"/>
                  <a:pt x="23812" y="272245"/>
                </a:cubicBezTo>
                <a:cubicBezTo>
                  <a:pt x="28932" y="269685"/>
                  <a:pt x="32741" y="264730"/>
                  <a:pt x="38100" y="262720"/>
                </a:cubicBezTo>
                <a:cubicBezTo>
                  <a:pt x="45679" y="259878"/>
                  <a:pt x="54010" y="259713"/>
                  <a:pt x="61912" y="257957"/>
                </a:cubicBezTo>
                <a:cubicBezTo>
                  <a:pt x="68302" y="256537"/>
                  <a:pt x="74693" y="255076"/>
                  <a:pt x="80962" y="253195"/>
                </a:cubicBezTo>
                <a:cubicBezTo>
                  <a:pt x="90579" y="250310"/>
                  <a:pt x="109537" y="243670"/>
                  <a:pt x="109537" y="243670"/>
                </a:cubicBezTo>
                <a:lnTo>
                  <a:pt x="152400" y="215095"/>
                </a:lnTo>
                <a:lnTo>
                  <a:pt x="166687" y="205570"/>
                </a:lnTo>
                <a:lnTo>
                  <a:pt x="180975" y="196045"/>
                </a:lnTo>
                <a:cubicBezTo>
                  <a:pt x="182562" y="191282"/>
                  <a:pt x="182187" y="185307"/>
                  <a:pt x="185737" y="181757"/>
                </a:cubicBezTo>
                <a:cubicBezTo>
                  <a:pt x="190757" y="176737"/>
                  <a:pt x="198623" y="175754"/>
                  <a:pt x="204787" y="172232"/>
                </a:cubicBezTo>
                <a:cubicBezTo>
                  <a:pt x="215794" y="165942"/>
                  <a:pt x="225481" y="158552"/>
                  <a:pt x="233362" y="148420"/>
                </a:cubicBezTo>
                <a:cubicBezTo>
                  <a:pt x="240390" y="139384"/>
                  <a:pt x="246062" y="129370"/>
                  <a:pt x="252412" y="119845"/>
                </a:cubicBezTo>
                <a:lnTo>
                  <a:pt x="261937" y="105557"/>
                </a:lnTo>
                <a:cubicBezTo>
                  <a:pt x="260350" y="97620"/>
                  <a:pt x="261191" y="88773"/>
                  <a:pt x="257175" y="81745"/>
                </a:cubicBezTo>
                <a:cubicBezTo>
                  <a:pt x="254335" y="76775"/>
                  <a:pt x="242887" y="77944"/>
                  <a:pt x="242887" y="72220"/>
                </a:cubicBezTo>
                <a:cubicBezTo>
                  <a:pt x="242887" y="56210"/>
                  <a:pt x="274620" y="54443"/>
                  <a:pt x="280987" y="53170"/>
                </a:cubicBezTo>
                <a:cubicBezTo>
                  <a:pt x="289136" y="40947"/>
                  <a:pt x="291984" y="31554"/>
                  <a:pt x="309562" y="29357"/>
                </a:cubicBezTo>
                <a:cubicBezTo>
                  <a:pt x="316057" y="28545"/>
                  <a:pt x="322262" y="32532"/>
                  <a:pt x="328612" y="34120"/>
                </a:cubicBezTo>
                <a:cubicBezTo>
                  <a:pt x="339725" y="32532"/>
                  <a:pt x="352970" y="36092"/>
                  <a:pt x="361950" y="29357"/>
                </a:cubicBezTo>
                <a:cubicBezTo>
                  <a:pt x="368426" y="24500"/>
                  <a:pt x="359033" y="8105"/>
                  <a:pt x="366712" y="5545"/>
                </a:cubicBezTo>
                <a:cubicBezTo>
                  <a:pt x="383347" y="0"/>
                  <a:pt x="401637" y="8720"/>
                  <a:pt x="419100" y="10307"/>
                </a:cubicBezTo>
                <a:cubicBezTo>
                  <a:pt x="420687" y="26182"/>
                  <a:pt x="418410" y="42938"/>
                  <a:pt x="423862" y="57932"/>
                </a:cubicBezTo>
                <a:cubicBezTo>
                  <a:pt x="425578" y="62650"/>
                  <a:pt x="433249" y="61606"/>
                  <a:pt x="438150" y="62695"/>
                </a:cubicBezTo>
                <a:cubicBezTo>
                  <a:pt x="447576" y="64790"/>
                  <a:pt x="457200" y="65870"/>
                  <a:pt x="466725" y="67457"/>
                </a:cubicBezTo>
                <a:cubicBezTo>
                  <a:pt x="471487" y="69045"/>
                  <a:pt x="476050" y="71457"/>
                  <a:pt x="481012" y="72220"/>
                </a:cubicBezTo>
                <a:cubicBezTo>
                  <a:pt x="496781" y="74646"/>
                  <a:pt x="513502" y="71937"/>
                  <a:pt x="528637" y="76982"/>
                </a:cubicBezTo>
                <a:cubicBezTo>
                  <a:pt x="534067" y="78792"/>
                  <a:pt x="534115" y="87223"/>
                  <a:pt x="538162" y="91270"/>
                </a:cubicBezTo>
                <a:cubicBezTo>
                  <a:pt x="542209" y="95317"/>
                  <a:pt x="547687" y="97620"/>
                  <a:pt x="552450" y="100795"/>
                </a:cubicBezTo>
                <a:cubicBezTo>
                  <a:pt x="559417" y="100330"/>
                  <a:pt x="620862" y="108147"/>
                  <a:pt x="638175" y="86507"/>
                </a:cubicBezTo>
                <a:cubicBezTo>
                  <a:pt x="641311" y="82587"/>
                  <a:pt x="641350" y="76982"/>
                  <a:pt x="642937" y="72220"/>
                </a:cubicBezTo>
                <a:cubicBezTo>
                  <a:pt x="641350" y="67457"/>
                  <a:pt x="636311" y="62593"/>
                  <a:pt x="638175" y="57932"/>
                </a:cubicBezTo>
                <a:cubicBezTo>
                  <a:pt x="641016" y="50829"/>
                  <a:pt x="660735" y="45650"/>
                  <a:pt x="666750" y="43645"/>
                </a:cubicBezTo>
                <a:cubicBezTo>
                  <a:pt x="697576" y="53919"/>
                  <a:pt x="671512" y="39956"/>
                  <a:pt x="671512" y="86507"/>
                </a:cubicBezTo>
                <a:cubicBezTo>
                  <a:pt x="671512" y="100869"/>
                  <a:pt x="686403" y="102583"/>
                  <a:pt x="695325" y="105557"/>
                </a:cubicBezTo>
                <a:cubicBezTo>
                  <a:pt x="715639" y="119100"/>
                  <a:pt x="737806" y="120226"/>
                  <a:pt x="714375" y="143657"/>
                </a:cubicBezTo>
                <a:cubicBezTo>
                  <a:pt x="710825" y="147207"/>
                  <a:pt x="704850" y="146832"/>
                  <a:pt x="700087" y="148420"/>
                </a:cubicBezTo>
                <a:cubicBezTo>
                  <a:pt x="686521" y="168769"/>
                  <a:pt x="667182" y="177140"/>
                  <a:pt x="695325" y="186520"/>
                </a:cubicBezTo>
                <a:cubicBezTo>
                  <a:pt x="704486" y="189573"/>
                  <a:pt x="714375" y="189695"/>
                  <a:pt x="723900" y="191282"/>
                </a:cubicBezTo>
                <a:cubicBezTo>
                  <a:pt x="725487" y="196045"/>
                  <a:pt x="729117" y="200570"/>
                  <a:pt x="728662" y="205570"/>
                </a:cubicBezTo>
                <a:cubicBezTo>
                  <a:pt x="725790" y="237162"/>
                  <a:pt x="722883" y="238051"/>
                  <a:pt x="709612" y="257957"/>
                </a:cubicBezTo>
                <a:cubicBezTo>
                  <a:pt x="711200" y="267482"/>
                  <a:pt x="706464" y="280994"/>
                  <a:pt x="714375" y="286532"/>
                </a:cubicBezTo>
                <a:cubicBezTo>
                  <a:pt x="726152" y="294776"/>
                  <a:pt x="743890" y="285956"/>
                  <a:pt x="757237" y="291295"/>
                </a:cubicBezTo>
                <a:cubicBezTo>
                  <a:pt x="761898" y="293159"/>
                  <a:pt x="759215" y="301405"/>
                  <a:pt x="762000" y="305582"/>
                </a:cubicBezTo>
                <a:cubicBezTo>
                  <a:pt x="765736" y="311186"/>
                  <a:pt x="771975" y="314696"/>
                  <a:pt x="776287" y="319870"/>
                </a:cubicBezTo>
                <a:cubicBezTo>
                  <a:pt x="793349" y="340344"/>
                  <a:pt x="779834" y="326964"/>
                  <a:pt x="790575" y="348445"/>
                </a:cubicBezTo>
                <a:cubicBezTo>
                  <a:pt x="798354" y="364002"/>
                  <a:pt x="811530" y="376066"/>
                  <a:pt x="828675" y="381782"/>
                </a:cubicBezTo>
                <a:lnTo>
                  <a:pt x="842962" y="386545"/>
                </a:lnTo>
                <a:cubicBezTo>
                  <a:pt x="846137" y="391307"/>
                  <a:pt x="850162" y="395602"/>
                  <a:pt x="852487" y="400832"/>
                </a:cubicBezTo>
                <a:cubicBezTo>
                  <a:pt x="856565" y="410007"/>
                  <a:pt x="862012" y="429407"/>
                  <a:pt x="862012" y="429407"/>
                </a:cubicBezTo>
                <a:cubicBezTo>
                  <a:pt x="854264" y="444902"/>
                  <a:pt x="847725" y="453804"/>
                  <a:pt x="847725" y="472270"/>
                </a:cubicBezTo>
                <a:cubicBezTo>
                  <a:pt x="847725" y="478815"/>
                  <a:pt x="848398" y="486209"/>
                  <a:pt x="852487" y="491320"/>
                </a:cubicBezTo>
                <a:cubicBezTo>
                  <a:pt x="855623" y="495240"/>
                  <a:pt x="862012" y="494495"/>
                  <a:pt x="866775" y="496082"/>
                </a:cubicBezTo>
                <a:cubicBezTo>
                  <a:pt x="865187" y="546882"/>
                  <a:pt x="866353" y="597843"/>
                  <a:pt x="862012" y="648482"/>
                </a:cubicBezTo>
                <a:cubicBezTo>
                  <a:pt x="861523" y="654185"/>
                  <a:pt x="853542" y="657144"/>
                  <a:pt x="852487" y="662770"/>
                </a:cubicBezTo>
                <a:cubicBezTo>
                  <a:pt x="848673" y="683114"/>
                  <a:pt x="853058" y="704683"/>
                  <a:pt x="847725" y="724682"/>
                </a:cubicBezTo>
                <a:cubicBezTo>
                  <a:pt x="846250" y="730213"/>
                  <a:pt x="837834" y="730543"/>
                  <a:pt x="833437" y="734207"/>
                </a:cubicBezTo>
                <a:cubicBezTo>
                  <a:pt x="809654" y="754027"/>
                  <a:pt x="829972" y="744888"/>
                  <a:pt x="804862" y="753257"/>
                </a:cubicBezTo>
                <a:cubicBezTo>
                  <a:pt x="801687" y="758020"/>
                  <a:pt x="799384" y="763497"/>
                  <a:pt x="795337" y="767545"/>
                </a:cubicBezTo>
                <a:cubicBezTo>
                  <a:pt x="791290" y="771592"/>
                  <a:pt x="784819" y="772762"/>
                  <a:pt x="781050" y="777070"/>
                </a:cubicBezTo>
                <a:cubicBezTo>
                  <a:pt x="773780" y="785379"/>
                  <a:pt x="757372" y="811638"/>
                  <a:pt x="752475" y="824695"/>
                </a:cubicBezTo>
                <a:cubicBezTo>
                  <a:pt x="750177" y="830824"/>
                  <a:pt x="749300" y="837395"/>
                  <a:pt x="747712" y="843745"/>
                </a:cubicBezTo>
                <a:cubicBezTo>
                  <a:pt x="749300" y="853270"/>
                  <a:pt x="747357" y="864131"/>
                  <a:pt x="752475" y="872320"/>
                </a:cubicBezTo>
                <a:cubicBezTo>
                  <a:pt x="756238" y="878340"/>
                  <a:pt x="764933" y="879208"/>
                  <a:pt x="771525" y="881845"/>
                </a:cubicBezTo>
                <a:cubicBezTo>
                  <a:pt x="780847" y="885574"/>
                  <a:pt x="800100" y="891370"/>
                  <a:pt x="800100" y="891370"/>
                </a:cubicBezTo>
                <a:cubicBezTo>
                  <a:pt x="798512" y="902482"/>
                  <a:pt x="795337" y="913482"/>
                  <a:pt x="795337" y="924707"/>
                </a:cubicBezTo>
                <a:cubicBezTo>
                  <a:pt x="795337" y="929727"/>
                  <a:pt x="798721" y="934168"/>
                  <a:pt x="800100" y="938995"/>
                </a:cubicBezTo>
                <a:cubicBezTo>
                  <a:pt x="807789" y="965906"/>
                  <a:pt x="799886" y="950581"/>
                  <a:pt x="814387" y="972332"/>
                </a:cubicBezTo>
                <a:cubicBezTo>
                  <a:pt x="824626" y="1023521"/>
                  <a:pt x="814401" y="967695"/>
                  <a:pt x="823912" y="1053295"/>
                </a:cubicBezTo>
                <a:cubicBezTo>
                  <a:pt x="824978" y="1062892"/>
                  <a:pt x="826333" y="1072502"/>
                  <a:pt x="828675" y="1081870"/>
                </a:cubicBezTo>
                <a:cubicBezTo>
                  <a:pt x="831110" y="1091610"/>
                  <a:pt x="838200" y="1110445"/>
                  <a:pt x="838200" y="1110445"/>
                </a:cubicBezTo>
                <a:cubicBezTo>
                  <a:pt x="829418" y="1145570"/>
                  <a:pt x="838856" y="1113676"/>
                  <a:pt x="823912" y="1148545"/>
                </a:cubicBezTo>
                <a:cubicBezTo>
                  <a:pt x="818422" y="1161356"/>
                  <a:pt x="817182" y="1172673"/>
                  <a:pt x="814387" y="1186645"/>
                </a:cubicBezTo>
                <a:cubicBezTo>
                  <a:pt x="788987" y="1185057"/>
                  <a:pt x="763403" y="1185321"/>
                  <a:pt x="738187" y="1181882"/>
                </a:cubicBezTo>
                <a:cubicBezTo>
                  <a:pt x="728239" y="1180525"/>
                  <a:pt x="719353" y="1174792"/>
                  <a:pt x="709612" y="1172357"/>
                </a:cubicBezTo>
                <a:cubicBezTo>
                  <a:pt x="675920" y="1163935"/>
                  <a:pt x="704798" y="1170616"/>
                  <a:pt x="661987" y="1162832"/>
                </a:cubicBezTo>
                <a:cubicBezTo>
                  <a:pt x="654023" y="1161384"/>
                  <a:pt x="646198" y="1159140"/>
                  <a:pt x="638175" y="1158070"/>
                </a:cubicBezTo>
                <a:cubicBezTo>
                  <a:pt x="523693" y="1142806"/>
                  <a:pt x="640937" y="1161704"/>
                  <a:pt x="561975" y="1148545"/>
                </a:cubicBezTo>
                <a:cubicBezTo>
                  <a:pt x="528637" y="1137432"/>
                  <a:pt x="542925" y="1135845"/>
                  <a:pt x="519112" y="1143782"/>
                </a:cubicBezTo>
                <a:cubicBezTo>
                  <a:pt x="503174" y="1154408"/>
                  <a:pt x="484619" y="1171202"/>
                  <a:pt x="461962" y="1148545"/>
                </a:cubicBezTo>
                <a:cubicBezTo>
                  <a:pt x="451797" y="1138380"/>
                  <a:pt x="464918" y="1117810"/>
                  <a:pt x="457200" y="1105682"/>
                </a:cubicBezTo>
                <a:cubicBezTo>
                  <a:pt x="451810" y="1097211"/>
                  <a:pt x="438150" y="1099332"/>
                  <a:pt x="428625" y="1096157"/>
                </a:cubicBezTo>
                <a:lnTo>
                  <a:pt x="414337" y="1091395"/>
                </a:lnTo>
                <a:cubicBezTo>
                  <a:pt x="409575" y="1089808"/>
                  <a:pt x="404920" y="1087849"/>
                  <a:pt x="400050" y="1086632"/>
                </a:cubicBezTo>
                <a:lnTo>
                  <a:pt x="381000" y="1081870"/>
                </a:lnTo>
                <a:cubicBezTo>
                  <a:pt x="376237" y="1078695"/>
                  <a:pt x="372289" y="1073632"/>
                  <a:pt x="366712" y="1072345"/>
                </a:cubicBezTo>
                <a:cubicBezTo>
                  <a:pt x="351166" y="1068757"/>
                  <a:pt x="333611" y="1074184"/>
                  <a:pt x="319087" y="1067582"/>
                </a:cubicBezTo>
                <a:cubicBezTo>
                  <a:pt x="313128" y="1064873"/>
                  <a:pt x="319295" y="1052792"/>
                  <a:pt x="314325" y="1048532"/>
                </a:cubicBezTo>
                <a:cubicBezTo>
                  <a:pt x="306702" y="1041998"/>
                  <a:pt x="295275" y="1042182"/>
                  <a:pt x="285750" y="1039007"/>
                </a:cubicBezTo>
                <a:cubicBezTo>
                  <a:pt x="266946" y="1032739"/>
                  <a:pt x="242094" y="1031863"/>
                  <a:pt x="238125" y="1029482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0" name="Прямоугольник 329"/>
          <p:cNvSpPr/>
          <p:nvPr/>
        </p:nvSpPr>
        <p:spPr>
          <a:xfrm>
            <a:off x="3509966" y="4621521"/>
            <a:ext cx="1310664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Базарные Матаки</a:t>
            </a:r>
          </a:p>
        </p:txBody>
      </p:sp>
      <p:sp>
        <p:nvSpPr>
          <p:cNvPr id="331" name="Полилиния 330"/>
          <p:cNvSpPr/>
          <p:nvPr/>
        </p:nvSpPr>
        <p:spPr>
          <a:xfrm>
            <a:off x="5373515" y="4675646"/>
            <a:ext cx="1143382" cy="877408"/>
          </a:xfrm>
          <a:custGeom>
            <a:avLst/>
            <a:gdLst>
              <a:gd name="connsiteX0" fmla="*/ 456645 w 1110695"/>
              <a:gd name="connsiteY0" fmla="*/ 574675 h 822325"/>
              <a:gd name="connsiteX1" fmla="*/ 466170 w 1110695"/>
              <a:gd name="connsiteY1" fmla="*/ 593725 h 822325"/>
              <a:gd name="connsiteX2" fmla="*/ 469345 w 1110695"/>
              <a:gd name="connsiteY2" fmla="*/ 603250 h 822325"/>
              <a:gd name="connsiteX3" fmla="*/ 462995 w 1110695"/>
              <a:gd name="connsiteY3" fmla="*/ 647700 h 822325"/>
              <a:gd name="connsiteX4" fmla="*/ 456645 w 1110695"/>
              <a:gd name="connsiteY4" fmla="*/ 657225 h 822325"/>
              <a:gd name="connsiteX5" fmla="*/ 453470 w 1110695"/>
              <a:gd name="connsiteY5" fmla="*/ 695325 h 822325"/>
              <a:gd name="connsiteX6" fmla="*/ 447120 w 1110695"/>
              <a:gd name="connsiteY6" fmla="*/ 714375 h 822325"/>
              <a:gd name="connsiteX7" fmla="*/ 443945 w 1110695"/>
              <a:gd name="connsiteY7" fmla="*/ 752475 h 822325"/>
              <a:gd name="connsiteX8" fmla="*/ 447120 w 1110695"/>
              <a:gd name="connsiteY8" fmla="*/ 762000 h 822325"/>
              <a:gd name="connsiteX9" fmla="*/ 478870 w 1110695"/>
              <a:gd name="connsiteY9" fmla="*/ 755650 h 822325"/>
              <a:gd name="connsiteX10" fmla="*/ 488395 w 1110695"/>
              <a:gd name="connsiteY10" fmla="*/ 746125 h 822325"/>
              <a:gd name="connsiteX11" fmla="*/ 497920 w 1110695"/>
              <a:gd name="connsiteY11" fmla="*/ 742950 h 822325"/>
              <a:gd name="connsiteX12" fmla="*/ 615395 w 1110695"/>
              <a:gd name="connsiteY12" fmla="*/ 736600 h 822325"/>
              <a:gd name="connsiteX13" fmla="*/ 621745 w 1110695"/>
              <a:gd name="connsiteY13" fmla="*/ 727075 h 822325"/>
              <a:gd name="connsiteX14" fmla="*/ 624920 w 1110695"/>
              <a:gd name="connsiteY14" fmla="*/ 695325 h 822325"/>
              <a:gd name="connsiteX15" fmla="*/ 628095 w 1110695"/>
              <a:gd name="connsiteY15" fmla="*/ 685800 h 822325"/>
              <a:gd name="connsiteX16" fmla="*/ 640795 w 1110695"/>
              <a:gd name="connsiteY16" fmla="*/ 628650 h 822325"/>
              <a:gd name="connsiteX17" fmla="*/ 659845 w 1110695"/>
              <a:gd name="connsiteY17" fmla="*/ 631825 h 822325"/>
              <a:gd name="connsiteX18" fmla="*/ 666195 w 1110695"/>
              <a:gd name="connsiteY18" fmla="*/ 641350 h 822325"/>
              <a:gd name="connsiteX19" fmla="*/ 669370 w 1110695"/>
              <a:gd name="connsiteY19" fmla="*/ 657225 h 822325"/>
              <a:gd name="connsiteX20" fmla="*/ 672545 w 1110695"/>
              <a:gd name="connsiteY20" fmla="*/ 666750 h 822325"/>
              <a:gd name="connsiteX21" fmla="*/ 691595 w 1110695"/>
              <a:gd name="connsiteY21" fmla="*/ 679450 h 822325"/>
              <a:gd name="connsiteX22" fmla="*/ 701120 w 1110695"/>
              <a:gd name="connsiteY22" fmla="*/ 685800 h 822325"/>
              <a:gd name="connsiteX23" fmla="*/ 710645 w 1110695"/>
              <a:gd name="connsiteY23" fmla="*/ 695325 h 822325"/>
              <a:gd name="connsiteX24" fmla="*/ 726520 w 1110695"/>
              <a:gd name="connsiteY24" fmla="*/ 717550 h 822325"/>
              <a:gd name="connsiteX25" fmla="*/ 729695 w 1110695"/>
              <a:gd name="connsiteY25" fmla="*/ 733425 h 822325"/>
              <a:gd name="connsiteX26" fmla="*/ 736045 w 1110695"/>
              <a:gd name="connsiteY26" fmla="*/ 755650 h 822325"/>
              <a:gd name="connsiteX27" fmla="*/ 739220 w 1110695"/>
              <a:gd name="connsiteY27" fmla="*/ 781050 h 822325"/>
              <a:gd name="connsiteX28" fmla="*/ 742395 w 1110695"/>
              <a:gd name="connsiteY28" fmla="*/ 790575 h 822325"/>
              <a:gd name="connsiteX29" fmla="*/ 751920 w 1110695"/>
              <a:gd name="connsiteY29" fmla="*/ 796925 h 822325"/>
              <a:gd name="connsiteX30" fmla="*/ 770970 w 1110695"/>
              <a:gd name="connsiteY30" fmla="*/ 803275 h 822325"/>
              <a:gd name="connsiteX31" fmla="*/ 783670 w 1110695"/>
              <a:gd name="connsiteY31" fmla="*/ 800100 h 822325"/>
              <a:gd name="connsiteX32" fmla="*/ 793195 w 1110695"/>
              <a:gd name="connsiteY32" fmla="*/ 796925 h 822325"/>
              <a:gd name="connsiteX33" fmla="*/ 812245 w 1110695"/>
              <a:gd name="connsiteY33" fmla="*/ 800100 h 822325"/>
              <a:gd name="connsiteX34" fmla="*/ 821770 w 1110695"/>
              <a:gd name="connsiteY34" fmla="*/ 806450 h 822325"/>
              <a:gd name="connsiteX35" fmla="*/ 828120 w 1110695"/>
              <a:gd name="connsiteY35" fmla="*/ 815975 h 822325"/>
              <a:gd name="connsiteX36" fmla="*/ 847170 w 1110695"/>
              <a:gd name="connsiteY36" fmla="*/ 822325 h 822325"/>
              <a:gd name="connsiteX37" fmla="*/ 856695 w 1110695"/>
              <a:gd name="connsiteY37" fmla="*/ 819150 h 822325"/>
              <a:gd name="connsiteX38" fmla="*/ 866220 w 1110695"/>
              <a:gd name="connsiteY38" fmla="*/ 787400 h 822325"/>
              <a:gd name="connsiteX39" fmla="*/ 882095 w 1110695"/>
              <a:gd name="connsiteY39" fmla="*/ 784225 h 822325"/>
              <a:gd name="connsiteX40" fmla="*/ 894795 w 1110695"/>
              <a:gd name="connsiteY40" fmla="*/ 765175 h 822325"/>
              <a:gd name="connsiteX41" fmla="*/ 901145 w 1110695"/>
              <a:gd name="connsiteY41" fmla="*/ 746125 h 822325"/>
              <a:gd name="connsiteX42" fmla="*/ 926545 w 1110695"/>
              <a:gd name="connsiteY42" fmla="*/ 701675 h 822325"/>
              <a:gd name="connsiteX43" fmla="*/ 936070 w 1110695"/>
              <a:gd name="connsiteY43" fmla="*/ 679450 h 822325"/>
              <a:gd name="connsiteX44" fmla="*/ 939245 w 1110695"/>
              <a:gd name="connsiteY44" fmla="*/ 638175 h 822325"/>
              <a:gd name="connsiteX45" fmla="*/ 942420 w 1110695"/>
              <a:gd name="connsiteY45" fmla="*/ 628650 h 822325"/>
              <a:gd name="connsiteX46" fmla="*/ 951945 w 1110695"/>
              <a:gd name="connsiteY46" fmla="*/ 619125 h 822325"/>
              <a:gd name="connsiteX47" fmla="*/ 958295 w 1110695"/>
              <a:gd name="connsiteY47" fmla="*/ 600075 h 822325"/>
              <a:gd name="connsiteX48" fmla="*/ 961470 w 1110695"/>
              <a:gd name="connsiteY48" fmla="*/ 590550 h 822325"/>
              <a:gd name="connsiteX49" fmla="*/ 967820 w 1110695"/>
              <a:gd name="connsiteY49" fmla="*/ 581025 h 822325"/>
              <a:gd name="connsiteX50" fmla="*/ 970995 w 1110695"/>
              <a:gd name="connsiteY50" fmla="*/ 571500 h 822325"/>
              <a:gd name="connsiteX51" fmla="*/ 980520 w 1110695"/>
              <a:gd name="connsiteY51" fmla="*/ 565150 h 822325"/>
              <a:gd name="connsiteX52" fmla="*/ 986870 w 1110695"/>
              <a:gd name="connsiteY52" fmla="*/ 542925 h 822325"/>
              <a:gd name="connsiteX53" fmla="*/ 993220 w 1110695"/>
              <a:gd name="connsiteY53" fmla="*/ 523875 h 822325"/>
              <a:gd name="connsiteX54" fmla="*/ 996395 w 1110695"/>
              <a:gd name="connsiteY54" fmla="*/ 508000 h 822325"/>
              <a:gd name="connsiteX55" fmla="*/ 1005920 w 1110695"/>
              <a:gd name="connsiteY55" fmla="*/ 501650 h 822325"/>
              <a:gd name="connsiteX56" fmla="*/ 1075770 w 1110695"/>
              <a:gd name="connsiteY56" fmla="*/ 492125 h 822325"/>
              <a:gd name="connsiteX57" fmla="*/ 1088470 w 1110695"/>
              <a:gd name="connsiteY57" fmla="*/ 485775 h 822325"/>
              <a:gd name="connsiteX58" fmla="*/ 1110695 w 1110695"/>
              <a:gd name="connsiteY58" fmla="*/ 463550 h 822325"/>
              <a:gd name="connsiteX59" fmla="*/ 1101170 w 1110695"/>
              <a:gd name="connsiteY59" fmla="*/ 454025 h 822325"/>
              <a:gd name="connsiteX60" fmla="*/ 1072595 w 1110695"/>
              <a:gd name="connsiteY60" fmla="*/ 444500 h 822325"/>
              <a:gd name="connsiteX61" fmla="*/ 1063070 w 1110695"/>
              <a:gd name="connsiteY61" fmla="*/ 441325 h 822325"/>
              <a:gd name="connsiteX62" fmla="*/ 1044020 w 1110695"/>
              <a:gd name="connsiteY62" fmla="*/ 431800 h 822325"/>
              <a:gd name="connsiteX63" fmla="*/ 1040845 w 1110695"/>
              <a:gd name="connsiteY63" fmla="*/ 403225 h 822325"/>
              <a:gd name="connsiteX64" fmla="*/ 1053545 w 1110695"/>
              <a:gd name="connsiteY64" fmla="*/ 400050 h 822325"/>
              <a:gd name="connsiteX65" fmla="*/ 1063070 w 1110695"/>
              <a:gd name="connsiteY65" fmla="*/ 393700 h 822325"/>
              <a:gd name="connsiteX66" fmla="*/ 1066245 w 1110695"/>
              <a:gd name="connsiteY66" fmla="*/ 381000 h 822325"/>
              <a:gd name="connsiteX67" fmla="*/ 1053545 w 1110695"/>
              <a:gd name="connsiteY67" fmla="*/ 358775 h 822325"/>
              <a:gd name="connsiteX68" fmla="*/ 1050370 w 1110695"/>
              <a:gd name="connsiteY68" fmla="*/ 349250 h 822325"/>
              <a:gd name="connsiteX69" fmla="*/ 1066245 w 1110695"/>
              <a:gd name="connsiteY69" fmla="*/ 307975 h 822325"/>
              <a:gd name="connsiteX70" fmla="*/ 1078945 w 1110695"/>
              <a:gd name="connsiteY70" fmla="*/ 304800 h 822325"/>
              <a:gd name="connsiteX71" fmla="*/ 1088470 w 1110695"/>
              <a:gd name="connsiteY71" fmla="*/ 298450 h 822325"/>
              <a:gd name="connsiteX72" fmla="*/ 1094820 w 1110695"/>
              <a:gd name="connsiteY72" fmla="*/ 288925 h 822325"/>
              <a:gd name="connsiteX73" fmla="*/ 1104345 w 1110695"/>
              <a:gd name="connsiteY73" fmla="*/ 279400 h 822325"/>
              <a:gd name="connsiteX74" fmla="*/ 1107520 w 1110695"/>
              <a:gd name="connsiteY74" fmla="*/ 269875 h 822325"/>
              <a:gd name="connsiteX75" fmla="*/ 1104345 w 1110695"/>
              <a:gd name="connsiteY75" fmla="*/ 247650 h 822325"/>
              <a:gd name="connsiteX76" fmla="*/ 1094820 w 1110695"/>
              <a:gd name="connsiteY76" fmla="*/ 241300 h 822325"/>
              <a:gd name="connsiteX77" fmla="*/ 1037670 w 1110695"/>
              <a:gd name="connsiteY77" fmla="*/ 238125 h 822325"/>
              <a:gd name="connsiteX78" fmla="*/ 1015445 w 1110695"/>
              <a:gd name="connsiteY78" fmla="*/ 234950 h 822325"/>
              <a:gd name="connsiteX79" fmla="*/ 1005920 w 1110695"/>
              <a:gd name="connsiteY79" fmla="*/ 231775 h 822325"/>
              <a:gd name="connsiteX80" fmla="*/ 907495 w 1110695"/>
              <a:gd name="connsiteY80" fmla="*/ 228600 h 822325"/>
              <a:gd name="connsiteX81" fmla="*/ 856695 w 1110695"/>
              <a:gd name="connsiteY81" fmla="*/ 225425 h 822325"/>
              <a:gd name="connsiteX82" fmla="*/ 821770 w 1110695"/>
              <a:gd name="connsiteY82" fmla="*/ 215900 h 822325"/>
              <a:gd name="connsiteX83" fmla="*/ 770970 w 1110695"/>
              <a:gd name="connsiteY83" fmla="*/ 206375 h 822325"/>
              <a:gd name="connsiteX84" fmla="*/ 751920 w 1110695"/>
              <a:gd name="connsiteY84" fmla="*/ 203200 h 822325"/>
              <a:gd name="connsiteX85" fmla="*/ 736045 w 1110695"/>
              <a:gd name="connsiteY85" fmla="*/ 206375 h 822325"/>
              <a:gd name="connsiteX86" fmla="*/ 729695 w 1110695"/>
              <a:gd name="connsiteY86" fmla="*/ 215900 h 822325"/>
              <a:gd name="connsiteX87" fmla="*/ 701120 w 1110695"/>
              <a:gd name="connsiteY87" fmla="*/ 203200 h 822325"/>
              <a:gd name="connsiteX88" fmla="*/ 602695 w 1110695"/>
              <a:gd name="connsiteY88" fmla="*/ 200025 h 822325"/>
              <a:gd name="connsiteX89" fmla="*/ 583645 w 1110695"/>
              <a:gd name="connsiteY89" fmla="*/ 187325 h 822325"/>
              <a:gd name="connsiteX90" fmla="*/ 570945 w 1110695"/>
              <a:gd name="connsiteY90" fmla="*/ 168275 h 822325"/>
              <a:gd name="connsiteX91" fmla="*/ 577295 w 1110695"/>
              <a:gd name="connsiteY91" fmla="*/ 117475 h 822325"/>
              <a:gd name="connsiteX92" fmla="*/ 583645 w 1110695"/>
              <a:gd name="connsiteY92" fmla="*/ 107950 h 822325"/>
              <a:gd name="connsiteX93" fmla="*/ 586820 w 1110695"/>
              <a:gd name="connsiteY93" fmla="*/ 98425 h 822325"/>
              <a:gd name="connsiteX94" fmla="*/ 596345 w 1110695"/>
              <a:gd name="connsiteY94" fmla="*/ 92075 h 822325"/>
              <a:gd name="connsiteX95" fmla="*/ 599520 w 1110695"/>
              <a:gd name="connsiteY95" fmla="*/ 82550 h 822325"/>
              <a:gd name="connsiteX96" fmla="*/ 599520 w 1110695"/>
              <a:gd name="connsiteY96" fmla="*/ 15875 h 822325"/>
              <a:gd name="connsiteX97" fmla="*/ 542370 w 1110695"/>
              <a:gd name="connsiteY97" fmla="*/ 12700 h 822325"/>
              <a:gd name="connsiteX98" fmla="*/ 497920 w 1110695"/>
              <a:gd name="connsiteY98" fmla="*/ 6350 h 822325"/>
              <a:gd name="connsiteX99" fmla="*/ 469345 w 1110695"/>
              <a:gd name="connsiteY99" fmla="*/ 3175 h 822325"/>
              <a:gd name="connsiteX100" fmla="*/ 443945 w 1110695"/>
              <a:gd name="connsiteY100" fmla="*/ 0 h 822325"/>
              <a:gd name="connsiteX101" fmla="*/ 431245 w 1110695"/>
              <a:gd name="connsiteY101" fmla="*/ 3175 h 822325"/>
              <a:gd name="connsiteX102" fmla="*/ 415370 w 1110695"/>
              <a:gd name="connsiteY102" fmla="*/ 6350 h 822325"/>
              <a:gd name="connsiteX103" fmla="*/ 405845 w 1110695"/>
              <a:gd name="connsiteY103" fmla="*/ 9525 h 822325"/>
              <a:gd name="connsiteX104" fmla="*/ 383620 w 1110695"/>
              <a:gd name="connsiteY104" fmla="*/ 41275 h 822325"/>
              <a:gd name="connsiteX105" fmla="*/ 380445 w 1110695"/>
              <a:gd name="connsiteY105" fmla="*/ 50800 h 822325"/>
              <a:gd name="connsiteX106" fmla="*/ 374095 w 1110695"/>
              <a:gd name="connsiteY106" fmla="*/ 60325 h 822325"/>
              <a:gd name="connsiteX107" fmla="*/ 370920 w 1110695"/>
              <a:gd name="connsiteY107" fmla="*/ 79375 h 822325"/>
              <a:gd name="connsiteX108" fmla="*/ 355045 w 1110695"/>
              <a:gd name="connsiteY108" fmla="*/ 111125 h 822325"/>
              <a:gd name="connsiteX109" fmla="*/ 326470 w 1110695"/>
              <a:gd name="connsiteY109" fmla="*/ 123825 h 822325"/>
              <a:gd name="connsiteX110" fmla="*/ 316945 w 1110695"/>
              <a:gd name="connsiteY110" fmla="*/ 127000 h 822325"/>
              <a:gd name="connsiteX111" fmla="*/ 301070 w 1110695"/>
              <a:gd name="connsiteY111" fmla="*/ 123825 h 822325"/>
              <a:gd name="connsiteX112" fmla="*/ 297895 w 1110695"/>
              <a:gd name="connsiteY112" fmla="*/ 146050 h 822325"/>
              <a:gd name="connsiteX113" fmla="*/ 291545 w 1110695"/>
              <a:gd name="connsiteY113" fmla="*/ 177800 h 822325"/>
              <a:gd name="connsiteX114" fmla="*/ 278845 w 1110695"/>
              <a:gd name="connsiteY114" fmla="*/ 196850 h 822325"/>
              <a:gd name="connsiteX115" fmla="*/ 224870 w 1110695"/>
              <a:gd name="connsiteY115" fmla="*/ 200025 h 822325"/>
              <a:gd name="connsiteX116" fmla="*/ 218520 w 1110695"/>
              <a:gd name="connsiteY116" fmla="*/ 212725 h 822325"/>
              <a:gd name="connsiteX117" fmla="*/ 208995 w 1110695"/>
              <a:gd name="connsiteY117" fmla="*/ 231775 h 822325"/>
              <a:gd name="connsiteX118" fmla="*/ 186770 w 1110695"/>
              <a:gd name="connsiteY118" fmla="*/ 241300 h 822325"/>
              <a:gd name="connsiteX119" fmla="*/ 167720 w 1110695"/>
              <a:gd name="connsiteY119" fmla="*/ 244475 h 822325"/>
              <a:gd name="connsiteX120" fmla="*/ 158195 w 1110695"/>
              <a:gd name="connsiteY120" fmla="*/ 247650 h 822325"/>
              <a:gd name="connsiteX121" fmla="*/ 97870 w 1110695"/>
              <a:gd name="connsiteY121" fmla="*/ 250825 h 822325"/>
              <a:gd name="connsiteX122" fmla="*/ 88345 w 1110695"/>
              <a:gd name="connsiteY122" fmla="*/ 257175 h 822325"/>
              <a:gd name="connsiteX123" fmla="*/ 101045 w 1110695"/>
              <a:gd name="connsiteY123" fmla="*/ 276225 h 822325"/>
              <a:gd name="connsiteX124" fmla="*/ 97870 w 1110695"/>
              <a:gd name="connsiteY124" fmla="*/ 307975 h 822325"/>
              <a:gd name="connsiteX125" fmla="*/ 66120 w 1110695"/>
              <a:gd name="connsiteY125" fmla="*/ 295275 h 822325"/>
              <a:gd name="connsiteX126" fmla="*/ 59770 w 1110695"/>
              <a:gd name="connsiteY126" fmla="*/ 285750 h 822325"/>
              <a:gd name="connsiteX127" fmla="*/ 40720 w 1110695"/>
              <a:gd name="connsiteY127" fmla="*/ 279400 h 822325"/>
              <a:gd name="connsiteX128" fmla="*/ 31195 w 1110695"/>
              <a:gd name="connsiteY128" fmla="*/ 276225 h 822325"/>
              <a:gd name="connsiteX129" fmla="*/ 15320 w 1110695"/>
              <a:gd name="connsiteY129" fmla="*/ 327025 h 822325"/>
              <a:gd name="connsiteX130" fmla="*/ 24845 w 1110695"/>
              <a:gd name="connsiteY130" fmla="*/ 333375 h 822325"/>
              <a:gd name="connsiteX131" fmla="*/ 34370 w 1110695"/>
              <a:gd name="connsiteY131" fmla="*/ 342900 h 822325"/>
              <a:gd name="connsiteX132" fmla="*/ 53420 w 1110695"/>
              <a:gd name="connsiteY132" fmla="*/ 352425 h 822325"/>
              <a:gd name="connsiteX133" fmla="*/ 62945 w 1110695"/>
              <a:gd name="connsiteY133" fmla="*/ 358775 h 822325"/>
              <a:gd name="connsiteX134" fmla="*/ 72470 w 1110695"/>
              <a:gd name="connsiteY134" fmla="*/ 361950 h 822325"/>
              <a:gd name="connsiteX135" fmla="*/ 81995 w 1110695"/>
              <a:gd name="connsiteY135" fmla="*/ 368300 h 822325"/>
              <a:gd name="connsiteX136" fmla="*/ 104220 w 1110695"/>
              <a:gd name="connsiteY136" fmla="*/ 374650 h 822325"/>
              <a:gd name="connsiteX137" fmla="*/ 110570 w 1110695"/>
              <a:gd name="connsiteY137" fmla="*/ 384175 h 822325"/>
              <a:gd name="connsiteX138" fmla="*/ 104220 w 1110695"/>
              <a:gd name="connsiteY138" fmla="*/ 434975 h 822325"/>
              <a:gd name="connsiteX139" fmla="*/ 97870 w 1110695"/>
              <a:gd name="connsiteY139" fmla="*/ 444500 h 822325"/>
              <a:gd name="connsiteX140" fmla="*/ 94695 w 1110695"/>
              <a:gd name="connsiteY140" fmla="*/ 454025 h 822325"/>
              <a:gd name="connsiteX141" fmla="*/ 78820 w 1110695"/>
              <a:gd name="connsiteY141" fmla="*/ 473075 h 822325"/>
              <a:gd name="connsiteX142" fmla="*/ 69295 w 1110695"/>
              <a:gd name="connsiteY142" fmla="*/ 476250 h 822325"/>
              <a:gd name="connsiteX143" fmla="*/ 59770 w 1110695"/>
              <a:gd name="connsiteY143" fmla="*/ 485775 h 822325"/>
              <a:gd name="connsiteX144" fmla="*/ 47070 w 1110695"/>
              <a:gd name="connsiteY144" fmla="*/ 495300 h 822325"/>
              <a:gd name="connsiteX145" fmla="*/ 31195 w 1110695"/>
              <a:gd name="connsiteY145" fmla="*/ 511175 h 822325"/>
              <a:gd name="connsiteX146" fmla="*/ 21670 w 1110695"/>
              <a:gd name="connsiteY146" fmla="*/ 530225 h 822325"/>
              <a:gd name="connsiteX147" fmla="*/ 12145 w 1110695"/>
              <a:gd name="connsiteY147" fmla="*/ 561975 h 822325"/>
              <a:gd name="connsiteX148" fmla="*/ 2620 w 1110695"/>
              <a:gd name="connsiteY148" fmla="*/ 565150 h 822325"/>
              <a:gd name="connsiteX149" fmla="*/ 59770 w 1110695"/>
              <a:gd name="connsiteY149" fmla="*/ 574675 h 822325"/>
              <a:gd name="connsiteX150" fmla="*/ 81995 w 1110695"/>
              <a:gd name="connsiteY150" fmla="*/ 596900 h 822325"/>
              <a:gd name="connsiteX151" fmla="*/ 91520 w 1110695"/>
              <a:gd name="connsiteY151" fmla="*/ 615950 h 822325"/>
              <a:gd name="connsiteX152" fmla="*/ 101045 w 1110695"/>
              <a:gd name="connsiteY152" fmla="*/ 622300 h 822325"/>
              <a:gd name="connsiteX153" fmla="*/ 110570 w 1110695"/>
              <a:gd name="connsiteY153" fmla="*/ 631825 h 822325"/>
              <a:gd name="connsiteX154" fmla="*/ 120095 w 1110695"/>
              <a:gd name="connsiteY154" fmla="*/ 635000 h 822325"/>
              <a:gd name="connsiteX155" fmla="*/ 129620 w 1110695"/>
              <a:gd name="connsiteY155" fmla="*/ 641350 h 822325"/>
              <a:gd name="connsiteX156" fmla="*/ 148670 w 1110695"/>
              <a:gd name="connsiteY156" fmla="*/ 650875 h 822325"/>
              <a:gd name="connsiteX157" fmla="*/ 161370 w 1110695"/>
              <a:gd name="connsiteY157" fmla="*/ 647700 h 822325"/>
              <a:gd name="connsiteX158" fmla="*/ 170895 w 1110695"/>
              <a:gd name="connsiteY158" fmla="*/ 619125 h 822325"/>
              <a:gd name="connsiteX159" fmla="*/ 180420 w 1110695"/>
              <a:gd name="connsiteY159" fmla="*/ 612775 h 822325"/>
              <a:gd name="connsiteX160" fmla="*/ 231220 w 1110695"/>
              <a:gd name="connsiteY160" fmla="*/ 615950 h 822325"/>
              <a:gd name="connsiteX161" fmla="*/ 240745 w 1110695"/>
              <a:gd name="connsiteY161" fmla="*/ 619125 h 822325"/>
              <a:gd name="connsiteX162" fmla="*/ 243920 w 1110695"/>
              <a:gd name="connsiteY162" fmla="*/ 628650 h 822325"/>
              <a:gd name="connsiteX163" fmla="*/ 243920 w 1110695"/>
              <a:gd name="connsiteY163" fmla="*/ 673100 h 822325"/>
              <a:gd name="connsiteX164" fmla="*/ 250270 w 1110695"/>
              <a:gd name="connsiteY164" fmla="*/ 682625 h 822325"/>
              <a:gd name="connsiteX165" fmla="*/ 256620 w 1110695"/>
              <a:gd name="connsiteY165" fmla="*/ 669925 h 822325"/>
              <a:gd name="connsiteX166" fmla="*/ 301070 w 1110695"/>
              <a:gd name="connsiteY166" fmla="*/ 647700 h 822325"/>
              <a:gd name="connsiteX167" fmla="*/ 307420 w 1110695"/>
              <a:gd name="connsiteY167" fmla="*/ 638175 h 822325"/>
              <a:gd name="connsiteX168" fmla="*/ 320120 w 1110695"/>
              <a:gd name="connsiteY168" fmla="*/ 631825 h 822325"/>
              <a:gd name="connsiteX169" fmla="*/ 377270 w 1110695"/>
              <a:gd name="connsiteY169" fmla="*/ 625475 h 822325"/>
              <a:gd name="connsiteX170" fmla="*/ 383620 w 1110695"/>
              <a:gd name="connsiteY170" fmla="*/ 615950 h 822325"/>
              <a:gd name="connsiteX171" fmla="*/ 409020 w 1110695"/>
              <a:gd name="connsiteY171" fmla="*/ 606425 h 822325"/>
              <a:gd name="connsiteX172" fmla="*/ 440770 w 1110695"/>
              <a:gd name="connsiteY172" fmla="*/ 603250 h 822325"/>
              <a:gd name="connsiteX173" fmla="*/ 447120 w 1110695"/>
              <a:gd name="connsiteY173" fmla="*/ 593725 h 822325"/>
              <a:gd name="connsiteX174" fmla="*/ 456645 w 1110695"/>
              <a:gd name="connsiteY174" fmla="*/ 574675 h 82232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</a:cxnLst>
            <a:rect l="l" t="t" r="r" b="b"/>
            <a:pathLst>
              <a:path w="1110695" h="822325">
                <a:moveTo>
                  <a:pt x="456645" y="574675"/>
                </a:moveTo>
                <a:cubicBezTo>
                  <a:pt x="459820" y="574675"/>
                  <a:pt x="463287" y="587237"/>
                  <a:pt x="466170" y="593725"/>
                </a:cubicBezTo>
                <a:cubicBezTo>
                  <a:pt x="467529" y="596783"/>
                  <a:pt x="469345" y="599903"/>
                  <a:pt x="469345" y="603250"/>
                </a:cubicBezTo>
                <a:cubicBezTo>
                  <a:pt x="469345" y="610551"/>
                  <a:pt x="468871" y="635948"/>
                  <a:pt x="462995" y="647700"/>
                </a:cubicBezTo>
                <a:cubicBezTo>
                  <a:pt x="461288" y="651113"/>
                  <a:pt x="458762" y="654050"/>
                  <a:pt x="456645" y="657225"/>
                </a:cubicBezTo>
                <a:cubicBezTo>
                  <a:pt x="455587" y="669925"/>
                  <a:pt x="455565" y="682754"/>
                  <a:pt x="453470" y="695325"/>
                </a:cubicBezTo>
                <a:cubicBezTo>
                  <a:pt x="452370" y="701927"/>
                  <a:pt x="447120" y="714375"/>
                  <a:pt x="447120" y="714375"/>
                </a:cubicBezTo>
                <a:cubicBezTo>
                  <a:pt x="446062" y="727075"/>
                  <a:pt x="443945" y="739731"/>
                  <a:pt x="443945" y="752475"/>
                </a:cubicBezTo>
                <a:cubicBezTo>
                  <a:pt x="443945" y="755822"/>
                  <a:pt x="443787" y="761697"/>
                  <a:pt x="447120" y="762000"/>
                </a:cubicBezTo>
                <a:cubicBezTo>
                  <a:pt x="457869" y="762977"/>
                  <a:pt x="468287" y="757767"/>
                  <a:pt x="478870" y="755650"/>
                </a:cubicBezTo>
                <a:cubicBezTo>
                  <a:pt x="482045" y="752475"/>
                  <a:pt x="484659" y="748616"/>
                  <a:pt x="488395" y="746125"/>
                </a:cubicBezTo>
                <a:cubicBezTo>
                  <a:pt x="491180" y="744269"/>
                  <a:pt x="494583" y="743200"/>
                  <a:pt x="497920" y="742950"/>
                </a:cubicBezTo>
                <a:cubicBezTo>
                  <a:pt x="537026" y="740017"/>
                  <a:pt x="576237" y="738717"/>
                  <a:pt x="615395" y="736600"/>
                </a:cubicBezTo>
                <a:cubicBezTo>
                  <a:pt x="617512" y="733425"/>
                  <a:pt x="620887" y="730793"/>
                  <a:pt x="621745" y="727075"/>
                </a:cubicBezTo>
                <a:cubicBezTo>
                  <a:pt x="624137" y="716711"/>
                  <a:pt x="623303" y="705837"/>
                  <a:pt x="624920" y="695325"/>
                </a:cubicBezTo>
                <a:cubicBezTo>
                  <a:pt x="625429" y="692017"/>
                  <a:pt x="627037" y="688975"/>
                  <a:pt x="628095" y="685800"/>
                </a:cubicBezTo>
                <a:cubicBezTo>
                  <a:pt x="628655" y="676274"/>
                  <a:pt x="614694" y="628650"/>
                  <a:pt x="640795" y="628650"/>
                </a:cubicBezTo>
                <a:cubicBezTo>
                  <a:pt x="647233" y="628650"/>
                  <a:pt x="653495" y="630767"/>
                  <a:pt x="659845" y="631825"/>
                </a:cubicBezTo>
                <a:cubicBezTo>
                  <a:pt x="661962" y="635000"/>
                  <a:pt x="664855" y="637777"/>
                  <a:pt x="666195" y="641350"/>
                </a:cubicBezTo>
                <a:cubicBezTo>
                  <a:pt x="668090" y="646403"/>
                  <a:pt x="668061" y="651990"/>
                  <a:pt x="669370" y="657225"/>
                </a:cubicBezTo>
                <a:cubicBezTo>
                  <a:pt x="670182" y="660472"/>
                  <a:pt x="670178" y="664383"/>
                  <a:pt x="672545" y="666750"/>
                </a:cubicBezTo>
                <a:cubicBezTo>
                  <a:pt x="677941" y="672146"/>
                  <a:pt x="685245" y="675217"/>
                  <a:pt x="691595" y="679450"/>
                </a:cubicBezTo>
                <a:cubicBezTo>
                  <a:pt x="694770" y="681567"/>
                  <a:pt x="698422" y="683102"/>
                  <a:pt x="701120" y="685800"/>
                </a:cubicBezTo>
                <a:cubicBezTo>
                  <a:pt x="704295" y="688975"/>
                  <a:pt x="707723" y="691916"/>
                  <a:pt x="710645" y="695325"/>
                </a:cubicBezTo>
                <a:cubicBezTo>
                  <a:pt x="716552" y="702217"/>
                  <a:pt x="721494" y="710012"/>
                  <a:pt x="726520" y="717550"/>
                </a:cubicBezTo>
                <a:cubicBezTo>
                  <a:pt x="727578" y="722842"/>
                  <a:pt x="728386" y="728190"/>
                  <a:pt x="729695" y="733425"/>
                </a:cubicBezTo>
                <a:cubicBezTo>
                  <a:pt x="733470" y="748524"/>
                  <a:pt x="733076" y="737833"/>
                  <a:pt x="736045" y="755650"/>
                </a:cubicBezTo>
                <a:cubicBezTo>
                  <a:pt x="737448" y="764066"/>
                  <a:pt x="737694" y="772655"/>
                  <a:pt x="739220" y="781050"/>
                </a:cubicBezTo>
                <a:cubicBezTo>
                  <a:pt x="739819" y="784343"/>
                  <a:pt x="740304" y="787962"/>
                  <a:pt x="742395" y="790575"/>
                </a:cubicBezTo>
                <a:cubicBezTo>
                  <a:pt x="744779" y="793555"/>
                  <a:pt x="748433" y="795375"/>
                  <a:pt x="751920" y="796925"/>
                </a:cubicBezTo>
                <a:cubicBezTo>
                  <a:pt x="758037" y="799643"/>
                  <a:pt x="770970" y="803275"/>
                  <a:pt x="770970" y="803275"/>
                </a:cubicBezTo>
                <a:cubicBezTo>
                  <a:pt x="775203" y="802217"/>
                  <a:pt x="779474" y="801299"/>
                  <a:pt x="783670" y="800100"/>
                </a:cubicBezTo>
                <a:cubicBezTo>
                  <a:pt x="786888" y="799181"/>
                  <a:pt x="789848" y="796925"/>
                  <a:pt x="793195" y="796925"/>
                </a:cubicBezTo>
                <a:cubicBezTo>
                  <a:pt x="799633" y="796925"/>
                  <a:pt x="805895" y="799042"/>
                  <a:pt x="812245" y="800100"/>
                </a:cubicBezTo>
                <a:cubicBezTo>
                  <a:pt x="815420" y="802217"/>
                  <a:pt x="819072" y="803752"/>
                  <a:pt x="821770" y="806450"/>
                </a:cubicBezTo>
                <a:cubicBezTo>
                  <a:pt x="824468" y="809148"/>
                  <a:pt x="824884" y="813953"/>
                  <a:pt x="828120" y="815975"/>
                </a:cubicBezTo>
                <a:cubicBezTo>
                  <a:pt x="833796" y="819523"/>
                  <a:pt x="847170" y="822325"/>
                  <a:pt x="847170" y="822325"/>
                </a:cubicBezTo>
                <a:cubicBezTo>
                  <a:pt x="850345" y="821267"/>
                  <a:pt x="855198" y="822143"/>
                  <a:pt x="856695" y="819150"/>
                </a:cubicBezTo>
                <a:cubicBezTo>
                  <a:pt x="860025" y="812491"/>
                  <a:pt x="855915" y="793288"/>
                  <a:pt x="866220" y="787400"/>
                </a:cubicBezTo>
                <a:cubicBezTo>
                  <a:pt x="870905" y="784723"/>
                  <a:pt x="876803" y="785283"/>
                  <a:pt x="882095" y="784225"/>
                </a:cubicBezTo>
                <a:cubicBezTo>
                  <a:pt x="886328" y="777875"/>
                  <a:pt x="892382" y="772415"/>
                  <a:pt x="894795" y="765175"/>
                </a:cubicBezTo>
                <a:cubicBezTo>
                  <a:pt x="896912" y="758825"/>
                  <a:pt x="897432" y="751694"/>
                  <a:pt x="901145" y="746125"/>
                </a:cubicBezTo>
                <a:cubicBezTo>
                  <a:pt x="919096" y="719199"/>
                  <a:pt x="910432" y="733901"/>
                  <a:pt x="926545" y="701675"/>
                </a:cubicBezTo>
                <a:cubicBezTo>
                  <a:pt x="934392" y="685982"/>
                  <a:pt x="931398" y="693465"/>
                  <a:pt x="936070" y="679450"/>
                </a:cubicBezTo>
                <a:cubicBezTo>
                  <a:pt x="937128" y="665692"/>
                  <a:pt x="937533" y="651867"/>
                  <a:pt x="939245" y="638175"/>
                </a:cubicBezTo>
                <a:cubicBezTo>
                  <a:pt x="939660" y="634854"/>
                  <a:pt x="940564" y="631435"/>
                  <a:pt x="942420" y="628650"/>
                </a:cubicBezTo>
                <a:cubicBezTo>
                  <a:pt x="944911" y="624914"/>
                  <a:pt x="948770" y="622300"/>
                  <a:pt x="951945" y="619125"/>
                </a:cubicBezTo>
                <a:lnTo>
                  <a:pt x="958295" y="600075"/>
                </a:lnTo>
                <a:cubicBezTo>
                  <a:pt x="959353" y="596900"/>
                  <a:pt x="959614" y="593335"/>
                  <a:pt x="961470" y="590550"/>
                </a:cubicBezTo>
                <a:cubicBezTo>
                  <a:pt x="963587" y="587375"/>
                  <a:pt x="966113" y="584438"/>
                  <a:pt x="967820" y="581025"/>
                </a:cubicBezTo>
                <a:cubicBezTo>
                  <a:pt x="969317" y="578032"/>
                  <a:pt x="968904" y="574113"/>
                  <a:pt x="970995" y="571500"/>
                </a:cubicBezTo>
                <a:cubicBezTo>
                  <a:pt x="973379" y="568520"/>
                  <a:pt x="977345" y="567267"/>
                  <a:pt x="980520" y="565150"/>
                </a:cubicBezTo>
                <a:cubicBezTo>
                  <a:pt x="991190" y="533139"/>
                  <a:pt x="974910" y="582792"/>
                  <a:pt x="986870" y="542925"/>
                </a:cubicBezTo>
                <a:cubicBezTo>
                  <a:pt x="988793" y="536514"/>
                  <a:pt x="991907" y="530439"/>
                  <a:pt x="993220" y="523875"/>
                </a:cubicBezTo>
                <a:cubicBezTo>
                  <a:pt x="994278" y="518583"/>
                  <a:pt x="993718" y="512685"/>
                  <a:pt x="996395" y="508000"/>
                </a:cubicBezTo>
                <a:cubicBezTo>
                  <a:pt x="998288" y="504687"/>
                  <a:pt x="1002433" y="503200"/>
                  <a:pt x="1005920" y="501650"/>
                </a:cubicBezTo>
                <a:cubicBezTo>
                  <a:pt x="1030842" y="490574"/>
                  <a:pt x="1044205" y="494098"/>
                  <a:pt x="1075770" y="492125"/>
                </a:cubicBezTo>
                <a:cubicBezTo>
                  <a:pt x="1080003" y="490008"/>
                  <a:pt x="1084807" y="488772"/>
                  <a:pt x="1088470" y="485775"/>
                </a:cubicBezTo>
                <a:cubicBezTo>
                  <a:pt x="1096579" y="479141"/>
                  <a:pt x="1110695" y="463550"/>
                  <a:pt x="1110695" y="463550"/>
                </a:cubicBezTo>
                <a:cubicBezTo>
                  <a:pt x="1107520" y="460375"/>
                  <a:pt x="1105095" y="456206"/>
                  <a:pt x="1101170" y="454025"/>
                </a:cubicBezTo>
                <a:lnTo>
                  <a:pt x="1072595" y="444500"/>
                </a:lnTo>
                <a:cubicBezTo>
                  <a:pt x="1069420" y="443442"/>
                  <a:pt x="1065855" y="443181"/>
                  <a:pt x="1063070" y="441325"/>
                </a:cubicBezTo>
                <a:cubicBezTo>
                  <a:pt x="1050760" y="433119"/>
                  <a:pt x="1057165" y="436182"/>
                  <a:pt x="1044020" y="431800"/>
                </a:cubicBezTo>
                <a:cubicBezTo>
                  <a:pt x="1037674" y="422281"/>
                  <a:pt x="1031011" y="416992"/>
                  <a:pt x="1040845" y="403225"/>
                </a:cubicBezTo>
                <a:cubicBezTo>
                  <a:pt x="1043381" y="399674"/>
                  <a:pt x="1049312" y="401108"/>
                  <a:pt x="1053545" y="400050"/>
                </a:cubicBezTo>
                <a:cubicBezTo>
                  <a:pt x="1056720" y="397933"/>
                  <a:pt x="1060953" y="396875"/>
                  <a:pt x="1063070" y="393700"/>
                </a:cubicBezTo>
                <a:cubicBezTo>
                  <a:pt x="1065491" y="390069"/>
                  <a:pt x="1066786" y="385330"/>
                  <a:pt x="1066245" y="381000"/>
                </a:cubicBezTo>
                <a:cubicBezTo>
                  <a:pt x="1065317" y="373578"/>
                  <a:pt x="1056773" y="365231"/>
                  <a:pt x="1053545" y="358775"/>
                </a:cubicBezTo>
                <a:cubicBezTo>
                  <a:pt x="1052048" y="355782"/>
                  <a:pt x="1051428" y="352425"/>
                  <a:pt x="1050370" y="349250"/>
                </a:cubicBezTo>
                <a:cubicBezTo>
                  <a:pt x="1053301" y="317012"/>
                  <a:pt x="1043362" y="316556"/>
                  <a:pt x="1066245" y="307975"/>
                </a:cubicBezTo>
                <a:cubicBezTo>
                  <a:pt x="1070331" y="306443"/>
                  <a:pt x="1074712" y="305858"/>
                  <a:pt x="1078945" y="304800"/>
                </a:cubicBezTo>
                <a:cubicBezTo>
                  <a:pt x="1082120" y="302683"/>
                  <a:pt x="1085772" y="301148"/>
                  <a:pt x="1088470" y="298450"/>
                </a:cubicBezTo>
                <a:cubicBezTo>
                  <a:pt x="1091168" y="295752"/>
                  <a:pt x="1092377" y="291856"/>
                  <a:pt x="1094820" y="288925"/>
                </a:cubicBezTo>
                <a:cubicBezTo>
                  <a:pt x="1097695" y="285476"/>
                  <a:pt x="1101170" y="282575"/>
                  <a:pt x="1104345" y="279400"/>
                </a:cubicBezTo>
                <a:cubicBezTo>
                  <a:pt x="1105403" y="276225"/>
                  <a:pt x="1107520" y="273222"/>
                  <a:pt x="1107520" y="269875"/>
                </a:cubicBezTo>
                <a:cubicBezTo>
                  <a:pt x="1107520" y="262391"/>
                  <a:pt x="1107384" y="254489"/>
                  <a:pt x="1104345" y="247650"/>
                </a:cubicBezTo>
                <a:cubicBezTo>
                  <a:pt x="1102795" y="244163"/>
                  <a:pt x="1098598" y="241840"/>
                  <a:pt x="1094820" y="241300"/>
                </a:cubicBezTo>
                <a:cubicBezTo>
                  <a:pt x="1075932" y="238602"/>
                  <a:pt x="1056720" y="239183"/>
                  <a:pt x="1037670" y="238125"/>
                </a:cubicBezTo>
                <a:cubicBezTo>
                  <a:pt x="1030262" y="237067"/>
                  <a:pt x="1022783" y="236418"/>
                  <a:pt x="1015445" y="234950"/>
                </a:cubicBezTo>
                <a:cubicBezTo>
                  <a:pt x="1012163" y="234294"/>
                  <a:pt x="1009261" y="231972"/>
                  <a:pt x="1005920" y="231775"/>
                </a:cubicBezTo>
                <a:cubicBezTo>
                  <a:pt x="973151" y="229847"/>
                  <a:pt x="940291" y="229996"/>
                  <a:pt x="907495" y="228600"/>
                </a:cubicBezTo>
                <a:cubicBezTo>
                  <a:pt x="890544" y="227879"/>
                  <a:pt x="873628" y="226483"/>
                  <a:pt x="856695" y="225425"/>
                </a:cubicBezTo>
                <a:cubicBezTo>
                  <a:pt x="794010" y="216470"/>
                  <a:pt x="863789" y="228829"/>
                  <a:pt x="821770" y="215900"/>
                </a:cubicBezTo>
                <a:cubicBezTo>
                  <a:pt x="802854" y="210080"/>
                  <a:pt x="789843" y="209279"/>
                  <a:pt x="770970" y="206375"/>
                </a:cubicBezTo>
                <a:cubicBezTo>
                  <a:pt x="764607" y="205396"/>
                  <a:pt x="758270" y="204258"/>
                  <a:pt x="751920" y="203200"/>
                </a:cubicBezTo>
                <a:cubicBezTo>
                  <a:pt x="746628" y="204258"/>
                  <a:pt x="740730" y="203698"/>
                  <a:pt x="736045" y="206375"/>
                </a:cubicBezTo>
                <a:cubicBezTo>
                  <a:pt x="732732" y="208268"/>
                  <a:pt x="733481" y="215427"/>
                  <a:pt x="729695" y="215900"/>
                </a:cubicBezTo>
                <a:cubicBezTo>
                  <a:pt x="683929" y="221621"/>
                  <a:pt x="729381" y="205694"/>
                  <a:pt x="701120" y="203200"/>
                </a:cubicBezTo>
                <a:cubicBezTo>
                  <a:pt x="668422" y="200315"/>
                  <a:pt x="635503" y="201083"/>
                  <a:pt x="602695" y="200025"/>
                </a:cubicBezTo>
                <a:cubicBezTo>
                  <a:pt x="596345" y="195792"/>
                  <a:pt x="587878" y="193675"/>
                  <a:pt x="583645" y="187325"/>
                </a:cubicBezTo>
                <a:lnTo>
                  <a:pt x="570945" y="168275"/>
                </a:lnTo>
                <a:cubicBezTo>
                  <a:pt x="571327" y="163688"/>
                  <a:pt x="572109" y="129575"/>
                  <a:pt x="577295" y="117475"/>
                </a:cubicBezTo>
                <a:cubicBezTo>
                  <a:pt x="578798" y="113968"/>
                  <a:pt x="581938" y="111363"/>
                  <a:pt x="583645" y="107950"/>
                </a:cubicBezTo>
                <a:cubicBezTo>
                  <a:pt x="585142" y="104957"/>
                  <a:pt x="584729" y="101038"/>
                  <a:pt x="586820" y="98425"/>
                </a:cubicBezTo>
                <a:cubicBezTo>
                  <a:pt x="589204" y="95445"/>
                  <a:pt x="593170" y="94192"/>
                  <a:pt x="596345" y="92075"/>
                </a:cubicBezTo>
                <a:cubicBezTo>
                  <a:pt x="597403" y="88900"/>
                  <a:pt x="598708" y="85797"/>
                  <a:pt x="599520" y="82550"/>
                </a:cubicBezTo>
                <a:cubicBezTo>
                  <a:pt x="603904" y="65014"/>
                  <a:pt x="609692" y="24976"/>
                  <a:pt x="599520" y="15875"/>
                </a:cubicBezTo>
                <a:cubicBezTo>
                  <a:pt x="585301" y="3153"/>
                  <a:pt x="561420" y="13758"/>
                  <a:pt x="542370" y="12700"/>
                </a:cubicBezTo>
                <a:lnTo>
                  <a:pt x="497920" y="6350"/>
                </a:lnTo>
                <a:cubicBezTo>
                  <a:pt x="488417" y="5110"/>
                  <a:pt x="478863" y="4295"/>
                  <a:pt x="469345" y="3175"/>
                </a:cubicBezTo>
                <a:lnTo>
                  <a:pt x="443945" y="0"/>
                </a:lnTo>
                <a:cubicBezTo>
                  <a:pt x="439712" y="1058"/>
                  <a:pt x="435505" y="2228"/>
                  <a:pt x="431245" y="3175"/>
                </a:cubicBezTo>
                <a:cubicBezTo>
                  <a:pt x="425977" y="4346"/>
                  <a:pt x="420605" y="5041"/>
                  <a:pt x="415370" y="6350"/>
                </a:cubicBezTo>
                <a:cubicBezTo>
                  <a:pt x="412123" y="7162"/>
                  <a:pt x="409020" y="8467"/>
                  <a:pt x="405845" y="9525"/>
                </a:cubicBezTo>
                <a:cubicBezTo>
                  <a:pt x="390210" y="32978"/>
                  <a:pt x="397724" y="22470"/>
                  <a:pt x="383620" y="41275"/>
                </a:cubicBezTo>
                <a:cubicBezTo>
                  <a:pt x="382562" y="44450"/>
                  <a:pt x="381942" y="47807"/>
                  <a:pt x="380445" y="50800"/>
                </a:cubicBezTo>
                <a:cubicBezTo>
                  <a:pt x="378738" y="54213"/>
                  <a:pt x="375302" y="56705"/>
                  <a:pt x="374095" y="60325"/>
                </a:cubicBezTo>
                <a:cubicBezTo>
                  <a:pt x="372059" y="66432"/>
                  <a:pt x="372481" y="73130"/>
                  <a:pt x="370920" y="79375"/>
                </a:cubicBezTo>
                <a:cubicBezTo>
                  <a:pt x="367474" y="93158"/>
                  <a:pt x="364967" y="101203"/>
                  <a:pt x="355045" y="111125"/>
                </a:cubicBezTo>
                <a:cubicBezTo>
                  <a:pt x="347498" y="118672"/>
                  <a:pt x="335901" y="120681"/>
                  <a:pt x="326470" y="123825"/>
                </a:cubicBezTo>
                <a:lnTo>
                  <a:pt x="316945" y="127000"/>
                </a:lnTo>
                <a:cubicBezTo>
                  <a:pt x="311653" y="125942"/>
                  <a:pt x="304886" y="120009"/>
                  <a:pt x="301070" y="123825"/>
                </a:cubicBezTo>
                <a:cubicBezTo>
                  <a:pt x="295778" y="129117"/>
                  <a:pt x="299196" y="138680"/>
                  <a:pt x="297895" y="146050"/>
                </a:cubicBezTo>
                <a:cubicBezTo>
                  <a:pt x="296019" y="156679"/>
                  <a:pt x="297532" y="168820"/>
                  <a:pt x="291545" y="177800"/>
                </a:cubicBezTo>
                <a:cubicBezTo>
                  <a:pt x="287312" y="184150"/>
                  <a:pt x="286464" y="196402"/>
                  <a:pt x="278845" y="196850"/>
                </a:cubicBezTo>
                <a:lnTo>
                  <a:pt x="224870" y="200025"/>
                </a:lnTo>
                <a:cubicBezTo>
                  <a:pt x="222753" y="204258"/>
                  <a:pt x="220384" y="208375"/>
                  <a:pt x="218520" y="212725"/>
                </a:cubicBezTo>
                <a:cubicBezTo>
                  <a:pt x="214647" y="221763"/>
                  <a:pt x="216622" y="224148"/>
                  <a:pt x="208995" y="231775"/>
                </a:cubicBezTo>
                <a:cubicBezTo>
                  <a:pt x="202217" y="238553"/>
                  <a:pt x="195878" y="239478"/>
                  <a:pt x="186770" y="241300"/>
                </a:cubicBezTo>
                <a:cubicBezTo>
                  <a:pt x="180457" y="242563"/>
                  <a:pt x="174004" y="243078"/>
                  <a:pt x="167720" y="244475"/>
                </a:cubicBezTo>
                <a:cubicBezTo>
                  <a:pt x="164453" y="245201"/>
                  <a:pt x="161528" y="247347"/>
                  <a:pt x="158195" y="247650"/>
                </a:cubicBezTo>
                <a:cubicBezTo>
                  <a:pt x="138142" y="249473"/>
                  <a:pt x="117978" y="249767"/>
                  <a:pt x="97870" y="250825"/>
                </a:cubicBezTo>
                <a:cubicBezTo>
                  <a:pt x="94695" y="252942"/>
                  <a:pt x="89552" y="253555"/>
                  <a:pt x="88345" y="257175"/>
                </a:cubicBezTo>
                <a:cubicBezTo>
                  <a:pt x="84617" y="268358"/>
                  <a:pt x="94735" y="272018"/>
                  <a:pt x="101045" y="276225"/>
                </a:cubicBezTo>
                <a:cubicBezTo>
                  <a:pt x="99987" y="286808"/>
                  <a:pt x="105776" y="300860"/>
                  <a:pt x="97870" y="307975"/>
                </a:cubicBezTo>
                <a:cubicBezTo>
                  <a:pt x="70964" y="332191"/>
                  <a:pt x="70581" y="304198"/>
                  <a:pt x="66120" y="295275"/>
                </a:cubicBezTo>
                <a:cubicBezTo>
                  <a:pt x="64413" y="291862"/>
                  <a:pt x="63006" y="287772"/>
                  <a:pt x="59770" y="285750"/>
                </a:cubicBezTo>
                <a:cubicBezTo>
                  <a:pt x="54094" y="282202"/>
                  <a:pt x="47070" y="281517"/>
                  <a:pt x="40720" y="279400"/>
                </a:cubicBezTo>
                <a:lnTo>
                  <a:pt x="31195" y="276225"/>
                </a:lnTo>
                <a:cubicBezTo>
                  <a:pt x="0" y="281424"/>
                  <a:pt x="2947" y="274438"/>
                  <a:pt x="15320" y="327025"/>
                </a:cubicBezTo>
                <a:cubicBezTo>
                  <a:pt x="16194" y="330739"/>
                  <a:pt x="21914" y="330932"/>
                  <a:pt x="24845" y="333375"/>
                </a:cubicBezTo>
                <a:cubicBezTo>
                  <a:pt x="28294" y="336250"/>
                  <a:pt x="30921" y="340025"/>
                  <a:pt x="34370" y="342900"/>
                </a:cubicBezTo>
                <a:cubicBezTo>
                  <a:pt x="48019" y="354274"/>
                  <a:pt x="39101" y="345265"/>
                  <a:pt x="53420" y="352425"/>
                </a:cubicBezTo>
                <a:cubicBezTo>
                  <a:pt x="56833" y="354132"/>
                  <a:pt x="59532" y="357068"/>
                  <a:pt x="62945" y="358775"/>
                </a:cubicBezTo>
                <a:cubicBezTo>
                  <a:pt x="65938" y="360272"/>
                  <a:pt x="69477" y="360453"/>
                  <a:pt x="72470" y="361950"/>
                </a:cubicBezTo>
                <a:cubicBezTo>
                  <a:pt x="75883" y="363657"/>
                  <a:pt x="78582" y="366593"/>
                  <a:pt x="81995" y="368300"/>
                </a:cubicBezTo>
                <a:cubicBezTo>
                  <a:pt x="86550" y="370577"/>
                  <a:pt x="100151" y="373633"/>
                  <a:pt x="104220" y="374650"/>
                </a:cubicBezTo>
                <a:cubicBezTo>
                  <a:pt x="106337" y="377825"/>
                  <a:pt x="110332" y="380367"/>
                  <a:pt x="110570" y="384175"/>
                </a:cubicBezTo>
                <a:cubicBezTo>
                  <a:pt x="110940" y="390100"/>
                  <a:pt x="110836" y="421742"/>
                  <a:pt x="104220" y="434975"/>
                </a:cubicBezTo>
                <a:cubicBezTo>
                  <a:pt x="102513" y="438388"/>
                  <a:pt x="99577" y="441087"/>
                  <a:pt x="97870" y="444500"/>
                </a:cubicBezTo>
                <a:cubicBezTo>
                  <a:pt x="96373" y="447493"/>
                  <a:pt x="96192" y="451032"/>
                  <a:pt x="94695" y="454025"/>
                </a:cubicBezTo>
                <a:cubicBezTo>
                  <a:pt x="91767" y="459882"/>
                  <a:pt x="84086" y="469564"/>
                  <a:pt x="78820" y="473075"/>
                </a:cubicBezTo>
                <a:cubicBezTo>
                  <a:pt x="76035" y="474931"/>
                  <a:pt x="72470" y="475192"/>
                  <a:pt x="69295" y="476250"/>
                </a:cubicBezTo>
                <a:cubicBezTo>
                  <a:pt x="66120" y="479425"/>
                  <a:pt x="63179" y="482853"/>
                  <a:pt x="59770" y="485775"/>
                </a:cubicBezTo>
                <a:cubicBezTo>
                  <a:pt x="55752" y="489219"/>
                  <a:pt x="50812" y="491558"/>
                  <a:pt x="47070" y="495300"/>
                </a:cubicBezTo>
                <a:cubicBezTo>
                  <a:pt x="25903" y="516467"/>
                  <a:pt x="56595" y="494242"/>
                  <a:pt x="31195" y="511175"/>
                </a:cubicBezTo>
                <a:cubicBezTo>
                  <a:pt x="25843" y="519202"/>
                  <a:pt x="23548" y="520836"/>
                  <a:pt x="21670" y="530225"/>
                </a:cubicBezTo>
                <a:cubicBezTo>
                  <a:pt x="19619" y="540481"/>
                  <a:pt x="21798" y="554253"/>
                  <a:pt x="12145" y="561975"/>
                </a:cubicBezTo>
                <a:cubicBezTo>
                  <a:pt x="9532" y="564066"/>
                  <a:pt x="5795" y="564092"/>
                  <a:pt x="2620" y="565150"/>
                </a:cubicBezTo>
                <a:cubicBezTo>
                  <a:pt x="17041" y="566180"/>
                  <a:pt x="44856" y="562473"/>
                  <a:pt x="59770" y="574675"/>
                </a:cubicBezTo>
                <a:cubicBezTo>
                  <a:pt x="67879" y="581309"/>
                  <a:pt x="81995" y="596900"/>
                  <a:pt x="81995" y="596900"/>
                </a:cubicBezTo>
                <a:cubicBezTo>
                  <a:pt x="84577" y="604647"/>
                  <a:pt x="85365" y="609795"/>
                  <a:pt x="91520" y="615950"/>
                </a:cubicBezTo>
                <a:cubicBezTo>
                  <a:pt x="94218" y="618648"/>
                  <a:pt x="98114" y="619857"/>
                  <a:pt x="101045" y="622300"/>
                </a:cubicBezTo>
                <a:cubicBezTo>
                  <a:pt x="104494" y="625175"/>
                  <a:pt x="106834" y="629334"/>
                  <a:pt x="110570" y="631825"/>
                </a:cubicBezTo>
                <a:cubicBezTo>
                  <a:pt x="113355" y="633681"/>
                  <a:pt x="117102" y="633503"/>
                  <a:pt x="120095" y="635000"/>
                </a:cubicBezTo>
                <a:cubicBezTo>
                  <a:pt x="123508" y="636707"/>
                  <a:pt x="126207" y="639643"/>
                  <a:pt x="129620" y="641350"/>
                </a:cubicBezTo>
                <a:cubicBezTo>
                  <a:pt x="155910" y="654495"/>
                  <a:pt x="121373" y="632677"/>
                  <a:pt x="148670" y="650875"/>
                </a:cubicBezTo>
                <a:cubicBezTo>
                  <a:pt x="152903" y="649817"/>
                  <a:pt x="158018" y="650494"/>
                  <a:pt x="161370" y="647700"/>
                </a:cubicBezTo>
                <a:cubicBezTo>
                  <a:pt x="171739" y="639059"/>
                  <a:pt x="164961" y="629510"/>
                  <a:pt x="170895" y="619125"/>
                </a:cubicBezTo>
                <a:cubicBezTo>
                  <a:pt x="172788" y="615812"/>
                  <a:pt x="177245" y="614892"/>
                  <a:pt x="180420" y="612775"/>
                </a:cubicBezTo>
                <a:cubicBezTo>
                  <a:pt x="197353" y="613833"/>
                  <a:pt x="214347" y="614174"/>
                  <a:pt x="231220" y="615950"/>
                </a:cubicBezTo>
                <a:cubicBezTo>
                  <a:pt x="234548" y="616300"/>
                  <a:pt x="238378" y="616758"/>
                  <a:pt x="240745" y="619125"/>
                </a:cubicBezTo>
                <a:cubicBezTo>
                  <a:pt x="243112" y="621492"/>
                  <a:pt x="242862" y="625475"/>
                  <a:pt x="243920" y="628650"/>
                </a:cubicBezTo>
                <a:cubicBezTo>
                  <a:pt x="240686" y="648053"/>
                  <a:pt x="238165" y="651999"/>
                  <a:pt x="243920" y="673100"/>
                </a:cubicBezTo>
                <a:cubicBezTo>
                  <a:pt x="244924" y="676781"/>
                  <a:pt x="248153" y="679450"/>
                  <a:pt x="250270" y="682625"/>
                </a:cubicBezTo>
                <a:cubicBezTo>
                  <a:pt x="252387" y="678392"/>
                  <a:pt x="253273" y="673272"/>
                  <a:pt x="256620" y="669925"/>
                </a:cubicBezTo>
                <a:cubicBezTo>
                  <a:pt x="268371" y="658174"/>
                  <a:pt x="285845" y="652775"/>
                  <a:pt x="301070" y="647700"/>
                </a:cubicBezTo>
                <a:cubicBezTo>
                  <a:pt x="303187" y="644525"/>
                  <a:pt x="304489" y="640618"/>
                  <a:pt x="307420" y="638175"/>
                </a:cubicBezTo>
                <a:cubicBezTo>
                  <a:pt x="311056" y="635145"/>
                  <a:pt x="315770" y="633689"/>
                  <a:pt x="320120" y="631825"/>
                </a:cubicBezTo>
                <a:cubicBezTo>
                  <a:pt x="338260" y="624051"/>
                  <a:pt x="357105" y="626819"/>
                  <a:pt x="377270" y="625475"/>
                </a:cubicBezTo>
                <a:cubicBezTo>
                  <a:pt x="379387" y="622300"/>
                  <a:pt x="380922" y="618648"/>
                  <a:pt x="383620" y="615950"/>
                </a:cubicBezTo>
                <a:cubicBezTo>
                  <a:pt x="391178" y="608392"/>
                  <a:pt x="398535" y="607823"/>
                  <a:pt x="409020" y="606425"/>
                </a:cubicBezTo>
                <a:cubicBezTo>
                  <a:pt x="419563" y="605019"/>
                  <a:pt x="430187" y="604308"/>
                  <a:pt x="440770" y="603250"/>
                </a:cubicBezTo>
                <a:cubicBezTo>
                  <a:pt x="442887" y="600075"/>
                  <a:pt x="445413" y="597138"/>
                  <a:pt x="447120" y="593725"/>
                </a:cubicBezTo>
                <a:cubicBezTo>
                  <a:pt x="448617" y="590732"/>
                  <a:pt x="453470" y="574675"/>
                  <a:pt x="456645" y="574675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>
              <a:defRPr/>
            </a:pPr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2" name="Полилиния 331"/>
          <p:cNvSpPr/>
          <p:nvPr/>
        </p:nvSpPr>
        <p:spPr>
          <a:xfrm>
            <a:off x="6252136" y="4954198"/>
            <a:ext cx="1284917" cy="1024491"/>
          </a:xfrm>
          <a:custGeom>
            <a:avLst/>
            <a:gdLst>
              <a:gd name="connsiteX0" fmla="*/ 1158875 w 1303370"/>
              <a:gd name="connsiteY0" fmla="*/ 965200 h 1041400"/>
              <a:gd name="connsiteX1" fmla="*/ 1155700 w 1303370"/>
              <a:gd name="connsiteY1" fmla="*/ 927100 h 1041400"/>
              <a:gd name="connsiteX2" fmla="*/ 1152525 w 1303370"/>
              <a:gd name="connsiteY2" fmla="*/ 914400 h 1041400"/>
              <a:gd name="connsiteX3" fmla="*/ 1149350 w 1303370"/>
              <a:gd name="connsiteY3" fmla="*/ 889000 h 1041400"/>
              <a:gd name="connsiteX4" fmla="*/ 1143000 w 1303370"/>
              <a:gd name="connsiteY4" fmla="*/ 866775 h 1041400"/>
              <a:gd name="connsiteX5" fmla="*/ 1123950 w 1303370"/>
              <a:gd name="connsiteY5" fmla="*/ 854075 h 1041400"/>
              <a:gd name="connsiteX6" fmla="*/ 1114425 w 1303370"/>
              <a:gd name="connsiteY6" fmla="*/ 847725 h 1041400"/>
              <a:gd name="connsiteX7" fmla="*/ 1108075 w 1303370"/>
              <a:gd name="connsiteY7" fmla="*/ 838200 h 1041400"/>
              <a:gd name="connsiteX8" fmla="*/ 1127125 w 1303370"/>
              <a:gd name="connsiteY8" fmla="*/ 822325 h 1041400"/>
              <a:gd name="connsiteX9" fmla="*/ 1139825 w 1303370"/>
              <a:gd name="connsiteY9" fmla="*/ 815975 h 1041400"/>
              <a:gd name="connsiteX10" fmla="*/ 1149350 w 1303370"/>
              <a:gd name="connsiteY10" fmla="*/ 812800 h 1041400"/>
              <a:gd name="connsiteX11" fmla="*/ 1158875 w 1303370"/>
              <a:gd name="connsiteY11" fmla="*/ 806450 h 1041400"/>
              <a:gd name="connsiteX12" fmla="*/ 1181100 w 1303370"/>
              <a:gd name="connsiteY12" fmla="*/ 793750 h 1041400"/>
              <a:gd name="connsiteX13" fmla="*/ 1184275 w 1303370"/>
              <a:gd name="connsiteY13" fmla="*/ 784225 h 1041400"/>
              <a:gd name="connsiteX14" fmla="*/ 1200150 w 1303370"/>
              <a:gd name="connsiteY14" fmla="*/ 765175 h 1041400"/>
              <a:gd name="connsiteX15" fmla="*/ 1212850 w 1303370"/>
              <a:gd name="connsiteY15" fmla="*/ 746125 h 1041400"/>
              <a:gd name="connsiteX16" fmla="*/ 1228725 w 1303370"/>
              <a:gd name="connsiteY16" fmla="*/ 730250 h 1041400"/>
              <a:gd name="connsiteX17" fmla="*/ 1231900 w 1303370"/>
              <a:gd name="connsiteY17" fmla="*/ 720725 h 1041400"/>
              <a:gd name="connsiteX18" fmla="*/ 1222375 w 1303370"/>
              <a:gd name="connsiteY18" fmla="*/ 698500 h 1041400"/>
              <a:gd name="connsiteX19" fmla="*/ 1212850 w 1303370"/>
              <a:gd name="connsiteY19" fmla="*/ 679450 h 1041400"/>
              <a:gd name="connsiteX20" fmla="*/ 1187450 w 1303370"/>
              <a:gd name="connsiteY20" fmla="*/ 650875 h 1041400"/>
              <a:gd name="connsiteX21" fmla="*/ 1184275 w 1303370"/>
              <a:gd name="connsiteY21" fmla="*/ 641350 h 1041400"/>
              <a:gd name="connsiteX22" fmla="*/ 1190625 w 1303370"/>
              <a:gd name="connsiteY22" fmla="*/ 622300 h 1041400"/>
              <a:gd name="connsiteX23" fmla="*/ 1209675 w 1303370"/>
              <a:gd name="connsiteY23" fmla="*/ 609600 h 1041400"/>
              <a:gd name="connsiteX24" fmla="*/ 1219200 w 1303370"/>
              <a:gd name="connsiteY24" fmla="*/ 603250 h 1041400"/>
              <a:gd name="connsiteX25" fmla="*/ 1238250 w 1303370"/>
              <a:gd name="connsiteY25" fmla="*/ 593725 h 1041400"/>
              <a:gd name="connsiteX26" fmla="*/ 1263650 w 1303370"/>
              <a:gd name="connsiteY26" fmla="*/ 577850 h 1041400"/>
              <a:gd name="connsiteX27" fmla="*/ 1273175 w 1303370"/>
              <a:gd name="connsiteY27" fmla="*/ 574675 h 1041400"/>
              <a:gd name="connsiteX28" fmla="*/ 1282700 w 1303370"/>
              <a:gd name="connsiteY28" fmla="*/ 571500 h 1041400"/>
              <a:gd name="connsiteX29" fmla="*/ 1292225 w 1303370"/>
              <a:gd name="connsiteY29" fmla="*/ 574675 h 1041400"/>
              <a:gd name="connsiteX30" fmla="*/ 1295400 w 1303370"/>
              <a:gd name="connsiteY30" fmla="*/ 542925 h 1041400"/>
              <a:gd name="connsiteX31" fmla="*/ 1276350 w 1303370"/>
              <a:gd name="connsiteY31" fmla="*/ 530225 h 1041400"/>
              <a:gd name="connsiteX32" fmla="*/ 1257300 w 1303370"/>
              <a:gd name="connsiteY32" fmla="*/ 520700 h 1041400"/>
              <a:gd name="connsiteX33" fmla="*/ 1247775 w 1303370"/>
              <a:gd name="connsiteY33" fmla="*/ 511175 h 1041400"/>
              <a:gd name="connsiteX34" fmla="*/ 1244600 w 1303370"/>
              <a:gd name="connsiteY34" fmla="*/ 498475 h 1041400"/>
              <a:gd name="connsiteX35" fmla="*/ 1238250 w 1303370"/>
              <a:gd name="connsiteY35" fmla="*/ 488950 h 1041400"/>
              <a:gd name="connsiteX36" fmla="*/ 1241425 w 1303370"/>
              <a:gd name="connsiteY36" fmla="*/ 460375 h 1041400"/>
              <a:gd name="connsiteX37" fmla="*/ 1244600 w 1303370"/>
              <a:gd name="connsiteY37" fmla="*/ 450850 h 1041400"/>
              <a:gd name="connsiteX38" fmla="*/ 1235075 w 1303370"/>
              <a:gd name="connsiteY38" fmla="*/ 428625 h 1041400"/>
              <a:gd name="connsiteX39" fmla="*/ 1222375 w 1303370"/>
              <a:gd name="connsiteY39" fmla="*/ 425450 h 1041400"/>
              <a:gd name="connsiteX40" fmla="*/ 1196975 w 1303370"/>
              <a:gd name="connsiteY40" fmla="*/ 422275 h 1041400"/>
              <a:gd name="connsiteX41" fmla="*/ 1184275 w 1303370"/>
              <a:gd name="connsiteY41" fmla="*/ 419100 h 1041400"/>
              <a:gd name="connsiteX42" fmla="*/ 1152525 w 1303370"/>
              <a:gd name="connsiteY42" fmla="*/ 406400 h 1041400"/>
              <a:gd name="connsiteX43" fmla="*/ 1143000 w 1303370"/>
              <a:gd name="connsiteY43" fmla="*/ 396875 h 1041400"/>
              <a:gd name="connsiteX44" fmla="*/ 1139825 w 1303370"/>
              <a:gd name="connsiteY44" fmla="*/ 387350 h 1041400"/>
              <a:gd name="connsiteX45" fmla="*/ 1155700 w 1303370"/>
              <a:gd name="connsiteY45" fmla="*/ 368300 h 1041400"/>
              <a:gd name="connsiteX46" fmla="*/ 1152525 w 1303370"/>
              <a:gd name="connsiteY46" fmla="*/ 336550 h 1041400"/>
              <a:gd name="connsiteX47" fmla="*/ 1133475 w 1303370"/>
              <a:gd name="connsiteY47" fmla="*/ 330200 h 1041400"/>
              <a:gd name="connsiteX48" fmla="*/ 1114425 w 1303370"/>
              <a:gd name="connsiteY48" fmla="*/ 346075 h 1041400"/>
              <a:gd name="connsiteX49" fmla="*/ 1089025 w 1303370"/>
              <a:gd name="connsiteY49" fmla="*/ 339725 h 1041400"/>
              <a:gd name="connsiteX50" fmla="*/ 1079500 w 1303370"/>
              <a:gd name="connsiteY50" fmla="*/ 333375 h 1041400"/>
              <a:gd name="connsiteX51" fmla="*/ 1069975 w 1303370"/>
              <a:gd name="connsiteY51" fmla="*/ 330200 h 1041400"/>
              <a:gd name="connsiteX52" fmla="*/ 1063625 w 1303370"/>
              <a:gd name="connsiteY52" fmla="*/ 320675 h 1041400"/>
              <a:gd name="connsiteX53" fmla="*/ 1054100 w 1303370"/>
              <a:gd name="connsiteY53" fmla="*/ 317500 h 1041400"/>
              <a:gd name="connsiteX54" fmla="*/ 1009650 w 1303370"/>
              <a:gd name="connsiteY54" fmla="*/ 314325 h 1041400"/>
              <a:gd name="connsiteX55" fmla="*/ 1003300 w 1303370"/>
              <a:gd name="connsiteY55" fmla="*/ 304800 h 1041400"/>
              <a:gd name="connsiteX56" fmla="*/ 1006475 w 1303370"/>
              <a:gd name="connsiteY56" fmla="*/ 292100 h 1041400"/>
              <a:gd name="connsiteX57" fmla="*/ 1019175 w 1303370"/>
              <a:gd name="connsiteY57" fmla="*/ 263525 h 1041400"/>
              <a:gd name="connsiteX58" fmla="*/ 1016000 w 1303370"/>
              <a:gd name="connsiteY58" fmla="*/ 238125 h 1041400"/>
              <a:gd name="connsiteX59" fmla="*/ 1009650 w 1303370"/>
              <a:gd name="connsiteY59" fmla="*/ 219075 h 1041400"/>
              <a:gd name="connsiteX60" fmla="*/ 1006475 w 1303370"/>
              <a:gd name="connsiteY60" fmla="*/ 206375 h 1041400"/>
              <a:gd name="connsiteX61" fmla="*/ 904875 w 1303370"/>
              <a:gd name="connsiteY61" fmla="*/ 209550 h 1041400"/>
              <a:gd name="connsiteX62" fmla="*/ 876300 w 1303370"/>
              <a:gd name="connsiteY62" fmla="*/ 215900 h 1041400"/>
              <a:gd name="connsiteX63" fmla="*/ 857250 w 1303370"/>
              <a:gd name="connsiteY63" fmla="*/ 222250 h 1041400"/>
              <a:gd name="connsiteX64" fmla="*/ 841375 w 1303370"/>
              <a:gd name="connsiteY64" fmla="*/ 206375 h 1041400"/>
              <a:gd name="connsiteX65" fmla="*/ 838200 w 1303370"/>
              <a:gd name="connsiteY65" fmla="*/ 193675 h 1041400"/>
              <a:gd name="connsiteX66" fmla="*/ 825500 w 1303370"/>
              <a:gd name="connsiteY66" fmla="*/ 190500 h 1041400"/>
              <a:gd name="connsiteX67" fmla="*/ 815975 w 1303370"/>
              <a:gd name="connsiteY67" fmla="*/ 184150 h 1041400"/>
              <a:gd name="connsiteX68" fmla="*/ 796925 w 1303370"/>
              <a:gd name="connsiteY68" fmla="*/ 177800 h 1041400"/>
              <a:gd name="connsiteX69" fmla="*/ 774700 w 1303370"/>
              <a:gd name="connsiteY69" fmla="*/ 180975 h 1041400"/>
              <a:gd name="connsiteX70" fmla="*/ 768350 w 1303370"/>
              <a:gd name="connsiteY70" fmla="*/ 190500 h 1041400"/>
              <a:gd name="connsiteX71" fmla="*/ 752475 w 1303370"/>
              <a:gd name="connsiteY71" fmla="*/ 200025 h 1041400"/>
              <a:gd name="connsiteX72" fmla="*/ 733425 w 1303370"/>
              <a:gd name="connsiteY72" fmla="*/ 212725 h 1041400"/>
              <a:gd name="connsiteX73" fmla="*/ 727075 w 1303370"/>
              <a:gd name="connsiteY73" fmla="*/ 222250 h 1041400"/>
              <a:gd name="connsiteX74" fmla="*/ 717550 w 1303370"/>
              <a:gd name="connsiteY74" fmla="*/ 228600 h 1041400"/>
              <a:gd name="connsiteX75" fmla="*/ 704850 w 1303370"/>
              <a:gd name="connsiteY75" fmla="*/ 241300 h 1041400"/>
              <a:gd name="connsiteX76" fmla="*/ 628650 w 1303370"/>
              <a:gd name="connsiteY76" fmla="*/ 238125 h 1041400"/>
              <a:gd name="connsiteX77" fmla="*/ 622300 w 1303370"/>
              <a:gd name="connsiteY77" fmla="*/ 228600 h 1041400"/>
              <a:gd name="connsiteX78" fmla="*/ 619125 w 1303370"/>
              <a:gd name="connsiteY78" fmla="*/ 196850 h 1041400"/>
              <a:gd name="connsiteX79" fmla="*/ 606425 w 1303370"/>
              <a:gd name="connsiteY79" fmla="*/ 168275 h 1041400"/>
              <a:gd name="connsiteX80" fmla="*/ 596900 w 1303370"/>
              <a:gd name="connsiteY80" fmla="*/ 161925 h 1041400"/>
              <a:gd name="connsiteX81" fmla="*/ 590550 w 1303370"/>
              <a:gd name="connsiteY81" fmla="*/ 152400 h 1041400"/>
              <a:gd name="connsiteX82" fmla="*/ 571500 w 1303370"/>
              <a:gd name="connsiteY82" fmla="*/ 142875 h 1041400"/>
              <a:gd name="connsiteX83" fmla="*/ 549275 w 1303370"/>
              <a:gd name="connsiteY83" fmla="*/ 146050 h 1041400"/>
              <a:gd name="connsiteX84" fmla="*/ 492125 w 1303370"/>
              <a:gd name="connsiteY84" fmla="*/ 139700 h 1041400"/>
              <a:gd name="connsiteX85" fmla="*/ 479425 w 1303370"/>
              <a:gd name="connsiteY85" fmla="*/ 136525 h 1041400"/>
              <a:gd name="connsiteX86" fmla="*/ 457200 w 1303370"/>
              <a:gd name="connsiteY86" fmla="*/ 130175 h 1041400"/>
              <a:gd name="connsiteX87" fmla="*/ 434975 w 1303370"/>
              <a:gd name="connsiteY87" fmla="*/ 127000 h 1041400"/>
              <a:gd name="connsiteX88" fmla="*/ 415925 w 1303370"/>
              <a:gd name="connsiteY88" fmla="*/ 114300 h 1041400"/>
              <a:gd name="connsiteX89" fmla="*/ 406400 w 1303370"/>
              <a:gd name="connsiteY89" fmla="*/ 107950 h 1041400"/>
              <a:gd name="connsiteX90" fmla="*/ 384175 w 1303370"/>
              <a:gd name="connsiteY90" fmla="*/ 98425 h 1041400"/>
              <a:gd name="connsiteX91" fmla="*/ 371475 w 1303370"/>
              <a:gd name="connsiteY91" fmla="*/ 76200 h 1041400"/>
              <a:gd name="connsiteX92" fmla="*/ 361950 w 1303370"/>
              <a:gd name="connsiteY92" fmla="*/ 66675 h 1041400"/>
              <a:gd name="connsiteX93" fmla="*/ 352425 w 1303370"/>
              <a:gd name="connsiteY93" fmla="*/ 47625 h 1041400"/>
              <a:gd name="connsiteX94" fmla="*/ 339725 w 1303370"/>
              <a:gd name="connsiteY94" fmla="*/ 28575 h 1041400"/>
              <a:gd name="connsiteX95" fmla="*/ 336550 w 1303370"/>
              <a:gd name="connsiteY95" fmla="*/ 19050 h 1041400"/>
              <a:gd name="connsiteX96" fmla="*/ 320675 w 1303370"/>
              <a:gd name="connsiteY96" fmla="*/ 0 h 1041400"/>
              <a:gd name="connsiteX97" fmla="*/ 285750 w 1303370"/>
              <a:gd name="connsiteY97" fmla="*/ 3175 h 1041400"/>
              <a:gd name="connsiteX98" fmla="*/ 269875 w 1303370"/>
              <a:gd name="connsiteY98" fmla="*/ 22225 h 1041400"/>
              <a:gd name="connsiteX99" fmla="*/ 266700 w 1303370"/>
              <a:gd name="connsiteY99" fmla="*/ 31750 h 1041400"/>
              <a:gd name="connsiteX100" fmla="*/ 257175 w 1303370"/>
              <a:gd name="connsiteY100" fmla="*/ 38100 h 1041400"/>
              <a:gd name="connsiteX101" fmla="*/ 247650 w 1303370"/>
              <a:gd name="connsiteY101" fmla="*/ 47625 h 1041400"/>
              <a:gd name="connsiteX102" fmla="*/ 228600 w 1303370"/>
              <a:gd name="connsiteY102" fmla="*/ 53975 h 1041400"/>
              <a:gd name="connsiteX103" fmla="*/ 209550 w 1303370"/>
              <a:gd name="connsiteY103" fmla="*/ 63500 h 1041400"/>
              <a:gd name="connsiteX104" fmla="*/ 193675 w 1303370"/>
              <a:gd name="connsiteY104" fmla="*/ 92075 h 1041400"/>
              <a:gd name="connsiteX105" fmla="*/ 196850 w 1303370"/>
              <a:gd name="connsiteY105" fmla="*/ 101600 h 1041400"/>
              <a:gd name="connsiteX106" fmla="*/ 203200 w 1303370"/>
              <a:gd name="connsiteY106" fmla="*/ 111125 h 1041400"/>
              <a:gd name="connsiteX107" fmla="*/ 190500 w 1303370"/>
              <a:gd name="connsiteY107" fmla="*/ 158750 h 1041400"/>
              <a:gd name="connsiteX108" fmla="*/ 177800 w 1303370"/>
              <a:gd name="connsiteY108" fmla="*/ 177800 h 1041400"/>
              <a:gd name="connsiteX109" fmla="*/ 187325 w 1303370"/>
              <a:gd name="connsiteY109" fmla="*/ 200025 h 1041400"/>
              <a:gd name="connsiteX110" fmla="*/ 196850 w 1303370"/>
              <a:gd name="connsiteY110" fmla="*/ 203200 h 1041400"/>
              <a:gd name="connsiteX111" fmla="*/ 222250 w 1303370"/>
              <a:gd name="connsiteY111" fmla="*/ 200025 h 1041400"/>
              <a:gd name="connsiteX112" fmla="*/ 231775 w 1303370"/>
              <a:gd name="connsiteY112" fmla="*/ 196850 h 1041400"/>
              <a:gd name="connsiteX113" fmla="*/ 244475 w 1303370"/>
              <a:gd name="connsiteY113" fmla="*/ 200025 h 1041400"/>
              <a:gd name="connsiteX114" fmla="*/ 222250 w 1303370"/>
              <a:gd name="connsiteY114" fmla="*/ 234950 h 1041400"/>
              <a:gd name="connsiteX115" fmla="*/ 212725 w 1303370"/>
              <a:gd name="connsiteY115" fmla="*/ 241300 h 1041400"/>
              <a:gd name="connsiteX116" fmla="*/ 193675 w 1303370"/>
              <a:gd name="connsiteY116" fmla="*/ 247650 h 1041400"/>
              <a:gd name="connsiteX117" fmla="*/ 187325 w 1303370"/>
              <a:gd name="connsiteY117" fmla="*/ 257175 h 1041400"/>
              <a:gd name="connsiteX118" fmla="*/ 165100 w 1303370"/>
              <a:gd name="connsiteY118" fmla="*/ 260350 h 1041400"/>
              <a:gd name="connsiteX119" fmla="*/ 136525 w 1303370"/>
              <a:gd name="connsiteY119" fmla="*/ 263525 h 1041400"/>
              <a:gd name="connsiteX120" fmla="*/ 127000 w 1303370"/>
              <a:gd name="connsiteY120" fmla="*/ 314325 h 1041400"/>
              <a:gd name="connsiteX121" fmla="*/ 117475 w 1303370"/>
              <a:gd name="connsiteY121" fmla="*/ 323850 h 1041400"/>
              <a:gd name="connsiteX122" fmla="*/ 107950 w 1303370"/>
              <a:gd name="connsiteY122" fmla="*/ 342900 h 1041400"/>
              <a:gd name="connsiteX123" fmla="*/ 101600 w 1303370"/>
              <a:gd name="connsiteY123" fmla="*/ 358775 h 1041400"/>
              <a:gd name="connsiteX124" fmla="*/ 98425 w 1303370"/>
              <a:gd name="connsiteY124" fmla="*/ 368300 h 1041400"/>
              <a:gd name="connsiteX125" fmla="*/ 92075 w 1303370"/>
              <a:gd name="connsiteY125" fmla="*/ 396875 h 1041400"/>
              <a:gd name="connsiteX126" fmla="*/ 82550 w 1303370"/>
              <a:gd name="connsiteY126" fmla="*/ 409575 h 1041400"/>
              <a:gd name="connsiteX127" fmla="*/ 76200 w 1303370"/>
              <a:gd name="connsiteY127" fmla="*/ 428625 h 1041400"/>
              <a:gd name="connsiteX128" fmla="*/ 73025 w 1303370"/>
              <a:gd name="connsiteY128" fmla="*/ 450850 h 1041400"/>
              <a:gd name="connsiteX129" fmla="*/ 63500 w 1303370"/>
              <a:gd name="connsiteY129" fmla="*/ 463550 h 1041400"/>
              <a:gd name="connsiteX130" fmla="*/ 50800 w 1303370"/>
              <a:gd name="connsiteY130" fmla="*/ 495300 h 1041400"/>
              <a:gd name="connsiteX131" fmla="*/ 44450 w 1303370"/>
              <a:gd name="connsiteY131" fmla="*/ 504825 h 1041400"/>
              <a:gd name="connsiteX132" fmla="*/ 31750 w 1303370"/>
              <a:gd name="connsiteY132" fmla="*/ 520700 h 1041400"/>
              <a:gd name="connsiteX133" fmla="*/ 25400 w 1303370"/>
              <a:gd name="connsiteY133" fmla="*/ 530225 h 1041400"/>
              <a:gd name="connsiteX134" fmla="*/ 15875 w 1303370"/>
              <a:gd name="connsiteY134" fmla="*/ 536575 h 1041400"/>
              <a:gd name="connsiteX135" fmla="*/ 6350 w 1303370"/>
              <a:gd name="connsiteY135" fmla="*/ 581025 h 1041400"/>
              <a:gd name="connsiteX136" fmla="*/ 0 w 1303370"/>
              <a:gd name="connsiteY136" fmla="*/ 590550 h 1041400"/>
              <a:gd name="connsiteX137" fmla="*/ 9525 w 1303370"/>
              <a:gd name="connsiteY137" fmla="*/ 593725 h 1041400"/>
              <a:gd name="connsiteX138" fmla="*/ 22225 w 1303370"/>
              <a:gd name="connsiteY138" fmla="*/ 590550 h 1041400"/>
              <a:gd name="connsiteX139" fmla="*/ 50800 w 1303370"/>
              <a:gd name="connsiteY139" fmla="*/ 587375 h 1041400"/>
              <a:gd name="connsiteX140" fmla="*/ 107950 w 1303370"/>
              <a:gd name="connsiteY140" fmla="*/ 590550 h 1041400"/>
              <a:gd name="connsiteX141" fmla="*/ 114300 w 1303370"/>
              <a:gd name="connsiteY141" fmla="*/ 609600 h 1041400"/>
              <a:gd name="connsiteX142" fmla="*/ 130175 w 1303370"/>
              <a:gd name="connsiteY142" fmla="*/ 622300 h 1041400"/>
              <a:gd name="connsiteX143" fmla="*/ 282575 w 1303370"/>
              <a:gd name="connsiteY143" fmla="*/ 625475 h 1041400"/>
              <a:gd name="connsiteX144" fmla="*/ 292100 w 1303370"/>
              <a:gd name="connsiteY144" fmla="*/ 635000 h 1041400"/>
              <a:gd name="connsiteX145" fmla="*/ 301625 w 1303370"/>
              <a:gd name="connsiteY145" fmla="*/ 663575 h 1041400"/>
              <a:gd name="connsiteX146" fmla="*/ 304800 w 1303370"/>
              <a:gd name="connsiteY146" fmla="*/ 673100 h 1041400"/>
              <a:gd name="connsiteX147" fmla="*/ 311150 w 1303370"/>
              <a:gd name="connsiteY147" fmla="*/ 682625 h 1041400"/>
              <a:gd name="connsiteX148" fmla="*/ 317500 w 1303370"/>
              <a:gd name="connsiteY148" fmla="*/ 708025 h 1041400"/>
              <a:gd name="connsiteX149" fmla="*/ 314325 w 1303370"/>
              <a:gd name="connsiteY149" fmla="*/ 777875 h 1041400"/>
              <a:gd name="connsiteX150" fmla="*/ 292100 w 1303370"/>
              <a:gd name="connsiteY150" fmla="*/ 806450 h 1041400"/>
              <a:gd name="connsiteX151" fmla="*/ 285750 w 1303370"/>
              <a:gd name="connsiteY151" fmla="*/ 815975 h 1041400"/>
              <a:gd name="connsiteX152" fmla="*/ 269875 w 1303370"/>
              <a:gd name="connsiteY152" fmla="*/ 841375 h 1041400"/>
              <a:gd name="connsiteX153" fmla="*/ 279400 w 1303370"/>
              <a:gd name="connsiteY153" fmla="*/ 873125 h 1041400"/>
              <a:gd name="connsiteX154" fmla="*/ 288925 w 1303370"/>
              <a:gd name="connsiteY154" fmla="*/ 876300 h 1041400"/>
              <a:gd name="connsiteX155" fmla="*/ 323850 w 1303370"/>
              <a:gd name="connsiteY155" fmla="*/ 873125 h 1041400"/>
              <a:gd name="connsiteX156" fmla="*/ 327025 w 1303370"/>
              <a:gd name="connsiteY156" fmla="*/ 863600 h 1041400"/>
              <a:gd name="connsiteX157" fmla="*/ 333375 w 1303370"/>
              <a:gd name="connsiteY157" fmla="*/ 854075 h 1041400"/>
              <a:gd name="connsiteX158" fmla="*/ 336550 w 1303370"/>
              <a:gd name="connsiteY158" fmla="*/ 844550 h 1041400"/>
              <a:gd name="connsiteX159" fmla="*/ 346075 w 1303370"/>
              <a:gd name="connsiteY159" fmla="*/ 838200 h 1041400"/>
              <a:gd name="connsiteX160" fmla="*/ 355600 w 1303370"/>
              <a:gd name="connsiteY160" fmla="*/ 828675 h 1041400"/>
              <a:gd name="connsiteX161" fmla="*/ 358775 w 1303370"/>
              <a:gd name="connsiteY161" fmla="*/ 866775 h 1041400"/>
              <a:gd name="connsiteX162" fmla="*/ 361950 w 1303370"/>
              <a:gd name="connsiteY162" fmla="*/ 882650 h 1041400"/>
              <a:gd name="connsiteX163" fmla="*/ 390525 w 1303370"/>
              <a:gd name="connsiteY163" fmla="*/ 860425 h 1041400"/>
              <a:gd name="connsiteX164" fmla="*/ 409575 w 1303370"/>
              <a:gd name="connsiteY164" fmla="*/ 847725 h 1041400"/>
              <a:gd name="connsiteX165" fmla="*/ 444500 w 1303370"/>
              <a:gd name="connsiteY165" fmla="*/ 854075 h 1041400"/>
              <a:gd name="connsiteX166" fmla="*/ 454025 w 1303370"/>
              <a:gd name="connsiteY166" fmla="*/ 860425 h 1041400"/>
              <a:gd name="connsiteX167" fmla="*/ 476250 w 1303370"/>
              <a:gd name="connsiteY167" fmla="*/ 873125 h 1041400"/>
              <a:gd name="connsiteX168" fmla="*/ 473075 w 1303370"/>
              <a:gd name="connsiteY168" fmla="*/ 908050 h 1041400"/>
              <a:gd name="connsiteX169" fmla="*/ 466725 w 1303370"/>
              <a:gd name="connsiteY169" fmla="*/ 927100 h 1041400"/>
              <a:gd name="connsiteX170" fmla="*/ 457200 w 1303370"/>
              <a:gd name="connsiteY170" fmla="*/ 946150 h 1041400"/>
              <a:gd name="connsiteX171" fmla="*/ 441325 w 1303370"/>
              <a:gd name="connsiteY171" fmla="*/ 977900 h 1041400"/>
              <a:gd name="connsiteX172" fmla="*/ 441325 w 1303370"/>
              <a:gd name="connsiteY172" fmla="*/ 1003300 h 1041400"/>
              <a:gd name="connsiteX173" fmla="*/ 450850 w 1303370"/>
              <a:gd name="connsiteY173" fmla="*/ 1009650 h 1041400"/>
              <a:gd name="connsiteX174" fmla="*/ 469900 w 1303370"/>
              <a:gd name="connsiteY174" fmla="*/ 1016000 h 1041400"/>
              <a:gd name="connsiteX175" fmla="*/ 482600 w 1303370"/>
              <a:gd name="connsiteY175" fmla="*/ 1035050 h 1041400"/>
              <a:gd name="connsiteX176" fmla="*/ 501650 w 1303370"/>
              <a:gd name="connsiteY176" fmla="*/ 1041400 h 1041400"/>
              <a:gd name="connsiteX177" fmla="*/ 520700 w 1303370"/>
              <a:gd name="connsiteY177" fmla="*/ 1038225 h 1041400"/>
              <a:gd name="connsiteX178" fmla="*/ 530225 w 1303370"/>
              <a:gd name="connsiteY178" fmla="*/ 1035050 h 1041400"/>
              <a:gd name="connsiteX179" fmla="*/ 533400 w 1303370"/>
              <a:gd name="connsiteY179" fmla="*/ 1016000 h 1041400"/>
              <a:gd name="connsiteX180" fmla="*/ 539750 w 1303370"/>
              <a:gd name="connsiteY180" fmla="*/ 996950 h 1041400"/>
              <a:gd name="connsiteX181" fmla="*/ 530225 w 1303370"/>
              <a:gd name="connsiteY181" fmla="*/ 965200 h 1041400"/>
              <a:gd name="connsiteX182" fmla="*/ 523875 w 1303370"/>
              <a:gd name="connsiteY182" fmla="*/ 946150 h 1041400"/>
              <a:gd name="connsiteX183" fmla="*/ 527050 w 1303370"/>
              <a:gd name="connsiteY183" fmla="*/ 920750 h 1041400"/>
              <a:gd name="connsiteX184" fmla="*/ 552450 w 1303370"/>
              <a:gd name="connsiteY184" fmla="*/ 920750 h 1041400"/>
              <a:gd name="connsiteX185" fmla="*/ 558800 w 1303370"/>
              <a:gd name="connsiteY185" fmla="*/ 946150 h 1041400"/>
              <a:gd name="connsiteX186" fmla="*/ 568325 w 1303370"/>
              <a:gd name="connsiteY186" fmla="*/ 955675 h 1041400"/>
              <a:gd name="connsiteX187" fmla="*/ 574675 w 1303370"/>
              <a:gd name="connsiteY187" fmla="*/ 965200 h 1041400"/>
              <a:gd name="connsiteX188" fmla="*/ 600075 w 1303370"/>
              <a:gd name="connsiteY188" fmla="*/ 962025 h 1041400"/>
              <a:gd name="connsiteX189" fmla="*/ 619125 w 1303370"/>
              <a:gd name="connsiteY189" fmla="*/ 942975 h 1041400"/>
              <a:gd name="connsiteX190" fmla="*/ 631825 w 1303370"/>
              <a:gd name="connsiteY190" fmla="*/ 923925 h 1041400"/>
              <a:gd name="connsiteX191" fmla="*/ 641350 w 1303370"/>
              <a:gd name="connsiteY191" fmla="*/ 904875 h 1041400"/>
              <a:gd name="connsiteX192" fmla="*/ 644525 w 1303370"/>
              <a:gd name="connsiteY192" fmla="*/ 892175 h 1041400"/>
              <a:gd name="connsiteX193" fmla="*/ 650875 w 1303370"/>
              <a:gd name="connsiteY193" fmla="*/ 882650 h 1041400"/>
              <a:gd name="connsiteX194" fmla="*/ 647700 w 1303370"/>
              <a:gd name="connsiteY194" fmla="*/ 873125 h 1041400"/>
              <a:gd name="connsiteX195" fmla="*/ 650875 w 1303370"/>
              <a:gd name="connsiteY195" fmla="*/ 844550 h 1041400"/>
              <a:gd name="connsiteX196" fmla="*/ 654050 w 1303370"/>
              <a:gd name="connsiteY196" fmla="*/ 835025 h 1041400"/>
              <a:gd name="connsiteX197" fmla="*/ 692150 w 1303370"/>
              <a:gd name="connsiteY197" fmla="*/ 815975 h 1041400"/>
              <a:gd name="connsiteX198" fmla="*/ 701675 w 1303370"/>
              <a:gd name="connsiteY198" fmla="*/ 809625 h 1041400"/>
              <a:gd name="connsiteX199" fmla="*/ 781050 w 1303370"/>
              <a:gd name="connsiteY199" fmla="*/ 803275 h 1041400"/>
              <a:gd name="connsiteX200" fmla="*/ 790575 w 1303370"/>
              <a:gd name="connsiteY200" fmla="*/ 800100 h 1041400"/>
              <a:gd name="connsiteX201" fmla="*/ 819150 w 1303370"/>
              <a:gd name="connsiteY201" fmla="*/ 803275 h 1041400"/>
              <a:gd name="connsiteX202" fmla="*/ 822325 w 1303370"/>
              <a:gd name="connsiteY202" fmla="*/ 812800 h 1041400"/>
              <a:gd name="connsiteX203" fmla="*/ 838200 w 1303370"/>
              <a:gd name="connsiteY203" fmla="*/ 835025 h 1041400"/>
              <a:gd name="connsiteX204" fmla="*/ 850900 w 1303370"/>
              <a:gd name="connsiteY204" fmla="*/ 857250 h 1041400"/>
              <a:gd name="connsiteX205" fmla="*/ 873125 w 1303370"/>
              <a:gd name="connsiteY205" fmla="*/ 879475 h 1041400"/>
              <a:gd name="connsiteX206" fmla="*/ 898525 w 1303370"/>
              <a:gd name="connsiteY206" fmla="*/ 863600 h 1041400"/>
              <a:gd name="connsiteX207" fmla="*/ 908050 w 1303370"/>
              <a:gd name="connsiteY207" fmla="*/ 860425 h 1041400"/>
              <a:gd name="connsiteX208" fmla="*/ 917575 w 1303370"/>
              <a:gd name="connsiteY208" fmla="*/ 850900 h 1041400"/>
              <a:gd name="connsiteX209" fmla="*/ 914400 w 1303370"/>
              <a:gd name="connsiteY209" fmla="*/ 819150 h 1041400"/>
              <a:gd name="connsiteX210" fmla="*/ 911225 w 1303370"/>
              <a:gd name="connsiteY210" fmla="*/ 781050 h 1041400"/>
              <a:gd name="connsiteX211" fmla="*/ 914400 w 1303370"/>
              <a:gd name="connsiteY211" fmla="*/ 762000 h 1041400"/>
              <a:gd name="connsiteX212" fmla="*/ 927100 w 1303370"/>
              <a:gd name="connsiteY212" fmla="*/ 755650 h 1041400"/>
              <a:gd name="connsiteX213" fmla="*/ 952500 w 1303370"/>
              <a:gd name="connsiteY213" fmla="*/ 749300 h 1041400"/>
              <a:gd name="connsiteX214" fmla="*/ 971550 w 1303370"/>
              <a:gd name="connsiteY214" fmla="*/ 742950 h 1041400"/>
              <a:gd name="connsiteX215" fmla="*/ 1022350 w 1303370"/>
              <a:gd name="connsiteY215" fmla="*/ 746125 h 1041400"/>
              <a:gd name="connsiteX216" fmla="*/ 1025525 w 1303370"/>
              <a:gd name="connsiteY216" fmla="*/ 755650 h 1041400"/>
              <a:gd name="connsiteX217" fmla="*/ 1028700 w 1303370"/>
              <a:gd name="connsiteY217" fmla="*/ 787400 h 1041400"/>
              <a:gd name="connsiteX218" fmla="*/ 1041400 w 1303370"/>
              <a:gd name="connsiteY218" fmla="*/ 815975 h 1041400"/>
              <a:gd name="connsiteX219" fmla="*/ 1038225 w 1303370"/>
              <a:gd name="connsiteY219" fmla="*/ 885825 h 1041400"/>
              <a:gd name="connsiteX220" fmla="*/ 1025525 w 1303370"/>
              <a:gd name="connsiteY220" fmla="*/ 904875 h 1041400"/>
              <a:gd name="connsiteX221" fmla="*/ 1035050 w 1303370"/>
              <a:gd name="connsiteY221" fmla="*/ 933450 h 1041400"/>
              <a:gd name="connsiteX222" fmla="*/ 1041400 w 1303370"/>
              <a:gd name="connsiteY222" fmla="*/ 946150 h 1041400"/>
              <a:gd name="connsiteX223" fmla="*/ 1050925 w 1303370"/>
              <a:gd name="connsiteY223" fmla="*/ 949325 h 1041400"/>
              <a:gd name="connsiteX224" fmla="*/ 1069975 w 1303370"/>
              <a:gd name="connsiteY224" fmla="*/ 962025 h 1041400"/>
              <a:gd name="connsiteX225" fmla="*/ 1079500 w 1303370"/>
              <a:gd name="connsiteY225" fmla="*/ 968375 h 1041400"/>
              <a:gd name="connsiteX226" fmla="*/ 1089025 w 1303370"/>
              <a:gd name="connsiteY226" fmla="*/ 974725 h 1041400"/>
              <a:gd name="connsiteX227" fmla="*/ 1098550 w 1303370"/>
              <a:gd name="connsiteY227" fmla="*/ 984250 h 1041400"/>
              <a:gd name="connsiteX228" fmla="*/ 1117600 w 1303370"/>
              <a:gd name="connsiteY228" fmla="*/ 993775 h 1041400"/>
              <a:gd name="connsiteX229" fmla="*/ 1136650 w 1303370"/>
              <a:gd name="connsiteY229" fmla="*/ 1003300 h 1041400"/>
              <a:gd name="connsiteX230" fmla="*/ 1149350 w 1303370"/>
              <a:gd name="connsiteY230" fmla="*/ 974725 h 1041400"/>
              <a:gd name="connsiteX231" fmla="*/ 1158875 w 1303370"/>
              <a:gd name="connsiteY231" fmla="*/ 965200 h 10414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  <a:cxn ang="0">
                <a:pos x="connsiteX217" y="connsiteY217"/>
              </a:cxn>
              <a:cxn ang="0">
                <a:pos x="connsiteX218" y="connsiteY218"/>
              </a:cxn>
              <a:cxn ang="0">
                <a:pos x="connsiteX219" y="connsiteY219"/>
              </a:cxn>
              <a:cxn ang="0">
                <a:pos x="connsiteX220" y="connsiteY220"/>
              </a:cxn>
              <a:cxn ang="0">
                <a:pos x="connsiteX221" y="connsiteY221"/>
              </a:cxn>
              <a:cxn ang="0">
                <a:pos x="connsiteX222" y="connsiteY222"/>
              </a:cxn>
              <a:cxn ang="0">
                <a:pos x="connsiteX223" y="connsiteY223"/>
              </a:cxn>
              <a:cxn ang="0">
                <a:pos x="connsiteX224" y="connsiteY224"/>
              </a:cxn>
              <a:cxn ang="0">
                <a:pos x="connsiteX225" y="connsiteY225"/>
              </a:cxn>
              <a:cxn ang="0">
                <a:pos x="connsiteX226" y="connsiteY226"/>
              </a:cxn>
              <a:cxn ang="0">
                <a:pos x="connsiteX227" y="connsiteY227"/>
              </a:cxn>
              <a:cxn ang="0">
                <a:pos x="connsiteX228" y="connsiteY228"/>
              </a:cxn>
              <a:cxn ang="0">
                <a:pos x="connsiteX229" y="connsiteY229"/>
              </a:cxn>
              <a:cxn ang="0">
                <a:pos x="connsiteX230" y="connsiteY230"/>
              </a:cxn>
              <a:cxn ang="0">
                <a:pos x="connsiteX231" y="connsiteY231"/>
              </a:cxn>
            </a:cxnLst>
            <a:rect l="l" t="t" r="r" b="b"/>
            <a:pathLst>
              <a:path w="1303370" h="1041400">
                <a:moveTo>
                  <a:pt x="1158875" y="965200"/>
                </a:moveTo>
                <a:cubicBezTo>
                  <a:pt x="1159933" y="957263"/>
                  <a:pt x="1157281" y="939746"/>
                  <a:pt x="1155700" y="927100"/>
                </a:cubicBezTo>
                <a:cubicBezTo>
                  <a:pt x="1155159" y="922770"/>
                  <a:pt x="1153242" y="918704"/>
                  <a:pt x="1152525" y="914400"/>
                </a:cubicBezTo>
                <a:cubicBezTo>
                  <a:pt x="1151122" y="905984"/>
                  <a:pt x="1150753" y="897416"/>
                  <a:pt x="1149350" y="889000"/>
                </a:cubicBezTo>
                <a:cubicBezTo>
                  <a:pt x="1149115" y="887589"/>
                  <a:pt x="1144678" y="869291"/>
                  <a:pt x="1143000" y="866775"/>
                </a:cubicBezTo>
                <a:cubicBezTo>
                  <a:pt x="1133972" y="853233"/>
                  <a:pt x="1135600" y="859900"/>
                  <a:pt x="1123950" y="854075"/>
                </a:cubicBezTo>
                <a:cubicBezTo>
                  <a:pt x="1120537" y="852368"/>
                  <a:pt x="1117600" y="849842"/>
                  <a:pt x="1114425" y="847725"/>
                </a:cubicBezTo>
                <a:cubicBezTo>
                  <a:pt x="1112308" y="844550"/>
                  <a:pt x="1107448" y="841964"/>
                  <a:pt x="1108075" y="838200"/>
                </a:cubicBezTo>
                <a:cubicBezTo>
                  <a:pt x="1108766" y="834053"/>
                  <a:pt x="1123664" y="824303"/>
                  <a:pt x="1127125" y="822325"/>
                </a:cubicBezTo>
                <a:cubicBezTo>
                  <a:pt x="1131234" y="819977"/>
                  <a:pt x="1135475" y="817839"/>
                  <a:pt x="1139825" y="815975"/>
                </a:cubicBezTo>
                <a:cubicBezTo>
                  <a:pt x="1142901" y="814657"/>
                  <a:pt x="1146357" y="814297"/>
                  <a:pt x="1149350" y="812800"/>
                </a:cubicBezTo>
                <a:cubicBezTo>
                  <a:pt x="1152763" y="811093"/>
                  <a:pt x="1155562" y="808343"/>
                  <a:pt x="1158875" y="806450"/>
                </a:cubicBezTo>
                <a:cubicBezTo>
                  <a:pt x="1187073" y="790337"/>
                  <a:pt x="1157894" y="809221"/>
                  <a:pt x="1181100" y="793750"/>
                </a:cubicBezTo>
                <a:cubicBezTo>
                  <a:pt x="1182158" y="790575"/>
                  <a:pt x="1182778" y="787218"/>
                  <a:pt x="1184275" y="784225"/>
                </a:cubicBezTo>
                <a:cubicBezTo>
                  <a:pt x="1188695" y="775384"/>
                  <a:pt x="1193128" y="772197"/>
                  <a:pt x="1200150" y="765175"/>
                </a:cubicBezTo>
                <a:cubicBezTo>
                  <a:pt x="1205730" y="748436"/>
                  <a:pt x="1199637" y="761980"/>
                  <a:pt x="1212850" y="746125"/>
                </a:cubicBezTo>
                <a:cubicBezTo>
                  <a:pt x="1226079" y="730250"/>
                  <a:pt x="1211262" y="741892"/>
                  <a:pt x="1228725" y="730250"/>
                </a:cubicBezTo>
                <a:cubicBezTo>
                  <a:pt x="1229783" y="727075"/>
                  <a:pt x="1231900" y="724072"/>
                  <a:pt x="1231900" y="720725"/>
                </a:cubicBezTo>
                <a:cubicBezTo>
                  <a:pt x="1231900" y="707509"/>
                  <a:pt x="1227560" y="708869"/>
                  <a:pt x="1222375" y="698500"/>
                </a:cubicBezTo>
                <a:cubicBezTo>
                  <a:pt x="1216070" y="685891"/>
                  <a:pt x="1223249" y="691149"/>
                  <a:pt x="1212850" y="679450"/>
                </a:cubicBezTo>
                <a:cubicBezTo>
                  <a:pt x="1203233" y="668631"/>
                  <a:pt x="1193626" y="663228"/>
                  <a:pt x="1187450" y="650875"/>
                </a:cubicBezTo>
                <a:cubicBezTo>
                  <a:pt x="1185953" y="647882"/>
                  <a:pt x="1185333" y="644525"/>
                  <a:pt x="1184275" y="641350"/>
                </a:cubicBezTo>
                <a:cubicBezTo>
                  <a:pt x="1186392" y="635000"/>
                  <a:pt x="1186444" y="627527"/>
                  <a:pt x="1190625" y="622300"/>
                </a:cubicBezTo>
                <a:cubicBezTo>
                  <a:pt x="1195393" y="616341"/>
                  <a:pt x="1203325" y="613833"/>
                  <a:pt x="1209675" y="609600"/>
                </a:cubicBezTo>
                <a:cubicBezTo>
                  <a:pt x="1212850" y="607483"/>
                  <a:pt x="1215580" y="604457"/>
                  <a:pt x="1219200" y="603250"/>
                </a:cubicBezTo>
                <a:cubicBezTo>
                  <a:pt x="1232345" y="598868"/>
                  <a:pt x="1225940" y="601931"/>
                  <a:pt x="1238250" y="593725"/>
                </a:cubicBezTo>
                <a:cubicBezTo>
                  <a:pt x="1248313" y="578631"/>
                  <a:pt x="1240980" y="585407"/>
                  <a:pt x="1263650" y="577850"/>
                </a:cubicBezTo>
                <a:lnTo>
                  <a:pt x="1273175" y="574675"/>
                </a:lnTo>
                <a:lnTo>
                  <a:pt x="1282700" y="571500"/>
                </a:lnTo>
                <a:cubicBezTo>
                  <a:pt x="1285875" y="572558"/>
                  <a:pt x="1289118" y="575918"/>
                  <a:pt x="1292225" y="574675"/>
                </a:cubicBezTo>
                <a:cubicBezTo>
                  <a:pt x="1303370" y="570217"/>
                  <a:pt x="1297852" y="546779"/>
                  <a:pt x="1295400" y="542925"/>
                </a:cubicBezTo>
                <a:cubicBezTo>
                  <a:pt x="1291303" y="536486"/>
                  <a:pt x="1282700" y="534458"/>
                  <a:pt x="1276350" y="530225"/>
                </a:cubicBezTo>
                <a:cubicBezTo>
                  <a:pt x="1264040" y="522019"/>
                  <a:pt x="1270445" y="525082"/>
                  <a:pt x="1257300" y="520700"/>
                </a:cubicBezTo>
                <a:cubicBezTo>
                  <a:pt x="1254125" y="517525"/>
                  <a:pt x="1250003" y="515074"/>
                  <a:pt x="1247775" y="511175"/>
                </a:cubicBezTo>
                <a:cubicBezTo>
                  <a:pt x="1245610" y="507386"/>
                  <a:pt x="1246319" y="502486"/>
                  <a:pt x="1244600" y="498475"/>
                </a:cubicBezTo>
                <a:cubicBezTo>
                  <a:pt x="1243097" y="494968"/>
                  <a:pt x="1240367" y="492125"/>
                  <a:pt x="1238250" y="488950"/>
                </a:cubicBezTo>
                <a:cubicBezTo>
                  <a:pt x="1239308" y="479425"/>
                  <a:pt x="1239849" y="469828"/>
                  <a:pt x="1241425" y="460375"/>
                </a:cubicBezTo>
                <a:cubicBezTo>
                  <a:pt x="1241975" y="457074"/>
                  <a:pt x="1244600" y="454197"/>
                  <a:pt x="1244600" y="450850"/>
                </a:cubicBezTo>
                <a:cubicBezTo>
                  <a:pt x="1244600" y="445540"/>
                  <a:pt x="1240260" y="432081"/>
                  <a:pt x="1235075" y="428625"/>
                </a:cubicBezTo>
                <a:cubicBezTo>
                  <a:pt x="1231444" y="426204"/>
                  <a:pt x="1226679" y="426167"/>
                  <a:pt x="1222375" y="425450"/>
                </a:cubicBezTo>
                <a:cubicBezTo>
                  <a:pt x="1213959" y="424047"/>
                  <a:pt x="1205391" y="423678"/>
                  <a:pt x="1196975" y="422275"/>
                </a:cubicBezTo>
                <a:cubicBezTo>
                  <a:pt x="1192671" y="421558"/>
                  <a:pt x="1188455" y="420354"/>
                  <a:pt x="1184275" y="419100"/>
                </a:cubicBezTo>
                <a:cubicBezTo>
                  <a:pt x="1176298" y="416707"/>
                  <a:pt x="1160207" y="411887"/>
                  <a:pt x="1152525" y="406400"/>
                </a:cubicBezTo>
                <a:cubicBezTo>
                  <a:pt x="1148871" y="403790"/>
                  <a:pt x="1146175" y="400050"/>
                  <a:pt x="1143000" y="396875"/>
                </a:cubicBezTo>
                <a:cubicBezTo>
                  <a:pt x="1141942" y="393700"/>
                  <a:pt x="1139352" y="390663"/>
                  <a:pt x="1139825" y="387350"/>
                </a:cubicBezTo>
                <a:cubicBezTo>
                  <a:pt x="1141521" y="375477"/>
                  <a:pt x="1147365" y="373857"/>
                  <a:pt x="1155700" y="368300"/>
                </a:cubicBezTo>
                <a:cubicBezTo>
                  <a:pt x="1159493" y="356920"/>
                  <a:pt x="1163980" y="349437"/>
                  <a:pt x="1152525" y="336550"/>
                </a:cubicBezTo>
                <a:cubicBezTo>
                  <a:pt x="1148078" y="331547"/>
                  <a:pt x="1133475" y="330200"/>
                  <a:pt x="1133475" y="330200"/>
                </a:cubicBezTo>
                <a:cubicBezTo>
                  <a:pt x="1130912" y="332763"/>
                  <a:pt x="1119477" y="345444"/>
                  <a:pt x="1114425" y="346075"/>
                </a:cubicBezTo>
                <a:cubicBezTo>
                  <a:pt x="1111527" y="346437"/>
                  <a:pt x="1093586" y="342006"/>
                  <a:pt x="1089025" y="339725"/>
                </a:cubicBezTo>
                <a:cubicBezTo>
                  <a:pt x="1085612" y="338018"/>
                  <a:pt x="1082913" y="335082"/>
                  <a:pt x="1079500" y="333375"/>
                </a:cubicBezTo>
                <a:cubicBezTo>
                  <a:pt x="1076507" y="331878"/>
                  <a:pt x="1073150" y="331258"/>
                  <a:pt x="1069975" y="330200"/>
                </a:cubicBezTo>
                <a:cubicBezTo>
                  <a:pt x="1067858" y="327025"/>
                  <a:pt x="1066605" y="323059"/>
                  <a:pt x="1063625" y="320675"/>
                </a:cubicBezTo>
                <a:cubicBezTo>
                  <a:pt x="1061012" y="318584"/>
                  <a:pt x="1057424" y="317891"/>
                  <a:pt x="1054100" y="317500"/>
                </a:cubicBezTo>
                <a:cubicBezTo>
                  <a:pt x="1039347" y="315764"/>
                  <a:pt x="1024467" y="315383"/>
                  <a:pt x="1009650" y="314325"/>
                </a:cubicBezTo>
                <a:cubicBezTo>
                  <a:pt x="1007533" y="311150"/>
                  <a:pt x="1003840" y="308578"/>
                  <a:pt x="1003300" y="304800"/>
                </a:cubicBezTo>
                <a:cubicBezTo>
                  <a:pt x="1002683" y="300480"/>
                  <a:pt x="1005221" y="296280"/>
                  <a:pt x="1006475" y="292100"/>
                </a:cubicBezTo>
                <a:cubicBezTo>
                  <a:pt x="1012658" y="271491"/>
                  <a:pt x="1009895" y="277444"/>
                  <a:pt x="1019175" y="263525"/>
                </a:cubicBezTo>
                <a:cubicBezTo>
                  <a:pt x="1018117" y="255058"/>
                  <a:pt x="1017788" y="246468"/>
                  <a:pt x="1016000" y="238125"/>
                </a:cubicBezTo>
                <a:cubicBezTo>
                  <a:pt x="1014598" y="231580"/>
                  <a:pt x="1011273" y="225569"/>
                  <a:pt x="1009650" y="219075"/>
                </a:cubicBezTo>
                <a:lnTo>
                  <a:pt x="1006475" y="206375"/>
                </a:lnTo>
                <a:cubicBezTo>
                  <a:pt x="972608" y="207433"/>
                  <a:pt x="938709" y="207721"/>
                  <a:pt x="904875" y="209550"/>
                </a:cubicBezTo>
                <a:cubicBezTo>
                  <a:pt x="901190" y="209749"/>
                  <a:pt x="880919" y="214514"/>
                  <a:pt x="876300" y="215900"/>
                </a:cubicBezTo>
                <a:cubicBezTo>
                  <a:pt x="869889" y="217823"/>
                  <a:pt x="857250" y="222250"/>
                  <a:pt x="857250" y="222250"/>
                </a:cubicBezTo>
                <a:cubicBezTo>
                  <a:pt x="848783" y="216606"/>
                  <a:pt x="845608" y="216253"/>
                  <a:pt x="841375" y="206375"/>
                </a:cubicBezTo>
                <a:cubicBezTo>
                  <a:pt x="839656" y="202364"/>
                  <a:pt x="841286" y="196761"/>
                  <a:pt x="838200" y="193675"/>
                </a:cubicBezTo>
                <a:cubicBezTo>
                  <a:pt x="835114" y="190589"/>
                  <a:pt x="829733" y="191558"/>
                  <a:pt x="825500" y="190500"/>
                </a:cubicBezTo>
                <a:cubicBezTo>
                  <a:pt x="822325" y="188383"/>
                  <a:pt x="819462" y="185700"/>
                  <a:pt x="815975" y="184150"/>
                </a:cubicBezTo>
                <a:cubicBezTo>
                  <a:pt x="809858" y="181432"/>
                  <a:pt x="796925" y="177800"/>
                  <a:pt x="796925" y="177800"/>
                </a:cubicBezTo>
                <a:cubicBezTo>
                  <a:pt x="789517" y="178858"/>
                  <a:pt x="781539" y="177936"/>
                  <a:pt x="774700" y="180975"/>
                </a:cubicBezTo>
                <a:cubicBezTo>
                  <a:pt x="771213" y="182525"/>
                  <a:pt x="771247" y="188017"/>
                  <a:pt x="768350" y="190500"/>
                </a:cubicBezTo>
                <a:cubicBezTo>
                  <a:pt x="763665" y="194516"/>
                  <a:pt x="757412" y="196322"/>
                  <a:pt x="752475" y="200025"/>
                </a:cubicBezTo>
                <a:cubicBezTo>
                  <a:pt x="733449" y="214295"/>
                  <a:pt x="752528" y="206357"/>
                  <a:pt x="733425" y="212725"/>
                </a:cubicBezTo>
                <a:cubicBezTo>
                  <a:pt x="731308" y="215900"/>
                  <a:pt x="729773" y="219552"/>
                  <a:pt x="727075" y="222250"/>
                </a:cubicBezTo>
                <a:cubicBezTo>
                  <a:pt x="724377" y="224948"/>
                  <a:pt x="719934" y="225620"/>
                  <a:pt x="717550" y="228600"/>
                </a:cubicBezTo>
                <a:cubicBezTo>
                  <a:pt x="705235" y="243994"/>
                  <a:pt x="725632" y="234373"/>
                  <a:pt x="704850" y="241300"/>
                </a:cubicBezTo>
                <a:cubicBezTo>
                  <a:pt x="679450" y="240242"/>
                  <a:pt x="653776" y="241991"/>
                  <a:pt x="628650" y="238125"/>
                </a:cubicBezTo>
                <a:cubicBezTo>
                  <a:pt x="624878" y="237545"/>
                  <a:pt x="623158" y="232318"/>
                  <a:pt x="622300" y="228600"/>
                </a:cubicBezTo>
                <a:cubicBezTo>
                  <a:pt x="619908" y="218236"/>
                  <a:pt x="621085" y="207304"/>
                  <a:pt x="619125" y="196850"/>
                </a:cubicBezTo>
                <a:cubicBezTo>
                  <a:pt x="617674" y="189111"/>
                  <a:pt x="613007" y="174857"/>
                  <a:pt x="606425" y="168275"/>
                </a:cubicBezTo>
                <a:cubicBezTo>
                  <a:pt x="603727" y="165577"/>
                  <a:pt x="600075" y="164042"/>
                  <a:pt x="596900" y="161925"/>
                </a:cubicBezTo>
                <a:cubicBezTo>
                  <a:pt x="594783" y="158750"/>
                  <a:pt x="593248" y="155098"/>
                  <a:pt x="590550" y="152400"/>
                </a:cubicBezTo>
                <a:cubicBezTo>
                  <a:pt x="584395" y="146245"/>
                  <a:pt x="579247" y="145457"/>
                  <a:pt x="571500" y="142875"/>
                </a:cubicBezTo>
                <a:cubicBezTo>
                  <a:pt x="564092" y="143933"/>
                  <a:pt x="556759" y="146050"/>
                  <a:pt x="549275" y="146050"/>
                </a:cubicBezTo>
                <a:cubicBezTo>
                  <a:pt x="533741" y="146050"/>
                  <a:pt x="509106" y="143096"/>
                  <a:pt x="492125" y="139700"/>
                </a:cubicBezTo>
                <a:cubicBezTo>
                  <a:pt x="487846" y="138844"/>
                  <a:pt x="483621" y="137724"/>
                  <a:pt x="479425" y="136525"/>
                </a:cubicBezTo>
                <a:cubicBezTo>
                  <a:pt x="467524" y="133125"/>
                  <a:pt x="470848" y="132656"/>
                  <a:pt x="457200" y="130175"/>
                </a:cubicBezTo>
                <a:cubicBezTo>
                  <a:pt x="449837" y="128836"/>
                  <a:pt x="442383" y="128058"/>
                  <a:pt x="434975" y="127000"/>
                </a:cubicBezTo>
                <a:lnTo>
                  <a:pt x="415925" y="114300"/>
                </a:lnTo>
                <a:cubicBezTo>
                  <a:pt x="412750" y="112183"/>
                  <a:pt x="410020" y="109157"/>
                  <a:pt x="406400" y="107950"/>
                </a:cubicBezTo>
                <a:cubicBezTo>
                  <a:pt x="392385" y="103278"/>
                  <a:pt x="399868" y="106272"/>
                  <a:pt x="384175" y="98425"/>
                </a:cubicBezTo>
                <a:cubicBezTo>
                  <a:pt x="380293" y="90661"/>
                  <a:pt x="377085" y="82932"/>
                  <a:pt x="371475" y="76200"/>
                </a:cubicBezTo>
                <a:cubicBezTo>
                  <a:pt x="368600" y="72751"/>
                  <a:pt x="365125" y="69850"/>
                  <a:pt x="361950" y="66675"/>
                </a:cubicBezTo>
                <a:cubicBezTo>
                  <a:pt x="353970" y="42734"/>
                  <a:pt x="364735" y="72244"/>
                  <a:pt x="352425" y="47625"/>
                </a:cubicBezTo>
                <a:cubicBezTo>
                  <a:pt x="343235" y="29245"/>
                  <a:pt x="357781" y="46631"/>
                  <a:pt x="339725" y="28575"/>
                </a:cubicBezTo>
                <a:cubicBezTo>
                  <a:pt x="338667" y="25400"/>
                  <a:pt x="338047" y="22043"/>
                  <a:pt x="336550" y="19050"/>
                </a:cubicBezTo>
                <a:cubicBezTo>
                  <a:pt x="332130" y="10209"/>
                  <a:pt x="327697" y="7022"/>
                  <a:pt x="320675" y="0"/>
                </a:cubicBezTo>
                <a:cubicBezTo>
                  <a:pt x="309033" y="1058"/>
                  <a:pt x="297180" y="726"/>
                  <a:pt x="285750" y="3175"/>
                </a:cubicBezTo>
                <a:cubicBezTo>
                  <a:pt x="276183" y="5225"/>
                  <a:pt x="273099" y="14702"/>
                  <a:pt x="269875" y="22225"/>
                </a:cubicBezTo>
                <a:cubicBezTo>
                  <a:pt x="268557" y="25301"/>
                  <a:pt x="268791" y="29137"/>
                  <a:pt x="266700" y="31750"/>
                </a:cubicBezTo>
                <a:cubicBezTo>
                  <a:pt x="264316" y="34730"/>
                  <a:pt x="260106" y="35657"/>
                  <a:pt x="257175" y="38100"/>
                </a:cubicBezTo>
                <a:cubicBezTo>
                  <a:pt x="253726" y="40975"/>
                  <a:pt x="251575" y="45444"/>
                  <a:pt x="247650" y="47625"/>
                </a:cubicBezTo>
                <a:cubicBezTo>
                  <a:pt x="241799" y="50876"/>
                  <a:pt x="234169" y="50262"/>
                  <a:pt x="228600" y="53975"/>
                </a:cubicBezTo>
                <a:cubicBezTo>
                  <a:pt x="216290" y="62181"/>
                  <a:pt x="222695" y="59118"/>
                  <a:pt x="209550" y="63500"/>
                </a:cubicBezTo>
                <a:cubicBezTo>
                  <a:pt x="194994" y="85335"/>
                  <a:pt x="199263" y="75310"/>
                  <a:pt x="193675" y="92075"/>
                </a:cubicBezTo>
                <a:cubicBezTo>
                  <a:pt x="194733" y="95250"/>
                  <a:pt x="195353" y="98607"/>
                  <a:pt x="196850" y="101600"/>
                </a:cubicBezTo>
                <a:cubicBezTo>
                  <a:pt x="198557" y="105013"/>
                  <a:pt x="203200" y="107309"/>
                  <a:pt x="203200" y="111125"/>
                </a:cubicBezTo>
                <a:cubicBezTo>
                  <a:pt x="203200" y="113899"/>
                  <a:pt x="194583" y="152625"/>
                  <a:pt x="190500" y="158750"/>
                </a:cubicBezTo>
                <a:lnTo>
                  <a:pt x="177800" y="177800"/>
                </a:lnTo>
                <a:cubicBezTo>
                  <a:pt x="179707" y="185426"/>
                  <a:pt x="180473" y="194543"/>
                  <a:pt x="187325" y="200025"/>
                </a:cubicBezTo>
                <a:cubicBezTo>
                  <a:pt x="189938" y="202116"/>
                  <a:pt x="193675" y="202142"/>
                  <a:pt x="196850" y="203200"/>
                </a:cubicBezTo>
                <a:cubicBezTo>
                  <a:pt x="205317" y="202142"/>
                  <a:pt x="213855" y="201551"/>
                  <a:pt x="222250" y="200025"/>
                </a:cubicBezTo>
                <a:cubicBezTo>
                  <a:pt x="225543" y="199426"/>
                  <a:pt x="228428" y="196850"/>
                  <a:pt x="231775" y="196850"/>
                </a:cubicBezTo>
                <a:cubicBezTo>
                  <a:pt x="236139" y="196850"/>
                  <a:pt x="240242" y="198967"/>
                  <a:pt x="244475" y="200025"/>
                </a:cubicBezTo>
                <a:cubicBezTo>
                  <a:pt x="240221" y="229805"/>
                  <a:pt x="247527" y="218099"/>
                  <a:pt x="222250" y="234950"/>
                </a:cubicBezTo>
                <a:cubicBezTo>
                  <a:pt x="219075" y="237067"/>
                  <a:pt x="216345" y="240093"/>
                  <a:pt x="212725" y="241300"/>
                </a:cubicBezTo>
                <a:lnTo>
                  <a:pt x="193675" y="247650"/>
                </a:lnTo>
                <a:cubicBezTo>
                  <a:pt x="191558" y="250825"/>
                  <a:pt x="190812" y="255625"/>
                  <a:pt x="187325" y="257175"/>
                </a:cubicBezTo>
                <a:cubicBezTo>
                  <a:pt x="180486" y="260214"/>
                  <a:pt x="172526" y="259422"/>
                  <a:pt x="165100" y="260350"/>
                </a:cubicBezTo>
                <a:cubicBezTo>
                  <a:pt x="155590" y="261539"/>
                  <a:pt x="146050" y="262467"/>
                  <a:pt x="136525" y="263525"/>
                </a:cubicBezTo>
                <a:cubicBezTo>
                  <a:pt x="136114" y="267636"/>
                  <a:pt x="134555" y="306770"/>
                  <a:pt x="127000" y="314325"/>
                </a:cubicBezTo>
                <a:lnTo>
                  <a:pt x="117475" y="323850"/>
                </a:lnTo>
                <a:cubicBezTo>
                  <a:pt x="109495" y="347791"/>
                  <a:pt x="120260" y="318281"/>
                  <a:pt x="107950" y="342900"/>
                </a:cubicBezTo>
                <a:cubicBezTo>
                  <a:pt x="105401" y="347998"/>
                  <a:pt x="103601" y="353439"/>
                  <a:pt x="101600" y="358775"/>
                </a:cubicBezTo>
                <a:cubicBezTo>
                  <a:pt x="100425" y="361909"/>
                  <a:pt x="99151" y="365033"/>
                  <a:pt x="98425" y="368300"/>
                </a:cubicBezTo>
                <a:cubicBezTo>
                  <a:pt x="97224" y="373705"/>
                  <a:pt x="95974" y="390052"/>
                  <a:pt x="92075" y="396875"/>
                </a:cubicBezTo>
                <a:cubicBezTo>
                  <a:pt x="89450" y="401469"/>
                  <a:pt x="85725" y="405342"/>
                  <a:pt x="82550" y="409575"/>
                </a:cubicBezTo>
                <a:cubicBezTo>
                  <a:pt x="80433" y="415925"/>
                  <a:pt x="77147" y="421999"/>
                  <a:pt x="76200" y="428625"/>
                </a:cubicBezTo>
                <a:cubicBezTo>
                  <a:pt x="75142" y="436033"/>
                  <a:pt x="75582" y="443817"/>
                  <a:pt x="73025" y="450850"/>
                </a:cubicBezTo>
                <a:cubicBezTo>
                  <a:pt x="71217" y="455823"/>
                  <a:pt x="66675" y="459317"/>
                  <a:pt x="63500" y="463550"/>
                </a:cubicBezTo>
                <a:cubicBezTo>
                  <a:pt x="58296" y="479162"/>
                  <a:pt x="58275" y="482219"/>
                  <a:pt x="50800" y="495300"/>
                </a:cubicBezTo>
                <a:cubicBezTo>
                  <a:pt x="48907" y="498613"/>
                  <a:pt x="46157" y="501412"/>
                  <a:pt x="44450" y="504825"/>
                </a:cubicBezTo>
                <a:cubicBezTo>
                  <a:pt x="36782" y="520161"/>
                  <a:pt x="47807" y="509996"/>
                  <a:pt x="31750" y="520700"/>
                </a:cubicBezTo>
                <a:cubicBezTo>
                  <a:pt x="29633" y="523875"/>
                  <a:pt x="28098" y="527527"/>
                  <a:pt x="25400" y="530225"/>
                </a:cubicBezTo>
                <a:cubicBezTo>
                  <a:pt x="22702" y="532923"/>
                  <a:pt x="17582" y="533162"/>
                  <a:pt x="15875" y="536575"/>
                </a:cubicBezTo>
                <a:cubicBezTo>
                  <a:pt x="5038" y="558248"/>
                  <a:pt x="13117" y="560723"/>
                  <a:pt x="6350" y="581025"/>
                </a:cubicBezTo>
                <a:cubicBezTo>
                  <a:pt x="5143" y="584645"/>
                  <a:pt x="2117" y="587375"/>
                  <a:pt x="0" y="590550"/>
                </a:cubicBezTo>
                <a:cubicBezTo>
                  <a:pt x="3175" y="591608"/>
                  <a:pt x="6178" y="593725"/>
                  <a:pt x="9525" y="593725"/>
                </a:cubicBezTo>
                <a:cubicBezTo>
                  <a:pt x="13889" y="593725"/>
                  <a:pt x="17912" y="591214"/>
                  <a:pt x="22225" y="590550"/>
                </a:cubicBezTo>
                <a:cubicBezTo>
                  <a:pt x="31697" y="589093"/>
                  <a:pt x="41275" y="588433"/>
                  <a:pt x="50800" y="587375"/>
                </a:cubicBezTo>
                <a:cubicBezTo>
                  <a:pt x="69850" y="588433"/>
                  <a:pt x="89942" y="584247"/>
                  <a:pt x="107950" y="590550"/>
                </a:cubicBezTo>
                <a:cubicBezTo>
                  <a:pt x="114268" y="592761"/>
                  <a:pt x="112183" y="603250"/>
                  <a:pt x="114300" y="609600"/>
                </a:cubicBezTo>
                <a:cubicBezTo>
                  <a:pt x="117981" y="620644"/>
                  <a:pt x="115367" y="621730"/>
                  <a:pt x="130175" y="622300"/>
                </a:cubicBezTo>
                <a:cubicBezTo>
                  <a:pt x="180948" y="624253"/>
                  <a:pt x="231775" y="624417"/>
                  <a:pt x="282575" y="625475"/>
                </a:cubicBezTo>
                <a:cubicBezTo>
                  <a:pt x="285750" y="628650"/>
                  <a:pt x="289919" y="631075"/>
                  <a:pt x="292100" y="635000"/>
                </a:cubicBezTo>
                <a:lnTo>
                  <a:pt x="301625" y="663575"/>
                </a:lnTo>
                <a:cubicBezTo>
                  <a:pt x="302683" y="666750"/>
                  <a:pt x="302944" y="670315"/>
                  <a:pt x="304800" y="673100"/>
                </a:cubicBezTo>
                <a:lnTo>
                  <a:pt x="311150" y="682625"/>
                </a:lnTo>
                <a:cubicBezTo>
                  <a:pt x="313267" y="691092"/>
                  <a:pt x="317209" y="699303"/>
                  <a:pt x="317500" y="708025"/>
                </a:cubicBezTo>
                <a:cubicBezTo>
                  <a:pt x="318276" y="731319"/>
                  <a:pt x="318422" y="754931"/>
                  <a:pt x="314325" y="777875"/>
                </a:cubicBezTo>
                <a:cubicBezTo>
                  <a:pt x="312136" y="790131"/>
                  <a:pt x="299372" y="797724"/>
                  <a:pt x="292100" y="806450"/>
                </a:cubicBezTo>
                <a:cubicBezTo>
                  <a:pt x="289657" y="809381"/>
                  <a:pt x="287968" y="812870"/>
                  <a:pt x="285750" y="815975"/>
                </a:cubicBezTo>
                <a:cubicBezTo>
                  <a:pt x="272011" y="835209"/>
                  <a:pt x="279820" y="821484"/>
                  <a:pt x="269875" y="841375"/>
                </a:cubicBezTo>
                <a:cubicBezTo>
                  <a:pt x="271264" y="851101"/>
                  <a:pt x="270084" y="865673"/>
                  <a:pt x="279400" y="873125"/>
                </a:cubicBezTo>
                <a:cubicBezTo>
                  <a:pt x="282013" y="875216"/>
                  <a:pt x="285750" y="875242"/>
                  <a:pt x="288925" y="876300"/>
                </a:cubicBezTo>
                <a:cubicBezTo>
                  <a:pt x="300567" y="875242"/>
                  <a:pt x="312760" y="876822"/>
                  <a:pt x="323850" y="873125"/>
                </a:cubicBezTo>
                <a:cubicBezTo>
                  <a:pt x="327025" y="872067"/>
                  <a:pt x="325528" y="866593"/>
                  <a:pt x="327025" y="863600"/>
                </a:cubicBezTo>
                <a:cubicBezTo>
                  <a:pt x="328732" y="860187"/>
                  <a:pt x="331668" y="857488"/>
                  <a:pt x="333375" y="854075"/>
                </a:cubicBezTo>
                <a:cubicBezTo>
                  <a:pt x="334872" y="851082"/>
                  <a:pt x="334459" y="847163"/>
                  <a:pt x="336550" y="844550"/>
                </a:cubicBezTo>
                <a:cubicBezTo>
                  <a:pt x="338934" y="841570"/>
                  <a:pt x="343144" y="840643"/>
                  <a:pt x="346075" y="838200"/>
                </a:cubicBezTo>
                <a:cubicBezTo>
                  <a:pt x="349524" y="835325"/>
                  <a:pt x="352425" y="831850"/>
                  <a:pt x="355600" y="828675"/>
                </a:cubicBezTo>
                <a:cubicBezTo>
                  <a:pt x="368698" y="848322"/>
                  <a:pt x="358775" y="829013"/>
                  <a:pt x="358775" y="866775"/>
                </a:cubicBezTo>
                <a:cubicBezTo>
                  <a:pt x="358775" y="872171"/>
                  <a:pt x="360892" y="877358"/>
                  <a:pt x="361950" y="882650"/>
                </a:cubicBezTo>
                <a:cubicBezTo>
                  <a:pt x="415016" y="876017"/>
                  <a:pt x="369894" y="889898"/>
                  <a:pt x="390525" y="860425"/>
                </a:cubicBezTo>
                <a:cubicBezTo>
                  <a:pt x="394902" y="854173"/>
                  <a:pt x="409575" y="847725"/>
                  <a:pt x="409575" y="847725"/>
                </a:cubicBezTo>
                <a:cubicBezTo>
                  <a:pt x="414725" y="848461"/>
                  <a:pt x="437015" y="850867"/>
                  <a:pt x="444500" y="854075"/>
                </a:cubicBezTo>
                <a:cubicBezTo>
                  <a:pt x="448007" y="855578"/>
                  <a:pt x="450712" y="858532"/>
                  <a:pt x="454025" y="860425"/>
                </a:cubicBezTo>
                <a:cubicBezTo>
                  <a:pt x="482223" y="876538"/>
                  <a:pt x="453044" y="857654"/>
                  <a:pt x="476250" y="873125"/>
                </a:cubicBezTo>
                <a:cubicBezTo>
                  <a:pt x="475192" y="884767"/>
                  <a:pt x="475106" y="896538"/>
                  <a:pt x="473075" y="908050"/>
                </a:cubicBezTo>
                <a:cubicBezTo>
                  <a:pt x="471912" y="914642"/>
                  <a:pt x="470438" y="921531"/>
                  <a:pt x="466725" y="927100"/>
                </a:cubicBezTo>
                <a:cubicBezTo>
                  <a:pt x="460056" y="937104"/>
                  <a:pt x="460233" y="935027"/>
                  <a:pt x="457200" y="946150"/>
                </a:cubicBezTo>
                <a:cubicBezTo>
                  <a:pt x="449116" y="975791"/>
                  <a:pt x="458465" y="966473"/>
                  <a:pt x="441325" y="977900"/>
                </a:cubicBezTo>
                <a:cubicBezTo>
                  <a:pt x="438069" y="987667"/>
                  <a:pt x="434872" y="992008"/>
                  <a:pt x="441325" y="1003300"/>
                </a:cubicBezTo>
                <a:cubicBezTo>
                  <a:pt x="443218" y="1006613"/>
                  <a:pt x="447363" y="1008100"/>
                  <a:pt x="450850" y="1009650"/>
                </a:cubicBezTo>
                <a:cubicBezTo>
                  <a:pt x="456967" y="1012368"/>
                  <a:pt x="469900" y="1016000"/>
                  <a:pt x="469900" y="1016000"/>
                </a:cubicBezTo>
                <a:cubicBezTo>
                  <a:pt x="474133" y="1022350"/>
                  <a:pt x="475360" y="1032637"/>
                  <a:pt x="482600" y="1035050"/>
                </a:cubicBezTo>
                <a:lnTo>
                  <a:pt x="501650" y="1041400"/>
                </a:lnTo>
                <a:cubicBezTo>
                  <a:pt x="508000" y="1040342"/>
                  <a:pt x="514416" y="1039622"/>
                  <a:pt x="520700" y="1038225"/>
                </a:cubicBezTo>
                <a:cubicBezTo>
                  <a:pt x="523967" y="1037499"/>
                  <a:pt x="528565" y="1037956"/>
                  <a:pt x="530225" y="1035050"/>
                </a:cubicBezTo>
                <a:cubicBezTo>
                  <a:pt x="533419" y="1029461"/>
                  <a:pt x="531839" y="1022245"/>
                  <a:pt x="533400" y="1016000"/>
                </a:cubicBezTo>
                <a:cubicBezTo>
                  <a:pt x="535023" y="1009506"/>
                  <a:pt x="539750" y="996950"/>
                  <a:pt x="539750" y="996950"/>
                </a:cubicBezTo>
                <a:cubicBezTo>
                  <a:pt x="534004" y="962472"/>
                  <a:pt x="540772" y="991569"/>
                  <a:pt x="530225" y="965200"/>
                </a:cubicBezTo>
                <a:cubicBezTo>
                  <a:pt x="527739" y="958985"/>
                  <a:pt x="523875" y="946150"/>
                  <a:pt x="523875" y="946150"/>
                </a:cubicBezTo>
                <a:cubicBezTo>
                  <a:pt x="524933" y="937683"/>
                  <a:pt x="523585" y="928547"/>
                  <a:pt x="527050" y="920750"/>
                </a:cubicBezTo>
                <a:cubicBezTo>
                  <a:pt x="530238" y="913577"/>
                  <a:pt x="551766" y="920613"/>
                  <a:pt x="552450" y="920750"/>
                </a:cubicBezTo>
                <a:cubicBezTo>
                  <a:pt x="552908" y="923040"/>
                  <a:pt x="556011" y="941966"/>
                  <a:pt x="558800" y="946150"/>
                </a:cubicBezTo>
                <a:cubicBezTo>
                  <a:pt x="561291" y="949886"/>
                  <a:pt x="565450" y="952226"/>
                  <a:pt x="568325" y="955675"/>
                </a:cubicBezTo>
                <a:cubicBezTo>
                  <a:pt x="570768" y="958606"/>
                  <a:pt x="572558" y="962025"/>
                  <a:pt x="574675" y="965200"/>
                </a:cubicBezTo>
                <a:cubicBezTo>
                  <a:pt x="583142" y="964142"/>
                  <a:pt x="592443" y="965841"/>
                  <a:pt x="600075" y="962025"/>
                </a:cubicBezTo>
                <a:cubicBezTo>
                  <a:pt x="608107" y="958009"/>
                  <a:pt x="614144" y="950447"/>
                  <a:pt x="619125" y="942975"/>
                </a:cubicBezTo>
                <a:cubicBezTo>
                  <a:pt x="623358" y="936625"/>
                  <a:pt x="629412" y="931165"/>
                  <a:pt x="631825" y="923925"/>
                </a:cubicBezTo>
                <a:cubicBezTo>
                  <a:pt x="636207" y="910780"/>
                  <a:pt x="633144" y="917185"/>
                  <a:pt x="641350" y="904875"/>
                </a:cubicBezTo>
                <a:cubicBezTo>
                  <a:pt x="642408" y="900642"/>
                  <a:pt x="642806" y="896186"/>
                  <a:pt x="644525" y="892175"/>
                </a:cubicBezTo>
                <a:cubicBezTo>
                  <a:pt x="646028" y="888668"/>
                  <a:pt x="650248" y="886414"/>
                  <a:pt x="650875" y="882650"/>
                </a:cubicBezTo>
                <a:cubicBezTo>
                  <a:pt x="651425" y="879349"/>
                  <a:pt x="648758" y="876300"/>
                  <a:pt x="647700" y="873125"/>
                </a:cubicBezTo>
                <a:cubicBezTo>
                  <a:pt x="648758" y="863600"/>
                  <a:pt x="649299" y="854003"/>
                  <a:pt x="650875" y="844550"/>
                </a:cubicBezTo>
                <a:cubicBezTo>
                  <a:pt x="651425" y="841249"/>
                  <a:pt x="651683" y="837392"/>
                  <a:pt x="654050" y="835025"/>
                </a:cubicBezTo>
                <a:cubicBezTo>
                  <a:pt x="684025" y="805050"/>
                  <a:pt x="661162" y="836633"/>
                  <a:pt x="692150" y="815975"/>
                </a:cubicBezTo>
                <a:cubicBezTo>
                  <a:pt x="695325" y="813858"/>
                  <a:pt x="697897" y="810165"/>
                  <a:pt x="701675" y="809625"/>
                </a:cubicBezTo>
                <a:cubicBezTo>
                  <a:pt x="727951" y="805871"/>
                  <a:pt x="781050" y="803275"/>
                  <a:pt x="781050" y="803275"/>
                </a:cubicBezTo>
                <a:cubicBezTo>
                  <a:pt x="784225" y="802217"/>
                  <a:pt x="787228" y="800100"/>
                  <a:pt x="790575" y="800100"/>
                </a:cubicBezTo>
                <a:cubicBezTo>
                  <a:pt x="800159" y="800100"/>
                  <a:pt x="810252" y="799716"/>
                  <a:pt x="819150" y="803275"/>
                </a:cubicBezTo>
                <a:cubicBezTo>
                  <a:pt x="822257" y="804518"/>
                  <a:pt x="821007" y="809724"/>
                  <a:pt x="822325" y="812800"/>
                </a:cubicBezTo>
                <a:cubicBezTo>
                  <a:pt x="828594" y="827427"/>
                  <a:pt x="827311" y="824136"/>
                  <a:pt x="838200" y="835025"/>
                </a:cubicBezTo>
                <a:cubicBezTo>
                  <a:pt x="843490" y="850896"/>
                  <a:pt x="838668" y="839776"/>
                  <a:pt x="850900" y="857250"/>
                </a:cubicBezTo>
                <a:cubicBezTo>
                  <a:pt x="866406" y="879401"/>
                  <a:pt x="855944" y="873748"/>
                  <a:pt x="873125" y="879475"/>
                </a:cubicBezTo>
                <a:cubicBezTo>
                  <a:pt x="883188" y="864381"/>
                  <a:pt x="875855" y="871157"/>
                  <a:pt x="898525" y="863600"/>
                </a:cubicBezTo>
                <a:lnTo>
                  <a:pt x="908050" y="860425"/>
                </a:lnTo>
                <a:cubicBezTo>
                  <a:pt x="911225" y="857250"/>
                  <a:pt x="916892" y="855338"/>
                  <a:pt x="917575" y="850900"/>
                </a:cubicBezTo>
                <a:cubicBezTo>
                  <a:pt x="919192" y="840388"/>
                  <a:pt x="915363" y="829742"/>
                  <a:pt x="914400" y="819150"/>
                </a:cubicBezTo>
                <a:cubicBezTo>
                  <a:pt x="913246" y="806458"/>
                  <a:pt x="912283" y="793750"/>
                  <a:pt x="911225" y="781050"/>
                </a:cubicBezTo>
                <a:cubicBezTo>
                  <a:pt x="912283" y="774700"/>
                  <a:pt x="910988" y="767459"/>
                  <a:pt x="914400" y="762000"/>
                </a:cubicBezTo>
                <a:cubicBezTo>
                  <a:pt x="916908" y="757986"/>
                  <a:pt x="922750" y="757514"/>
                  <a:pt x="927100" y="755650"/>
                </a:cubicBezTo>
                <a:cubicBezTo>
                  <a:pt x="938339" y="750833"/>
                  <a:pt x="938834" y="753027"/>
                  <a:pt x="952500" y="749300"/>
                </a:cubicBezTo>
                <a:cubicBezTo>
                  <a:pt x="958958" y="747539"/>
                  <a:pt x="971550" y="742950"/>
                  <a:pt x="971550" y="742950"/>
                </a:cubicBezTo>
                <a:cubicBezTo>
                  <a:pt x="988483" y="744008"/>
                  <a:pt x="1005835" y="742239"/>
                  <a:pt x="1022350" y="746125"/>
                </a:cubicBezTo>
                <a:cubicBezTo>
                  <a:pt x="1025608" y="746892"/>
                  <a:pt x="1025016" y="752342"/>
                  <a:pt x="1025525" y="755650"/>
                </a:cubicBezTo>
                <a:cubicBezTo>
                  <a:pt x="1027142" y="766162"/>
                  <a:pt x="1026740" y="776946"/>
                  <a:pt x="1028700" y="787400"/>
                </a:cubicBezTo>
                <a:cubicBezTo>
                  <a:pt x="1031657" y="803170"/>
                  <a:pt x="1033959" y="804814"/>
                  <a:pt x="1041400" y="815975"/>
                </a:cubicBezTo>
                <a:cubicBezTo>
                  <a:pt x="1040342" y="839258"/>
                  <a:pt x="1042322" y="862881"/>
                  <a:pt x="1038225" y="885825"/>
                </a:cubicBezTo>
                <a:cubicBezTo>
                  <a:pt x="1036883" y="893338"/>
                  <a:pt x="1025525" y="904875"/>
                  <a:pt x="1025525" y="904875"/>
                </a:cubicBezTo>
                <a:cubicBezTo>
                  <a:pt x="1030312" y="933596"/>
                  <a:pt x="1024545" y="915067"/>
                  <a:pt x="1035050" y="933450"/>
                </a:cubicBezTo>
                <a:cubicBezTo>
                  <a:pt x="1037398" y="937559"/>
                  <a:pt x="1038053" y="942803"/>
                  <a:pt x="1041400" y="946150"/>
                </a:cubicBezTo>
                <a:cubicBezTo>
                  <a:pt x="1043767" y="948517"/>
                  <a:pt x="1047999" y="947700"/>
                  <a:pt x="1050925" y="949325"/>
                </a:cubicBezTo>
                <a:cubicBezTo>
                  <a:pt x="1057596" y="953031"/>
                  <a:pt x="1063625" y="957792"/>
                  <a:pt x="1069975" y="962025"/>
                </a:cubicBezTo>
                <a:lnTo>
                  <a:pt x="1079500" y="968375"/>
                </a:lnTo>
                <a:cubicBezTo>
                  <a:pt x="1082675" y="970492"/>
                  <a:pt x="1086327" y="972027"/>
                  <a:pt x="1089025" y="974725"/>
                </a:cubicBezTo>
                <a:cubicBezTo>
                  <a:pt x="1092200" y="977900"/>
                  <a:pt x="1095101" y="981375"/>
                  <a:pt x="1098550" y="984250"/>
                </a:cubicBezTo>
                <a:cubicBezTo>
                  <a:pt x="1112199" y="995624"/>
                  <a:pt x="1103281" y="986615"/>
                  <a:pt x="1117600" y="993775"/>
                </a:cubicBezTo>
                <a:cubicBezTo>
                  <a:pt x="1142219" y="1006085"/>
                  <a:pt x="1112709" y="995320"/>
                  <a:pt x="1136650" y="1003300"/>
                </a:cubicBezTo>
                <a:cubicBezTo>
                  <a:pt x="1139794" y="993869"/>
                  <a:pt x="1141803" y="982272"/>
                  <a:pt x="1149350" y="974725"/>
                </a:cubicBezTo>
                <a:cubicBezTo>
                  <a:pt x="1150098" y="973977"/>
                  <a:pt x="1157817" y="973137"/>
                  <a:pt x="1158875" y="965200"/>
                </a:cubicBezTo>
                <a:close/>
              </a:path>
            </a:pathLst>
          </a:custGeom>
          <a:solidFill>
            <a:srgbClr val="00B050">
              <a:alpha val="59000"/>
            </a:srgbClr>
          </a:solidFill>
          <a:ln w="0" cap="flat" cmpd="sng" algn="ctr">
            <a:solidFill>
              <a:srgbClr val="777777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prst="angle"/>
          </a:sp3d>
        </p:spPr>
        <p:txBody>
          <a:bodyPr lIns="76317" tIns="38163" rIns="76317" bIns="38163" anchor="ctr"/>
          <a:lstStyle/>
          <a:p>
            <a:pPr algn="ctr"/>
            <a:endParaRPr lang="ru-RU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3" name="Полилиния 332"/>
          <p:cNvSpPr/>
          <p:nvPr/>
        </p:nvSpPr>
        <p:spPr>
          <a:xfrm>
            <a:off x="7230131" y="4954198"/>
            <a:ext cx="960034" cy="1094888"/>
          </a:xfrm>
          <a:custGeom>
            <a:avLst/>
            <a:gdLst>
              <a:gd name="connsiteX0" fmla="*/ 154841 w 881832"/>
              <a:gd name="connsiteY0" fmla="*/ 939123 h 1107398"/>
              <a:gd name="connsiteX1" fmla="*/ 151666 w 881832"/>
              <a:gd name="connsiteY1" fmla="*/ 843873 h 1107398"/>
              <a:gd name="connsiteX2" fmla="*/ 142141 w 881832"/>
              <a:gd name="connsiteY2" fmla="*/ 837523 h 1107398"/>
              <a:gd name="connsiteX3" fmla="*/ 119916 w 881832"/>
              <a:gd name="connsiteY3" fmla="*/ 824823 h 1107398"/>
              <a:gd name="connsiteX4" fmla="*/ 110391 w 881832"/>
              <a:gd name="connsiteY4" fmla="*/ 815298 h 1107398"/>
              <a:gd name="connsiteX5" fmla="*/ 113566 w 881832"/>
              <a:gd name="connsiteY5" fmla="*/ 805773 h 1107398"/>
              <a:gd name="connsiteX6" fmla="*/ 135791 w 881832"/>
              <a:gd name="connsiteY6" fmla="*/ 796248 h 1107398"/>
              <a:gd name="connsiteX7" fmla="*/ 145316 w 881832"/>
              <a:gd name="connsiteY7" fmla="*/ 789898 h 1107398"/>
              <a:gd name="connsiteX8" fmla="*/ 151666 w 881832"/>
              <a:gd name="connsiteY8" fmla="*/ 780373 h 1107398"/>
              <a:gd name="connsiteX9" fmla="*/ 161191 w 881832"/>
              <a:gd name="connsiteY9" fmla="*/ 777198 h 1107398"/>
              <a:gd name="connsiteX10" fmla="*/ 177066 w 881832"/>
              <a:gd name="connsiteY10" fmla="*/ 758148 h 1107398"/>
              <a:gd name="connsiteX11" fmla="*/ 180241 w 881832"/>
              <a:gd name="connsiteY11" fmla="*/ 748623 h 1107398"/>
              <a:gd name="connsiteX12" fmla="*/ 189766 w 881832"/>
              <a:gd name="connsiteY12" fmla="*/ 739098 h 1107398"/>
              <a:gd name="connsiteX13" fmla="*/ 202466 w 881832"/>
              <a:gd name="connsiteY13" fmla="*/ 720048 h 1107398"/>
              <a:gd name="connsiteX14" fmla="*/ 221516 w 881832"/>
              <a:gd name="connsiteY14" fmla="*/ 700998 h 1107398"/>
              <a:gd name="connsiteX15" fmla="*/ 224691 w 881832"/>
              <a:gd name="connsiteY15" fmla="*/ 666073 h 1107398"/>
              <a:gd name="connsiteX16" fmla="*/ 215166 w 881832"/>
              <a:gd name="connsiteY16" fmla="*/ 659723 h 1107398"/>
              <a:gd name="connsiteX17" fmla="*/ 205641 w 881832"/>
              <a:gd name="connsiteY17" fmla="*/ 637498 h 1107398"/>
              <a:gd name="connsiteX18" fmla="*/ 202466 w 881832"/>
              <a:gd name="connsiteY18" fmla="*/ 627973 h 1107398"/>
              <a:gd name="connsiteX19" fmla="*/ 199291 w 881832"/>
              <a:gd name="connsiteY19" fmla="*/ 615273 h 1107398"/>
              <a:gd name="connsiteX20" fmla="*/ 189766 w 881832"/>
              <a:gd name="connsiteY20" fmla="*/ 608923 h 1107398"/>
              <a:gd name="connsiteX21" fmla="*/ 186591 w 881832"/>
              <a:gd name="connsiteY21" fmla="*/ 570823 h 1107398"/>
              <a:gd name="connsiteX22" fmla="*/ 196116 w 881832"/>
              <a:gd name="connsiteY22" fmla="*/ 567648 h 1107398"/>
              <a:gd name="connsiteX23" fmla="*/ 215166 w 881832"/>
              <a:gd name="connsiteY23" fmla="*/ 554948 h 1107398"/>
              <a:gd name="connsiteX24" fmla="*/ 243741 w 881832"/>
              <a:gd name="connsiteY24" fmla="*/ 545423 h 1107398"/>
              <a:gd name="connsiteX25" fmla="*/ 253266 w 881832"/>
              <a:gd name="connsiteY25" fmla="*/ 542248 h 1107398"/>
              <a:gd name="connsiteX26" fmla="*/ 262791 w 881832"/>
              <a:gd name="connsiteY26" fmla="*/ 535898 h 1107398"/>
              <a:gd name="connsiteX27" fmla="*/ 297716 w 881832"/>
              <a:gd name="connsiteY27" fmla="*/ 529548 h 1107398"/>
              <a:gd name="connsiteX28" fmla="*/ 288191 w 881832"/>
              <a:gd name="connsiteY28" fmla="*/ 507323 h 1107398"/>
              <a:gd name="connsiteX29" fmla="*/ 278666 w 881832"/>
              <a:gd name="connsiteY29" fmla="*/ 504148 h 1107398"/>
              <a:gd name="connsiteX30" fmla="*/ 269141 w 881832"/>
              <a:gd name="connsiteY30" fmla="*/ 497798 h 1107398"/>
              <a:gd name="connsiteX31" fmla="*/ 259616 w 881832"/>
              <a:gd name="connsiteY31" fmla="*/ 459698 h 1107398"/>
              <a:gd name="connsiteX32" fmla="*/ 256441 w 881832"/>
              <a:gd name="connsiteY32" fmla="*/ 431123 h 1107398"/>
              <a:gd name="connsiteX33" fmla="*/ 250091 w 881832"/>
              <a:gd name="connsiteY33" fmla="*/ 421598 h 1107398"/>
              <a:gd name="connsiteX34" fmla="*/ 240566 w 881832"/>
              <a:gd name="connsiteY34" fmla="*/ 402548 h 1107398"/>
              <a:gd name="connsiteX35" fmla="*/ 231041 w 881832"/>
              <a:gd name="connsiteY35" fmla="*/ 399373 h 1107398"/>
              <a:gd name="connsiteX36" fmla="*/ 202466 w 881832"/>
              <a:gd name="connsiteY36" fmla="*/ 396198 h 1107398"/>
              <a:gd name="connsiteX37" fmla="*/ 183416 w 881832"/>
              <a:gd name="connsiteY37" fmla="*/ 389848 h 1107398"/>
              <a:gd name="connsiteX38" fmla="*/ 170716 w 881832"/>
              <a:gd name="connsiteY38" fmla="*/ 383498 h 1107398"/>
              <a:gd name="connsiteX39" fmla="*/ 161191 w 881832"/>
              <a:gd name="connsiteY39" fmla="*/ 377148 h 1107398"/>
              <a:gd name="connsiteX40" fmla="*/ 151666 w 881832"/>
              <a:gd name="connsiteY40" fmla="*/ 373973 h 1107398"/>
              <a:gd name="connsiteX41" fmla="*/ 148491 w 881832"/>
              <a:gd name="connsiteY41" fmla="*/ 310473 h 1107398"/>
              <a:gd name="connsiteX42" fmla="*/ 138966 w 881832"/>
              <a:gd name="connsiteY42" fmla="*/ 307298 h 1107398"/>
              <a:gd name="connsiteX43" fmla="*/ 88166 w 881832"/>
              <a:gd name="connsiteY43" fmla="*/ 304123 h 1107398"/>
              <a:gd name="connsiteX44" fmla="*/ 78641 w 881832"/>
              <a:gd name="connsiteY44" fmla="*/ 297773 h 1107398"/>
              <a:gd name="connsiteX45" fmla="*/ 69116 w 881832"/>
              <a:gd name="connsiteY45" fmla="*/ 294598 h 1107398"/>
              <a:gd name="connsiteX46" fmla="*/ 53241 w 881832"/>
              <a:gd name="connsiteY46" fmla="*/ 278723 h 1107398"/>
              <a:gd name="connsiteX47" fmla="*/ 8791 w 881832"/>
              <a:gd name="connsiteY47" fmla="*/ 272373 h 1107398"/>
              <a:gd name="connsiteX48" fmla="*/ 5616 w 881832"/>
              <a:gd name="connsiteY48" fmla="*/ 262848 h 1107398"/>
              <a:gd name="connsiteX49" fmla="*/ 5616 w 881832"/>
              <a:gd name="connsiteY49" fmla="*/ 240623 h 1107398"/>
              <a:gd name="connsiteX50" fmla="*/ 15141 w 881832"/>
              <a:gd name="connsiteY50" fmla="*/ 231098 h 1107398"/>
              <a:gd name="connsiteX51" fmla="*/ 11966 w 881832"/>
              <a:gd name="connsiteY51" fmla="*/ 202523 h 1107398"/>
              <a:gd name="connsiteX52" fmla="*/ 8791 w 881832"/>
              <a:gd name="connsiteY52" fmla="*/ 186648 h 1107398"/>
              <a:gd name="connsiteX53" fmla="*/ 11966 w 881832"/>
              <a:gd name="connsiteY53" fmla="*/ 151723 h 1107398"/>
              <a:gd name="connsiteX54" fmla="*/ 50066 w 881832"/>
              <a:gd name="connsiteY54" fmla="*/ 148548 h 1107398"/>
              <a:gd name="connsiteX55" fmla="*/ 69116 w 881832"/>
              <a:gd name="connsiteY55" fmla="*/ 142198 h 1107398"/>
              <a:gd name="connsiteX56" fmla="*/ 97691 w 881832"/>
              <a:gd name="connsiteY56" fmla="*/ 135848 h 1107398"/>
              <a:gd name="connsiteX57" fmla="*/ 113566 w 881832"/>
              <a:gd name="connsiteY57" fmla="*/ 94573 h 1107398"/>
              <a:gd name="connsiteX58" fmla="*/ 123091 w 881832"/>
              <a:gd name="connsiteY58" fmla="*/ 81873 h 1107398"/>
              <a:gd name="connsiteX59" fmla="*/ 129441 w 881832"/>
              <a:gd name="connsiteY59" fmla="*/ 72348 h 1107398"/>
              <a:gd name="connsiteX60" fmla="*/ 132616 w 881832"/>
              <a:gd name="connsiteY60" fmla="*/ 62823 h 1107398"/>
              <a:gd name="connsiteX61" fmla="*/ 145316 w 881832"/>
              <a:gd name="connsiteY61" fmla="*/ 56473 h 1107398"/>
              <a:gd name="connsiteX62" fmla="*/ 205641 w 881832"/>
              <a:gd name="connsiteY62" fmla="*/ 18373 h 1107398"/>
              <a:gd name="connsiteX63" fmla="*/ 208816 w 881832"/>
              <a:gd name="connsiteY63" fmla="*/ 31073 h 1107398"/>
              <a:gd name="connsiteX64" fmla="*/ 211991 w 881832"/>
              <a:gd name="connsiteY64" fmla="*/ 56473 h 1107398"/>
              <a:gd name="connsiteX65" fmla="*/ 231041 w 881832"/>
              <a:gd name="connsiteY65" fmla="*/ 69173 h 1107398"/>
              <a:gd name="connsiteX66" fmla="*/ 253266 w 881832"/>
              <a:gd name="connsiteY66" fmla="*/ 72348 h 1107398"/>
              <a:gd name="connsiteX67" fmla="*/ 272316 w 881832"/>
              <a:gd name="connsiteY67" fmla="*/ 75523 h 1107398"/>
              <a:gd name="connsiteX68" fmla="*/ 278666 w 881832"/>
              <a:gd name="connsiteY68" fmla="*/ 85048 h 1107398"/>
              <a:gd name="connsiteX69" fmla="*/ 285016 w 881832"/>
              <a:gd name="connsiteY69" fmla="*/ 104098 h 1107398"/>
              <a:gd name="connsiteX70" fmla="*/ 288191 w 881832"/>
              <a:gd name="connsiteY70" fmla="*/ 151723 h 1107398"/>
              <a:gd name="connsiteX71" fmla="*/ 294541 w 881832"/>
              <a:gd name="connsiteY71" fmla="*/ 161248 h 1107398"/>
              <a:gd name="connsiteX72" fmla="*/ 297716 w 881832"/>
              <a:gd name="connsiteY72" fmla="*/ 173948 h 1107398"/>
              <a:gd name="connsiteX73" fmla="*/ 323116 w 881832"/>
              <a:gd name="connsiteY73" fmla="*/ 183473 h 1107398"/>
              <a:gd name="connsiteX74" fmla="*/ 332641 w 881832"/>
              <a:gd name="connsiteY74" fmla="*/ 189823 h 1107398"/>
              <a:gd name="connsiteX75" fmla="*/ 335816 w 881832"/>
              <a:gd name="connsiteY75" fmla="*/ 199348 h 1107398"/>
              <a:gd name="connsiteX76" fmla="*/ 342166 w 881832"/>
              <a:gd name="connsiteY76" fmla="*/ 208873 h 1107398"/>
              <a:gd name="connsiteX77" fmla="*/ 332641 w 881832"/>
              <a:gd name="connsiteY77" fmla="*/ 256498 h 1107398"/>
              <a:gd name="connsiteX78" fmla="*/ 326291 w 881832"/>
              <a:gd name="connsiteY78" fmla="*/ 266023 h 1107398"/>
              <a:gd name="connsiteX79" fmla="*/ 316766 w 881832"/>
              <a:gd name="connsiteY79" fmla="*/ 269198 h 1107398"/>
              <a:gd name="connsiteX80" fmla="*/ 307241 w 881832"/>
              <a:gd name="connsiteY80" fmla="*/ 288248 h 1107398"/>
              <a:gd name="connsiteX81" fmla="*/ 316766 w 881832"/>
              <a:gd name="connsiteY81" fmla="*/ 294598 h 1107398"/>
              <a:gd name="connsiteX82" fmla="*/ 389791 w 881832"/>
              <a:gd name="connsiteY82" fmla="*/ 291423 h 1107398"/>
              <a:gd name="connsiteX83" fmla="*/ 396141 w 881832"/>
              <a:gd name="connsiteY83" fmla="*/ 281898 h 1107398"/>
              <a:gd name="connsiteX84" fmla="*/ 412016 w 881832"/>
              <a:gd name="connsiteY84" fmla="*/ 278723 h 1107398"/>
              <a:gd name="connsiteX85" fmla="*/ 431066 w 881832"/>
              <a:gd name="connsiteY85" fmla="*/ 272373 h 1107398"/>
              <a:gd name="connsiteX86" fmla="*/ 437416 w 881832"/>
              <a:gd name="connsiteY86" fmla="*/ 259673 h 1107398"/>
              <a:gd name="connsiteX87" fmla="*/ 456466 w 881832"/>
              <a:gd name="connsiteY87" fmla="*/ 243798 h 1107398"/>
              <a:gd name="connsiteX88" fmla="*/ 475516 w 881832"/>
              <a:gd name="connsiteY88" fmla="*/ 237448 h 1107398"/>
              <a:gd name="connsiteX89" fmla="*/ 485041 w 881832"/>
              <a:gd name="connsiteY89" fmla="*/ 234273 h 1107398"/>
              <a:gd name="connsiteX90" fmla="*/ 497741 w 881832"/>
              <a:gd name="connsiteY90" fmla="*/ 212048 h 1107398"/>
              <a:gd name="connsiteX91" fmla="*/ 504091 w 881832"/>
              <a:gd name="connsiteY91" fmla="*/ 186648 h 1107398"/>
              <a:gd name="connsiteX92" fmla="*/ 523141 w 881832"/>
              <a:gd name="connsiteY92" fmla="*/ 167598 h 1107398"/>
              <a:gd name="connsiteX93" fmla="*/ 535841 w 881832"/>
              <a:gd name="connsiteY93" fmla="*/ 148548 h 1107398"/>
              <a:gd name="connsiteX94" fmla="*/ 542191 w 881832"/>
              <a:gd name="connsiteY94" fmla="*/ 139023 h 1107398"/>
              <a:gd name="connsiteX95" fmla="*/ 545366 w 881832"/>
              <a:gd name="connsiteY95" fmla="*/ 129498 h 1107398"/>
              <a:gd name="connsiteX96" fmla="*/ 554891 w 881832"/>
              <a:gd name="connsiteY96" fmla="*/ 126323 h 1107398"/>
              <a:gd name="connsiteX97" fmla="*/ 596166 w 881832"/>
              <a:gd name="connsiteY97" fmla="*/ 132673 h 1107398"/>
              <a:gd name="connsiteX98" fmla="*/ 599341 w 881832"/>
              <a:gd name="connsiteY98" fmla="*/ 142198 h 1107398"/>
              <a:gd name="connsiteX99" fmla="*/ 602516 w 881832"/>
              <a:gd name="connsiteY99" fmla="*/ 173948 h 1107398"/>
              <a:gd name="connsiteX100" fmla="*/ 618391 w 881832"/>
              <a:gd name="connsiteY100" fmla="*/ 189823 h 1107398"/>
              <a:gd name="connsiteX101" fmla="*/ 697766 w 881832"/>
              <a:gd name="connsiteY101" fmla="*/ 186648 h 1107398"/>
              <a:gd name="connsiteX102" fmla="*/ 729516 w 881832"/>
              <a:gd name="connsiteY102" fmla="*/ 173948 h 1107398"/>
              <a:gd name="connsiteX103" fmla="*/ 742216 w 881832"/>
              <a:gd name="connsiteY103" fmla="*/ 170773 h 1107398"/>
              <a:gd name="connsiteX104" fmla="*/ 751741 w 881832"/>
              <a:gd name="connsiteY104" fmla="*/ 164423 h 1107398"/>
              <a:gd name="connsiteX105" fmla="*/ 761266 w 881832"/>
              <a:gd name="connsiteY105" fmla="*/ 161248 h 1107398"/>
              <a:gd name="connsiteX106" fmla="*/ 780316 w 881832"/>
              <a:gd name="connsiteY106" fmla="*/ 148548 h 1107398"/>
              <a:gd name="connsiteX107" fmla="*/ 799366 w 881832"/>
              <a:gd name="connsiteY107" fmla="*/ 151723 h 1107398"/>
              <a:gd name="connsiteX108" fmla="*/ 805716 w 881832"/>
              <a:gd name="connsiteY108" fmla="*/ 164423 h 1107398"/>
              <a:gd name="connsiteX109" fmla="*/ 812066 w 881832"/>
              <a:gd name="connsiteY109" fmla="*/ 173948 h 1107398"/>
              <a:gd name="connsiteX110" fmla="*/ 818416 w 881832"/>
              <a:gd name="connsiteY110" fmla="*/ 192998 h 1107398"/>
              <a:gd name="connsiteX111" fmla="*/ 815241 w 881832"/>
              <a:gd name="connsiteY111" fmla="*/ 208873 h 1107398"/>
              <a:gd name="connsiteX112" fmla="*/ 799366 w 881832"/>
              <a:gd name="connsiteY112" fmla="*/ 212048 h 1107398"/>
              <a:gd name="connsiteX113" fmla="*/ 789841 w 881832"/>
              <a:gd name="connsiteY113" fmla="*/ 215223 h 1107398"/>
              <a:gd name="connsiteX114" fmla="*/ 777141 w 881832"/>
              <a:gd name="connsiteY114" fmla="*/ 218398 h 1107398"/>
              <a:gd name="connsiteX115" fmla="*/ 751741 w 881832"/>
              <a:gd name="connsiteY115" fmla="*/ 224748 h 1107398"/>
              <a:gd name="connsiteX116" fmla="*/ 742216 w 881832"/>
              <a:gd name="connsiteY116" fmla="*/ 234273 h 1107398"/>
              <a:gd name="connsiteX117" fmla="*/ 751741 w 881832"/>
              <a:gd name="connsiteY117" fmla="*/ 266023 h 1107398"/>
              <a:gd name="connsiteX118" fmla="*/ 770791 w 881832"/>
              <a:gd name="connsiteY118" fmla="*/ 278723 h 1107398"/>
              <a:gd name="connsiteX119" fmla="*/ 793016 w 881832"/>
              <a:gd name="connsiteY119" fmla="*/ 294598 h 1107398"/>
              <a:gd name="connsiteX120" fmla="*/ 796191 w 881832"/>
              <a:gd name="connsiteY120" fmla="*/ 304123 h 1107398"/>
              <a:gd name="connsiteX121" fmla="*/ 812066 w 881832"/>
              <a:gd name="connsiteY121" fmla="*/ 323173 h 1107398"/>
              <a:gd name="connsiteX122" fmla="*/ 818416 w 881832"/>
              <a:gd name="connsiteY122" fmla="*/ 345398 h 1107398"/>
              <a:gd name="connsiteX123" fmla="*/ 824766 w 881832"/>
              <a:gd name="connsiteY123" fmla="*/ 367623 h 1107398"/>
              <a:gd name="connsiteX124" fmla="*/ 834291 w 881832"/>
              <a:gd name="connsiteY124" fmla="*/ 446998 h 1107398"/>
              <a:gd name="connsiteX125" fmla="*/ 843816 w 881832"/>
              <a:gd name="connsiteY125" fmla="*/ 453348 h 1107398"/>
              <a:gd name="connsiteX126" fmla="*/ 850166 w 881832"/>
              <a:gd name="connsiteY126" fmla="*/ 462873 h 1107398"/>
              <a:gd name="connsiteX127" fmla="*/ 850166 w 881832"/>
              <a:gd name="connsiteY127" fmla="*/ 500973 h 1107398"/>
              <a:gd name="connsiteX128" fmla="*/ 827941 w 881832"/>
              <a:gd name="connsiteY128" fmla="*/ 494623 h 1107398"/>
              <a:gd name="connsiteX129" fmla="*/ 821591 w 881832"/>
              <a:gd name="connsiteY129" fmla="*/ 485098 h 1107398"/>
              <a:gd name="connsiteX130" fmla="*/ 802541 w 881832"/>
              <a:gd name="connsiteY130" fmla="*/ 478748 h 1107398"/>
              <a:gd name="connsiteX131" fmla="*/ 783491 w 881832"/>
              <a:gd name="connsiteY131" fmla="*/ 472398 h 1107398"/>
              <a:gd name="connsiteX132" fmla="*/ 773966 w 881832"/>
              <a:gd name="connsiteY132" fmla="*/ 469223 h 1107398"/>
              <a:gd name="connsiteX133" fmla="*/ 748566 w 881832"/>
              <a:gd name="connsiteY133" fmla="*/ 472398 h 1107398"/>
              <a:gd name="connsiteX134" fmla="*/ 742216 w 881832"/>
              <a:gd name="connsiteY134" fmla="*/ 485098 h 1107398"/>
              <a:gd name="connsiteX135" fmla="*/ 732691 w 881832"/>
              <a:gd name="connsiteY135" fmla="*/ 526373 h 1107398"/>
              <a:gd name="connsiteX136" fmla="*/ 719991 w 881832"/>
              <a:gd name="connsiteY136" fmla="*/ 545423 h 1107398"/>
              <a:gd name="connsiteX137" fmla="*/ 710466 w 881832"/>
              <a:gd name="connsiteY137" fmla="*/ 564473 h 1107398"/>
              <a:gd name="connsiteX138" fmla="*/ 700941 w 881832"/>
              <a:gd name="connsiteY138" fmla="*/ 596223 h 1107398"/>
              <a:gd name="connsiteX139" fmla="*/ 688241 w 881832"/>
              <a:gd name="connsiteY139" fmla="*/ 618448 h 1107398"/>
              <a:gd name="connsiteX140" fmla="*/ 700941 w 881832"/>
              <a:gd name="connsiteY140" fmla="*/ 624798 h 1107398"/>
              <a:gd name="connsiteX141" fmla="*/ 719991 w 881832"/>
              <a:gd name="connsiteY141" fmla="*/ 631148 h 1107398"/>
              <a:gd name="connsiteX142" fmla="*/ 739041 w 881832"/>
              <a:gd name="connsiteY142" fmla="*/ 637498 h 1107398"/>
              <a:gd name="connsiteX143" fmla="*/ 748566 w 881832"/>
              <a:gd name="connsiteY143" fmla="*/ 640673 h 1107398"/>
              <a:gd name="connsiteX144" fmla="*/ 767616 w 881832"/>
              <a:gd name="connsiteY144" fmla="*/ 653373 h 1107398"/>
              <a:gd name="connsiteX145" fmla="*/ 783491 w 881832"/>
              <a:gd name="connsiteY145" fmla="*/ 669248 h 1107398"/>
              <a:gd name="connsiteX146" fmla="*/ 789841 w 881832"/>
              <a:gd name="connsiteY146" fmla="*/ 678773 h 1107398"/>
              <a:gd name="connsiteX147" fmla="*/ 799366 w 881832"/>
              <a:gd name="connsiteY147" fmla="*/ 688298 h 1107398"/>
              <a:gd name="connsiteX148" fmla="*/ 805716 w 881832"/>
              <a:gd name="connsiteY148" fmla="*/ 697823 h 1107398"/>
              <a:gd name="connsiteX149" fmla="*/ 815241 w 881832"/>
              <a:gd name="connsiteY149" fmla="*/ 707348 h 1107398"/>
              <a:gd name="connsiteX150" fmla="*/ 827941 w 881832"/>
              <a:gd name="connsiteY150" fmla="*/ 735923 h 1107398"/>
              <a:gd name="connsiteX151" fmla="*/ 831116 w 881832"/>
              <a:gd name="connsiteY151" fmla="*/ 748623 h 1107398"/>
              <a:gd name="connsiteX152" fmla="*/ 850166 w 881832"/>
              <a:gd name="connsiteY152" fmla="*/ 764498 h 1107398"/>
              <a:gd name="connsiteX153" fmla="*/ 869216 w 881832"/>
              <a:gd name="connsiteY153" fmla="*/ 767673 h 1107398"/>
              <a:gd name="connsiteX154" fmla="*/ 872391 w 881832"/>
              <a:gd name="connsiteY154" fmla="*/ 805773 h 1107398"/>
              <a:gd name="connsiteX155" fmla="*/ 862866 w 881832"/>
              <a:gd name="connsiteY155" fmla="*/ 808948 h 1107398"/>
              <a:gd name="connsiteX156" fmla="*/ 853341 w 881832"/>
              <a:gd name="connsiteY156" fmla="*/ 815298 h 1107398"/>
              <a:gd name="connsiteX157" fmla="*/ 846991 w 881832"/>
              <a:gd name="connsiteY157" fmla="*/ 824823 h 1107398"/>
              <a:gd name="connsiteX158" fmla="*/ 853341 w 881832"/>
              <a:gd name="connsiteY158" fmla="*/ 869273 h 1107398"/>
              <a:gd name="connsiteX159" fmla="*/ 856516 w 881832"/>
              <a:gd name="connsiteY159" fmla="*/ 901023 h 1107398"/>
              <a:gd name="connsiteX160" fmla="*/ 859691 w 881832"/>
              <a:gd name="connsiteY160" fmla="*/ 910548 h 1107398"/>
              <a:gd name="connsiteX161" fmla="*/ 850166 w 881832"/>
              <a:gd name="connsiteY161" fmla="*/ 951823 h 1107398"/>
              <a:gd name="connsiteX162" fmla="*/ 831116 w 881832"/>
              <a:gd name="connsiteY162" fmla="*/ 980398 h 1107398"/>
              <a:gd name="connsiteX163" fmla="*/ 821591 w 881832"/>
              <a:gd name="connsiteY163" fmla="*/ 999448 h 1107398"/>
              <a:gd name="connsiteX164" fmla="*/ 812066 w 881832"/>
              <a:gd name="connsiteY164" fmla="*/ 1002623 h 1107398"/>
              <a:gd name="connsiteX165" fmla="*/ 802541 w 881832"/>
              <a:gd name="connsiteY165" fmla="*/ 1008973 h 1107398"/>
              <a:gd name="connsiteX166" fmla="*/ 783491 w 881832"/>
              <a:gd name="connsiteY166" fmla="*/ 1005798 h 1107398"/>
              <a:gd name="connsiteX167" fmla="*/ 780316 w 881832"/>
              <a:gd name="connsiteY167" fmla="*/ 993098 h 1107398"/>
              <a:gd name="connsiteX168" fmla="*/ 777141 w 881832"/>
              <a:gd name="connsiteY168" fmla="*/ 974048 h 1107398"/>
              <a:gd name="connsiteX169" fmla="*/ 770791 w 881832"/>
              <a:gd name="connsiteY169" fmla="*/ 964523 h 1107398"/>
              <a:gd name="connsiteX170" fmla="*/ 742216 w 881832"/>
              <a:gd name="connsiteY170" fmla="*/ 948648 h 1107398"/>
              <a:gd name="connsiteX171" fmla="*/ 719991 w 881832"/>
              <a:gd name="connsiteY171" fmla="*/ 951823 h 1107398"/>
              <a:gd name="connsiteX172" fmla="*/ 710466 w 881832"/>
              <a:gd name="connsiteY172" fmla="*/ 954998 h 1107398"/>
              <a:gd name="connsiteX173" fmla="*/ 688241 w 881832"/>
              <a:gd name="connsiteY173" fmla="*/ 980398 h 1107398"/>
              <a:gd name="connsiteX174" fmla="*/ 691416 w 881832"/>
              <a:gd name="connsiteY174" fmla="*/ 1002623 h 1107398"/>
              <a:gd name="connsiteX175" fmla="*/ 694591 w 881832"/>
              <a:gd name="connsiteY175" fmla="*/ 1012148 h 1107398"/>
              <a:gd name="connsiteX176" fmla="*/ 704116 w 881832"/>
              <a:gd name="connsiteY176" fmla="*/ 1018498 h 1107398"/>
              <a:gd name="connsiteX177" fmla="*/ 713641 w 881832"/>
              <a:gd name="connsiteY177" fmla="*/ 1037548 h 1107398"/>
              <a:gd name="connsiteX178" fmla="*/ 723166 w 881832"/>
              <a:gd name="connsiteY178" fmla="*/ 1056598 h 1107398"/>
              <a:gd name="connsiteX179" fmla="*/ 716816 w 881832"/>
              <a:gd name="connsiteY179" fmla="*/ 1066123 h 1107398"/>
              <a:gd name="connsiteX180" fmla="*/ 704116 w 881832"/>
              <a:gd name="connsiteY180" fmla="*/ 1069298 h 1107398"/>
              <a:gd name="connsiteX181" fmla="*/ 678716 w 881832"/>
              <a:gd name="connsiteY181" fmla="*/ 1075648 h 1107398"/>
              <a:gd name="connsiteX182" fmla="*/ 666016 w 881832"/>
              <a:gd name="connsiteY182" fmla="*/ 1097873 h 1107398"/>
              <a:gd name="connsiteX183" fmla="*/ 643791 w 881832"/>
              <a:gd name="connsiteY183" fmla="*/ 1107398 h 1107398"/>
              <a:gd name="connsiteX184" fmla="*/ 605691 w 881832"/>
              <a:gd name="connsiteY184" fmla="*/ 1097873 h 1107398"/>
              <a:gd name="connsiteX185" fmla="*/ 596166 w 881832"/>
              <a:gd name="connsiteY185" fmla="*/ 1094698 h 1107398"/>
              <a:gd name="connsiteX186" fmla="*/ 586641 w 881832"/>
              <a:gd name="connsiteY186" fmla="*/ 1097873 h 1107398"/>
              <a:gd name="connsiteX187" fmla="*/ 577116 w 881832"/>
              <a:gd name="connsiteY187" fmla="*/ 1104223 h 1107398"/>
              <a:gd name="connsiteX188" fmla="*/ 548541 w 881832"/>
              <a:gd name="connsiteY188" fmla="*/ 1101048 h 1107398"/>
              <a:gd name="connsiteX189" fmla="*/ 564416 w 881832"/>
              <a:gd name="connsiteY189" fmla="*/ 1075648 h 1107398"/>
              <a:gd name="connsiteX190" fmla="*/ 570766 w 881832"/>
              <a:gd name="connsiteY190" fmla="*/ 1066123 h 1107398"/>
              <a:gd name="connsiteX191" fmla="*/ 589816 w 881832"/>
              <a:gd name="connsiteY191" fmla="*/ 1059773 h 1107398"/>
              <a:gd name="connsiteX192" fmla="*/ 599341 w 881832"/>
              <a:gd name="connsiteY192" fmla="*/ 1050248 h 1107398"/>
              <a:gd name="connsiteX193" fmla="*/ 608866 w 881832"/>
              <a:gd name="connsiteY193" fmla="*/ 1047073 h 1107398"/>
              <a:gd name="connsiteX194" fmla="*/ 618391 w 881832"/>
              <a:gd name="connsiteY194" fmla="*/ 1040723 h 1107398"/>
              <a:gd name="connsiteX195" fmla="*/ 621566 w 881832"/>
              <a:gd name="connsiteY195" fmla="*/ 1031198 h 1107398"/>
              <a:gd name="connsiteX196" fmla="*/ 615216 w 881832"/>
              <a:gd name="connsiteY196" fmla="*/ 1021673 h 1107398"/>
              <a:gd name="connsiteX197" fmla="*/ 577116 w 881832"/>
              <a:gd name="connsiteY197" fmla="*/ 1002623 h 1107398"/>
              <a:gd name="connsiteX198" fmla="*/ 567591 w 881832"/>
              <a:gd name="connsiteY198" fmla="*/ 999448 h 1107398"/>
              <a:gd name="connsiteX199" fmla="*/ 558066 w 881832"/>
              <a:gd name="connsiteY199" fmla="*/ 996273 h 1107398"/>
              <a:gd name="connsiteX200" fmla="*/ 500916 w 881832"/>
              <a:gd name="connsiteY200" fmla="*/ 999448 h 1107398"/>
              <a:gd name="connsiteX201" fmla="*/ 491391 w 881832"/>
              <a:gd name="connsiteY201" fmla="*/ 1005798 h 1107398"/>
              <a:gd name="connsiteX202" fmla="*/ 488216 w 881832"/>
              <a:gd name="connsiteY202" fmla="*/ 1021673 h 1107398"/>
              <a:gd name="connsiteX203" fmla="*/ 462816 w 881832"/>
              <a:gd name="connsiteY203" fmla="*/ 1015323 h 1107398"/>
              <a:gd name="connsiteX204" fmla="*/ 456466 w 881832"/>
              <a:gd name="connsiteY204" fmla="*/ 1005798 h 1107398"/>
              <a:gd name="connsiteX205" fmla="*/ 437416 w 881832"/>
              <a:gd name="connsiteY205" fmla="*/ 986748 h 1107398"/>
              <a:gd name="connsiteX206" fmla="*/ 427891 w 881832"/>
              <a:gd name="connsiteY206" fmla="*/ 977223 h 1107398"/>
              <a:gd name="connsiteX207" fmla="*/ 412016 w 881832"/>
              <a:gd name="connsiteY207" fmla="*/ 974048 h 1107398"/>
              <a:gd name="connsiteX208" fmla="*/ 399316 w 881832"/>
              <a:gd name="connsiteY208" fmla="*/ 961348 h 1107398"/>
              <a:gd name="connsiteX209" fmla="*/ 307241 w 881832"/>
              <a:gd name="connsiteY209" fmla="*/ 948648 h 1107398"/>
              <a:gd name="connsiteX210" fmla="*/ 246916 w 881832"/>
              <a:gd name="connsiteY210" fmla="*/ 948648 h 1107398"/>
              <a:gd name="connsiteX211" fmla="*/ 227866 w 881832"/>
              <a:gd name="connsiteY211" fmla="*/ 961348 h 1107398"/>
              <a:gd name="connsiteX212" fmla="*/ 208816 w 881832"/>
              <a:gd name="connsiteY212" fmla="*/ 970873 h 1107398"/>
              <a:gd name="connsiteX213" fmla="*/ 196116 w 881832"/>
              <a:gd name="connsiteY213" fmla="*/ 967698 h 1107398"/>
              <a:gd name="connsiteX214" fmla="*/ 192941 w 881832"/>
              <a:gd name="connsiteY214" fmla="*/ 951823 h 1107398"/>
              <a:gd name="connsiteX215" fmla="*/ 186591 w 881832"/>
              <a:gd name="connsiteY215" fmla="*/ 939123 h 1107398"/>
              <a:gd name="connsiteX216" fmla="*/ 154841 w 881832"/>
              <a:gd name="connsiteY216" fmla="*/ 939123 h 110739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  <a:cxn ang="0">
                <a:pos x="connsiteX149" y="connsiteY149"/>
              </a:cxn>
              <a:cxn ang="0">
                <a:pos x="connsiteX150" y="connsiteY150"/>
              </a:cxn>
              <a:cxn ang="0">
                <a:pos x="connsiteX151" y="connsiteY151"/>
              </a:cxn>
              <a:cxn ang="0">
                <a:pos x="connsiteX152" y="connsiteY152"/>
              </a:cxn>
              <a:cxn ang="0">
                <a:pos x="connsiteX153" y="connsiteY153"/>
              </a:cxn>
              <a:cxn ang="0">
                <a:pos x="connsiteX154" y="connsiteY154"/>
              </a:cxn>
              <a:cxn ang="0">
                <a:pos x="connsiteX155" y="connsiteY155"/>
              </a:cxn>
              <a:cxn ang="0">
                <a:pos x="connsiteX156" y="connsiteY156"/>
              </a:cxn>
              <a:cxn ang="0">
                <a:pos x="connsiteX157" y="connsiteY157"/>
              </a:cxn>
              <a:cxn ang="0">
                <a:pos x="connsiteX158" y="connsiteY158"/>
              </a:cxn>
              <a:cxn ang="0">
                <a:pos x="connsiteX159" y="connsiteY159"/>
              </a:cxn>
              <a:cxn ang="0">
                <a:pos x="connsiteX160" y="connsiteY160"/>
              </a:cxn>
              <a:cxn ang="0">
                <a:pos x="connsiteX161" y="connsiteY161"/>
              </a:cxn>
              <a:cxn ang="0">
                <a:pos x="connsiteX162" y="connsiteY162"/>
              </a:cxn>
              <a:cxn ang="0">
                <a:pos x="connsiteX163" y="connsiteY163"/>
              </a:cxn>
              <a:cxn ang="0">
                <a:pos x="connsiteX164" y="connsiteY164"/>
              </a:cxn>
              <a:cxn ang="0">
                <a:pos x="connsiteX165" y="connsiteY165"/>
              </a:cxn>
              <a:cxn ang="0">
                <a:pos x="connsiteX166" y="connsiteY166"/>
              </a:cxn>
              <a:cxn ang="0">
                <a:pos x="connsiteX167" y="connsiteY167"/>
              </a:cxn>
              <a:cxn ang="0">
                <a:pos x="connsiteX168" y="connsiteY168"/>
              </a:cxn>
              <a:cxn ang="0">
                <a:pos x="connsiteX169" y="connsiteY169"/>
              </a:cxn>
              <a:cxn ang="0">
                <a:pos x="connsiteX170" y="connsiteY170"/>
              </a:cxn>
              <a:cxn ang="0">
                <a:pos x="connsiteX171" y="connsiteY171"/>
              </a:cxn>
              <a:cxn ang="0">
                <a:pos x="connsiteX172" y="connsiteY172"/>
              </a:cxn>
              <a:cxn ang="0">
                <a:pos x="connsiteX173" y="connsiteY173"/>
              </a:cxn>
              <a:cxn ang="0">
                <a:pos x="connsiteX174" y="connsiteY174"/>
              </a:cxn>
              <a:cxn ang="0">
                <a:pos x="connsiteX175" y="connsiteY175"/>
              </a:cxn>
              <a:cxn ang="0">
                <a:pos x="connsiteX176" y="connsiteY176"/>
              </a:cxn>
              <a:cxn ang="0">
                <a:pos x="connsiteX177" y="connsiteY177"/>
              </a:cxn>
              <a:cxn ang="0">
                <a:pos x="connsiteX178" y="connsiteY178"/>
              </a:cxn>
              <a:cxn ang="0">
                <a:pos x="connsiteX179" y="connsiteY179"/>
              </a:cxn>
              <a:cxn ang="0">
                <a:pos x="connsiteX180" y="connsiteY180"/>
              </a:cxn>
              <a:cxn ang="0">
                <a:pos x="connsiteX181" y="connsiteY181"/>
              </a:cxn>
              <a:cxn ang="0">
                <a:pos x="connsiteX182" y="connsiteY182"/>
              </a:cxn>
              <a:cxn ang="0">
                <a:pos x="connsiteX183" y="connsiteY183"/>
              </a:cxn>
              <a:cxn ang="0">
                <a:pos x="connsiteX184" y="connsiteY184"/>
              </a:cxn>
              <a:cxn ang="0">
                <a:pos x="connsiteX185" y="connsiteY185"/>
              </a:cxn>
              <a:cxn ang="0">
                <a:pos x="connsiteX186" y="connsiteY186"/>
              </a:cxn>
              <a:cxn ang="0">
                <a:pos x="connsiteX187" y="connsiteY187"/>
              </a:cxn>
              <a:cxn ang="0">
                <a:pos x="connsiteX188" y="connsiteY188"/>
              </a:cxn>
              <a:cxn ang="0">
                <a:pos x="connsiteX189" y="connsiteY189"/>
              </a:cxn>
              <a:cxn ang="0">
                <a:pos x="connsiteX190" y="connsiteY190"/>
              </a:cxn>
              <a:cxn ang="0">
                <a:pos x="connsiteX191" y="connsiteY191"/>
              </a:cxn>
              <a:cxn ang="0">
                <a:pos x="connsiteX192" y="connsiteY192"/>
              </a:cxn>
              <a:cxn ang="0">
                <a:pos x="connsiteX193" y="connsiteY193"/>
              </a:cxn>
              <a:cxn ang="0">
                <a:pos x="connsiteX194" y="connsiteY194"/>
              </a:cxn>
              <a:cxn ang="0">
                <a:pos x="connsiteX195" y="connsiteY195"/>
              </a:cxn>
              <a:cxn ang="0">
                <a:pos x="connsiteX196" y="connsiteY196"/>
              </a:cxn>
              <a:cxn ang="0">
                <a:pos x="connsiteX197" y="connsiteY197"/>
              </a:cxn>
              <a:cxn ang="0">
                <a:pos x="connsiteX198" y="connsiteY198"/>
              </a:cxn>
              <a:cxn ang="0">
                <a:pos x="connsiteX199" y="connsiteY199"/>
              </a:cxn>
              <a:cxn ang="0">
                <a:pos x="connsiteX200" y="connsiteY200"/>
              </a:cxn>
              <a:cxn ang="0">
                <a:pos x="connsiteX201" y="connsiteY201"/>
              </a:cxn>
              <a:cxn ang="0">
                <a:pos x="connsiteX202" y="connsiteY202"/>
              </a:cxn>
              <a:cxn ang="0">
                <a:pos x="connsiteX203" y="connsiteY203"/>
              </a:cxn>
              <a:cxn ang="0">
                <a:pos x="connsiteX204" y="connsiteY204"/>
              </a:cxn>
              <a:cxn ang="0">
                <a:pos x="connsiteX205" y="connsiteY205"/>
              </a:cxn>
              <a:cxn ang="0">
                <a:pos x="connsiteX206" y="connsiteY206"/>
              </a:cxn>
              <a:cxn ang="0">
                <a:pos x="connsiteX207" y="connsiteY207"/>
              </a:cxn>
              <a:cxn ang="0">
                <a:pos x="connsiteX208" y="connsiteY208"/>
              </a:cxn>
              <a:cxn ang="0">
                <a:pos x="connsiteX209" y="connsiteY209"/>
              </a:cxn>
              <a:cxn ang="0">
                <a:pos x="connsiteX210" y="connsiteY210"/>
              </a:cxn>
              <a:cxn ang="0">
                <a:pos x="connsiteX211" y="connsiteY211"/>
              </a:cxn>
              <a:cxn ang="0">
                <a:pos x="connsiteX212" y="connsiteY212"/>
              </a:cxn>
              <a:cxn ang="0">
                <a:pos x="connsiteX213" y="connsiteY213"/>
              </a:cxn>
              <a:cxn ang="0">
                <a:pos x="connsiteX214" y="connsiteY214"/>
              </a:cxn>
              <a:cxn ang="0">
                <a:pos x="connsiteX215" y="connsiteY215"/>
              </a:cxn>
              <a:cxn ang="0">
                <a:pos x="connsiteX216" y="connsiteY216"/>
              </a:cxn>
            </a:cxnLst>
            <a:rect l="l" t="t" r="r" b="b"/>
            <a:pathLst>
              <a:path w="881832" h="1107398">
                <a:moveTo>
                  <a:pt x="154841" y="939123"/>
                </a:moveTo>
                <a:cubicBezTo>
                  <a:pt x="149020" y="923248"/>
                  <a:pt x="155606" y="875395"/>
                  <a:pt x="151666" y="843873"/>
                </a:cubicBezTo>
                <a:cubicBezTo>
                  <a:pt x="151193" y="840087"/>
                  <a:pt x="145454" y="839416"/>
                  <a:pt x="142141" y="837523"/>
                </a:cubicBezTo>
                <a:cubicBezTo>
                  <a:pt x="132260" y="831877"/>
                  <a:pt x="128355" y="831855"/>
                  <a:pt x="119916" y="824823"/>
                </a:cubicBezTo>
                <a:cubicBezTo>
                  <a:pt x="116467" y="821948"/>
                  <a:pt x="113566" y="818473"/>
                  <a:pt x="110391" y="815298"/>
                </a:cubicBezTo>
                <a:cubicBezTo>
                  <a:pt x="111449" y="812123"/>
                  <a:pt x="111475" y="808386"/>
                  <a:pt x="113566" y="805773"/>
                </a:cubicBezTo>
                <a:cubicBezTo>
                  <a:pt x="119048" y="798921"/>
                  <a:pt x="128165" y="798155"/>
                  <a:pt x="135791" y="796248"/>
                </a:cubicBezTo>
                <a:cubicBezTo>
                  <a:pt x="138966" y="794131"/>
                  <a:pt x="142618" y="792596"/>
                  <a:pt x="145316" y="789898"/>
                </a:cubicBezTo>
                <a:cubicBezTo>
                  <a:pt x="148014" y="787200"/>
                  <a:pt x="148686" y="782757"/>
                  <a:pt x="151666" y="780373"/>
                </a:cubicBezTo>
                <a:cubicBezTo>
                  <a:pt x="154279" y="778282"/>
                  <a:pt x="158016" y="778256"/>
                  <a:pt x="161191" y="777198"/>
                </a:cubicBezTo>
                <a:cubicBezTo>
                  <a:pt x="168213" y="770176"/>
                  <a:pt x="172646" y="766989"/>
                  <a:pt x="177066" y="758148"/>
                </a:cubicBezTo>
                <a:cubicBezTo>
                  <a:pt x="178563" y="755155"/>
                  <a:pt x="178385" y="751408"/>
                  <a:pt x="180241" y="748623"/>
                </a:cubicBezTo>
                <a:cubicBezTo>
                  <a:pt x="182732" y="744887"/>
                  <a:pt x="187009" y="742642"/>
                  <a:pt x="189766" y="739098"/>
                </a:cubicBezTo>
                <a:cubicBezTo>
                  <a:pt x="194451" y="733074"/>
                  <a:pt x="197070" y="725444"/>
                  <a:pt x="202466" y="720048"/>
                </a:cubicBezTo>
                <a:lnTo>
                  <a:pt x="221516" y="700998"/>
                </a:lnTo>
                <a:cubicBezTo>
                  <a:pt x="225764" y="688254"/>
                  <a:pt x="232249" y="679300"/>
                  <a:pt x="224691" y="666073"/>
                </a:cubicBezTo>
                <a:cubicBezTo>
                  <a:pt x="222798" y="662760"/>
                  <a:pt x="218341" y="661840"/>
                  <a:pt x="215166" y="659723"/>
                </a:cubicBezTo>
                <a:cubicBezTo>
                  <a:pt x="208558" y="633292"/>
                  <a:pt x="216604" y="659424"/>
                  <a:pt x="205641" y="637498"/>
                </a:cubicBezTo>
                <a:cubicBezTo>
                  <a:pt x="204144" y="634505"/>
                  <a:pt x="203385" y="631191"/>
                  <a:pt x="202466" y="627973"/>
                </a:cubicBezTo>
                <a:cubicBezTo>
                  <a:pt x="201267" y="623777"/>
                  <a:pt x="201712" y="618904"/>
                  <a:pt x="199291" y="615273"/>
                </a:cubicBezTo>
                <a:cubicBezTo>
                  <a:pt x="197174" y="612098"/>
                  <a:pt x="192941" y="611040"/>
                  <a:pt x="189766" y="608923"/>
                </a:cubicBezTo>
                <a:cubicBezTo>
                  <a:pt x="180427" y="594914"/>
                  <a:pt x="177150" y="594424"/>
                  <a:pt x="186591" y="570823"/>
                </a:cubicBezTo>
                <a:cubicBezTo>
                  <a:pt x="187834" y="567716"/>
                  <a:pt x="193190" y="569273"/>
                  <a:pt x="196116" y="567648"/>
                </a:cubicBezTo>
                <a:cubicBezTo>
                  <a:pt x="202787" y="563942"/>
                  <a:pt x="207926" y="557361"/>
                  <a:pt x="215166" y="554948"/>
                </a:cubicBezTo>
                <a:lnTo>
                  <a:pt x="243741" y="545423"/>
                </a:lnTo>
                <a:cubicBezTo>
                  <a:pt x="246916" y="544365"/>
                  <a:pt x="250481" y="544104"/>
                  <a:pt x="253266" y="542248"/>
                </a:cubicBezTo>
                <a:cubicBezTo>
                  <a:pt x="256441" y="540131"/>
                  <a:pt x="259284" y="537401"/>
                  <a:pt x="262791" y="535898"/>
                </a:cubicBezTo>
                <a:cubicBezTo>
                  <a:pt x="270276" y="532690"/>
                  <a:pt x="292566" y="530284"/>
                  <a:pt x="297716" y="529548"/>
                </a:cubicBezTo>
                <a:cubicBezTo>
                  <a:pt x="295809" y="521922"/>
                  <a:pt x="295043" y="512805"/>
                  <a:pt x="288191" y="507323"/>
                </a:cubicBezTo>
                <a:cubicBezTo>
                  <a:pt x="285578" y="505232"/>
                  <a:pt x="281659" y="505645"/>
                  <a:pt x="278666" y="504148"/>
                </a:cubicBezTo>
                <a:cubicBezTo>
                  <a:pt x="275253" y="502441"/>
                  <a:pt x="272316" y="499915"/>
                  <a:pt x="269141" y="497798"/>
                </a:cubicBezTo>
                <a:cubicBezTo>
                  <a:pt x="262237" y="477086"/>
                  <a:pt x="262466" y="481075"/>
                  <a:pt x="259616" y="459698"/>
                </a:cubicBezTo>
                <a:cubicBezTo>
                  <a:pt x="258349" y="450198"/>
                  <a:pt x="258765" y="440420"/>
                  <a:pt x="256441" y="431123"/>
                </a:cubicBezTo>
                <a:cubicBezTo>
                  <a:pt x="255516" y="427421"/>
                  <a:pt x="251798" y="425011"/>
                  <a:pt x="250091" y="421598"/>
                </a:cubicBezTo>
                <a:cubicBezTo>
                  <a:pt x="246256" y="413929"/>
                  <a:pt x="248149" y="408614"/>
                  <a:pt x="240566" y="402548"/>
                </a:cubicBezTo>
                <a:cubicBezTo>
                  <a:pt x="237953" y="400457"/>
                  <a:pt x="234342" y="399923"/>
                  <a:pt x="231041" y="399373"/>
                </a:cubicBezTo>
                <a:cubicBezTo>
                  <a:pt x="221588" y="397797"/>
                  <a:pt x="211991" y="397256"/>
                  <a:pt x="202466" y="396198"/>
                </a:cubicBezTo>
                <a:cubicBezTo>
                  <a:pt x="196116" y="394081"/>
                  <a:pt x="189403" y="392841"/>
                  <a:pt x="183416" y="389848"/>
                </a:cubicBezTo>
                <a:cubicBezTo>
                  <a:pt x="179183" y="387731"/>
                  <a:pt x="174825" y="385846"/>
                  <a:pt x="170716" y="383498"/>
                </a:cubicBezTo>
                <a:cubicBezTo>
                  <a:pt x="167403" y="381605"/>
                  <a:pt x="164604" y="378855"/>
                  <a:pt x="161191" y="377148"/>
                </a:cubicBezTo>
                <a:cubicBezTo>
                  <a:pt x="158198" y="375651"/>
                  <a:pt x="154841" y="375031"/>
                  <a:pt x="151666" y="373973"/>
                </a:cubicBezTo>
                <a:cubicBezTo>
                  <a:pt x="150608" y="352806"/>
                  <a:pt x="152456" y="331292"/>
                  <a:pt x="148491" y="310473"/>
                </a:cubicBezTo>
                <a:cubicBezTo>
                  <a:pt x="147865" y="307185"/>
                  <a:pt x="142294" y="307648"/>
                  <a:pt x="138966" y="307298"/>
                </a:cubicBezTo>
                <a:cubicBezTo>
                  <a:pt x="122093" y="305522"/>
                  <a:pt x="105099" y="305181"/>
                  <a:pt x="88166" y="304123"/>
                </a:cubicBezTo>
                <a:cubicBezTo>
                  <a:pt x="84991" y="302006"/>
                  <a:pt x="82054" y="299480"/>
                  <a:pt x="78641" y="297773"/>
                </a:cubicBezTo>
                <a:cubicBezTo>
                  <a:pt x="75648" y="296276"/>
                  <a:pt x="71729" y="296689"/>
                  <a:pt x="69116" y="294598"/>
                </a:cubicBezTo>
                <a:cubicBezTo>
                  <a:pt x="57021" y="284922"/>
                  <a:pt x="69570" y="284166"/>
                  <a:pt x="53241" y="278723"/>
                </a:cubicBezTo>
                <a:cubicBezTo>
                  <a:pt x="47748" y="276892"/>
                  <a:pt x="11455" y="272706"/>
                  <a:pt x="8791" y="272373"/>
                </a:cubicBezTo>
                <a:cubicBezTo>
                  <a:pt x="7733" y="269198"/>
                  <a:pt x="6535" y="266066"/>
                  <a:pt x="5616" y="262848"/>
                </a:cubicBezTo>
                <a:cubicBezTo>
                  <a:pt x="3012" y="253735"/>
                  <a:pt x="0" y="249046"/>
                  <a:pt x="5616" y="240623"/>
                </a:cubicBezTo>
                <a:cubicBezTo>
                  <a:pt x="8107" y="236887"/>
                  <a:pt x="11966" y="234273"/>
                  <a:pt x="15141" y="231098"/>
                </a:cubicBezTo>
                <a:cubicBezTo>
                  <a:pt x="14083" y="221573"/>
                  <a:pt x="13321" y="212010"/>
                  <a:pt x="11966" y="202523"/>
                </a:cubicBezTo>
                <a:cubicBezTo>
                  <a:pt x="11203" y="197181"/>
                  <a:pt x="8791" y="192044"/>
                  <a:pt x="8791" y="186648"/>
                </a:cubicBezTo>
                <a:cubicBezTo>
                  <a:pt x="8791" y="174958"/>
                  <a:pt x="3376" y="159652"/>
                  <a:pt x="11966" y="151723"/>
                </a:cubicBezTo>
                <a:cubicBezTo>
                  <a:pt x="21330" y="143079"/>
                  <a:pt x="37366" y="149606"/>
                  <a:pt x="50066" y="148548"/>
                </a:cubicBezTo>
                <a:cubicBezTo>
                  <a:pt x="56416" y="146431"/>
                  <a:pt x="62622" y="143821"/>
                  <a:pt x="69116" y="142198"/>
                </a:cubicBezTo>
                <a:cubicBezTo>
                  <a:pt x="113818" y="131022"/>
                  <a:pt x="70439" y="144932"/>
                  <a:pt x="97691" y="135848"/>
                </a:cubicBezTo>
                <a:cubicBezTo>
                  <a:pt x="102143" y="122493"/>
                  <a:pt x="105823" y="106962"/>
                  <a:pt x="113566" y="94573"/>
                </a:cubicBezTo>
                <a:cubicBezTo>
                  <a:pt x="116371" y="90086"/>
                  <a:pt x="120015" y="86179"/>
                  <a:pt x="123091" y="81873"/>
                </a:cubicBezTo>
                <a:cubicBezTo>
                  <a:pt x="125309" y="78768"/>
                  <a:pt x="127734" y="75761"/>
                  <a:pt x="129441" y="72348"/>
                </a:cubicBezTo>
                <a:cubicBezTo>
                  <a:pt x="130938" y="69355"/>
                  <a:pt x="130249" y="65190"/>
                  <a:pt x="132616" y="62823"/>
                </a:cubicBezTo>
                <a:cubicBezTo>
                  <a:pt x="135963" y="59476"/>
                  <a:pt x="141083" y="58590"/>
                  <a:pt x="145316" y="56473"/>
                </a:cubicBezTo>
                <a:cubicBezTo>
                  <a:pt x="149151" y="6613"/>
                  <a:pt x="135823" y="0"/>
                  <a:pt x="205641" y="18373"/>
                </a:cubicBezTo>
                <a:cubicBezTo>
                  <a:pt x="209861" y="19484"/>
                  <a:pt x="208099" y="26769"/>
                  <a:pt x="208816" y="31073"/>
                </a:cubicBezTo>
                <a:cubicBezTo>
                  <a:pt x="210219" y="39489"/>
                  <a:pt x="209075" y="48454"/>
                  <a:pt x="211991" y="56473"/>
                </a:cubicBezTo>
                <a:cubicBezTo>
                  <a:pt x="214755" y="64073"/>
                  <a:pt x="224060" y="67777"/>
                  <a:pt x="231041" y="69173"/>
                </a:cubicBezTo>
                <a:cubicBezTo>
                  <a:pt x="238379" y="70641"/>
                  <a:pt x="245869" y="71210"/>
                  <a:pt x="253266" y="72348"/>
                </a:cubicBezTo>
                <a:cubicBezTo>
                  <a:pt x="259629" y="73327"/>
                  <a:pt x="265966" y="74465"/>
                  <a:pt x="272316" y="75523"/>
                </a:cubicBezTo>
                <a:cubicBezTo>
                  <a:pt x="274433" y="78698"/>
                  <a:pt x="277116" y="81561"/>
                  <a:pt x="278666" y="85048"/>
                </a:cubicBezTo>
                <a:cubicBezTo>
                  <a:pt x="281384" y="91165"/>
                  <a:pt x="285016" y="104098"/>
                  <a:pt x="285016" y="104098"/>
                </a:cubicBezTo>
                <a:cubicBezTo>
                  <a:pt x="286074" y="119973"/>
                  <a:pt x="285575" y="136029"/>
                  <a:pt x="288191" y="151723"/>
                </a:cubicBezTo>
                <a:cubicBezTo>
                  <a:pt x="288818" y="155487"/>
                  <a:pt x="293038" y="157741"/>
                  <a:pt x="294541" y="161248"/>
                </a:cubicBezTo>
                <a:cubicBezTo>
                  <a:pt x="296260" y="165259"/>
                  <a:pt x="295295" y="170317"/>
                  <a:pt x="297716" y="173948"/>
                </a:cubicBezTo>
                <a:cubicBezTo>
                  <a:pt x="302747" y="181495"/>
                  <a:pt x="316205" y="182091"/>
                  <a:pt x="323116" y="183473"/>
                </a:cubicBezTo>
                <a:cubicBezTo>
                  <a:pt x="326291" y="185590"/>
                  <a:pt x="330257" y="186843"/>
                  <a:pt x="332641" y="189823"/>
                </a:cubicBezTo>
                <a:cubicBezTo>
                  <a:pt x="334732" y="192436"/>
                  <a:pt x="334319" y="196355"/>
                  <a:pt x="335816" y="199348"/>
                </a:cubicBezTo>
                <a:cubicBezTo>
                  <a:pt x="337523" y="202761"/>
                  <a:pt x="340049" y="205698"/>
                  <a:pt x="342166" y="208873"/>
                </a:cubicBezTo>
                <a:cubicBezTo>
                  <a:pt x="340938" y="219925"/>
                  <a:pt x="340145" y="245241"/>
                  <a:pt x="332641" y="256498"/>
                </a:cubicBezTo>
                <a:cubicBezTo>
                  <a:pt x="330524" y="259673"/>
                  <a:pt x="329271" y="263639"/>
                  <a:pt x="326291" y="266023"/>
                </a:cubicBezTo>
                <a:cubicBezTo>
                  <a:pt x="323678" y="268114"/>
                  <a:pt x="319941" y="268140"/>
                  <a:pt x="316766" y="269198"/>
                </a:cubicBezTo>
                <a:cubicBezTo>
                  <a:pt x="315429" y="271204"/>
                  <a:pt x="305598" y="284140"/>
                  <a:pt x="307241" y="288248"/>
                </a:cubicBezTo>
                <a:cubicBezTo>
                  <a:pt x="308658" y="291791"/>
                  <a:pt x="313591" y="292481"/>
                  <a:pt x="316766" y="294598"/>
                </a:cubicBezTo>
                <a:cubicBezTo>
                  <a:pt x="341108" y="293540"/>
                  <a:pt x="365732" y="295272"/>
                  <a:pt x="389791" y="291423"/>
                </a:cubicBezTo>
                <a:cubicBezTo>
                  <a:pt x="393559" y="290820"/>
                  <a:pt x="392828" y="283791"/>
                  <a:pt x="396141" y="281898"/>
                </a:cubicBezTo>
                <a:cubicBezTo>
                  <a:pt x="400826" y="279221"/>
                  <a:pt x="406810" y="280143"/>
                  <a:pt x="412016" y="278723"/>
                </a:cubicBezTo>
                <a:cubicBezTo>
                  <a:pt x="418474" y="276962"/>
                  <a:pt x="431066" y="272373"/>
                  <a:pt x="431066" y="272373"/>
                </a:cubicBezTo>
                <a:cubicBezTo>
                  <a:pt x="433183" y="268140"/>
                  <a:pt x="434665" y="263524"/>
                  <a:pt x="437416" y="259673"/>
                </a:cubicBezTo>
                <a:cubicBezTo>
                  <a:pt x="440894" y="254804"/>
                  <a:pt x="450637" y="246389"/>
                  <a:pt x="456466" y="243798"/>
                </a:cubicBezTo>
                <a:cubicBezTo>
                  <a:pt x="462583" y="241080"/>
                  <a:pt x="469166" y="239565"/>
                  <a:pt x="475516" y="237448"/>
                </a:cubicBezTo>
                <a:lnTo>
                  <a:pt x="485041" y="234273"/>
                </a:lnTo>
                <a:cubicBezTo>
                  <a:pt x="489686" y="227305"/>
                  <a:pt x="495055" y="220105"/>
                  <a:pt x="497741" y="212048"/>
                </a:cubicBezTo>
                <a:cubicBezTo>
                  <a:pt x="498171" y="210758"/>
                  <a:pt x="501319" y="190212"/>
                  <a:pt x="504091" y="186648"/>
                </a:cubicBezTo>
                <a:cubicBezTo>
                  <a:pt x="509604" y="179559"/>
                  <a:pt x="518160" y="175070"/>
                  <a:pt x="523141" y="167598"/>
                </a:cubicBezTo>
                <a:lnTo>
                  <a:pt x="535841" y="148548"/>
                </a:lnTo>
                <a:cubicBezTo>
                  <a:pt x="537958" y="145373"/>
                  <a:pt x="540984" y="142643"/>
                  <a:pt x="542191" y="139023"/>
                </a:cubicBezTo>
                <a:cubicBezTo>
                  <a:pt x="543249" y="135848"/>
                  <a:pt x="542999" y="131865"/>
                  <a:pt x="545366" y="129498"/>
                </a:cubicBezTo>
                <a:cubicBezTo>
                  <a:pt x="547733" y="127131"/>
                  <a:pt x="551716" y="127381"/>
                  <a:pt x="554891" y="126323"/>
                </a:cubicBezTo>
                <a:cubicBezTo>
                  <a:pt x="568649" y="128440"/>
                  <a:pt x="583057" y="127991"/>
                  <a:pt x="596166" y="132673"/>
                </a:cubicBezTo>
                <a:cubicBezTo>
                  <a:pt x="599318" y="133799"/>
                  <a:pt x="598832" y="138890"/>
                  <a:pt x="599341" y="142198"/>
                </a:cubicBezTo>
                <a:cubicBezTo>
                  <a:pt x="600958" y="152710"/>
                  <a:pt x="600899" y="163436"/>
                  <a:pt x="602516" y="173948"/>
                </a:cubicBezTo>
                <a:cubicBezTo>
                  <a:pt x="604463" y="186601"/>
                  <a:pt x="606552" y="183903"/>
                  <a:pt x="618391" y="189823"/>
                </a:cubicBezTo>
                <a:cubicBezTo>
                  <a:pt x="644849" y="188765"/>
                  <a:pt x="671410" y="189199"/>
                  <a:pt x="697766" y="186648"/>
                </a:cubicBezTo>
                <a:cubicBezTo>
                  <a:pt x="713164" y="185158"/>
                  <a:pt x="716586" y="178797"/>
                  <a:pt x="729516" y="173948"/>
                </a:cubicBezTo>
                <a:cubicBezTo>
                  <a:pt x="733602" y="172416"/>
                  <a:pt x="737983" y="171831"/>
                  <a:pt x="742216" y="170773"/>
                </a:cubicBezTo>
                <a:cubicBezTo>
                  <a:pt x="745391" y="168656"/>
                  <a:pt x="748328" y="166130"/>
                  <a:pt x="751741" y="164423"/>
                </a:cubicBezTo>
                <a:cubicBezTo>
                  <a:pt x="754734" y="162926"/>
                  <a:pt x="758340" y="162873"/>
                  <a:pt x="761266" y="161248"/>
                </a:cubicBezTo>
                <a:cubicBezTo>
                  <a:pt x="767937" y="157542"/>
                  <a:pt x="780316" y="148548"/>
                  <a:pt x="780316" y="148548"/>
                </a:cubicBezTo>
                <a:cubicBezTo>
                  <a:pt x="786666" y="149606"/>
                  <a:pt x="793907" y="148311"/>
                  <a:pt x="799366" y="151723"/>
                </a:cubicBezTo>
                <a:cubicBezTo>
                  <a:pt x="803380" y="154231"/>
                  <a:pt x="803368" y="160314"/>
                  <a:pt x="805716" y="164423"/>
                </a:cubicBezTo>
                <a:cubicBezTo>
                  <a:pt x="807609" y="167736"/>
                  <a:pt x="810516" y="170461"/>
                  <a:pt x="812066" y="173948"/>
                </a:cubicBezTo>
                <a:cubicBezTo>
                  <a:pt x="814784" y="180065"/>
                  <a:pt x="818416" y="192998"/>
                  <a:pt x="818416" y="192998"/>
                </a:cubicBezTo>
                <a:cubicBezTo>
                  <a:pt x="817358" y="198290"/>
                  <a:pt x="819057" y="205057"/>
                  <a:pt x="815241" y="208873"/>
                </a:cubicBezTo>
                <a:cubicBezTo>
                  <a:pt x="811425" y="212689"/>
                  <a:pt x="804601" y="210739"/>
                  <a:pt x="799366" y="212048"/>
                </a:cubicBezTo>
                <a:cubicBezTo>
                  <a:pt x="796119" y="212860"/>
                  <a:pt x="793059" y="214304"/>
                  <a:pt x="789841" y="215223"/>
                </a:cubicBezTo>
                <a:cubicBezTo>
                  <a:pt x="785645" y="216422"/>
                  <a:pt x="781401" y="217451"/>
                  <a:pt x="777141" y="218398"/>
                </a:cubicBezTo>
                <a:cubicBezTo>
                  <a:pt x="754153" y="223506"/>
                  <a:pt x="768762" y="219074"/>
                  <a:pt x="751741" y="224748"/>
                </a:cubicBezTo>
                <a:cubicBezTo>
                  <a:pt x="748566" y="227923"/>
                  <a:pt x="743097" y="229870"/>
                  <a:pt x="742216" y="234273"/>
                </a:cubicBezTo>
                <a:cubicBezTo>
                  <a:pt x="740534" y="242682"/>
                  <a:pt x="743992" y="259242"/>
                  <a:pt x="751741" y="266023"/>
                </a:cubicBezTo>
                <a:cubicBezTo>
                  <a:pt x="757484" y="271049"/>
                  <a:pt x="764441" y="274490"/>
                  <a:pt x="770791" y="278723"/>
                </a:cubicBezTo>
                <a:cubicBezTo>
                  <a:pt x="784719" y="288008"/>
                  <a:pt x="777263" y="282783"/>
                  <a:pt x="793016" y="294598"/>
                </a:cubicBezTo>
                <a:cubicBezTo>
                  <a:pt x="794074" y="297773"/>
                  <a:pt x="794335" y="301338"/>
                  <a:pt x="796191" y="304123"/>
                </a:cubicBezTo>
                <a:cubicBezTo>
                  <a:pt x="810235" y="325189"/>
                  <a:pt x="801678" y="302398"/>
                  <a:pt x="812066" y="323173"/>
                </a:cubicBezTo>
                <a:cubicBezTo>
                  <a:pt x="814604" y="328248"/>
                  <a:pt x="817060" y="340651"/>
                  <a:pt x="818416" y="345398"/>
                </a:cubicBezTo>
                <a:cubicBezTo>
                  <a:pt x="827526" y="377282"/>
                  <a:pt x="814840" y="327921"/>
                  <a:pt x="824766" y="367623"/>
                </a:cubicBezTo>
                <a:cubicBezTo>
                  <a:pt x="825311" y="379604"/>
                  <a:pt x="815471" y="428178"/>
                  <a:pt x="834291" y="446998"/>
                </a:cubicBezTo>
                <a:cubicBezTo>
                  <a:pt x="836989" y="449696"/>
                  <a:pt x="840641" y="451231"/>
                  <a:pt x="843816" y="453348"/>
                </a:cubicBezTo>
                <a:cubicBezTo>
                  <a:pt x="845933" y="456523"/>
                  <a:pt x="848459" y="459460"/>
                  <a:pt x="850166" y="462873"/>
                </a:cubicBezTo>
                <a:cubicBezTo>
                  <a:pt x="856936" y="476413"/>
                  <a:pt x="852095" y="483611"/>
                  <a:pt x="850166" y="500973"/>
                </a:cubicBezTo>
                <a:cubicBezTo>
                  <a:pt x="849336" y="500766"/>
                  <a:pt x="830011" y="496279"/>
                  <a:pt x="827941" y="494623"/>
                </a:cubicBezTo>
                <a:cubicBezTo>
                  <a:pt x="824961" y="492239"/>
                  <a:pt x="824827" y="487120"/>
                  <a:pt x="821591" y="485098"/>
                </a:cubicBezTo>
                <a:cubicBezTo>
                  <a:pt x="815915" y="481550"/>
                  <a:pt x="808891" y="480865"/>
                  <a:pt x="802541" y="478748"/>
                </a:cubicBezTo>
                <a:lnTo>
                  <a:pt x="783491" y="472398"/>
                </a:lnTo>
                <a:lnTo>
                  <a:pt x="773966" y="469223"/>
                </a:lnTo>
                <a:cubicBezTo>
                  <a:pt x="765499" y="470281"/>
                  <a:pt x="756198" y="468582"/>
                  <a:pt x="748566" y="472398"/>
                </a:cubicBezTo>
                <a:cubicBezTo>
                  <a:pt x="744333" y="474515"/>
                  <a:pt x="744080" y="480748"/>
                  <a:pt x="742216" y="485098"/>
                </a:cubicBezTo>
                <a:cubicBezTo>
                  <a:pt x="733596" y="505211"/>
                  <a:pt x="746250" y="490215"/>
                  <a:pt x="732691" y="526373"/>
                </a:cubicBezTo>
                <a:cubicBezTo>
                  <a:pt x="730011" y="533519"/>
                  <a:pt x="722404" y="538183"/>
                  <a:pt x="719991" y="545423"/>
                </a:cubicBezTo>
                <a:cubicBezTo>
                  <a:pt x="715609" y="558568"/>
                  <a:pt x="718672" y="552163"/>
                  <a:pt x="710466" y="564473"/>
                </a:cubicBezTo>
                <a:cubicBezTo>
                  <a:pt x="708187" y="573588"/>
                  <a:pt x="704806" y="588493"/>
                  <a:pt x="700941" y="596223"/>
                </a:cubicBezTo>
                <a:cubicBezTo>
                  <a:pt x="692884" y="612336"/>
                  <a:pt x="697216" y="604985"/>
                  <a:pt x="688241" y="618448"/>
                </a:cubicBezTo>
                <a:cubicBezTo>
                  <a:pt x="692474" y="620565"/>
                  <a:pt x="696547" y="623040"/>
                  <a:pt x="700941" y="624798"/>
                </a:cubicBezTo>
                <a:cubicBezTo>
                  <a:pt x="707156" y="627284"/>
                  <a:pt x="713641" y="629031"/>
                  <a:pt x="719991" y="631148"/>
                </a:cubicBezTo>
                <a:lnTo>
                  <a:pt x="739041" y="637498"/>
                </a:lnTo>
                <a:cubicBezTo>
                  <a:pt x="742216" y="638556"/>
                  <a:pt x="745781" y="638817"/>
                  <a:pt x="748566" y="640673"/>
                </a:cubicBezTo>
                <a:lnTo>
                  <a:pt x="767616" y="653373"/>
                </a:lnTo>
                <a:cubicBezTo>
                  <a:pt x="784549" y="678773"/>
                  <a:pt x="762324" y="648081"/>
                  <a:pt x="783491" y="669248"/>
                </a:cubicBezTo>
                <a:cubicBezTo>
                  <a:pt x="786189" y="671946"/>
                  <a:pt x="787398" y="675842"/>
                  <a:pt x="789841" y="678773"/>
                </a:cubicBezTo>
                <a:cubicBezTo>
                  <a:pt x="792716" y="682222"/>
                  <a:pt x="796491" y="684849"/>
                  <a:pt x="799366" y="688298"/>
                </a:cubicBezTo>
                <a:cubicBezTo>
                  <a:pt x="801809" y="691229"/>
                  <a:pt x="803273" y="694892"/>
                  <a:pt x="805716" y="697823"/>
                </a:cubicBezTo>
                <a:cubicBezTo>
                  <a:pt x="808591" y="701272"/>
                  <a:pt x="812366" y="703899"/>
                  <a:pt x="815241" y="707348"/>
                </a:cubicBezTo>
                <a:cubicBezTo>
                  <a:pt x="822687" y="716283"/>
                  <a:pt x="824974" y="724056"/>
                  <a:pt x="827941" y="735923"/>
                </a:cubicBezTo>
                <a:cubicBezTo>
                  <a:pt x="828999" y="740156"/>
                  <a:pt x="828951" y="744834"/>
                  <a:pt x="831116" y="748623"/>
                </a:cubicBezTo>
                <a:cubicBezTo>
                  <a:pt x="833197" y="752264"/>
                  <a:pt x="845525" y="762951"/>
                  <a:pt x="850166" y="764498"/>
                </a:cubicBezTo>
                <a:cubicBezTo>
                  <a:pt x="856273" y="766534"/>
                  <a:pt x="862866" y="766615"/>
                  <a:pt x="869216" y="767673"/>
                </a:cubicBezTo>
                <a:cubicBezTo>
                  <a:pt x="878555" y="781682"/>
                  <a:pt x="881832" y="782172"/>
                  <a:pt x="872391" y="805773"/>
                </a:cubicBezTo>
                <a:cubicBezTo>
                  <a:pt x="871148" y="808880"/>
                  <a:pt x="865859" y="807451"/>
                  <a:pt x="862866" y="808948"/>
                </a:cubicBezTo>
                <a:cubicBezTo>
                  <a:pt x="859453" y="810655"/>
                  <a:pt x="856516" y="813181"/>
                  <a:pt x="853341" y="815298"/>
                </a:cubicBezTo>
                <a:cubicBezTo>
                  <a:pt x="851224" y="818473"/>
                  <a:pt x="847284" y="821018"/>
                  <a:pt x="846991" y="824823"/>
                </a:cubicBezTo>
                <a:cubicBezTo>
                  <a:pt x="845717" y="841383"/>
                  <a:pt x="849590" y="854268"/>
                  <a:pt x="853341" y="869273"/>
                </a:cubicBezTo>
                <a:cubicBezTo>
                  <a:pt x="854399" y="879856"/>
                  <a:pt x="854899" y="890511"/>
                  <a:pt x="856516" y="901023"/>
                </a:cubicBezTo>
                <a:cubicBezTo>
                  <a:pt x="857025" y="904331"/>
                  <a:pt x="859691" y="907201"/>
                  <a:pt x="859691" y="910548"/>
                </a:cubicBezTo>
                <a:cubicBezTo>
                  <a:pt x="859691" y="963705"/>
                  <a:pt x="861141" y="927130"/>
                  <a:pt x="850166" y="951823"/>
                </a:cubicBezTo>
                <a:cubicBezTo>
                  <a:pt x="838131" y="978902"/>
                  <a:pt x="852342" y="964478"/>
                  <a:pt x="831116" y="980398"/>
                </a:cubicBezTo>
                <a:cubicBezTo>
                  <a:pt x="829024" y="986673"/>
                  <a:pt x="827186" y="994972"/>
                  <a:pt x="821591" y="999448"/>
                </a:cubicBezTo>
                <a:cubicBezTo>
                  <a:pt x="818978" y="1001539"/>
                  <a:pt x="815059" y="1001126"/>
                  <a:pt x="812066" y="1002623"/>
                </a:cubicBezTo>
                <a:cubicBezTo>
                  <a:pt x="808653" y="1004330"/>
                  <a:pt x="805716" y="1006856"/>
                  <a:pt x="802541" y="1008973"/>
                </a:cubicBezTo>
                <a:cubicBezTo>
                  <a:pt x="796191" y="1007915"/>
                  <a:pt x="788729" y="1009540"/>
                  <a:pt x="783491" y="1005798"/>
                </a:cubicBezTo>
                <a:cubicBezTo>
                  <a:pt x="779940" y="1003262"/>
                  <a:pt x="781172" y="997377"/>
                  <a:pt x="780316" y="993098"/>
                </a:cubicBezTo>
                <a:cubicBezTo>
                  <a:pt x="779053" y="986785"/>
                  <a:pt x="779177" y="980155"/>
                  <a:pt x="777141" y="974048"/>
                </a:cubicBezTo>
                <a:cubicBezTo>
                  <a:pt x="775934" y="970428"/>
                  <a:pt x="773663" y="967036"/>
                  <a:pt x="770791" y="964523"/>
                </a:cubicBezTo>
                <a:cubicBezTo>
                  <a:pt x="757354" y="952766"/>
                  <a:pt x="755298" y="953009"/>
                  <a:pt x="742216" y="948648"/>
                </a:cubicBezTo>
                <a:cubicBezTo>
                  <a:pt x="734808" y="949706"/>
                  <a:pt x="727329" y="950355"/>
                  <a:pt x="719991" y="951823"/>
                </a:cubicBezTo>
                <a:cubicBezTo>
                  <a:pt x="716709" y="952479"/>
                  <a:pt x="712833" y="952631"/>
                  <a:pt x="710466" y="954998"/>
                </a:cubicBezTo>
                <a:cubicBezTo>
                  <a:pt x="673424" y="992040"/>
                  <a:pt x="715228" y="962406"/>
                  <a:pt x="688241" y="980398"/>
                </a:cubicBezTo>
                <a:cubicBezTo>
                  <a:pt x="689299" y="987806"/>
                  <a:pt x="689948" y="995285"/>
                  <a:pt x="691416" y="1002623"/>
                </a:cubicBezTo>
                <a:cubicBezTo>
                  <a:pt x="692072" y="1005905"/>
                  <a:pt x="692500" y="1009535"/>
                  <a:pt x="694591" y="1012148"/>
                </a:cubicBezTo>
                <a:cubicBezTo>
                  <a:pt x="696975" y="1015128"/>
                  <a:pt x="700941" y="1016381"/>
                  <a:pt x="704116" y="1018498"/>
                </a:cubicBezTo>
                <a:cubicBezTo>
                  <a:pt x="712096" y="1042439"/>
                  <a:pt x="701331" y="1012929"/>
                  <a:pt x="713641" y="1037548"/>
                </a:cubicBezTo>
                <a:cubicBezTo>
                  <a:pt x="726786" y="1063838"/>
                  <a:pt x="704968" y="1029301"/>
                  <a:pt x="723166" y="1056598"/>
                </a:cubicBezTo>
                <a:cubicBezTo>
                  <a:pt x="721049" y="1059773"/>
                  <a:pt x="719991" y="1064006"/>
                  <a:pt x="716816" y="1066123"/>
                </a:cubicBezTo>
                <a:cubicBezTo>
                  <a:pt x="713185" y="1068544"/>
                  <a:pt x="708312" y="1068099"/>
                  <a:pt x="704116" y="1069298"/>
                </a:cubicBezTo>
                <a:cubicBezTo>
                  <a:pt x="681336" y="1075807"/>
                  <a:pt x="710991" y="1069193"/>
                  <a:pt x="678716" y="1075648"/>
                </a:cubicBezTo>
                <a:cubicBezTo>
                  <a:pt x="656378" y="1090540"/>
                  <a:pt x="681709" y="1070410"/>
                  <a:pt x="666016" y="1097873"/>
                </a:cubicBezTo>
                <a:cubicBezTo>
                  <a:pt x="662362" y="1104268"/>
                  <a:pt x="649328" y="1106014"/>
                  <a:pt x="643791" y="1107398"/>
                </a:cubicBezTo>
                <a:cubicBezTo>
                  <a:pt x="618139" y="1103123"/>
                  <a:pt x="630848" y="1106259"/>
                  <a:pt x="605691" y="1097873"/>
                </a:cubicBezTo>
                <a:lnTo>
                  <a:pt x="596166" y="1094698"/>
                </a:lnTo>
                <a:cubicBezTo>
                  <a:pt x="592991" y="1095756"/>
                  <a:pt x="589634" y="1096376"/>
                  <a:pt x="586641" y="1097873"/>
                </a:cubicBezTo>
                <a:cubicBezTo>
                  <a:pt x="583228" y="1099580"/>
                  <a:pt x="580919" y="1103906"/>
                  <a:pt x="577116" y="1104223"/>
                </a:cubicBezTo>
                <a:cubicBezTo>
                  <a:pt x="567565" y="1105019"/>
                  <a:pt x="558066" y="1102106"/>
                  <a:pt x="548541" y="1101048"/>
                </a:cubicBezTo>
                <a:cubicBezTo>
                  <a:pt x="554114" y="1067611"/>
                  <a:pt x="544767" y="1092022"/>
                  <a:pt x="564416" y="1075648"/>
                </a:cubicBezTo>
                <a:cubicBezTo>
                  <a:pt x="567347" y="1073205"/>
                  <a:pt x="567530" y="1068145"/>
                  <a:pt x="570766" y="1066123"/>
                </a:cubicBezTo>
                <a:cubicBezTo>
                  <a:pt x="576442" y="1062575"/>
                  <a:pt x="589816" y="1059773"/>
                  <a:pt x="589816" y="1059773"/>
                </a:cubicBezTo>
                <a:cubicBezTo>
                  <a:pt x="592991" y="1056598"/>
                  <a:pt x="595605" y="1052739"/>
                  <a:pt x="599341" y="1050248"/>
                </a:cubicBezTo>
                <a:cubicBezTo>
                  <a:pt x="602126" y="1048392"/>
                  <a:pt x="605873" y="1048570"/>
                  <a:pt x="608866" y="1047073"/>
                </a:cubicBezTo>
                <a:cubicBezTo>
                  <a:pt x="612279" y="1045366"/>
                  <a:pt x="615216" y="1042840"/>
                  <a:pt x="618391" y="1040723"/>
                </a:cubicBezTo>
                <a:cubicBezTo>
                  <a:pt x="619449" y="1037548"/>
                  <a:pt x="622116" y="1034499"/>
                  <a:pt x="621566" y="1031198"/>
                </a:cubicBezTo>
                <a:cubicBezTo>
                  <a:pt x="620939" y="1027434"/>
                  <a:pt x="618088" y="1024186"/>
                  <a:pt x="615216" y="1021673"/>
                </a:cubicBezTo>
                <a:cubicBezTo>
                  <a:pt x="600066" y="1008416"/>
                  <a:pt x="595101" y="1008618"/>
                  <a:pt x="577116" y="1002623"/>
                </a:cubicBezTo>
                <a:lnTo>
                  <a:pt x="567591" y="999448"/>
                </a:lnTo>
                <a:lnTo>
                  <a:pt x="558066" y="996273"/>
                </a:lnTo>
                <a:cubicBezTo>
                  <a:pt x="539016" y="997331"/>
                  <a:pt x="519804" y="996750"/>
                  <a:pt x="500916" y="999448"/>
                </a:cubicBezTo>
                <a:cubicBezTo>
                  <a:pt x="497138" y="999988"/>
                  <a:pt x="493284" y="1002485"/>
                  <a:pt x="491391" y="1005798"/>
                </a:cubicBezTo>
                <a:cubicBezTo>
                  <a:pt x="488714" y="1010483"/>
                  <a:pt x="489274" y="1016381"/>
                  <a:pt x="488216" y="1021673"/>
                </a:cubicBezTo>
                <a:cubicBezTo>
                  <a:pt x="487425" y="1021515"/>
                  <a:pt x="466070" y="1017926"/>
                  <a:pt x="462816" y="1015323"/>
                </a:cubicBezTo>
                <a:cubicBezTo>
                  <a:pt x="459836" y="1012939"/>
                  <a:pt x="459001" y="1008650"/>
                  <a:pt x="456466" y="1005798"/>
                </a:cubicBezTo>
                <a:cubicBezTo>
                  <a:pt x="450500" y="999086"/>
                  <a:pt x="443766" y="993098"/>
                  <a:pt x="437416" y="986748"/>
                </a:cubicBezTo>
                <a:cubicBezTo>
                  <a:pt x="434241" y="983573"/>
                  <a:pt x="432294" y="978104"/>
                  <a:pt x="427891" y="977223"/>
                </a:cubicBezTo>
                <a:lnTo>
                  <a:pt x="412016" y="974048"/>
                </a:lnTo>
                <a:cubicBezTo>
                  <a:pt x="407783" y="969815"/>
                  <a:pt x="404587" y="964186"/>
                  <a:pt x="399316" y="961348"/>
                </a:cubicBezTo>
                <a:cubicBezTo>
                  <a:pt x="371079" y="946143"/>
                  <a:pt x="337617" y="950167"/>
                  <a:pt x="307241" y="948648"/>
                </a:cubicBezTo>
                <a:cubicBezTo>
                  <a:pt x="284220" y="944811"/>
                  <a:pt x="273945" y="941535"/>
                  <a:pt x="246916" y="948648"/>
                </a:cubicBezTo>
                <a:cubicBezTo>
                  <a:pt x="239536" y="950590"/>
                  <a:pt x="234216" y="957115"/>
                  <a:pt x="227866" y="961348"/>
                </a:cubicBezTo>
                <a:cubicBezTo>
                  <a:pt x="215556" y="969554"/>
                  <a:pt x="221961" y="966491"/>
                  <a:pt x="208816" y="970873"/>
                </a:cubicBezTo>
                <a:cubicBezTo>
                  <a:pt x="204583" y="969815"/>
                  <a:pt x="198910" y="971050"/>
                  <a:pt x="196116" y="967698"/>
                </a:cubicBezTo>
                <a:cubicBezTo>
                  <a:pt x="192661" y="963552"/>
                  <a:pt x="194648" y="956943"/>
                  <a:pt x="192941" y="951823"/>
                </a:cubicBezTo>
                <a:cubicBezTo>
                  <a:pt x="191444" y="947333"/>
                  <a:pt x="189938" y="942470"/>
                  <a:pt x="186591" y="939123"/>
                </a:cubicBezTo>
                <a:cubicBezTo>
                  <a:pt x="182412" y="934944"/>
                  <a:pt x="160662" y="954998"/>
                  <a:pt x="154841" y="939123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5" name="Полилиния 334"/>
          <p:cNvSpPr/>
          <p:nvPr/>
        </p:nvSpPr>
        <p:spPr>
          <a:xfrm>
            <a:off x="7847806" y="5410994"/>
            <a:ext cx="790998" cy="1260739"/>
          </a:xfrm>
          <a:custGeom>
            <a:avLst/>
            <a:gdLst>
              <a:gd name="connsiteX0" fmla="*/ 765210 w 768385"/>
              <a:gd name="connsiteY0" fmla="*/ 1062038 h 1255972"/>
              <a:gd name="connsiteX1" fmla="*/ 746160 w 768385"/>
              <a:gd name="connsiteY1" fmla="*/ 1038225 h 1255972"/>
              <a:gd name="connsiteX2" fmla="*/ 741398 w 768385"/>
              <a:gd name="connsiteY2" fmla="*/ 1000125 h 1255972"/>
              <a:gd name="connsiteX3" fmla="*/ 731873 w 768385"/>
              <a:gd name="connsiteY3" fmla="*/ 971550 h 1255972"/>
              <a:gd name="connsiteX4" fmla="*/ 727110 w 768385"/>
              <a:gd name="connsiteY4" fmla="*/ 952500 h 1255972"/>
              <a:gd name="connsiteX5" fmla="*/ 717585 w 768385"/>
              <a:gd name="connsiteY5" fmla="*/ 938213 h 1255972"/>
              <a:gd name="connsiteX6" fmla="*/ 712823 w 768385"/>
              <a:gd name="connsiteY6" fmla="*/ 909638 h 1255972"/>
              <a:gd name="connsiteX7" fmla="*/ 708060 w 768385"/>
              <a:gd name="connsiteY7" fmla="*/ 852488 h 1255972"/>
              <a:gd name="connsiteX8" fmla="*/ 698535 w 768385"/>
              <a:gd name="connsiteY8" fmla="*/ 823913 h 1255972"/>
              <a:gd name="connsiteX9" fmla="*/ 693773 w 768385"/>
              <a:gd name="connsiteY9" fmla="*/ 809625 h 1255972"/>
              <a:gd name="connsiteX10" fmla="*/ 684248 w 768385"/>
              <a:gd name="connsiteY10" fmla="*/ 781050 h 1255972"/>
              <a:gd name="connsiteX11" fmla="*/ 679485 w 768385"/>
              <a:gd name="connsiteY11" fmla="*/ 766763 h 1255972"/>
              <a:gd name="connsiteX12" fmla="*/ 669960 w 768385"/>
              <a:gd name="connsiteY12" fmla="*/ 752475 h 1255972"/>
              <a:gd name="connsiteX13" fmla="*/ 660435 w 768385"/>
              <a:gd name="connsiteY13" fmla="*/ 723900 h 1255972"/>
              <a:gd name="connsiteX14" fmla="*/ 655673 w 768385"/>
              <a:gd name="connsiteY14" fmla="*/ 709613 h 1255972"/>
              <a:gd name="connsiteX15" fmla="*/ 646148 w 768385"/>
              <a:gd name="connsiteY15" fmla="*/ 595313 h 1255972"/>
              <a:gd name="connsiteX16" fmla="*/ 636623 w 768385"/>
              <a:gd name="connsiteY16" fmla="*/ 581025 h 1255972"/>
              <a:gd name="connsiteX17" fmla="*/ 631860 w 768385"/>
              <a:gd name="connsiteY17" fmla="*/ 552450 h 1255972"/>
              <a:gd name="connsiteX18" fmla="*/ 617573 w 768385"/>
              <a:gd name="connsiteY18" fmla="*/ 471488 h 1255972"/>
              <a:gd name="connsiteX19" fmla="*/ 612810 w 768385"/>
              <a:gd name="connsiteY19" fmla="*/ 457200 h 1255972"/>
              <a:gd name="connsiteX20" fmla="*/ 608048 w 768385"/>
              <a:gd name="connsiteY20" fmla="*/ 442913 h 1255972"/>
              <a:gd name="connsiteX21" fmla="*/ 603285 w 768385"/>
              <a:gd name="connsiteY21" fmla="*/ 395288 h 1255972"/>
              <a:gd name="connsiteX22" fmla="*/ 612810 w 768385"/>
              <a:gd name="connsiteY22" fmla="*/ 280988 h 1255972"/>
              <a:gd name="connsiteX23" fmla="*/ 622335 w 768385"/>
              <a:gd name="connsiteY23" fmla="*/ 252413 h 1255972"/>
              <a:gd name="connsiteX24" fmla="*/ 646148 w 768385"/>
              <a:gd name="connsiteY24" fmla="*/ 209550 h 1255972"/>
              <a:gd name="connsiteX25" fmla="*/ 631860 w 768385"/>
              <a:gd name="connsiteY25" fmla="*/ 161925 h 1255972"/>
              <a:gd name="connsiteX26" fmla="*/ 588998 w 768385"/>
              <a:gd name="connsiteY26" fmla="*/ 147638 h 1255972"/>
              <a:gd name="connsiteX27" fmla="*/ 574710 w 768385"/>
              <a:gd name="connsiteY27" fmla="*/ 142875 h 1255972"/>
              <a:gd name="connsiteX28" fmla="*/ 550898 w 768385"/>
              <a:gd name="connsiteY28" fmla="*/ 166688 h 1255972"/>
              <a:gd name="connsiteX29" fmla="*/ 527085 w 768385"/>
              <a:gd name="connsiteY29" fmla="*/ 185738 h 1255972"/>
              <a:gd name="connsiteX30" fmla="*/ 488985 w 768385"/>
              <a:gd name="connsiteY30" fmla="*/ 171450 h 1255972"/>
              <a:gd name="connsiteX31" fmla="*/ 479460 w 768385"/>
              <a:gd name="connsiteY31" fmla="*/ 152400 h 1255972"/>
              <a:gd name="connsiteX32" fmla="*/ 436598 w 768385"/>
              <a:gd name="connsiteY32" fmla="*/ 128588 h 1255972"/>
              <a:gd name="connsiteX33" fmla="*/ 422310 w 768385"/>
              <a:gd name="connsiteY33" fmla="*/ 119063 h 1255972"/>
              <a:gd name="connsiteX34" fmla="*/ 346110 w 768385"/>
              <a:gd name="connsiteY34" fmla="*/ 109538 h 1255972"/>
              <a:gd name="connsiteX35" fmla="*/ 279435 w 768385"/>
              <a:gd name="connsiteY35" fmla="*/ 104775 h 1255972"/>
              <a:gd name="connsiteX36" fmla="*/ 241335 w 768385"/>
              <a:gd name="connsiteY36" fmla="*/ 100013 h 1255972"/>
              <a:gd name="connsiteX37" fmla="*/ 227048 w 768385"/>
              <a:gd name="connsiteY37" fmla="*/ 90488 h 1255972"/>
              <a:gd name="connsiteX38" fmla="*/ 231810 w 768385"/>
              <a:gd name="connsiteY38" fmla="*/ 71438 h 1255972"/>
              <a:gd name="connsiteX39" fmla="*/ 246098 w 768385"/>
              <a:gd name="connsiteY39" fmla="*/ 57150 h 1255972"/>
              <a:gd name="connsiteX40" fmla="*/ 222285 w 768385"/>
              <a:gd name="connsiteY40" fmla="*/ 19050 h 1255972"/>
              <a:gd name="connsiteX41" fmla="*/ 203235 w 768385"/>
              <a:gd name="connsiteY41" fmla="*/ 14288 h 1255972"/>
              <a:gd name="connsiteX42" fmla="*/ 169898 w 768385"/>
              <a:gd name="connsiteY42" fmla="*/ 0 h 1255972"/>
              <a:gd name="connsiteX43" fmla="*/ 150848 w 768385"/>
              <a:gd name="connsiteY43" fmla="*/ 4763 h 1255972"/>
              <a:gd name="connsiteX44" fmla="*/ 136560 w 768385"/>
              <a:gd name="connsiteY44" fmla="*/ 19050 h 1255972"/>
              <a:gd name="connsiteX45" fmla="*/ 131798 w 768385"/>
              <a:gd name="connsiteY45" fmla="*/ 33338 h 1255972"/>
              <a:gd name="connsiteX46" fmla="*/ 127035 w 768385"/>
              <a:gd name="connsiteY46" fmla="*/ 76200 h 1255972"/>
              <a:gd name="connsiteX47" fmla="*/ 117510 w 768385"/>
              <a:gd name="connsiteY47" fmla="*/ 104775 h 1255972"/>
              <a:gd name="connsiteX48" fmla="*/ 107985 w 768385"/>
              <a:gd name="connsiteY48" fmla="*/ 123825 h 1255972"/>
              <a:gd name="connsiteX49" fmla="*/ 88935 w 768385"/>
              <a:gd name="connsiteY49" fmla="*/ 152400 h 1255972"/>
              <a:gd name="connsiteX50" fmla="*/ 117510 w 768385"/>
              <a:gd name="connsiteY50" fmla="*/ 157163 h 1255972"/>
              <a:gd name="connsiteX51" fmla="*/ 131798 w 768385"/>
              <a:gd name="connsiteY51" fmla="*/ 166688 h 1255972"/>
              <a:gd name="connsiteX52" fmla="*/ 146085 w 768385"/>
              <a:gd name="connsiteY52" fmla="*/ 171450 h 1255972"/>
              <a:gd name="connsiteX53" fmla="*/ 155610 w 768385"/>
              <a:gd name="connsiteY53" fmla="*/ 185738 h 1255972"/>
              <a:gd name="connsiteX54" fmla="*/ 179423 w 768385"/>
              <a:gd name="connsiteY54" fmla="*/ 209550 h 1255972"/>
              <a:gd name="connsiteX55" fmla="*/ 184185 w 768385"/>
              <a:gd name="connsiteY55" fmla="*/ 223838 h 1255972"/>
              <a:gd name="connsiteX56" fmla="*/ 188948 w 768385"/>
              <a:gd name="connsiteY56" fmla="*/ 242888 h 1255972"/>
              <a:gd name="connsiteX57" fmla="*/ 198473 w 768385"/>
              <a:gd name="connsiteY57" fmla="*/ 261938 h 1255972"/>
              <a:gd name="connsiteX58" fmla="*/ 207998 w 768385"/>
              <a:gd name="connsiteY58" fmla="*/ 276225 h 1255972"/>
              <a:gd name="connsiteX59" fmla="*/ 250860 w 768385"/>
              <a:gd name="connsiteY59" fmla="*/ 290513 h 1255972"/>
              <a:gd name="connsiteX60" fmla="*/ 265148 w 768385"/>
              <a:gd name="connsiteY60" fmla="*/ 300038 h 1255972"/>
              <a:gd name="connsiteX61" fmla="*/ 274673 w 768385"/>
              <a:gd name="connsiteY61" fmla="*/ 314325 h 1255972"/>
              <a:gd name="connsiteX62" fmla="*/ 269910 w 768385"/>
              <a:gd name="connsiteY62" fmla="*/ 328613 h 1255972"/>
              <a:gd name="connsiteX63" fmla="*/ 241335 w 768385"/>
              <a:gd name="connsiteY63" fmla="*/ 352425 h 1255972"/>
              <a:gd name="connsiteX64" fmla="*/ 250860 w 768385"/>
              <a:gd name="connsiteY64" fmla="*/ 395288 h 1255972"/>
              <a:gd name="connsiteX65" fmla="*/ 260385 w 768385"/>
              <a:gd name="connsiteY65" fmla="*/ 423863 h 1255972"/>
              <a:gd name="connsiteX66" fmla="*/ 236573 w 768385"/>
              <a:gd name="connsiteY66" fmla="*/ 495300 h 1255972"/>
              <a:gd name="connsiteX67" fmla="*/ 222285 w 768385"/>
              <a:gd name="connsiteY67" fmla="*/ 528638 h 1255972"/>
              <a:gd name="connsiteX68" fmla="*/ 198473 w 768385"/>
              <a:gd name="connsiteY68" fmla="*/ 533400 h 1255972"/>
              <a:gd name="connsiteX69" fmla="*/ 203235 w 768385"/>
              <a:gd name="connsiteY69" fmla="*/ 557213 h 1255972"/>
              <a:gd name="connsiteX70" fmla="*/ 217523 w 768385"/>
              <a:gd name="connsiteY70" fmla="*/ 561975 h 1255972"/>
              <a:gd name="connsiteX71" fmla="*/ 231810 w 768385"/>
              <a:gd name="connsiteY71" fmla="*/ 571500 h 1255972"/>
              <a:gd name="connsiteX72" fmla="*/ 250860 w 768385"/>
              <a:gd name="connsiteY72" fmla="*/ 576263 h 1255972"/>
              <a:gd name="connsiteX73" fmla="*/ 265148 w 768385"/>
              <a:gd name="connsiteY73" fmla="*/ 581025 h 1255972"/>
              <a:gd name="connsiteX74" fmla="*/ 269910 w 768385"/>
              <a:gd name="connsiteY74" fmla="*/ 595313 h 1255972"/>
              <a:gd name="connsiteX75" fmla="*/ 255623 w 768385"/>
              <a:gd name="connsiteY75" fmla="*/ 628650 h 1255972"/>
              <a:gd name="connsiteX76" fmla="*/ 269910 w 768385"/>
              <a:gd name="connsiteY76" fmla="*/ 642938 h 1255972"/>
              <a:gd name="connsiteX77" fmla="*/ 274673 w 768385"/>
              <a:gd name="connsiteY77" fmla="*/ 671513 h 1255972"/>
              <a:gd name="connsiteX78" fmla="*/ 260385 w 768385"/>
              <a:gd name="connsiteY78" fmla="*/ 676275 h 1255972"/>
              <a:gd name="connsiteX79" fmla="*/ 246098 w 768385"/>
              <a:gd name="connsiteY79" fmla="*/ 685800 h 1255972"/>
              <a:gd name="connsiteX80" fmla="*/ 217523 w 768385"/>
              <a:gd name="connsiteY80" fmla="*/ 700088 h 1255972"/>
              <a:gd name="connsiteX81" fmla="*/ 169898 w 768385"/>
              <a:gd name="connsiteY81" fmla="*/ 695325 h 1255972"/>
              <a:gd name="connsiteX82" fmla="*/ 141323 w 768385"/>
              <a:gd name="connsiteY82" fmla="*/ 690563 h 1255972"/>
              <a:gd name="connsiteX83" fmla="*/ 136560 w 768385"/>
              <a:gd name="connsiteY83" fmla="*/ 704850 h 1255972"/>
              <a:gd name="connsiteX84" fmla="*/ 131798 w 768385"/>
              <a:gd name="connsiteY84" fmla="*/ 738188 h 1255972"/>
              <a:gd name="connsiteX85" fmla="*/ 103223 w 768385"/>
              <a:gd name="connsiteY85" fmla="*/ 733425 h 1255972"/>
              <a:gd name="connsiteX86" fmla="*/ 93698 w 768385"/>
              <a:gd name="connsiteY86" fmla="*/ 719138 h 1255972"/>
              <a:gd name="connsiteX87" fmla="*/ 60360 w 768385"/>
              <a:gd name="connsiteY87" fmla="*/ 704850 h 1255972"/>
              <a:gd name="connsiteX88" fmla="*/ 22260 w 768385"/>
              <a:gd name="connsiteY88" fmla="*/ 709613 h 1255972"/>
              <a:gd name="connsiteX89" fmla="*/ 12735 w 768385"/>
              <a:gd name="connsiteY89" fmla="*/ 747713 h 1255972"/>
              <a:gd name="connsiteX90" fmla="*/ 31785 w 768385"/>
              <a:gd name="connsiteY90" fmla="*/ 781050 h 1255972"/>
              <a:gd name="connsiteX91" fmla="*/ 50835 w 768385"/>
              <a:gd name="connsiteY91" fmla="*/ 833438 h 1255972"/>
              <a:gd name="connsiteX92" fmla="*/ 79410 w 768385"/>
              <a:gd name="connsiteY92" fmla="*/ 847725 h 1255972"/>
              <a:gd name="connsiteX93" fmla="*/ 141323 w 768385"/>
              <a:gd name="connsiteY93" fmla="*/ 866775 h 1255972"/>
              <a:gd name="connsiteX94" fmla="*/ 160373 w 768385"/>
              <a:gd name="connsiteY94" fmla="*/ 885825 h 1255972"/>
              <a:gd name="connsiteX95" fmla="*/ 174660 w 768385"/>
              <a:gd name="connsiteY95" fmla="*/ 919163 h 1255972"/>
              <a:gd name="connsiteX96" fmla="*/ 207998 w 768385"/>
              <a:gd name="connsiteY96" fmla="*/ 933450 h 1255972"/>
              <a:gd name="connsiteX97" fmla="*/ 212760 w 768385"/>
              <a:gd name="connsiteY97" fmla="*/ 947738 h 1255972"/>
              <a:gd name="connsiteX98" fmla="*/ 198473 w 768385"/>
              <a:gd name="connsiteY98" fmla="*/ 981075 h 1255972"/>
              <a:gd name="connsiteX99" fmla="*/ 169898 w 768385"/>
              <a:gd name="connsiteY99" fmla="*/ 1009650 h 1255972"/>
              <a:gd name="connsiteX100" fmla="*/ 160373 w 768385"/>
              <a:gd name="connsiteY100" fmla="*/ 1023938 h 1255972"/>
              <a:gd name="connsiteX101" fmla="*/ 179423 w 768385"/>
              <a:gd name="connsiteY101" fmla="*/ 1062038 h 1255972"/>
              <a:gd name="connsiteX102" fmla="*/ 217523 w 768385"/>
              <a:gd name="connsiteY102" fmla="*/ 1047750 h 1255972"/>
              <a:gd name="connsiteX103" fmla="*/ 303248 w 768385"/>
              <a:gd name="connsiteY103" fmla="*/ 1028700 h 1255972"/>
              <a:gd name="connsiteX104" fmla="*/ 317535 w 768385"/>
              <a:gd name="connsiteY104" fmla="*/ 1023938 h 1255972"/>
              <a:gd name="connsiteX105" fmla="*/ 350873 w 768385"/>
              <a:gd name="connsiteY105" fmla="*/ 1014413 h 1255972"/>
              <a:gd name="connsiteX106" fmla="*/ 355635 w 768385"/>
              <a:gd name="connsiteY106" fmla="*/ 1000125 h 1255972"/>
              <a:gd name="connsiteX107" fmla="*/ 341348 w 768385"/>
              <a:gd name="connsiteY107" fmla="*/ 990600 h 1255972"/>
              <a:gd name="connsiteX108" fmla="*/ 360398 w 768385"/>
              <a:gd name="connsiteY108" fmla="*/ 985838 h 1255972"/>
              <a:gd name="connsiteX109" fmla="*/ 431835 w 768385"/>
              <a:gd name="connsiteY109" fmla="*/ 981075 h 1255972"/>
              <a:gd name="connsiteX110" fmla="*/ 436598 w 768385"/>
              <a:gd name="connsiteY110" fmla="*/ 1000125 h 1255972"/>
              <a:gd name="connsiteX111" fmla="*/ 460410 w 768385"/>
              <a:gd name="connsiteY111" fmla="*/ 1028700 h 1255972"/>
              <a:gd name="connsiteX112" fmla="*/ 469935 w 768385"/>
              <a:gd name="connsiteY112" fmla="*/ 1042988 h 1255972"/>
              <a:gd name="connsiteX113" fmla="*/ 469935 w 768385"/>
              <a:gd name="connsiteY113" fmla="*/ 1123950 h 1255972"/>
              <a:gd name="connsiteX114" fmla="*/ 488985 w 768385"/>
              <a:gd name="connsiteY114" fmla="*/ 1152525 h 1255972"/>
              <a:gd name="connsiteX115" fmla="*/ 517560 w 768385"/>
              <a:gd name="connsiteY115" fmla="*/ 1162050 h 1255972"/>
              <a:gd name="connsiteX116" fmla="*/ 536610 w 768385"/>
              <a:gd name="connsiteY116" fmla="*/ 1185863 h 1255972"/>
              <a:gd name="connsiteX117" fmla="*/ 565185 w 768385"/>
              <a:gd name="connsiteY117" fmla="*/ 1209675 h 1255972"/>
              <a:gd name="connsiteX118" fmla="*/ 579473 w 768385"/>
              <a:gd name="connsiteY118" fmla="*/ 1214438 h 1255972"/>
              <a:gd name="connsiteX119" fmla="*/ 584235 w 768385"/>
              <a:gd name="connsiteY119" fmla="*/ 1228725 h 1255972"/>
              <a:gd name="connsiteX120" fmla="*/ 588998 w 768385"/>
              <a:gd name="connsiteY120" fmla="*/ 1252538 h 1255972"/>
              <a:gd name="connsiteX121" fmla="*/ 603285 w 768385"/>
              <a:gd name="connsiteY121" fmla="*/ 1243013 h 1255972"/>
              <a:gd name="connsiteX122" fmla="*/ 608048 w 768385"/>
              <a:gd name="connsiteY122" fmla="*/ 1228725 h 1255972"/>
              <a:gd name="connsiteX123" fmla="*/ 622335 w 768385"/>
              <a:gd name="connsiteY123" fmla="*/ 1219200 h 1255972"/>
              <a:gd name="connsiteX124" fmla="*/ 631860 w 768385"/>
              <a:gd name="connsiteY124" fmla="*/ 1204913 h 1255972"/>
              <a:gd name="connsiteX125" fmla="*/ 641385 w 768385"/>
              <a:gd name="connsiteY125" fmla="*/ 1143000 h 1255972"/>
              <a:gd name="connsiteX126" fmla="*/ 650910 w 768385"/>
              <a:gd name="connsiteY126" fmla="*/ 1128713 h 1255972"/>
              <a:gd name="connsiteX127" fmla="*/ 655673 w 768385"/>
              <a:gd name="connsiteY127" fmla="*/ 1114425 h 1255972"/>
              <a:gd name="connsiteX128" fmla="*/ 698535 w 768385"/>
              <a:gd name="connsiteY128" fmla="*/ 1100138 h 1255972"/>
              <a:gd name="connsiteX129" fmla="*/ 727110 w 768385"/>
              <a:gd name="connsiteY129" fmla="*/ 1090613 h 1255972"/>
              <a:gd name="connsiteX130" fmla="*/ 765210 w 768385"/>
              <a:gd name="connsiteY130" fmla="*/ 1062038 h 125597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</a:cxnLst>
            <a:rect l="l" t="t" r="r" b="b"/>
            <a:pathLst>
              <a:path w="768385" h="1255972">
                <a:moveTo>
                  <a:pt x="765210" y="1062038"/>
                </a:moveTo>
                <a:cubicBezTo>
                  <a:pt x="768385" y="1053307"/>
                  <a:pt x="749809" y="1047713"/>
                  <a:pt x="746160" y="1038225"/>
                </a:cubicBezTo>
                <a:cubicBezTo>
                  <a:pt x="741566" y="1026279"/>
                  <a:pt x="744080" y="1012640"/>
                  <a:pt x="741398" y="1000125"/>
                </a:cubicBezTo>
                <a:cubicBezTo>
                  <a:pt x="739294" y="990308"/>
                  <a:pt x="734308" y="981290"/>
                  <a:pt x="731873" y="971550"/>
                </a:cubicBezTo>
                <a:cubicBezTo>
                  <a:pt x="730285" y="965200"/>
                  <a:pt x="729688" y="958516"/>
                  <a:pt x="727110" y="952500"/>
                </a:cubicBezTo>
                <a:cubicBezTo>
                  <a:pt x="724855" y="947239"/>
                  <a:pt x="720760" y="942975"/>
                  <a:pt x="717585" y="938213"/>
                </a:cubicBezTo>
                <a:cubicBezTo>
                  <a:pt x="715998" y="928688"/>
                  <a:pt x="713889" y="919235"/>
                  <a:pt x="712823" y="909638"/>
                </a:cubicBezTo>
                <a:cubicBezTo>
                  <a:pt x="710712" y="890639"/>
                  <a:pt x="711203" y="871344"/>
                  <a:pt x="708060" y="852488"/>
                </a:cubicBezTo>
                <a:cubicBezTo>
                  <a:pt x="706409" y="842584"/>
                  <a:pt x="701710" y="833438"/>
                  <a:pt x="698535" y="823913"/>
                </a:cubicBezTo>
                <a:lnTo>
                  <a:pt x="693773" y="809625"/>
                </a:lnTo>
                <a:lnTo>
                  <a:pt x="684248" y="781050"/>
                </a:lnTo>
                <a:cubicBezTo>
                  <a:pt x="682661" y="776288"/>
                  <a:pt x="682270" y="770940"/>
                  <a:pt x="679485" y="766763"/>
                </a:cubicBezTo>
                <a:lnTo>
                  <a:pt x="669960" y="752475"/>
                </a:lnTo>
                <a:lnTo>
                  <a:pt x="660435" y="723900"/>
                </a:lnTo>
                <a:lnTo>
                  <a:pt x="655673" y="709613"/>
                </a:lnTo>
                <a:cubicBezTo>
                  <a:pt x="652498" y="671513"/>
                  <a:pt x="651751" y="633132"/>
                  <a:pt x="646148" y="595313"/>
                </a:cubicBezTo>
                <a:cubicBezTo>
                  <a:pt x="645309" y="589651"/>
                  <a:pt x="638433" y="586455"/>
                  <a:pt x="636623" y="581025"/>
                </a:cubicBezTo>
                <a:cubicBezTo>
                  <a:pt x="633569" y="571864"/>
                  <a:pt x="632988" y="562040"/>
                  <a:pt x="631860" y="552450"/>
                </a:cubicBezTo>
                <a:cubicBezTo>
                  <a:pt x="623611" y="482331"/>
                  <a:pt x="634119" y="521126"/>
                  <a:pt x="617573" y="471488"/>
                </a:cubicBezTo>
                <a:lnTo>
                  <a:pt x="612810" y="457200"/>
                </a:lnTo>
                <a:lnTo>
                  <a:pt x="608048" y="442913"/>
                </a:lnTo>
                <a:cubicBezTo>
                  <a:pt x="606460" y="427038"/>
                  <a:pt x="603285" y="411242"/>
                  <a:pt x="603285" y="395288"/>
                </a:cubicBezTo>
                <a:cubicBezTo>
                  <a:pt x="603285" y="368916"/>
                  <a:pt x="603515" y="315069"/>
                  <a:pt x="612810" y="280988"/>
                </a:cubicBezTo>
                <a:cubicBezTo>
                  <a:pt x="615452" y="271302"/>
                  <a:pt x="616766" y="260767"/>
                  <a:pt x="622335" y="252413"/>
                </a:cubicBezTo>
                <a:cubicBezTo>
                  <a:pt x="644170" y="219661"/>
                  <a:pt x="637765" y="234698"/>
                  <a:pt x="646148" y="209550"/>
                </a:cubicBezTo>
                <a:cubicBezTo>
                  <a:pt x="644816" y="200227"/>
                  <a:pt x="645449" y="170418"/>
                  <a:pt x="631860" y="161925"/>
                </a:cubicBezTo>
                <a:cubicBezTo>
                  <a:pt x="631856" y="161923"/>
                  <a:pt x="596144" y="150020"/>
                  <a:pt x="588998" y="147638"/>
                </a:cubicBezTo>
                <a:lnTo>
                  <a:pt x="574710" y="142875"/>
                </a:lnTo>
                <a:cubicBezTo>
                  <a:pt x="549312" y="180973"/>
                  <a:pt x="582645" y="134941"/>
                  <a:pt x="550898" y="166688"/>
                </a:cubicBezTo>
                <a:cubicBezTo>
                  <a:pt x="529356" y="188230"/>
                  <a:pt x="554900" y="176466"/>
                  <a:pt x="527085" y="185738"/>
                </a:cubicBezTo>
                <a:cubicBezTo>
                  <a:pt x="513517" y="183024"/>
                  <a:pt x="498795" y="183222"/>
                  <a:pt x="488985" y="171450"/>
                </a:cubicBezTo>
                <a:cubicBezTo>
                  <a:pt x="484440" y="165996"/>
                  <a:pt x="484480" y="157420"/>
                  <a:pt x="479460" y="152400"/>
                </a:cubicBezTo>
                <a:cubicBezTo>
                  <a:pt x="463084" y="136024"/>
                  <a:pt x="454564" y="134576"/>
                  <a:pt x="436598" y="128588"/>
                </a:cubicBezTo>
                <a:cubicBezTo>
                  <a:pt x="431835" y="125413"/>
                  <a:pt x="427430" y="121623"/>
                  <a:pt x="422310" y="119063"/>
                </a:cubicBezTo>
                <a:cubicBezTo>
                  <a:pt x="401747" y="108781"/>
                  <a:pt x="357940" y="110448"/>
                  <a:pt x="346110" y="109538"/>
                </a:cubicBezTo>
                <a:cubicBezTo>
                  <a:pt x="305393" y="95966"/>
                  <a:pt x="327498" y="98768"/>
                  <a:pt x="279435" y="104775"/>
                </a:cubicBezTo>
                <a:cubicBezTo>
                  <a:pt x="266735" y="103188"/>
                  <a:pt x="253683" y="103381"/>
                  <a:pt x="241335" y="100013"/>
                </a:cubicBezTo>
                <a:cubicBezTo>
                  <a:pt x="235813" y="98507"/>
                  <a:pt x="228858" y="95918"/>
                  <a:pt x="227048" y="90488"/>
                </a:cubicBezTo>
                <a:cubicBezTo>
                  <a:pt x="224978" y="84278"/>
                  <a:pt x="228563" y="77121"/>
                  <a:pt x="231810" y="71438"/>
                </a:cubicBezTo>
                <a:cubicBezTo>
                  <a:pt x="235152" y="65590"/>
                  <a:pt x="241335" y="61913"/>
                  <a:pt x="246098" y="57150"/>
                </a:cubicBezTo>
                <a:cubicBezTo>
                  <a:pt x="238440" y="34177"/>
                  <a:pt x="242831" y="27855"/>
                  <a:pt x="222285" y="19050"/>
                </a:cubicBezTo>
                <a:cubicBezTo>
                  <a:pt x="216269" y="16472"/>
                  <a:pt x="209585" y="15875"/>
                  <a:pt x="203235" y="14288"/>
                </a:cubicBezTo>
                <a:cubicBezTo>
                  <a:pt x="191570" y="6511"/>
                  <a:pt x="185274" y="0"/>
                  <a:pt x="169898" y="0"/>
                </a:cubicBezTo>
                <a:cubicBezTo>
                  <a:pt x="163353" y="0"/>
                  <a:pt x="157198" y="3175"/>
                  <a:pt x="150848" y="4763"/>
                </a:cubicBezTo>
                <a:cubicBezTo>
                  <a:pt x="146085" y="9525"/>
                  <a:pt x="140296" y="13446"/>
                  <a:pt x="136560" y="19050"/>
                </a:cubicBezTo>
                <a:cubicBezTo>
                  <a:pt x="133775" y="23227"/>
                  <a:pt x="132623" y="28386"/>
                  <a:pt x="131798" y="33338"/>
                </a:cubicBezTo>
                <a:cubicBezTo>
                  <a:pt x="129435" y="47518"/>
                  <a:pt x="129854" y="62104"/>
                  <a:pt x="127035" y="76200"/>
                </a:cubicBezTo>
                <a:cubicBezTo>
                  <a:pt x="125066" y="86045"/>
                  <a:pt x="122000" y="95795"/>
                  <a:pt x="117510" y="104775"/>
                </a:cubicBezTo>
                <a:cubicBezTo>
                  <a:pt x="114335" y="111125"/>
                  <a:pt x="111638" y="117737"/>
                  <a:pt x="107985" y="123825"/>
                </a:cubicBezTo>
                <a:cubicBezTo>
                  <a:pt x="102095" y="133641"/>
                  <a:pt x="88935" y="152400"/>
                  <a:pt x="88935" y="152400"/>
                </a:cubicBezTo>
                <a:cubicBezTo>
                  <a:pt x="98460" y="153988"/>
                  <a:pt x="108349" y="154109"/>
                  <a:pt x="117510" y="157163"/>
                </a:cubicBezTo>
                <a:cubicBezTo>
                  <a:pt x="122940" y="158973"/>
                  <a:pt x="126678" y="164128"/>
                  <a:pt x="131798" y="166688"/>
                </a:cubicBezTo>
                <a:cubicBezTo>
                  <a:pt x="136288" y="168933"/>
                  <a:pt x="141323" y="169863"/>
                  <a:pt x="146085" y="171450"/>
                </a:cubicBezTo>
                <a:cubicBezTo>
                  <a:pt x="149260" y="176213"/>
                  <a:pt x="151563" y="181691"/>
                  <a:pt x="155610" y="185738"/>
                </a:cubicBezTo>
                <a:cubicBezTo>
                  <a:pt x="187363" y="217491"/>
                  <a:pt x="154021" y="171448"/>
                  <a:pt x="179423" y="209550"/>
                </a:cubicBezTo>
                <a:cubicBezTo>
                  <a:pt x="181010" y="214313"/>
                  <a:pt x="182806" y="219011"/>
                  <a:pt x="184185" y="223838"/>
                </a:cubicBezTo>
                <a:cubicBezTo>
                  <a:pt x="185983" y="230132"/>
                  <a:pt x="186650" y="236759"/>
                  <a:pt x="188948" y="242888"/>
                </a:cubicBezTo>
                <a:cubicBezTo>
                  <a:pt x="191441" y="249535"/>
                  <a:pt x="194951" y="255774"/>
                  <a:pt x="198473" y="261938"/>
                </a:cubicBezTo>
                <a:cubicBezTo>
                  <a:pt x="201313" y="266908"/>
                  <a:pt x="202973" y="273484"/>
                  <a:pt x="207998" y="276225"/>
                </a:cubicBezTo>
                <a:cubicBezTo>
                  <a:pt x="221219" y="283437"/>
                  <a:pt x="238329" y="282159"/>
                  <a:pt x="250860" y="290513"/>
                </a:cubicBezTo>
                <a:lnTo>
                  <a:pt x="265148" y="300038"/>
                </a:lnTo>
                <a:cubicBezTo>
                  <a:pt x="268323" y="304800"/>
                  <a:pt x="273732" y="308679"/>
                  <a:pt x="274673" y="314325"/>
                </a:cubicBezTo>
                <a:cubicBezTo>
                  <a:pt x="275498" y="319277"/>
                  <a:pt x="272695" y="324436"/>
                  <a:pt x="269910" y="328613"/>
                </a:cubicBezTo>
                <a:cubicBezTo>
                  <a:pt x="262576" y="339614"/>
                  <a:pt x="251878" y="345397"/>
                  <a:pt x="241335" y="352425"/>
                </a:cubicBezTo>
                <a:cubicBezTo>
                  <a:pt x="230735" y="426633"/>
                  <a:pt x="229797" y="361586"/>
                  <a:pt x="250860" y="395288"/>
                </a:cubicBezTo>
                <a:cubicBezTo>
                  <a:pt x="256181" y="403802"/>
                  <a:pt x="260385" y="423863"/>
                  <a:pt x="260385" y="423863"/>
                </a:cubicBezTo>
                <a:lnTo>
                  <a:pt x="236573" y="495300"/>
                </a:lnTo>
                <a:cubicBezTo>
                  <a:pt x="234247" y="502277"/>
                  <a:pt x="227434" y="524961"/>
                  <a:pt x="222285" y="528638"/>
                </a:cubicBezTo>
                <a:cubicBezTo>
                  <a:pt x="215698" y="533343"/>
                  <a:pt x="206410" y="531813"/>
                  <a:pt x="198473" y="533400"/>
                </a:cubicBezTo>
                <a:cubicBezTo>
                  <a:pt x="200060" y="541338"/>
                  <a:pt x="198745" y="550478"/>
                  <a:pt x="203235" y="557213"/>
                </a:cubicBezTo>
                <a:cubicBezTo>
                  <a:pt x="206020" y="561390"/>
                  <a:pt x="213033" y="559730"/>
                  <a:pt x="217523" y="561975"/>
                </a:cubicBezTo>
                <a:cubicBezTo>
                  <a:pt x="222642" y="564535"/>
                  <a:pt x="226549" y="569245"/>
                  <a:pt x="231810" y="571500"/>
                </a:cubicBezTo>
                <a:cubicBezTo>
                  <a:pt x="237826" y="574078"/>
                  <a:pt x="244566" y="574465"/>
                  <a:pt x="250860" y="576263"/>
                </a:cubicBezTo>
                <a:cubicBezTo>
                  <a:pt x="255687" y="577642"/>
                  <a:pt x="260385" y="579438"/>
                  <a:pt x="265148" y="581025"/>
                </a:cubicBezTo>
                <a:cubicBezTo>
                  <a:pt x="266735" y="585788"/>
                  <a:pt x="269910" y="590293"/>
                  <a:pt x="269910" y="595313"/>
                </a:cubicBezTo>
                <a:cubicBezTo>
                  <a:pt x="269910" y="602321"/>
                  <a:pt x="257483" y="624929"/>
                  <a:pt x="255623" y="628650"/>
                </a:cubicBezTo>
                <a:cubicBezTo>
                  <a:pt x="260385" y="633413"/>
                  <a:pt x="265598" y="637764"/>
                  <a:pt x="269910" y="642938"/>
                </a:cubicBezTo>
                <a:cubicBezTo>
                  <a:pt x="277085" y="651548"/>
                  <a:pt x="285748" y="660438"/>
                  <a:pt x="274673" y="671513"/>
                </a:cubicBezTo>
                <a:cubicBezTo>
                  <a:pt x="271123" y="675063"/>
                  <a:pt x="265148" y="674688"/>
                  <a:pt x="260385" y="676275"/>
                </a:cubicBezTo>
                <a:cubicBezTo>
                  <a:pt x="255623" y="679450"/>
                  <a:pt x="251217" y="683240"/>
                  <a:pt x="246098" y="685800"/>
                </a:cubicBezTo>
                <a:cubicBezTo>
                  <a:pt x="206664" y="705518"/>
                  <a:pt x="258466" y="672792"/>
                  <a:pt x="217523" y="700088"/>
                </a:cubicBezTo>
                <a:cubicBezTo>
                  <a:pt x="201648" y="698500"/>
                  <a:pt x="185729" y="697304"/>
                  <a:pt x="169898" y="695325"/>
                </a:cubicBezTo>
                <a:cubicBezTo>
                  <a:pt x="160316" y="694127"/>
                  <a:pt x="150608" y="687910"/>
                  <a:pt x="141323" y="690563"/>
                </a:cubicBezTo>
                <a:cubicBezTo>
                  <a:pt x="136496" y="691942"/>
                  <a:pt x="138148" y="700088"/>
                  <a:pt x="136560" y="704850"/>
                </a:cubicBezTo>
                <a:cubicBezTo>
                  <a:pt x="147672" y="738187"/>
                  <a:pt x="155610" y="730250"/>
                  <a:pt x="131798" y="738188"/>
                </a:cubicBezTo>
                <a:cubicBezTo>
                  <a:pt x="122273" y="736600"/>
                  <a:pt x="111860" y="737743"/>
                  <a:pt x="103223" y="733425"/>
                </a:cubicBezTo>
                <a:cubicBezTo>
                  <a:pt x="98104" y="730865"/>
                  <a:pt x="97745" y="723185"/>
                  <a:pt x="93698" y="719138"/>
                </a:cubicBezTo>
                <a:cubicBezTo>
                  <a:pt x="82735" y="708175"/>
                  <a:pt x="74933" y="708494"/>
                  <a:pt x="60360" y="704850"/>
                </a:cubicBezTo>
                <a:cubicBezTo>
                  <a:pt x="47660" y="706438"/>
                  <a:pt x="34608" y="706245"/>
                  <a:pt x="22260" y="709613"/>
                </a:cubicBezTo>
                <a:cubicBezTo>
                  <a:pt x="0" y="715684"/>
                  <a:pt x="6928" y="728356"/>
                  <a:pt x="12735" y="747713"/>
                </a:cubicBezTo>
                <a:cubicBezTo>
                  <a:pt x="16031" y="758700"/>
                  <a:pt x="25407" y="771484"/>
                  <a:pt x="31785" y="781050"/>
                </a:cubicBezTo>
                <a:cubicBezTo>
                  <a:pt x="35310" y="798672"/>
                  <a:pt x="37199" y="819802"/>
                  <a:pt x="50835" y="833438"/>
                </a:cubicBezTo>
                <a:cubicBezTo>
                  <a:pt x="60067" y="842670"/>
                  <a:pt x="67790" y="843852"/>
                  <a:pt x="79410" y="847725"/>
                </a:cubicBezTo>
                <a:cubicBezTo>
                  <a:pt x="114153" y="882468"/>
                  <a:pt x="65265" y="839612"/>
                  <a:pt x="141323" y="866775"/>
                </a:cubicBezTo>
                <a:cubicBezTo>
                  <a:pt x="149780" y="869795"/>
                  <a:pt x="154023" y="879475"/>
                  <a:pt x="160373" y="885825"/>
                </a:cubicBezTo>
                <a:cubicBezTo>
                  <a:pt x="163219" y="894365"/>
                  <a:pt x="168774" y="913277"/>
                  <a:pt x="174660" y="919163"/>
                </a:cubicBezTo>
                <a:cubicBezTo>
                  <a:pt x="180546" y="925049"/>
                  <a:pt x="199458" y="930604"/>
                  <a:pt x="207998" y="933450"/>
                </a:cubicBezTo>
                <a:cubicBezTo>
                  <a:pt x="209585" y="938213"/>
                  <a:pt x="212760" y="942718"/>
                  <a:pt x="212760" y="947738"/>
                </a:cubicBezTo>
                <a:cubicBezTo>
                  <a:pt x="212760" y="959781"/>
                  <a:pt x="206251" y="972325"/>
                  <a:pt x="198473" y="981075"/>
                </a:cubicBezTo>
                <a:cubicBezTo>
                  <a:pt x="189524" y="991143"/>
                  <a:pt x="177370" y="998442"/>
                  <a:pt x="169898" y="1009650"/>
                </a:cubicBezTo>
                <a:lnTo>
                  <a:pt x="160373" y="1023938"/>
                </a:lnTo>
                <a:cubicBezTo>
                  <a:pt x="162812" y="1036135"/>
                  <a:pt x="162443" y="1057187"/>
                  <a:pt x="179423" y="1062038"/>
                </a:cubicBezTo>
                <a:cubicBezTo>
                  <a:pt x="188583" y="1064655"/>
                  <a:pt x="210816" y="1050330"/>
                  <a:pt x="217523" y="1047750"/>
                </a:cubicBezTo>
                <a:cubicBezTo>
                  <a:pt x="263428" y="1030094"/>
                  <a:pt x="255530" y="1034002"/>
                  <a:pt x="303248" y="1028700"/>
                </a:cubicBezTo>
                <a:cubicBezTo>
                  <a:pt x="308010" y="1027113"/>
                  <a:pt x="312708" y="1025317"/>
                  <a:pt x="317535" y="1023938"/>
                </a:cubicBezTo>
                <a:cubicBezTo>
                  <a:pt x="359404" y="1011975"/>
                  <a:pt x="316609" y="1025833"/>
                  <a:pt x="350873" y="1014413"/>
                </a:cubicBezTo>
                <a:cubicBezTo>
                  <a:pt x="352460" y="1009650"/>
                  <a:pt x="357499" y="1004786"/>
                  <a:pt x="355635" y="1000125"/>
                </a:cubicBezTo>
                <a:cubicBezTo>
                  <a:pt x="353509" y="994811"/>
                  <a:pt x="339538" y="996030"/>
                  <a:pt x="341348" y="990600"/>
                </a:cubicBezTo>
                <a:cubicBezTo>
                  <a:pt x="343418" y="984391"/>
                  <a:pt x="353889" y="986523"/>
                  <a:pt x="360398" y="985838"/>
                </a:cubicBezTo>
                <a:cubicBezTo>
                  <a:pt x="384132" y="983340"/>
                  <a:pt x="408023" y="982663"/>
                  <a:pt x="431835" y="981075"/>
                </a:cubicBezTo>
                <a:cubicBezTo>
                  <a:pt x="433423" y="987425"/>
                  <a:pt x="434020" y="994109"/>
                  <a:pt x="436598" y="1000125"/>
                </a:cubicBezTo>
                <a:cubicBezTo>
                  <a:pt x="442859" y="1014734"/>
                  <a:pt x="450312" y="1016582"/>
                  <a:pt x="460410" y="1028700"/>
                </a:cubicBezTo>
                <a:cubicBezTo>
                  <a:pt x="464074" y="1033097"/>
                  <a:pt x="466760" y="1038225"/>
                  <a:pt x="469935" y="1042988"/>
                </a:cubicBezTo>
                <a:cubicBezTo>
                  <a:pt x="467540" y="1066945"/>
                  <a:pt x="460466" y="1099330"/>
                  <a:pt x="469935" y="1123950"/>
                </a:cubicBezTo>
                <a:cubicBezTo>
                  <a:pt x="474044" y="1134635"/>
                  <a:pt x="478125" y="1148905"/>
                  <a:pt x="488985" y="1152525"/>
                </a:cubicBezTo>
                <a:lnTo>
                  <a:pt x="517560" y="1162050"/>
                </a:lnTo>
                <a:cubicBezTo>
                  <a:pt x="549516" y="1183353"/>
                  <a:pt x="518206" y="1158257"/>
                  <a:pt x="536610" y="1185863"/>
                </a:cubicBezTo>
                <a:cubicBezTo>
                  <a:pt x="541875" y="1193761"/>
                  <a:pt x="556401" y="1205283"/>
                  <a:pt x="565185" y="1209675"/>
                </a:cubicBezTo>
                <a:cubicBezTo>
                  <a:pt x="569675" y="1211920"/>
                  <a:pt x="574710" y="1212850"/>
                  <a:pt x="579473" y="1214438"/>
                </a:cubicBezTo>
                <a:cubicBezTo>
                  <a:pt x="581060" y="1219200"/>
                  <a:pt x="583017" y="1223855"/>
                  <a:pt x="584235" y="1228725"/>
                </a:cubicBezTo>
                <a:cubicBezTo>
                  <a:pt x="586198" y="1236578"/>
                  <a:pt x="582522" y="1247681"/>
                  <a:pt x="588998" y="1252538"/>
                </a:cubicBezTo>
                <a:cubicBezTo>
                  <a:pt x="593577" y="1255972"/>
                  <a:pt x="598523" y="1246188"/>
                  <a:pt x="603285" y="1243013"/>
                </a:cubicBezTo>
                <a:cubicBezTo>
                  <a:pt x="604873" y="1238250"/>
                  <a:pt x="604912" y="1232645"/>
                  <a:pt x="608048" y="1228725"/>
                </a:cubicBezTo>
                <a:cubicBezTo>
                  <a:pt x="611624" y="1224256"/>
                  <a:pt x="618288" y="1223247"/>
                  <a:pt x="622335" y="1219200"/>
                </a:cubicBezTo>
                <a:cubicBezTo>
                  <a:pt x="626382" y="1215153"/>
                  <a:pt x="628685" y="1209675"/>
                  <a:pt x="631860" y="1204913"/>
                </a:cubicBezTo>
                <a:cubicBezTo>
                  <a:pt x="632815" y="1196315"/>
                  <a:pt x="635200" y="1157433"/>
                  <a:pt x="641385" y="1143000"/>
                </a:cubicBezTo>
                <a:cubicBezTo>
                  <a:pt x="643640" y="1137739"/>
                  <a:pt x="648350" y="1133832"/>
                  <a:pt x="650910" y="1128713"/>
                </a:cubicBezTo>
                <a:cubicBezTo>
                  <a:pt x="653155" y="1124223"/>
                  <a:pt x="652123" y="1117975"/>
                  <a:pt x="655673" y="1114425"/>
                </a:cubicBezTo>
                <a:cubicBezTo>
                  <a:pt x="666588" y="1103510"/>
                  <a:pt x="685291" y="1103750"/>
                  <a:pt x="698535" y="1100138"/>
                </a:cubicBezTo>
                <a:cubicBezTo>
                  <a:pt x="708221" y="1097496"/>
                  <a:pt x="727110" y="1090613"/>
                  <a:pt x="727110" y="1090613"/>
                </a:cubicBezTo>
                <a:cubicBezTo>
                  <a:pt x="745134" y="1078597"/>
                  <a:pt x="762035" y="1070769"/>
                  <a:pt x="765210" y="1062038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36" name="Прямоугольник 335"/>
          <p:cNvSpPr/>
          <p:nvPr/>
        </p:nvSpPr>
        <p:spPr>
          <a:xfrm>
            <a:off x="2474869" y="2133134"/>
            <a:ext cx="110648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Высокая Гора</a:t>
            </a:r>
          </a:p>
        </p:txBody>
      </p:sp>
      <p:sp>
        <p:nvSpPr>
          <p:cNvPr id="337" name="Полилиния 336"/>
          <p:cNvSpPr/>
          <p:nvPr/>
        </p:nvSpPr>
        <p:spPr>
          <a:xfrm rot="21436068">
            <a:off x="1433274" y="3687954"/>
            <a:ext cx="1098446" cy="721246"/>
          </a:xfrm>
          <a:custGeom>
            <a:avLst/>
            <a:gdLst>
              <a:gd name="connsiteX0" fmla="*/ 596218 w 1067043"/>
              <a:gd name="connsiteY0" fmla="*/ 182376 h 690376"/>
              <a:gd name="connsiteX1" fmla="*/ 593043 w 1067043"/>
              <a:gd name="connsiteY1" fmla="*/ 172851 h 690376"/>
              <a:gd name="connsiteX2" fmla="*/ 586693 w 1067043"/>
              <a:gd name="connsiteY2" fmla="*/ 163326 h 690376"/>
              <a:gd name="connsiteX3" fmla="*/ 567643 w 1067043"/>
              <a:gd name="connsiteY3" fmla="*/ 153801 h 690376"/>
              <a:gd name="connsiteX4" fmla="*/ 564468 w 1067043"/>
              <a:gd name="connsiteY4" fmla="*/ 144276 h 690376"/>
              <a:gd name="connsiteX5" fmla="*/ 554943 w 1067043"/>
              <a:gd name="connsiteY5" fmla="*/ 71251 h 690376"/>
              <a:gd name="connsiteX6" fmla="*/ 551768 w 1067043"/>
              <a:gd name="connsiteY6" fmla="*/ 55376 h 690376"/>
              <a:gd name="connsiteX7" fmla="*/ 542243 w 1067043"/>
              <a:gd name="connsiteY7" fmla="*/ 26801 h 690376"/>
              <a:gd name="connsiteX8" fmla="*/ 539068 w 1067043"/>
              <a:gd name="connsiteY8" fmla="*/ 17276 h 690376"/>
              <a:gd name="connsiteX9" fmla="*/ 567643 w 1067043"/>
              <a:gd name="connsiteY9" fmla="*/ 7751 h 690376"/>
              <a:gd name="connsiteX10" fmla="*/ 685118 w 1067043"/>
              <a:gd name="connsiteY10" fmla="*/ 1401 h 690376"/>
              <a:gd name="connsiteX11" fmla="*/ 691468 w 1067043"/>
              <a:gd name="connsiteY11" fmla="*/ 17276 h 690376"/>
              <a:gd name="connsiteX12" fmla="*/ 694643 w 1067043"/>
              <a:gd name="connsiteY12" fmla="*/ 36326 h 690376"/>
              <a:gd name="connsiteX13" fmla="*/ 799418 w 1067043"/>
              <a:gd name="connsiteY13" fmla="*/ 39501 h 690376"/>
              <a:gd name="connsiteX14" fmla="*/ 799418 w 1067043"/>
              <a:gd name="connsiteY14" fmla="*/ 112526 h 690376"/>
              <a:gd name="connsiteX15" fmla="*/ 780368 w 1067043"/>
              <a:gd name="connsiteY15" fmla="*/ 115701 h 690376"/>
              <a:gd name="connsiteX16" fmla="*/ 770843 w 1067043"/>
              <a:gd name="connsiteY16" fmla="*/ 125226 h 690376"/>
              <a:gd name="connsiteX17" fmla="*/ 770843 w 1067043"/>
              <a:gd name="connsiteY17" fmla="*/ 163326 h 690376"/>
              <a:gd name="connsiteX18" fmla="*/ 793068 w 1067043"/>
              <a:gd name="connsiteY18" fmla="*/ 160151 h 690376"/>
              <a:gd name="connsiteX19" fmla="*/ 799418 w 1067043"/>
              <a:gd name="connsiteY19" fmla="*/ 150626 h 690376"/>
              <a:gd name="connsiteX20" fmla="*/ 818468 w 1067043"/>
              <a:gd name="connsiteY20" fmla="*/ 141101 h 690376"/>
              <a:gd name="connsiteX21" fmla="*/ 834343 w 1067043"/>
              <a:gd name="connsiteY21" fmla="*/ 144276 h 690376"/>
              <a:gd name="connsiteX22" fmla="*/ 843868 w 1067043"/>
              <a:gd name="connsiteY22" fmla="*/ 179201 h 690376"/>
              <a:gd name="connsiteX23" fmla="*/ 862918 w 1067043"/>
              <a:gd name="connsiteY23" fmla="*/ 195076 h 690376"/>
              <a:gd name="connsiteX24" fmla="*/ 875618 w 1067043"/>
              <a:gd name="connsiteY24" fmla="*/ 191901 h 690376"/>
              <a:gd name="connsiteX25" fmla="*/ 878793 w 1067043"/>
              <a:gd name="connsiteY25" fmla="*/ 179201 h 690376"/>
              <a:gd name="connsiteX26" fmla="*/ 885143 w 1067043"/>
              <a:gd name="connsiteY26" fmla="*/ 191901 h 690376"/>
              <a:gd name="connsiteX27" fmla="*/ 891493 w 1067043"/>
              <a:gd name="connsiteY27" fmla="*/ 217301 h 690376"/>
              <a:gd name="connsiteX28" fmla="*/ 897843 w 1067043"/>
              <a:gd name="connsiteY28" fmla="*/ 226826 h 690376"/>
              <a:gd name="connsiteX29" fmla="*/ 901018 w 1067043"/>
              <a:gd name="connsiteY29" fmla="*/ 255401 h 690376"/>
              <a:gd name="connsiteX30" fmla="*/ 907368 w 1067043"/>
              <a:gd name="connsiteY30" fmla="*/ 264926 h 690376"/>
              <a:gd name="connsiteX31" fmla="*/ 916893 w 1067043"/>
              <a:gd name="connsiteY31" fmla="*/ 277626 h 690376"/>
              <a:gd name="connsiteX32" fmla="*/ 920068 w 1067043"/>
              <a:gd name="connsiteY32" fmla="*/ 287151 h 690376"/>
              <a:gd name="connsiteX33" fmla="*/ 939118 w 1067043"/>
              <a:gd name="connsiteY33" fmla="*/ 299851 h 690376"/>
              <a:gd name="connsiteX34" fmla="*/ 958168 w 1067043"/>
              <a:gd name="connsiteY34" fmla="*/ 312551 h 690376"/>
              <a:gd name="connsiteX35" fmla="*/ 967693 w 1067043"/>
              <a:gd name="connsiteY35" fmla="*/ 322076 h 690376"/>
              <a:gd name="connsiteX36" fmla="*/ 974043 w 1067043"/>
              <a:gd name="connsiteY36" fmla="*/ 331601 h 690376"/>
              <a:gd name="connsiteX37" fmla="*/ 993093 w 1067043"/>
              <a:gd name="connsiteY37" fmla="*/ 337951 h 690376"/>
              <a:gd name="connsiteX38" fmla="*/ 1024843 w 1067043"/>
              <a:gd name="connsiteY38" fmla="*/ 344301 h 690376"/>
              <a:gd name="connsiteX39" fmla="*/ 1056593 w 1067043"/>
              <a:gd name="connsiteY39" fmla="*/ 347476 h 690376"/>
              <a:gd name="connsiteX40" fmla="*/ 1066118 w 1067043"/>
              <a:gd name="connsiteY40" fmla="*/ 350651 h 690376"/>
              <a:gd name="connsiteX41" fmla="*/ 1059768 w 1067043"/>
              <a:gd name="connsiteY41" fmla="*/ 360176 h 690376"/>
              <a:gd name="connsiteX42" fmla="*/ 1040718 w 1067043"/>
              <a:gd name="connsiteY42" fmla="*/ 376051 h 690376"/>
              <a:gd name="connsiteX43" fmla="*/ 1037543 w 1067043"/>
              <a:gd name="connsiteY43" fmla="*/ 385576 h 690376"/>
              <a:gd name="connsiteX44" fmla="*/ 1028018 w 1067043"/>
              <a:gd name="connsiteY44" fmla="*/ 388751 h 690376"/>
              <a:gd name="connsiteX45" fmla="*/ 1031193 w 1067043"/>
              <a:gd name="connsiteY45" fmla="*/ 404626 h 690376"/>
              <a:gd name="connsiteX46" fmla="*/ 1047068 w 1067043"/>
              <a:gd name="connsiteY46" fmla="*/ 433201 h 690376"/>
              <a:gd name="connsiteX47" fmla="*/ 1047068 w 1067043"/>
              <a:gd name="connsiteY47" fmla="*/ 433201 h 690376"/>
              <a:gd name="connsiteX48" fmla="*/ 1056593 w 1067043"/>
              <a:gd name="connsiteY48" fmla="*/ 452251 h 690376"/>
              <a:gd name="connsiteX49" fmla="*/ 1059768 w 1067043"/>
              <a:gd name="connsiteY49" fmla="*/ 461776 h 690376"/>
              <a:gd name="connsiteX50" fmla="*/ 1056593 w 1067043"/>
              <a:gd name="connsiteY50" fmla="*/ 522101 h 690376"/>
              <a:gd name="connsiteX51" fmla="*/ 1047068 w 1067043"/>
              <a:gd name="connsiteY51" fmla="*/ 528451 h 690376"/>
              <a:gd name="connsiteX52" fmla="*/ 1031193 w 1067043"/>
              <a:gd name="connsiteY52" fmla="*/ 544326 h 690376"/>
              <a:gd name="connsiteX53" fmla="*/ 1008968 w 1067043"/>
              <a:gd name="connsiteY53" fmla="*/ 569726 h 690376"/>
              <a:gd name="connsiteX54" fmla="*/ 999443 w 1067043"/>
              <a:gd name="connsiteY54" fmla="*/ 572901 h 690376"/>
              <a:gd name="connsiteX55" fmla="*/ 964518 w 1067043"/>
              <a:gd name="connsiteY55" fmla="*/ 569726 h 690376"/>
              <a:gd name="connsiteX56" fmla="*/ 945468 w 1067043"/>
              <a:gd name="connsiteY56" fmla="*/ 563376 h 690376"/>
              <a:gd name="connsiteX57" fmla="*/ 888318 w 1067043"/>
              <a:gd name="connsiteY57" fmla="*/ 566551 h 690376"/>
              <a:gd name="connsiteX58" fmla="*/ 862918 w 1067043"/>
              <a:gd name="connsiteY58" fmla="*/ 572901 h 690376"/>
              <a:gd name="connsiteX59" fmla="*/ 799418 w 1067043"/>
              <a:gd name="connsiteY59" fmla="*/ 579251 h 690376"/>
              <a:gd name="connsiteX60" fmla="*/ 793068 w 1067043"/>
              <a:gd name="connsiteY60" fmla="*/ 588776 h 690376"/>
              <a:gd name="connsiteX61" fmla="*/ 799418 w 1067043"/>
              <a:gd name="connsiteY61" fmla="*/ 598301 h 690376"/>
              <a:gd name="connsiteX62" fmla="*/ 802593 w 1067043"/>
              <a:gd name="connsiteY62" fmla="*/ 607826 h 690376"/>
              <a:gd name="connsiteX63" fmla="*/ 799418 w 1067043"/>
              <a:gd name="connsiteY63" fmla="*/ 620526 h 690376"/>
              <a:gd name="connsiteX64" fmla="*/ 786718 w 1067043"/>
              <a:gd name="connsiteY64" fmla="*/ 623701 h 690376"/>
              <a:gd name="connsiteX65" fmla="*/ 767668 w 1067043"/>
              <a:gd name="connsiteY65" fmla="*/ 630051 h 690376"/>
              <a:gd name="connsiteX66" fmla="*/ 745443 w 1067043"/>
              <a:gd name="connsiteY66" fmla="*/ 639576 h 690376"/>
              <a:gd name="connsiteX67" fmla="*/ 739093 w 1067043"/>
              <a:gd name="connsiteY67" fmla="*/ 652276 h 690376"/>
              <a:gd name="connsiteX68" fmla="*/ 729568 w 1067043"/>
              <a:gd name="connsiteY68" fmla="*/ 655451 h 690376"/>
              <a:gd name="connsiteX69" fmla="*/ 697818 w 1067043"/>
              <a:gd name="connsiteY69" fmla="*/ 668151 h 690376"/>
              <a:gd name="connsiteX70" fmla="*/ 678768 w 1067043"/>
              <a:gd name="connsiteY70" fmla="*/ 674501 h 690376"/>
              <a:gd name="connsiteX71" fmla="*/ 650193 w 1067043"/>
              <a:gd name="connsiteY71" fmla="*/ 680851 h 690376"/>
              <a:gd name="connsiteX72" fmla="*/ 615268 w 1067043"/>
              <a:gd name="connsiteY72" fmla="*/ 687201 h 690376"/>
              <a:gd name="connsiteX73" fmla="*/ 539068 w 1067043"/>
              <a:gd name="connsiteY73" fmla="*/ 687201 h 690376"/>
              <a:gd name="connsiteX74" fmla="*/ 529543 w 1067043"/>
              <a:gd name="connsiteY74" fmla="*/ 690376 h 690376"/>
              <a:gd name="connsiteX75" fmla="*/ 520018 w 1067043"/>
              <a:gd name="connsiteY75" fmla="*/ 687201 h 690376"/>
              <a:gd name="connsiteX76" fmla="*/ 516843 w 1067043"/>
              <a:gd name="connsiteY76" fmla="*/ 661801 h 690376"/>
              <a:gd name="connsiteX77" fmla="*/ 507318 w 1067043"/>
              <a:gd name="connsiteY77" fmla="*/ 642751 h 690376"/>
              <a:gd name="connsiteX78" fmla="*/ 497793 w 1067043"/>
              <a:gd name="connsiteY78" fmla="*/ 639576 h 690376"/>
              <a:gd name="connsiteX79" fmla="*/ 491443 w 1067043"/>
              <a:gd name="connsiteY79" fmla="*/ 630051 h 690376"/>
              <a:gd name="connsiteX80" fmla="*/ 485093 w 1067043"/>
              <a:gd name="connsiteY80" fmla="*/ 604651 h 690376"/>
              <a:gd name="connsiteX81" fmla="*/ 478743 w 1067043"/>
              <a:gd name="connsiteY81" fmla="*/ 585601 h 690376"/>
              <a:gd name="connsiteX82" fmla="*/ 469218 w 1067043"/>
              <a:gd name="connsiteY82" fmla="*/ 579251 h 690376"/>
              <a:gd name="connsiteX83" fmla="*/ 472393 w 1067043"/>
              <a:gd name="connsiteY83" fmla="*/ 557026 h 690376"/>
              <a:gd name="connsiteX84" fmla="*/ 478743 w 1067043"/>
              <a:gd name="connsiteY84" fmla="*/ 534801 h 690376"/>
              <a:gd name="connsiteX85" fmla="*/ 481918 w 1067043"/>
              <a:gd name="connsiteY85" fmla="*/ 522101 h 690376"/>
              <a:gd name="connsiteX86" fmla="*/ 475568 w 1067043"/>
              <a:gd name="connsiteY86" fmla="*/ 512576 h 690376"/>
              <a:gd name="connsiteX87" fmla="*/ 459693 w 1067043"/>
              <a:gd name="connsiteY87" fmla="*/ 528451 h 690376"/>
              <a:gd name="connsiteX88" fmla="*/ 456518 w 1067043"/>
              <a:gd name="connsiteY88" fmla="*/ 550676 h 690376"/>
              <a:gd name="connsiteX89" fmla="*/ 450168 w 1067043"/>
              <a:gd name="connsiteY89" fmla="*/ 560201 h 690376"/>
              <a:gd name="connsiteX90" fmla="*/ 443818 w 1067043"/>
              <a:gd name="connsiteY90" fmla="*/ 572901 h 690376"/>
              <a:gd name="connsiteX91" fmla="*/ 446993 w 1067043"/>
              <a:gd name="connsiteY91" fmla="*/ 582426 h 690376"/>
              <a:gd name="connsiteX92" fmla="*/ 437468 w 1067043"/>
              <a:gd name="connsiteY92" fmla="*/ 585601 h 690376"/>
              <a:gd name="connsiteX93" fmla="*/ 370793 w 1067043"/>
              <a:gd name="connsiteY93" fmla="*/ 588776 h 690376"/>
              <a:gd name="connsiteX94" fmla="*/ 364443 w 1067043"/>
              <a:gd name="connsiteY94" fmla="*/ 598301 h 690376"/>
              <a:gd name="connsiteX95" fmla="*/ 361268 w 1067043"/>
              <a:gd name="connsiteY95" fmla="*/ 614176 h 690376"/>
              <a:gd name="connsiteX96" fmla="*/ 351743 w 1067043"/>
              <a:gd name="connsiteY96" fmla="*/ 620526 h 690376"/>
              <a:gd name="connsiteX97" fmla="*/ 307293 w 1067043"/>
              <a:gd name="connsiteY97" fmla="*/ 617351 h 690376"/>
              <a:gd name="connsiteX98" fmla="*/ 297768 w 1067043"/>
              <a:gd name="connsiteY98" fmla="*/ 614176 h 690376"/>
              <a:gd name="connsiteX99" fmla="*/ 278718 w 1067043"/>
              <a:gd name="connsiteY99" fmla="*/ 611001 h 690376"/>
              <a:gd name="connsiteX100" fmla="*/ 275543 w 1067043"/>
              <a:gd name="connsiteY100" fmla="*/ 601476 h 690376"/>
              <a:gd name="connsiteX101" fmla="*/ 272368 w 1067043"/>
              <a:gd name="connsiteY101" fmla="*/ 563376 h 690376"/>
              <a:gd name="connsiteX102" fmla="*/ 259668 w 1067043"/>
              <a:gd name="connsiteY102" fmla="*/ 553851 h 690376"/>
              <a:gd name="connsiteX103" fmla="*/ 221568 w 1067043"/>
              <a:gd name="connsiteY103" fmla="*/ 544326 h 690376"/>
              <a:gd name="connsiteX104" fmla="*/ 212043 w 1067043"/>
              <a:gd name="connsiteY104" fmla="*/ 534801 h 690376"/>
              <a:gd name="connsiteX105" fmla="*/ 186643 w 1067043"/>
              <a:gd name="connsiteY105" fmla="*/ 547501 h 690376"/>
              <a:gd name="connsiteX106" fmla="*/ 177118 w 1067043"/>
              <a:gd name="connsiteY106" fmla="*/ 553851 h 690376"/>
              <a:gd name="connsiteX107" fmla="*/ 164418 w 1067043"/>
              <a:gd name="connsiteY107" fmla="*/ 541151 h 690376"/>
              <a:gd name="connsiteX108" fmla="*/ 154893 w 1067043"/>
              <a:gd name="connsiteY108" fmla="*/ 537976 h 690376"/>
              <a:gd name="connsiteX109" fmla="*/ 139018 w 1067043"/>
              <a:gd name="connsiteY109" fmla="*/ 525276 h 690376"/>
              <a:gd name="connsiteX110" fmla="*/ 119968 w 1067043"/>
              <a:gd name="connsiteY110" fmla="*/ 512576 h 690376"/>
              <a:gd name="connsiteX111" fmla="*/ 113618 w 1067043"/>
              <a:gd name="connsiteY111" fmla="*/ 503051 h 690376"/>
              <a:gd name="connsiteX112" fmla="*/ 104093 w 1067043"/>
              <a:gd name="connsiteY112" fmla="*/ 468126 h 690376"/>
              <a:gd name="connsiteX113" fmla="*/ 107268 w 1067043"/>
              <a:gd name="connsiteY113" fmla="*/ 404626 h 690376"/>
              <a:gd name="connsiteX114" fmla="*/ 110443 w 1067043"/>
              <a:gd name="connsiteY114" fmla="*/ 391926 h 690376"/>
              <a:gd name="connsiteX115" fmla="*/ 91393 w 1067043"/>
              <a:gd name="connsiteY115" fmla="*/ 385576 h 690376"/>
              <a:gd name="connsiteX116" fmla="*/ 21543 w 1067043"/>
              <a:gd name="connsiteY116" fmla="*/ 382401 h 690376"/>
              <a:gd name="connsiteX117" fmla="*/ 18368 w 1067043"/>
              <a:gd name="connsiteY117" fmla="*/ 372876 h 690376"/>
              <a:gd name="connsiteX118" fmla="*/ 12018 w 1067043"/>
              <a:gd name="connsiteY118" fmla="*/ 363351 h 690376"/>
              <a:gd name="connsiteX119" fmla="*/ 8843 w 1067043"/>
              <a:gd name="connsiteY119" fmla="*/ 344301 h 690376"/>
              <a:gd name="connsiteX120" fmla="*/ 2493 w 1067043"/>
              <a:gd name="connsiteY120" fmla="*/ 322076 h 690376"/>
              <a:gd name="connsiteX121" fmla="*/ 5668 w 1067043"/>
              <a:gd name="connsiteY121" fmla="*/ 303026 h 690376"/>
              <a:gd name="connsiteX122" fmla="*/ 43768 w 1067043"/>
              <a:gd name="connsiteY122" fmla="*/ 299851 h 690376"/>
              <a:gd name="connsiteX123" fmla="*/ 72343 w 1067043"/>
              <a:gd name="connsiteY123" fmla="*/ 290326 h 690376"/>
              <a:gd name="connsiteX124" fmla="*/ 88218 w 1067043"/>
              <a:gd name="connsiteY124" fmla="*/ 287151 h 690376"/>
              <a:gd name="connsiteX125" fmla="*/ 107268 w 1067043"/>
              <a:gd name="connsiteY125" fmla="*/ 280801 h 690376"/>
              <a:gd name="connsiteX126" fmla="*/ 281893 w 1067043"/>
              <a:gd name="connsiteY126" fmla="*/ 277626 h 690376"/>
              <a:gd name="connsiteX127" fmla="*/ 297768 w 1067043"/>
              <a:gd name="connsiteY127" fmla="*/ 258576 h 690376"/>
              <a:gd name="connsiteX128" fmla="*/ 304118 w 1067043"/>
              <a:gd name="connsiteY128" fmla="*/ 249051 h 690376"/>
              <a:gd name="connsiteX129" fmla="*/ 313643 w 1067043"/>
              <a:gd name="connsiteY129" fmla="*/ 236351 h 690376"/>
              <a:gd name="connsiteX130" fmla="*/ 335868 w 1067043"/>
              <a:gd name="connsiteY130" fmla="*/ 239526 h 690376"/>
              <a:gd name="connsiteX131" fmla="*/ 367618 w 1067043"/>
              <a:gd name="connsiteY131" fmla="*/ 249051 h 690376"/>
              <a:gd name="connsiteX132" fmla="*/ 377143 w 1067043"/>
              <a:gd name="connsiteY132" fmla="*/ 252226 h 690376"/>
              <a:gd name="connsiteX133" fmla="*/ 386668 w 1067043"/>
              <a:gd name="connsiteY133" fmla="*/ 258576 h 690376"/>
              <a:gd name="connsiteX134" fmla="*/ 399368 w 1067043"/>
              <a:gd name="connsiteY134" fmla="*/ 261751 h 690376"/>
              <a:gd name="connsiteX135" fmla="*/ 412068 w 1067043"/>
              <a:gd name="connsiteY135" fmla="*/ 268101 h 690376"/>
              <a:gd name="connsiteX136" fmla="*/ 446993 w 1067043"/>
              <a:gd name="connsiteY136" fmla="*/ 264926 h 690376"/>
              <a:gd name="connsiteX137" fmla="*/ 456518 w 1067043"/>
              <a:gd name="connsiteY137" fmla="*/ 261751 h 690376"/>
              <a:gd name="connsiteX138" fmla="*/ 475568 w 1067043"/>
              <a:gd name="connsiteY138" fmla="*/ 242701 h 690376"/>
              <a:gd name="connsiteX139" fmla="*/ 494618 w 1067043"/>
              <a:gd name="connsiteY139" fmla="*/ 220476 h 690376"/>
              <a:gd name="connsiteX140" fmla="*/ 504143 w 1067043"/>
              <a:gd name="connsiteY140" fmla="*/ 217301 h 690376"/>
              <a:gd name="connsiteX141" fmla="*/ 510493 w 1067043"/>
              <a:gd name="connsiteY141" fmla="*/ 207776 h 690376"/>
              <a:gd name="connsiteX142" fmla="*/ 513668 w 1067043"/>
              <a:gd name="connsiteY142" fmla="*/ 198251 h 690376"/>
              <a:gd name="connsiteX143" fmla="*/ 523193 w 1067043"/>
              <a:gd name="connsiteY143" fmla="*/ 195076 h 690376"/>
              <a:gd name="connsiteX144" fmla="*/ 545418 w 1067043"/>
              <a:gd name="connsiteY144" fmla="*/ 198251 h 690376"/>
              <a:gd name="connsiteX145" fmla="*/ 558118 w 1067043"/>
              <a:gd name="connsiteY145" fmla="*/ 204601 h 690376"/>
              <a:gd name="connsiteX146" fmla="*/ 567643 w 1067043"/>
              <a:gd name="connsiteY146" fmla="*/ 207776 h 690376"/>
              <a:gd name="connsiteX147" fmla="*/ 596218 w 1067043"/>
              <a:gd name="connsiteY147" fmla="*/ 191901 h 690376"/>
              <a:gd name="connsiteX148" fmla="*/ 596218 w 1067043"/>
              <a:gd name="connsiteY148" fmla="*/ 182376 h 690376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  <a:cxn ang="0">
                <a:pos x="connsiteX141" y="connsiteY141"/>
              </a:cxn>
              <a:cxn ang="0">
                <a:pos x="connsiteX142" y="connsiteY142"/>
              </a:cxn>
              <a:cxn ang="0">
                <a:pos x="connsiteX143" y="connsiteY143"/>
              </a:cxn>
              <a:cxn ang="0">
                <a:pos x="connsiteX144" y="connsiteY144"/>
              </a:cxn>
              <a:cxn ang="0">
                <a:pos x="connsiteX145" y="connsiteY145"/>
              </a:cxn>
              <a:cxn ang="0">
                <a:pos x="connsiteX146" y="connsiteY146"/>
              </a:cxn>
              <a:cxn ang="0">
                <a:pos x="connsiteX147" y="connsiteY147"/>
              </a:cxn>
              <a:cxn ang="0">
                <a:pos x="connsiteX148" y="connsiteY148"/>
              </a:cxn>
            </a:cxnLst>
            <a:rect l="l" t="t" r="r" b="b"/>
            <a:pathLst>
              <a:path w="1067043" h="690376">
                <a:moveTo>
                  <a:pt x="596218" y="182376"/>
                </a:moveTo>
                <a:cubicBezTo>
                  <a:pt x="595689" y="179201"/>
                  <a:pt x="594540" y="175844"/>
                  <a:pt x="593043" y="172851"/>
                </a:cubicBezTo>
                <a:cubicBezTo>
                  <a:pt x="591336" y="169438"/>
                  <a:pt x="589391" y="166024"/>
                  <a:pt x="586693" y="163326"/>
                </a:cubicBezTo>
                <a:cubicBezTo>
                  <a:pt x="580538" y="157171"/>
                  <a:pt x="575390" y="156383"/>
                  <a:pt x="567643" y="153801"/>
                </a:cubicBezTo>
                <a:cubicBezTo>
                  <a:pt x="566585" y="150626"/>
                  <a:pt x="564977" y="147584"/>
                  <a:pt x="564468" y="144276"/>
                </a:cubicBezTo>
                <a:cubicBezTo>
                  <a:pt x="560735" y="120014"/>
                  <a:pt x="559757" y="95322"/>
                  <a:pt x="554943" y="71251"/>
                </a:cubicBezTo>
                <a:cubicBezTo>
                  <a:pt x="553885" y="65959"/>
                  <a:pt x="553188" y="60582"/>
                  <a:pt x="551768" y="55376"/>
                </a:cubicBezTo>
                <a:lnTo>
                  <a:pt x="542243" y="26801"/>
                </a:lnTo>
                <a:lnTo>
                  <a:pt x="539068" y="17276"/>
                </a:lnTo>
                <a:cubicBezTo>
                  <a:pt x="551754" y="8819"/>
                  <a:pt x="548533" y="9084"/>
                  <a:pt x="567643" y="7751"/>
                </a:cubicBezTo>
                <a:cubicBezTo>
                  <a:pt x="606763" y="5022"/>
                  <a:pt x="685118" y="1401"/>
                  <a:pt x="685118" y="1401"/>
                </a:cubicBezTo>
                <a:cubicBezTo>
                  <a:pt x="701840" y="6975"/>
                  <a:pt x="691468" y="0"/>
                  <a:pt x="691468" y="17276"/>
                </a:cubicBezTo>
                <a:cubicBezTo>
                  <a:pt x="691468" y="23714"/>
                  <a:pt x="688338" y="35028"/>
                  <a:pt x="694643" y="36326"/>
                </a:cubicBezTo>
                <a:cubicBezTo>
                  <a:pt x="728866" y="43372"/>
                  <a:pt x="764493" y="38443"/>
                  <a:pt x="799418" y="39501"/>
                </a:cubicBezTo>
                <a:cubicBezTo>
                  <a:pt x="800368" y="50907"/>
                  <a:pt x="806678" y="100081"/>
                  <a:pt x="799418" y="112526"/>
                </a:cubicBezTo>
                <a:cubicBezTo>
                  <a:pt x="796174" y="118087"/>
                  <a:pt x="786718" y="114643"/>
                  <a:pt x="780368" y="115701"/>
                </a:cubicBezTo>
                <a:cubicBezTo>
                  <a:pt x="777193" y="118876"/>
                  <a:pt x="772511" y="121057"/>
                  <a:pt x="770843" y="125226"/>
                </a:cubicBezTo>
                <a:cubicBezTo>
                  <a:pt x="764542" y="140979"/>
                  <a:pt x="767904" y="148632"/>
                  <a:pt x="770843" y="163326"/>
                </a:cubicBezTo>
                <a:cubicBezTo>
                  <a:pt x="778251" y="162268"/>
                  <a:pt x="786229" y="163190"/>
                  <a:pt x="793068" y="160151"/>
                </a:cubicBezTo>
                <a:cubicBezTo>
                  <a:pt x="796555" y="158601"/>
                  <a:pt x="796720" y="153324"/>
                  <a:pt x="799418" y="150626"/>
                </a:cubicBezTo>
                <a:cubicBezTo>
                  <a:pt x="805573" y="144471"/>
                  <a:pt x="810721" y="143683"/>
                  <a:pt x="818468" y="141101"/>
                </a:cubicBezTo>
                <a:cubicBezTo>
                  <a:pt x="823760" y="142159"/>
                  <a:pt x="829952" y="141139"/>
                  <a:pt x="834343" y="144276"/>
                </a:cubicBezTo>
                <a:cubicBezTo>
                  <a:pt x="843185" y="150592"/>
                  <a:pt x="841375" y="172968"/>
                  <a:pt x="843868" y="179201"/>
                </a:cubicBezTo>
                <a:cubicBezTo>
                  <a:pt x="846090" y="184757"/>
                  <a:pt x="858156" y="191901"/>
                  <a:pt x="862918" y="195076"/>
                </a:cubicBezTo>
                <a:cubicBezTo>
                  <a:pt x="867151" y="194018"/>
                  <a:pt x="872532" y="194987"/>
                  <a:pt x="875618" y="191901"/>
                </a:cubicBezTo>
                <a:cubicBezTo>
                  <a:pt x="878704" y="188815"/>
                  <a:pt x="874429" y="179201"/>
                  <a:pt x="878793" y="179201"/>
                </a:cubicBezTo>
                <a:cubicBezTo>
                  <a:pt x="883526" y="179201"/>
                  <a:pt x="883279" y="187551"/>
                  <a:pt x="885143" y="191901"/>
                </a:cubicBezTo>
                <a:cubicBezTo>
                  <a:pt x="896894" y="219320"/>
                  <a:pt x="876585" y="177545"/>
                  <a:pt x="891493" y="217301"/>
                </a:cubicBezTo>
                <a:cubicBezTo>
                  <a:pt x="892833" y="220874"/>
                  <a:pt x="895726" y="223651"/>
                  <a:pt x="897843" y="226826"/>
                </a:cubicBezTo>
                <a:cubicBezTo>
                  <a:pt x="898901" y="236351"/>
                  <a:pt x="898694" y="246104"/>
                  <a:pt x="901018" y="255401"/>
                </a:cubicBezTo>
                <a:cubicBezTo>
                  <a:pt x="901943" y="259103"/>
                  <a:pt x="905150" y="261821"/>
                  <a:pt x="907368" y="264926"/>
                </a:cubicBezTo>
                <a:cubicBezTo>
                  <a:pt x="910444" y="269232"/>
                  <a:pt x="913718" y="273393"/>
                  <a:pt x="916893" y="277626"/>
                </a:cubicBezTo>
                <a:cubicBezTo>
                  <a:pt x="917951" y="280801"/>
                  <a:pt x="918212" y="284366"/>
                  <a:pt x="920068" y="287151"/>
                </a:cubicBezTo>
                <a:cubicBezTo>
                  <a:pt x="930016" y="302072"/>
                  <a:pt x="926782" y="292998"/>
                  <a:pt x="939118" y="299851"/>
                </a:cubicBezTo>
                <a:cubicBezTo>
                  <a:pt x="945789" y="303557"/>
                  <a:pt x="952772" y="307155"/>
                  <a:pt x="958168" y="312551"/>
                </a:cubicBezTo>
                <a:cubicBezTo>
                  <a:pt x="961343" y="315726"/>
                  <a:pt x="964818" y="318627"/>
                  <a:pt x="967693" y="322076"/>
                </a:cubicBezTo>
                <a:cubicBezTo>
                  <a:pt x="970136" y="325007"/>
                  <a:pt x="970807" y="329579"/>
                  <a:pt x="974043" y="331601"/>
                </a:cubicBezTo>
                <a:cubicBezTo>
                  <a:pt x="979719" y="335149"/>
                  <a:pt x="986599" y="336328"/>
                  <a:pt x="993093" y="337951"/>
                </a:cubicBezTo>
                <a:cubicBezTo>
                  <a:pt x="1006762" y="341368"/>
                  <a:pt x="1009274" y="342355"/>
                  <a:pt x="1024843" y="344301"/>
                </a:cubicBezTo>
                <a:cubicBezTo>
                  <a:pt x="1035397" y="345620"/>
                  <a:pt x="1046010" y="346418"/>
                  <a:pt x="1056593" y="347476"/>
                </a:cubicBezTo>
                <a:cubicBezTo>
                  <a:pt x="1059768" y="348534"/>
                  <a:pt x="1065306" y="347404"/>
                  <a:pt x="1066118" y="350651"/>
                </a:cubicBezTo>
                <a:cubicBezTo>
                  <a:pt x="1067043" y="354353"/>
                  <a:pt x="1062211" y="357245"/>
                  <a:pt x="1059768" y="360176"/>
                </a:cubicBezTo>
                <a:cubicBezTo>
                  <a:pt x="1052128" y="369343"/>
                  <a:pt x="1050084" y="369807"/>
                  <a:pt x="1040718" y="376051"/>
                </a:cubicBezTo>
                <a:cubicBezTo>
                  <a:pt x="1039660" y="379226"/>
                  <a:pt x="1039910" y="383209"/>
                  <a:pt x="1037543" y="385576"/>
                </a:cubicBezTo>
                <a:cubicBezTo>
                  <a:pt x="1035176" y="387943"/>
                  <a:pt x="1029076" y="385576"/>
                  <a:pt x="1028018" y="388751"/>
                </a:cubicBezTo>
                <a:cubicBezTo>
                  <a:pt x="1026311" y="393871"/>
                  <a:pt x="1029884" y="399391"/>
                  <a:pt x="1031193" y="404626"/>
                </a:cubicBezTo>
                <a:cubicBezTo>
                  <a:pt x="1034546" y="418038"/>
                  <a:pt x="1037609" y="419012"/>
                  <a:pt x="1047068" y="433201"/>
                </a:cubicBezTo>
                <a:lnTo>
                  <a:pt x="1047068" y="433201"/>
                </a:lnTo>
                <a:cubicBezTo>
                  <a:pt x="1055048" y="457142"/>
                  <a:pt x="1044283" y="427632"/>
                  <a:pt x="1056593" y="452251"/>
                </a:cubicBezTo>
                <a:cubicBezTo>
                  <a:pt x="1058090" y="455244"/>
                  <a:pt x="1058710" y="458601"/>
                  <a:pt x="1059768" y="461776"/>
                </a:cubicBezTo>
                <a:cubicBezTo>
                  <a:pt x="1058710" y="481884"/>
                  <a:pt x="1060361" y="502320"/>
                  <a:pt x="1056593" y="522101"/>
                </a:cubicBezTo>
                <a:cubicBezTo>
                  <a:pt x="1055879" y="525849"/>
                  <a:pt x="1049766" y="525753"/>
                  <a:pt x="1047068" y="528451"/>
                </a:cubicBezTo>
                <a:cubicBezTo>
                  <a:pt x="1025901" y="549618"/>
                  <a:pt x="1056593" y="527393"/>
                  <a:pt x="1031193" y="544326"/>
                </a:cubicBezTo>
                <a:cubicBezTo>
                  <a:pt x="1021668" y="558613"/>
                  <a:pt x="1022197" y="563111"/>
                  <a:pt x="1008968" y="569726"/>
                </a:cubicBezTo>
                <a:cubicBezTo>
                  <a:pt x="1005975" y="571223"/>
                  <a:pt x="1002618" y="571843"/>
                  <a:pt x="999443" y="572901"/>
                </a:cubicBezTo>
                <a:cubicBezTo>
                  <a:pt x="987801" y="571843"/>
                  <a:pt x="976030" y="571757"/>
                  <a:pt x="964518" y="569726"/>
                </a:cubicBezTo>
                <a:cubicBezTo>
                  <a:pt x="957926" y="568563"/>
                  <a:pt x="945468" y="563376"/>
                  <a:pt x="945468" y="563376"/>
                </a:cubicBezTo>
                <a:cubicBezTo>
                  <a:pt x="926418" y="564434"/>
                  <a:pt x="907272" y="564364"/>
                  <a:pt x="888318" y="566551"/>
                </a:cubicBezTo>
                <a:cubicBezTo>
                  <a:pt x="879648" y="567551"/>
                  <a:pt x="871558" y="571667"/>
                  <a:pt x="862918" y="572901"/>
                </a:cubicBezTo>
                <a:cubicBezTo>
                  <a:pt x="827033" y="578027"/>
                  <a:pt x="848155" y="575502"/>
                  <a:pt x="799418" y="579251"/>
                </a:cubicBezTo>
                <a:cubicBezTo>
                  <a:pt x="797301" y="582426"/>
                  <a:pt x="793068" y="584960"/>
                  <a:pt x="793068" y="588776"/>
                </a:cubicBezTo>
                <a:cubicBezTo>
                  <a:pt x="793068" y="592592"/>
                  <a:pt x="797711" y="594888"/>
                  <a:pt x="799418" y="598301"/>
                </a:cubicBezTo>
                <a:cubicBezTo>
                  <a:pt x="800915" y="601294"/>
                  <a:pt x="801535" y="604651"/>
                  <a:pt x="802593" y="607826"/>
                </a:cubicBezTo>
                <a:cubicBezTo>
                  <a:pt x="801535" y="612059"/>
                  <a:pt x="802504" y="617440"/>
                  <a:pt x="799418" y="620526"/>
                </a:cubicBezTo>
                <a:cubicBezTo>
                  <a:pt x="796332" y="623612"/>
                  <a:pt x="790898" y="622447"/>
                  <a:pt x="786718" y="623701"/>
                </a:cubicBezTo>
                <a:cubicBezTo>
                  <a:pt x="780307" y="625624"/>
                  <a:pt x="773237" y="626338"/>
                  <a:pt x="767668" y="630051"/>
                </a:cubicBezTo>
                <a:cubicBezTo>
                  <a:pt x="754512" y="638822"/>
                  <a:pt x="761845" y="635476"/>
                  <a:pt x="745443" y="639576"/>
                </a:cubicBezTo>
                <a:cubicBezTo>
                  <a:pt x="743326" y="643809"/>
                  <a:pt x="742440" y="648929"/>
                  <a:pt x="739093" y="652276"/>
                </a:cubicBezTo>
                <a:cubicBezTo>
                  <a:pt x="736726" y="654643"/>
                  <a:pt x="732474" y="653791"/>
                  <a:pt x="729568" y="655451"/>
                </a:cubicBezTo>
                <a:cubicBezTo>
                  <a:pt x="696629" y="674273"/>
                  <a:pt x="740444" y="657495"/>
                  <a:pt x="697818" y="668151"/>
                </a:cubicBezTo>
                <a:cubicBezTo>
                  <a:pt x="691324" y="669774"/>
                  <a:pt x="685179" y="672578"/>
                  <a:pt x="678768" y="674501"/>
                </a:cubicBezTo>
                <a:cubicBezTo>
                  <a:pt x="662471" y="679390"/>
                  <a:pt x="668320" y="676319"/>
                  <a:pt x="650193" y="680851"/>
                </a:cubicBezTo>
                <a:cubicBezTo>
                  <a:pt x="620827" y="688193"/>
                  <a:pt x="673937" y="679867"/>
                  <a:pt x="615268" y="687201"/>
                </a:cubicBezTo>
                <a:cubicBezTo>
                  <a:pt x="576191" y="683945"/>
                  <a:pt x="578145" y="681991"/>
                  <a:pt x="539068" y="687201"/>
                </a:cubicBezTo>
                <a:cubicBezTo>
                  <a:pt x="535751" y="687643"/>
                  <a:pt x="532718" y="689318"/>
                  <a:pt x="529543" y="690376"/>
                </a:cubicBezTo>
                <a:cubicBezTo>
                  <a:pt x="526368" y="689318"/>
                  <a:pt x="521377" y="690259"/>
                  <a:pt x="520018" y="687201"/>
                </a:cubicBezTo>
                <a:cubicBezTo>
                  <a:pt x="516553" y="679404"/>
                  <a:pt x="518369" y="670196"/>
                  <a:pt x="516843" y="661801"/>
                </a:cubicBezTo>
                <a:cubicBezTo>
                  <a:pt x="515864" y="656416"/>
                  <a:pt x="511645" y="646212"/>
                  <a:pt x="507318" y="642751"/>
                </a:cubicBezTo>
                <a:cubicBezTo>
                  <a:pt x="504705" y="640660"/>
                  <a:pt x="500968" y="640634"/>
                  <a:pt x="497793" y="639576"/>
                </a:cubicBezTo>
                <a:cubicBezTo>
                  <a:pt x="495676" y="636401"/>
                  <a:pt x="493150" y="633464"/>
                  <a:pt x="491443" y="630051"/>
                </a:cubicBezTo>
                <a:cubicBezTo>
                  <a:pt x="487590" y="622344"/>
                  <a:pt x="487267" y="612621"/>
                  <a:pt x="485093" y="604651"/>
                </a:cubicBezTo>
                <a:cubicBezTo>
                  <a:pt x="483332" y="598193"/>
                  <a:pt x="484312" y="589314"/>
                  <a:pt x="478743" y="585601"/>
                </a:cubicBezTo>
                <a:lnTo>
                  <a:pt x="469218" y="579251"/>
                </a:lnTo>
                <a:cubicBezTo>
                  <a:pt x="470276" y="571843"/>
                  <a:pt x="471054" y="564389"/>
                  <a:pt x="472393" y="557026"/>
                </a:cubicBezTo>
                <a:cubicBezTo>
                  <a:pt x="474874" y="543378"/>
                  <a:pt x="475343" y="546702"/>
                  <a:pt x="478743" y="534801"/>
                </a:cubicBezTo>
                <a:cubicBezTo>
                  <a:pt x="479942" y="530605"/>
                  <a:pt x="480860" y="526334"/>
                  <a:pt x="481918" y="522101"/>
                </a:cubicBezTo>
                <a:cubicBezTo>
                  <a:pt x="479801" y="518926"/>
                  <a:pt x="479111" y="513993"/>
                  <a:pt x="475568" y="512576"/>
                </a:cubicBezTo>
                <a:cubicBezTo>
                  <a:pt x="465835" y="508683"/>
                  <a:pt x="461483" y="524870"/>
                  <a:pt x="459693" y="528451"/>
                </a:cubicBezTo>
                <a:cubicBezTo>
                  <a:pt x="458635" y="535859"/>
                  <a:pt x="458668" y="543508"/>
                  <a:pt x="456518" y="550676"/>
                </a:cubicBezTo>
                <a:cubicBezTo>
                  <a:pt x="455422" y="554331"/>
                  <a:pt x="452061" y="556888"/>
                  <a:pt x="450168" y="560201"/>
                </a:cubicBezTo>
                <a:cubicBezTo>
                  <a:pt x="447820" y="564310"/>
                  <a:pt x="445935" y="568668"/>
                  <a:pt x="443818" y="572901"/>
                </a:cubicBezTo>
                <a:cubicBezTo>
                  <a:pt x="444876" y="576076"/>
                  <a:pt x="448490" y="579433"/>
                  <a:pt x="446993" y="582426"/>
                </a:cubicBezTo>
                <a:cubicBezTo>
                  <a:pt x="445496" y="585419"/>
                  <a:pt x="440803" y="585323"/>
                  <a:pt x="437468" y="585601"/>
                </a:cubicBezTo>
                <a:cubicBezTo>
                  <a:pt x="415295" y="587449"/>
                  <a:pt x="393018" y="587718"/>
                  <a:pt x="370793" y="588776"/>
                </a:cubicBezTo>
                <a:cubicBezTo>
                  <a:pt x="368676" y="591951"/>
                  <a:pt x="365783" y="594728"/>
                  <a:pt x="364443" y="598301"/>
                </a:cubicBezTo>
                <a:cubicBezTo>
                  <a:pt x="362548" y="603354"/>
                  <a:pt x="363945" y="609491"/>
                  <a:pt x="361268" y="614176"/>
                </a:cubicBezTo>
                <a:cubicBezTo>
                  <a:pt x="359375" y="617489"/>
                  <a:pt x="354918" y="618409"/>
                  <a:pt x="351743" y="620526"/>
                </a:cubicBezTo>
                <a:cubicBezTo>
                  <a:pt x="336926" y="619468"/>
                  <a:pt x="322046" y="619087"/>
                  <a:pt x="307293" y="617351"/>
                </a:cubicBezTo>
                <a:cubicBezTo>
                  <a:pt x="303969" y="616960"/>
                  <a:pt x="301035" y="614902"/>
                  <a:pt x="297768" y="614176"/>
                </a:cubicBezTo>
                <a:cubicBezTo>
                  <a:pt x="291484" y="612779"/>
                  <a:pt x="285068" y="612059"/>
                  <a:pt x="278718" y="611001"/>
                </a:cubicBezTo>
                <a:cubicBezTo>
                  <a:pt x="277660" y="607826"/>
                  <a:pt x="275985" y="604793"/>
                  <a:pt x="275543" y="601476"/>
                </a:cubicBezTo>
                <a:cubicBezTo>
                  <a:pt x="273859" y="588844"/>
                  <a:pt x="276398" y="575466"/>
                  <a:pt x="272368" y="563376"/>
                </a:cubicBezTo>
                <a:cubicBezTo>
                  <a:pt x="270695" y="558356"/>
                  <a:pt x="263974" y="556927"/>
                  <a:pt x="259668" y="553851"/>
                </a:cubicBezTo>
                <a:cubicBezTo>
                  <a:pt x="243550" y="542338"/>
                  <a:pt x="250466" y="547537"/>
                  <a:pt x="221568" y="544326"/>
                </a:cubicBezTo>
                <a:cubicBezTo>
                  <a:pt x="218393" y="541151"/>
                  <a:pt x="216426" y="535775"/>
                  <a:pt x="212043" y="534801"/>
                </a:cubicBezTo>
                <a:cubicBezTo>
                  <a:pt x="189641" y="529823"/>
                  <a:pt x="196320" y="537824"/>
                  <a:pt x="186643" y="547501"/>
                </a:cubicBezTo>
                <a:cubicBezTo>
                  <a:pt x="183945" y="550199"/>
                  <a:pt x="180293" y="551734"/>
                  <a:pt x="177118" y="553851"/>
                </a:cubicBezTo>
                <a:cubicBezTo>
                  <a:pt x="151718" y="545384"/>
                  <a:pt x="181351" y="558084"/>
                  <a:pt x="164418" y="541151"/>
                </a:cubicBezTo>
                <a:cubicBezTo>
                  <a:pt x="162051" y="538784"/>
                  <a:pt x="158068" y="539034"/>
                  <a:pt x="154893" y="537976"/>
                </a:cubicBezTo>
                <a:cubicBezTo>
                  <a:pt x="140691" y="516674"/>
                  <a:pt x="157421" y="537545"/>
                  <a:pt x="139018" y="525276"/>
                </a:cubicBezTo>
                <a:cubicBezTo>
                  <a:pt x="115235" y="509421"/>
                  <a:pt x="142616" y="520125"/>
                  <a:pt x="119968" y="512576"/>
                </a:cubicBezTo>
                <a:cubicBezTo>
                  <a:pt x="117851" y="509401"/>
                  <a:pt x="115168" y="506538"/>
                  <a:pt x="113618" y="503051"/>
                </a:cubicBezTo>
                <a:cubicBezTo>
                  <a:pt x="107759" y="489868"/>
                  <a:pt x="106809" y="481707"/>
                  <a:pt x="104093" y="468126"/>
                </a:cubicBezTo>
                <a:cubicBezTo>
                  <a:pt x="105151" y="446959"/>
                  <a:pt x="105508" y="425746"/>
                  <a:pt x="107268" y="404626"/>
                </a:cubicBezTo>
                <a:cubicBezTo>
                  <a:pt x="107630" y="400277"/>
                  <a:pt x="113237" y="395278"/>
                  <a:pt x="110443" y="391926"/>
                </a:cubicBezTo>
                <a:cubicBezTo>
                  <a:pt x="106158" y="386784"/>
                  <a:pt x="98080" y="385880"/>
                  <a:pt x="91393" y="385576"/>
                </a:cubicBezTo>
                <a:lnTo>
                  <a:pt x="21543" y="382401"/>
                </a:lnTo>
                <a:cubicBezTo>
                  <a:pt x="20485" y="379226"/>
                  <a:pt x="19865" y="375869"/>
                  <a:pt x="18368" y="372876"/>
                </a:cubicBezTo>
                <a:cubicBezTo>
                  <a:pt x="16661" y="369463"/>
                  <a:pt x="13225" y="366971"/>
                  <a:pt x="12018" y="363351"/>
                </a:cubicBezTo>
                <a:cubicBezTo>
                  <a:pt x="9982" y="357244"/>
                  <a:pt x="10106" y="350614"/>
                  <a:pt x="8843" y="344301"/>
                </a:cubicBezTo>
                <a:cubicBezTo>
                  <a:pt x="6850" y="334334"/>
                  <a:pt x="5519" y="331154"/>
                  <a:pt x="2493" y="322076"/>
                </a:cubicBezTo>
                <a:cubicBezTo>
                  <a:pt x="3551" y="315726"/>
                  <a:pt x="0" y="306078"/>
                  <a:pt x="5668" y="303026"/>
                </a:cubicBezTo>
                <a:cubicBezTo>
                  <a:pt x="16889" y="296984"/>
                  <a:pt x="31197" y="301946"/>
                  <a:pt x="43768" y="299851"/>
                </a:cubicBezTo>
                <a:cubicBezTo>
                  <a:pt x="81868" y="293501"/>
                  <a:pt x="48531" y="295088"/>
                  <a:pt x="72343" y="290326"/>
                </a:cubicBezTo>
                <a:cubicBezTo>
                  <a:pt x="77635" y="289268"/>
                  <a:pt x="83012" y="288571"/>
                  <a:pt x="88218" y="287151"/>
                </a:cubicBezTo>
                <a:cubicBezTo>
                  <a:pt x="94676" y="285390"/>
                  <a:pt x="100576" y="280923"/>
                  <a:pt x="107268" y="280801"/>
                </a:cubicBezTo>
                <a:lnTo>
                  <a:pt x="281893" y="277626"/>
                </a:lnTo>
                <a:cubicBezTo>
                  <a:pt x="297659" y="253977"/>
                  <a:pt x="277396" y="283022"/>
                  <a:pt x="297768" y="258576"/>
                </a:cubicBezTo>
                <a:cubicBezTo>
                  <a:pt x="300211" y="255645"/>
                  <a:pt x="301900" y="252156"/>
                  <a:pt x="304118" y="249051"/>
                </a:cubicBezTo>
                <a:cubicBezTo>
                  <a:pt x="307194" y="244745"/>
                  <a:pt x="310468" y="240584"/>
                  <a:pt x="313643" y="236351"/>
                </a:cubicBezTo>
                <a:cubicBezTo>
                  <a:pt x="321051" y="237409"/>
                  <a:pt x="328505" y="238187"/>
                  <a:pt x="335868" y="239526"/>
                </a:cubicBezTo>
                <a:cubicBezTo>
                  <a:pt x="346425" y="241445"/>
                  <a:pt x="357677" y="245737"/>
                  <a:pt x="367618" y="249051"/>
                </a:cubicBezTo>
                <a:cubicBezTo>
                  <a:pt x="370793" y="250109"/>
                  <a:pt x="374358" y="250370"/>
                  <a:pt x="377143" y="252226"/>
                </a:cubicBezTo>
                <a:cubicBezTo>
                  <a:pt x="380318" y="254343"/>
                  <a:pt x="383161" y="257073"/>
                  <a:pt x="386668" y="258576"/>
                </a:cubicBezTo>
                <a:cubicBezTo>
                  <a:pt x="390679" y="260295"/>
                  <a:pt x="395282" y="260219"/>
                  <a:pt x="399368" y="261751"/>
                </a:cubicBezTo>
                <a:cubicBezTo>
                  <a:pt x="403800" y="263413"/>
                  <a:pt x="407835" y="265984"/>
                  <a:pt x="412068" y="268101"/>
                </a:cubicBezTo>
                <a:cubicBezTo>
                  <a:pt x="423710" y="267043"/>
                  <a:pt x="435421" y="266579"/>
                  <a:pt x="446993" y="264926"/>
                </a:cubicBezTo>
                <a:cubicBezTo>
                  <a:pt x="450306" y="264453"/>
                  <a:pt x="453876" y="263806"/>
                  <a:pt x="456518" y="261751"/>
                </a:cubicBezTo>
                <a:cubicBezTo>
                  <a:pt x="463607" y="256238"/>
                  <a:pt x="475568" y="242701"/>
                  <a:pt x="475568" y="242701"/>
                </a:cubicBezTo>
                <a:cubicBezTo>
                  <a:pt x="483685" y="218349"/>
                  <a:pt x="475172" y="226032"/>
                  <a:pt x="494618" y="220476"/>
                </a:cubicBezTo>
                <a:cubicBezTo>
                  <a:pt x="497836" y="219557"/>
                  <a:pt x="500968" y="218359"/>
                  <a:pt x="504143" y="217301"/>
                </a:cubicBezTo>
                <a:cubicBezTo>
                  <a:pt x="506260" y="214126"/>
                  <a:pt x="508786" y="211189"/>
                  <a:pt x="510493" y="207776"/>
                </a:cubicBezTo>
                <a:cubicBezTo>
                  <a:pt x="511990" y="204783"/>
                  <a:pt x="511301" y="200618"/>
                  <a:pt x="513668" y="198251"/>
                </a:cubicBezTo>
                <a:cubicBezTo>
                  <a:pt x="516035" y="195884"/>
                  <a:pt x="520018" y="196134"/>
                  <a:pt x="523193" y="195076"/>
                </a:cubicBezTo>
                <a:cubicBezTo>
                  <a:pt x="530601" y="196134"/>
                  <a:pt x="538198" y="196282"/>
                  <a:pt x="545418" y="198251"/>
                </a:cubicBezTo>
                <a:cubicBezTo>
                  <a:pt x="549984" y="199496"/>
                  <a:pt x="553768" y="202737"/>
                  <a:pt x="558118" y="204601"/>
                </a:cubicBezTo>
                <a:cubicBezTo>
                  <a:pt x="561194" y="205919"/>
                  <a:pt x="564468" y="206718"/>
                  <a:pt x="567643" y="207776"/>
                </a:cubicBezTo>
                <a:cubicBezTo>
                  <a:pt x="606485" y="203892"/>
                  <a:pt x="600844" y="215032"/>
                  <a:pt x="596218" y="191901"/>
                </a:cubicBezTo>
                <a:cubicBezTo>
                  <a:pt x="596010" y="190863"/>
                  <a:pt x="596747" y="185551"/>
                  <a:pt x="596218" y="182376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39" name="Полилиния 338"/>
          <p:cNvSpPr/>
          <p:nvPr/>
        </p:nvSpPr>
        <p:spPr>
          <a:xfrm>
            <a:off x="1090322" y="4138903"/>
            <a:ext cx="1087632" cy="1027933"/>
          </a:xfrm>
          <a:custGeom>
            <a:avLst/>
            <a:gdLst>
              <a:gd name="connsiteX0" fmla="*/ 441130 w 1074542"/>
              <a:gd name="connsiteY0" fmla="*/ 981075 h 1086904"/>
              <a:gd name="connsiteX1" fmla="*/ 436367 w 1074542"/>
              <a:gd name="connsiteY1" fmla="*/ 1004888 h 1086904"/>
              <a:gd name="connsiteX2" fmla="*/ 445892 w 1074542"/>
              <a:gd name="connsiteY2" fmla="*/ 1042988 h 1086904"/>
              <a:gd name="connsiteX3" fmla="*/ 464942 w 1074542"/>
              <a:gd name="connsiteY3" fmla="*/ 1062038 h 1086904"/>
              <a:gd name="connsiteX4" fmla="*/ 579242 w 1074542"/>
              <a:gd name="connsiteY4" fmla="*/ 1066800 h 1086904"/>
              <a:gd name="connsiteX5" fmla="*/ 679255 w 1074542"/>
              <a:gd name="connsiteY5" fmla="*/ 1071563 h 1086904"/>
              <a:gd name="connsiteX6" fmla="*/ 698305 w 1074542"/>
              <a:gd name="connsiteY6" fmla="*/ 1062038 h 1086904"/>
              <a:gd name="connsiteX7" fmla="*/ 712592 w 1074542"/>
              <a:gd name="connsiteY7" fmla="*/ 1057275 h 1086904"/>
              <a:gd name="connsiteX8" fmla="*/ 741167 w 1074542"/>
              <a:gd name="connsiteY8" fmla="*/ 1028700 h 1086904"/>
              <a:gd name="connsiteX9" fmla="*/ 745930 w 1074542"/>
              <a:gd name="connsiteY9" fmla="*/ 1014413 h 1086904"/>
              <a:gd name="connsiteX10" fmla="*/ 764980 w 1074542"/>
              <a:gd name="connsiteY10" fmla="*/ 1009650 h 1086904"/>
              <a:gd name="connsiteX11" fmla="*/ 779267 w 1074542"/>
              <a:gd name="connsiteY11" fmla="*/ 995363 h 1086904"/>
              <a:gd name="connsiteX12" fmla="*/ 793555 w 1074542"/>
              <a:gd name="connsiteY12" fmla="*/ 990600 h 1086904"/>
              <a:gd name="connsiteX13" fmla="*/ 803080 w 1074542"/>
              <a:gd name="connsiteY13" fmla="*/ 976313 h 1086904"/>
              <a:gd name="connsiteX14" fmla="*/ 817367 w 1074542"/>
              <a:gd name="connsiteY14" fmla="*/ 966788 h 1086904"/>
              <a:gd name="connsiteX15" fmla="*/ 841180 w 1074542"/>
              <a:gd name="connsiteY15" fmla="*/ 938213 h 1086904"/>
              <a:gd name="connsiteX16" fmla="*/ 855467 w 1074542"/>
              <a:gd name="connsiteY16" fmla="*/ 909638 h 1086904"/>
              <a:gd name="connsiteX17" fmla="*/ 860230 w 1074542"/>
              <a:gd name="connsiteY17" fmla="*/ 895350 h 1086904"/>
              <a:gd name="connsiteX18" fmla="*/ 874517 w 1074542"/>
              <a:gd name="connsiteY18" fmla="*/ 881063 h 1086904"/>
              <a:gd name="connsiteX19" fmla="*/ 898330 w 1074542"/>
              <a:gd name="connsiteY19" fmla="*/ 852488 h 1086904"/>
              <a:gd name="connsiteX20" fmla="*/ 912617 w 1074542"/>
              <a:gd name="connsiteY20" fmla="*/ 847725 h 1086904"/>
              <a:gd name="connsiteX21" fmla="*/ 926905 w 1074542"/>
              <a:gd name="connsiteY21" fmla="*/ 838200 h 1086904"/>
              <a:gd name="connsiteX22" fmla="*/ 969767 w 1074542"/>
              <a:gd name="connsiteY22" fmla="*/ 833438 h 1086904"/>
              <a:gd name="connsiteX23" fmla="*/ 988817 w 1074542"/>
              <a:gd name="connsiteY23" fmla="*/ 828675 h 1086904"/>
              <a:gd name="connsiteX24" fmla="*/ 1003105 w 1074542"/>
              <a:gd name="connsiteY24" fmla="*/ 823913 h 1086904"/>
              <a:gd name="connsiteX25" fmla="*/ 1065017 w 1074542"/>
              <a:gd name="connsiteY25" fmla="*/ 814388 h 1086904"/>
              <a:gd name="connsiteX26" fmla="*/ 1055492 w 1074542"/>
              <a:gd name="connsiteY26" fmla="*/ 785813 h 1086904"/>
              <a:gd name="connsiteX27" fmla="*/ 1060255 w 1074542"/>
              <a:gd name="connsiteY27" fmla="*/ 757238 h 1086904"/>
              <a:gd name="connsiteX28" fmla="*/ 1069780 w 1074542"/>
              <a:gd name="connsiteY28" fmla="*/ 690563 h 1086904"/>
              <a:gd name="connsiteX29" fmla="*/ 1074542 w 1074542"/>
              <a:gd name="connsiteY29" fmla="*/ 676275 h 1086904"/>
              <a:gd name="connsiteX30" fmla="*/ 1045967 w 1074542"/>
              <a:gd name="connsiteY30" fmla="*/ 652463 h 1086904"/>
              <a:gd name="connsiteX31" fmla="*/ 1012630 w 1074542"/>
              <a:gd name="connsiteY31" fmla="*/ 638175 h 1086904"/>
              <a:gd name="connsiteX32" fmla="*/ 998342 w 1074542"/>
              <a:gd name="connsiteY32" fmla="*/ 623888 h 1086904"/>
              <a:gd name="connsiteX33" fmla="*/ 969767 w 1074542"/>
              <a:gd name="connsiteY33" fmla="*/ 614363 h 1086904"/>
              <a:gd name="connsiteX34" fmla="*/ 960242 w 1074542"/>
              <a:gd name="connsiteY34" fmla="*/ 628650 h 1086904"/>
              <a:gd name="connsiteX35" fmla="*/ 955480 w 1074542"/>
              <a:gd name="connsiteY35" fmla="*/ 666750 h 1086904"/>
              <a:gd name="connsiteX36" fmla="*/ 926905 w 1074542"/>
              <a:gd name="connsiteY36" fmla="*/ 676275 h 1086904"/>
              <a:gd name="connsiteX37" fmla="*/ 912617 w 1074542"/>
              <a:gd name="connsiteY37" fmla="*/ 671513 h 1086904"/>
              <a:gd name="connsiteX38" fmla="*/ 884042 w 1074542"/>
              <a:gd name="connsiteY38" fmla="*/ 657225 h 1086904"/>
              <a:gd name="connsiteX39" fmla="*/ 874517 w 1074542"/>
              <a:gd name="connsiteY39" fmla="*/ 642938 h 1086904"/>
              <a:gd name="connsiteX40" fmla="*/ 864992 w 1074542"/>
              <a:gd name="connsiteY40" fmla="*/ 609600 h 1086904"/>
              <a:gd name="connsiteX41" fmla="*/ 855467 w 1074542"/>
              <a:gd name="connsiteY41" fmla="*/ 595313 h 1086904"/>
              <a:gd name="connsiteX42" fmla="*/ 860230 w 1074542"/>
              <a:gd name="connsiteY42" fmla="*/ 561975 h 1086904"/>
              <a:gd name="connsiteX43" fmla="*/ 874517 w 1074542"/>
              <a:gd name="connsiteY43" fmla="*/ 547688 h 1086904"/>
              <a:gd name="connsiteX44" fmla="*/ 893567 w 1074542"/>
              <a:gd name="connsiteY44" fmla="*/ 542925 h 1086904"/>
              <a:gd name="connsiteX45" fmla="*/ 907855 w 1074542"/>
              <a:gd name="connsiteY45" fmla="*/ 538163 h 1086904"/>
              <a:gd name="connsiteX46" fmla="*/ 931667 w 1074542"/>
              <a:gd name="connsiteY46" fmla="*/ 509588 h 1086904"/>
              <a:gd name="connsiteX47" fmla="*/ 936430 w 1074542"/>
              <a:gd name="connsiteY47" fmla="*/ 490538 h 1086904"/>
              <a:gd name="connsiteX48" fmla="*/ 945955 w 1074542"/>
              <a:gd name="connsiteY48" fmla="*/ 471488 h 1086904"/>
              <a:gd name="connsiteX49" fmla="*/ 955480 w 1074542"/>
              <a:gd name="connsiteY49" fmla="*/ 442913 h 1086904"/>
              <a:gd name="connsiteX50" fmla="*/ 965005 w 1074542"/>
              <a:gd name="connsiteY50" fmla="*/ 361950 h 1086904"/>
              <a:gd name="connsiteX51" fmla="*/ 950717 w 1074542"/>
              <a:gd name="connsiteY51" fmla="*/ 357188 h 1086904"/>
              <a:gd name="connsiteX52" fmla="*/ 922142 w 1074542"/>
              <a:gd name="connsiteY52" fmla="*/ 338138 h 1086904"/>
              <a:gd name="connsiteX53" fmla="*/ 903092 w 1074542"/>
              <a:gd name="connsiteY53" fmla="*/ 290513 h 1086904"/>
              <a:gd name="connsiteX54" fmla="*/ 888805 w 1074542"/>
              <a:gd name="connsiteY54" fmla="*/ 285750 h 1086904"/>
              <a:gd name="connsiteX55" fmla="*/ 874517 w 1074542"/>
              <a:gd name="connsiteY55" fmla="*/ 214313 h 1086904"/>
              <a:gd name="connsiteX56" fmla="*/ 845942 w 1074542"/>
              <a:gd name="connsiteY56" fmla="*/ 200025 h 1086904"/>
              <a:gd name="connsiteX57" fmla="*/ 798317 w 1074542"/>
              <a:gd name="connsiteY57" fmla="*/ 214313 h 1086904"/>
              <a:gd name="connsiteX58" fmla="*/ 769742 w 1074542"/>
              <a:gd name="connsiteY58" fmla="*/ 223838 h 1086904"/>
              <a:gd name="connsiteX59" fmla="*/ 755455 w 1074542"/>
              <a:gd name="connsiteY59" fmla="*/ 228600 h 1086904"/>
              <a:gd name="connsiteX60" fmla="*/ 655442 w 1074542"/>
              <a:gd name="connsiteY60" fmla="*/ 214313 h 1086904"/>
              <a:gd name="connsiteX61" fmla="*/ 631630 w 1074542"/>
              <a:gd name="connsiteY61" fmla="*/ 185738 h 1086904"/>
              <a:gd name="connsiteX62" fmla="*/ 612580 w 1074542"/>
              <a:gd name="connsiteY62" fmla="*/ 180975 h 1086904"/>
              <a:gd name="connsiteX63" fmla="*/ 564955 w 1074542"/>
              <a:gd name="connsiteY63" fmla="*/ 166688 h 1086904"/>
              <a:gd name="connsiteX64" fmla="*/ 536380 w 1074542"/>
              <a:gd name="connsiteY64" fmla="*/ 157163 h 1086904"/>
              <a:gd name="connsiteX65" fmla="*/ 517330 w 1074542"/>
              <a:gd name="connsiteY65" fmla="*/ 142875 h 1086904"/>
              <a:gd name="connsiteX66" fmla="*/ 488755 w 1074542"/>
              <a:gd name="connsiteY66" fmla="*/ 133350 h 1086904"/>
              <a:gd name="connsiteX67" fmla="*/ 474467 w 1074542"/>
              <a:gd name="connsiteY67" fmla="*/ 119063 h 1086904"/>
              <a:gd name="connsiteX68" fmla="*/ 474467 w 1074542"/>
              <a:gd name="connsiteY68" fmla="*/ 19050 h 1086904"/>
              <a:gd name="connsiteX69" fmla="*/ 460180 w 1074542"/>
              <a:gd name="connsiteY69" fmla="*/ 4763 h 1086904"/>
              <a:gd name="connsiteX70" fmla="*/ 441130 w 1074542"/>
              <a:gd name="connsiteY70" fmla="*/ 0 h 1086904"/>
              <a:gd name="connsiteX71" fmla="*/ 426842 w 1074542"/>
              <a:gd name="connsiteY71" fmla="*/ 14288 h 1086904"/>
              <a:gd name="connsiteX72" fmla="*/ 436367 w 1074542"/>
              <a:gd name="connsiteY72" fmla="*/ 71438 h 1086904"/>
              <a:gd name="connsiteX73" fmla="*/ 445892 w 1074542"/>
              <a:gd name="connsiteY73" fmla="*/ 85725 h 1086904"/>
              <a:gd name="connsiteX74" fmla="*/ 450655 w 1074542"/>
              <a:gd name="connsiteY74" fmla="*/ 100013 h 1086904"/>
              <a:gd name="connsiteX75" fmla="*/ 445892 w 1074542"/>
              <a:gd name="connsiteY75" fmla="*/ 200025 h 1086904"/>
              <a:gd name="connsiteX76" fmla="*/ 431605 w 1074542"/>
              <a:gd name="connsiteY76" fmla="*/ 209550 h 1086904"/>
              <a:gd name="connsiteX77" fmla="*/ 422080 w 1074542"/>
              <a:gd name="connsiteY77" fmla="*/ 223838 h 1086904"/>
              <a:gd name="connsiteX78" fmla="*/ 426842 w 1074542"/>
              <a:gd name="connsiteY78" fmla="*/ 252413 h 1086904"/>
              <a:gd name="connsiteX79" fmla="*/ 436367 w 1074542"/>
              <a:gd name="connsiteY79" fmla="*/ 280988 h 1086904"/>
              <a:gd name="connsiteX80" fmla="*/ 431605 w 1074542"/>
              <a:gd name="connsiteY80" fmla="*/ 309563 h 1086904"/>
              <a:gd name="connsiteX81" fmla="*/ 398267 w 1074542"/>
              <a:gd name="connsiteY81" fmla="*/ 304800 h 1086904"/>
              <a:gd name="connsiteX82" fmla="*/ 393505 w 1074542"/>
              <a:gd name="connsiteY82" fmla="*/ 290513 h 1086904"/>
              <a:gd name="connsiteX83" fmla="*/ 388742 w 1074542"/>
              <a:gd name="connsiteY83" fmla="*/ 266700 h 1086904"/>
              <a:gd name="connsiteX84" fmla="*/ 379217 w 1074542"/>
              <a:gd name="connsiteY84" fmla="*/ 252413 h 1086904"/>
              <a:gd name="connsiteX85" fmla="*/ 331592 w 1074542"/>
              <a:gd name="connsiteY85" fmla="*/ 261938 h 1086904"/>
              <a:gd name="connsiteX86" fmla="*/ 303017 w 1074542"/>
              <a:gd name="connsiteY86" fmla="*/ 276225 h 1086904"/>
              <a:gd name="connsiteX87" fmla="*/ 274442 w 1074542"/>
              <a:gd name="connsiteY87" fmla="*/ 280988 h 1086904"/>
              <a:gd name="connsiteX88" fmla="*/ 250630 w 1074542"/>
              <a:gd name="connsiteY88" fmla="*/ 285750 h 1086904"/>
              <a:gd name="connsiteX89" fmla="*/ 236342 w 1074542"/>
              <a:gd name="connsiteY89" fmla="*/ 295275 h 1086904"/>
              <a:gd name="connsiteX90" fmla="*/ 222055 w 1074542"/>
              <a:gd name="connsiteY90" fmla="*/ 300038 h 1086904"/>
              <a:gd name="connsiteX91" fmla="*/ 217292 w 1074542"/>
              <a:gd name="connsiteY91" fmla="*/ 314325 h 1086904"/>
              <a:gd name="connsiteX92" fmla="*/ 236342 w 1074542"/>
              <a:gd name="connsiteY92" fmla="*/ 376238 h 1086904"/>
              <a:gd name="connsiteX93" fmla="*/ 245867 w 1074542"/>
              <a:gd name="connsiteY93" fmla="*/ 419100 h 1086904"/>
              <a:gd name="connsiteX94" fmla="*/ 274442 w 1074542"/>
              <a:gd name="connsiteY94" fmla="*/ 433388 h 1086904"/>
              <a:gd name="connsiteX95" fmla="*/ 283967 w 1074542"/>
              <a:gd name="connsiteY95" fmla="*/ 419100 h 1086904"/>
              <a:gd name="connsiteX96" fmla="*/ 279205 w 1074542"/>
              <a:gd name="connsiteY96" fmla="*/ 376238 h 1086904"/>
              <a:gd name="connsiteX97" fmla="*/ 298255 w 1074542"/>
              <a:gd name="connsiteY97" fmla="*/ 381000 h 1086904"/>
              <a:gd name="connsiteX98" fmla="*/ 326830 w 1074542"/>
              <a:gd name="connsiteY98" fmla="*/ 395288 h 1086904"/>
              <a:gd name="connsiteX99" fmla="*/ 355405 w 1074542"/>
              <a:gd name="connsiteY99" fmla="*/ 404813 h 1086904"/>
              <a:gd name="connsiteX100" fmla="*/ 360167 w 1074542"/>
              <a:gd name="connsiteY100" fmla="*/ 419100 h 1086904"/>
              <a:gd name="connsiteX101" fmla="*/ 345880 w 1074542"/>
              <a:gd name="connsiteY101" fmla="*/ 466725 h 1086904"/>
              <a:gd name="connsiteX102" fmla="*/ 331592 w 1074542"/>
              <a:gd name="connsiteY102" fmla="*/ 476250 h 1086904"/>
              <a:gd name="connsiteX103" fmla="*/ 322067 w 1074542"/>
              <a:gd name="connsiteY103" fmla="*/ 509588 h 1086904"/>
              <a:gd name="connsiteX104" fmla="*/ 317305 w 1074542"/>
              <a:gd name="connsiteY104" fmla="*/ 523875 h 1086904"/>
              <a:gd name="connsiteX105" fmla="*/ 307780 w 1074542"/>
              <a:gd name="connsiteY105" fmla="*/ 566738 h 1086904"/>
              <a:gd name="connsiteX106" fmla="*/ 298255 w 1074542"/>
              <a:gd name="connsiteY106" fmla="*/ 581025 h 1086904"/>
              <a:gd name="connsiteX107" fmla="*/ 269680 w 1074542"/>
              <a:gd name="connsiteY107" fmla="*/ 590550 h 1086904"/>
              <a:gd name="connsiteX108" fmla="*/ 236342 w 1074542"/>
              <a:gd name="connsiteY108" fmla="*/ 585788 h 1086904"/>
              <a:gd name="connsiteX109" fmla="*/ 222055 w 1074542"/>
              <a:gd name="connsiteY109" fmla="*/ 576263 h 1086904"/>
              <a:gd name="connsiteX110" fmla="*/ 207767 w 1074542"/>
              <a:gd name="connsiteY110" fmla="*/ 571500 h 1086904"/>
              <a:gd name="connsiteX111" fmla="*/ 188717 w 1074542"/>
              <a:gd name="connsiteY111" fmla="*/ 576263 h 1086904"/>
              <a:gd name="connsiteX112" fmla="*/ 160142 w 1074542"/>
              <a:gd name="connsiteY112" fmla="*/ 585788 h 1086904"/>
              <a:gd name="connsiteX113" fmla="*/ 145855 w 1074542"/>
              <a:gd name="connsiteY113" fmla="*/ 571500 h 1086904"/>
              <a:gd name="connsiteX114" fmla="*/ 83942 w 1074542"/>
              <a:gd name="connsiteY114" fmla="*/ 557213 h 1086904"/>
              <a:gd name="connsiteX115" fmla="*/ 26792 w 1074542"/>
              <a:gd name="connsiteY115" fmla="*/ 552450 h 1086904"/>
              <a:gd name="connsiteX116" fmla="*/ 41080 w 1074542"/>
              <a:gd name="connsiteY116" fmla="*/ 719138 h 1086904"/>
              <a:gd name="connsiteX117" fmla="*/ 45842 w 1074542"/>
              <a:gd name="connsiteY117" fmla="*/ 738188 h 1086904"/>
              <a:gd name="connsiteX118" fmla="*/ 55367 w 1074542"/>
              <a:gd name="connsiteY118" fmla="*/ 781050 h 1086904"/>
              <a:gd name="connsiteX119" fmla="*/ 60130 w 1074542"/>
              <a:gd name="connsiteY119" fmla="*/ 795338 h 1086904"/>
              <a:gd name="connsiteX120" fmla="*/ 64892 w 1074542"/>
              <a:gd name="connsiteY120" fmla="*/ 814388 h 1086904"/>
              <a:gd name="connsiteX121" fmla="*/ 88705 w 1074542"/>
              <a:gd name="connsiteY121" fmla="*/ 847725 h 1086904"/>
              <a:gd name="connsiteX122" fmla="*/ 102992 w 1074542"/>
              <a:gd name="connsiteY122" fmla="*/ 862013 h 1086904"/>
              <a:gd name="connsiteX123" fmla="*/ 145855 w 1074542"/>
              <a:gd name="connsiteY123" fmla="*/ 871538 h 1086904"/>
              <a:gd name="connsiteX124" fmla="*/ 217292 w 1074542"/>
              <a:gd name="connsiteY124" fmla="*/ 881063 h 1086904"/>
              <a:gd name="connsiteX125" fmla="*/ 236342 w 1074542"/>
              <a:gd name="connsiteY125" fmla="*/ 904875 h 1086904"/>
              <a:gd name="connsiteX126" fmla="*/ 250630 w 1074542"/>
              <a:gd name="connsiteY126" fmla="*/ 914400 h 1086904"/>
              <a:gd name="connsiteX127" fmla="*/ 317305 w 1074542"/>
              <a:gd name="connsiteY127" fmla="*/ 909638 h 1086904"/>
              <a:gd name="connsiteX128" fmla="*/ 412555 w 1074542"/>
              <a:gd name="connsiteY128" fmla="*/ 909638 h 1086904"/>
              <a:gd name="connsiteX129" fmla="*/ 417317 w 1074542"/>
              <a:gd name="connsiteY129" fmla="*/ 938213 h 1086904"/>
              <a:gd name="connsiteX130" fmla="*/ 436367 w 1074542"/>
              <a:gd name="connsiteY130" fmla="*/ 971550 h 1086904"/>
              <a:gd name="connsiteX131" fmla="*/ 441130 w 1074542"/>
              <a:gd name="connsiteY131" fmla="*/ 981075 h 108690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</a:cxnLst>
            <a:rect l="l" t="t" r="r" b="b"/>
            <a:pathLst>
              <a:path w="1074542" h="1086904">
                <a:moveTo>
                  <a:pt x="441130" y="981075"/>
                </a:moveTo>
                <a:cubicBezTo>
                  <a:pt x="441130" y="986631"/>
                  <a:pt x="436367" y="996793"/>
                  <a:pt x="436367" y="1004888"/>
                </a:cubicBezTo>
                <a:cubicBezTo>
                  <a:pt x="436367" y="1006683"/>
                  <a:pt x="442135" y="1037728"/>
                  <a:pt x="445892" y="1042988"/>
                </a:cubicBezTo>
                <a:cubicBezTo>
                  <a:pt x="451112" y="1050296"/>
                  <a:pt x="456102" y="1060459"/>
                  <a:pt x="464942" y="1062038"/>
                </a:cubicBezTo>
                <a:cubicBezTo>
                  <a:pt x="502481" y="1068741"/>
                  <a:pt x="541142" y="1065213"/>
                  <a:pt x="579242" y="1066800"/>
                </a:cubicBezTo>
                <a:cubicBezTo>
                  <a:pt x="619450" y="1086904"/>
                  <a:pt x="602715" y="1082497"/>
                  <a:pt x="679255" y="1071563"/>
                </a:cubicBezTo>
                <a:cubicBezTo>
                  <a:pt x="686283" y="1070559"/>
                  <a:pt x="691780" y="1064835"/>
                  <a:pt x="698305" y="1062038"/>
                </a:cubicBezTo>
                <a:cubicBezTo>
                  <a:pt x="702919" y="1060060"/>
                  <a:pt x="707830" y="1058863"/>
                  <a:pt x="712592" y="1057275"/>
                </a:cubicBezTo>
                <a:cubicBezTo>
                  <a:pt x="722117" y="1047750"/>
                  <a:pt x="736907" y="1041479"/>
                  <a:pt x="741167" y="1028700"/>
                </a:cubicBezTo>
                <a:cubicBezTo>
                  <a:pt x="742755" y="1023938"/>
                  <a:pt x="742010" y="1017549"/>
                  <a:pt x="745930" y="1014413"/>
                </a:cubicBezTo>
                <a:cubicBezTo>
                  <a:pt x="751041" y="1010324"/>
                  <a:pt x="758630" y="1011238"/>
                  <a:pt x="764980" y="1009650"/>
                </a:cubicBezTo>
                <a:cubicBezTo>
                  <a:pt x="769742" y="1004888"/>
                  <a:pt x="773663" y="999099"/>
                  <a:pt x="779267" y="995363"/>
                </a:cubicBezTo>
                <a:cubicBezTo>
                  <a:pt x="783444" y="992578"/>
                  <a:pt x="789635" y="993736"/>
                  <a:pt x="793555" y="990600"/>
                </a:cubicBezTo>
                <a:cubicBezTo>
                  <a:pt x="798024" y="987024"/>
                  <a:pt x="799033" y="980360"/>
                  <a:pt x="803080" y="976313"/>
                </a:cubicBezTo>
                <a:cubicBezTo>
                  <a:pt x="807127" y="972266"/>
                  <a:pt x="812970" y="970452"/>
                  <a:pt x="817367" y="966788"/>
                </a:cubicBezTo>
                <a:cubicBezTo>
                  <a:pt x="831118" y="955328"/>
                  <a:pt x="831814" y="952261"/>
                  <a:pt x="841180" y="938213"/>
                </a:cubicBezTo>
                <a:cubicBezTo>
                  <a:pt x="853147" y="902306"/>
                  <a:pt x="837006" y="946560"/>
                  <a:pt x="855467" y="909638"/>
                </a:cubicBezTo>
                <a:cubicBezTo>
                  <a:pt x="857712" y="905148"/>
                  <a:pt x="857445" y="899527"/>
                  <a:pt x="860230" y="895350"/>
                </a:cubicBezTo>
                <a:cubicBezTo>
                  <a:pt x="863966" y="889746"/>
                  <a:pt x="870205" y="886237"/>
                  <a:pt x="874517" y="881063"/>
                </a:cubicBezTo>
                <a:cubicBezTo>
                  <a:pt x="885501" y="867882"/>
                  <a:pt x="882674" y="862926"/>
                  <a:pt x="898330" y="852488"/>
                </a:cubicBezTo>
                <a:cubicBezTo>
                  <a:pt x="902507" y="849703"/>
                  <a:pt x="908127" y="849970"/>
                  <a:pt x="912617" y="847725"/>
                </a:cubicBezTo>
                <a:cubicBezTo>
                  <a:pt x="917737" y="845165"/>
                  <a:pt x="921352" y="839588"/>
                  <a:pt x="926905" y="838200"/>
                </a:cubicBezTo>
                <a:cubicBezTo>
                  <a:pt x="940851" y="834714"/>
                  <a:pt x="955480" y="835025"/>
                  <a:pt x="969767" y="833438"/>
                </a:cubicBezTo>
                <a:cubicBezTo>
                  <a:pt x="976117" y="831850"/>
                  <a:pt x="982523" y="830473"/>
                  <a:pt x="988817" y="828675"/>
                </a:cubicBezTo>
                <a:cubicBezTo>
                  <a:pt x="993644" y="827296"/>
                  <a:pt x="998171" y="824838"/>
                  <a:pt x="1003105" y="823913"/>
                </a:cubicBezTo>
                <a:cubicBezTo>
                  <a:pt x="1023628" y="820065"/>
                  <a:pt x="1044380" y="817563"/>
                  <a:pt x="1065017" y="814388"/>
                </a:cubicBezTo>
                <a:cubicBezTo>
                  <a:pt x="1061842" y="804863"/>
                  <a:pt x="1053841" y="795717"/>
                  <a:pt x="1055492" y="785813"/>
                </a:cubicBezTo>
                <a:cubicBezTo>
                  <a:pt x="1057080" y="776288"/>
                  <a:pt x="1058889" y="766797"/>
                  <a:pt x="1060255" y="757238"/>
                </a:cubicBezTo>
                <a:cubicBezTo>
                  <a:pt x="1063142" y="737032"/>
                  <a:pt x="1065231" y="711033"/>
                  <a:pt x="1069780" y="690563"/>
                </a:cubicBezTo>
                <a:cubicBezTo>
                  <a:pt x="1070869" y="685662"/>
                  <a:pt x="1072955" y="681038"/>
                  <a:pt x="1074542" y="676275"/>
                </a:cubicBezTo>
                <a:cubicBezTo>
                  <a:pt x="1064008" y="665741"/>
                  <a:pt x="1059230" y="659095"/>
                  <a:pt x="1045967" y="652463"/>
                </a:cubicBezTo>
                <a:cubicBezTo>
                  <a:pt x="1025240" y="642099"/>
                  <a:pt x="1035752" y="654690"/>
                  <a:pt x="1012630" y="638175"/>
                </a:cubicBezTo>
                <a:cubicBezTo>
                  <a:pt x="1007149" y="634260"/>
                  <a:pt x="1004230" y="627159"/>
                  <a:pt x="998342" y="623888"/>
                </a:cubicBezTo>
                <a:cubicBezTo>
                  <a:pt x="989565" y="619012"/>
                  <a:pt x="969767" y="614363"/>
                  <a:pt x="969767" y="614363"/>
                </a:cubicBezTo>
                <a:cubicBezTo>
                  <a:pt x="966592" y="619125"/>
                  <a:pt x="961748" y="623128"/>
                  <a:pt x="960242" y="628650"/>
                </a:cubicBezTo>
                <a:cubicBezTo>
                  <a:pt x="956874" y="640998"/>
                  <a:pt x="962820" y="656265"/>
                  <a:pt x="955480" y="666750"/>
                </a:cubicBezTo>
                <a:cubicBezTo>
                  <a:pt x="949722" y="674975"/>
                  <a:pt x="926905" y="676275"/>
                  <a:pt x="926905" y="676275"/>
                </a:cubicBezTo>
                <a:cubicBezTo>
                  <a:pt x="922142" y="674688"/>
                  <a:pt x="917107" y="673758"/>
                  <a:pt x="912617" y="671513"/>
                </a:cubicBezTo>
                <a:cubicBezTo>
                  <a:pt x="875680" y="653045"/>
                  <a:pt x="919963" y="669200"/>
                  <a:pt x="884042" y="657225"/>
                </a:cubicBezTo>
                <a:cubicBezTo>
                  <a:pt x="880867" y="652463"/>
                  <a:pt x="876772" y="648199"/>
                  <a:pt x="874517" y="642938"/>
                </a:cubicBezTo>
                <a:cubicBezTo>
                  <a:pt x="865357" y="621564"/>
                  <a:pt x="874265" y="628145"/>
                  <a:pt x="864992" y="609600"/>
                </a:cubicBezTo>
                <a:cubicBezTo>
                  <a:pt x="862432" y="604481"/>
                  <a:pt x="858642" y="600075"/>
                  <a:pt x="855467" y="595313"/>
                </a:cubicBezTo>
                <a:cubicBezTo>
                  <a:pt x="844354" y="561975"/>
                  <a:pt x="836417" y="569913"/>
                  <a:pt x="860230" y="561975"/>
                </a:cubicBezTo>
                <a:cubicBezTo>
                  <a:pt x="864992" y="557213"/>
                  <a:pt x="868669" y="551030"/>
                  <a:pt x="874517" y="547688"/>
                </a:cubicBezTo>
                <a:cubicBezTo>
                  <a:pt x="880200" y="544441"/>
                  <a:pt x="887273" y="544723"/>
                  <a:pt x="893567" y="542925"/>
                </a:cubicBezTo>
                <a:cubicBezTo>
                  <a:pt x="898394" y="541546"/>
                  <a:pt x="903092" y="539750"/>
                  <a:pt x="907855" y="538163"/>
                </a:cubicBezTo>
                <a:cubicBezTo>
                  <a:pt x="916436" y="529582"/>
                  <a:pt x="926695" y="521190"/>
                  <a:pt x="931667" y="509588"/>
                </a:cubicBezTo>
                <a:cubicBezTo>
                  <a:pt x="934245" y="503572"/>
                  <a:pt x="934132" y="496667"/>
                  <a:pt x="936430" y="490538"/>
                </a:cubicBezTo>
                <a:cubicBezTo>
                  <a:pt x="938923" y="483891"/>
                  <a:pt x="943318" y="478080"/>
                  <a:pt x="945955" y="471488"/>
                </a:cubicBezTo>
                <a:cubicBezTo>
                  <a:pt x="949684" y="462166"/>
                  <a:pt x="955480" y="442913"/>
                  <a:pt x="955480" y="442913"/>
                </a:cubicBezTo>
                <a:cubicBezTo>
                  <a:pt x="994265" y="455840"/>
                  <a:pt x="985169" y="457728"/>
                  <a:pt x="965005" y="361950"/>
                </a:cubicBezTo>
                <a:cubicBezTo>
                  <a:pt x="963971" y="357037"/>
                  <a:pt x="955480" y="358775"/>
                  <a:pt x="950717" y="357188"/>
                </a:cubicBezTo>
                <a:cubicBezTo>
                  <a:pt x="941192" y="350838"/>
                  <a:pt x="923562" y="349497"/>
                  <a:pt x="922142" y="338138"/>
                </a:cubicBezTo>
                <a:cubicBezTo>
                  <a:pt x="917909" y="304269"/>
                  <a:pt x="927475" y="302705"/>
                  <a:pt x="903092" y="290513"/>
                </a:cubicBezTo>
                <a:cubicBezTo>
                  <a:pt x="898602" y="288268"/>
                  <a:pt x="893567" y="287338"/>
                  <a:pt x="888805" y="285750"/>
                </a:cubicBezTo>
                <a:cubicBezTo>
                  <a:pt x="862011" y="245561"/>
                  <a:pt x="902015" y="310555"/>
                  <a:pt x="874517" y="214313"/>
                </a:cubicBezTo>
                <a:cubicBezTo>
                  <a:pt x="872573" y="207510"/>
                  <a:pt x="851170" y="201768"/>
                  <a:pt x="845942" y="200025"/>
                </a:cubicBezTo>
                <a:cubicBezTo>
                  <a:pt x="772796" y="210476"/>
                  <a:pt x="839355" y="196074"/>
                  <a:pt x="798317" y="214313"/>
                </a:cubicBezTo>
                <a:cubicBezTo>
                  <a:pt x="789142" y="218391"/>
                  <a:pt x="779267" y="220663"/>
                  <a:pt x="769742" y="223838"/>
                </a:cubicBezTo>
                <a:lnTo>
                  <a:pt x="755455" y="228600"/>
                </a:lnTo>
                <a:cubicBezTo>
                  <a:pt x="738824" y="227561"/>
                  <a:pt x="680008" y="231860"/>
                  <a:pt x="655442" y="214313"/>
                </a:cubicBezTo>
                <a:cubicBezTo>
                  <a:pt x="615987" y="186131"/>
                  <a:pt x="680785" y="213827"/>
                  <a:pt x="631630" y="185738"/>
                </a:cubicBezTo>
                <a:cubicBezTo>
                  <a:pt x="625947" y="182491"/>
                  <a:pt x="618930" y="182563"/>
                  <a:pt x="612580" y="180975"/>
                </a:cubicBezTo>
                <a:cubicBezTo>
                  <a:pt x="584940" y="162549"/>
                  <a:pt x="611826" y="177504"/>
                  <a:pt x="564955" y="166688"/>
                </a:cubicBezTo>
                <a:cubicBezTo>
                  <a:pt x="555172" y="164430"/>
                  <a:pt x="536380" y="157163"/>
                  <a:pt x="536380" y="157163"/>
                </a:cubicBezTo>
                <a:cubicBezTo>
                  <a:pt x="530030" y="152400"/>
                  <a:pt x="524430" y="146425"/>
                  <a:pt x="517330" y="142875"/>
                </a:cubicBezTo>
                <a:cubicBezTo>
                  <a:pt x="508350" y="138385"/>
                  <a:pt x="488755" y="133350"/>
                  <a:pt x="488755" y="133350"/>
                </a:cubicBezTo>
                <a:cubicBezTo>
                  <a:pt x="483992" y="128588"/>
                  <a:pt x="475420" y="125731"/>
                  <a:pt x="474467" y="119063"/>
                </a:cubicBezTo>
                <a:cubicBezTo>
                  <a:pt x="463753" y="44065"/>
                  <a:pt x="496371" y="90238"/>
                  <a:pt x="474467" y="19050"/>
                </a:cubicBezTo>
                <a:cubicBezTo>
                  <a:pt x="472486" y="12613"/>
                  <a:pt x="466028" y="8105"/>
                  <a:pt x="460180" y="4763"/>
                </a:cubicBezTo>
                <a:cubicBezTo>
                  <a:pt x="454497" y="1516"/>
                  <a:pt x="447480" y="1588"/>
                  <a:pt x="441130" y="0"/>
                </a:cubicBezTo>
                <a:cubicBezTo>
                  <a:pt x="436367" y="4763"/>
                  <a:pt x="430578" y="8684"/>
                  <a:pt x="426842" y="14288"/>
                </a:cubicBezTo>
                <a:cubicBezTo>
                  <a:pt x="414997" y="32056"/>
                  <a:pt x="427331" y="55626"/>
                  <a:pt x="436367" y="71438"/>
                </a:cubicBezTo>
                <a:cubicBezTo>
                  <a:pt x="439207" y="76408"/>
                  <a:pt x="443332" y="80606"/>
                  <a:pt x="445892" y="85725"/>
                </a:cubicBezTo>
                <a:cubicBezTo>
                  <a:pt x="448137" y="90215"/>
                  <a:pt x="449067" y="95250"/>
                  <a:pt x="450655" y="100013"/>
                </a:cubicBezTo>
                <a:cubicBezTo>
                  <a:pt x="449067" y="133350"/>
                  <a:pt x="451611" y="167143"/>
                  <a:pt x="445892" y="200025"/>
                </a:cubicBezTo>
                <a:cubicBezTo>
                  <a:pt x="444911" y="205664"/>
                  <a:pt x="435652" y="205503"/>
                  <a:pt x="431605" y="209550"/>
                </a:cubicBezTo>
                <a:cubicBezTo>
                  <a:pt x="427558" y="213598"/>
                  <a:pt x="425255" y="219075"/>
                  <a:pt x="422080" y="223838"/>
                </a:cubicBezTo>
                <a:cubicBezTo>
                  <a:pt x="423667" y="233363"/>
                  <a:pt x="424500" y="243045"/>
                  <a:pt x="426842" y="252413"/>
                </a:cubicBezTo>
                <a:cubicBezTo>
                  <a:pt x="429277" y="262153"/>
                  <a:pt x="436367" y="280988"/>
                  <a:pt x="436367" y="280988"/>
                </a:cubicBezTo>
                <a:cubicBezTo>
                  <a:pt x="434780" y="290513"/>
                  <a:pt x="439794" y="304445"/>
                  <a:pt x="431605" y="309563"/>
                </a:cubicBezTo>
                <a:cubicBezTo>
                  <a:pt x="422086" y="315512"/>
                  <a:pt x="408307" y="309820"/>
                  <a:pt x="398267" y="304800"/>
                </a:cubicBezTo>
                <a:cubicBezTo>
                  <a:pt x="393777" y="302555"/>
                  <a:pt x="394723" y="295383"/>
                  <a:pt x="393505" y="290513"/>
                </a:cubicBezTo>
                <a:cubicBezTo>
                  <a:pt x="391542" y="282660"/>
                  <a:pt x="391584" y="274279"/>
                  <a:pt x="388742" y="266700"/>
                </a:cubicBezTo>
                <a:cubicBezTo>
                  <a:pt x="386732" y="261341"/>
                  <a:pt x="382392" y="257175"/>
                  <a:pt x="379217" y="252413"/>
                </a:cubicBezTo>
                <a:cubicBezTo>
                  <a:pt x="372765" y="253488"/>
                  <a:pt x="340637" y="258061"/>
                  <a:pt x="331592" y="261938"/>
                </a:cubicBezTo>
                <a:cubicBezTo>
                  <a:pt x="303925" y="273796"/>
                  <a:pt x="330807" y="270049"/>
                  <a:pt x="303017" y="276225"/>
                </a:cubicBezTo>
                <a:cubicBezTo>
                  <a:pt x="293591" y="278320"/>
                  <a:pt x="283943" y="279261"/>
                  <a:pt x="274442" y="280988"/>
                </a:cubicBezTo>
                <a:cubicBezTo>
                  <a:pt x="266478" y="282436"/>
                  <a:pt x="258567" y="284163"/>
                  <a:pt x="250630" y="285750"/>
                </a:cubicBezTo>
                <a:cubicBezTo>
                  <a:pt x="245867" y="288925"/>
                  <a:pt x="241462" y="292715"/>
                  <a:pt x="236342" y="295275"/>
                </a:cubicBezTo>
                <a:cubicBezTo>
                  <a:pt x="231852" y="297520"/>
                  <a:pt x="225605" y="296488"/>
                  <a:pt x="222055" y="300038"/>
                </a:cubicBezTo>
                <a:cubicBezTo>
                  <a:pt x="218505" y="303588"/>
                  <a:pt x="218880" y="309563"/>
                  <a:pt x="217292" y="314325"/>
                </a:cubicBezTo>
                <a:cubicBezTo>
                  <a:pt x="227940" y="367563"/>
                  <a:pt x="217837" y="348479"/>
                  <a:pt x="236342" y="376238"/>
                </a:cubicBezTo>
                <a:cubicBezTo>
                  <a:pt x="236390" y="376526"/>
                  <a:pt x="240932" y="412931"/>
                  <a:pt x="245867" y="419100"/>
                </a:cubicBezTo>
                <a:cubicBezTo>
                  <a:pt x="252581" y="427492"/>
                  <a:pt x="265031" y="430251"/>
                  <a:pt x="274442" y="433388"/>
                </a:cubicBezTo>
                <a:cubicBezTo>
                  <a:pt x="277617" y="428625"/>
                  <a:pt x="283492" y="424804"/>
                  <a:pt x="283967" y="419100"/>
                </a:cubicBezTo>
                <a:cubicBezTo>
                  <a:pt x="285161" y="404774"/>
                  <a:pt x="274157" y="389698"/>
                  <a:pt x="279205" y="376238"/>
                </a:cubicBezTo>
                <a:cubicBezTo>
                  <a:pt x="281503" y="370109"/>
                  <a:pt x="291961" y="379202"/>
                  <a:pt x="298255" y="381000"/>
                </a:cubicBezTo>
                <a:cubicBezTo>
                  <a:pt x="334723" y="391419"/>
                  <a:pt x="289266" y="378593"/>
                  <a:pt x="326830" y="395288"/>
                </a:cubicBezTo>
                <a:cubicBezTo>
                  <a:pt x="336005" y="399366"/>
                  <a:pt x="355405" y="404813"/>
                  <a:pt x="355405" y="404813"/>
                </a:cubicBezTo>
                <a:cubicBezTo>
                  <a:pt x="356992" y="409575"/>
                  <a:pt x="360167" y="414080"/>
                  <a:pt x="360167" y="419100"/>
                </a:cubicBezTo>
                <a:cubicBezTo>
                  <a:pt x="360167" y="437087"/>
                  <a:pt x="358791" y="453814"/>
                  <a:pt x="345880" y="466725"/>
                </a:cubicBezTo>
                <a:cubicBezTo>
                  <a:pt x="341832" y="470772"/>
                  <a:pt x="336355" y="473075"/>
                  <a:pt x="331592" y="476250"/>
                </a:cubicBezTo>
                <a:cubicBezTo>
                  <a:pt x="320172" y="510514"/>
                  <a:pt x="334030" y="467719"/>
                  <a:pt x="322067" y="509588"/>
                </a:cubicBezTo>
                <a:cubicBezTo>
                  <a:pt x="320688" y="514415"/>
                  <a:pt x="318394" y="518975"/>
                  <a:pt x="317305" y="523875"/>
                </a:cubicBezTo>
                <a:cubicBezTo>
                  <a:pt x="314380" y="537037"/>
                  <a:pt x="314211" y="553877"/>
                  <a:pt x="307780" y="566738"/>
                </a:cubicBezTo>
                <a:cubicBezTo>
                  <a:pt x="305220" y="571857"/>
                  <a:pt x="303109" y="577992"/>
                  <a:pt x="298255" y="581025"/>
                </a:cubicBezTo>
                <a:cubicBezTo>
                  <a:pt x="289741" y="586346"/>
                  <a:pt x="269680" y="590550"/>
                  <a:pt x="269680" y="590550"/>
                </a:cubicBezTo>
                <a:cubicBezTo>
                  <a:pt x="258567" y="588963"/>
                  <a:pt x="247094" y="589014"/>
                  <a:pt x="236342" y="585788"/>
                </a:cubicBezTo>
                <a:cubicBezTo>
                  <a:pt x="230860" y="584143"/>
                  <a:pt x="227174" y="578823"/>
                  <a:pt x="222055" y="576263"/>
                </a:cubicBezTo>
                <a:cubicBezTo>
                  <a:pt x="217565" y="574018"/>
                  <a:pt x="212530" y="573088"/>
                  <a:pt x="207767" y="571500"/>
                </a:cubicBezTo>
                <a:cubicBezTo>
                  <a:pt x="201417" y="573088"/>
                  <a:pt x="194400" y="573016"/>
                  <a:pt x="188717" y="576263"/>
                </a:cubicBezTo>
                <a:cubicBezTo>
                  <a:pt x="162431" y="591284"/>
                  <a:pt x="187117" y="594779"/>
                  <a:pt x="160142" y="585788"/>
                </a:cubicBezTo>
                <a:cubicBezTo>
                  <a:pt x="155380" y="581025"/>
                  <a:pt x="151029" y="575812"/>
                  <a:pt x="145855" y="571500"/>
                </a:cubicBezTo>
                <a:cubicBezTo>
                  <a:pt x="124558" y="553752"/>
                  <a:pt x="119799" y="560798"/>
                  <a:pt x="83942" y="557213"/>
                </a:cubicBezTo>
                <a:cubicBezTo>
                  <a:pt x="73887" y="550509"/>
                  <a:pt x="34673" y="519941"/>
                  <a:pt x="26792" y="552450"/>
                </a:cubicBezTo>
                <a:cubicBezTo>
                  <a:pt x="0" y="662968"/>
                  <a:pt x="6937" y="667922"/>
                  <a:pt x="41080" y="719138"/>
                </a:cubicBezTo>
                <a:cubicBezTo>
                  <a:pt x="42667" y="725488"/>
                  <a:pt x="44422" y="731798"/>
                  <a:pt x="45842" y="738188"/>
                </a:cubicBezTo>
                <a:cubicBezTo>
                  <a:pt x="50747" y="760261"/>
                  <a:pt x="49565" y="760743"/>
                  <a:pt x="55367" y="781050"/>
                </a:cubicBezTo>
                <a:cubicBezTo>
                  <a:pt x="56746" y="785877"/>
                  <a:pt x="58751" y="790511"/>
                  <a:pt x="60130" y="795338"/>
                </a:cubicBezTo>
                <a:cubicBezTo>
                  <a:pt x="61928" y="801632"/>
                  <a:pt x="62314" y="808372"/>
                  <a:pt x="64892" y="814388"/>
                </a:cubicBezTo>
                <a:cubicBezTo>
                  <a:pt x="67046" y="819413"/>
                  <a:pt x="87312" y="846099"/>
                  <a:pt x="88705" y="847725"/>
                </a:cubicBezTo>
                <a:cubicBezTo>
                  <a:pt x="93088" y="852839"/>
                  <a:pt x="97388" y="858277"/>
                  <a:pt x="102992" y="862013"/>
                </a:cubicBezTo>
                <a:cubicBezTo>
                  <a:pt x="110761" y="867192"/>
                  <a:pt x="142489" y="871020"/>
                  <a:pt x="145855" y="871538"/>
                </a:cubicBezTo>
                <a:cubicBezTo>
                  <a:pt x="174306" y="875915"/>
                  <a:pt x="188071" y="877410"/>
                  <a:pt x="217292" y="881063"/>
                </a:cubicBezTo>
                <a:cubicBezTo>
                  <a:pt x="258241" y="908361"/>
                  <a:pt x="210051" y="872012"/>
                  <a:pt x="236342" y="904875"/>
                </a:cubicBezTo>
                <a:cubicBezTo>
                  <a:pt x="239918" y="909345"/>
                  <a:pt x="245867" y="911225"/>
                  <a:pt x="250630" y="914400"/>
                </a:cubicBezTo>
                <a:lnTo>
                  <a:pt x="317305" y="909638"/>
                </a:lnTo>
                <a:cubicBezTo>
                  <a:pt x="398951" y="904195"/>
                  <a:pt x="369095" y="898772"/>
                  <a:pt x="412555" y="909638"/>
                </a:cubicBezTo>
                <a:cubicBezTo>
                  <a:pt x="414142" y="919163"/>
                  <a:pt x="414263" y="929052"/>
                  <a:pt x="417317" y="938213"/>
                </a:cubicBezTo>
                <a:cubicBezTo>
                  <a:pt x="423360" y="956343"/>
                  <a:pt x="433486" y="949940"/>
                  <a:pt x="436367" y="971550"/>
                </a:cubicBezTo>
                <a:cubicBezTo>
                  <a:pt x="438675" y="988859"/>
                  <a:pt x="441130" y="975519"/>
                  <a:pt x="441130" y="981075"/>
                </a:cubicBez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0" name="Прямоугольник 339"/>
          <p:cNvSpPr/>
          <p:nvPr/>
        </p:nvSpPr>
        <p:spPr>
          <a:xfrm>
            <a:off x="1200150" y="4313784"/>
            <a:ext cx="638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Буинск</a:t>
            </a:r>
          </a:p>
        </p:txBody>
      </p:sp>
      <p:sp>
        <p:nvSpPr>
          <p:cNvPr id="341" name="Полилиния 340"/>
          <p:cNvSpPr/>
          <p:nvPr/>
        </p:nvSpPr>
        <p:spPr>
          <a:xfrm>
            <a:off x="2718521" y="3071571"/>
            <a:ext cx="1258817" cy="1073958"/>
          </a:xfrm>
          <a:custGeom>
            <a:avLst/>
            <a:gdLst>
              <a:gd name="connsiteX0" fmla="*/ 75069 w 1222832"/>
              <a:gd name="connsiteY0" fmla="*/ 66675 h 1094074"/>
              <a:gd name="connsiteX1" fmla="*/ 184606 w 1222832"/>
              <a:gd name="connsiteY1" fmla="*/ 61912 h 1094074"/>
              <a:gd name="connsiteX2" fmla="*/ 198894 w 1222832"/>
              <a:gd name="connsiteY2" fmla="*/ 33337 h 1094074"/>
              <a:gd name="connsiteX3" fmla="*/ 213181 w 1222832"/>
              <a:gd name="connsiteY3" fmla="*/ 28575 h 1094074"/>
              <a:gd name="connsiteX4" fmla="*/ 222706 w 1222832"/>
              <a:gd name="connsiteY4" fmla="*/ 42862 h 1094074"/>
              <a:gd name="connsiteX5" fmla="*/ 236994 w 1222832"/>
              <a:gd name="connsiteY5" fmla="*/ 76200 h 1094074"/>
              <a:gd name="connsiteX6" fmla="*/ 270331 w 1222832"/>
              <a:gd name="connsiteY6" fmla="*/ 71437 h 1094074"/>
              <a:gd name="connsiteX7" fmla="*/ 265569 w 1222832"/>
              <a:gd name="connsiteY7" fmla="*/ 47625 h 1094074"/>
              <a:gd name="connsiteX8" fmla="*/ 256044 w 1222832"/>
              <a:gd name="connsiteY8" fmla="*/ 19050 h 1094074"/>
              <a:gd name="connsiteX9" fmla="*/ 298906 w 1222832"/>
              <a:gd name="connsiteY9" fmla="*/ 9525 h 1094074"/>
              <a:gd name="connsiteX10" fmla="*/ 313194 w 1222832"/>
              <a:gd name="connsiteY10" fmla="*/ 4762 h 1094074"/>
              <a:gd name="connsiteX11" fmla="*/ 341769 w 1222832"/>
              <a:gd name="connsiteY11" fmla="*/ 9525 h 1094074"/>
              <a:gd name="connsiteX12" fmla="*/ 356056 w 1222832"/>
              <a:gd name="connsiteY12" fmla="*/ 19050 h 1094074"/>
              <a:gd name="connsiteX13" fmla="*/ 365581 w 1222832"/>
              <a:gd name="connsiteY13" fmla="*/ 4762 h 1094074"/>
              <a:gd name="connsiteX14" fmla="*/ 379869 w 1222832"/>
              <a:gd name="connsiteY14" fmla="*/ 0 h 1094074"/>
              <a:gd name="connsiteX15" fmla="*/ 375106 w 1222832"/>
              <a:gd name="connsiteY15" fmla="*/ 14287 h 1094074"/>
              <a:gd name="connsiteX16" fmla="*/ 389394 w 1222832"/>
              <a:gd name="connsiteY16" fmla="*/ 28575 h 1094074"/>
              <a:gd name="connsiteX17" fmla="*/ 451306 w 1222832"/>
              <a:gd name="connsiteY17" fmla="*/ 38100 h 1094074"/>
              <a:gd name="connsiteX18" fmla="*/ 479881 w 1222832"/>
              <a:gd name="connsiteY18" fmla="*/ 57150 h 1094074"/>
              <a:gd name="connsiteX19" fmla="*/ 494169 w 1222832"/>
              <a:gd name="connsiteY19" fmla="*/ 61912 h 1094074"/>
              <a:gd name="connsiteX20" fmla="*/ 527506 w 1222832"/>
              <a:gd name="connsiteY20" fmla="*/ 80962 h 1094074"/>
              <a:gd name="connsiteX21" fmla="*/ 546556 w 1222832"/>
              <a:gd name="connsiteY21" fmla="*/ 104775 h 1094074"/>
              <a:gd name="connsiteX22" fmla="*/ 551319 w 1222832"/>
              <a:gd name="connsiteY22" fmla="*/ 119062 h 1094074"/>
              <a:gd name="connsiteX23" fmla="*/ 560844 w 1222832"/>
              <a:gd name="connsiteY23" fmla="*/ 152400 h 1094074"/>
              <a:gd name="connsiteX24" fmla="*/ 598944 w 1222832"/>
              <a:gd name="connsiteY24" fmla="*/ 195262 h 1094074"/>
              <a:gd name="connsiteX25" fmla="*/ 613231 w 1222832"/>
              <a:gd name="connsiteY25" fmla="*/ 200025 h 1094074"/>
              <a:gd name="connsiteX26" fmla="*/ 627519 w 1222832"/>
              <a:gd name="connsiteY26" fmla="*/ 209550 h 1094074"/>
              <a:gd name="connsiteX27" fmla="*/ 651331 w 1222832"/>
              <a:gd name="connsiteY27" fmla="*/ 219075 h 1094074"/>
              <a:gd name="connsiteX28" fmla="*/ 689431 w 1222832"/>
              <a:gd name="connsiteY28" fmla="*/ 209550 h 1094074"/>
              <a:gd name="connsiteX29" fmla="*/ 703719 w 1222832"/>
              <a:gd name="connsiteY29" fmla="*/ 200025 h 1094074"/>
              <a:gd name="connsiteX30" fmla="*/ 722769 w 1222832"/>
              <a:gd name="connsiteY30" fmla="*/ 204787 h 1094074"/>
              <a:gd name="connsiteX31" fmla="*/ 727531 w 1222832"/>
              <a:gd name="connsiteY31" fmla="*/ 219075 h 1094074"/>
              <a:gd name="connsiteX32" fmla="*/ 698956 w 1222832"/>
              <a:gd name="connsiteY32" fmla="*/ 242887 h 1094074"/>
              <a:gd name="connsiteX33" fmla="*/ 703719 w 1222832"/>
              <a:gd name="connsiteY33" fmla="*/ 266700 h 1094074"/>
              <a:gd name="connsiteX34" fmla="*/ 756106 w 1222832"/>
              <a:gd name="connsiteY34" fmla="*/ 280987 h 1094074"/>
              <a:gd name="connsiteX35" fmla="*/ 794206 w 1222832"/>
              <a:gd name="connsiteY35" fmla="*/ 276225 h 1094074"/>
              <a:gd name="connsiteX36" fmla="*/ 798969 w 1222832"/>
              <a:gd name="connsiteY36" fmla="*/ 261937 h 1094074"/>
              <a:gd name="connsiteX37" fmla="*/ 822781 w 1222832"/>
              <a:gd name="connsiteY37" fmla="*/ 238125 h 1094074"/>
              <a:gd name="connsiteX38" fmla="*/ 837069 w 1222832"/>
              <a:gd name="connsiteY38" fmla="*/ 247650 h 1094074"/>
              <a:gd name="connsiteX39" fmla="*/ 851356 w 1222832"/>
              <a:gd name="connsiteY39" fmla="*/ 252412 h 1094074"/>
              <a:gd name="connsiteX40" fmla="*/ 946606 w 1222832"/>
              <a:gd name="connsiteY40" fmla="*/ 261937 h 1094074"/>
              <a:gd name="connsiteX41" fmla="*/ 965656 w 1222832"/>
              <a:gd name="connsiteY41" fmla="*/ 290512 h 1094074"/>
              <a:gd name="connsiteX42" fmla="*/ 970419 w 1222832"/>
              <a:gd name="connsiteY42" fmla="*/ 304800 h 1094074"/>
              <a:gd name="connsiteX43" fmla="*/ 1013281 w 1222832"/>
              <a:gd name="connsiteY43" fmla="*/ 342900 h 1094074"/>
              <a:gd name="connsiteX44" fmla="*/ 1027569 w 1222832"/>
              <a:gd name="connsiteY44" fmla="*/ 357187 h 1094074"/>
              <a:gd name="connsiteX45" fmla="*/ 1041856 w 1222832"/>
              <a:gd name="connsiteY45" fmla="*/ 361950 h 1094074"/>
              <a:gd name="connsiteX46" fmla="*/ 1070431 w 1222832"/>
              <a:gd name="connsiteY46" fmla="*/ 376237 h 1094074"/>
              <a:gd name="connsiteX47" fmla="*/ 1084719 w 1222832"/>
              <a:gd name="connsiteY47" fmla="*/ 404812 h 1094074"/>
              <a:gd name="connsiteX48" fmla="*/ 1099006 w 1222832"/>
              <a:gd name="connsiteY48" fmla="*/ 414337 h 1094074"/>
              <a:gd name="connsiteX49" fmla="*/ 1113294 w 1222832"/>
              <a:gd name="connsiteY49" fmla="*/ 419100 h 1094074"/>
              <a:gd name="connsiteX50" fmla="*/ 1103769 w 1222832"/>
              <a:gd name="connsiteY50" fmla="*/ 433387 h 1094074"/>
              <a:gd name="connsiteX51" fmla="*/ 1089481 w 1222832"/>
              <a:gd name="connsiteY51" fmla="*/ 442912 h 1094074"/>
              <a:gd name="connsiteX52" fmla="*/ 1094244 w 1222832"/>
              <a:gd name="connsiteY52" fmla="*/ 485775 h 1094074"/>
              <a:gd name="connsiteX53" fmla="*/ 1089481 w 1222832"/>
              <a:gd name="connsiteY53" fmla="*/ 500062 h 1094074"/>
              <a:gd name="connsiteX54" fmla="*/ 1041856 w 1222832"/>
              <a:gd name="connsiteY54" fmla="*/ 519112 h 1094074"/>
              <a:gd name="connsiteX55" fmla="*/ 1027569 w 1222832"/>
              <a:gd name="connsiteY55" fmla="*/ 523875 h 1094074"/>
              <a:gd name="connsiteX56" fmla="*/ 1027569 w 1222832"/>
              <a:gd name="connsiteY56" fmla="*/ 552450 h 1094074"/>
              <a:gd name="connsiteX57" fmla="*/ 1041856 w 1222832"/>
              <a:gd name="connsiteY57" fmla="*/ 561975 h 1094074"/>
              <a:gd name="connsiteX58" fmla="*/ 1051381 w 1222832"/>
              <a:gd name="connsiteY58" fmla="*/ 576262 h 1094074"/>
              <a:gd name="connsiteX59" fmla="*/ 1032331 w 1222832"/>
              <a:gd name="connsiteY59" fmla="*/ 600075 h 1094074"/>
              <a:gd name="connsiteX60" fmla="*/ 1046619 w 1222832"/>
              <a:gd name="connsiteY60" fmla="*/ 614362 h 1094074"/>
              <a:gd name="connsiteX61" fmla="*/ 1060906 w 1222832"/>
              <a:gd name="connsiteY61" fmla="*/ 619125 h 1094074"/>
              <a:gd name="connsiteX62" fmla="*/ 1070431 w 1222832"/>
              <a:gd name="connsiteY62" fmla="*/ 633412 h 1094074"/>
              <a:gd name="connsiteX63" fmla="*/ 1075194 w 1222832"/>
              <a:gd name="connsiteY63" fmla="*/ 676275 h 1094074"/>
              <a:gd name="connsiteX64" fmla="*/ 1099006 w 1222832"/>
              <a:gd name="connsiteY64" fmla="*/ 704850 h 1094074"/>
              <a:gd name="connsiteX65" fmla="*/ 1118056 w 1222832"/>
              <a:gd name="connsiteY65" fmla="*/ 771525 h 1094074"/>
              <a:gd name="connsiteX66" fmla="*/ 1137106 w 1222832"/>
              <a:gd name="connsiteY66" fmla="*/ 776287 h 1094074"/>
              <a:gd name="connsiteX67" fmla="*/ 1179969 w 1222832"/>
              <a:gd name="connsiteY67" fmla="*/ 771525 h 1094074"/>
              <a:gd name="connsiteX68" fmla="*/ 1199019 w 1222832"/>
              <a:gd name="connsiteY68" fmla="*/ 766762 h 1094074"/>
              <a:gd name="connsiteX69" fmla="*/ 1213306 w 1222832"/>
              <a:gd name="connsiteY69" fmla="*/ 771525 h 1094074"/>
              <a:gd name="connsiteX70" fmla="*/ 1213306 w 1222832"/>
              <a:gd name="connsiteY70" fmla="*/ 800100 h 1094074"/>
              <a:gd name="connsiteX71" fmla="*/ 1199019 w 1222832"/>
              <a:gd name="connsiteY71" fmla="*/ 804862 h 1094074"/>
              <a:gd name="connsiteX72" fmla="*/ 1184731 w 1222832"/>
              <a:gd name="connsiteY72" fmla="*/ 814387 h 1094074"/>
              <a:gd name="connsiteX73" fmla="*/ 1156156 w 1222832"/>
              <a:gd name="connsiteY73" fmla="*/ 823912 h 1094074"/>
              <a:gd name="connsiteX74" fmla="*/ 1141869 w 1222832"/>
              <a:gd name="connsiteY74" fmla="*/ 838200 h 1094074"/>
              <a:gd name="connsiteX75" fmla="*/ 1113294 w 1222832"/>
              <a:gd name="connsiteY75" fmla="*/ 847725 h 1094074"/>
              <a:gd name="connsiteX76" fmla="*/ 1075194 w 1222832"/>
              <a:gd name="connsiteY76" fmla="*/ 842962 h 1094074"/>
              <a:gd name="connsiteX77" fmla="*/ 1008519 w 1222832"/>
              <a:gd name="connsiteY77" fmla="*/ 828675 h 1094074"/>
              <a:gd name="connsiteX78" fmla="*/ 889456 w 1222832"/>
              <a:gd name="connsiteY78" fmla="*/ 823912 h 1094074"/>
              <a:gd name="connsiteX79" fmla="*/ 841831 w 1222832"/>
              <a:gd name="connsiteY79" fmla="*/ 828675 h 1094074"/>
              <a:gd name="connsiteX80" fmla="*/ 832306 w 1222832"/>
              <a:gd name="connsiteY80" fmla="*/ 842962 h 1094074"/>
              <a:gd name="connsiteX81" fmla="*/ 794206 w 1222832"/>
              <a:gd name="connsiteY81" fmla="*/ 852487 h 1094074"/>
              <a:gd name="connsiteX82" fmla="*/ 779919 w 1222832"/>
              <a:gd name="connsiteY82" fmla="*/ 857250 h 1094074"/>
              <a:gd name="connsiteX83" fmla="*/ 727531 w 1222832"/>
              <a:gd name="connsiteY83" fmla="*/ 866775 h 1094074"/>
              <a:gd name="connsiteX84" fmla="*/ 713244 w 1222832"/>
              <a:gd name="connsiteY84" fmla="*/ 871537 h 1094074"/>
              <a:gd name="connsiteX85" fmla="*/ 694194 w 1222832"/>
              <a:gd name="connsiteY85" fmla="*/ 900112 h 1094074"/>
              <a:gd name="connsiteX86" fmla="*/ 698956 w 1222832"/>
              <a:gd name="connsiteY86" fmla="*/ 923925 h 1094074"/>
              <a:gd name="connsiteX87" fmla="*/ 722769 w 1222832"/>
              <a:gd name="connsiteY87" fmla="*/ 947737 h 1094074"/>
              <a:gd name="connsiteX88" fmla="*/ 737056 w 1222832"/>
              <a:gd name="connsiteY88" fmla="*/ 962025 h 1094074"/>
              <a:gd name="connsiteX89" fmla="*/ 746581 w 1222832"/>
              <a:gd name="connsiteY89" fmla="*/ 1009650 h 1094074"/>
              <a:gd name="connsiteX90" fmla="*/ 741819 w 1222832"/>
              <a:gd name="connsiteY90" fmla="*/ 1042987 h 1094074"/>
              <a:gd name="connsiteX91" fmla="*/ 698956 w 1222832"/>
              <a:gd name="connsiteY91" fmla="*/ 1047750 h 1094074"/>
              <a:gd name="connsiteX92" fmla="*/ 694194 w 1222832"/>
              <a:gd name="connsiteY92" fmla="*/ 1062037 h 1094074"/>
              <a:gd name="connsiteX93" fmla="*/ 679906 w 1222832"/>
              <a:gd name="connsiteY93" fmla="*/ 1066800 h 1094074"/>
              <a:gd name="connsiteX94" fmla="*/ 651331 w 1222832"/>
              <a:gd name="connsiteY94" fmla="*/ 1090612 h 1094074"/>
              <a:gd name="connsiteX95" fmla="*/ 589419 w 1222832"/>
              <a:gd name="connsiteY95" fmla="*/ 1076325 h 1094074"/>
              <a:gd name="connsiteX96" fmla="*/ 575131 w 1222832"/>
              <a:gd name="connsiteY96" fmla="*/ 1062037 h 1094074"/>
              <a:gd name="connsiteX97" fmla="*/ 560844 w 1222832"/>
              <a:gd name="connsiteY97" fmla="*/ 1028700 h 1094074"/>
              <a:gd name="connsiteX98" fmla="*/ 546556 w 1222832"/>
              <a:gd name="connsiteY98" fmla="*/ 1023937 h 1094074"/>
              <a:gd name="connsiteX99" fmla="*/ 508456 w 1222832"/>
              <a:gd name="connsiteY99" fmla="*/ 1042987 h 1094074"/>
              <a:gd name="connsiteX100" fmla="*/ 498931 w 1222832"/>
              <a:gd name="connsiteY100" fmla="*/ 1071562 h 1094074"/>
              <a:gd name="connsiteX101" fmla="*/ 470356 w 1222832"/>
              <a:gd name="connsiteY101" fmla="*/ 1081087 h 1094074"/>
              <a:gd name="connsiteX102" fmla="*/ 432256 w 1222832"/>
              <a:gd name="connsiteY102" fmla="*/ 1066800 h 1094074"/>
              <a:gd name="connsiteX103" fmla="*/ 422731 w 1222832"/>
              <a:gd name="connsiteY103" fmla="*/ 1052512 h 1094074"/>
              <a:gd name="connsiteX104" fmla="*/ 413206 w 1222832"/>
              <a:gd name="connsiteY104" fmla="*/ 1033462 h 1094074"/>
              <a:gd name="connsiteX105" fmla="*/ 398919 w 1222832"/>
              <a:gd name="connsiteY105" fmla="*/ 1028700 h 1094074"/>
              <a:gd name="connsiteX106" fmla="*/ 370344 w 1222832"/>
              <a:gd name="connsiteY106" fmla="*/ 1000125 h 1094074"/>
              <a:gd name="connsiteX107" fmla="*/ 365581 w 1222832"/>
              <a:gd name="connsiteY107" fmla="*/ 985837 h 1094074"/>
              <a:gd name="connsiteX108" fmla="*/ 337006 w 1222832"/>
              <a:gd name="connsiteY108" fmla="*/ 971550 h 1094074"/>
              <a:gd name="connsiteX109" fmla="*/ 289381 w 1222832"/>
              <a:gd name="connsiteY109" fmla="*/ 938212 h 1094074"/>
              <a:gd name="connsiteX110" fmla="*/ 279856 w 1222832"/>
              <a:gd name="connsiteY110" fmla="*/ 904875 h 1094074"/>
              <a:gd name="connsiteX111" fmla="*/ 260806 w 1222832"/>
              <a:gd name="connsiteY111" fmla="*/ 876300 h 1094074"/>
              <a:gd name="connsiteX112" fmla="*/ 251281 w 1222832"/>
              <a:gd name="connsiteY112" fmla="*/ 862012 h 1094074"/>
              <a:gd name="connsiteX113" fmla="*/ 222706 w 1222832"/>
              <a:gd name="connsiteY113" fmla="*/ 833437 h 1094074"/>
              <a:gd name="connsiteX114" fmla="*/ 217944 w 1222832"/>
              <a:gd name="connsiteY114" fmla="*/ 819150 h 1094074"/>
              <a:gd name="connsiteX115" fmla="*/ 208419 w 1222832"/>
              <a:gd name="connsiteY115" fmla="*/ 785812 h 1094074"/>
              <a:gd name="connsiteX116" fmla="*/ 198894 w 1222832"/>
              <a:gd name="connsiteY116" fmla="*/ 771525 h 1094074"/>
              <a:gd name="connsiteX117" fmla="*/ 184606 w 1222832"/>
              <a:gd name="connsiteY117" fmla="*/ 738187 h 1094074"/>
              <a:gd name="connsiteX118" fmla="*/ 179844 w 1222832"/>
              <a:gd name="connsiteY118" fmla="*/ 723900 h 1094074"/>
              <a:gd name="connsiteX119" fmla="*/ 160794 w 1222832"/>
              <a:gd name="connsiteY119" fmla="*/ 695325 h 1094074"/>
              <a:gd name="connsiteX120" fmla="*/ 156031 w 1222832"/>
              <a:gd name="connsiteY120" fmla="*/ 671512 h 1094074"/>
              <a:gd name="connsiteX121" fmla="*/ 156031 w 1222832"/>
              <a:gd name="connsiteY121" fmla="*/ 638175 h 1094074"/>
              <a:gd name="connsiteX122" fmla="*/ 132219 w 1222832"/>
              <a:gd name="connsiteY122" fmla="*/ 633412 h 1094074"/>
              <a:gd name="connsiteX123" fmla="*/ 94119 w 1222832"/>
              <a:gd name="connsiteY123" fmla="*/ 600075 h 1094074"/>
              <a:gd name="connsiteX124" fmla="*/ 89356 w 1222832"/>
              <a:gd name="connsiteY124" fmla="*/ 538162 h 1094074"/>
              <a:gd name="connsiteX125" fmla="*/ 79831 w 1222832"/>
              <a:gd name="connsiteY125" fmla="*/ 509587 h 1094074"/>
              <a:gd name="connsiteX126" fmla="*/ 75069 w 1222832"/>
              <a:gd name="connsiteY126" fmla="*/ 466725 h 1094074"/>
              <a:gd name="connsiteX127" fmla="*/ 65544 w 1222832"/>
              <a:gd name="connsiteY127" fmla="*/ 438150 h 1094074"/>
              <a:gd name="connsiteX128" fmla="*/ 60781 w 1222832"/>
              <a:gd name="connsiteY128" fmla="*/ 423862 h 1094074"/>
              <a:gd name="connsiteX129" fmla="*/ 56019 w 1222832"/>
              <a:gd name="connsiteY129" fmla="*/ 381000 h 1094074"/>
              <a:gd name="connsiteX130" fmla="*/ 51256 w 1222832"/>
              <a:gd name="connsiteY130" fmla="*/ 366712 h 1094074"/>
              <a:gd name="connsiteX131" fmla="*/ 36969 w 1222832"/>
              <a:gd name="connsiteY131" fmla="*/ 357187 h 1094074"/>
              <a:gd name="connsiteX132" fmla="*/ 27444 w 1222832"/>
              <a:gd name="connsiteY132" fmla="*/ 261937 h 1094074"/>
              <a:gd name="connsiteX133" fmla="*/ 8394 w 1222832"/>
              <a:gd name="connsiteY133" fmla="*/ 228600 h 1094074"/>
              <a:gd name="connsiteX134" fmla="*/ 8394 w 1222832"/>
              <a:gd name="connsiteY134" fmla="*/ 157162 h 1094074"/>
              <a:gd name="connsiteX135" fmla="*/ 17919 w 1222832"/>
              <a:gd name="connsiteY135" fmla="*/ 138112 h 1094074"/>
              <a:gd name="connsiteX136" fmla="*/ 32206 w 1222832"/>
              <a:gd name="connsiteY136" fmla="*/ 128587 h 1094074"/>
              <a:gd name="connsiteX137" fmla="*/ 36969 w 1222832"/>
              <a:gd name="connsiteY137" fmla="*/ 80962 h 1094074"/>
              <a:gd name="connsiteX138" fmla="*/ 41731 w 1222832"/>
              <a:gd name="connsiteY138" fmla="*/ 57150 h 1094074"/>
              <a:gd name="connsiteX139" fmla="*/ 70306 w 1222832"/>
              <a:gd name="connsiteY139" fmla="*/ 66675 h 1094074"/>
              <a:gd name="connsiteX140" fmla="*/ 75069 w 1222832"/>
              <a:gd name="connsiteY140" fmla="*/ 66675 h 1094074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  <a:cxn ang="0">
                <a:pos x="connsiteX120" y="connsiteY120"/>
              </a:cxn>
              <a:cxn ang="0">
                <a:pos x="connsiteX121" y="connsiteY121"/>
              </a:cxn>
              <a:cxn ang="0">
                <a:pos x="connsiteX122" y="connsiteY122"/>
              </a:cxn>
              <a:cxn ang="0">
                <a:pos x="connsiteX123" y="connsiteY123"/>
              </a:cxn>
              <a:cxn ang="0">
                <a:pos x="connsiteX124" y="connsiteY124"/>
              </a:cxn>
              <a:cxn ang="0">
                <a:pos x="connsiteX125" y="connsiteY125"/>
              </a:cxn>
              <a:cxn ang="0">
                <a:pos x="connsiteX126" y="connsiteY126"/>
              </a:cxn>
              <a:cxn ang="0">
                <a:pos x="connsiteX127" y="connsiteY127"/>
              </a:cxn>
              <a:cxn ang="0">
                <a:pos x="connsiteX128" y="connsiteY128"/>
              </a:cxn>
              <a:cxn ang="0">
                <a:pos x="connsiteX129" y="connsiteY129"/>
              </a:cxn>
              <a:cxn ang="0">
                <a:pos x="connsiteX130" y="connsiteY130"/>
              </a:cxn>
              <a:cxn ang="0">
                <a:pos x="connsiteX131" y="connsiteY131"/>
              </a:cxn>
              <a:cxn ang="0">
                <a:pos x="connsiteX132" y="connsiteY132"/>
              </a:cxn>
              <a:cxn ang="0">
                <a:pos x="connsiteX133" y="connsiteY133"/>
              </a:cxn>
              <a:cxn ang="0">
                <a:pos x="connsiteX134" y="connsiteY134"/>
              </a:cxn>
              <a:cxn ang="0">
                <a:pos x="connsiteX135" y="connsiteY135"/>
              </a:cxn>
              <a:cxn ang="0">
                <a:pos x="connsiteX136" y="connsiteY136"/>
              </a:cxn>
              <a:cxn ang="0">
                <a:pos x="connsiteX137" y="connsiteY137"/>
              </a:cxn>
              <a:cxn ang="0">
                <a:pos x="connsiteX138" y="connsiteY138"/>
              </a:cxn>
              <a:cxn ang="0">
                <a:pos x="connsiteX139" y="connsiteY139"/>
              </a:cxn>
              <a:cxn ang="0">
                <a:pos x="connsiteX140" y="connsiteY140"/>
              </a:cxn>
            </a:cxnLst>
            <a:rect l="l" t="t" r="r" b="b"/>
            <a:pathLst>
              <a:path w="1222832" h="1094074">
                <a:moveTo>
                  <a:pt x="75069" y="66675"/>
                </a:moveTo>
                <a:cubicBezTo>
                  <a:pt x="111581" y="65087"/>
                  <a:pt x="148518" y="67686"/>
                  <a:pt x="184606" y="61912"/>
                </a:cubicBezTo>
                <a:cubicBezTo>
                  <a:pt x="195120" y="60230"/>
                  <a:pt x="193896" y="38335"/>
                  <a:pt x="198894" y="33337"/>
                </a:cubicBezTo>
                <a:cubicBezTo>
                  <a:pt x="202444" y="29787"/>
                  <a:pt x="208419" y="30162"/>
                  <a:pt x="213181" y="28575"/>
                </a:cubicBezTo>
                <a:cubicBezTo>
                  <a:pt x="216356" y="33337"/>
                  <a:pt x="220451" y="37601"/>
                  <a:pt x="222706" y="42862"/>
                </a:cubicBezTo>
                <a:cubicBezTo>
                  <a:pt x="241160" y="85920"/>
                  <a:pt x="213079" y="40327"/>
                  <a:pt x="236994" y="76200"/>
                </a:cubicBezTo>
                <a:cubicBezTo>
                  <a:pt x="248106" y="74612"/>
                  <a:pt x="262394" y="79374"/>
                  <a:pt x="270331" y="71437"/>
                </a:cubicBezTo>
                <a:cubicBezTo>
                  <a:pt x="276055" y="65713"/>
                  <a:pt x="267699" y="55434"/>
                  <a:pt x="265569" y="47625"/>
                </a:cubicBezTo>
                <a:cubicBezTo>
                  <a:pt x="262927" y="37939"/>
                  <a:pt x="256044" y="19050"/>
                  <a:pt x="256044" y="19050"/>
                </a:cubicBezTo>
                <a:cubicBezTo>
                  <a:pt x="288205" y="8328"/>
                  <a:pt x="248619" y="20700"/>
                  <a:pt x="298906" y="9525"/>
                </a:cubicBezTo>
                <a:cubicBezTo>
                  <a:pt x="303807" y="8436"/>
                  <a:pt x="308431" y="6350"/>
                  <a:pt x="313194" y="4762"/>
                </a:cubicBezTo>
                <a:cubicBezTo>
                  <a:pt x="322719" y="6350"/>
                  <a:pt x="332608" y="6471"/>
                  <a:pt x="341769" y="9525"/>
                </a:cubicBezTo>
                <a:cubicBezTo>
                  <a:pt x="347199" y="11335"/>
                  <a:pt x="350444" y="20173"/>
                  <a:pt x="356056" y="19050"/>
                </a:cubicBezTo>
                <a:cubicBezTo>
                  <a:pt x="361669" y="17927"/>
                  <a:pt x="361111" y="8338"/>
                  <a:pt x="365581" y="4762"/>
                </a:cubicBezTo>
                <a:cubicBezTo>
                  <a:pt x="369501" y="1626"/>
                  <a:pt x="375106" y="1587"/>
                  <a:pt x="379869" y="0"/>
                </a:cubicBezTo>
                <a:cubicBezTo>
                  <a:pt x="378281" y="4762"/>
                  <a:pt x="373519" y="9525"/>
                  <a:pt x="375106" y="14287"/>
                </a:cubicBezTo>
                <a:cubicBezTo>
                  <a:pt x="377236" y="20677"/>
                  <a:pt x="383370" y="25563"/>
                  <a:pt x="389394" y="28575"/>
                </a:cubicBezTo>
                <a:cubicBezTo>
                  <a:pt x="396664" y="32210"/>
                  <a:pt x="451175" y="38084"/>
                  <a:pt x="451306" y="38100"/>
                </a:cubicBezTo>
                <a:cubicBezTo>
                  <a:pt x="460831" y="44450"/>
                  <a:pt x="469021" y="53530"/>
                  <a:pt x="479881" y="57150"/>
                </a:cubicBezTo>
                <a:cubicBezTo>
                  <a:pt x="484644" y="58737"/>
                  <a:pt x="489555" y="59935"/>
                  <a:pt x="494169" y="61912"/>
                </a:cubicBezTo>
                <a:cubicBezTo>
                  <a:pt x="511087" y="69162"/>
                  <a:pt x="513158" y="71396"/>
                  <a:pt x="527506" y="80962"/>
                </a:cubicBezTo>
                <a:cubicBezTo>
                  <a:pt x="539478" y="116874"/>
                  <a:pt x="521937" y="74002"/>
                  <a:pt x="546556" y="104775"/>
                </a:cubicBezTo>
                <a:cubicBezTo>
                  <a:pt x="549692" y="108695"/>
                  <a:pt x="549940" y="114235"/>
                  <a:pt x="551319" y="119062"/>
                </a:cubicBezTo>
                <a:cubicBezTo>
                  <a:pt x="553355" y="126189"/>
                  <a:pt x="557035" y="144783"/>
                  <a:pt x="560844" y="152400"/>
                </a:cubicBezTo>
                <a:cubicBezTo>
                  <a:pt x="567197" y="165106"/>
                  <a:pt x="591372" y="192738"/>
                  <a:pt x="598944" y="195262"/>
                </a:cubicBezTo>
                <a:cubicBezTo>
                  <a:pt x="603706" y="196850"/>
                  <a:pt x="608741" y="197780"/>
                  <a:pt x="613231" y="200025"/>
                </a:cubicBezTo>
                <a:cubicBezTo>
                  <a:pt x="618351" y="202585"/>
                  <a:pt x="622399" y="206990"/>
                  <a:pt x="627519" y="209550"/>
                </a:cubicBezTo>
                <a:cubicBezTo>
                  <a:pt x="635165" y="213373"/>
                  <a:pt x="643394" y="215900"/>
                  <a:pt x="651331" y="219075"/>
                </a:cubicBezTo>
                <a:cubicBezTo>
                  <a:pt x="664031" y="215900"/>
                  <a:pt x="677128" y="214024"/>
                  <a:pt x="689431" y="209550"/>
                </a:cubicBezTo>
                <a:cubicBezTo>
                  <a:pt x="694810" y="207594"/>
                  <a:pt x="698053" y="200835"/>
                  <a:pt x="703719" y="200025"/>
                </a:cubicBezTo>
                <a:cubicBezTo>
                  <a:pt x="710199" y="199099"/>
                  <a:pt x="716419" y="203200"/>
                  <a:pt x="722769" y="204787"/>
                </a:cubicBezTo>
                <a:cubicBezTo>
                  <a:pt x="724356" y="209550"/>
                  <a:pt x="729119" y="214312"/>
                  <a:pt x="727531" y="219075"/>
                </a:cubicBezTo>
                <a:cubicBezTo>
                  <a:pt x="724912" y="226933"/>
                  <a:pt x="705492" y="238530"/>
                  <a:pt x="698956" y="242887"/>
                </a:cubicBezTo>
                <a:cubicBezTo>
                  <a:pt x="700544" y="250825"/>
                  <a:pt x="699014" y="260113"/>
                  <a:pt x="703719" y="266700"/>
                </a:cubicBezTo>
                <a:cubicBezTo>
                  <a:pt x="711983" y="278270"/>
                  <a:pt x="748668" y="279925"/>
                  <a:pt x="756106" y="280987"/>
                </a:cubicBezTo>
                <a:cubicBezTo>
                  <a:pt x="768806" y="279400"/>
                  <a:pt x="782510" y="281423"/>
                  <a:pt x="794206" y="276225"/>
                </a:cubicBezTo>
                <a:cubicBezTo>
                  <a:pt x="798794" y="274186"/>
                  <a:pt x="796724" y="266427"/>
                  <a:pt x="798969" y="261937"/>
                </a:cubicBezTo>
                <a:cubicBezTo>
                  <a:pt x="806906" y="246063"/>
                  <a:pt x="808494" y="247650"/>
                  <a:pt x="822781" y="238125"/>
                </a:cubicBezTo>
                <a:cubicBezTo>
                  <a:pt x="827544" y="241300"/>
                  <a:pt x="831949" y="245090"/>
                  <a:pt x="837069" y="247650"/>
                </a:cubicBezTo>
                <a:cubicBezTo>
                  <a:pt x="841559" y="249895"/>
                  <a:pt x="846378" y="251763"/>
                  <a:pt x="851356" y="252412"/>
                </a:cubicBezTo>
                <a:cubicBezTo>
                  <a:pt x="882996" y="256539"/>
                  <a:pt x="914856" y="258762"/>
                  <a:pt x="946606" y="261937"/>
                </a:cubicBezTo>
                <a:cubicBezTo>
                  <a:pt x="952956" y="271462"/>
                  <a:pt x="962036" y="279652"/>
                  <a:pt x="965656" y="290512"/>
                </a:cubicBezTo>
                <a:cubicBezTo>
                  <a:pt x="967244" y="295275"/>
                  <a:pt x="967337" y="300837"/>
                  <a:pt x="970419" y="304800"/>
                </a:cubicBezTo>
                <a:cubicBezTo>
                  <a:pt x="1004538" y="348667"/>
                  <a:pt x="987150" y="321125"/>
                  <a:pt x="1013281" y="342900"/>
                </a:cubicBezTo>
                <a:cubicBezTo>
                  <a:pt x="1018455" y="347212"/>
                  <a:pt x="1021965" y="353451"/>
                  <a:pt x="1027569" y="357187"/>
                </a:cubicBezTo>
                <a:cubicBezTo>
                  <a:pt x="1031746" y="359972"/>
                  <a:pt x="1037366" y="359705"/>
                  <a:pt x="1041856" y="361950"/>
                </a:cubicBezTo>
                <a:cubicBezTo>
                  <a:pt x="1078777" y="380411"/>
                  <a:pt x="1034528" y="364270"/>
                  <a:pt x="1070431" y="376237"/>
                </a:cubicBezTo>
                <a:cubicBezTo>
                  <a:pt x="1074305" y="387858"/>
                  <a:pt x="1075487" y="395580"/>
                  <a:pt x="1084719" y="404812"/>
                </a:cubicBezTo>
                <a:cubicBezTo>
                  <a:pt x="1088766" y="408859"/>
                  <a:pt x="1093887" y="411777"/>
                  <a:pt x="1099006" y="414337"/>
                </a:cubicBezTo>
                <a:cubicBezTo>
                  <a:pt x="1103496" y="416582"/>
                  <a:pt x="1108531" y="417512"/>
                  <a:pt x="1113294" y="419100"/>
                </a:cubicBezTo>
                <a:cubicBezTo>
                  <a:pt x="1110119" y="423862"/>
                  <a:pt x="1107816" y="429340"/>
                  <a:pt x="1103769" y="433387"/>
                </a:cubicBezTo>
                <a:cubicBezTo>
                  <a:pt x="1099721" y="437434"/>
                  <a:pt x="1090505" y="437280"/>
                  <a:pt x="1089481" y="442912"/>
                </a:cubicBezTo>
                <a:cubicBezTo>
                  <a:pt x="1086909" y="457056"/>
                  <a:pt x="1092656" y="471487"/>
                  <a:pt x="1094244" y="485775"/>
                </a:cubicBezTo>
                <a:cubicBezTo>
                  <a:pt x="1092656" y="490537"/>
                  <a:pt x="1091726" y="495572"/>
                  <a:pt x="1089481" y="500062"/>
                </a:cubicBezTo>
                <a:cubicBezTo>
                  <a:pt x="1077289" y="524445"/>
                  <a:pt x="1075725" y="514879"/>
                  <a:pt x="1041856" y="519112"/>
                </a:cubicBezTo>
                <a:cubicBezTo>
                  <a:pt x="1037094" y="520700"/>
                  <a:pt x="1031119" y="520325"/>
                  <a:pt x="1027569" y="523875"/>
                </a:cubicBezTo>
                <a:cubicBezTo>
                  <a:pt x="1020513" y="530931"/>
                  <a:pt x="1021924" y="545394"/>
                  <a:pt x="1027569" y="552450"/>
                </a:cubicBezTo>
                <a:cubicBezTo>
                  <a:pt x="1031145" y="556919"/>
                  <a:pt x="1037094" y="558800"/>
                  <a:pt x="1041856" y="561975"/>
                </a:cubicBezTo>
                <a:cubicBezTo>
                  <a:pt x="1045031" y="566737"/>
                  <a:pt x="1050440" y="570616"/>
                  <a:pt x="1051381" y="576262"/>
                </a:cubicBezTo>
                <a:cubicBezTo>
                  <a:pt x="1053682" y="590065"/>
                  <a:pt x="1040680" y="594509"/>
                  <a:pt x="1032331" y="600075"/>
                </a:cubicBezTo>
                <a:cubicBezTo>
                  <a:pt x="1037094" y="604837"/>
                  <a:pt x="1041015" y="610626"/>
                  <a:pt x="1046619" y="614362"/>
                </a:cubicBezTo>
                <a:cubicBezTo>
                  <a:pt x="1050796" y="617147"/>
                  <a:pt x="1056986" y="615989"/>
                  <a:pt x="1060906" y="619125"/>
                </a:cubicBezTo>
                <a:cubicBezTo>
                  <a:pt x="1065375" y="622701"/>
                  <a:pt x="1067256" y="628650"/>
                  <a:pt x="1070431" y="633412"/>
                </a:cubicBezTo>
                <a:cubicBezTo>
                  <a:pt x="1072019" y="647700"/>
                  <a:pt x="1071707" y="662329"/>
                  <a:pt x="1075194" y="676275"/>
                </a:cubicBezTo>
                <a:cubicBezTo>
                  <a:pt x="1077404" y="685114"/>
                  <a:pt x="1093676" y="699520"/>
                  <a:pt x="1099006" y="704850"/>
                </a:cubicBezTo>
                <a:cubicBezTo>
                  <a:pt x="1101523" y="732535"/>
                  <a:pt x="1092468" y="756903"/>
                  <a:pt x="1118056" y="771525"/>
                </a:cubicBezTo>
                <a:cubicBezTo>
                  <a:pt x="1123739" y="774772"/>
                  <a:pt x="1130756" y="774700"/>
                  <a:pt x="1137106" y="776287"/>
                </a:cubicBezTo>
                <a:cubicBezTo>
                  <a:pt x="1151394" y="774700"/>
                  <a:pt x="1165761" y="773711"/>
                  <a:pt x="1179969" y="771525"/>
                </a:cubicBezTo>
                <a:cubicBezTo>
                  <a:pt x="1186438" y="770530"/>
                  <a:pt x="1192474" y="766762"/>
                  <a:pt x="1199019" y="766762"/>
                </a:cubicBezTo>
                <a:cubicBezTo>
                  <a:pt x="1204039" y="766762"/>
                  <a:pt x="1208544" y="769937"/>
                  <a:pt x="1213306" y="771525"/>
                </a:cubicBezTo>
                <a:cubicBezTo>
                  <a:pt x="1216482" y="781051"/>
                  <a:pt x="1222832" y="790574"/>
                  <a:pt x="1213306" y="800100"/>
                </a:cubicBezTo>
                <a:cubicBezTo>
                  <a:pt x="1209756" y="803650"/>
                  <a:pt x="1203781" y="803275"/>
                  <a:pt x="1199019" y="804862"/>
                </a:cubicBezTo>
                <a:cubicBezTo>
                  <a:pt x="1194256" y="808037"/>
                  <a:pt x="1189962" y="812062"/>
                  <a:pt x="1184731" y="814387"/>
                </a:cubicBezTo>
                <a:cubicBezTo>
                  <a:pt x="1175556" y="818465"/>
                  <a:pt x="1156156" y="823912"/>
                  <a:pt x="1156156" y="823912"/>
                </a:cubicBezTo>
                <a:cubicBezTo>
                  <a:pt x="1151394" y="828675"/>
                  <a:pt x="1147757" y="834929"/>
                  <a:pt x="1141869" y="838200"/>
                </a:cubicBezTo>
                <a:cubicBezTo>
                  <a:pt x="1133092" y="843076"/>
                  <a:pt x="1113294" y="847725"/>
                  <a:pt x="1113294" y="847725"/>
                </a:cubicBezTo>
                <a:cubicBezTo>
                  <a:pt x="1100594" y="846137"/>
                  <a:pt x="1087709" y="845644"/>
                  <a:pt x="1075194" y="842962"/>
                </a:cubicBezTo>
                <a:cubicBezTo>
                  <a:pt x="1018734" y="830863"/>
                  <a:pt x="1076651" y="832804"/>
                  <a:pt x="1008519" y="828675"/>
                </a:cubicBezTo>
                <a:cubicBezTo>
                  <a:pt x="968872" y="826272"/>
                  <a:pt x="929144" y="825500"/>
                  <a:pt x="889456" y="823912"/>
                </a:cubicBezTo>
                <a:cubicBezTo>
                  <a:pt x="869237" y="817173"/>
                  <a:pt x="868410" y="813909"/>
                  <a:pt x="841831" y="828675"/>
                </a:cubicBezTo>
                <a:cubicBezTo>
                  <a:pt x="836828" y="831455"/>
                  <a:pt x="836775" y="839386"/>
                  <a:pt x="832306" y="842962"/>
                </a:cubicBezTo>
                <a:cubicBezTo>
                  <a:pt x="827355" y="846923"/>
                  <a:pt x="795504" y="852163"/>
                  <a:pt x="794206" y="852487"/>
                </a:cubicBezTo>
                <a:cubicBezTo>
                  <a:pt x="789336" y="853705"/>
                  <a:pt x="784789" y="856032"/>
                  <a:pt x="779919" y="857250"/>
                </a:cubicBezTo>
                <a:cubicBezTo>
                  <a:pt x="745296" y="865906"/>
                  <a:pt x="765690" y="858295"/>
                  <a:pt x="727531" y="866775"/>
                </a:cubicBezTo>
                <a:cubicBezTo>
                  <a:pt x="722631" y="867864"/>
                  <a:pt x="718006" y="869950"/>
                  <a:pt x="713244" y="871537"/>
                </a:cubicBezTo>
                <a:cubicBezTo>
                  <a:pt x="706894" y="881062"/>
                  <a:pt x="691949" y="888887"/>
                  <a:pt x="694194" y="900112"/>
                </a:cubicBezTo>
                <a:cubicBezTo>
                  <a:pt x="695781" y="908050"/>
                  <a:pt x="696114" y="916346"/>
                  <a:pt x="698956" y="923925"/>
                </a:cubicBezTo>
                <a:cubicBezTo>
                  <a:pt x="705306" y="940858"/>
                  <a:pt x="710069" y="937154"/>
                  <a:pt x="722769" y="947737"/>
                </a:cubicBezTo>
                <a:cubicBezTo>
                  <a:pt x="727943" y="952049"/>
                  <a:pt x="732294" y="957262"/>
                  <a:pt x="737056" y="962025"/>
                </a:cubicBezTo>
                <a:cubicBezTo>
                  <a:pt x="740204" y="974616"/>
                  <a:pt x="746581" y="997968"/>
                  <a:pt x="746581" y="1009650"/>
                </a:cubicBezTo>
                <a:cubicBezTo>
                  <a:pt x="746581" y="1020875"/>
                  <a:pt x="750584" y="1035975"/>
                  <a:pt x="741819" y="1042987"/>
                </a:cubicBezTo>
                <a:cubicBezTo>
                  <a:pt x="730594" y="1051967"/>
                  <a:pt x="713244" y="1046162"/>
                  <a:pt x="698956" y="1047750"/>
                </a:cubicBezTo>
                <a:cubicBezTo>
                  <a:pt x="697369" y="1052512"/>
                  <a:pt x="697744" y="1058487"/>
                  <a:pt x="694194" y="1062037"/>
                </a:cubicBezTo>
                <a:cubicBezTo>
                  <a:pt x="690644" y="1065587"/>
                  <a:pt x="684396" y="1064555"/>
                  <a:pt x="679906" y="1066800"/>
                </a:cubicBezTo>
                <a:cubicBezTo>
                  <a:pt x="666647" y="1073430"/>
                  <a:pt x="661863" y="1080081"/>
                  <a:pt x="651331" y="1090612"/>
                </a:cubicBezTo>
                <a:cubicBezTo>
                  <a:pt x="615470" y="1087026"/>
                  <a:pt x="610717" y="1094074"/>
                  <a:pt x="589419" y="1076325"/>
                </a:cubicBezTo>
                <a:cubicBezTo>
                  <a:pt x="584245" y="1072013"/>
                  <a:pt x="579894" y="1066800"/>
                  <a:pt x="575131" y="1062037"/>
                </a:cubicBezTo>
                <a:cubicBezTo>
                  <a:pt x="572271" y="1050597"/>
                  <a:pt x="571123" y="1036923"/>
                  <a:pt x="560844" y="1028700"/>
                </a:cubicBezTo>
                <a:cubicBezTo>
                  <a:pt x="556924" y="1025564"/>
                  <a:pt x="551319" y="1025525"/>
                  <a:pt x="546556" y="1023937"/>
                </a:cubicBezTo>
                <a:cubicBezTo>
                  <a:pt x="521374" y="1028134"/>
                  <a:pt x="517980" y="1021559"/>
                  <a:pt x="508456" y="1042987"/>
                </a:cubicBezTo>
                <a:cubicBezTo>
                  <a:pt x="504378" y="1052162"/>
                  <a:pt x="508456" y="1068387"/>
                  <a:pt x="498931" y="1071562"/>
                </a:cubicBezTo>
                <a:lnTo>
                  <a:pt x="470356" y="1081087"/>
                </a:lnTo>
                <a:cubicBezTo>
                  <a:pt x="453319" y="1077680"/>
                  <a:pt x="444519" y="1079063"/>
                  <a:pt x="432256" y="1066800"/>
                </a:cubicBezTo>
                <a:cubicBezTo>
                  <a:pt x="428209" y="1062753"/>
                  <a:pt x="425571" y="1057482"/>
                  <a:pt x="422731" y="1052512"/>
                </a:cubicBezTo>
                <a:cubicBezTo>
                  <a:pt x="419209" y="1046348"/>
                  <a:pt x="418226" y="1038482"/>
                  <a:pt x="413206" y="1033462"/>
                </a:cubicBezTo>
                <a:cubicBezTo>
                  <a:pt x="409656" y="1029912"/>
                  <a:pt x="403681" y="1030287"/>
                  <a:pt x="398919" y="1028700"/>
                </a:cubicBezTo>
                <a:cubicBezTo>
                  <a:pt x="389394" y="1019175"/>
                  <a:pt x="374604" y="1012904"/>
                  <a:pt x="370344" y="1000125"/>
                </a:cubicBezTo>
                <a:cubicBezTo>
                  <a:pt x="368756" y="995362"/>
                  <a:pt x="368717" y="989757"/>
                  <a:pt x="365581" y="985837"/>
                </a:cubicBezTo>
                <a:cubicBezTo>
                  <a:pt x="358866" y="977443"/>
                  <a:pt x="346419" y="974687"/>
                  <a:pt x="337006" y="971550"/>
                </a:cubicBezTo>
                <a:cubicBezTo>
                  <a:pt x="301827" y="948097"/>
                  <a:pt x="317589" y="959369"/>
                  <a:pt x="289381" y="938212"/>
                </a:cubicBezTo>
                <a:cubicBezTo>
                  <a:pt x="288259" y="933722"/>
                  <a:pt x="282964" y="910469"/>
                  <a:pt x="279856" y="904875"/>
                </a:cubicBezTo>
                <a:cubicBezTo>
                  <a:pt x="274296" y="894868"/>
                  <a:pt x="267156" y="885825"/>
                  <a:pt x="260806" y="876300"/>
                </a:cubicBezTo>
                <a:cubicBezTo>
                  <a:pt x="257631" y="871537"/>
                  <a:pt x="255328" y="866059"/>
                  <a:pt x="251281" y="862012"/>
                </a:cubicBezTo>
                <a:lnTo>
                  <a:pt x="222706" y="833437"/>
                </a:lnTo>
                <a:cubicBezTo>
                  <a:pt x="221119" y="828675"/>
                  <a:pt x="219323" y="823977"/>
                  <a:pt x="217944" y="819150"/>
                </a:cubicBezTo>
                <a:cubicBezTo>
                  <a:pt x="215912" y="812037"/>
                  <a:pt x="212222" y="793419"/>
                  <a:pt x="208419" y="785812"/>
                </a:cubicBezTo>
                <a:cubicBezTo>
                  <a:pt x="205859" y="780693"/>
                  <a:pt x="202069" y="776287"/>
                  <a:pt x="198894" y="771525"/>
                </a:cubicBezTo>
                <a:cubicBezTo>
                  <a:pt x="188981" y="731876"/>
                  <a:pt x="201052" y="771079"/>
                  <a:pt x="184606" y="738187"/>
                </a:cubicBezTo>
                <a:cubicBezTo>
                  <a:pt x="182361" y="733697"/>
                  <a:pt x="182282" y="728288"/>
                  <a:pt x="179844" y="723900"/>
                </a:cubicBezTo>
                <a:cubicBezTo>
                  <a:pt x="174285" y="713893"/>
                  <a:pt x="160794" y="695325"/>
                  <a:pt x="160794" y="695325"/>
                </a:cubicBezTo>
                <a:cubicBezTo>
                  <a:pt x="159206" y="687387"/>
                  <a:pt x="156031" y="679607"/>
                  <a:pt x="156031" y="671512"/>
                </a:cubicBezTo>
                <a:cubicBezTo>
                  <a:pt x="156031" y="664390"/>
                  <a:pt x="167451" y="645788"/>
                  <a:pt x="156031" y="638175"/>
                </a:cubicBezTo>
                <a:cubicBezTo>
                  <a:pt x="149296" y="633685"/>
                  <a:pt x="140156" y="635000"/>
                  <a:pt x="132219" y="633412"/>
                </a:cubicBezTo>
                <a:cubicBezTo>
                  <a:pt x="98882" y="611187"/>
                  <a:pt x="109994" y="623887"/>
                  <a:pt x="94119" y="600075"/>
                </a:cubicBezTo>
                <a:cubicBezTo>
                  <a:pt x="92531" y="579437"/>
                  <a:pt x="92584" y="558607"/>
                  <a:pt x="89356" y="538162"/>
                </a:cubicBezTo>
                <a:cubicBezTo>
                  <a:pt x="87790" y="528245"/>
                  <a:pt x="79831" y="509587"/>
                  <a:pt x="79831" y="509587"/>
                </a:cubicBezTo>
                <a:cubicBezTo>
                  <a:pt x="78244" y="495300"/>
                  <a:pt x="77888" y="480821"/>
                  <a:pt x="75069" y="466725"/>
                </a:cubicBezTo>
                <a:cubicBezTo>
                  <a:pt x="73100" y="456880"/>
                  <a:pt x="68719" y="447675"/>
                  <a:pt x="65544" y="438150"/>
                </a:cubicBezTo>
                <a:lnTo>
                  <a:pt x="60781" y="423862"/>
                </a:lnTo>
                <a:cubicBezTo>
                  <a:pt x="59194" y="409575"/>
                  <a:pt x="58382" y="395180"/>
                  <a:pt x="56019" y="381000"/>
                </a:cubicBezTo>
                <a:cubicBezTo>
                  <a:pt x="55194" y="376048"/>
                  <a:pt x="54392" y="370632"/>
                  <a:pt x="51256" y="366712"/>
                </a:cubicBezTo>
                <a:cubicBezTo>
                  <a:pt x="47680" y="362243"/>
                  <a:pt x="41731" y="360362"/>
                  <a:pt x="36969" y="357187"/>
                </a:cubicBezTo>
                <a:cubicBezTo>
                  <a:pt x="21308" y="310212"/>
                  <a:pt x="45142" y="385831"/>
                  <a:pt x="27444" y="261937"/>
                </a:cubicBezTo>
                <a:cubicBezTo>
                  <a:pt x="26345" y="254246"/>
                  <a:pt x="13000" y="235509"/>
                  <a:pt x="8394" y="228600"/>
                </a:cubicBezTo>
                <a:cubicBezTo>
                  <a:pt x="3784" y="196332"/>
                  <a:pt x="0" y="190735"/>
                  <a:pt x="8394" y="157162"/>
                </a:cubicBezTo>
                <a:cubicBezTo>
                  <a:pt x="10116" y="150274"/>
                  <a:pt x="13374" y="143566"/>
                  <a:pt x="17919" y="138112"/>
                </a:cubicBezTo>
                <a:cubicBezTo>
                  <a:pt x="21583" y="133715"/>
                  <a:pt x="27444" y="131762"/>
                  <a:pt x="32206" y="128587"/>
                </a:cubicBezTo>
                <a:cubicBezTo>
                  <a:pt x="33794" y="112712"/>
                  <a:pt x="34860" y="96776"/>
                  <a:pt x="36969" y="80962"/>
                </a:cubicBezTo>
                <a:cubicBezTo>
                  <a:pt x="38039" y="72939"/>
                  <a:pt x="34291" y="60339"/>
                  <a:pt x="41731" y="57150"/>
                </a:cubicBezTo>
                <a:cubicBezTo>
                  <a:pt x="50959" y="53195"/>
                  <a:pt x="60266" y="66675"/>
                  <a:pt x="70306" y="66675"/>
                </a:cubicBezTo>
                <a:lnTo>
                  <a:pt x="75069" y="66675"/>
                </a:lnTo>
                <a:close/>
              </a:path>
            </a:pathLst>
          </a:custGeom>
          <a:solidFill>
            <a:srgbClr val="FF9900">
              <a:alpha val="80000"/>
            </a:srgbClr>
          </a:solidFill>
          <a:ln>
            <a:solidFill>
              <a:srgbClr val="FF9900"/>
            </a:solidFill>
          </a:ln>
          <a:scene3d>
            <a:camera prst="orthographicFront"/>
            <a:lightRig rig="threePt" dir="t"/>
          </a:scene3d>
          <a:sp3d>
            <a:bevelT w="139700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80" tIns="38342" rIns="76680" bIns="38342" anchor="ctr"/>
          <a:lstStyle/>
          <a:p>
            <a:pPr algn="ctr"/>
            <a:endParaRPr lang="ru-RU" sz="700" kern="0" dirty="0">
              <a:solidFill>
                <a:srgbClr val="FF0000"/>
              </a:solidFill>
            </a:endParaRPr>
          </a:p>
        </p:txBody>
      </p:sp>
      <p:sp>
        <p:nvSpPr>
          <p:cNvPr id="342" name="Прямоугольник 341"/>
          <p:cNvSpPr/>
          <p:nvPr/>
        </p:nvSpPr>
        <p:spPr>
          <a:xfrm>
            <a:off x="2873380" y="3651976"/>
            <a:ext cx="636586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Лаишево</a:t>
            </a:r>
          </a:p>
        </p:txBody>
      </p:sp>
      <p:sp>
        <p:nvSpPr>
          <p:cNvPr id="343" name="Полилиния 342"/>
          <p:cNvSpPr/>
          <p:nvPr/>
        </p:nvSpPr>
        <p:spPr>
          <a:xfrm>
            <a:off x="2526262" y="2710658"/>
            <a:ext cx="548597" cy="434246"/>
          </a:xfrm>
          <a:custGeom>
            <a:avLst/>
            <a:gdLst>
              <a:gd name="connsiteX0" fmla="*/ 11241 w 532912"/>
              <a:gd name="connsiteY0" fmla="*/ 228600 h 452541"/>
              <a:gd name="connsiteX1" fmla="*/ 18385 w 532912"/>
              <a:gd name="connsiteY1" fmla="*/ 226219 h 452541"/>
              <a:gd name="connsiteX2" fmla="*/ 27910 w 532912"/>
              <a:gd name="connsiteY2" fmla="*/ 209550 h 452541"/>
              <a:gd name="connsiteX3" fmla="*/ 25529 w 532912"/>
              <a:gd name="connsiteY3" fmla="*/ 202406 h 452541"/>
              <a:gd name="connsiteX4" fmla="*/ 30291 w 532912"/>
              <a:gd name="connsiteY4" fmla="*/ 178594 h 452541"/>
              <a:gd name="connsiteX5" fmla="*/ 39816 w 532912"/>
              <a:gd name="connsiteY5" fmla="*/ 164306 h 452541"/>
              <a:gd name="connsiteX6" fmla="*/ 37435 w 532912"/>
              <a:gd name="connsiteY6" fmla="*/ 154781 h 452541"/>
              <a:gd name="connsiteX7" fmla="*/ 32672 w 532912"/>
              <a:gd name="connsiteY7" fmla="*/ 140494 h 452541"/>
              <a:gd name="connsiteX8" fmla="*/ 27910 w 532912"/>
              <a:gd name="connsiteY8" fmla="*/ 123825 h 452541"/>
              <a:gd name="connsiteX9" fmla="*/ 66010 w 532912"/>
              <a:gd name="connsiteY9" fmla="*/ 119063 h 452541"/>
              <a:gd name="connsiteX10" fmla="*/ 77916 w 532912"/>
              <a:gd name="connsiteY10" fmla="*/ 114300 h 452541"/>
              <a:gd name="connsiteX11" fmla="*/ 87441 w 532912"/>
              <a:gd name="connsiteY11" fmla="*/ 111919 h 452541"/>
              <a:gd name="connsiteX12" fmla="*/ 154116 w 532912"/>
              <a:gd name="connsiteY12" fmla="*/ 104775 h 452541"/>
              <a:gd name="connsiteX13" fmla="*/ 170785 w 532912"/>
              <a:gd name="connsiteY13" fmla="*/ 95250 h 452541"/>
              <a:gd name="connsiteX14" fmla="*/ 177929 w 532912"/>
              <a:gd name="connsiteY14" fmla="*/ 90488 h 452541"/>
              <a:gd name="connsiteX15" fmla="*/ 189835 w 532912"/>
              <a:gd name="connsiteY15" fmla="*/ 69056 h 452541"/>
              <a:gd name="connsiteX16" fmla="*/ 196979 w 532912"/>
              <a:gd name="connsiteY16" fmla="*/ 64294 h 452541"/>
              <a:gd name="connsiteX17" fmla="*/ 199360 w 532912"/>
              <a:gd name="connsiteY17" fmla="*/ 33338 h 452541"/>
              <a:gd name="connsiteX18" fmla="*/ 204122 w 532912"/>
              <a:gd name="connsiteY18" fmla="*/ 26194 h 452541"/>
              <a:gd name="connsiteX19" fmla="*/ 206504 w 532912"/>
              <a:gd name="connsiteY19" fmla="*/ 19050 h 452541"/>
              <a:gd name="connsiteX20" fmla="*/ 211266 w 532912"/>
              <a:gd name="connsiteY20" fmla="*/ 11906 h 452541"/>
              <a:gd name="connsiteX21" fmla="*/ 213647 w 532912"/>
              <a:gd name="connsiteY21" fmla="*/ 4763 h 452541"/>
              <a:gd name="connsiteX22" fmla="*/ 220791 w 532912"/>
              <a:gd name="connsiteY22" fmla="*/ 0 h 452541"/>
              <a:gd name="connsiteX23" fmla="*/ 246985 w 532912"/>
              <a:gd name="connsiteY23" fmla="*/ 2381 h 452541"/>
              <a:gd name="connsiteX24" fmla="*/ 254129 w 532912"/>
              <a:gd name="connsiteY24" fmla="*/ 7144 h 452541"/>
              <a:gd name="connsiteX25" fmla="*/ 261272 w 532912"/>
              <a:gd name="connsiteY25" fmla="*/ 9525 h 452541"/>
              <a:gd name="connsiteX26" fmla="*/ 275560 w 532912"/>
              <a:gd name="connsiteY26" fmla="*/ 19050 h 452541"/>
              <a:gd name="connsiteX27" fmla="*/ 282704 w 532912"/>
              <a:gd name="connsiteY27" fmla="*/ 33338 h 452541"/>
              <a:gd name="connsiteX28" fmla="*/ 308897 w 532912"/>
              <a:gd name="connsiteY28" fmla="*/ 40481 h 452541"/>
              <a:gd name="connsiteX29" fmla="*/ 330329 w 532912"/>
              <a:gd name="connsiteY29" fmla="*/ 50006 h 452541"/>
              <a:gd name="connsiteX30" fmla="*/ 344616 w 532912"/>
              <a:gd name="connsiteY30" fmla="*/ 57150 h 452541"/>
              <a:gd name="connsiteX31" fmla="*/ 508922 w 532912"/>
              <a:gd name="connsiteY31" fmla="*/ 57150 h 452541"/>
              <a:gd name="connsiteX32" fmla="*/ 520829 w 532912"/>
              <a:gd name="connsiteY32" fmla="*/ 59531 h 452541"/>
              <a:gd name="connsiteX33" fmla="*/ 525591 w 532912"/>
              <a:gd name="connsiteY33" fmla="*/ 78581 h 452541"/>
              <a:gd name="connsiteX34" fmla="*/ 530354 w 532912"/>
              <a:gd name="connsiteY34" fmla="*/ 92869 h 452541"/>
              <a:gd name="connsiteX35" fmla="*/ 527972 w 532912"/>
              <a:gd name="connsiteY35" fmla="*/ 214313 h 452541"/>
              <a:gd name="connsiteX36" fmla="*/ 525591 w 532912"/>
              <a:gd name="connsiteY36" fmla="*/ 221456 h 452541"/>
              <a:gd name="connsiteX37" fmla="*/ 520829 w 532912"/>
              <a:gd name="connsiteY37" fmla="*/ 228600 h 452541"/>
              <a:gd name="connsiteX38" fmla="*/ 516066 w 532912"/>
              <a:gd name="connsiteY38" fmla="*/ 245269 h 452541"/>
              <a:gd name="connsiteX39" fmla="*/ 511304 w 532912"/>
              <a:gd name="connsiteY39" fmla="*/ 252413 h 452541"/>
              <a:gd name="connsiteX40" fmla="*/ 506541 w 532912"/>
              <a:gd name="connsiteY40" fmla="*/ 266700 h 452541"/>
              <a:gd name="connsiteX41" fmla="*/ 508922 w 532912"/>
              <a:gd name="connsiteY41" fmla="*/ 302419 h 452541"/>
              <a:gd name="connsiteX42" fmla="*/ 511304 w 532912"/>
              <a:gd name="connsiteY42" fmla="*/ 309563 h 452541"/>
              <a:gd name="connsiteX43" fmla="*/ 518447 w 532912"/>
              <a:gd name="connsiteY43" fmla="*/ 316706 h 452541"/>
              <a:gd name="connsiteX44" fmla="*/ 525591 w 532912"/>
              <a:gd name="connsiteY44" fmla="*/ 321469 h 452541"/>
              <a:gd name="connsiteX45" fmla="*/ 527972 w 532912"/>
              <a:gd name="connsiteY45" fmla="*/ 342900 h 452541"/>
              <a:gd name="connsiteX46" fmla="*/ 520829 w 532912"/>
              <a:gd name="connsiteY46" fmla="*/ 361950 h 452541"/>
              <a:gd name="connsiteX47" fmla="*/ 513685 w 532912"/>
              <a:gd name="connsiteY47" fmla="*/ 376238 h 452541"/>
              <a:gd name="connsiteX48" fmla="*/ 492254 w 532912"/>
              <a:gd name="connsiteY48" fmla="*/ 385763 h 452541"/>
              <a:gd name="connsiteX49" fmla="*/ 475585 w 532912"/>
              <a:gd name="connsiteY49" fmla="*/ 390525 h 452541"/>
              <a:gd name="connsiteX50" fmla="*/ 458916 w 532912"/>
              <a:gd name="connsiteY50" fmla="*/ 395288 h 452541"/>
              <a:gd name="connsiteX51" fmla="*/ 451772 w 532912"/>
              <a:gd name="connsiteY51" fmla="*/ 400050 h 452541"/>
              <a:gd name="connsiteX52" fmla="*/ 449391 w 532912"/>
              <a:gd name="connsiteY52" fmla="*/ 407194 h 452541"/>
              <a:gd name="connsiteX53" fmla="*/ 447010 w 532912"/>
              <a:gd name="connsiteY53" fmla="*/ 440531 h 452541"/>
              <a:gd name="connsiteX54" fmla="*/ 430341 w 532912"/>
              <a:gd name="connsiteY54" fmla="*/ 452438 h 452541"/>
              <a:gd name="connsiteX55" fmla="*/ 418435 w 532912"/>
              <a:gd name="connsiteY55" fmla="*/ 450056 h 452541"/>
              <a:gd name="connsiteX56" fmla="*/ 408910 w 532912"/>
              <a:gd name="connsiteY56" fmla="*/ 435769 h 452541"/>
              <a:gd name="connsiteX57" fmla="*/ 399385 w 532912"/>
              <a:gd name="connsiteY57" fmla="*/ 421481 h 452541"/>
              <a:gd name="connsiteX58" fmla="*/ 397004 w 532912"/>
              <a:gd name="connsiteY58" fmla="*/ 414338 h 452541"/>
              <a:gd name="connsiteX59" fmla="*/ 387479 w 532912"/>
              <a:gd name="connsiteY59" fmla="*/ 416719 h 452541"/>
              <a:gd name="connsiteX60" fmla="*/ 380335 w 532912"/>
              <a:gd name="connsiteY60" fmla="*/ 421481 h 452541"/>
              <a:gd name="connsiteX61" fmla="*/ 373191 w 532912"/>
              <a:gd name="connsiteY61" fmla="*/ 423863 h 452541"/>
              <a:gd name="connsiteX62" fmla="*/ 356522 w 532912"/>
              <a:gd name="connsiteY62" fmla="*/ 435769 h 452541"/>
              <a:gd name="connsiteX63" fmla="*/ 342235 w 532912"/>
              <a:gd name="connsiteY63" fmla="*/ 440531 h 452541"/>
              <a:gd name="connsiteX64" fmla="*/ 325566 w 532912"/>
              <a:gd name="connsiteY64" fmla="*/ 447675 h 452541"/>
              <a:gd name="connsiteX65" fmla="*/ 277941 w 532912"/>
              <a:gd name="connsiteY65" fmla="*/ 442913 h 452541"/>
              <a:gd name="connsiteX66" fmla="*/ 270797 w 532912"/>
              <a:gd name="connsiteY66" fmla="*/ 438150 h 452541"/>
              <a:gd name="connsiteX67" fmla="*/ 246985 w 532912"/>
              <a:gd name="connsiteY67" fmla="*/ 433388 h 452541"/>
              <a:gd name="connsiteX68" fmla="*/ 239841 w 532912"/>
              <a:gd name="connsiteY68" fmla="*/ 431006 h 452541"/>
              <a:gd name="connsiteX69" fmla="*/ 235079 w 532912"/>
              <a:gd name="connsiteY69" fmla="*/ 423863 h 452541"/>
              <a:gd name="connsiteX70" fmla="*/ 242222 w 532912"/>
              <a:gd name="connsiteY70" fmla="*/ 419100 h 452541"/>
              <a:gd name="connsiteX71" fmla="*/ 244604 w 532912"/>
              <a:gd name="connsiteY71" fmla="*/ 411956 h 452541"/>
              <a:gd name="connsiteX72" fmla="*/ 254129 w 532912"/>
              <a:gd name="connsiteY72" fmla="*/ 397669 h 452541"/>
              <a:gd name="connsiteX73" fmla="*/ 258891 w 532912"/>
              <a:gd name="connsiteY73" fmla="*/ 390525 h 452541"/>
              <a:gd name="connsiteX74" fmla="*/ 266035 w 532912"/>
              <a:gd name="connsiteY74" fmla="*/ 385763 h 452541"/>
              <a:gd name="connsiteX75" fmla="*/ 268416 w 532912"/>
              <a:gd name="connsiteY75" fmla="*/ 378619 h 452541"/>
              <a:gd name="connsiteX76" fmla="*/ 270797 w 532912"/>
              <a:gd name="connsiteY76" fmla="*/ 359569 h 452541"/>
              <a:gd name="connsiteX77" fmla="*/ 280322 w 532912"/>
              <a:gd name="connsiteY77" fmla="*/ 345281 h 452541"/>
              <a:gd name="connsiteX78" fmla="*/ 273179 w 532912"/>
              <a:gd name="connsiteY78" fmla="*/ 290513 h 452541"/>
              <a:gd name="connsiteX79" fmla="*/ 266035 w 532912"/>
              <a:gd name="connsiteY79" fmla="*/ 280988 h 452541"/>
              <a:gd name="connsiteX80" fmla="*/ 261272 w 532912"/>
              <a:gd name="connsiteY80" fmla="*/ 271463 h 452541"/>
              <a:gd name="connsiteX81" fmla="*/ 239841 w 532912"/>
              <a:gd name="connsiteY81" fmla="*/ 259556 h 452541"/>
              <a:gd name="connsiteX82" fmla="*/ 204122 w 532912"/>
              <a:gd name="connsiteY82" fmla="*/ 257175 h 452541"/>
              <a:gd name="connsiteX83" fmla="*/ 189835 w 532912"/>
              <a:gd name="connsiteY83" fmla="*/ 252413 h 452541"/>
              <a:gd name="connsiteX84" fmla="*/ 180310 w 532912"/>
              <a:gd name="connsiteY84" fmla="*/ 247650 h 452541"/>
              <a:gd name="connsiteX85" fmla="*/ 70772 w 532912"/>
              <a:gd name="connsiteY85" fmla="*/ 242888 h 452541"/>
              <a:gd name="connsiteX86" fmla="*/ 46960 w 532912"/>
              <a:gd name="connsiteY86" fmla="*/ 240506 h 452541"/>
              <a:gd name="connsiteX87" fmla="*/ 8860 w 532912"/>
              <a:gd name="connsiteY87" fmla="*/ 238125 h 452541"/>
              <a:gd name="connsiteX88" fmla="*/ 11241 w 532912"/>
              <a:gd name="connsiteY88" fmla="*/ 228600 h 45254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</a:cxnLst>
            <a:rect l="l" t="t" r="r" b="b"/>
            <a:pathLst>
              <a:path w="532912" h="452541">
                <a:moveTo>
                  <a:pt x="11241" y="228600"/>
                </a:moveTo>
                <a:cubicBezTo>
                  <a:pt x="12829" y="226616"/>
                  <a:pt x="16425" y="227787"/>
                  <a:pt x="18385" y="226219"/>
                </a:cubicBezTo>
                <a:cubicBezTo>
                  <a:pt x="21188" y="223977"/>
                  <a:pt x="26739" y="211891"/>
                  <a:pt x="27910" y="209550"/>
                </a:cubicBezTo>
                <a:cubicBezTo>
                  <a:pt x="27116" y="207169"/>
                  <a:pt x="25529" y="204916"/>
                  <a:pt x="25529" y="202406"/>
                </a:cubicBezTo>
                <a:cubicBezTo>
                  <a:pt x="25529" y="199331"/>
                  <a:pt x="27359" y="183872"/>
                  <a:pt x="30291" y="178594"/>
                </a:cubicBezTo>
                <a:cubicBezTo>
                  <a:pt x="33071" y="173590"/>
                  <a:pt x="39816" y="164306"/>
                  <a:pt x="39816" y="164306"/>
                </a:cubicBezTo>
                <a:cubicBezTo>
                  <a:pt x="39022" y="161131"/>
                  <a:pt x="38375" y="157916"/>
                  <a:pt x="37435" y="154781"/>
                </a:cubicBezTo>
                <a:cubicBezTo>
                  <a:pt x="35992" y="149973"/>
                  <a:pt x="33889" y="145364"/>
                  <a:pt x="32672" y="140494"/>
                </a:cubicBezTo>
                <a:cubicBezTo>
                  <a:pt x="29682" y="128534"/>
                  <a:pt x="31326" y="134074"/>
                  <a:pt x="27910" y="123825"/>
                </a:cubicBezTo>
                <a:cubicBezTo>
                  <a:pt x="49244" y="116715"/>
                  <a:pt x="14526" y="127644"/>
                  <a:pt x="66010" y="119063"/>
                </a:cubicBezTo>
                <a:cubicBezTo>
                  <a:pt x="70226" y="118360"/>
                  <a:pt x="73861" y="115652"/>
                  <a:pt x="77916" y="114300"/>
                </a:cubicBezTo>
                <a:cubicBezTo>
                  <a:pt x="81021" y="113265"/>
                  <a:pt x="84205" y="112404"/>
                  <a:pt x="87441" y="111919"/>
                </a:cubicBezTo>
                <a:cubicBezTo>
                  <a:pt x="117190" y="107456"/>
                  <a:pt x="126105" y="107109"/>
                  <a:pt x="154116" y="104775"/>
                </a:cubicBezTo>
                <a:cubicBezTo>
                  <a:pt x="171521" y="93173"/>
                  <a:pt x="149636" y="107335"/>
                  <a:pt x="170785" y="95250"/>
                </a:cubicBezTo>
                <a:cubicBezTo>
                  <a:pt x="173270" y="93830"/>
                  <a:pt x="175548" y="92075"/>
                  <a:pt x="177929" y="90488"/>
                </a:cubicBezTo>
                <a:cubicBezTo>
                  <a:pt x="180410" y="83044"/>
                  <a:pt x="182817" y="73734"/>
                  <a:pt x="189835" y="69056"/>
                </a:cubicBezTo>
                <a:lnTo>
                  <a:pt x="196979" y="64294"/>
                </a:lnTo>
                <a:cubicBezTo>
                  <a:pt x="197773" y="53975"/>
                  <a:pt x="197453" y="43510"/>
                  <a:pt x="199360" y="33338"/>
                </a:cubicBezTo>
                <a:cubicBezTo>
                  <a:pt x="199887" y="30525"/>
                  <a:pt x="202842" y="28754"/>
                  <a:pt x="204122" y="26194"/>
                </a:cubicBezTo>
                <a:cubicBezTo>
                  <a:pt x="205245" y="23949"/>
                  <a:pt x="205381" y="21295"/>
                  <a:pt x="206504" y="19050"/>
                </a:cubicBezTo>
                <a:cubicBezTo>
                  <a:pt x="207784" y="16490"/>
                  <a:pt x="209986" y="14466"/>
                  <a:pt x="211266" y="11906"/>
                </a:cubicBezTo>
                <a:cubicBezTo>
                  <a:pt x="212388" y="9661"/>
                  <a:pt x="212079" y="6723"/>
                  <a:pt x="213647" y="4763"/>
                </a:cubicBezTo>
                <a:cubicBezTo>
                  <a:pt x="215435" y="2528"/>
                  <a:pt x="218410" y="1588"/>
                  <a:pt x="220791" y="0"/>
                </a:cubicBezTo>
                <a:cubicBezTo>
                  <a:pt x="229522" y="794"/>
                  <a:pt x="238412" y="544"/>
                  <a:pt x="246985" y="2381"/>
                </a:cubicBezTo>
                <a:cubicBezTo>
                  <a:pt x="249784" y="2981"/>
                  <a:pt x="251569" y="5864"/>
                  <a:pt x="254129" y="7144"/>
                </a:cubicBezTo>
                <a:cubicBezTo>
                  <a:pt x="256374" y="8266"/>
                  <a:pt x="258891" y="8731"/>
                  <a:pt x="261272" y="9525"/>
                </a:cubicBezTo>
                <a:cubicBezTo>
                  <a:pt x="266035" y="12700"/>
                  <a:pt x="273750" y="13620"/>
                  <a:pt x="275560" y="19050"/>
                </a:cubicBezTo>
                <a:cubicBezTo>
                  <a:pt x="276858" y="22943"/>
                  <a:pt x="278816" y="30908"/>
                  <a:pt x="282704" y="33338"/>
                </a:cubicBezTo>
                <a:cubicBezTo>
                  <a:pt x="290132" y="37980"/>
                  <a:pt x="300694" y="38244"/>
                  <a:pt x="308897" y="40481"/>
                </a:cubicBezTo>
                <a:cubicBezTo>
                  <a:pt x="335916" y="47850"/>
                  <a:pt x="313298" y="41490"/>
                  <a:pt x="330329" y="50006"/>
                </a:cubicBezTo>
                <a:cubicBezTo>
                  <a:pt x="350046" y="59865"/>
                  <a:pt x="324142" y="43502"/>
                  <a:pt x="344616" y="57150"/>
                </a:cubicBezTo>
                <a:cubicBezTo>
                  <a:pt x="415346" y="51710"/>
                  <a:pt x="384779" y="53080"/>
                  <a:pt x="508922" y="57150"/>
                </a:cubicBezTo>
                <a:cubicBezTo>
                  <a:pt x="512967" y="57283"/>
                  <a:pt x="516860" y="58737"/>
                  <a:pt x="520829" y="59531"/>
                </a:cubicBezTo>
                <a:cubicBezTo>
                  <a:pt x="528058" y="81220"/>
                  <a:pt x="516965" y="46952"/>
                  <a:pt x="525591" y="78581"/>
                </a:cubicBezTo>
                <a:cubicBezTo>
                  <a:pt x="526912" y="83424"/>
                  <a:pt x="530354" y="92869"/>
                  <a:pt x="530354" y="92869"/>
                </a:cubicBezTo>
                <a:cubicBezTo>
                  <a:pt x="529560" y="133350"/>
                  <a:pt x="529471" y="173852"/>
                  <a:pt x="527972" y="214313"/>
                </a:cubicBezTo>
                <a:cubicBezTo>
                  <a:pt x="527879" y="216821"/>
                  <a:pt x="526713" y="219211"/>
                  <a:pt x="525591" y="221456"/>
                </a:cubicBezTo>
                <a:cubicBezTo>
                  <a:pt x="524311" y="224016"/>
                  <a:pt x="522416" y="226219"/>
                  <a:pt x="520829" y="228600"/>
                </a:cubicBezTo>
                <a:cubicBezTo>
                  <a:pt x="520067" y="231647"/>
                  <a:pt x="517772" y="241856"/>
                  <a:pt x="516066" y="245269"/>
                </a:cubicBezTo>
                <a:cubicBezTo>
                  <a:pt x="514786" y="247829"/>
                  <a:pt x="512466" y="249798"/>
                  <a:pt x="511304" y="252413"/>
                </a:cubicBezTo>
                <a:cubicBezTo>
                  <a:pt x="509265" y="257000"/>
                  <a:pt x="506541" y="266700"/>
                  <a:pt x="506541" y="266700"/>
                </a:cubicBezTo>
                <a:cubicBezTo>
                  <a:pt x="507335" y="278606"/>
                  <a:pt x="507604" y="290559"/>
                  <a:pt x="508922" y="302419"/>
                </a:cubicBezTo>
                <a:cubicBezTo>
                  <a:pt x="509199" y="304914"/>
                  <a:pt x="509912" y="307474"/>
                  <a:pt x="511304" y="309563"/>
                </a:cubicBezTo>
                <a:cubicBezTo>
                  <a:pt x="513172" y="312365"/>
                  <a:pt x="515860" y="314550"/>
                  <a:pt x="518447" y="316706"/>
                </a:cubicBezTo>
                <a:cubicBezTo>
                  <a:pt x="520646" y="318538"/>
                  <a:pt x="523210" y="319881"/>
                  <a:pt x="525591" y="321469"/>
                </a:cubicBezTo>
                <a:cubicBezTo>
                  <a:pt x="532912" y="332449"/>
                  <a:pt x="531028" y="326095"/>
                  <a:pt x="527972" y="342900"/>
                </a:cubicBezTo>
                <a:cubicBezTo>
                  <a:pt x="524034" y="364556"/>
                  <a:pt x="528540" y="346528"/>
                  <a:pt x="520829" y="361950"/>
                </a:cubicBezTo>
                <a:cubicBezTo>
                  <a:pt x="516957" y="369693"/>
                  <a:pt x="520505" y="369418"/>
                  <a:pt x="513685" y="376238"/>
                </a:cubicBezTo>
                <a:cubicBezTo>
                  <a:pt x="508027" y="381896"/>
                  <a:pt x="499323" y="383407"/>
                  <a:pt x="492254" y="385763"/>
                </a:cubicBezTo>
                <a:cubicBezTo>
                  <a:pt x="475147" y="391465"/>
                  <a:pt x="496486" y="384554"/>
                  <a:pt x="475585" y="390525"/>
                </a:cubicBezTo>
                <a:cubicBezTo>
                  <a:pt x="451631" y="397368"/>
                  <a:pt x="488745" y="387828"/>
                  <a:pt x="458916" y="395288"/>
                </a:cubicBezTo>
                <a:cubicBezTo>
                  <a:pt x="456535" y="396875"/>
                  <a:pt x="453560" y="397815"/>
                  <a:pt x="451772" y="400050"/>
                </a:cubicBezTo>
                <a:cubicBezTo>
                  <a:pt x="450204" y="402010"/>
                  <a:pt x="449684" y="404701"/>
                  <a:pt x="449391" y="407194"/>
                </a:cubicBezTo>
                <a:cubicBezTo>
                  <a:pt x="448089" y="418258"/>
                  <a:pt x="449562" y="429687"/>
                  <a:pt x="447010" y="440531"/>
                </a:cubicBezTo>
                <a:cubicBezTo>
                  <a:pt x="445723" y="446001"/>
                  <a:pt x="434059" y="450579"/>
                  <a:pt x="430341" y="452438"/>
                </a:cubicBezTo>
                <a:cubicBezTo>
                  <a:pt x="426372" y="451644"/>
                  <a:pt x="421630" y="452541"/>
                  <a:pt x="418435" y="450056"/>
                </a:cubicBezTo>
                <a:cubicBezTo>
                  <a:pt x="413917" y="446542"/>
                  <a:pt x="412085" y="440531"/>
                  <a:pt x="408910" y="435769"/>
                </a:cubicBezTo>
                <a:lnTo>
                  <a:pt x="399385" y="421481"/>
                </a:lnTo>
                <a:lnTo>
                  <a:pt x="397004" y="414338"/>
                </a:lnTo>
                <a:cubicBezTo>
                  <a:pt x="393829" y="415132"/>
                  <a:pt x="390487" y="415430"/>
                  <a:pt x="387479" y="416719"/>
                </a:cubicBezTo>
                <a:cubicBezTo>
                  <a:pt x="384848" y="417846"/>
                  <a:pt x="382895" y="420201"/>
                  <a:pt x="380335" y="421481"/>
                </a:cubicBezTo>
                <a:cubicBezTo>
                  <a:pt x="378090" y="422604"/>
                  <a:pt x="375572" y="423069"/>
                  <a:pt x="373191" y="423863"/>
                </a:cubicBezTo>
                <a:cubicBezTo>
                  <a:pt x="371915" y="424820"/>
                  <a:pt x="359367" y="434504"/>
                  <a:pt x="356522" y="435769"/>
                </a:cubicBezTo>
                <a:cubicBezTo>
                  <a:pt x="351935" y="437808"/>
                  <a:pt x="346725" y="438286"/>
                  <a:pt x="342235" y="440531"/>
                </a:cubicBezTo>
                <a:cubicBezTo>
                  <a:pt x="330465" y="446417"/>
                  <a:pt x="336078" y="444172"/>
                  <a:pt x="325566" y="447675"/>
                </a:cubicBezTo>
                <a:cubicBezTo>
                  <a:pt x="323858" y="447533"/>
                  <a:pt x="284217" y="444625"/>
                  <a:pt x="277941" y="442913"/>
                </a:cubicBezTo>
                <a:cubicBezTo>
                  <a:pt x="275180" y="442160"/>
                  <a:pt x="273533" y="438992"/>
                  <a:pt x="270797" y="438150"/>
                </a:cubicBezTo>
                <a:cubicBezTo>
                  <a:pt x="263060" y="435770"/>
                  <a:pt x="254664" y="435948"/>
                  <a:pt x="246985" y="433388"/>
                </a:cubicBezTo>
                <a:lnTo>
                  <a:pt x="239841" y="431006"/>
                </a:lnTo>
                <a:cubicBezTo>
                  <a:pt x="238254" y="428625"/>
                  <a:pt x="234518" y="426669"/>
                  <a:pt x="235079" y="423863"/>
                </a:cubicBezTo>
                <a:cubicBezTo>
                  <a:pt x="235640" y="421057"/>
                  <a:pt x="240434" y="421335"/>
                  <a:pt x="242222" y="419100"/>
                </a:cubicBezTo>
                <a:cubicBezTo>
                  <a:pt x="243790" y="417140"/>
                  <a:pt x="243385" y="414150"/>
                  <a:pt x="244604" y="411956"/>
                </a:cubicBezTo>
                <a:cubicBezTo>
                  <a:pt x="247384" y="406953"/>
                  <a:pt x="250954" y="402431"/>
                  <a:pt x="254129" y="397669"/>
                </a:cubicBezTo>
                <a:cubicBezTo>
                  <a:pt x="255716" y="395288"/>
                  <a:pt x="256510" y="392112"/>
                  <a:pt x="258891" y="390525"/>
                </a:cubicBezTo>
                <a:lnTo>
                  <a:pt x="266035" y="385763"/>
                </a:lnTo>
                <a:cubicBezTo>
                  <a:pt x="266829" y="383382"/>
                  <a:pt x="267967" y="381089"/>
                  <a:pt x="268416" y="378619"/>
                </a:cubicBezTo>
                <a:cubicBezTo>
                  <a:pt x="269561" y="372323"/>
                  <a:pt x="268645" y="365596"/>
                  <a:pt x="270797" y="359569"/>
                </a:cubicBezTo>
                <a:cubicBezTo>
                  <a:pt x="272722" y="354178"/>
                  <a:pt x="280322" y="345281"/>
                  <a:pt x="280322" y="345281"/>
                </a:cubicBezTo>
                <a:cubicBezTo>
                  <a:pt x="280235" y="343799"/>
                  <a:pt x="281254" y="301279"/>
                  <a:pt x="273179" y="290513"/>
                </a:cubicBezTo>
                <a:cubicBezTo>
                  <a:pt x="270798" y="287338"/>
                  <a:pt x="268139" y="284353"/>
                  <a:pt x="266035" y="280988"/>
                </a:cubicBezTo>
                <a:cubicBezTo>
                  <a:pt x="264154" y="277978"/>
                  <a:pt x="263782" y="273973"/>
                  <a:pt x="261272" y="271463"/>
                </a:cubicBezTo>
                <a:cubicBezTo>
                  <a:pt x="258207" y="268398"/>
                  <a:pt x="246577" y="260305"/>
                  <a:pt x="239841" y="259556"/>
                </a:cubicBezTo>
                <a:cubicBezTo>
                  <a:pt x="227981" y="258238"/>
                  <a:pt x="216028" y="257969"/>
                  <a:pt x="204122" y="257175"/>
                </a:cubicBezTo>
                <a:cubicBezTo>
                  <a:pt x="199360" y="255588"/>
                  <a:pt x="194325" y="254658"/>
                  <a:pt x="189835" y="252413"/>
                </a:cubicBezTo>
                <a:cubicBezTo>
                  <a:pt x="186660" y="250825"/>
                  <a:pt x="183830" y="248109"/>
                  <a:pt x="180310" y="247650"/>
                </a:cubicBezTo>
                <a:cubicBezTo>
                  <a:pt x="169182" y="246198"/>
                  <a:pt x="71299" y="242908"/>
                  <a:pt x="70772" y="242888"/>
                </a:cubicBezTo>
                <a:cubicBezTo>
                  <a:pt x="62835" y="242094"/>
                  <a:pt x="54913" y="241118"/>
                  <a:pt x="46960" y="240506"/>
                </a:cubicBezTo>
                <a:cubicBezTo>
                  <a:pt x="34273" y="239530"/>
                  <a:pt x="21247" y="241039"/>
                  <a:pt x="8860" y="238125"/>
                </a:cubicBezTo>
                <a:cubicBezTo>
                  <a:pt x="0" y="236040"/>
                  <a:pt x="9654" y="230584"/>
                  <a:pt x="11241" y="228600"/>
                </a:cubicBezTo>
                <a:close/>
              </a:path>
            </a:pathLst>
          </a:custGeom>
          <a:solidFill>
            <a:srgbClr val="FF0000">
              <a:alpha val="6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5" name="Прямоугольник 344"/>
          <p:cNvSpPr/>
          <p:nvPr/>
        </p:nvSpPr>
        <p:spPr>
          <a:xfrm>
            <a:off x="458788" y="4906479"/>
            <a:ext cx="126206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Старое Дрожжаное</a:t>
            </a:r>
          </a:p>
        </p:txBody>
      </p:sp>
      <p:sp>
        <p:nvSpPr>
          <p:cNvPr id="346" name="Полилиния 345"/>
          <p:cNvSpPr/>
          <p:nvPr/>
        </p:nvSpPr>
        <p:spPr>
          <a:xfrm>
            <a:off x="3893165" y="1194665"/>
            <a:ext cx="907692" cy="896813"/>
          </a:xfrm>
          <a:custGeom>
            <a:avLst/>
            <a:gdLst>
              <a:gd name="connsiteX0" fmla="*/ 410574 w 822449"/>
              <a:gd name="connsiteY0" fmla="*/ 941389 h 942183"/>
              <a:gd name="connsiteX1" fmla="*/ 424861 w 822449"/>
              <a:gd name="connsiteY1" fmla="*/ 936627 h 942183"/>
              <a:gd name="connsiteX2" fmla="*/ 458199 w 822449"/>
              <a:gd name="connsiteY2" fmla="*/ 927102 h 942183"/>
              <a:gd name="connsiteX3" fmla="*/ 472486 w 822449"/>
              <a:gd name="connsiteY3" fmla="*/ 917577 h 942183"/>
              <a:gd name="connsiteX4" fmla="*/ 510586 w 822449"/>
              <a:gd name="connsiteY4" fmla="*/ 908052 h 942183"/>
              <a:gd name="connsiteX5" fmla="*/ 529636 w 822449"/>
              <a:gd name="connsiteY5" fmla="*/ 903289 h 942183"/>
              <a:gd name="connsiteX6" fmla="*/ 539161 w 822449"/>
              <a:gd name="connsiteY6" fmla="*/ 874714 h 942183"/>
              <a:gd name="connsiteX7" fmla="*/ 567736 w 822449"/>
              <a:gd name="connsiteY7" fmla="*/ 865189 h 942183"/>
              <a:gd name="connsiteX8" fmla="*/ 648699 w 822449"/>
              <a:gd name="connsiteY8" fmla="*/ 850902 h 942183"/>
              <a:gd name="connsiteX9" fmla="*/ 662986 w 822449"/>
              <a:gd name="connsiteY9" fmla="*/ 846139 h 942183"/>
              <a:gd name="connsiteX10" fmla="*/ 691561 w 822449"/>
              <a:gd name="connsiteY10" fmla="*/ 817564 h 942183"/>
              <a:gd name="connsiteX11" fmla="*/ 705849 w 822449"/>
              <a:gd name="connsiteY11" fmla="*/ 788989 h 942183"/>
              <a:gd name="connsiteX12" fmla="*/ 710611 w 822449"/>
              <a:gd name="connsiteY12" fmla="*/ 774702 h 942183"/>
              <a:gd name="connsiteX13" fmla="*/ 724899 w 822449"/>
              <a:gd name="connsiteY13" fmla="*/ 760414 h 942183"/>
              <a:gd name="connsiteX14" fmla="*/ 734424 w 822449"/>
              <a:gd name="connsiteY14" fmla="*/ 746127 h 942183"/>
              <a:gd name="connsiteX15" fmla="*/ 739186 w 822449"/>
              <a:gd name="connsiteY15" fmla="*/ 731839 h 942183"/>
              <a:gd name="connsiteX16" fmla="*/ 753474 w 822449"/>
              <a:gd name="connsiteY16" fmla="*/ 669927 h 942183"/>
              <a:gd name="connsiteX17" fmla="*/ 762999 w 822449"/>
              <a:gd name="connsiteY17" fmla="*/ 655639 h 942183"/>
              <a:gd name="connsiteX18" fmla="*/ 805861 w 822449"/>
              <a:gd name="connsiteY18" fmla="*/ 641352 h 942183"/>
              <a:gd name="connsiteX19" fmla="*/ 810624 w 822449"/>
              <a:gd name="connsiteY19" fmla="*/ 612777 h 942183"/>
              <a:gd name="connsiteX20" fmla="*/ 820149 w 822449"/>
              <a:gd name="connsiteY20" fmla="*/ 598489 h 942183"/>
              <a:gd name="connsiteX21" fmla="*/ 801099 w 822449"/>
              <a:gd name="connsiteY21" fmla="*/ 574677 h 942183"/>
              <a:gd name="connsiteX22" fmla="*/ 791574 w 822449"/>
              <a:gd name="connsiteY22" fmla="*/ 560389 h 942183"/>
              <a:gd name="connsiteX23" fmla="*/ 782049 w 822449"/>
              <a:gd name="connsiteY23" fmla="*/ 503239 h 942183"/>
              <a:gd name="connsiteX24" fmla="*/ 777286 w 822449"/>
              <a:gd name="connsiteY24" fmla="*/ 488952 h 942183"/>
              <a:gd name="connsiteX25" fmla="*/ 758236 w 822449"/>
              <a:gd name="connsiteY25" fmla="*/ 460377 h 942183"/>
              <a:gd name="connsiteX26" fmla="*/ 753474 w 822449"/>
              <a:gd name="connsiteY26" fmla="*/ 446089 h 942183"/>
              <a:gd name="connsiteX27" fmla="*/ 748711 w 822449"/>
              <a:gd name="connsiteY27" fmla="*/ 412752 h 942183"/>
              <a:gd name="connsiteX28" fmla="*/ 762999 w 822449"/>
              <a:gd name="connsiteY28" fmla="*/ 403227 h 942183"/>
              <a:gd name="connsiteX29" fmla="*/ 772524 w 822449"/>
              <a:gd name="connsiteY29" fmla="*/ 388939 h 942183"/>
              <a:gd name="connsiteX30" fmla="*/ 786811 w 822449"/>
              <a:gd name="connsiteY30" fmla="*/ 374652 h 942183"/>
              <a:gd name="connsiteX31" fmla="*/ 791574 w 822449"/>
              <a:gd name="connsiteY31" fmla="*/ 360364 h 942183"/>
              <a:gd name="connsiteX32" fmla="*/ 762999 w 822449"/>
              <a:gd name="connsiteY32" fmla="*/ 346077 h 942183"/>
              <a:gd name="connsiteX33" fmla="*/ 748711 w 822449"/>
              <a:gd name="connsiteY33" fmla="*/ 341314 h 942183"/>
              <a:gd name="connsiteX34" fmla="*/ 734424 w 822449"/>
              <a:gd name="connsiteY34" fmla="*/ 331789 h 942183"/>
              <a:gd name="connsiteX35" fmla="*/ 720136 w 822449"/>
              <a:gd name="connsiteY35" fmla="*/ 327027 h 942183"/>
              <a:gd name="connsiteX36" fmla="*/ 686799 w 822449"/>
              <a:gd name="connsiteY36" fmla="*/ 307977 h 942183"/>
              <a:gd name="connsiteX37" fmla="*/ 686799 w 822449"/>
              <a:gd name="connsiteY37" fmla="*/ 241302 h 942183"/>
              <a:gd name="connsiteX38" fmla="*/ 720136 w 822449"/>
              <a:gd name="connsiteY38" fmla="*/ 227014 h 942183"/>
              <a:gd name="connsiteX39" fmla="*/ 720136 w 822449"/>
              <a:gd name="connsiteY39" fmla="*/ 150814 h 942183"/>
              <a:gd name="connsiteX40" fmla="*/ 686799 w 822449"/>
              <a:gd name="connsiteY40" fmla="*/ 155577 h 942183"/>
              <a:gd name="connsiteX41" fmla="*/ 672511 w 822449"/>
              <a:gd name="connsiteY41" fmla="*/ 188914 h 942183"/>
              <a:gd name="connsiteX42" fmla="*/ 667749 w 822449"/>
              <a:gd name="connsiteY42" fmla="*/ 203202 h 942183"/>
              <a:gd name="connsiteX43" fmla="*/ 639174 w 822449"/>
              <a:gd name="connsiteY43" fmla="*/ 217489 h 942183"/>
              <a:gd name="connsiteX44" fmla="*/ 634411 w 822449"/>
              <a:gd name="connsiteY44" fmla="*/ 188914 h 942183"/>
              <a:gd name="connsiteX45" fmla="*/ 648699 w 822449"/>
              <a:gd name="connsiteY45" fmla="*/ 184152 h 942183"/>
              <a:gd name="connsiteX46" fmla="*/ 662986 w 822449"/>
              <a:gd name="connsiteY46" fmla="*/ 174627 h 942183"/>
              <a:gd name="connsiteX47" fmla="*/ 639174 w 822449"/>
              <a:gd name="connsiteY47" fmla="*/ 146052 h 942183"/>
              <a:gd name="connsiteX48" fmla="*/ 624886 w 822449"/>
              <a:gd name="connsiteY48" fmla="*/ 131764 h 942183"/>
              <a:gd name="connsiteX49" fmla="*/ 620124 w 822449"/>
              <a:gd name="connsiteY49" fmla="*/ 117477 h 942183"/>
              <a:gd name="connsiteX50" fmla="*/ 591549 w 822449"/>
              <a:gd name="connsiteY50" fmla="*/ 69852 h 942183"/>
              <a:gd name="connsiteX51" fmla="*/ 577261 w 822449"/>
              <a:gd name="connsiteY51" fmla="*/ 41277 h 942183"/>
              <a:gd name="connsiteX52" fmla="*/ 562974 w 822449"/>
              <a:gd name="connsiteY52" fmla="*/ 36514 h 942183"/>
              <a:gd name="connsiteX53" fmla="*/ 558211 w 822449"/>
              <a:gd name="connsiteY53" fmla="*/ 17464 h 942183"/>
              <a:gd name="connsiteX54" fmla="*/ 510586 w 822449"/>
              <a:gd name="connsiteY54" fmla="*/ 12702 h 942183"/>
              <a:gd name="connsiteX55" fmla="*/ 496299 w 822449"/>
              <a:gd name="connsiteY55" fmla="*/ 93664 h 942183"/>
              <a:gd name="connsiteX56" fmla="*/ 482011 w 822449"/>
              <a:gd name="connsiteY56" fmla="*/ 103189 h 942183"/>
              <a:gd name="connsiteX57" fmla="*/ 410574 w 822449"/>
              <a:gd name="connsiteY57" fmla="*/ 74614 h 942183"/>
              <a:gd name="connsiteX58" fmla="*/ 401049 w 822449"/>
              <a:gd name="connsiteY58" fmla="*/ 60327 h 942183"/>
              <a:gd name="connsiteX59" fmla="*/ 320086 w 822449"/>
              <a:gd name="connsiteY59" fmla="*/ 122239 h 942183"/>
              <a:gd name="connsiteX60" fmla="*/ 310561 w 822449"/>
              <a:gd name="connsiteY60" fmla="*/ 141289 h 942183"/>
              <a:gd name="connsiteX61" fmla="*/ 272461 w 822449"/>
              <a:gd name="connsiteY61" fmla="*/ 155577 h 942183"/>
              <a:gd name="connsiteX62" fmla="*/ 243886 w 822449"/>
              <a:gd name="connsiteY62" fmla="*/ 146052 h 942183"/>
              <a:gd name="connsiteX63" fmla="*/ 229599 w 822449"/>
              <a:gd name="connsiteY63" fmla="*/ 141289 h 942183"/>
              <a:gd name="connsiteX64" fmla="*/ 191499 w 822449"/>
              <a:gd name="connsiteY64" fmla="*/ 146052 h 942183"/>
              <a:gd name="connsiteX65" fmla="*/ 196261 w 822449"/>
              <a:gd name="connsiteY65" fmla="*/ 174627 h 942183"/>
              <a:gd name="connsiteX66" fmla="*/ 234361 w 822449"/>
              <a:gd name="connsiteY66" fmla="*/ 179389 h 942183"/>
              <a:gd name="connsiteX67" fmla="*/ 267699 w 822449"/>
              <a:gd name="connsiteY67" fmla="*/ 188914 h 942183"/>
              <a:gd name="connsiteX68" fmla="*/ 324849 w 822449"/>
              <a:gd name="connsiteY68" fmla="*/ 193677 h 942183"/>
              <a:gd name="connsiteX69" fmla="*/ 358186 w 822449"/>
              <a:gd name="connsiteY69" fmla="*/ 203202 h 942183"/>
              <a:gd name="connsiteX70" fmla="*/ 367711 w 822449"/>
              <a:gd name="connsiteY70" fmla="*/ 217489 h 942183"/>
              <a:gd name="connsiteX71" fmla="*/ 362949 w 822449"/>
              <a:gd name="connsiteY71" fmla="*/ 274639 h 942183"/>
              <a:gd name="connsiteX72" fmla="*/ 358186 w 822449"/>
              <a:gd name="connsiteY72" fmla="*/ 288927 h 942183"/>
              <a:gd name="connsiteX73" fmla="*/ 343899 w 822449"/>
              <a:gd name="connsiteY73" fmla="*/ 293689 h 942183"/>
              <a:gd name="connsiteX74" fmla="*/ 301036 w 822449"/>
              <a:gd name="connsiteY74" fmla="*/ 322264 h 942183"/>
              <a:gd name="connsiteX75" fmla="*/ 286749 w 822449"/>
              <a:gd name="connsiteY75" fmla="*/ 331789 h 942183"/>
              <a:gd name="connsiteX76" fmla="*/ 248649 w 822449"/>
              <a:gd name="connsiteY76" fmla="*/ 341314 h 942183"/>
              <a:gd name="connsiteX77" fmla="*/ 220074 w 822449"/>
              <a:gd name="connsiteY77" fmla="*/ 350839 h 942183"/>
              <a:gd name="connsiteX78" fmla="*/ 210549 w 822449"/>
              <a:gd name="connsiteY78" fmla="*/ 369889 h 942183"/>
              <a:gd name="connsiteX79" fmla="*/ 205786 w 822449"/>
              <a:gd name="connsiteY79" fmla="*/ 388939 h 942183"/>
              <a:gd name="connsiteX80" fmla="*/ 186736 w 822449"/>
              <a:gd name="connsiteY80" fmla="*/ 398464 h 942183"/>
              <a:gd name="connsiteX81" fmla="*/ 177211 w 822449"/>
              <a:gd name="connsiteY81" fmla="*/ 412752 h 942183"/>
              <a:gd name="connsiteX82" fmla="*/ 191499 w 822449"/>
              <a:gd name="connsiteY82" fmla="*/ 469902 h 942183"/>
              <a:gd name="connsiteX83" fmla="*/ 186736 w 822449"/>
              <a:gd name="connsiteY83" fmla="*/ 493714 h 942183"/>
              <a:gd name="connsiteX84" fmla="*/ 181974 w 822449"/>
              <a:gd name="connsiteY84" fmla="*/ 512764 h 942183"/>
              <a:gd name="connsiteX85" fmla="*/ 186736 w 822449"/>
              <a:gd name="connsiteY85" fmla="*/ 536577 h 942183"/>
              <a:gd name="connsiteX86" fmla="*/ 215311 w 822449"/>
              <a:gd name="connsiteY86" fmla="*/ 546102 h 942183"/>
              <a:gd name="connsiteX87" fmla="*/ 229599 w 822449"/>
              <a:gd name="connsiteY87" fmla="*/ 550864 h 942183"/>
              <a:gd name="connsiteX88" fmla="*/ 234361 w 822449"/>
              <a:gd name="connsiteY88" fmla="*/ 565152 h 942183"/>
              <a:gd name="connsiteX89" fmla="*/ 229599 w 822449"/>
              <a:gd name="connsiteY89" fmla="*/ 593727 h 942183"/>
              <a:gd name="connsiteX90" fmla="*/ 196261 w 822449"/>
              <a:gd name="connsiteY90" fmla="*/ 608014 h 942183"/>
              <a:gd name="connsiteX91" fmla="*/ 181974 w 822449"/>
              <a:gd name="connsiteY91" fmla="*/ 622302 h 942183"/>
              <a:gd name="connsiteX92" fmla="*/ 177211 w 822449"/>
              <a:gd name="connsiteY92" fmla="*/ 641352 h 942183"/>
              <a:gd name="connsiteX93" fmla="*/ 172449 w 822449"/>
              <a:gd name="connsiteY93" fmla="*/ 712789 h 942183"/>
              <a:gd name="connsiteX94" fmla="*/ 158161 w 822449"/>
              <a:gd name="connsiteY94" fmla="*/ 722314 h 942183"/>
              <a:gd name="connsiteX95" fmla="*/ 115299 w 822449"/>
              <a:gd name="connsiteY95" fmla="*/ 727077 h 942183"/>
              <a:gd name="connsiteX96" fmla="*/ 43861 w 822449"/>
              <a:gd name="connsiteY96" fmla="*/ 722314 h 942183"/>
              <a:gd name="connsiteX97" fmla="*/ 15286 w 822449"/>
              <a:gd name="connsiteY97" fmla="*/ 722314 h 942183"/>
              <a:gd name="connsiteX98" fmla="*/ 15286 w 822449"/>
              <a:gd name="connsiteY98" fmla="*/ 774702 h 942183"/>
              <a:gd name="connsiteX99" fmla="*/ 48624 w 822449"/>
              <a:gd name="connsiteY99" fmla="*/ 769939 h 942183"/>
              <a:gd name="connsiteX100" fmla="*/ 53386 w 822449"/>
              <a:gd name="connsiteY100" fmla="*/ 746127 h 942183"/>
              <a:gd name="connsiteX101" fmla="*/ 115299 w 822449"/>
              <a:gd name="connsiteY101" fmla="*/ 760414 h 942183"/>
              <a:gd name="connsiteX102" fmla="*/ 120061 w 822449"/>
              <a:gd name="connsiteY102" fmla="*/ 774702 h 942183"/>
              <a:gd name="connsiteX103" fmla="*/ 124824 w 822449"/>
              <a:gd name="connsiteY103" fmla="*/ 793752 h 942183"/>
              <a:gd name="connsiteX104" fmla="*/ 139111 w 822449"/>
              <a:gd name="connsiteY104" fmla="*/ 808039 h 942183"/>
              <a:gd name="connsiteX105" fmla="*/ 153399 w 822449"/>
              <a:gd name="connsiteY105" fmla="*/ 812802 h 942183"/>
              <a:gd name="connsiteX106" fmla="*/ 158161 w 822449"/>
              <a:gd name="connsiteY106" fmla="*/ 827089 h 942183"/>
              <a:gd name="connsiteX107" fmla="*/ 162924 w 822449"/>
              <a:gd name="connsiteY107" fmla="*/ 846139 h 942183"/>
              <a:gd name="connsiteX108" fmla="*/ 177211 w 822449"/>
              <a:gd name="connsiteY108" fmla="*/ 850902 h 942183"/>
              <a:gd name="connsiteX109" fmla="*/ 220074 w 822449"/>
              <a:gd name="connsiteY109" fmla="*/ 846139 h 942183"/>
              <a:gd name="connsiteX110" fmla="*/ 234361 w 822449"/>
              <a:gd name="connsiteY110" fmla="*/ 841377 h 942183"/>
              <a:gd name="connsiteX111" fmla="*/ 253411 w 822449"/>
              <a:gd name="connsiteY111" fmla="*/ 846139 h 942183"/>
              <a:gd name="connsiteX112" fmla="*/ 262936 w 822449"/>
              <a:gd name="connsiteY112" fmla="*/ 884239 h 942183"/>
              <a:gd name="connsiteX113" fmla="*/ 272461 w 822449"/>
              <a:gd name="connsiteY113" fmla="*/ 898527 h 942183"/>
              <a:gd name="connsiteX114" fmla="*/ 291511 w 822449"/>
              <a:gd name="connsiteY114" fmla="*/ 903289 h 942183"/>
              <a:gd name="connsiteX115" fmla="*/ 334374 w 822449"/>
              <a:gd name="connsiteY115" fmla="*/ 917577 h 942183"/>
              <a:gd name="connsiteX116" fmla="*/ 348661 w 822449"/>
              <a:gd name="connsiteY116" fmla="*/ 922339 h 942183"/>
              <a:gd name="connsiteX117" fmla="*/ 367711 w 822449"/>
              <a:gd name="connsiteY117" fmla="*/ 927102 h 942183"/>
              <a:gd name="connsiteX118" fmla="*/ 381999 w 822449"/>
              <a:gd name="connsiteY118" fmla="*/ 931864 h 942183"/>
              <a:gd name="connsiteX119" fmla="*/ 410574 w 822449"/>
              <a:gd name="connsiteY119" fmla="*/ 941389 h 94218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  <a:cxn ang="0">
                <a:pos x="connsiteX44" y="connsiteY44"/>
              </a:cxn>
              <a:cxn ang="0">
                <a:pos x="connsiteX45" y="connsiteY45"/>
              </a:cxn>
              <a:cxn ang="0">
                <a:pos x="connsiteX46" y="connsiteY46"/>
              </a:cxn>
              <a:cxn ang="0">
                <a:pos x="connsiteX47" y="connsiteY47"/>
              </a:cxn>
              <a:cxn ang="0">
                <a:pos x="connsiteX48" y="connsiteY48"/>
              </a:cxn>
              <a:cxn ang="0">
                <a:pos x="connsiteX49" y="connsiteY49"/>
              </a:cxn>
              <a:cxn ang="0">
                <a:pos x="connsiteX50" y="connsiteY50"/>
              </a:cxn>
              <a:cxn ang="0">
                <a:pos x="connsiteX51" y="connsiteY51"/>
              </a:cxn>
              <a:cxn ang="0">
                <a:pos x="connsiteX52" y="connsiteY52"/>
              </a:cxn>
              <a:cxn ang="0">
                <a:pos x="connsiteX53" y="connsiteY53"/>
              </a:cxn>
              <a:cxn ang="0">
                <a:pos x="connsiteX54" y="connsiteY54"/>
              </a:cxn>
              <a:cxn ang="0">
                <a:pos x="connsiteX55" y="connsiteY55"/>
              </a:cxn>
              <a:cxn ang="0">
                <a:pos x="connsiteX56" y="connsiteY56"/>
              </a:cxn>
              <a:cxn ang="0">
                <a:pos x="connsiteX57" y="connsiteY57"/>
              </a:cxn>
              <a:cxn ang="0">
                <a:pos x="connsiteX58" y="connsiteY58"/>
              </a:cxn>
              <a:cxn ang="0">
                <a:pos x="connsiteX59" y="connsiteY59"/>
              </a:cxn>
              <a:cxn ang="0">
                <a:pos x="connsiteX60" y="connsiteY60"/>
              </a:cxn>
              <a:cxn ang="0">
                <a:pos x="connsiteX61" y="connsiteY61"/>
              </a:cxn>
              <a:cxn ang="0">
                <a:pos x="connsiteX62" y="connsiteY62"/>
              </a:cxn>
              <a:cxn ang="0">
                <a:pos x="connsiteX63" y="connsiteY63"/>
              </a:cxn>
              <a:cxn ang="0">
                <a:pos x="connsiteX64" y="connsiteY64"/>
              </a:cxn>
              <a:cxn ang="0">
                <a:pos x="connsiteX65" y="connsiteY65"/>
              </a:cxn>
              <a:cxn ang="0">
                <a:pos x="connsiteX66" y="connsiteY66"/>
              </a:cxn>
              <a:cxn ang="0">
                <a:pos x="connsiteX67" y="connsiteY67"/>
              </a:cxn>
              <a:cxn ang="0">
                <a:pos x="connsiteX68" y="connsiteY68"/>
              </a:cxn>
              <a:cxn ang="0">
                <a:pos x="connsiteX69" y="connsiteY69"/>
              </a:cxn>
              <a:cxn ang="0">
                <a:pos x="connsiteX70" y="connsiteY70"/>
              </a:cxn>
              <a:cxn ang="0">
                <a:pos x="connsiteX71" y="connsiteY71"/>
              </a:cxn>
              <a:cxn ang="0">
                <a:pos x="connsiteX72" y="connsiteY72"/>
              </a:cxn>
              <a:cxn ang="0">
                <a:pos x="connsiteX73" y="connsiteY73"/>
              </a:cxn>
              <a:cxn ang="0">
                <a:pos x="connsiteX74" y="connsiteY74"/>
              </a:cxn>
              <a:cxn ang="0">
                <a:pos x="connsiteX75" y="connsiteY75"/>
              </a:cxn>
              <a:cxn ang="0">
                <a:pos x="connsiteX76" y="connsiteY76"/>
              </a:cxn>
              <a:cxn ang="0">
                <a:pos x="connsiteX77" y="connsiteY77"/>
              </a:cxn>
              <a:cxn ang="0">
                <a:pos x="connsiteX78" y="connsiteY78"/>
              </a:cxn>
              <a:cxn ang="0">
                <a:pos x="connsiteX79" y="connsiteY79"/>
              </a:cxn>
              <a:cxn ang="0">
                <a:pos x="connsiteX80" y="connsiteY80"/>
              </a:cxn>
              <a:cxn ang="0">
                <a:pos x="connsiteX81" y="connsiteY81"/>
              </a:cxn>
              <a:cxn ang="0">
                <a:pos x="connsiteX82" y="connsiteY82"/>
              </a:cxn>
              <a:cxn ang="0">
                <a:pos x="connsiteX83" y="connsiteY83"/>
              </a:cxn>
              <a:cxn ang="0">
                <a:pos x="connsiteX84" y="connsiteY84"/>
              </a:cxn>
              <a:cxn ang="0">
                <a:pos x="connsiteX85" y="connsiteY85"/>
              </a:cxn>
              <a:cxn ang="0">
                <a:pos x="connsiteX86" y="connsiteY86"/>
              </a:cxn>
              <a:cxn ang="0">
                <a:pos x="connsiteX87" y="connsiteY87"/>
              </a:cxn>
              <a:cxn ang="0">
                <a:pos x="connsiteX88" y="connsiteY88"/>
              </a:cxn>
              <a:cxn ang="0">
                <a:pos x="connsiteX89" y="connsiteY89"/>
              </a:cxn>
              <a:cxn ang="0">
                <a:pos x="connsiteX90" y="connsiteY90"/>
              </a:cxn>
              <a:cxn ang="0">
                <a:pos x="connsiteX91" y="connsiteY91"/>
              </a:cxn>
              <a:cxn ang="0">
                <a:pos x="connsiteX92" y="connsiteY92"/>
              </a:cxn>
              <a:cxn ang="0">
                <a:pos x="connsiteX93" y="connsiteY93"/>
              </a:cxn>
              <a:cxn ang="0">
                <a:pos x="connsiteX94" y="connsiteY94"/>
              </a:cxn>
              <a:cxn ang="0">
                <a:pos x="connsiteX95" y="connsiteY95"/>
              </a:cxn>
              <a:cxn ang="0">
                <a:pos x="connsiteX96" y="connsiteY96"/>
              </a:cxn>
              <a:cxn ang="0">
                <a:pos x="connsiteX97" y="connsiteY97"/>
              </a:cxn>
              <a:cxn ang="0">
                <a:pos x="connsiteX98" y="connsiteY98"/>
              </a:cxn>
              <a:cxn ang="0">
                <a:pos x="connsiteX99" y="connsiteY99"/>
              </a:cxn>
              <a:cxn ang="0">
                <a:pos x="connsiteX100" y="connsiteY100"/>
              </a:cxn>
              <a:cxn ang="0">
                <a:pos x="connsiteX101" y="connsiteY101"/>
              </a:cxn>
              <a:cxn ang="0">
                <a:pos x="connsiteX102" y="connsiteY102"/>
              </a:cxn>
              <a:cxn ang="0">
                <a:pos x="connsiteX103" y="connsiteY103"/>
              </a:cxn>
              <a:cxn ang="0">
                <a:pos x="connsiteX104" y="connsiteY104"/>
              </a:cxn>
              <a:cxn ang="0">
                <a:pos x="connsiteX105" y="connsiteY105"/>
              </a:cxn>
              <a:cxn ang="0">
                <a:pos x="connsiteX106" y="connsiteY106"/>
              </a:cxn>
              <a:cxn ang="0">
                <a:pos x="connsiteX107" y="connsiteY107"/>
              </a:cxn>
              <a:cxn ang="0">
                <a:pos x="connsiteX108" y="connsiteY108"/>
              </a:cxn>
              <a:cxn ang="0">
                <a:pos x="connsiteX109" y="connsiteY109"/>
              </a:cxn>
              <a:cxn ang="0">
                <a:pos x="connsiteX110" y="connsiteY110"/>
              </a:cxn>
              <a:cxn ang="0">
                <a:pos x="connsiteX111" y="connsiteY111"/>
              </a:cxn>
              <a:cxn ang="0">
                <a:pos x="connsiteX112" y="connsiteY112"/>
              </a:cxn>
              <a:cxn ang="0">
                <a:pos x="connsiteX113" y="connsiteY113"/>
              </a:cxn>
              <a:cxn ang="0">
                <a:pos x="connsiteX114" y="connsiteY114"/>
              </a:cxn>
              <a:cxn ang="0">
                <a:pos x="connsiteX115" y="connsiteY115"/>
              </a:cxn>
              <a:cxn ang="0">
                <a:pos x="connsiteX116" y="connsiteY116"/>
              </a:cxn>
              <a:cxn ang="0">
                <a:pos x="connsiteX117" y="connsiteY117"/>
              </a:cxn>
              <a:cxn ang="0">
                <a:pos x="connsiteX118" y="connsiteY118"/>
              </a:cxn>
              <a:cxn ang="0">
                <a:pos x="connsiteX119" y="connsiteY119"/>
              </a:cxn>
            </a:cxnLst>
            <a:rect l="l" t="t" r="r" b="b"/>
            <a:pathLst>
              <a:path w="822449" h="942183">
                <a:moveTo>
                  <a:pt x="410574" y="941389"/>
                </a:moveTo>
                <a:cubicBezTo>
                  <a:pt x="417718" y="942183"/>
                  <a:pt x="420034" y="938006"/>
                  <a:pt x="424861" y="936627"/>
                </a:cubicBezTo>
                <a:cubicBezTo>
                  <a:pt x="466730" y="924664"/>
                  <a:pt x="423935" y="938522"/>
                  <a:pt x="458199" y="927102"/>
                </a:cubicBezTo>
                <a:cubicBezTo>
                  <a:pt x="462961" y="923927"/>
                  <a:pt x="467367" y="920137"/>
                  <a:pt x="472486" y="917577"/>
                </a:cubicBezTo>
                <a:cubicBezTo>
                  <a:pt x="482701" y="912469"/>
                  <a:pt x="500800" y="910227"/>
                  <a:pt x="510586" y="908052"/>
                </a:cubicBezTo>
                <a:cubicBezTo>
                  <a:pt x="516976" y="906632"/>
                  <a:pt x="523286" y="904877"/>
                  <a:pt x="529636" y="903289"/>
                </a:cubicBezTo>
                <a:cubicBezTo>
                  <a:pt x="532811" y="893764"/>
                  <a:pt x="529636" y="877889"/>
                  <a:pt x="539161" y="874714"/>
                </a:cubicBezTo>
                <a:cubicBezTo>
                  <a:pt x="548686" y="871539"/>
                  <a:pt x="557832" y="866840"/>
                  <a:pt x="567736" y="865189"/>
                </a:cubicBezTo>
                <a:cubicBezTo>
                  <a:pt x="571642" y="864538"/>
                  <a:pt x="631612" y="855174"/>
                  <a:pt x="648699" y="850902"/>
                </a:cubicBezTo>
                <a:cubicBezTo>
                  <a:pt x="653569" y="849684"/>
                  <a:pt x="658224" y="847727"/>
                  <a:pt x="662986" y="846139"/>
                </a:cubicBezTo>
                <a:cubicBezTo>
                  <a:pt x="672511" y="836614"/>
                  <a:pt x="687301" y="830343"/>
                  <a:pt x="691561" y="817564"/>
                </a:cubicBezTo>
                <a:cubicBezTo>
                  <a:pt x="698134" y="797847"/>
                  <a:pt x="693539" y="807454"/>
                  <a:pt x="705849" y="788989"/>
                </a:cubicBezTo>
                <a:cubicBezTo>
                  <a:pt x="707436" y="784227"/>
                  <a:pt x="707826" y="778879"/>
                  <a:pt x="710611" y="774702"/>
                </a:cubicBezTo>
                <a:cubicBezTo>
                  <a:pt x="714347" y="769098"/>
                  <a:pt x="720587" y="765588"/>
                  <a:pt x="724899" y="760414"/>
                </a:cubicBezTo>
                <a:cubicBezTo>
                  <a:pt x="728563" y="756017"/>
                  <a:pt x="731249" y="750889"/>
                  <a:pt x="734424" y="746127"/>
                </a:cubicBezTo>
                <a:cubicBezTo>
                  <a:pt x="736011" y="741364"/>
                  <a:pt x="738201" y="736762"/>
                  <a:pt x="739186" y="731839"/>
                </a:cubicBezTo>
                <a:cubicBezTo>
                  <a:pt x="742636" y="714588"/>
                  <a:pt x="742844" y="685873"/>
                  <a:pt x="753474" y="669927"/>
                </a:cubicBezTo>
                <a:cubicBezTo>
                  <a:pt x="756649" y="665164"/>
                  <a:pt x="758341" y="658966"/>
                  <a:pt x="762999" y="655639"/>
                </a:cubicBezTo>
                <a:cubicBezTo>
                  <a:pt x="772657" y="648740"/>
                  <a:pt x="794008" y="644315"/>
                  <a:pt x="805861" y="641352"/>
                </a:cubicBezTo>
                <a:cubicBezTo>
                  <a:pt x="807449" y="631827"/>
                  <a:pt x="807570" y="621938"/>
                  <a:pt x="810624" y="612777"/>
                </a:cubicBezTo>
                <a:cubicBezTo>
                  <a:pt x="812434" y="607347"/>
                  <a:pt x="819208" y="604135"/>
                  <a:pt x="820149" y="598489"/>
                </a:cubicBezTo>
                <a:cubicBezTo>
                  <a:pt x="822449" y="584688"/>
                  <a:pt x="809446" y="580242"/>
                  <a:pt x="801099" y="574677"/>
                </a:cubicBezTo>
                <a:cubicBezTo>
                  <a:pt x="797924" y="569914"/>
                  <a:pt x="794134" y="565509"/>
                  <a:pt x="791574" y="560389"/>
                </a:cubicBezTo>
                <a:cubicBezTo>
                  <a:pt x="783198" y="543638"/>
                  <a:pt x="784691" y="519094"/>
                  <a:pt x="782049" y="503239"/>
                </a:cubicBezTo>
                <a:cubicBezTo>
                  <a:pt x="781224" y="498287"/>
                  <a:pt x="779724" y="493340"/>
                  <a:pt x="777286" y="488952"/>
                </a:cubicBezTo>
                <a:cubicBezTo>
                  <a:pt x="771726" y="478945"/>
                  <a:pt x="758236" y="460377"/>
                  <a:pt x="758236" y="460377"/>
                </a:cubicBezTo>
                <a:cubicBezTo>
                  <a:pt x="756649" y="455614"/>
                  <a:pt x="755719" y="450579"/>
                  <a:pt x="753474" y="446089"/>
                </a:cubicBezTo>
                <a:cubicBezTo>
                  <a:pt x="746040" y="431220"/>
                  <a:pt x="736018" y="431792"/>
                  <a:pt x="748711" y="412752"/>
                </a:cubicBezTo>
                <a:cubicBezTo>
                  <a:pt x="751886" y="407989"/>
                  <a:pt x="758236" y="406402"/>
                  <a:pt x="762999" y="403227"/>
                </a:cubicBezTo>
                <a:cubicBezTo>
                  <a:pt x="766174" y="398464"/>
                  <a:pt x="768860" y="393336"/>
                  <a:pt x="772524" y="388939"/>
                </a:cubicBezTo>
                <a:cubicBezTo>
                  <a:pt x="776836" y="383765"/>
                  <a:pt x="783075" y="380256"/>
                  <a:pt x="786811" y="374652"/>
                </a:cubicBezTo>
                <a:cubicBezTo>
                  <a:pt x="789596" y="370475"/>
                  <a:pt x="789986" y="365127"/>
                  <a:pt x="791574" y="360364"/>
                </a:cubicBezTo>
                <a:cubicBezTo>
                  <a:pt x="755667" y="348397"/>
                  <a:pt x="799921" y="364538"/>
                  <a:pt x="762999" y="346077"/>
                </a:cubicBezTo>
                <a:cubicBezTo>
                  <a:pt x="758509" y="343832"/>
                  <a:pt x="753201" y="343559"/>
                  <a:pt x="748711" y="341314"/>
                </a:cubicBezTo>
                <a:cubicBezTo>
                  <a:pt x="743592" y="338754"/>
                  <a:pt x="739543" y="334349"/>
                  <a:pt x="734424" y="331789"/>
                </a:cubicBezTo>
                <a:cubicBezTo>
                  <a:pt x="729934" y="329544"/>
                  <a:pt x="724750" y="329004"/>
                  <a:pt x="720136" y="327027"/>
                </a:cubicBezTo>
                <a:cubicBezTo>
                  <a:pt x="703218" y="319777"/>
                  <a:pt x="701147" y="317543"/>
                  <a:pt x="686799" y="307977"/>
                </a:cubicBezTo>
                <a:cubicBezTo>
                  <a:pt x="682841" y="284234"/>
                  <a:pt x="676981" y="265846"/>
                  <a:pt x="686799" y="241302"/>
                </a:cubicBezTo>
                <a:cubicBezTo>
                  <a:pt x="690453" y="232166"/>
                  <a:pt x="713921" y="228568"/>
                  <a:pt x="720136" y="227014"/>
                </a:cubicBezTo>
                <a:cubicBezTo>
                  <a:pt x="724380" y="205795"/>
                  <a:pt x="734205" y="168401"/>
                  <a:pt x="720136" y="150814"/>
                </a:cubicBezTo>
                <a:cubicBezTo>
                  <a:pt x="713124" y="142049"/>
                  <a:pt x="697911" y="153989"/>
                  <a:pt x="686799" y="155577"/>
                </a:cubicBezTo>
                <a:cubicBezTo>
                  <a:pt x="676885" y="195230"/>
                  <a:pt x="688957" y="156020"/>
                  <a:pt x="672511" y="188914"/>
                </a:cubicBezTo>
                <a:cubicBezTo>
                  <a:pt x="670266" y="193404"/>
                  <a:pt x="670885" y="199282"/>
                  <a:pt x="667749" y="203202"/>
                </a:cubicBezTo>
                <a:cubicBezTo>
                  <a:pt x="661035" y="211595"/>
                  <a:pt x="648586" y="214352"/>
                  <a:pt x="639174" y="217489"/>
                </a:cubicBezTo>
                <a:cubicBezTo>
                  <a:pt x="632860" y="208018"/>
                  <a:pt x="622581" y="200744"/>
                  <a:pt x="634411" y="188914"/>
                </a:cubicBezTo>
                <a:cubicBezTo>
                  <a:pt x="637961" y="185364"/>
                  <a:pt x="643936" y="185739"/>
                  <a:pt x="648699" y="184152"/>
                </a:cubicBezTo>
                <a:cubicBezTo>
                  <a:pt x="653461" y="180977"/>
                  <a:pt x="661176" y="180057"/>
                  <a:pt x="662986" y="174627"/>
                </a:cubicBezTo>
                <a:cubicBezTo>
                  <a:pt x="670047" y="153444"/>
                  <a:pt x="649387" y="153347"/>
                  <a:pt x="639174" y="146052"/>
                </a:cubicBezTo>
                <a:cubicBezTo>
                  <a:pt x="633693" y="142137"/>
                  <a:pt x="629649" y="136527"/>
                  <a:pt x="624886" y="131764"/>
                </a:cubicBezTo>
                <a:cubicBezTo>
                  <a:pt x="623299" y="127002"/>
                  <a:pt x="622562" y="121865"/>
                  <a:pt x="620124" y="117477"/>
                </a:cubicBezTo>
                <a:cubicBezTo>
                  <a:pt x="598961" y="79383"/>
                  <a:pt x="605062" y="101381"/>
                  <a:pt x="591549" y="69852"/>
                </a:cubicBezTo>
                <a:cubicBezTo>
                  <a:pt x="587047" y="59349"/>
                  <a:pt x="587209" y="49236"/>
                  <a:pt x="577261" y="41277"/>
                </a:cubicBezTo>
                <a:cubicBezTo>
                  <a:pt x="573341" y="38141"/>
                  <a:pt x="567736" y="38102"/>
                  <a:pt x="562974" y="36514"/>
                </a:cubicBezTo>
                <a:cubicBezTo>
                  <a:pt x="561386" y="30164"/>
                  <a:pt x="561842" y="22910"/>
                  <a:pt x="558211" y="17464"/>
                </a:cubicBezTo>
                <a:cubicBezTo>
                  <a:pt x="546568" y="0"/>
                  <a:pt x="526086" y="10488"/>
                  <a:pt x="510586" y="12702"/>
                </a:cubicBezTo>
                <a:cubicBezTo>
                  <a:pt x="508693" y="39213"/>
                  <a:pt x="517342" y="72622"/>
                  <a:pt x="496299" y="93664"/>
                </a:cubicBezTo>
                <a:cubicBezTo>
                  <a:pt x="492251" y="97711"/>
                  <a:pt x="486774" y="100014"/>
                  <a:pt x="482011" y="103189"/>
                </a:cubicBezTo>
                <a:cubicBezTo>
                  <a:pt x="384659" y="96236"/>
                  <a:pt x="427917" y="120862"/>
                  <a:pt x="410574" y="74614"/>
                </a:cubicBezTo>
                <a:cubicBezTo>
                  <a:pt x="408564" y="69255"/>
                  <a:pt x="404224" y="65089"/>
                  <a:pt x="401049" y="60327"/>
                </a:cubicBezTo>
                <a:cubicBezTo>
                  <a:pt x="294192" y="67005"/>
                  <a:pt x="335659" y="39184"/>
                  <a:pt x="320086" y="122239"/>
                </a:cubicBezTo>
                <a:cubicBezTo>
                  <a:pt x="318778" y="129217"/>
                  <a:pt x="313736" y="134939"/>
                  <a:pt x="310561" y="141289"/>
                </a:cubicBezTo>
                <a:cubicBezTo>
                  <a:pt x="303559" y="169299"/>
                  <a:pt x="311451" y="164574"/>
                  <a:pt x="272461" y="155577"/>
                </a:cubicBezTo>
                <a:cubicBezTo>
                  <a:pt x="262678" y="153319"/>
                  <a:pt x="253411" y="149227"/>
                  <a:pt x="243886" y="146052"/>
                </a:cubicBezTo>
                <a:lnTo>
                  <a:pt x="229599" y="141289"/>
                </a:lnTo>
                <a:cubicBezTo>
                  <a:pt x="216899" y="142877"/>
                  <a:pt x="203195" y="140854"/>
                  <a:pt x="191499" y="146052"/>
                </a:cubicBezTo>
                <a:cubicBezTo>
                  <a:pt x="179099" y="151563"/>
                  <a:pt x="190595" y="172360"/>
                  <a:pt x="196261" y="174627"/>
                </a:cubicBezTo>
                <a:cubicBezTo>
                  <a:pt x="208144" y="179380"/>
                  <a:pt x="221661" y="177802"/>
                  <a:pt x="234361" y="179389"/>
                </a:cubicBezTo>
                <a:cubicBezTo>
                  <a:pt x="243854" y="182553"/>
                  <a:pt x="258126" y="187717"/>
                  <a:pt x="267699" y="188914"/>
                </a:cubicBezTo>
                <a:cubicBezTo>
                  <a:pt x="286667" y="191285"/>
                  <a:pt x="305799" y="192089"/>
                  <a:pt x="324849" y="193677"/>
                </a:cubicBezTo>
                <a:cubicBezTo>
                  <a:pt x="326097" y="193989"/>
                  <a:pt x="355078" y="200716"/>
                  <a:pt x="358186" y="203202"/>
                </a:cubicBezTo>
                <a:cubicBezTo>
                  <a:pt x="362655" y="206778"/>
                  <a:pt x="364536" y="212727"/>
                  <a:pt x="367711" y="217489"/>
                </a:cubicBezTo>
                <a:cubicBezTo>
                  <a:pt x="366124" y="236539"/>
                  <a:pt x="365475" y="255691"/>
                  <a:pt x="362949" y="274639"/>
                </a:cubicBezTo>
                <a:cubicBezTo>
                  <a:pt x="362285" y="279615"/>
                  <a:pt x="361736" y="285377"/>
                  <a:pt x="358186" y="288927"/>
                </a:cubicBezTo>
                <a:cubicBezTo>
                  <a:pt x="354636" y="292477"/>
                  <a:pt x="348661" y="292102"/>
                  <a:pt x="343899" y="293689"/>
                </a:cubicBezTo>
                <a:lnTo>
                  <a:pt x="301036" y="322264"/>
                </a:lnTo>
                <a:cubicBezTo>
                  <a:pt x="296274" y="325439"/>
                  <a:pt x="292302" y="330401"/>
                  <a:pt x="286749" y="331789"/>
                </a:cubicBezTo>
                <a:cubicBezTo>
                  <a:pt x="274049" y="334964"/>
                  <a:pt x="261068" y="337174"/>
                  <a:pt x="248649" y="341314"/>
                </a:cubicBezTo>
                <a:lnTo>
                  <a:pt x="220074" y="350839"/>
                </a:lnTo>
                <a:cubicBezTo>
                  <a:pt x="216899" y="357189"/>
                  <a:pt x="213042" y="363242"/>
                  <a:pt x="210549" y="369889"/>
                </a:cubicBezTo>
                <a:cubicBezTo>
                  <a:pt x="208251" y="376018"/>
                  <a:pt x="209976" y="383911"/>
                  <a:pt x="205786" y="388939"/>
                </a:cubicBezTo>
                <a:cubicBezTo>
                  <a:pt x="201241" y="394393"/>
                  <a:pt x="193086" y="395289"/>
                  <a:pt x="186736" y="398464"/>
                </a:cubicBezTo>
                <a:cubicBezTo>
                  <a:pt x="183561" y="403227"/>
                  <a:pt x="177686" y="407048"/>
                  <a:pt x="177211" y="412752"/>
                </a:cubicBezTo>
                <a:cubicBezTo>
                  <a:pt x="174214" y="448715"/>
                  <a:pt x="177342" y="448665"/>
                  <a:pt x="191499" y="469902"/>
                </a:cubicBezTo>
                <a:cubicBezTo>
                  <a:pt x="189911" y="477839"/>
                  <a:pt x="188492" y="485812"/>
                  <a:pt x="186736" y="493714"/>
                </a:cubicBezTo>
                <a:cubicBezTo>
                  <a:pt x="185316" y="500104"/>
                  <a:pt x="181974" y="506219"/>
                  <a:pt x="181974" y="512764"/>
                </a:cubicBezTo>
                <a:cubicBezTo>
                  <a:pt x="181974" y="520859"/>
                  <a:pt x="181012" y="530853"/>
                  <a:pt x="186736" y="536577"/>
                </a:cubicBezTo>
                <a:cubicBezTo>
                  <a:pt x="193835" y="543677"/>
                  <a:pt x="205786" y="542927"/>
                  <a:pt x="215311" y="546102"/>
                </a:cubicBezTo>
                <a:lnTo>
                  <a:pt x="229599" y="550864"/>
                </a:lnTo>
                <a:cubicBezTo>
                  <a:pt x="231186" y="555627"/>
                  <a:pt x="234361" y="560132"/>
                  <a:pt x="234361" y="565152"/>
                </a:cubicBezTo>
                <a:cubicBezTo>
                  <a:pt x="234361" y="574808"/>
                  <a:pt x="233917" y="585090"/>
                  <a:pt x="229599" y="593727"/>
                </a:cubicBezTo>
                <a:cubicBezTo>
                  <a:pt x="224900" y="603124"/>
                  <a:pt x="203671" y="606162"/>
                  <a:pt x="196261" y="608014"/>
                </a:cubicBezTo>
                <a:cubicBezTo>
                  <a:pt x="191499" y="612777"/>
                  <a:pt x="185316" y="616454"/>
                  <a:pt x="181974" y="622302"/>
                </a:cubicBezTo>
                <a:cubicBezTo>
                  <a:pt x="178727" y="627985"/>
                  <a:pt x="177896" y="634842"/>
                  <a:pt x="177211" y="641352"/>
                </a:cubicBezTo>
                <a:cubicBezTo>
                  <a:pt x="174713" y="665086"/>
                  <a:pt x="177915" y="689558"/>
                  <a:pt x="172449" y="712789"/>
                </a:cubicBezTo>
                <a:cubicBezTo>
                  <a:pt x="171138" y="718361"/>
                  <a:pt x="163714" y="720926"/>
                  <a:pt x="158161" y="722314"/>
                </a:cubicBezTo>
                <a:cubicBezTo>
                  <a:pt x="144215" y="725801"/>
                  <a:pt x="129586" y="725489"/>
                  <a:pt x="115299" y="727077"/>
                </a:cubicBezTo>
                <a:cubicBezTo>
                  <a:pt x="91486" y="725489"/>
                  <a:pt x="67581" y="724950"/>
                  <a:pt x="43861" y="722314"/>
                </a:cubicBezTo>
                <a:cubicBezTo>
                  <a:pt x="15287" y="719139"/>
                  <a:pt x="43862" y="712790"/>
                  <a:pt x="15286" y="722314"/>
                </a:cubicBezTo>
                <a:cubicBezTo>
                  <a:pt x="10361" y="737092"/>
                  <a:pt x="0" y="761327"/>
                  <a:pt x="15286" y="774702"/>
                </a:cubicBezTo>
                <a:cubicBezTo>
                  <a:pt x="23734" y="782094"/>
                  <a:pt x="37511" y="771527"/>
                  <a:pt x="48624" y="769939"/>
                </a:cubicBezTo>
                <a:cubicBezTo>
                  <a:pt x="50211" y="762002"/>
                  <a:pt x="46146" y="749747"/>
                  <a:pt x="53386" y="746127"/>
                </a:cubicBezTo>
                <a:cubicBezTo>
                  <a:pt x="63279" y="741181"/>
                  <a:pt x="105934" y="757292"/>
                  <a:pt x="115299" y="760414"/>
                </a:cubicBezTo>
                <a:cubicBezTo>
                  <a:pt x="116886" y="765177"/>
                  <a:pt x="118682" y="769875"/>
                  <a:pt x="120061" y="774702"/>
                </a:cubicBezTo>
                <a:cubicBezTo>
                  <a:pt x="121859" y="780996"/>
                  <a:pt x="121577" y="788069"/>
                  <a:pt x="124824" y="793752"/>
                </a:cubicBezTo>
                <a:cubicBezTo>
                  <a:pt x="128166" y="799600"/>
                  <a:pt x="133507" y="804303"/>
                  <a:pt x="139111" y="808039"/>
                </a:cubicBezTo>
                <a:cubicBezTo>
                  <a:pt x="143288" y="810824"/>
                  <a:pt x="148636" y="811214"/>
                  <a:pt x="153399" y="812802"/>
                </a:cubicBezTo>
                <a:cubicBezTo>
                  <a:pt x="154986" y="817564"/>
                  <a:pt x="156782" y="822262"/>
                  <a:pt x="158161" y="827089"/>
                </a:cubicBezTo>
                <a:cubicBezTo>
                  <a:pt x="159959" y="833383"/>
                  <a:pt x="158835" y="841028"/>
                  <a:pt x="162924" y="846139"/>
                </a:cubicBezTo>
                <a:cubicBezTo>
                  <a:pt x="166060" y="850059"/>
                  <a:pt x="172449" y="849314"/>
                  <a:pt x="177211" y="850902"/>
                </a:cubicBezTo>
                <a:cubicBezTo>
                  <a:pt x="191499" y="849314"/>
                  <a:pt x="205894" y="848502"/>
                  <a:pt x="220074" y="846139"/>
                </a:cubicBezTo>
                <a:cubicBezTo>
                  <a:pt x="225026" y="845314"/>
                  <a:pt x="229341" y="841377"/>
                  <a:pt x="234361" y="841377"/>
                </a:cubicBezTo>
                <a:cubicBezTo>
                  <a:pt x="240906" y="841377"/>
                  <a:pt x="247061" y="844552"/>
                  <a:pt x="253411" y="846139"/>
                </a:cubicBezTo>
                <a:cubicBezTo>
                  <a:pt x="255222" y="855192"/>
                  <a:pt x="258056" y="874478"/>
                  <a:pt x="262936" y="884239"/>
                </a:cubicBezTo>
                <a:cubicBezTo>
                  <a:pt x="265496" y="889359"/>
                  <a:pt x="267698" y="895352"/>
                  <a:pt x="272461" y="898527"/>
                </a:cubicBezTo>
                <a:cubicBezTo>
                  <a:pt x="277907" y="902158"/>
                  <a:pt x="285242" y="901408"/>
                  <a:pt x="291511" y="903289"/>
                </a:cubicBezTo>
                <a:cubicBezTo>
                  <a:pt x="291544" y="903299"/>
                  <a:pt x="327214" y="915190"/>
                  <a:pt x="334374" y="917577"/>
                </a:cubicBezTo>
                <a:cubicBezTo>
                  <a:pt x="339136" y="919164"/>
                  <a:pt x="343791" y="921121"/>
                  <a:pt x="348661" y="922339"/>
                </a:cubicBezTo>
                <a:cubicBezTo>
                  <a:pt x="355011" y="923927"/>
                  <a:pt x="361417" y="925304"/>
                  <a:pt x="367711" y="927102"/>
                </a:cubicBezTo>
                <a:cubicBezTo>
                  <a:pt x="372538" y="928481"/>
                  <a:pt x="377098" y="930775"/>
                  <a:pt x="381999" y="931864"/>
                </a:cubicBezTo>
                <a:cubicBezTo>
                  <a:pt x="391425" y="933959"/>
                  <a:pt x="403430" y="940595"/>
                  <a:pt x="410574" y="941389"/>
                </a:cubicBezTo>
                <a:close/>
              </a:path>
            </a:pathLst>
          </a:custGeom>
          <a:solidFill>
            <a:srgbClr val="FFFF00">
              <a:alpha val="59000"/>
            </a:srgbClr>
          </a:solidFill>
          <a:ln w="0" cap="flat" cmpd="sng" algn="ctr">
            <a:solidFill>
              <a:srgbClr val="FFFF00"/>
            </a:solidFill>
            <a:prstDash val="solid"/>
          </a:ln>
          <a:effectLst/>
          <a:scene3d>
            <a:camera prst="orthographicFront"/>
            <a:lightRig rig="threePt" dir="t"/>
          </a:scene3d>
          <a:sp3d>
            <a:bevelT h="139700" prst="angle"/>
          </a:sp3d>
        </p:spPr>
        <p:txBody>
          <a:bodyPr anchor="ctr"/>
          <a:lstStyle/>
          <a:p>
            <a:pPr algn="ctr"/>
            <a:endParaRPr lang="ru-RU" sz="700" kern="0" dirty="0">
              <a:solidFill>
                <a:srgbClr val="FF0000"/>
              </a:solidFill>
              <a:latin typeface="Constantia"/>
            </a:endParaRPr>
          </a:p>
        </p:txBody>
      </p:sp>
      <p:sp>
        <p:nvSpPr>
          <p:cNvPr id="347" name="Прямоугольник 346"/>
          <p:cNvSpPr/>
          <p:nvPr/>
        </p:nvSpPr>
        <p:spPr>
          <a:xfrm>
            <a:off x="4054475" y="1478256"/>
            <a:ext cx="67468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Балтаси</a:t>
            </a:r>
          </a:p>
        </p:txBody>
      </p:sp>
      <p:sp>
        <p:nvSpPr>
          <p:cNvPr id="348" name="Прямоугольник 347"/>
          <p:cNvSpPr/>
          <p:nvPr/>
        </p:nvSpPr>
        <p:spPr>
          <a:xfrm>
            <a:off x="5540378" y="4927903"/>
            <a:ext cx="889000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Черемшан</a:t>
            </a:r>
          </a:p>
        </p:txBody>
      </p:sp>
      <p:sp>
        <p:nvSpPr>
          <p:cNvPr id="349" name="Прямоугольник 348"/>
          <p:cNvSpPr/>
          <p:nvPr/>
        </p:nvSpPr>
        <p:spPr>
          <a:xfrm>
            <a:off x="5702067" y="3447058"/>
            <a:ext cx="1100138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Нижнекамск</a:t>
            </a:r>
          </a:p>
        </p:txBody>
      </p:sp>
      <p:sp>
        <p:nvSpPr>
          <p:cNvPr id="351" name="Прямоугольник 350"/>
          <p:cNvSpPr/>
          <p:nvPr/>
        </p:nvSpPr>
        <p:spPr>
          <a:xfrm>
            <a:off x="2863857" y="1747631"/>
            <a:ext cx="777875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Большая. Атня</a:t>
            </a:r>
          </a:p>
        </p:txBody>
      </p:sp>
      <p:sp>
        <p:nvSpPr>
          <p:cNvPr id="352" name="Прямоугольник 351"/>
          <p:cNvSpPr/>
          <p:nvPr/>
        </p:nvSpPr>
        <p:spPr>
          <a:xfrm>
            <a:off x="592138" y="3531697"/>
            <a:ext cx="1382712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Большие Кайбицы</a:t>
            </a:r>
          </a:p>
        </p:txBody>
      </p:sp>
      <p:sp>
        <p:nvSpPr>
          <p:cNvPr id="354" name="Прямоугольник 353"/>
          <p:cNvSpPr/>
          <p:nvPr/>
        </p:nvSpPr>
        <p:spPr>
          <a:xfrm>
            <a:off x="6994907" y="2740957"/>
            <a:ext cx="148272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Набережные Челны</a:t>
            </a:r>
          </a:p>
        </p:txBody>
      </p:sp>
      <p:sp>
        <p:nvSpPr>
          <p:cNvPr id="355" name="Прямоугольник 354"/>
          <p:cNvSpPr/>
          <p:nvPr/>
        </p:nvSpPr>
        <p:spPr>
          <a:xfrm>
            <a:off x="1294606" y="3321328"/>
            <a:ext cx="1136649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Верхний  Услон</a:t>
            </a:r>
          </a:p>
        </p:txBody>
      </p:sp>
      <p:sp>
        <p:nvSpPr>
          <p:cNvPr id="356" name="Прямоугольник 355"/>
          <p:cNvSpPr/>
          <p:nvPr/>
        </p:nvSpPr>
        <p:spPr>
          <a:xfrm>
            <a:off x="4198937" y="5122598"/>
            <a:ext cx="741362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Нурлат</a:t>
            </a:r>
          </a:p>
        </p:txBody>
      </p:sp>
      <p:sp>
        <p:nvSpPr>
          <p:cNvPr id="357" name="Прямоугольник 356"/>
          <p:cNvSpPr/>
          <p:nvPr/>
        </p:nvSpPr>
        <p:spPr>
          <a:xfrm>
            <a:off x="6367463" y="5185314"/>
            <a:ext cx="1009650" cy="184666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Лениногорск</a:t>
            </a:r>
          </a:p>
        </p:txBody>
      </p:sp>
      <p:sp>
        <p:nvSpPr>
          <p:cNvPr id="358" name="Прямоугольник 357"/>
          <p:cNvSpPr/>
          <p:nvPr/>
        </p:nvSpPr>
        <p:spPr>
          <a:xfrm>
            <a:off x="3556873" y="1768481"/>
            <a:ext cx="490537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Арск</a:t>
            </a:r>
          </a:p>
        </p:txBody>
      </p:sp>
      <p:sp>
        <p:nvSpPr>
          <p:cNvPr id="359" name="Прямоугольник 358"/>
          <p:cNvSpPr/>
          <p:nvPr/>
        </p:nvSpPr>
        <p:spPr>
          <a:xfrm>
            <a:off x="2529842" y="3981975"/>
            <a:ext cx="706278" cy="338554"/>
          </a:xfrm>
          <a:prstGeom prst="rect">
            <a:avLst/>
          </a:prstGeom>
          <a:noFill/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Камское </a:t>
            </a:r>
            <a:endParaRPr lang="ru-RU" b="1" dirty="0" smtClean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  <a:p>
            <a:pPr algn="ctr">
              <a:defRPr/>
            </a:pPr>
            <a:r>
              <a:rPr lang="ru-RU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Устье</a:t>
            </a:r>
            <a:endParaRPr lang="ru-RU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390" name="Прямоугольник 389"/>
          <p:cNvSpPr/>
          <p:nvPr/>
        </p:nvSpPr>
        <p:spPr>
          <a:xfrm>
            <a:off x="2066926" y="4456415"/>
            <a:ext cx="628650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Тетюши</a:t>
            </a:r>
          </a:p>
        </p:txBody>
      </p:sp>
      <p:sp>
        <p:nvSpPr>
          <p:cNvPr id="411" name="Прямоугольник 410"/>
          <p:cNvSpPr/>
          <p:nvPr/>
        </p:nvSpPr>
        <p:spPr>
          <a:xfrm>
            <a:off x="8402227" y="6020594"/>
            <a:ext cx="517525" cy="184709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Бавлы</a:t>
            </a:r>
          </a:p>
        </p:txBody>
      </p:sp>
      <p:sp>
        <p:nvSpPr>
          <p:cNvPr id="131" name="Прямоугольник 130"/>
          <p:cNvSpPr/>
          <p:nvPr/>
        </p:nvSpPr>
        <p:spPr>
          <a:xfrm>
            <a:off x="4141788" y="2187367"/>
            <a:ext cx="831850" cy="338554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Богатые Сабы</a:t>
            </a:r>
          </a:p>
        </p:txBody>
      </p:sp>
      <p:sp>
        <p:nvSpPr>
          <p:cNvPr id="306" name="Прямоугольник 305"/>
          <p:cNvSpPr/>
          <p:nvPr/>
        </p:nvSpPr>
        <p:spPr>
          <a:xfrm>
            <a:off x="7029886" y="3767842"/>
            <a:ext cx="869949" cy="169277"/>
          </a:xfrm>
          <a:prstGeom prst="rect">
            <a:avLst/>
          </a:prstGeom>
          <a:noFill/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Сарманово</a:t>
            </a:r>
          </a:p>
        </p:txBody>
      </p:sp>
      <p:grpSp>
        <p:nvGrpSpPr>
          <p:cNvPr id="61636" name="Группа 101"/>
          <p:cNvGrpSpPr>
            <a:grpSpLocks/>
          </p:cNvGrpSpPr>
          <p:nvPr/>
        </p:nvGrpSpPr>
        <p:grpSpPr bwMode="auto">
          <a:xfrm>
            <a:off x="9839622" y="2449515"/>
            <a:ext cx="2279358" cy="2538352"/>
            <a:chOff x="487379" y="7592966"/>
            <a:chExt cx="5186018" cy="2110614"/>
          </a:xfrm>
        </p:grpSpPr>
        <p:sp>
          <p:nvSpPr>
            <p:cNvPr id="150" name="Прямоугольник 149"/>
            <p:cNvSpPr/>
            <p:nvPr/>
          </p:nvSpPr>
          <p:spPr>
            <a:xfrm>
              <a:off x="534958" y="7635605"/>
              <a:ext cx="5138439" cy="2067975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9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73470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61637" name="Прямоугольник 4"/>
          <p:cNvSpPr>
            <a:spLocks noChangeArrowheads="1"/>
          </p:cNvSpPr>
          <p:nvPr/>
        </p:nvSpPr>
        <p:spPr bwMode="auto">
          <a:xfrm>
            <a:off x="9875844" y="2520946"/>
            <a:ext cx="2187582" cy="2472714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5680" tIns="35680" rIns="35680" bIns="35680">
            <a:spAutoFit/>
          </a:bodyPr>
          <a:lstStyle/>
          <a:p>
            <a:pPr algn="ctr"/>
            <a:r>
              <a:rPr lang="ru-RU" altLang="ru-RU" sz="1200" dirty="0" smtClean="0">
                <a:solidFill>
                  <a:srgbClr val="000000"/>
                </a:solidFill>
              </a:rPr>
              <a:t>СУЩЕСТВУЕТ ВЕРОЯТНОСТЬ ВВЕДЕНИЯ ВРЕМЕННЫХ ОГРАНИЧЕНИЙ ДЛЯ ДВИЖЕНИЯ ПАССАЖИРСКИХ АВТОБУСОВ, МАРШРУТНЫХ ТАКСИ, ЛЕГКОВЫХ ТАКСИ, ГРУЗОВОГО ТРАНСПОРТА НА УЧАСТКАХ АВТОМОБИЛЬНОЙ ДОРОГИ ОБЩЕГО ПОЛЬЗОВАНИЯ ФЕДЕРАЛЬНОГО ЗНАЧЕНИЯ</a:t>
            </a:r>
            <a:endParaRPr lang="ru-RU" altLang="ru-RU" sz="1200" dirty="0">
              <a:solidFill>
                <a:srgbClr val="000000"/>
              </a:solidFill>
            </a:endParaRPr>
          </a:p>
        </p:txBody>
      </p:sp>
      <p:grpSp>
        <p:nvGrpSpPr>
          <p:cNvPr id="61638" name="Группа 101"/>
          <p:cNvGrpSpPr>
            <a:grpSpLocks/>
          </p:cNvGrpSpPr>
          <p:nvPr/>
        </p:nvGrpSpPr>
        <p:grpSpPr bwMode="auto">
          <a:xfrm>
            <a:off x="9839623" y="5029994"/>
            <a:ext cx="2292058" cy="1666081"/>
            <a:chOff x="517062" y="7636898"/>
            <a:chExt cx="5186018" cy="2066902"/>
          </a:xfrm>
        </p:grpSpPr>
        <p:sp>
          <p:nvSpPr>
            <p:cNvPr id="119" name="Прямоугольник 118"/>
            <p:cNvSpPr/>
            <p:nvPr/>
          </p:nvSpPr>
          <p:spPr>
            <a:xfrm>
              <a:off x="535247" y="7636898"/>
              <a:ext cx="5138739" cy="206690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9" name="Text Box 144"/>
            <p:cNvSpPr txBox="1">
              <a:spLocks noChangeArrowheads="1"/>
            </p:cNvSpPr>
            <p:nvPr/>
          </p:nvSpPr>
          <p:spPr bwMode="auto">
            <a:xfrm>
              <a:off x="517062" y="7730576"/>
              <a:ext cx="5186018" cy="29694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126" name="Прямоугольник 125"/>
          <p:cNvSpPr/>
          <p:nvPr/>
        </p:nvSpPr>
        <p:spPr bwMode="auto">
          <a:xfrm>
            <a:off x="10326993" y="5328841"/>
            <a:ext cx="1787068" cy="615553"/>
          </a:xfrm>
          <a:prstGeom prst="rect">
            <a:avLst/>
          </a:prstGeom>
          <a:noFill/>
        </p:spPr>
        <p:txBody>
          <a:bodyPr wrap="square" lIns="0" tIns="0" rIns="0" bIns="0">
            <a:spAutoFit/>
          </a:bodyPr>
          <a:lstStyle/>
          <a:p>
            <a:pPr defTabSz="767560">
              <a:defRPr/>
            </a:pPr>
            <a:r>
              <a:rPr lang="ru-RU" sz="1000" kern="0" dirty="0" smtClean="0">
                <a:solidFill>
                  <a:prstClr val="black"/>
                </a:solidFill>
                <a:cs typeface="Times New Roman" pitchFamily="18" charset="0"/>
              </a:rPr>
              <a:t>Кол-во водимых ограничений на  автодорогах федерального и регионального значения в 2021-2022 гг.</a:t>
            </a:r>
            <a:endParaRPr lang="ru-RU" sz="1000" kern="0" dirty="0">
              <a:solidFill>
                <a:prstClr val="black"/>
              </a:solidFill>
              <a:cs typeface="Times New Roman" pitchFamily="18" charset="0"/>
            </a:endParaRPr>
          </a:p>
        </p:txBody>
      </p:sp>
      <p:sp>
        <p:nvSpPr>
          <p:cNvPr id="61640" name="Прямоугольник 131"/>
          <p:cNvSpPr>
            <a:spLocks noChangeArrowheads="1"/>
          </p:cNvSpPr>
          <p:nvPr/>
        </p:nvSpPr>
        <p:spPr bwMode="auto">
          <a:xfrm>
            <a:off x="10362406" y="6080929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>
                <a:solidFill>
                  <a:srgbClr val="000000"/>
                </a:solidFill>
                <a:cs typeface="Times New Roman" pitchFamily="18" charset="0"/>
              </a:rPr>
              <a:t>Зона особого </a:t>
            </a:r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внимания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153" name="Овал 152"/>
          <p:cNvSpPr>
            <a:spLocks noChangeAspect="1"/>
          </p:cNvSpPr>
          <p:nvPr/>
        </p:nvSpPr>
        <p:spPr bwMode="auto">
          <a:xfrm>
            <a:off x="9905206" y="5310505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grpSp>
        <p:nvGrpSpPr>
          <p:cNvPr id="61647" name="Группа 101"/>
          <p:cNvGrpSpPr>
            <a:grpSpLocks/>
          </p:cNvGrpSpPr>
          <p:nvPr/>
        </p:nvGrpSpPr>
        <p:grpSpPr bwMode="auto">
          <a:xfrm>
            <a:off x="9867908" y="788988"/>
            <a:ext cx="2263775" cy="1627187"/>
            <a:chOff x="517062" y="7636898"/>
            <a:chExt cx="5186018" cy="2066682"/>
          </a:xfrm>
        </p:grpSpPr>
        <p:sp>
          <p:nvSpPr>
            <p:cNvPr id="157" name="Прямоугольник 156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61687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59" name="Прямоугольник 158"/>
          <p:cNvSpPr>
            <a:spLocks noChangeAspect="1"/>
          </p:cNvSpPr>
          <p:nvPr/>
        </p:nvSpPr>
        <p:spPr>
          <a:xfrm>
            <a:off x="10125090" y="176848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0" name="Прямоугольник 159"/>
          <p:cNvSpPr/>
          <p:nvPr/>
        </p:nvSpPr>
        <p:spPr>
          <a:xfrm>
            <a:off x="10510839" y="1768482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61" name="Прямоугольник 160"/>
          <p:cNvSpPr>
            <a:spLocks noChangeAspect="1"/>
          </p:cNvSpPr>
          <p:nvPr/>
        </p:nvSpPr>
        <p:spPr>
          <a:xfrm>
            <a:off x="10131431" y="206693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3" name="Прямоугольник 162"/>
          <p:cNvSpPr/>
          <p:nvPr/>
        </p:nvSpPr>
        <p:spPr>
          <a:xfrm>
            <a:off x="10510839" y="2082807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164" name="Прямоугольник 163"/>
          <p:cNvSpPr>
            <a:spLocks noChangeAspect="1"/>
          </p:cNvSpPr>
          <p:nvPr/>
        </p:nvSpPr>
        <p:spPr>
          <a:xfrm>
            <a:off x="10125090" y="120651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72" tIns="38148" rIns="76272" bIns="38148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5" name="Прямоугольник 164"/>
          <p:cNvSpPr/>
          <p:nvPr/>
        </p:nvSpPr>
        <p:spPr>
          <a:xfrm>
            <a:off x="10510839" y="1238260"/>
            <a:ext cx="1166812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7560"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166" name="Прямоугольник 165"/>
          <p:cNvSpPr>
            <a:spLocks noChangeAspect="1"/>
          </p:cNvSpPr>
          <p:nvPr/>
        </p:nvSpPr>
        <p:spPr>
          <a:xfrm>
            <a:off x="10125081" y="149543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255" tIns="38134" rIns="76255" bIns="38134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67" name="Прямоугольник 166"/>
          <p:cNvSpPr/>
          <p:nvPr/>
        </p:nvSpPr>
        <p:spPr>
          <a:xfrm>
            <a:off x="10490215" y="1466860"/>
            <a:ext cx="1573213" cy="169277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64679" y="382762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3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047023" y="336593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575607" y="266329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2847933" y="229475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056088" y="286662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962331" y="3167460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554029" y="4613805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49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828006" y="4072326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486430" y="463273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14354" y="5423281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8212464" y="563959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6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05206" y="59903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82" name="Прямоугольник 131"/>
          <p:cNvSpPr>
            <a:spLocks noChangeArrowheads="1"/>
          </p:cNvSpPr>
          <p:nvPr/>
        </p:nvSpPr>
        <p:spPr bwMode="auto">
          <a:xfrm>
            <a:off x="10363050" y="6396407"/>
            <a:ext cx="1573213" cy="1538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0" tIns="0" rIns="0" bIns="0">
            <a:spAutoFit/>
          </a:bodyPr>
          <a:lstStyle/>
          <a:p>
            <a:pPr algn="just"/>
            <a:r>
              <a:rPr lang="ru-RU" altLang="ru-RU" sz="1000" dirty="0" smtClean="0">
                <a:solidFill>
                  <a:srgbClr val="000000"/>
                </a:solidFill>
                <a:cs typeface="Times New Roman" pitchFamily="18" charset="0"/>
              </a:rPr>
              <a:t>Федеральная автодорога</a:t>
            </a:r>
            <a:endParaRPr lang="ru-RU" altLang="ru-RU" sz="1000" dirty="0">
              <a:solidFill>
                <a:srgbClr val="000000"/>
              </a:solidFill>
              <a:cs typeface="Times New Roman" pitchFamily="18" charset="0"/>
            </a:endParaRPr>
          </a:p>
        </p:txBody>
      </p:sp>
      <p:sp>
        <p:nvSpPr>
          <p:cNvPr id="216" name="Полилиния 215"/>
          <p:cNvSpPr/>
          <p:nvPr/>
        </p:nvSpPr>
        <p:spPr>
          <a:xfrm>
            <a:off x="1712415" y="2812912"/>
            <a:ext cx="7496629" cy="860563"/>
          </a:xfrm>
          <a:custGeom>
            <a:avLst/>
            <a:gdLst>
              <a:gd name="connsiteX0" fmla="*/ 0 w 7418717"/>
              <a:gd name="connsiteY0" fmla="*/ 319177 h 888521"/>
              <a:gd name="connsiteX1" fmla="*/ 345056 w 7418717"/>
              <a:gd name="connsiteY1" fmla="*/ 379562 h 888521"/>
              <a:gd name="connsiteX2" fmla="*/ 517585 w 7418717"/>
              <a:gd name="connsiteY2" fmla="*/ 370936 h 888521"/>
              <a:gd name="connsiteX3" fmla="*/ 569343 w 7418717"/>
              <a:gd name="connsiteY3" fmla="*/ 405442 h 888521"/>
              <a:gd name="connsiteX4" fmla="*/ 690113 w 7418717"/>
              <a:gd name="connsiteY4" fmla="*/ 362310 h 888521"/>
              <a:gd name="connsiteX5" fmla="*/ 819509 w 7418717"/>
              <a:gd name="connsiteY5" fmla="*/ 301925 h 888521"/>
              <a:gd name="connsiteX6" fmla="*/ 862641 w 7418717"/>
              <a:gd name="connsiteY6" fmla="*/ 198408 h 888521"/>
              <a:gd name="connsiteX7" fmla="*/ 923026 w 7418717"/>
              <a:gd name="connsiteY7" fmla="*/ 138023 h 888521"/>
              <a:gd name="connsiteX8" fmla="*/ 1086928 w 7418717"/>
              <a:gd name="connsiteY8" fmla="*/ 120770 h 888521"/>
              <a:gd name="connsiteX9" fmla="*/ 1199071 w 7418717"/>
              <a:gd name="connsiteY9" fmla="*/ 25879 h 888521"/>
              <a:gd name="connsiteX10" fmla="*/ 1380226 w 7418717"/>
              <a:gd name="connsiteY10" fmla="*/ 0 h 888521"/>
              <a:gd name="connsiteX11" fmla="*/ 1552754 w 7418717"/>
              <a:gd name="connsiteY11" fmla="*/ 25879 h 888521"/>
              <a:gd name="connsiteX12" fmla="*/ 1699403 w 7418717"/>
              <a:gd name="connsiteY12" fmla="*/ 146649 h 888521"/>
              <a:gd name="connsiteX13" fmla="*/ 1777041 w 7418717"/>
              <a:gd name="connsiteY13" fmla="*/ 267419 h 888521"/>
              <a:gd name="connsiteX14" fmla="*/ 1889185 w 7418717"/>
              <a:gd name="connsiteY14" fmla="*/ 414068 h 888521"/>
              <a:gd name="connsiteX15" fmla="*/ 2130724 w 7418717"/>
              <a:gd name="connsiteY15" fmla="*/ 474453 h 888521"/>
              <a:gd name="connsiteX16" fmla="*/ 2268747 w 7418717"/>
              <a:gd name="connsiteY16" fmla="*/ 526211 h 888521"/>
              <a:gd name="connsiteX17" fmla="*/ 2268747 w 7418717"/>
              <a:gd name="connsiteY17" fmla="*/ 526211 h 888521"/>
              <a:gd name="connsiteX18" fmla="*/ 2613803 w 7418717"/>
              <a:gd name="connsiteY18" fmla="*/ 465826 h 888521"/>
              <a:gd name="connsiteX19" fmla="*/ 2881222 w 7418717"/>
              <a:gd name="connsiteY19" fmla="*/ 422694 h 888521"/>
              <a:gd name="connsiteX20" fmla="*/ 3019245 w 7418717"/>
              <a:gd name="connsiteY20" fmla="*/ 422694 h 888521"/>
              <a:gd name="connsiteX21" fmla="*/ 3329796 w 7418717"/>
              <a:gd name="connsiteY21" fmla="*/ 508959 h 888521"/>
              <a:gd name="connsiteX22" fmla="*/ 3597215 w 7418717"/>
              <a:gd name="connsiteY22" fmla="*/ 560717 h 888521"/>
              <a:gd name="connsiteX23" fmla="*/ 4054415 w 7418717"/>
              <a:gd name="connsiteY23" fmla="*/ 500332 h 888521"/>
              <a:gd name="connsiteX24" fmla="*/ 4261449 w 7418717"/>
              <a:gd name="connsiteY24" fmla="*/ 457200 h 888521"/>
              <a:gd name="connsiteX25" fmla="*/ 4485735 w 7418717"/>
              <a:gd name="connsiteY25" fmla="*/ 353683 h 888521"/>
              <a:gd name="connsiteX26" fmla="*/ 4718649 w 7418717"/>
              <a:gd name="connsiteY26" fmla="*/ 215660 h 888521"/>
              <a:gd name="connsiteX27" fmla="*/ 4925683 w 7418717"/>
              <a:gd name="connsiteY27" fmla="*/ 207034 h 888521"/>
              <a:gd name="connsiteX28" fmla="*/ 5063705 w 7418717"/>
              <a:gd name="connsiteY28" fmla="*/ 276045 h 888521"/>
              <a:gd name="connsiteX29" fmla="*/ 5227607 w 7418717"/>
              <a:gd name="connsiteY29" fmla="*/ 293298 h 888521"/>
              <a:gd name="connsiteX30" fmla="*/ 5417388 w 7418717"/>
              <a:gd name="connsiteY30" fmla="*/ 284672 h 888521"/>
              <a:gd name="connsiteX31" fmla="*/ 5641675 w 7418717"/>
              <a:gd name="connsiteY31" fmla="*/ 267419 h 888521"/>
              <a:gd name="connsiteX32" fmla="*/ 5650301 w 7418717"/>
              <a:gd name="connsiteY32" fmla="*/ 241540 h 888521"/>
              <a:gd name="connsiteX33" fmla="*/ 5865962 w 7418717"/>
              <a:gd name="connsiteY33" fmla="*/ 224287 h 888521"/>
              <a:gd name="connsiteX34" fmla="*/ 5960852 w 7418717"/>
              <a:gd name="connsiteY34" fmla="*/ 224287 h 888521"/>
              <a:gd name="connsiteX35" fmla="*/ 6124754 w 7418717"/>
              <a:gd name="connsiteY35" fmla="*/ 284672 h 888521"/>
              <a:gd name="connsiteX36" fmla="*/ 6374920 w 7418717"/>
              <a:gd name="connsiteY36" fmla="*/ 379562 h 888521"/>
              <a:gd name="connsiteX37" fmla="*/ 6564701 w 7418717"/>
              <a:gd name="connsiteY37" fmla="*/ 543464 h 888521"/>
              <a:gd name="connsiteX38" fmla="*/ 6590581 w 7418717"/>
              <a:gd name="connsiteY38" fmla="*/ 646981 h 888521"/>
              <a:gd name="connsiteX39" fmla="*/ 6702724 w 7418717"/>
              <a:gd name="connsiteY39" fmla="*/ 664234 h 888521"/>
              <a:gd name="connsiteX40" fmla="*/ 6892505 w 7418717"/>
              <a:gd name="connsiteY40" fmla="*/ 759125 h 888521"/>
              <a:gd name="connsiteX41" fmla="*/ 7004649 w 7418717"/>
              <a:gd name="connsiteY41" fmla="*/ 759125 h 888521"/>
              <a:gd name="connsiteX42" fmla="*/ 7297947 w 7418717"/>
              <a:gd name="connsiteY42" fmla="*/ 845389 h 888521"/>
              <a:gd name="connsiteX43" fmla="*/ 7418717 w 7418717"/>
              <a:gd name="connsiteY43" fmla="*/ 888521 h 888521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  <a:cxn ang="0">
                <a:pos x="connsiteX37" y="connsiteY37"/>
              </a:cxn>
              <a:cxn ang="0">
                <a:pos x="connsiteX38" y="connsiteY38"/>
              </a:cxn>
              <a:cxn ang="0">
                <a:pos x="connsiteX39" y="connsiteY39"/>
              </a:cxn>
              <a:cxn ang="0">
                <a:pos x="connsiteX40" y="connsiteY40"/>
              </a:cxn>
              <a:cxn ang="0">
                <a:pos x="connsiteX41" y="connsiteY41"/>
              </a:cxn>
              <a:cxn ang="0">
                <a:pos x="connsiteX42" y="connsiteY42"/>
              </a:cxn>
              <a:cxn ang="0">
                <a:pos x="connsiteX43" y="connsiteY43"/>
              </a:cxn>
            </a:cxnLst>
            <a:rect l="l" t="t" r="r" b="b"/>
            <a:pathLst>
              <a:path w="7418717" h="888521">
                <a:moveTo>
                  <a:pt x="0" y="319177"/>
                </a:moveTo>
                <a:lnTo>
                  <a:pt x="345056" y="379562"/>
                </a:lnTo>
                <a:lnTo>
                  <a:pt x="517585" y="370936"/>
                </a:lnTo>
                <a:lnTo>
                  <a:pt x="569343" y="405442"/>
                </a:lnTo>
                <a:lnTo>
                  <a:pt x="690113" y="362310"/>
                </a:lnTo>
                <a:lnTo>
                  <a:pt x="819509" y="301925"/>
                </a:lnTo>
                <a:lnTo>
                  <a:pt x="862641" y="198408"/>
                </a:lnTo>
                <a:lnTo>
                  <a:pt x="923026" y="138023"/>
                </a:lnTo>
                <a:lnTo>
                  <a:pt x="1086928" y="120770"/>
                </a:lnTo>
                <a:lnTo>
                  <a:pt x="1199071" y="25879"/>
                </a:lnTo>
                <a:lnTo>
                  <a:pt x="1380226" y="0"/>
                </a:lnTo>
                <a:lnTo>
                  <a:pt x="1552754" y="25879"/>
                </a:lnTo>
                <a:lnTo>
                  <a:pt x="1699403" y="146649"/>
                </a:lnTo>
                <a:lnTo>
                  <a:pt x="1777041" y="267419"/>
                </a:lnTo>
                <a:lnTo>
                  <a:pt x="1889185" y="414068"/>
                </a:lnTo>
                <a:lnTo>
                  <a:pt x="2130724" y="474453"/>
                </a:lnTo>
                <a:lnTo>
                  <a:pt x="2268747" y="526211"/>
                </a:lnTo>
                <a:lnTo>
                  <a:pt x="2268747" y="526211"/>
                </a:lnTo>
                <a:lnTo>
                  <a:pt x="2613803" y="465826"/>
                </a:lnTo>
                <a:lnTo>
                  <a:pt x="2881222" y="422694"/>
                </a:lnTo>
                <a:lnTo>
                  <a:pt x="3019245" y="422694"/>
                </a:lnTo>
                <a:lnTo>
                  <a:pt x="3329796" y="508959"/>
                </a:lnTo>
                <a:lnTo>
                  <a:pt x="3597215" y="560717"/>
                </a:lnTo>
                <a:lnTo>
                  <a:pt x="4054415" y="500332"/>
                </a:lnTo>
                <a:lnTo>
                  <a:pt x="4261449" y="457200"/>
                </a:lnTo>
                <a:lnTo>
                  <a:pt x="4485735" y="353683"/>
                </a:lnTo>
                <a:lnTo>
                  <a:pt x="4718649" y="215660"/>
                </a:lnTo>
                <a:lnTo>
                  <a:pt x="4925683" y="207034"/>
                </a:lnTo>
                <a:lnTo>
                  <a:pt x="5063705" y="276045"/>
                </a:lnTo>
                <a:lnTo>
                  <a:pt x="5227607" y="293298"/>
                </a:lnTo>
                <a:lnTo>
                  <a:pt x="5417388" y="284672"/>
                </a:lnTo>
                <a:lnTo>
                  <a:pt x="5641675" y="267419"/>
                </a:lnTo>
                <a:lnTo>
                  <a:pt x="5650301" y="241540"/>
                </a:lnTo>
                <a:lnTo>
                  <a:pt x="5865962" y="224287"/>
                </a:lnTo>
                <a:lnTo>
                  <a:pt x="5960852" y="224287"/>
                </a:lnTo>
                <a:lnTo>
                  <a:pt x="6124754" y="284672"/>
                </a:lnTo>
                <a:lnTo>
                  <a:pt x="6374920" y="379562"/>
                </a:lnTo>
                <a:lnTo>
                  <a:pt x="6564701" y="543464"/>
                </a:lnTo>
                <a:lnTo>
                  <a:pt x="6590581" y="646981"/>
                </a:lnTo>
                <a:lnTo>
                  <a:pt x="6702724" y="664234"/>
                </a:lnTo>
                <a:lnTo>
                  <a:pt x="6892505" y="759125"/>
                </a:lnTo>
                <a:lnTo>
                  <a:pt x="7004649" y="759125"/>
                </a:lnTo>
                <a:lnTo>
                  <a:pt x="7297947" y="845389"/>
                </a:lnTo>
                <a:lnTo>
                  <a:pt x="7418717" y="888521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7" name="TextBox 31"/>
          <p:cNvSpPr txBox="1">
            <a:spLocks noChangeArrowheads="1"/>
          </p:cNvSpPr>
          <p:nvPr/>
        </p:nvSpPr>
        <p:spPr bwMode="auto">
          <a:xfrm>
            <a:off x="374065" y="3082051"/>
            <a:ext cx="998085" cy="218198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50" b="1" dirty="0" smtClean="0">
                <a:solidFill>
                  <a:srgbClr val="000000"/>
                </a:solidFill>
              </a:rPr>
              <a:t>М-7 «</a:t>
            </a:r>
            <a:r>
              <a:rPr lang="ru-RU" altLang="ru-RU" sz="1000" b="1" dirty="0" smtClean="0">
                <a:solidFill>
                  <a:srgbClr val="000000"/>
                </a:solidFill>
              </a:rPr>
              <a:t>ВОЛГА</a:t>
            </a:r>
            <a:r>
              <a:rPr lang="ru-RU" altLang="ru-RU" sz="1050" b="1" dirty="0" smtClean="0">
                <a:solidFill>
                  <a:srgbClr val="000000"/>
                </a:solidFill>
              </a:rPr>
              <a:t>»</a:t>
            </a:r>
            <a:endParaRPr lang="ru-RU" altLang="ru-RU" sz="1050" b="1" dirty="0">
              <a:solidFill>
                <a:srgbClr val="000000"/>
              </a:solidFill>
            </a:endParaRPr>
          </a:p>
        </p:txBody>
      </p:sp>
      <p:sp>
        <p:nvSpPr>
          <p:cNvPr id="3" name="Полилиния 2"/>
          <p:cNvSpPr/>
          <p:nvPr/>
        </p:nvSpPr>
        <p:spPr>
          <a:xfrm>
            <a:off x="1657350" y="3149600"/>
            <a:ext cx="933450" cy="2076450"/>
          </a:xfrm>
          <a:custGeom>
            <a:avLst/>
            <a:gdLst>
              <a:gd name="connsiteX0" fmla="*/ 819150 w 933450"/>
              <a:gd name="connsiteY0" fmla="*/ 0 h 2076450"/>
              <a:gd name="connsiteX1" fmla="*/ 920750 w 933450"/>
              <a:gd name="connsiteY1" fmla="*/ 25400 h 2076450"/>
              <a:gd name="connsiteX2" fmla="*/ 933450 w 933450"/>
              <a:gd name="connsiteY2" fmla="*/ 57150 h 2076450"/>
              <a:gd name="connsiteX3" fmla="*/ 787400 w 933450"/>
              <a:gd name="connsiteY3" fmla="*/ 209550 h 2076450"/>
              <a:gd name="connsiteX4" fmla="*/ 711200 w 933450"/>
              <a:gd name="connsiteY4" fmla="*/ 374650 h 2076450"/>
              <a:gd name="connsiteX5" fmla="*/ 704850 w 933450"/>
              <a:gd name="connsiteY5" fmla="*/ 596900 h 2076450"/>
              <a:gd name="connsiteX6" fmla="*/ 508000 w 933450"/>
              <a:gd name="connsiteY6" fmla="*/ 742950 h 2076450"/>
              <a:gd name="connsiteX7" fmla="*/ 558800 w 933450"/>
              <a:gd name="connsiteY7" fmla="*/ 1066800 h 2076450"/>
              <a:gd name="connsiteX8" fmla="*/ 539750 w 933450"/>
              <a:gd name="connsiteY8" fmla="*/ 1123950 h 2076450"/>
              <a:gd name="connsiteX9" fmla="*/ 469900 w 933450"/>
              <a:gd name="connsiteY9" fmla="*/ 1130300 h 2076450"/>
              <a:gd name="connsiteX10" fmla="*/ 400050 w 933450"/>
              <a:gd name="connsiteY10" fmla="*/ 1206500 h 2076450"/>
              <a:gd name="connsiteX11" fmla="*/ 304800 w 933450"/>
              <a:gd name="connsiteY11" fmla="*/ 1428750 h 2076450"/>
              <a:gd name="connsiteX12" fmla="*/ 114300 w 933450"/>
              <a:gd name="connsiteY12" fmla="*/ 1543050 h 2076450"/>
              <a:gd name="connsiteX13" fmla="*/ 88900 w 933450"/>
              <a:gd name="connsiteY13" fmla="*/ 1600200 h 2076450"/>
              <a:gd name="connsiteX14" fmla="*/ 107950 w 933450"/>
              <a:gd name="connsiteY14" fmla="*/ 1720850 h 2076450"/>
              <a:gd name="connsiteX15" fmla="*/ 69850 w 933450"/>
              <a:gd name="connsiteY15" fmla="*/ 1898650 h 2076450"/>
              <a:gd name="connsiteX16" fmla="*/ 0 w 933450"/>
              <a:gd name="connsiteY16" fmla="*/ 2076450 h 20764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933450" h="2076450">
                <a:moveTo>
                  <a:pt x="819150" y="0"/>
                </a:moveTo>
                <a:lnTo>
                  <a:pt x="920750" y="25400"/>
                </a:lnTo>
                <a:lnTo>
                  <a:pt x="933450" y="57150"/>
                </a:lnTo>
                <a:lnTo>
                  <a:pt x="787400" y="209550"/>
                </a:lnTo>
                <a:lnTo>
                  <a:pt x="711200" y="374650"/>
                </a:lnTo>
                <a:lnTo>
                  <a:pt x="704850" y="596900"/>
                </a:lnTo>
                <a:lnTo>
                  <a:pt x="508000" y="742950"/>
                </a:lnTo>
                <a:lnTo>
                  <a:pt x="558800" y="1066800"/>
                </a:lnTo>
                <a:lnTo>
                  <a:pt x="539750" y="1123950"/>
                </a:lnTo>
                <a:lnTo>
                  <a:pt x="469900" y="1130300"/>
                </a:lnTo>
                <a:lnTo>
                  <a:pt x="400050" y="1206500"/>
                </a:lnTo>
                <a:lnTo>
                  <a:pt x="304800" y="1428750"/>
                </a:lnTo>
                <a:lnTo>
                  <a:pt x="114300" y="1543050"/>
                </a:lnTo>
                <a:lnTo>
                  <a:pt x="88900" y="1600200"/>
                </a:lnTo>
                <a:lnTo>
                  <a:pt x="107950" y="1720850"/>
                </a:lnTo>
                <a:lnTo>
                  <a:pt x="69850" y="1898650"/>
                </a:lnTo>
                <a:lnTo>
                  <a:pt x="0" y="20764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8" name="TextBox 31"/>
          <p:cNvSpPr txBox="1">
            <a:spLocks noChangeArrowheads="1"/>
          </p:cNvSpPr>
          <p:nvPr/>
        </p:nvSpPr>
        <p:spPr bwMode="auto">
          <a:xfrm>
            <a:off x="1822784" y="5607627"/>
            <a:ext cx="1999962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Р-241 «КАЗАНЬ-УЛЬЯНОВСК»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4" name="Полилиния 3"/>
          <p:cNvSpPr/>
          <p:nvPr/>
        </p:nvSpPr>
        <p:spPr>
          <a:xfrm>
            <a:off x="2954867" y="3115733"/>
            <a:ext cx="5693840" cy="3434562"/>
          </a:xfrm>
          <a:custGeom>
            <a:avLst/>
            <a:gdLst>
              <a:gd name="connsiteX0" fmla="*/ 0 w 5613400"/>
              <a:gd name="connsiteY0" fmla="*/ 0 h 3479800"/>
              <a:gd name="connsiteX1" fmla="*/ 33866 w 5613400"/>
              <a:gd name="connsiteY1" fmla="*/ 101600 h 3479800"/>
              <a:gd name="connsiteX2" fmla="*/ 228600 w 5613400"/>
              <a:gd name="connsiteY2" fmla="*/ 203200 h 3479800"/>
              <a:gd name="connsiteX3" fmla="*/ 330200 w 5613400"/>
              <a:gd name="connsiteY3" fmla="*/ 228600 h 3479800"/>
              <a:gd name="connsiteX4" fmla="*/ 440266 w 5613400"/>
              <a:gd name="connsiteY4" fmla="*/ 355600 h 3479800"/>
              <a:gd name="connsiteX5" fmla="*/ 626533 w 5613400"/>
              <a:gd name="connsiteY5" fmla="*/ 491067 h 3479800"/>
              <a:gd name="connsiteX6" fmla="*/ 719666 w 5613400"/>
              <a:gd name="connsiteY6" fmla="*/ 660400 h 3479800"/>
              <a:gd name="connsiteX7" fmla="*/ 812800 w 5613400"/>
              <a:gd name="connsiteY7" fmla="*/ 736600 h 3479800"/>
              <a:gd name="connsiteX8" fmla="*/ 914400 w 5613400"/>
              <a:gd name="connsiteY8" fmla="*/ 787400 h 3479800"/>
              <a:gd name="connsiteX9" fmla="*/ 965200 w 5613400"/>
              <a:gd name="connsiteY9" fmla="*/ 880534 h 3479800"/>
              <a:gd name="connsiteX10" fmla="*/ 1024466 w 5613400"/>
              <a:gd name="connsiteY10" fmla="*/ 914400 h 3479800"/>
              <a:gd name="connsiteX11" fmla="*/ 1371600 w 5613400"/>
              <a:gd name="connsiteY11" fmla="*/ 939800 h 3479800"/>
              <a:gd name="connsiteX12" fmla="*/ 1532466 w 5613400"/>
              <a:gd name="connsiteY12" fmla="*/ 922867 h 3479800"/>
              <a:gd name="connsiteX13" fmla="*/ 1735666 w 5613400"/>
              <a:gd name="connsiteY13" fmla="*/ 812800 h 3479800"/>
              <a:gd name="connsiteX14" fmla="*/ 1896533 w 5613400"/>
              <a:gd name="connsiteY14" fmla="*/ 762000 h 3479800"/>
              <a:gd name="connsiteX15" fmla="*/ 1998133 w 5613400"/>
              <a:gd name="connsiteY15" fmla="*/ 872067 h 3479800"/>
              <a:gd name="connsiteX16" fmla="*/ 2175933 w 5613400"/>
              <a:gd name="connsiteY16" fmla="*/ 1032934 h 3479800"/>
              <a:gd name="connsiteX17" fmla="*/ 2362200 w 5613400"/>
              <a:gd name="connsiteY17" fmla="*/ 1109134 h 3479800"/>
              <a:gd name="connsiteX18" fmla="*/ 2794000 w 5613400"/>
              <a:gd name="connsiteY18" fmla="*/ 1109134 h 3479800"/>
              <a:gd name="connsiteX19" fmla="*/ 2946400 w 5613400"/>
              <a:gd name="connsiteY19" fmla="*/ 1176867 h 3479800"/>
              <a:gd name="connsiteX20" fmla="*/ 3352800 w 5613400"/>
              <a:gd name="connsiteY20" fmla="*/ 1413934 h 3479800"/>
              <a:gd name="connsiteX21" fmla="*/ 3462866 w 5613400"/>
              <a:gd name="connsiteY21" fmla="*/ 1515534 h 3479800"/>
              <a:gd name="connsiteX22" fmla="*/ 3547533 w 5613400"/>
              <a:gd name="connsiteY22" fmla="*/ 1600200 h 3479800"/>
              <a:gd name="connsiteX23" fmla="*/ 3674533 w 5613400"/>
              <a:gd name="connsiteY23" fmla="*/ 1744134 h 3479800"/>
              <a:gd name="connsiteX24" fmla="*/ 3818466 w 5613400"/>
              <a:gd name="connsiteY24" fmla="*/ 1862667 h 3479800"/>
              <a:gd name="connsiteX25" fmla="*/ 3970866 w 5613400"/>
              <a:gd name="connsiteY25" fmla="*/ 1947334 h 3479800"/>
              <a:gd name="connsiteX26" fmla="*/ 3996266 w 5613400"/>
              <a:gd name="connsiteY26" fmla="*/ 2032000 h 3479800"/>
              <a:gd name="connsiteX27" fmla="*/ 4097866 w 5613400"/>
              <a:gd name="connsiteY27" fmla="*/ 2082800 h 3479800"/>
              <a:gd name="connsiteX28" fmla="*/ 4224866 w 5613400"/>
              <a:gd name="connsiteY28" fmla="*/ 2099734 h 3479800"/>
              <a:gd name="connsiteX29" fmla="*/ 4411133 w 5613400"/>
              <a:gd name="connsiteY29" fmla="*/ 2184400 h 3479800"/>
              <a:gd name="connsiteX30" fmla="*/ 4648200 w 5613400"/>
              <a:gd name="connsiteY30" fmla="*/ 2345267 h 3479800"/>
              <a:gd name="connsiteX31" fmla="*/ 5003800 w 5613400"/>
              <a:gd name="connsiteY31" fmla="*/ 2599267 h 3479800"/>
              <a:gd name="connsiteX32" fmla="*/ 5113866 w 5613400"/>
              <a:gd name="connsiteY32" fmla="*/ 2667000 h 3479800"/>
              <a:gd name="connsiteX33" fmla="*/ 5215466 w 5613400"/>
              <a:gd name="connsiteY33" fmla="*/ 2675467 h 3479800"/>
              <a:gd name="connsiteX34" fmla="*/ 5283200 w 5613400"/>
              <a:gd name="connsiteY34" fmla="*/ 2963334 h 3479800"/>
              <a:gd name="connsiteX35" fmla="*/ 5469466 w 5613400"/>
              <a:gd name="connsiteY35" fmla="*/ 3310467 h 3479800"/>
              <a:gd name="connsiteX36" fmla="*/ 5613400 w 5613400"/>
              <a:gd name="connsiteY36" fmla="*/ 3479800 h 34798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  <a:cxn ang="0">
                <a:pos x="connsiteX36" y="connsiteY36"/>
              </a:cxn>
            </a:cxnLst>
            <a:rect l="l" t="t" r="r" b="b"/>
            <a:pathLst>
              <a:path w="5613400" h="3479800">
                <a:moveTo>
                  <a:pt x="0" y="0"/>
                </a:moveTo>
                <a:lnTo>
                  <a:pt x="33866" y="101600"/>
                </a:lnTo>
                <a:lnTo>
                  <a:pt x="228600" y="203200"/>
                </a:lnTo>
                <a:lnTo>
                  <a:pt x="330200" y="228600"/>
                </a:lnTo>
                <a:lnTo>
                  <a:pt x="440266" y="355600"/>
                </a:lnTo>
                <a:lnTo>
                  <a:pt x="626533" y="491067"/>
                </a:lnTo>
                <a:lnTo>
                  <a:pt x="719666" y="660400"/>
                </a:lnTo>
                <a:lnTo>
                  <a:pt x="812800" y="736600"/>
                </a:lnTo>
                <a:lnTo>
                  <a:pt x="914400" y="787400"/>
                </a:lnTo>
                <a:lnTo>
                  <a:pt x="965200" y="880534"/>
                </a:lnTo>
                <a:lnTo>
                  <a:pt x="1024466" y="914400"/>
                </a:lnTo>
                <a:lnTo>
                  <a:pt x="1371600" y="939800"/>
                </a:lnTo>
                <a:lnTo>
                  <a:pt x="1532466" y="922867"/>
                </a:lnTo>
                <a:lnTo>
                  <a:pt x="1735666" y="812800"/>
                </a:lnTo>
                <a:lnTo>
                  <a:pt x="1896533" y="762000"/>
                </a:lnTo>
                <a:lnTo>
                  <a:pt x="1998133" y="872067"/>
                </a:lnTo>
                <a:lnTo>
                  <a:pt x="2175933" y="1032934"/>
                </a:lnTo>
                <a:lnTo>
                  <a:pt x="2362200" y="1109134"/>
                </a:lnTo>
                <a:lnTo>
                  <a:pt x="2794000" y="1109134"/>
                </a:lnTo>
                <a:lnTo>
                  <a:pt x="2946400" y="1176867"/>
                </a:lnTo>
                <a:lnTo>
                  <a:pt x="3352800" y="1413934"/>
                </a:lnTo>
                <a:lnTo>
                  <a:pt x="3462866" y="1515534"/>
                </a:lnTo>
                <a:lnTo>
                  <a:pt x="3547533" y="1600200"/>
                </a:lnTo>
                <a:lnTo>
                  <a:pt x="3674533" y="1744134"/>
                </a:lnTo>
                <a:lnTo>
                  <a:pt x="3818466" y="1862667"/>
                </a:lnTo>
                <a:lnTo>
                  <a:pt x="3970866" y="1947334"/>
                </a:lnTo>
                <a:lnTo>
                  <a:pt x="3996266" y="2032000"/>
                </a:lnTo>
                <a:lnTo>
                  <a:pt x="4097866" y="2082800"/>
                </a:lnTo>
                <a:lnTo>
                  <a:pt x="4224866" y="2099734"/>
                </a:lnTo>
                <a:lnTo>
                  <a:pt x="4411133" y="2184400"/>
                </a:lnTo>
                <a:lnTo>
                  <a:pt x="4648200" y="2345267"/>
                </a:lnTo>
                <a:lnTo>
                  <a:pt x="5003800" y="2599267"/>
                </a:lnTo>
                <a:lnTo>
                  <a:pt x="5113866" y="2667000"/>
                </a:lnTo>
                <a:lnTo>
                  <a:pt x="5215466" y="2675467"/>
                </a:lnTo>
                <a:lnTo>
                  <a:pt x="5283200" y="2963334"/>
                </a:lnTo>
                <a:lnTo>
                  <a:pt x="5469466" y="3310467"/>
                </a:lnTo>
                <a:lnTo>
                  <a:pt x="5613400" y="347980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19" name="TextBox 31"/>
          <p:cNvSpPr txBox="1">
            <a:spLocks noChangeArrowheads="1"/>
          </p:cNvSpPr>
          <p:nvPr/>
        </p:nvSpPr>
        <p:spPr bwMode="auto">
          <a:xfrm>
            <a:off x="7636413" y="6473351"/>
            <a:ext cx="1863706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Р-239 «КАЗАНЬ-ОРЕНБУРГ»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220" name="TextBox 31"/>
          <p:cNvSpPr txBox="1">
            <a:spLocks noChangeArrowheads="1"/>
          </p:cNvSpPr>
          <p:nvPr/>
        </p:nvSpPr>
        <p:spPr bwMode="auto">
          <a:xfrm>
            <a:off x="8641430" y="3778469"/>
            <a:ext cx="958010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М-7 «ВОЛГА»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5" name="Полилиния 4"/>
          <p:cNvSpPr/>
          <p:nvPr/>
        </p:nvSpPr>
        <p:spPr>
          <a:xfrm>
            <a:off x="5892800" y="5401733"/>
            <a:ext cx="3784600" cy="1270000"/>
          </a:xfrm>
          <a:custGeom>
            <a:avLst/>
            <a:gdLst>
              <a:gd name="connsiteX0" fmla="*/ 0 w 3784600"/>
              <a:gd name="connsiteY0" fmla="*/ 1270000 h 1270000"/>
              <a:gd name="connsiteX1" fmla="*/ 220133 w 3784600"/>
              <a:gd name="connsiteY1" fmla="*/ 1193800 h 1270000"/>
              <a:gd name="connsiteX2" fmla="*/ 524933 w 3784600"/>
              <a:gd name="connsiteY2" fmla="*/ 1185334 h 1270000"/>
              <a:gd name="connsiteX3" fmla="*/ 736600 w 3784600"/>
              <a:gd name="connsiteY3" fmla="*/ 1134534 h 1270000"/>
              <a:gd name="connsiteX4" fmla="*/ 872067 w 3784600"/>
              <a:gd name="connsiteY4" fmla="*/ 1083734 h 1270000"/>
              <a:gd name="connsiteX5" fmla="*/ 1244600 w 3784600"/>
              <a:gd name="connsiteY5" fmla="*/ 1066800 h 1270000"/>
              <a:gd name="connsiteX6" fmla="*/ 1354667 w 3784600"/>
              <a:gd name="connsiteY6" fmla="*/ 1049867 h 1270000"/>
              <a:gd name="connsiteX7" fmla="*/ 1524000 w 3784600"/>
              <a:gd name="connsiteY7" fmla="*/ 931334 h 1270000"/>
              <a:gd name="connsiteX8" fmla="*/ 1727200 w 3784600"/>
              <a:gd name="connsiteY8" fmla="*/ 778934 h 1270000"/>
              <a:gd name="connsiteX9" fmla="*/ 1896533 w 3784600"/>
              <a:gd name="connsiteY9" fmla="*/ 694267 h 1270000"/>
              <a:gd name="connsiteX10" fmla="*/ 2065867 w 3784600"/>
              <a:gd name="connsiteY10" fmla="*/ 651934 h 1270000"/>
              <a:gd name="connsiteX11" fmla="*/ 2150533 w 3784600"/>
              <a:gd name="connsiteY11" fmla="*/ 508000 h 1270000"/>
              <a:gd name="connsiteX12" fmla="*/ 2252133 w 3784600"/>
              <a:gd name="connsiteY12" fmla="*/ 381000 h 1270000"/>
              <a:gd name="connsiteX13" fmla="*/ 2379133 w 3784600"/>
              <a:gd name="connsiteY13" fmla="*/ 321734 h 1270000"/>
              <a:gd name="connsiteX14" fmla="*/ 2497667 w 3784600"/>
              <a:gd name="connsiteY14" fmla="*/ 279400 h 1270000"/>
              <a:gd name="connsiteX15" fmla="*/ 2582333 w 3784600"/>
              <a:gd name="connsiteY15" fmla="*/ 279400 h 1270000"/>
              <a:gd name="connsiteX16" fmla="*/ 2650067 w 3784600"/>
              <a:gd name="connsiteY16" fmla="*/ 338667 h 1270000"/>
              <a:gd name="connsiteX17" fmla="*/ 2683933 w 3784600"/>
              <a:gd name="connsiteY17" fmla="*/ 364067 h 1270000"/>
              <a:gd name="connsiteX18" fmla="*/ 2895600 w 3784600"/>
              <a:gd name="connsiteY18" fmla="*/ 321734 h 1270000"/>
              <a:gd name="connsiteX19" fmla="*/ 3242733 w 3784600"/>
              <a:gd name="connsiteY19" fmla="*/ 237067 h 1270000"/>
              <a:gd name="connsiteX20" fmla="*/ 3318933 w 3784600"/>
              <a:gd name="connsiteY20" fmla="*/ 203200 h 1270000"/>
              <a:gd name="connsiteX21" fmla="*/ 3412067 w 3784600"/>
              <a:gd name="connsiteY21" fmla="*/ 194734 h 1270000"/>
              <a:gd name="connsiteX22" fmla="*/ 3462867 w 3784600"/>
              <a:gd name="connsiteY22" fmla="*/ 152400 h 1270000"/>
              <a:gd name="connsiteX23" fmla="*/ 3564467 w 3784600"/>
              <a:gd name="connsiteY23" fmla="*/ 127000 h 1270000"/>
              <a:gd name="connsiteX24" fmla="*/ 3649133 w 3784600"/>
              <a:gd name="connsiteY24" fmla="*/ 110067 h 1270000"/>
              <a:gd name="connsiteX25" fmla="*/ 3784600 w 3784600"/>
              <a:gd name="connsiteY25" fmla="*/ 0 h 12700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</a:cxnLst>
            <a:rect l="l" t="t" r="r" b="b"/>
            <a:pathLst>
              <a:path w="3784600" h="1270000">
                <a:moveTo>
                  <a:pt x="0" y="1270000"/>
                </a:moveTo>
                <a:lnTo>
                  <a:pt x="220133" y="1193800"/>
                </a:lnTo>
                <a:lnTo>
                  <a:pt x="524933" y="1185334"/>
                </a:lnTo>
                <a:lnTo>
                  <a:pt x="736600" y="1134534"/>
                </a:lnTo>
                <a:lnTo>
                  <a:pt x="872067" y="1083734"/>
                </a:lnTo>
                <a:lnTo>
                  <a:pt x="1244600" y="1066800"/>
                </a:lnTo>
                <a:lnTo>
                  <a:pt x="1354667" y="1049867"/>
                </a:lnTo>
                <a:lnTo>
                  <a:pt x="1524000" y="931334"/>
                </a:lnTo>
                <a:lnTo>
                  <a:pt x="1727200" y="778934"/>
                </a:lnTo>
                <a:lnTo>
                  <a:pt x="1896533" y="694267"/>
                </a:lnTo>
                <a:lnTo>
                  <a:pt x="2065867" y="651934"/>
                </a:lnTo>
                <a:lnTo>
                  <a:pt x="2150533" y="508000"/>
                </a:lnTo>
                <a:lnTo>
                  <a:pt x="2252133" y="381000"/>
                </a:lnTo>
                <a:lnTo>
                  <a:pt x="2379133" y="321734"/>
                </a:lnTo>
                <a:lnTo>
                  <a:pt x="2497667" y="279400"/>
                </a:lnTo>
                <a:lnTo>
                  <a:pt x="2582333" y="279400"/>
                </a:lnTo>
                <a:lnTo>
                  <a:pt x="2650067" y="338667"/>
                </a:lnTo>
                <a:lnTo>
                  <a:pt x="2683933" y="364067"/>
                </a:lnTo>
                <a:lnTo>
                  <a:pt x="2895600" y="321734"/>
                </a:lnTo>
                <a:lnTo>
                  <a:pt x="3242733" y="237067"/>
                </a:lnTo>
                <a:lnTo>
                  <a:pt x="3318933" y="203200"/>
                </a:lnTo>
                <a:lnTo>
                  <a:pt x="3412067" y="194734"/>
                </a:lnTo>
                <a:lnTo>
                  <a:pt x="3462867" y="152400"/>
                </a:lnTo>
                <a:lnTo>
                  <a:pt x="3564467" y="127000"/>
                </a:lnTo>
                <a:lnTo>
                  <a:pt x="3649133" y="110067"/>
                </a:lnTo>
                <a:lnTo>
                  <a:pt x="378460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21" name="TextBox 31"/>
          <p:cNvSpPr txBox="1">
            <a:spLocks noChangeArrowheads="1"/>
          </p:cNvSpPr>
          <p:nvPr/>
        </p:nvSpPr>
        <p:spPr bwMode="auto">
          <a:xfrm>
            <a:off x="6158687" y="6175140"/>
            <a:ext cx="865036" cy="210504"/>
          </a:xfrm>
          <a:prstGeom prst="rect">
            <a:avLst/>
          </a:prstGeom>
          <a:solidFill>
            <a:srgbClr val="B9CDE5"/>
          </a:solidFill>
          <a:ln w="9525">
            <a:solidFill>
              <a:srgbClr val="000000"/>
            </a:solidFill>
            <a:miter lim="800000"/>
            <a:headEnd/>
            <a:tailEnd/>
          </a:ln>
        </p:spPr>
        <p:txBody>
          <a:bodyPr wrap="none" lIns="56066" tIns="28034" rIns="56066" bIns="28034">
            <a:spAutoFit/>
          </a:bodyPr>
          <a:lstStyle>
            <a:lvl1pPr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61277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61277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just"/>
            <a:r>
              <a:rPr lang="ru-RU" altLang="ru-RU" sz="1000" b="1" dirty="0" smtClean="0">
                <a:solidFill>
                  <a:srgbClr val="000000"/>
                </a:solidFill>
              </a:rPr>
              <a:t>М-5 «УРАЛ»</a:t>
            </a:r>
            <a:endParaRPr lang="ru-RU" altLang="ru-RU" sz="1000" b="1" dirty="0">
              <a:solidFill>
                <a:srgbClr val="000000"/>
              </a:solidFill>
            </a:endParaRPr>
          </a:p>
        </p:txBody>
      </p:sp>
      <p:sp>
        <p:nvSpPr>
          <p:cNvPr id="222" name="Прямоугольник 221"/>
          <p:cNvSpPr/>
          <p:nvPr/>
        </p:nvSpPr>
        <p:spPr>
          <a:xfrm>
            <a:off x="6857206" y="3201194"/>
            <a:ext cx="105987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 smtClean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Тукаевский</a:t>
            </a:r>
            <a:endParaRPr lang="ru-RU" sz="1200" b="1" dirty="0">
              <a:solidFill>
                <a:prstClr val="black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</a:endParaRPr>
          </a:p>
        </p:txBody>
      </p:sp>
      <p:sp>
        <p:nvSpPr>
          <p:cNvPr id="223" name="Прямоугольник 222"/>
          <p:cNvSpPr/>
          <p:nvPr/>
        </p:nvSpPr>
        <p:spPr>
          <a:xfrm>
            <a:off x="3630806" y="2957312"/>
            <a:ext cx="73501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Пестрецы</a:t>
            </a:r>
          </a:p>
        </p:txBody>
      </p:sp>
      <p:sp>
        <p:nvSpPr>
          <p:cNvPr id="224" name="Прямоугольник 223"/>
          <p:cNvSpPr/>
          <p:nvPr/>
        </p:nvSpPr>
        <p:spPr>
          <a:xfrm>
            <a:off x="3870292" y="3353594"/>
            <a:ext cx="1273176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sp>
        <p:nvSpPr>
          <p:cNvPr id="225" name="Прямоугольник 224"/>
          <p:cNvSpPr/>
          <p:nvPr/>
        </p:nvSpPr>
        <p:spPr>
          <a:xfrm>
            <a:off x="2479676" y="2553229"/>
            <a:ext cx="59690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Казань</a:t>
            </a:r>
          </a:p>
        </p:txBody>
      </p:sp>
      <p:sp>
        <p:nvSpPr>
          <p:cNvPr id="226" name="Прямоугольник 225"/>
          <p:cNvSpPr/>
          <p:nvPr/>
        </p:nvSpPr>
        <p:spPr>
          <a:xfrm>
            <a:off x="1303906" y="2658141"/>
            <a:ext cx="963612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Зеленодольск</a:t>
            </a:r>
          </a:p>
        </p:txBody>
      </p:sp>
      <p:sp>
        <p:nvSpPr>
          <p:cNvPr id="227" name="Прямоугольник 226"/>
          <p:cNvSpPr/>
          <p:nvPr/>
        </p:nvSpPr>
        <p:spPr>
          <a:xfrm>
            <a:off x="1307105" y="3902809"/>
            <a:ext cx="810620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Апастово</a:t>
            </a:r>
          </a:p>
        </p:txBody>
      </p:sp>
      <p:sp>
        <p:nvSpPr>
          <p:cNvPr id="228" name="Прямоугольник 227"/>
          <p:cNvSpPr/>
          <p:nvPr/>
        </p:nvSpPr>
        <p:spPr>
          <a:xfrm>
            <a:off x="5075640" y="4320529"/>
            <a:ext cx="1127684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Новошешминск</a:t>
            </a:r>
          </a:p>
        </p:txBody>
      </p:sp>
      <p:sp>
        <p:nvSpPr>
          <p:cNvPr id="229" name="Прямоугольник 228"/>
          <p:cNvSpPr/>
          <p:nvPr/>
        </p:nvSpPr>
        <p:spPr>
          <a:xfrm>
            <a:off x="3588121" y="4118640"/>
            <a:ext cx="881063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wrap="square"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Алексеевск</a:t>
            </a:r>
          </a:p>
        </p:txBody>
      </p:sp>
      <p:pic>
        <p:nvPicPr>
          <p:cNvPr id="230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867229" y="375243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1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691064" y="379808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2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2691" y="4446284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3" name="Прямоугольник 232"/>
          <p:cNvSpPr/>
          <p:nvPr/>
        </p:nvSpPr>
        <p:spPr>
          <a:xfrm>
            <a:off x="7597524" y="5226586"/>
            <a:ext cx="738187" cy="184666"/>
          </a:xfrm>
          <a:prstGeom prst="rect">
            <a:avLst/>
          </a:prstGeom>
          <a:solidFill>
            <a:sysClr val="window" lastClr="FFFFFF"/>
          </a:solidFill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/>
            <a:r>
              <a:rPr lang="ru-RU" sz="1200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Бугульма</a:t>
            </a:r>
          </a:p>
        </p:txBody>
      </p:sp>
      <p:pic>
        <p:nvPicPr>
          <p:cNvPr id="23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075581" y="34757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5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585041" y="3018553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36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440372" y="2957312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6" name="Полилиния 5"/>
          <p:cNvSpPr/>
          <p:nvPr/>
        </p:nvSpPr>
        <p:spPr>
          <a:xfrm>
            <a:off x="9963150" y="6477794"/>
            <a:ext cx="314325" cy="19050"/>
          </a:xfrm>
          <a:custGeom>
            <a:avLst/>
            <a:gdLst>
              <a:gd name="connsiteX0" fmla="*/ 0 w 314325"/>
              <a:gd name="connsiteY0" fmla="*/ 19050 h 19050"/>
              <a:gd name="connsiteX1" fmla="*/ 314325 w 314325"/>
              <a:gd name="connsiteY1" fmla="*/ 0 h 190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314325" h="19050">
                <a:moveTo>
                  <a:pt x="0" y="19050"/>
                </a:moveTo>
                <a:lnTo>
                  <a:pt x="314325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7" name="Полилиния 6"/>
          <p:cNvSpPr/>
          <p:nvPr/>
        </p:nvSpPr>
        <p:spPr>
          <a:xfrm>
            <a:off x="9134475" y="3676650"/>
            <a:ext cx="552450" cy="66675"/>
          </a:xfrm>
          <a:custGeom>
            <a:avLst/>
            <a:gdLst>
              <a:gd name="connsiteX0" fmla="*/ 0 w 552450"/>
              <a:gd name="connsiteY0" fmla="*/ 0 h 66675"/>
              <a:gd name="connsiteX1" fmla="*/ 152400 w 552450"/>
              <a:gd name="connsiteY1" fmla="*/ 0 h 66675"/>
              <a:gd name="connsiteX2" fmla="*/ 285750 w 552450"/>
              <a:gd name="connsiteY2" fmla="*/ 0 h 66675"/>
              <a:gd name="connsiteX3" fmla="*/ 400050 w 552450"/>
              <a:gd name="connsiteY3" fmla="*/ 28575 h 66675"/>
              <a:gd name="connsiteX4" fmla="*/ 400050 w 552450"/>
              <a:gd name="connsiteY4" fmla="*/ 28575 h 66675"/>
              <a:gd name="connsiteX5" fmla="*/ 552450 w 552450"/>
              <a:gd name="connsiteY5" fmla="*/ 66675 h 666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</a:cxnLst>
            <a:rect l="l" t="t" r="r" b="b"/>
            <a:pathLst>
              <a:path w="552450" h="66675">
                <a:moveTo>
                  <a:pt x="0" y="0"/>
                </a:moveTo>
                <a:lnTo>
                  <a:pt x="152400" y="0"/>
                </a:lnTo>
                <a:lnTo>
                  <a:pt x="285750" y="0"/>
                </a:lnTo>
                <a:lnTo>
                  <a:pt x="400050" y="28575"/>
                </a:lnTo>
                <a:lnTo>
                  <a:pt x="400050" y="28575"/>
                </a:lnTo>
                <a:lnTo>
                  <a:pt x="552450" y="66675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8" name="Полилиния 7"/>
          <p:cNvSpPr/>
          <p:nvPr/>
        </p:nvSpPr>
        <p:spPr>
          <a:xfrm>
            <a:off x="1590675" y="5210175"/>
            <a:ext cx="266700" cy="819150"/>
          </a:xfrm>
          <a:custGeom>
            <a:avLst/>
            <a:gdLst>
              <a:gd name="connsiteX0" fmla="*/ 47625 w 266700"/>
              <a:gd name="connsiteY0" fmla="*/ 0 h 819150"/>
              <a:gd name="connsiteX1" fmla="*/ 0 w 266700"/>
              <a:gd name="connsiteY1" fmla="*/ 28575 h 819150"/>
              <a:gd name="connsiteX2" fmla="*/ 0 w 266700"/>
              <a:gd name="connsiteY2" fmla="*/ 142875 h 819150"/>
              <a:gd name="connsiteX3" fmla="*/ 19050 w 266700"/>
              <a:gd name="connsiteY3" fmla="*/ 247650 h 819150"/>
              <a:gd name="connsiteX4" fmla="*/ 66675 w 266700"/>
              <a:gd name="connsiteY4" fmla="*/ 304800 h 819150"/>
              <a:gd name="connsiteX5" fmla="*/ 95250 w 266700"/>
              <a:gd name="connsiteY5" fmla="*/ 381000 h 819150"/>
              <a:gd name="connsiteX6" fmla="*/ 104775 w 266700"/>
              <a:gd name="connsiteY6" fmla="*/ 533400 h 819150"/>
              <a:gd name="connsiteX7" fmla="*/ 123825 w 266700"/>
              <a:gd name="connsiteY7" fmla="*/ 676275 h 819150"/>
              <a:gd name="connsiteX8" fmla="*/ 171450 w 266700"/>
              <a:gd name="connsiteY8" fmla="*/ 733425 h 819150"/>
              <a:gd name="connsiteX9" fmla="*/ 238125 w 266700"/>
              <a:gd name="connsiteY9" fmla="*/ 790575 h 819150"/>
              <a:gd name="connsiteX10" fmla="*/ 266700 w 266700"/>
              <a:gd name="connsiteY10" fmla="*/ 819150 h 8191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</a:cxnLst>
            <a:rect l="l" t="t" r="r" b="b"/>
            <a:pathLst>
              <a:path w="266700" h="819150">
                <a:moveTo>
                  <a:pt x="47625" y="0"/>
                </a:moveTo>
                <a:lnTo>
                  <a:pt x="0" y="28575"/>
                </a:lnTo>
                <a:lnTo>
                  <a:pt x="0" y="142875"/>
                </a:lnTo>
                <a:lnTo>
                  <a:pt x="19050" y="247650"/>
                </a:lnTo>
                <a:lnTo>
                  <a:pt x="66675" y="304800"/>
                </a:lnTo>
                <a:lnTo>
                  <a:pt x="95250" y="381000"/>
                </a:lnTo>
                <a:lnTo>
                  <a:pt x="104775" y="533400"/>
                </a:lnTo>
                <a:lnTo>
                  <a:pt x="123825" y="676275"/>
                </a:lnTo>
                <a:lnTo>
                  <a:pt x="171450" y="733425"/>
                </a:lnTo>
                <a:lnTo>
                  <a:pt x="238125" y="790575"/>
                </a:lnTo>
                <a:lnTo>
                  <a:pt x="266700" y="8191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9" name="Полилиния 8"/>
          <p:cNvSpPr/>
          <p:nvPr/>
        </p:nvSpPr>
        <p:spPr>
          <a:xfrm>
            <a:off x="352425" y="2438400"/>
            <a:ext cx="1200150" cy="609600"/>
          </a:xfrm>
          <a:custGeom>
            <a:avLst/>
            <a:gdLst>
              <a:gd name="connsiteX0" fmla="*/ 0 w 1200150"/>
              <a:gd name="connsiteY0" fmla="*/ 0 h 609600"/>
              <a:gd name="connsiteX1" fmla="*/ 142875 w 1200150"/>
              <a:gd name="connsiteY1" fmla="*/ 28575 h 609600"/>
              <a:gd name="connsiteX2" fmla="*/ 190500 w 1200150"/>
              <a:gd name="connsiteY2" fmla="*/ 123825 h 609600"/>
              <a:gd name="connsiteX3" fmla="*/ 247650 w 1200150"/>
              <a:gd name="connsiteY3" fmla="*/ 180975 h 609600"/>
              <a:gd name="connsiteX4" fmla="*/ 314325 w 1200150"/>
              <a:gd name="connsiteY4" fmla="*/ 295275 h 609600"/>
              <a:gd name="connsiteX5" fmla="*/ 371475 w 1200150"/>
              <a:gd name="connsiteY5" fmla="*/ 428625 h 609600"/>
              <a:gd name="connsiteX6" fmla="*/ 371475 w 1200150"/>
              <a:gd name="connsiteY6" fmla="*/ 428625 h 609600"/>
              <a:gd name="connsiteX7" fmla="*/ 495300 w 1200150"/>
              <a:gd name="connsiteY7" fmla="*/ 504825 h 609600"/>
              <a:gd name="connsiteX8" fmla="*/ 561975 w 1200150"/>
              <a:gd name="connsiteY8" fmla="*/ 542925 h 609600"/>
              <a:gd name="connsiteX9" fmla="*/ 714375 w 1200150"/>
              <a:gd name="connsiteY9" fmla="*/ 590550 h 609600"/>
              <a:gd name="connsiteX10" fmla="*/ 781050 w 1200150"/>
              <a:gd name="connsiteY10" fmla="*/ 609600 h 609600"/>
              <a:gd name="connsiteX11" fmla="*/ 914400 w 1200150"/>
              <a:gd name="connsiteY11" fmla="*/ 552450 h 609600"/>
              <a:gd name="connsiteX12" fmla="*/ 1000125 w 1200150"/>
              <a:gd name="connsiteY12" fmla="*/ 533400 h 609600"/>
              <a:gd name="connsiteX13" fmla="*/ 1095375 w 1200150"/>
              <a:gd name="connsiteY13" fmla="*/ 533400 h 609600"/>
              <a:gd name="connsiteX14" fmla="*/ 1095375 w 1200150"/>
              <a:gd name="connsiteY14" fmla="*/ 533400 h 609600"/>
              <a:gd name="connsiteX15" fmla="*/ 1171575 w 1200150"/>
              <a:gd name="connsiteY15" fmla="*/ 571500 h 609600"/>
              <a:gd name="connsiteX16" fmla="*/ 1200150 w 1200150"/>
              <a:gd name="connsiteY16" fmla="*/ 571500 h 6096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</a:cxnLst>
            <a:rect l="l" t="t" r="r" b="b"/>
            <a:pathLst>
              <a:path w="1200150" h="609600">
                <a:moveTo>
                  <a:pt x="0" y="0"/>
                </a:moveTo>
                <a:lnTo>
                  <a:pt x="142875" y="28575"/>
                </a:lnTo>
                <a:lnTo>
                  <a:pt x="190500" y="123825"/>
                </a:lnTo>
                <a:lnTo>
                  <a:pt x="247650" y="180975"/>
                </a:lnTo>
                <a:lnTo>
                  <a:pt x="314325" y="295275"/>
                </a:lnTo>
                <a:lnTo>
                  <a:pt x="371475" y="428625"/>
                </a:lnTo>
                <a:lnTo>
                  <a:pt x="371475" y="428625"/>
                </a:lnTo>
                <a:lnTo>
                  <a:pt x="495300" y="504825"/>
                </a:lnTo>
                <a:lnTo>
                  <a:pt x="561975" y="542925"/>
                </a:lnTo>
                <a:lnTo>
                  <a:pt x="714375" y="590550"/>
                </a:lnTo>
                <a:lnTo>
                  <a:pt x="781050" y="609600"/>
                </a:lnTo>
                <a:lnTo>
                  <a:pt x="914400" y="552450"/>
                </a:lnTo>
                <a:lnTo>
                  <a:pt x="1000125" y="533400"/>
                </a:lnTo>
                <a:lnTo>
                  <a:pt x="1095375" y="533400"/>
                </a:lnTo>
                <a:lnTo>
                  <a:pt x="1095375" y="533400"/>
                </a:lnTo>
                <a:lnTo>
                  <a:pt x="1171575" y="571500"/>
                </a:lnTo>
                <a:lnTo>
                  <a:pt x="1200150" y="57150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0" name="Полилиния 9"/>
          <p:cNvSpPr/>
          <p:nvPr/>
        </p:nvSpPr>
        <p:spPr>
          <a:xfrm>
            <a:off x="1533526" y="3000375"/>
            <a:ext cx="195484" cy="115358"/>
          </a:xfrm>
          <a:custGeom>
            <a:avLst/>
            <a:gdLst>
              <a:gd name="connsiteX0" fmla="*/ 0 w 200025"/>
              <a:gd name="connsiteY0" fmla="*/ 0 h 133350"/>
              <a:gd name="connsiteX1" fmla="*/ 57150 w 200025"/>
              <a:gd name="connsiteY1" fmla="*/ 9525 h 133350"/>
              <a:gd name="connsiteX2" fmla="*/ 123825 w 200025"/>
              <a:gd name="connsiteY2" fmla="*/ 19050 h 133350"/>
              <a:gd name="connsiteX3" fmla="*/ 161925 w 200025"/>
              <a:gd name="connsiteY3" fmla="*/ 66675 h 133350"/>
              <a:gd name="connsiteX4" fmla="*/ 200025 w 200025"/>
              <a:gd name="connsiteY4" fmla="*/ 133350 h 1333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00025" h="133350">
                <a:moveTo>
                  <a:pt x="0" y="0"/>
                </a:moveTo>
                <a:lnTo>
                  <a:pt x="57150" y="9525"/>
                </a:lnTo>
                <a:lnTo>
                  <a:pt x="123825" y="19050"/>
                </a:lnTo>
                <a:lnTo>
                  <a:pt x="161925" y="66675"/>
                </a:lnTo>
                <a:lnTo>
                  <a:pt x="200025" y="13335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11" name="Полилиния 10"/>
          <p:cNvSpPr/>
          <p:nvPr/>
        </p:nvSpPr>
        <p:spPr>
          <a:xfrm>
            <a:off x="2447925" y="3133725"/>
            <a:ext cx="57150" cy="28575"/>
          </a:xfrm>
          <a:custGeom>
            <a:avLst/>
            <a:gdLst>
              <a:gd name="connsiteX0" fmla="*/ 57150 w 57150"/>
              <a:gd name="connsiteY0" fmla="*/ 28575 h 28575"/>
              <a:gd name="connsiteX1" fmla="*/ 0 w 57150"/>
              <a:gd name="connsiteY1" fmla="*/ 0 h 2857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</a:cxnLst>
            <a:rect l="l" t="t" r="r" b="b"/>
            <a:pathLst>
              <a:path w="57150" h="28575">
                <a:moveTo>
                  <a:pt x="57150" y="28575"/>
                </a:moveTo>
                <a:lnTo>
                  <a:pt x="0" y="0"/>
                </a:lnTo>
              </a:path>
            </a:pathLst>
          </a:custGeom>
          <a:ln w="25400">
            <a:solidFill>
              <a:schemeClr val="tx1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ru-RU">
              <a:solidFill>
                <a:srgbClr val="0070C0"/>
              </a:solidFill>
            </a:endParaRPr>
          </a:p>
        </p:txBody>
      </p:sp>
      <p:sp>
        <p:nvSpPr>
          <p:cNvPr id="237" name="Rectangle 58"/>
          <p:cNvSpPr>
            <a:spLocks noChangeArrowheads="1"/>
          </p:cNvSpPr>
          <p:nvPr/>
        </p:nvSpPr>
        <p:spPr bwMode="auto">
          <a:xfrm>
            <a:off x="388898" y="6172994"/>
            <a:ext cx="5404155" cy="508110"/>
          </a:xfrm>
          <a:prstGeom prst="rect">
            <a:avLst/>
          </a:prstGeom>
          <a:solidFill>
            <a:srgbClr val="FFFFFF"/>
          </a:solidFill>
          <a:ln w="12700">
            <a:solidFill>
              <a:srgbClr val="FF0000"/>
            </a:solidFill>
            <a:miter lim="800000"/>
            <a:headEnd/>
            <a:tailEnd/>
          </a:ln>
        </p:spPr>
        <p:txBody>
          <a:bodyPr wrap="square" lIns="106934" tIns="53478" rIns="106934" bIns="53478">
            <a:spAutoFit/>
          </a:bodyPr>
          <a:lstStyle/>
          <a:p>
            <a:pPr algn="just" defTabSz="1032999"/>
            <a:r>
              <a:rPr lang="ru-RU" altLang="ru-RU" sz="1300" b="1" dirty="0">
                <a:solidFill>
                  <a:srgbClr val="000000"/>
                </a:solidFill>
              </a:rPr>
              <a:t>В 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готовности находится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174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пункта обогрева, из них:                                       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145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стационарных,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19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мобильных и </a:t>
            </a:r>
            <a:r>
              <a:rPr lang="ru-RU" altLang="ru-RU" sz="1300" b="1" dirty="0" smtClean="0">
                <a:solidFill>
                  <a:srgbClr val="FF0000"/>
                </a:solidFill>
              </a:rPr>
              <a:t>10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 </a:t>
            </a:r>
            <a:r>
              <a:rPr lang="ru-RU" altLang="ru-RU" sz="1300" b="1" dirty="0">
                <a:solidFill>
                  <a:srgbClr val="000000"/>
                </a:solidFill>
              </a:rPr>
              <a:t>подвижных пунктов </a:t>
            </a:r>
            <a:r>
              <a:rPr lang="ru-RU" altLang="ru-RU" sz="1300" b="1" dirty="0" smtClean="0">
                <a:solidFill>
                  <a:srgbClr val="000000"/>
                </a:solidFill>
              </a:rPr>
              <a:t>обогрева.</a:t>
            </a:r>
            <a:endParaRPr lang="ru-RU" altLang="ru-RU" sz="1300" b="1" dirty="0">
              <a:solidFill>
                <a:srgbClr val="000000"/>
              </a:solidFill>
            </a:endParaRPr>
          </a:p>
        </p:txBody>
      </p:sp>
      <p:sp>
        <p:nvSpPr>
          <p:cNvPr id="238" name="Овал 237"/>
          <p:cNvSpPr>
            <a:spLocks noChangeAspect="1"/>
          </p:cNvSpPr>
          <p:nvPr/>
        </p:nvSpPr>
        <p:spPr bwMode="auto">
          <a:xfrm>
            <a:off x="9916203" y="5332643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/>
            <a:r>
              <a:rPr lang="ru-RU" sz="1400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</a:t>
            </a:r>
          </a:p>
        </p:txBody>
      </p:sp>
      <p:sp>
        <p:nvSpPr>
          <p:cNvPr id="240" name="Text Box 149"/>
          <p:cNvSpPr txBox="1">
            <a:spLocks noChangeArrowheads="1"/>
          </p:cNvSpPr>
          <p:nvPr/>
        </p:nvSpPr>
        <p:spPr bwMode="auto">
          <a:xfrm>
            <a:off x="1701228" y="2852807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/>
              <a:t>735 км</a:t>
            </a:r>
          </a:p>
        </p:txBody>
      </p:sp>
      <p:sp>
        <p:nvSpPr>
          <p:cNvPr id="241" name="Text Box 149"/>
          <p:cNvSpPr txBox="1">
            <a:spLocks noChangeArrowheads="1"/>
          </p:cNvSpPr>
          <p:nvPr/>
        </p:nvSpPr>
        <p:spPr bwMode="auto">
          <a:xfrm>
            <a:off x="9159620" y="3470642"/>
            <a:ext cx="495334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lvl1pPr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1pPr>
            <a:lvl2pPr marL="742950" indent="-28575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2pPr>
            <a:lvl3pPr marL="11430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3pPr>
            <a:lvl4pPr marL="16002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4pPr>
            <a:lvl5pPr marL="2057400" indent="-228600" defTabSz="614363" eaLnBrk="0" hangingPunct="0">
              <a:defRPr sz="2000">
                <a:solidFill>
                  <a:schemeClr val="tx1"/>
                </a:solidFill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solidFill>
                  <a:schemeClr val="tx1"/>
                </a:solidFill>
                <a:latin typeface="Arial" charset="0"/>
              </a:defRPr>
            </a:lvl9pPr>
          </a:lstStyle>
          <a:p>
            <a:pPr algn="ctr" defTabSz="729613" eaLnBrk="1" fontAlgn="auto" hangingPunct="1">
              <a:spcBef>
                <a:spcPts val="0"/>
              </a:spcBef>
              <a:spcAft>
                <a:spcPts val="0"/>
              </a:spcAft>
              <a:defRPr/>
            </a:pPr>
            <a:r>
              <a:rPr lang="ru-RU" sz="700" b="1" kern="0" dirty="0" smtClean="0">
                <a:solidFill>
                  <a:prstClr val="white"/>
                </a:solidFill>
                <a:latin typeface="Times New Roman" pitchFamily="18" charset="0"/>
                <a:cs typeface="Times New Roman" pitchFamily="18" charset="0"/>
              </a:rPr>
              <a:t>1168  км</a:t>
            </a:r>
            <a:endParaRPr lang="ru-RU" sz="1600" b="1" kern="0" dirty="0">
              <a:solidFill>
                <a:prstClr val="white"/>
              </a:solidFill>
              <a:latin typeface="Times New Roman" pitchFamily="18" charset="0"/>
              <a:cs typeface="Times New Roman" pitchFamily="18" charset="0"/>
            </a:endParaRPr>
          </a:p>
        </p:txBody>
      </p:sp>
      <p:sp>
        <p:nvSpPr>
          <p:cNvPr id="242" name="Text Box 149"/>
          <p:cNvSpPr txBox="1">
            <a:spLocks noChangeArrowheads="1"/>
          </p:cNvSpPr>
          <p:nvPr/>
        </p:nvSpPr>
        <p:spPr bwMode="auto">
          <a:xfrm>
            <a:off x="8549655" y="5529083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1280 </a:t>
            </a:r>
            <a:r>
              <a:rPr lang="ru-RU" dirty="0"/>
              <a:t>км</a:t>
            </a:r>
          </a:p>
        </p:txBody>
      </p:sp>
      <p:sp>
        <p:nvSpPr>
          <p:cNvPr id="243" name="Text Box 149"/>
          <p:cNvSpPr txBox="1">
            <a:spLocks noChangeArrowheads="1"/>
          </p:cNvSpPr>
          <p:nvPr/>
        </p:nvSpPr>
        <p:spPr bwMode="auto">
          <a:xfrm>
            <a:off x="7482795" y="5929927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1239 км</a:t>
            </a:r>
            <a:endParaRPr lang="ru-RU" dirty="0"/>
          </a:p>
        </p:txBody>
      </p:sp>
      <p:sp>
        <p:nvSpPr>
          <p:cNvPr id="249" name="Text Box 149"/>
          <p:cNvSpPr txBox="1">
            <a:spLocks noChangeArrowheads="1"/>
          </p:cNvSpPr>
          <p:nvPr/>
        </p:nvSpPr>
        <p:spPr bwMode="auto">
          <a:xfrm>
            <a:off x="1699419" y="5258898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137 км</a:t>
            </a:r>
            <a:endParaRPr lang="ru-RU" dirty="0"/>
          </a:p>
        </p:txBody>
      </p:sp>
      <p:sp>
        <p:nvSpPr>
          <p:cNvPr id="251" name="Text Box 149"/>
          <p:cNvSpPr txBox="1">
            <a:spLocks noChangeArrowheads="1"/>
          </p:cNvSpPr>
          <p:nvPr/>
        </p:nvSpPr>
        <p:spPr bwMode="auto">
          <a:xfrm>
            <a:off x="8648707" y="6253808"/>
            <a:ext cx="391921" cy="181334"/>
          </a:xfrm>
          <a:prstGeom prst="rect">
            <a:avLst/>
          </a:prstGeom>
          <a:solidFill>
            <a:schemeClr val="accent2"/>
          </a:solidFill>
          <a:ln w="9525">
            <a:solidFill>
              <a:srgbClr val="000000"/>
            </a:solidFill>
            <a:miter lim="800000"/>
            <a:headEnd/>
            <a:tailEnd/>
          </a:ln>
          <a:effectLst/>
          <a:extLst/>
        </p:spPr>
        <p:txBody>
          <a:bodyPr wrap="square" lIns="0" tIns="36450" rIns="0" bIns="36450">
            <a:spAutoFit/>
          </a:bodyPr>
          <a:lstStyle>
            <a:defPPr>
              <a:defRPr lang="ru-RU"/>
            </a:defPPr>
            <a:lvl1pPr algn="ctr" defTabSz="729613" eaLnBrk="1" fontAlgn="auto" hangingPunct="1">
              <a:spcBef>
                <a:spcPts val="0"/>
              </a:spcBef>
              <a:spcAft>
                <a:spcPts val="0"/>
              </a:spcAft>
              <a:defRPr sz="700" b="1" kern="0">
                <a:solidFill>
                  <a:prstClr val="white"/>
                </a:solidFill>
                <a:cs typeface="Times New Roman" pitchFamily="18" charset="0"/>
              </a:defRPr>
            </a:lvl1pPr>
            <a:lvl2pPr marL="742950" indent="-285750" defTabSz="614363" eaLnBrk="0" hangingPunct="0">
              <a:defRPr sz="2000">
                <a:latin typeface="Arial" charset="0"/>
              </a:defRPr>
            </a:lvl2pPr>
            <a:lvl3pPr marL="1143000" indent="-228600" defTabSz="614363" eaLnBrk="0" hangingPunct="0">
              <a:defRPr sz="2000">
                <a:latin typeface="Arial" charset="0"/>
              </a:defRPr>
            </a:lvl3pPr>
            <a:lvl4pPr marL="1600200" indent="-228600" defTabSz="614363" eaLnBrk="0" hangingPunct="0">
              <a:defRPr sz="2000">
                <a:latin typeface="Arial" charset="0"/>
              </a:defRPr>
            </a:lvl4pPr>
            <a:lvl5pPr marL="2057400" indent="-228600" defTabSz="614363" eaLnBrk="0" hangingPunct="0">
              <a:defRPr sz="2000">
                <a:latin typeface="Arial" charset="0"/>
              </a:defRPr>
            </a:lvl5pPr>
            <a:lvl6pPr marL="25146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6pPr>
            <a:lvl7pPr marL="29718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7pPr>
            <a:lvl8pPr marL="34290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8pPr>
            <a:lvl9pPr marL="3886200" indent="-228600" defTabSz="614363" eaLnBrk="0" fontAlgn="base" hangingPunct="0">
              <a:spcBef>
                <a:spcPct val="0"/>
              </a:spcBef>
              <a:spcAft>
                <a:spcPct val="0"/>
              </a:spcAft>
              <a:defRPr sz="2000">
                <a:latin typeface="Arial" charset="0"/>
              </a:defRPr>
            </a:lvl9pPr>
          </a:lstStyle>
          <a:p>
            <a:r>
              <a:rPr lang="ru-RU" dirty="0" smtClean="0"/>
              <a:t>399 км</a:t>
            </a:r>
            <a:endParaRPr lang="ru-RU" dirty="0"/>
          </a:p>
        </p:txBody>
      </p:sp>
      <p:cxnSp>
        <p:nvCxnSpPr>
          <p:cNvPr id="13" name="Прямая со стрелкой 12"/>
          <p:cNvCxnSpPr>
            <a:endCxn id="9" idx="11"/>
          </p:cNvCxnSpPr>
          <p:nvPr/>
        </p:nvCxnSpPr>
        <p:spPr>
          <a:xfrm>
            <a:off x="931829" y="2439670"/>
            <a:ext cx="334996" cy="551180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57" name="Овал 256"/>
          <p:cNvSpPr>
            <a:spLocks noChangeAspect="1"/>
          </p:cNvSpPr>
          <p:nvPr/>
        </p:nvSpPr>
        <p:spPr bwMode="auto">
          <a:xfrm>
            <a:off x="682178" y="2133134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8" name="Овал 257"/>
          <p:cNvSpPr>
            <a:spLocks noChangeAspect="1"/>
          </p:cNvSpPr>
          <p:nvPr/>
        </p:nvSpPr>
        <p:spPr bwMode="auto">
          <a:xfrm>
            <a:off x="9120436" y="495169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10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60" name="Прямая со стрелкой 259"/>
          <p:cNvCxnSpPr>
            <a:endCxn id="5" idx="19"/>
          </p:cNvCxnSpPr>
          <p:nvPr/>
        </p:nvCxnSpPr>
        <p:spPr>
          <a:xfrm flipH="1">
            <a:off x="9135533" y="5277647"/>
            <a:ext cx="154032" cy="361153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67" name="Прямая со стрелкой 266"/>
          <p:cNvCxnSpPr>
            <a:endCxn id="8" idx="5"/>
          </p:cNvCxnSpPr>
          <p:nvPr/>
        </p:nvCxnSpPr>
        <p:spPr>
          <a:xfrm flipV="1">
            <a:off x="1099327" y="5591175"/>
            <a:ext cx="586598" cy="119242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0" name="Овал 269"/>
          <p:cNvSpPr>
            <a:spLocks noChangeAspect="1"/>
          </p:cNvSpPr>
          <p:nvPr/>
        </p:nvSpPr>
        <p:spPr bwMode="auto">
          <a:xfrm>
            <a:off x="745970" y="5566766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5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cxnSp>
        <p:nvCxnSpPr>
          <p:cNvPr id="271" name="Прямая со стрелкой 270"/>
          <p:cNvCxnSpPr>
            <a:stCxn id="331" idx="34"/>
            <a:endCxn id="4" idx="22"/>
          </p:cNvCxnSpPr>
          <p:nvPr/>
        </p:nvCxnSpPr>
        <p:spPr>
          <a:xfrm flipV="1">
            <a:off x="6219469" y="4695130"/>
            <a:ext cx="333767" cy="840986"/>
          </a:xfrm>
          <a:prstGeom prst="straightConnector1">
            <a:avLst/>
          </a:prstGeom>
          <a:ln w="15875">
            <a:solidFill>
              <a:srgbClr val="FF0000"/>
            </a:solidFill>
            <a:tailEnd type="arrow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72" name="Овал 271"/>
          <p:cNvSpPr>
            <a:spLocks noChangeAspect="1"/>
          </p:cNvSpPr>
          <p:nvPr/>
        </p:nvSpPr>
        <p:spPr bwMode="auto">
          <a:xfrm>
            <a:off x="5961063" y="5535139"/>
            <a:ext cx="338259" cy="307614"/>
          </a:xfrm>
          <a:prstGeom prst="ellipse">
            <a:avLst/>
          </a:prstGeom>
          <a:solidFill>
            <a:srgbClr val="FFFFFF">
              <a:alpha val="71000"/>
            </a:srgbClr>
          </a:solidFill>
          <a:ln cmpd="tri">
            <a:solidFill>
              <a:srgbClr val="FF0000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/>
          <a:p>
            <a:pPr algn="ctr" defTabSz="912888">
              <a:defRPr/>
            </a:pPr>
            <a:r>
              <a:rPr lang="ru-RU" sz="1400" b="1" dirty="0" smtClean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6</a:t>
            </a:r>
            <a:endParaRPr lang="ru-RU" sz="1400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pic>
        <p:nvPicPr>
          <p:cNvPr id="273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76692" y="2707907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74" name="Прямоугольник 273"/>
          <p:cNvSpPr/>
          <p:nvPr/>
        </p:nvSpPr>
        <p:spPr>
          <a:xfrm>
            <a:off x="4752478" y="4748375"/>
            <a:ext cx="739774" cy="169277"/>
          </a:xfrm>
          <a:prstGeom prst="rect">
            <a:avLst/>
          </a:prstGeom>
          <a:ln>
            <a:noFill/>
          </a:ln>
        </p:spPr>
        <p:txBody>
          <a:bodyPr lIns="0" tIns="0" rIns="0" bIns="0" anchor="ctr" anchorCtr="1">
            <a:spAutoFit/>
          </a:bodyPr>
          <a:lstStyle/>
          <a:p>
            <a:pPr algn="ctr" defTabSz="547824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Аксубаево</a:t>
            </a:r>
          </a:p>
        </p:txBody>
      </p:sp>
      <p:pic>
        <p:nvPicPr>
          <p:cNvPr id="168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154326" y="2717379"/>
            <a:ext cx="360362" cy="335041"/>
          </a:xfrm>
          <a:prstGeom prst="rect">
            <a:avLst/>
          </a:prstGeom>
          <a:noFill/>
          <a:ln>
            <a:noFill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1" name="Прямоугольник 109"/>
          <p:cNvSpPr>
            <a:spLocks noChangeArrowheads="1"/>
          </p:cNvSpPr>
          <p:nvPr/>
        </p:nvSpPr>
        <p:spPr bwMode="auto">
          <a:xfrm>
            <a:off x="5771103" y="1293615"/>
            <a:ext cx="3863030" cy="632255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Метель </a:t>
            </a:r>
            <a:r>
              <a:rPr lang="ru-RU" sz="1200" dirty="0" smtClean="0">
                <a:solidFill>
                  <a:srgbClr val="000000"/>
                </a:solidFill>
              </a:rPr>
              <a:t>с ухудшением видимости до 1000 метров и менее.</a:t>
            </a:r>
            <a:r>
              <a:rPr lang="ru-RU" sz="1200" b="1" dirty="0" smtClean="0">
                <a:solidFill>
                  <a:srgbClr val="000000"/>
                </a:solidFill>
              </a:rPr>
              <a:t> На </a:t>
            </a:r>
            <a:r>
              <a:rPr lang="ru-RU" sz="1200" b="1" dirty="0">
                <a:solidFill>
                  <a:srgbClr val="000000"/>
                </a:solidFill>
              </a:rPr>
              <a:t>дорогах гололедица, местами сильная, снежная каша</a:t>
            </a:r>
            <a:endParaRPr lang="ru-RU" sz="1200" b="1" dirty="0" smtClean="0">
              <a:solidFill>
                <a:srgbClr val="000000"/>
              </a:solidFill>
            </a:endParaRPr>
          </a:p>
        </p:txBody>
      </p:sp>
      <p:pic>
        <p:nvPicPr>
          <p:cNvPr id="172" name="Picture 2" descr="C:\Users\cuks-nach-mon\Desktop\214 (1).gif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6970" y="1341270"/>
            <a:ext cx="285745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3" name="Picture 2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51031" y="860233"/>
            <a:ext cx="280862" cy="259723"/>
          </a:xfrm>
          <a:prstGeom prst="rect">
            <a:avLst/>
          </a:prstGeom>
          <a:solidFill>
            <a:srgbClr val="FF00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74" name="Прямоугольник 105"/>
          <p:cNvSpPr>
            <a:spLocks noChangeArrowheads="1"/>
          </p:cNvSpPr>
          <p:nvPr/>
        </p:nvSpPr>
        <p:spPr bwMode="auto">
          <a:xfrm>
            <a:off x="5771103" y="836415"/>
            <a:ext cx="3863030" cy="3693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>
                <a:solidFill>
                  <a:srgbClr val="000000"/>
                </a:solidFill>
              </a:rPr>
              <a:t>Ветер</a:t>
            </a:r>
          </a:p>
          <a:p>
            <a:pPr algn="just"/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Сильный ветер до </a:t>
            </a:r>
            <a:r>
              <a:rPr lang="ru-RU" altLang="ru-RU" sz="1200" dirty="0" smtClean="0">
                <a:solidFill>
                  <a:srgbClr val="000000"/>
                </a:solidFill>
                <a:cs typeface="Times New Roman" pitchFamily="18" charset="0"/>
              </a:rPr>
              <a:t>15-18 </a:t>
            </a:r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м/с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  <p:pic>
        <p:nvPicPr>
          <p:cNvPr id="175" name="Picture 2" descr="C:\Users\cuks-nach-mon\Desktop\216.gif"/>
          <p:cNvPicPr/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33205" y="1905794"/>
            <a:ext cx="298687" cy="26482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176" name="Прямоугольник 105"/>
          <p:cNvSpPr>
            <a:spLocks noChangeArrowheads="1"/>
          </p:cNvSpPr>
          <p:nvPr/>
        </p:nvSpPr>
        <p:spPr bwMode="auto">
          <a:xfrm>
            <a:off x="5773233" y="1981994"/>
            <a:ext cx="3863030" cy="18466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 smtClean="0">
                <a:solidFill>
                  <a:srgbClr val="000000"/>
                </a:solidFill>
              </a:rPr>
              <a:t>Гололед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46401045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9698" name="Группа 234"/>
          <p:cNvGrpSpPr>
            <a:grpSpLocks/>
          </p:cNvGrpSpPr>
          <p:nvPr/>
        </p:nvGrpSpPr>
        <p:grpSpPr bwMode="auto">
          <a:xfrm>
            <a:off x="9867900" y="5456238"/>
            <a:ext cx="2273300" cy="1174750"/>
            <a:chOff x="793779" y="8202794"/>
            <a:chExt cx="4921221" cy="1392433"/>
          </a:xfrm>
        </p:grpSpPr>
        <p:sp>
          <p:nvSpPr>
            <p:cNvPr id="238" name="Прямоугольник 237"/>
            <p:cNvSpPr/>
            <p:nvPr/>
          </p:nvSpPr>
          <p:spPr>
            <a:xfrm>
              <a:off x="793779" y="8231018"/>
              <a:ext cx="4921221" cy="1364209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932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9" cy="40633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grpSp>
        <p:nvGrpSpPr>
          <p:cNvPr id="29699" name="Группа 5"/>
          <p:cNvGrpSpPr>
            <a:grpSpLocks/>
          </p:cNvGrpSpPr>
          <p:nvPr/>
        </p:nvGrpSpPr>
        <p:grpSpPr bwMode="auto">
          <a:xfrm>
            <a:off x="11537950" y="22225"/>
            <a:ext cx="577850" cy="427038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69805" y="20012"/>
              <a:ext cx="142671" cy="225449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80B209F-DAE8-4E49-9E82-C2347E06AF7B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6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grpSp>
        <p:nvGrpSpPr>
          <p:cNvPr id="29700" name="Группа 132"/>
          <p:cNvGrpSpPr>
            <a:grpSpLocks/>
          </p:cNvGrpSpPr>
          <p:nvPr/>
        </p:nvGrpSpPr>
        <p:grpSpPr bwMode="auto">
          <a:xfrm>
            <a:off x="11649075" y="-28575"/>
            <a:ext cx="541338" cy="403225"/>
            <a:chOff x="8738280" y="-31938"/>
            <a:chExt cx="405720" cy="408349"/>
          </a:xfrm>
        </p:grpSpPr>
        <p:sp>
          <p:nvSpPr>
            <p:cNvPr id="134" name="Равнобедренный треугольник 133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>
              <a:solidFill>
                <a:srgbClr val="FFFF00"/>
              </a:solidFill>
            </a:ln>
            <a:scene3d>
              <a:camera prst="orthographicFront"/>
              <a:lightRig rig="threePt" dir="t"/>
            </a:scene3d>
            <a:sp3d>
              <a:bevelT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 defTabSz="773600">
                <a:defRPr/>
              </a:pPr>
              <a:endParaRPr lang="ru-RU" sz="3800" b="1" dirty="0">
                <a:solidFill>
                  <a:prstClr val="white"/>
                </a:solidFill>
              </a:endParaRPr>
            </a:p>
          </p:txBody>
        </p:sp>
        <p:sp>
          <p:nvSpPr>
            <p:cNvPr id="226" name="TextBox 225"/>
            <p:cNvSpPr txBox="1"/>
            <p:nvPr/>
          </p:nvSpPr>
          <p:spPr bwMode="auto">
            <a:xfrm>
              <a:off x="8869157" y="-31938"/>
              <a:ext cx="143965" cy="326358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spAutoFit/>
            </a:bodyPr>
            <a:lstStyle>
              <a:defPPr>
                <a:defRPr lang="ru-RU"/>
              </a:defPPr>
              <a:lvl1pPr defTabSz="1280006" fontAlgn="auto">
                <a:spcBef>
                  <a:spcPts val="0"/>
                </a:spcBef>
                <a:spcAft>
                  <a:spcPts val="0"/>
                </a:spcAft>
                <a:defRPr sz="2800" b="1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  <a:cs typeface="Times New Roman" panose="02020603050405020304" pitchFamily="18" charset="0"/>
                </a:defRPr>
              </a:lvl1pPr>
            </a:lstStyle>
            <a:p>
              <a:pPr>
                <a:defRPr/>
              </a:pPr>
              <a:fld id="{090E9D15-BF4E-4B8D-BF11-C8333C285A23}" type="slidenum">
                <a:rPr lang="ru-RU" sz="2100"/>
                <a:pPr>
                  <a:defRPr/>
                </a:pPr>
                <a:t>6</a:t>
              </a:fld>
              <a:endParaRPr lang="ru-RU" sz="2100" dirty="0"/>
            </a:p>
          </p:txBody>
        </p:sp>
      </p:grpSp>
      <p:sp>
        <p:nvSpPr>
          <p:cNvPr id="29701" name="Заголовок 1"/>
          <p:cNvSpPr txBox="1">
            <a:spLocks/>
          </p:cNvSpPr>
          <p:nvPr/>
        </p:nvSpPr>
        <p:spPr bwMode="auto">
          <a:xfrm>
            <a:off x="-11113" y="1588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78" tIns="27574" rIns="55178" bIns="27574" anchor="ctr"/>
          <a:lstStyle>
            <a:lvl1pPr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00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00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defTabSz="1254125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defTabSz="1254125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pic>
        <p:nvPicPr>
          <p:cNvPr id="29702" name="Picture 3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899650" y="5927725"/>
            <a:ext cx="279400" cy="254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29703" name="Группа 1"/>
          <p:cNvGrpSpPr>
            <a:grpSpLocks/>
          </p:cNvGrpSpPr>
          <p:nvPr/>
        </p:nvGrpSpPr>
        <p:grpSpPr bwMode="auto">
          <a:xfrm>
            <a:off x="352425" y="809625"/>
            <a:ext cx="9399588" cy="5832475"/>
            <a:chOff x="352229" y="809813"/>
            <a:chExt cx="11493515" cy="5832011"/>
          </a:xfrm>
        </p:grpSpPr>
        <p:pic>
          <p:nvPicPr>
            <p:cNvPr id="29724" name="Picture 2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62810" y="809813"/>
              <a:ext cx="11482934" cy="5832011"/>
            </a:xfrm>
            <a:prstGeom prst="rect">
              <a:avLst/>
            </a:prstGeom>
            <a:solidFill>
              <a:srgbClr val="92D050">
                <a:alpha val="58823"/>
              </a:srgbClr>
            </a:solidFill>
            <a:ln w="0" algn="ctr">
              <a:solidFill>
                <a:srgbClr val="FF6600"/>
              </a:solidFill>
              <a:miter lim="800000"/>
              <a:headEnd/>
              <a:tailEnd/>
            </a:ln>
            <a:effectLst/>
            <a:extLs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grpSp>
          <p:nvGrpSpPr>
            <p:cNvPr id="29725" name="Группа 134"/>
            <p:cNvGrpSpPr>
              <a:grpSpLocks/>
            </p:cNvGrpSpPr>
            <p:nvPr/>
          </p:nvGrpSpPr>
          <p:grpSpPr bwMode="auto">
            <a:xfrm>
              <a:off x="352229" y="816617"/>
              <a:ext cx="11472351" cy="5825206"/>
              <a:chOff x="802758" y="1484784"/>
              <a:chExt cx="7568356" cy="5112568"/>
            </a:xfrm>
          </p:grpSpPr>
          <p:sp>
            <p:nvSpPr>
              <p:cNvPr id="136" name="Овал 135"/>
              <p:cNvSpPr>
                <a:spLocks noChangeAspect="1"/>
              </p:cNvSpPr>
              <p:nvPr/>
            </p:nvSpPr>
            <p:spPr>
              <a:xfrm>
                <a:off x="3660032" y="4358850"/>
                <a:ext cx="286379" cy="248321"/>
              </a:xfrm>
              <a:prstGeom prst="ellipse">
                <a:avLst/>
              </a:prstGeom>
              <a:solidFill>
                <a:schemeClr val="bg2">
                  <a:lumMod val="20000"/>
                  <a:lumOff val="80000"/>
                </a:schemeClr>
              </a:solidFill>
              <a:ln>
                <a:solidFill>
                  <a:srgbClr val="000000"/>
                </a:solidFill>
              </a:ln>
              <a:effectLst/>
              <a:scene3d>
                <a:camera prst="orthographicFront">
                  <a:rot lat="0" lon="0" rev="0"/>
                </a:camera>
                <a:lightRig rig="glow" dir="t">
                  <a:rot lat="0" lon="0" rev="14100000"/>
                </a:lightRig>
              </a:scene3d>
              <a:sp3d prstMaterial="softEdge">
                <a:bevelT w="127000" prst="artDeco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lIns="91428" tIns="45714" rIns="91428" bIns="45714" anchor="ctr"/>
              <a:lstStyle>
                <a:defPPr>
                  <a:defRPr lang="ru-RU"/>
                </a:defPPr>
                <a:lvl1pPr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1pPr>
                <a:lvl2pPr marL="45604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2pPr>
                <a:lvl3pPr marL="912096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3pPr>
                <a:lvl4pPr marL="1368144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4pPr>
                <a:lvl5pPr marL="1824185" algn="l" rtl="0" fontAlgn="base">
                  <a:spcBef>
                    <a:spcPct val="0"/>
                  </a:spcBef>
                  <a:spcAft>
                    <a:spcPct val="0"/>
                  </a:spcAft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5pPr>
                <a:lvl6pPr marL="2280236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6pPr>
                <a:lvl7pPr marL="273628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7pPr>
                <a:lvl8pPr marL="3192333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8pPr>
                <a:lvl9pPr marL="3648379" algn="l" defTabSz="912096" rtl="0" eaLnBrk="1" latinLnBrk="0" hangingPunct="1">
                  <a:defRPr sz="1300" kern="1200">
                    <a:solidFill>
                      <a:schemeClr val="lt1"/>
                    </a:solidFill>
                    <a:latin typeface="+mn-lt"/>
                    <a:ea typeface="+mn-ea"/>
                    <a:cs typeface="+mn-cs"/>
                  </a:defRPr>
                </a:lvl9pPr>
              </a:lstStyle>
              <a:p>
                <a:pPr algn="ctr">
                  <a:defRPr/>
                </a:pPr>
                <a:r>
                  <a:rPr lang="ru-RU" sz="1200" b="1" dirty="0">
                    <a:solidFill>
                      <a:srgbClr val="002060"/>
                    </a:solidFill>
                    <a:latin typeface="Times New Roman" panose="02020603050405020304" pitchFamily="18" charset="0"/>
                    <a:cs typeface="Times New Roman" panose="02020603050405020304" pitchFamily="18" charset="0"/>
                  </a:rPr>
                  <a:t>1</a:t>
                </a:r>
              </a:p>
            </p:txBody>
          </p:sp>
          <p:pic>
            <p:nvPicPr>
              <p:cNvPr id="29747" name="Picture 2"/>
              <p:cNvPicPr>
                <a:picLocks noChangeAspect="1" noChangeArrowheads="1"/>
              </p:cNvPicPr>
              <p:nvPr/>
            </p:nvPicPr>
            <p:blipFill>
              <a:blip r:embed="rId4" cstate="print">
                <a:extLst>
                  <a:ext uri="{28A0092B-C50C-407E-A947-70E740481C1C}">
                    <a14:useLocalDpi xmlns:a14="http://schemas.microsoft.com/office/drawing/2010/main" val="0"/>
                  </a:ext>
                </a:extLst>
              </a:blip>
              <a:srcRect l="27133" t="6158" r="24741" b="8182"/>
              <a:stretch>
                <a:fillRect/>
              </a:stretch>
            </p:blipFill>
            <p:spPr bwMode="auto">
              <a:xfrm>
                <a:off x="802758" y="1484784"/>
                <a:ext cx="7568356" cy="5112568"/>
              </a:xfrm>
              <a:prstGeom prst="rect">
                <a:avLst/>
              </a:prstGeom>
              <a:solidFill>
                <a:srgbClr val="FFFFFF"/>
              </a:solidFill>
              <a:ln w="38100" algn="ctr">
                <a:solidFill>
                  <a:srgbClr val="00206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</p:pic>
          <p:sp>
            <p:nvSpPr>
              <p:cNvPr id="138" name="Полилиния 137"/>
              <p:cNvSpPr/>
              <p:nvPr/>
            </p:nvSpPr>
            <p:spPr>
              <a:xfrm>
                <a:off x="5830045" y="3171055"/>
                <a:ext cx="991296" cy="866031"/>
              </a:xfrm>
              <a:custGeom>
                <a:avLst/>
                <a:gdLst>
                  <a:gd name="connsiteX0" fmla="*/ 150142 w 1183605"/>
                  <a:gd name="connsiteY0" fmla="*/ 400050 h 1028700"/>
                  <a:gd name="connsiteX1" fmla="*/ 178717 w 1183605"/>
                  <a:gd name="connsiteY1" fmla="*/ 423862 h 1028700"/>
                  <a:gd name="connsiteX2" fmla="*/ 188242 w 1183605"/>
                  <a:gd name="connsiteY2" fmla="*/ 442912 h 1028700"/>
                  <a:gd name="connsiteX3" fmla="*/ 202530 w 1183605"/>
                  <a:gd name="connsiteY3" fmla="*/ 447675 h 1028700"/>
                  <a:gd name="connsiteX4" fmla="*/ 216817 w 1183605"/>
                  <a:gd name="connsiteY4" fmla="*/ 457200 h 1028700"/>
                  <a:gd name="connsiteX5" fmla="*/ 331117 w 1183605"/>
                  <a:gd name="connsiteY5" fmla="*/ 452437 h 1028700"/>
                  <a:gd name="connsiteX6" fmla="*/ 373980 w 1183605"/>
                  <a:gd name="connsiteY6" fmla="*/ 447675 h 1028700"/>
                  <a:gd name="connsiteX7" fmla="*/ 445417 w 1183605"/>
                  <a:gd name="connsiteY7" fmla="*/ 414337 h 1028700"/>
                  <a:gd name="connsiteX8" fmla="*/ 445417 w 1183605"/>
                  <a:gd name="connsiteY8" fmla="*/ 414337 h 1028700"/>
                  <a:gd name="connsiteX9" fmla="*/ 473992 w 1183605"/>
                  <a:gd name="connsiteY9" fmla="*/ 395287 h 1028700"/>
                  <a:gd name="connsiteX10" fmla="*/ 488280 w 1183605"/>
                  <a:gd name="connsiteY10" fmla="*/ 385762 h 1028700"/>
                  <a:gd name="connsiteX11" fmla="*/ 497805 w 1183605"/>
                  <a:gd name="connsiteY11" fmla="*/ 371475 h 1028700"/>
                  <a:gd name="connsiteX12" fmla="*/ 502567 w 1183605"/>
                  <a:gd name="connsiteY12" fmla="*/ 352425 h 1028700"/>
                  <a:gd name="connsiteX13" fmla="*/ 493042 w 1183605"/>
                  <a:gd name="connsiteY13" fmla="*/ 276225 h 1028700"/>
                  <a:gd name="connsiteX14" fmla="*/ 488280 w 1183605"/>
                  <a:gd name="connsiteY14" fmla="*/ 247650 h 1028700"/>
                  <a:gd name="connsiteX15" fmla="*/ 478755 w 1183605"/>
                  <a:gd name="connsiteY15" fmla="*/ 219075 h 1028700"/>
                  <a:gd name="connsiteX16" fmla="*/ 473992 w 1183605"/>
                  <a:gd name="connsiteY16" fmla="*/ 147637 h 1028700"/>
                  <a:gd name="connsiteX17" fmla="*/ 464467 w 1183605"/>
                  <a:gd name="connsiteY17" fmla="*/ 119062 h 1028700"/>
                  <a:gd name="connsiteX18" fmla="*/ 469230 w 1183605"/>
                  <a:gd name="connsiteY18" fmla="*/ 80962 h 1028700"/>
                  <a:gd name="connsiteX19" fmla="*/ 483517 w 1183605"/>
                  <a:gd name="connsiteY19" fmla="*/ 76200 h 1028700"/>
                  <a:gd name="connsiteX20" fmla="*/ 607342 w 1183605"/>
                  <a:gd name="connsiteY20" fmla="*/ 80962 h 1028700"/>
                  <a:gd name="connsiteX21" fmla="*/ 726405 w 1183605"/>
                  <a:gd name="connsiteY21" fmla="*/ 76200 h 1028700"/>
                  <a:gd name="connsiteX22" fmla="*/ 745455 w 1183605"/>
                  <a:gd name="connsiteY22" fmla="*/ 71437 h 1028700"/>
                  <a:gd name="connsiteX23" fmla="*/ 778792 w 1183605"/>
                  <a:gd name="connsiteY23" fmla="*/ 47625 h 1028700"/>
                  <a:gd name="connsiteX24" fmla="*/ 797842 w 1183605"/>
                  <a:gd name="connsiteY24" fmla="*/ 42862 h 1028700"/>
                  <a:gd name="connsiteX25" fmla="*/ 826417 w 1183605"/>
                  <a:gd name="connsiteY25" fmla="*/ 28575 h 1028700"/>
                  <a:gd name="connsiteX26" fmla="*/ 840705 w 1183605"/>
                  <a:gd name="connsiteY26" fmla="*/ 19050 h 1028700"/>
                  <a:gd name="connsiteX27" fmla="*/ 869280 w 1183605"/>
                  <a:gd name="connsiteY27" fmla="*/ 9525 h 1028700"/>
                  <a:gd name="connsiteX28" fmla="*/ 883567 w 1183605"/>
                  <a:gd name="connsiteY28" fmla="*/ 4762 h 1028700"/>
                  <a:gd name="connsiteX29" fmla="*/ 897855 w 1183605"/>
                  <a:gd name="connsiteY29" fmla="*/ 0 h 1028700"/>
                  <a:gd name="connsiteX30" fmla="*/ 916905 w 1183605"/>
                  <a:gd name="connsiteY30" fmla="*/ 4762 h 1028700"/>
                  <a:gd name="connsiteX31" fmla="*/ 921667 w 1183605"/>
                  <a:gd name="connsiteY31" fmla="*/ 19050 h 1028700"/>
                  <a:gd name="connsiteX32" fmla="*/ 912142 w 1183605"/>
                  <a:gd name="connsiteY32" fmla="*/ 95250 h 1028700"/>
                  <a:gd name="connsiteX33" fmla="*/ 916905 w 1183605"/>
                  <a:gd name="connsiteY33" fmla="*/ 138112 h 1028700"/>
                  <a:gd name="connsiteX34" fmla="*/ 931192 w 1183605"/>
                  <a:gd name="connsiteY34" fmla="*/ 147637 h 1028700"/>
                  <a:gd name="connsiteX35" fmla="*/ 978817 w 1183605"/>
                  <a:gd name="connsiteY35" fmla="*/ 142875 h 1028700"/>
                  <a:gd name="connsiteX36" fmla="*/ 1064542 w 1183605"/>
                  <a:gd name="connsiteY36" fmla="*/ 138112 h 1028700"/>
                  <a:gd name="connsiteX37" fmla="*/ 1078830 w 1183605"/>
                  <a:gd name="connsiteY37" fmla="*/ 133350 h 1028700"/>
                  <a:gd name="connsiteX38" fmla="*/ 1183605 w 1183605"/>
                  <a:gd name="connsiteY38" fmla="*/ 133350 h 1028700"/>
                  <a:gd name="connsiteX39" fmla="*/ 1178842 w 1183605"/>
                  <a:gd name="connsiteY39" fmla="*/ 166687 h 1028700"/>
                  <a:gd name="connsiteX40" fmla="*/ 1145505 w 1183605"/>
                  <a:gd name="connsiteY40" fmla="*/ 180975 h 1028700"/>
                  <a:gd name="connsiteX41" fmla="*/ 1140742 w 1183605"/>
                  <a:gd name="connsiteY41" fmla="*/ 200025 h 1028700"/>
                  <a:gd name="connsiteX42" fmla="*/ 1169317 w 1183605"/>
                  <a:gd name="connsiteY42" fmla="*/ 219075 h 1028700"/>
                  <a:gd name="connsiteX43" fmla="*/ 1174080 w 1183605"/>
                  <a:gd name="connsiteY43" fmla="*/ 233362 h 1028700"/>
                  <a:gd name="connsiteX44" fmla="*/ 1145505 w 1183605"/>
                  <a:gd name="connsiteY44" fmla="*/ 252412 h 1028700"/>
                  <a:gd name="connsiteX45" fmla="*/ 1121692 w 1183605"/>
                  <a:gd name="connsiteY45" fmla="*/ 280987 h 1028700"/>
                  <a:gd name="connsiteX46" fmla="*/ 1107405 w 1183605"/>
                  <a:gd name="connsiteY46" fmla="*/ 295275 h 1028700"/>
                  <a:gd name="connsiteX47" fmla="*/ 1088355 w 1183605"/>
                  <a:gd name="connsiteY47" fmla="*/ 323850 h 1028700"/>
                  <a:gd name="connsiteX48" fmla="*/ 1078830 w 1183605"/>
                  <a:gd name="connsiteY48" fmla="*/ 338137 h 1028700"/>
                  <a:gd name="connsiteX49" fmla="*/ 1074067 w 1183605"/>
                  <a:gd name="connsiteY49" fmla="*/ 385762 h 1028700"/>
                  <a:gd name="connsiteX50" fmla="*/ 1064542 w 1183605"/>
                  <a:gd name="connsiteY50" fmla="*/ 400050 h 1028700"/>
                  <a:gd name="connsiteX51" fmla="*/ 907380 w 1183605"/>
                  <a:gd name="connsiteY51" fmla="*/ 423862 h 1028700"/>
                  <a:gd name="connsiteX52" fmla="*/ 883567 w 1183605"/>
                  <a:gd name="connsiteY52" fmla="*/ 447675 h 1028700"/>
                  <a:gd name="connsiteX53" fmla="*/ 869280 w 1183605"/>
                  <a:gd name="connsiteY53" fmla="*/ 523875 h 1028700"/>
                  <a:gd name="connsiteX54" fmla="*/ 874042 w 1183605"/>
                  <a:gd name="connsiteY54" fmla="*/ 552450 h 1028700"/>
                  <a:gd name="connsiteX55" fmla="*/ 888330 w 1183605"/>
                  <a:gd name="connsiteY55" fmla="*/ 557212 h 1028700"/>
                  <a:gd name="connsiteX56" fmla="*/ 907380 w 1183605"/>
                  <a:gd name="connsiteY56" fmla="*/ 561975 h 1028700"/>
                  <a:gd name="connsiteX57" fmla="*/ 935955 w 1183605"/>
                  <a:gd name="connsiteY57" fmla="*/ 571500 h 1028700"/>
                  <a:gd name="connsiteX58" fmla="*/ 978817 w 1183605"/>
                  <a:gd name="connsiteY58" fmla="*/ 585787 h 1028700"/>
                  <a:gd name="connsiteX59" fmla="*/ 1007392 w 1183605"/>
                  <a:gd name="connsiteY59" fmla="*/ 595312 h 1028700"/>
                  <a:gd name="connsiteX60" fmla="*/ 1083592 w 1183605"/>
                  <a:gd name="connsiteY60" fmla="*/ 600075 h 1028700"/>
                  <a:gd name="connsiteX61" fmla="*/ 1093117 w 1183605"/>
                  <a:gd name="connsiteY61" fmla="*/ 614362 h 1028700"/>
                  <a:gd name="connsiteX62" fmla="*/ 1083592 w 1183605"/>
                  <a:gd name="connsiteY62" fmla="*/ 647700 h 1028700"/>
                  <a:gd name="connsiteX63" fmla="*/ 1069305 w 1183605"/>
                  <a:gd name="connsiteY63" fmla="*/ 652462 h 1028700"/>
                  <a:gd name="connsiteX64" fmla="*/ 1064542 w 1183605"/>
                  <a:gd name="connsiteY64" fmla="*/ 719137 h 1028700"/>
                  <a:gd name="connsiteX65" fmla="*/ 1078830 w 1183605"/>
                  <a:gd name="connsiteY65" fmla="*/ 728662 h 1028700"/>
                  <a:gd name="connsiteX66" fmla="*/ 1102642 w 1183605"/>
                  <a:gd name="connsiteY66" fmla="*/ 771525 h 1028700"/>
                  <a:gd name="connsiteX67" fmla="*/ 1116930 w 1183605"/>
                  <a:gd name="connsiteY67" fmla="*/ 800100 h 1028700"/>
                  <a:gd name="connsiteX68" fmla="*/ 1121692 w 1183605"/>
                  <a:gd name="connsiteY68" fmla="*/ 847725 h 1028700"/>
                  <a:gd name="connsiteX69" fmla="*/ 1107405 w 1183605"/>
                  <a:gd name="connsiteY69" fmla="*/ 862012 h 1028700"/>
                  <a:gd name="connsiteX70" fmla="*/ 1059780 w 1183605"/>
                  <a:gd name="connsiteY70" fmla="*/ 876300 h 1028700"/>
                  <a:gd name="connsiteX71" fmla="*/ 1045492 w 1183605"/>
                  <a:gd name="connsiteY71" fmla="*/ 890587 h 1028700"/>
                  <a:gd name="connsiteX72" fmla="*/ 1016917 w 1183605"/>
                  <a:gd name="connsiteY72" fmla="*/ 900112 h 1028700"/>
                  <a:gd name="connsiteX73" fmla="*/ 1002630 w 1183605"/>
                  <a:gd name="connsiteY73" fmla="*/ 909637 h 1028700"/>
                  <a:gd name="connsiteX74" fmla="*/ 997867 w 1183605"/>
                  <a:gd name="connsiteY74" fmla="*/ 928687 h 1028700"/>
                  <a:gd name="connsiteX75" fmla="*/ 993105 w 1183605"/>
                  <a:gd name="connsiteY75" fmla="*/ 971550 h 1028700"/>
                  <a:gd name="connsiteX76" fmla="*/ 964530 w 1183605"/>
                  <a:gd name="connsiteY76" fmla="*/ 981075 h 1028700"/>
                  <a:gd name="connsiteX77" fmla="*/ 950242 w 1183605"/>
                  <a:gd name="connsiteY77" fmla="*/ 990600 h 1028700"/>
                  <a:gd name="connsiteX78" fmla="*/ 931192 w 1183605"/>
                  <a:gd name="connsiteY78" fmla="*/ 995362 h 1028700"/>
                  <a:gd name="connsiteX79" fmla="*/ 916905 w 1183605"/>
                  <a:gd name="connsiteY79" fmla="*/ 1004887 h 1028700"/>
                  <a:gd name="connsiteX80" fmla="*/ 845467 w 1183605"/>
                  <a:gd name="connsiteY80" fmla="*/ 1004887 h 1028700"/>
                  <a:gd name="connsiteX81" fmla="*/ 726405 w 1183605"/>
                  <a:gd name="connsiteY81" fmla="*/ 1000125 h 1028700"/>
                  <a:gd name="connsiteX82" fmla="*/ 712117 w 1183605"/>
                  <a:gd name="connsiteY82" fmla="*/ 1009650 h 1028700"/>
                  <a:gd name="connsiteX83" fmla="*/ 697830 w 1183605"/>
                  <a:gd name="connsiteY83" fmla="*/ 1023937 h 1028700"/>
                  <a:gd name="connsiteX84" fmla="*/ 678780 w 1183605"/>
                  <a:gd name="connsiteY84" fmla="*/ 1028700 h 1028700"/>
                  <a:gd name="connsiteX85" fmla="*/ 612105 w 1183605"/>
                  <a:gd name="connsiteY85" fmla="*/ 1019175 h 1028700"/>
                  <a:gd name="connsiteX86" fmla="*/ 621630 w 1183605"/>
                  <a:gd name="connsiteY86" fmla="*/ 1004887 h 1028700"/>
                  <a:gd name="connsiteX87" fmla="*/ 650205 w 1183605"/>
                  <a:gd name="connsiteY87" fmla="*/ 990600 h 1028700"/>
                  <a:gd name="connsiteX88" fmla="*/ 664492 w 1183605"/>
                  <a:gd name="connsiteY88" fmla="*/ 976312 h 1028700"/>
                  <a:gd name="connsiteX89" fmla="*/ 674017 w 1183605"/>
                  <a:gd name="connsiteY89" fmla="*/ 947737 h 1028700"/>
                  <a:gd name="connsiteX90" fmla="*/ 659730 w 1183605"/>
                  <a:gd name="connsiteY90" fmla="*/ 938212 h 1028700"/>
                  <a:gd name="connsiteX91" fmla="*/ 640680 w 1183605"/>
                  <a:gd name="connsiteY91" fmla="*/ 919162 h 1028700"/>
                  <a:gd name="connsiteX92" fmla="*/ 635917 w 1183605"/>
                  <a:gd name="connsiteY92" fmla="*/ 904875 h 1028700"/>
                  <a:gd name="connsiteX93" fmla="*/ 593055 w 1183605"/>
                  <a:gd name="connsiteY93" fmla="*/ 885825 h 1028700"/>
                  <a:gd name="connsiteX94" fmla="*/ 578767 w 1183605"/>
                  <a:gd name="connsiteY94" fmla="*/ 881062 h 1028700"/>
                  <a:gd name="connsiteX95" fmla="*/ 478755 w 1183605"/>
                  <a:gd name="connsiteY95" fmla="*/ 871537 h 1028700"/>
                  <a:gd name="connsiteX96" fmla="*/ 440655 w 1183605"/>
                  <a:gd name="connsiteY96" fmla="*/ 866775 h 1028700"/>
                  <a:gd name="connsiteX97" fmla="*/ 421605 w 1183605"/>
                  <a:gd name="connsiteY97" fmla="*/ 862012 h 1028700"/>
                  <a:gd name="connsiteX98" fmla="*/ 397792 w 1183605"/>
                  <a:gd name="connsiteY98" fmla="*/ 857250 h 1028700"/>
                  <a:gd name="connsiteX99" fmla="*/ 345405 w 1183605"/>
                  <a:gd name="connsiteY99" fmla="*/ 857250 h 1028700"/>
                  <a:gd name="connsiteX100" fmla="*/ 307305 w 1183605"/>
                  <a:gd name="connsiteY100" fmla="*/ 847725 h 1028700"/>
                  <a:gd name="connsiteX101" fmla="*/ 293017 w 1183605"/>
                  <a:gd name="connsiteY101" fmla="*/ 842962 h 1028700"/>
                  <a:gd name="connsiteX102" fmla="*/ 269205 w 1183605"/>
                  <a:gd name="connsiteY102" fmla="*/ 838200 h 1028700"/>
                  <a:gd name="connsiteX103" fmla="*/ 273967 w 1183605"/>
                  <a:gd name="connsiteY103" fmla="*/ 790575 h 1028700"/>
                  <a:gd name="connsiteX104" fmla="*/ 250155 w 1183605"/>
                  <a:gd name="connsiteY104" fmla="*/ 795337 h 1028700"/>
                  <a:gd name="connsiteX105" fmla="*/ 212055 w 1183605"/>
                  <a:gd name="connsiteY105" fmla="*/ 833437 h 1028700"/>
                  <a:gd name="connsiteX106" fmla="*/ 121567 w 1183605"/>
                  <a:gd name="connsiteY106" fmla="*/ 828675 h 1028700"/>
                  <a:gd name="connsiteX107" fmla="*/ 107280 w 1183605"/>
                  <a:gd name="connsiteY107" fmla="*/ 823912 h 1028700"/>
                  <a:gd name="connsiteX108" fmla="*/ 50130 w 1183605"/>
                  <a:gd name="connsiteY108" fmla="*/ 828675 h 1028700"/>
                  <a:gd name="connsiteX109" fmla="*/ 7267 w 1183605"/>
                  <a:gd name="connsiteY109" fmla="*/ 823912 h 1028700"/>
                  <a:gd name="connsiteX110" fmla="*/ 12030 w 1183605"/>
                  <a:gd name="connsiteY110" fmla="*/ 795337 h 1028700"/>
                  <a:gd name="connsiteX111" fmla="*/ 26317 w 1183605"/>
                  <a:gd name="connsiteY111" fmla="*/ 781050 h 1028700"/>
                  <a:gd name="connsiteX112" fmla="*/ 40605 w 1183605"/>
                  <a:gd name="connsiteY112" fmla="*/ 771525 h 1028700"/>
                  <a:gd name="connsiteX113" fmla="*/ 64417 w 1183605"/>
                  <a:gd name="connsiteY113" fmla="*/ 766762 h 1028700"/>
                  <a:gd name="connsiteX114" fmla="*/ 83467 w 1183605"/>
                  <a:gd name="connsiteY114" fmla="*/ 762000 h 1028700"/>
                  <a:gd name="connsiteX115" fmla="*/ 126330 w 1183605"/>
                  <a:gd name="connsiteY115" fmla="*/ 738187 h 1028700"/>
                  <a:gd name="connsiteX116" fmla="*/ 140617 w 1183605"/>
                  <a:gd name="connsiteY116" fmla="*/ 728662 h 1028700"/>
                  <a:gd name="connsiteX117" fmla="*/ 169192 w 1183605"/>
                  <a:gd name="connsiteY117" fmla="*/ 695325 h 1028700"/>
                  <a:gd name="connsiteX118" fmla="*/ 173955 w 1183605"/>
                  <a:gd name="connsiteY118" fmla="*/ 681037 h 1028700"/>
                  <a:gd name="connsiteX119" fmla="*/ 154905 w 1183605"/>
                  <a:gd name="connsiteY119" fmla="*/ 652462 h 1028700"/>
                  <a:gd name="connsiteX120" fmla="*/ 140617 w 1183605"/>
                  <a:gd name="connsiteY120" fmla="*/ 638175 h 1028700"/>
                  <a:gd name="connsiteX121" fmla="*/ 145380 w 1183605"/>
                  <a:gd name="connsiteY121" fmla="*/ 576262 h 1028700"/>
                  <a:gd name="connsiteX122" fmla="*/ 150142 w 1183605"/>
                  <a:gd name="connsiteY122" fmla="*/ 561975 h 1028700"/>
                  <a:gd name="connsiteX123" fmla="*/ 154905 w 1183605"/>
                  <a:gd name="connsiteY123" fmla="*/ 542925 h 1028700"/>
                  <a:gd name="connsiteX124" fmla="*/ 150142 w 1183605"/>
                  <a:gd name="connsiteY124" fmla="*/ 509587 h 1028700"/>
                  <a:gd name="connsiteX125" fmla="*/ 126330 w 1183605"/>
                  <a:gd name="connsiteY125" fmla="*/ 490537 h 1028700"/>
                  <a:gd name="connsiteX126" fmla="*/ 97755 w 1183605"/>
                  <a:gd name="connsiteY126" fmla="*/ 476250 h 1028700"/>
                  <a:gd name="connsiteX127" fmla="*/ 88230 w 1183605"/>
                  <a:gd name="connsiteY127" fmla="*/ 461962 h 1028700"/>
                  <a:gd name="connsiteX128" fmla="*/ 69180 w 1183605"/>
                  <a:gd name="connsiteY128" fmla="*/ 442912 h 1028700"/>
                  <a:gd name="connsiteX129" fmla="*/ 83467 w 1183605"/>
                  <a:gd name="connsiteY129" fmla="*/ 438150 h 1028700"/>
                  <a:gd name="connsiteX130" fmla="*/ 112042 w 1183605"/>
                  <a:gd name="connsiteY130" fmla="*/ 419100 h 1028700"/>
                  <a:gd name="connsiteX131" fmla="*/ 150142 w 1183605"/>
                  <a:gd name="connsiteY131" fmla="*/ 400050 h 10287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183605" h="1028700">
                    <a:moveTo>
                      <a:pt x="150142" y="400050"/>
                    </a:moveTo>
                    <a:cubicBezTo>
                      <a:pt x="176661" y="453088"/>
                      <a:pt x="139811" y="391441"/>
                      <a:pt x="178717" y="423862"/>
                    </a:cubicBezTo>
                    <a:cubicBezTo>
                      <a:pt x="184171" y="428407"/>
                      <a:pt x="183222" y="437892"/>
                      <a:pt x="188242" y="442912"/>
                    </a:cubicBezTo>
                    <a:cubicBezTo>
                      <a:pt x="191792" y="446462"/>
                      <a:pt x="198040" y="445430"/>
                      <a:pt x="202530" y="447675"/>
                    </a:cubicBezTo>
                    <a:cubicBezTo>
                      <a:pt x="207649" y="450235"/>
                      <a:pt x="212055" y="454025"/>
                      <a:pt x="216817" y="457200"/>
                    </a:cubicBezTo>
                    <a:cubicBezTo>
                      <a:pt x="254917" y="455612"/>
                      <a:pt x="293217" y="456648"/>
                      <a:pt x="331117" y="452437"/>
                    </a:cubicBezTo>
                    <a:cubicBezTo>
                      <a:pt x="398080" y="444996"/>
                      <a:pt x="264451" y="429418"/>
                      <a:pt x="373980" y="447675"/>
                    </a:cubicBezTo>
                    <a:cubicBezTo>
                      <a:pt x="437768" y="441875"/>
                      <a:pt x="416641" y="457501"/>
                      <a:pt x="445417" y="414337"/>
                    </a:cubicBezTo>
                    <a:lnTo>
                      <a:pt x="445417" y="414337"/>
                    </a:lnTo>
                    <a:lnTo>
                      <a:pt x="473992" y="395287"/>
                    </a:lnTo>
                    <a:lnTo>
                      <a:pt x="488280" y="385762"/>
                    </a:lnTo>
                    <a:cubicBezTo>
                      <a:pt x="491455" y="381000"/>
                      <a:pt x="495550" y="376736"/>
                      <a:pt x="497805" y="371475"/>
                    </a:cubicBezTo>
                    <a:cubicBezTo>
                      <a:pt x="500383" y="365459"/>
                      <a:pt x="502567" y="358970"/>
                      <a:pt x="502567" y="352425"/>
                    </a:cubicBezTo>
                    <a:cubicBezTo>
                      <a:pt x="502567" y="300946"/>
                      <a:pt x="503103" y="306404"/>
                      <a:pt x="493042" y="276225"/>
                    </a:cubicBezTo>
                    <a:cubicBezTo>
                      <a:pt x="491455" y="266700"/>
                      <a:pt x="490622" y="257018"/>
                      <a:pt x="488280" y="247650"/>
                    </a:cubicBezTo>
                    <a:cubicBezTo>
                      <a:pt x="485845" y="237910"/>
                      <a:pt x="478755" y="219075"/>
                      <a:pt x="478755" y="219075"/>
                    </a:cubicBezTo>
                    <a:cubicBezTo>
                      <a:pt x="477167" y="195262"/>
                      <a:pt x="477367" y="171263"/>
                      <a:pt x="473992" y="147637"/>
                    </a:cubicBezTo>
                    <a:cubicBezTo>
                      <a:pt x="472572" y="137698"/>
                      <a:pt x="464467" y="119062"/>
                      <a:pt x="464467" y="119062"/>
                    </a:cubicBezTo>
                    <a:cubicBezTo>
                      <a:pt x="466055" y="106362"/>
                      <a:pt x="464032" y="92658"/>
                      <a:pt x="469230" y="80962"/>
                    </a:cubicBezTo>
                    <a:cubicBezTo>
                      <a:pt x="471269" y="76375"/>
                      <a:pt x="478497" y="76200"/>
                      <a:pt x="483517" y="76200"/>
                    </a:cubicBezTo>
                    <a:cubicBezTo>
                      <a:pt x="524823" y="76200"/>
                      <a:pt x="566067" y="79375"/>
                      <a:pt x="607342" y="80962"/>
                    </a:cubicBezTo>
                    <a:cubicBezTo>
                      <a:pt x="647030" y="79375"/>
                      <a:pt x="686780" y="78933"/>
                      <a:pt x="726405" y="76200"/>
                    </a:cubicBezTo>
                    <a:cubicBezTo>
                      <a:pt x="732935" y="75750"/>
                      <a:pt x="739601" y="74364"/>
                      <a:pt x="745455" y="71437"/>
                    </a:cubicBezTo>
                    <a:cubicBezTo>
                      <a:pt x="755201" y="66564"/>
                      <a:pt x="767912" y="52288"/>
                      <a:pt x="778792" y="47625"/>
                    </a:cubicBezTo>
                    <a:cubicBezTo>
                      <a:pt x="784808" y="45047"/>
                      <a:pt x="791492" y="44450"/>
                      <a:pt x="797842" y="42862"/>
                    </a:cubicBezTo>
                    <a:cubicBezTo>
                      <a:pt x="838791" y="15564"/>
                      <a:pt x="786981" y="48292"/>
                      <a:pt x="826417" y="28575"/>
                    </a:cubicBezTo>
                    <a:cubicBezTo>
                      <a:pt x="831537" y="26015"/>
                      <a:pt x="835474" y="21375"/>
                      <a:pt x="840705" y="19050"/>
                    </a:cubicBezTo>
                    <a:cubicBezTo>
                      <a:pt x="849880" y="14972"/>
                      <a:pt x="859755" y="12700"/>
                      <a:pt x="869280" y="9525"/>
                    </a:cubicBezTo>
                    <a:lnTo>
                      <a:pt x="883567" y="4762"/>
                    </a:lnTo>
                    <a:lnTo>
                      <a:pt x="897855" y="0"/>
                    </a:lnTo>
                    <a:cubicBezTo>
                      <a:pt x="904205" y="1587"/>
                      <a:pt x="911794" y="673"/>
                      <a:pt x="916905" y="4762"/>
                    </a:cubicBezTo>
                    <a:cubicBezTo>
                      <a:pt x="920825" y="7898"/>
                      <a:pt x="921667" y="14030"/>
                      <a:pt x="921667" y="19050"/>
                    </a:cubicBezTo>
                    <a:cubicBezTo>
                      <a:pt x="921667" y="41951"/>
                      <a:pt x="916064" y="71718"/>
                      <a:pt x="912142" y="95250"/>
                    </a:cubicBezTo>
                    <a:cubicBezTo>
                      <a:pt x="913730" y="109537"/>
                      <a:pt x="911992" y="124602"/>
                      <a:pt x="916905" y="138112"/>
                    </a:cubicBezTo>
                    <a:cubicBezTo>
                      <a:pt x="918861" y="143491"/>
                      <a:pt x="925485" y="147198"/>
                      <a:pt x="931192" y="147637"/>
                    </a:cubicBezTo>
                    <a:cubicBezTo>
                      <a:pt x="947099" y="148861"/>
                      <a:pt x="962903" y="144012"/>
                      <a:pt x="978817" y="142875"/>
                    </a:cubicBezTo>
                    <a:cubicBezTo>
                      <a:pt x="1007363" y="140836"/>
                      <a:pt x="1035967" y="139700"/>
                      <a:pt x="1064542" y="138112"/>
                    </a:cubicBezTo>
                    <a:cubicBezTo>
                      <a:pt x="1069305" y="136525"/>
                      <a:pt x="1073868" y="134113"/>
                      <a:pt x="1078830" y="133350"/>
                    </a:cubicBezTo>
                    <a:cubicBezTo>
                      <a:pt x="1130349" y="125424"/>
                      <a:pt x="1128680" y="128772"/>
                      <a:pt x="1183605" y="133350"/>
                    </a:cubicBezTo>
                    <a:cubicBezTo>
                      <a:pt x="1182017" y="144462"/>
                      <a:pt x="1183401" y="156429"/>
                      <a:pt x="1178842" y="166687"/>
                    </a:cubicBezTo>
                    <a:cubicBezTo>
                      <a:pt x="1174731" y="175937"/>
                      <a:pt x="1152243" y="179290"/>
                      <a:pt x="1145505" y="180975"/>
                    </a:cubicBezTo>
                    <a:cubicBezTo>
                      <a:pt x="1143917" y="187325"/>
                      <a:pt x="1138944" y="193731"/>
                      <a:pt x="1140742" y="200025"/>
                    </a:cubicBezTo>
                    <a:cubicBezTo>
                      <a:pt x="1144497" y="213167"/>
                      <a:pt x="1159137" y="215681"/>
                      <a:pt x="1169317" y="219075"/>
                    </a:cubicBezTo>
                    <a:cubicBezTo>
                      <a:pt x="1170905" y="223837"/>
                      <a:pt x="1174905" y="228410"/>
                      <a:pt x="1174080" y="233362"/>
                    </a:cubicBezTo>
                    <a:cubicBezTo>
                      <a:pt x="1171220" y="250522"/>
                      <a:pt x="1158335" y="249205"/>
                      <a:pt x="1145505" y="252412"/>
                    </a:cubicBezTo>
                    <a:cubicBezTo>
                      <a:pt x="1103771" y="294146"/>
                      <a:pt x="1154837" y="241212"/>
                      <a:pt x="1121692" y="280987"/>
                    </a:cubicBezTo>
                    <a:cubicBezTo>
                      <a:pt x="1117380" y="286161"/>
                      <a:pt x="1111540" y="289959"/>
                      <a:pt x="1107405" y="295275"/>
                    </a:cubicBezTo>
                    <a:cubicBezTo>
                      <a:pt x="1100377" y="304311"/>
                      <a:pt x="1094705" y="314325"/>
                      <a:pt x="1088355" y="323850"/>
                    </a:cubicBezTo>
                    <a:lnTo>
                      <a:pt x="1078830" y="338137"/>
                    </a:lnTo>
                    <a:cubicBezTo>
                      <a:pt x="1077242" y="354012"/>
                      <a:pt x="1077655" y="370216"/>
                      <a:pt x="1074067" y="385762"/>
                    </a:cubicBezTo>
                    <a:cubicBezTo>
                      <a:pt x="1072780" y="391339"/>
                      <a:pt x="1068850" y="396281"/>
                      <a:pt x="1064542" y="400050"/>
                    </a:cubicBezTo>
                    <a:cubicBezTo>
                      <a:pt x="1016257" y="442300"/>
                      <a:pt x="987542" y="420893"/>
                      <a:pt x="907380" y="423862"/>
                    </a:cubicBezTo>
                    <a:cubicBezTo>
                      <a:pt x="898587" y="429724"/>
                      <a:pt x="886009" y="435462"/>
                      <a:pt x="883567" y="447675"/>
                    </a:cubicBezTo>
                    <a:cubicBezTo>
                      <a:pt x="865728" y="536876"/>
                      <a:pt x="891992" y="478451"/>
                      <a:pt x="869280" y="523875"/>
                    </a:cubicBezTo>
                    <a:cubicBezTo>
                      <a:pt x="870867" y="533400"/>
                      <a:pt x="869251" y="544066"/>
                      <a:pt x="874042" y="552450"/>
                    </a:cubicBezTo>
                    <a:cubicBezTo>
                      <a:pt x="876533" y="556809"/>
                      <a:pt x="883503" y="555833"/>
                      <a:pt x="888330" y="557212"/>
                    </a:cubicBezTo>
                    <a:cubicBezTo>
                      <a:pt x="894624" y="559010"/>
                      <a:pt x="901111" y="560094"/>
                      <a:pt x="907380" y="561975"/>
                    </a:cubicBezTo>
                    <a:cubicBezTo>
                      <a:pt x="916997" y="564860"/>
                      <a:pt x="926430" y="568325"/>
                      <a:pt x="935955" y="571500"/>
                    </a:cubicBezTo>
                    <a:lnTo>
                      <a:pt x="978817" y="585787"/>
                    </a:lnTo>
                    <a:cubicBezTo>
                      <a:pt x="978819" y="585788"/>
                      <a:pt x="1007389" y="595312"/>
                      <a:pt x="1007392" y="595312"/>
                    </a:cubicBezTo>
                    <a:lnTo>
                      <a:pt x="1083592" y="600075"/>
                    </a:lnTo>
                    <a:cubicBezTo>
                      <a:pt x="1086767" y="604837"/>
                      <a:pt x="1092307" y="608696"/>
                      <a:pt x="1093117" y="614362"/>
                    </a:cubicBezTo>
                    <a:cubicBezTo>
                      <a:pt x="1093133" y="614472"/>
                      <a:pt x="1085827" y="645465"/>
                      <a:pt x="1083592" y="647700"/>
                    </a:cubicBezTo>
                    <a:cubicBezTo>
                      <a:pt x="1080042" y="651250"/>
                      <a:pt x="1074067" y="650875"/>
                      <a:pt x="1069305" y="652462"/>
                    </a:cubicBezTo>
                    <a:cubicBezTo>
                      <a:pt x="1060446" y="679040"/>
                      <a:pt x="1052527" y="689099"/>
                      <a:pt x="1064542" y="719137"/>
                    </a:cubicBezTo>
                    <a:cubicBezTo>
                      <a:pt x="1066668" y="724452"/>
                      <a:pt x="1074067" y="725487"/>
                      <a:pt x="1078830" y="728662"/>
                    </a:cubicBezTo>
                    <a:cubicBezTo>
                      <a:pt x="1091996" y="768166"/>
                      <a:pt x="1069897" y="706037"/>
                      <a:pt x="1102642" y="771525"/>
                    </a:cubicBezTo>
                    <a:lnTo>
                      <a:pt x="1116930" y="800100"/>
                    </a:lnTo>
                    <a:cubicBezTo>
                      <a:pt x="1118517" y="815975"/>
                      <a:pt x="1124118" y="831956"/>
                      <a:pt x="1121692" y="847725"/>
                    </a:cubicBezTo>
                    <a:cubicBezTo>
                      <a:pt x="1120668" y="854382"/>
                      <a:pt x="1113116" y="858443"/>
                      <a:pt x="1107405" y="862012"/>
                    </a:cubicBezTo>
                    <a:cubicBezTo>
                      <a:pt x="1092663" y="871225"/>
                      <a:pt x="1076270" y="873002"/>
                      <a:pt x="1059780" y="876300"/>
                    </a:cubicBezTo>
                    <a:cubicBezTo>
                      <a:pt x="1055017" y="881062"/>
                      <a:pt x="1051380" y="887316"/>
                      <a:pt x="1045492" y="890587"/>
                    </a:cubicBezTo>
                    <a:cubicBezTo>
                      <a:pt x="1036715" y="895463"/>
                      <a:pt x="1016917" y="900112"/>
                      <a:pt x="1016917" y="900112"/>
                    </a:cubicBezTo>
                    <a:cubicBezTo>
                      <a:pt x="1012155" y="903287"/>
                      <a:pt x="1005805" y="904875"/>
                      <a:pt x="1002630" y="909637"/>
                    </a:cubicBezTo>
                    <a:cubicBezTo>
                      <a:pt x="998999" y="915083"/>
                      <a:pt x="998862" y="922218"/>
                      <a:pt x="997867" y="928687"/>
                    </a:cubicBezTo>
                    <a:cubicBezTo>
                      <a:pt x="995681" y="942895"/>
                      <a:pt x="1000823" y="959422"/>
                      <a:pt x="993105" y="971550"/>
                    </a:cubicBezTo>
                    <a:cubicBezTo>
                      <a:pt x="987715" y="980021"/>
                      <a:pt x="972884" y="975506"/>
                      <a:pt x="964530" y="981075"/>
                    </a:cubicBezTo>
                    <a:cubicBezTo>
                      <a:pt x="959767" y="984250"/>
                      <a:pt x="955503" y="988345"/>
                      <a:pt x="950242" y="990600"/>
                    </a:cubicBezTo>
                    <a:cubicBezTo>
                      <a:pt x="944226" y="993178"/>
                      <a:pt x="937542" y="993775"/>
                      <a:pt x="931192" y="995362"/>
                    </a:cubicBezTo>
                    <a:cubicBezTo>
                      <a:pt x="926430" y="998537"/>
                      <a:pt x="922024" y="1002327"/>
                      <a:pt x="916905" y="1004887"/>
                    </a:cubicBezTo>
                    <a:cubicBezTo>
                      <a:pt x="893745" y="1016467"/>
                      <a:pt x="872349" y="1007127"/>
                      <a:pt x="845467" y="1004887"/>
                    </a:cubicBezTo>
                    <a:cubicBezTo>
                      <a:pt x="788238" y="985811"/>
                      <a:pt x="826918" y="994834"/>
                      <a:pt x="726405" y="1000125"/>
                    </a:cubicBezTo>
                    <a:cubicBezTo>
                      <a:pt x="721642" y="1003300"/>
                      <a:pt x="716514" y="1005986"/>
                      <a:pt x="712117" y="1009650"/>
                    </a:cubicBezTo>
                    <a:cubicBezTo>
                      <a:pt x="706943" y="1013962"/>
                      <a:pt x="703678" y="1020595"/>
                      <a:pt x="697830" y="1023937"/>
                    </a:cubicBezTo>
                    <a:cubicBezTo>
                      <a:pt x="692147" y="1027184"/>
                      <a:pt x="685130" y="1027112"/>
                      <a:pt x="678780" y="1028700"/>
                    </a:cubicBezTo>
                    <a:cubicBezTo>
                      <a:pt x="656555" y="1025525"/>
                      <a:pt x="632829" y="1027810"/>
                      <a:pt x="612105" y="1019175"/>
                    </a:cubicBezTo>
                    <a:cubicBezTo>
                      <a:pt x="606821" y="1016973"/>
                      <a:pt x="617583" y="1008935"/>
                      <a:pt x="621630" y="1004887"/>
                    </a:cubicBezTo>
                    <a:cubicBezTo>
                      <a:pt x="630863" y="995654"/>
                      <a:pt x="638584" y="994473"/>
                      <a:pt x="650205" y="990600"/>
                    </a:cubicBezTo>
                    <a:cubicBezTo>
                      <a:pt x="654967" y="985837"/>
                      <a:pt x="659318" y="980624"/>
                      <a:pt x="664492" y="976312"/>
                    </a:cubicBezTo>
                    <a:cubicBezTo>
                      <a:pt x="677054" y="965844"/>
                      <a:pt x="688370" y="969267"/>
                      <a:pt x="674017" y="947737"/>
                    </a:cubicBezTo>
                    <a:cubicBezTo>
                      <a:pt x="670842" y="942975"/>
                      <a:pt x="664492" y="941387"/>
                      <a:pt x="659730" y="938212"/>
                    </a:cubicBezTo>
                    <a:cubicBezTo>
                      <a:pt x="647029" y="900113"/>
                      <a:pt x="666080" y="944562"/>
                      <a:pt x="640680" y="919162"/>
                    </a:cubicBezTo>
                    <a:cubicBezTo>
                      <a:pt x="637130" y="915612"/>
                      <a:pt x="639053" y="908795"/>
                      <a:pt x="635917" y="904875"/>
                    </a:cubicBezTo>
                    <a:cubicBezTo>
                      <a:pt x="627683" y="894583"/>
                      <a:pt x="601788" y="888736"/>
                      <a:pt x="593055" y="885825"/>
                    </a:cubicBezTo>
                    <a:lnTo>
                      <a:pt x="578767" y="881062"/>
                    </a:lnTo>
                    <a:cubicBezTo>
                      <a:pt x="537333" y="867251"/>
                      <a:pt x="569472" y="876577"/>
                      <a:pt x="478755" y="871537"/>
                    </a:cubicBezTo>
                    <a:cubicBezTo>
                      <a:pt x="466055" y="869950"/>
                      <a:pt x="453280" y="868879"/>
                      <a:pt x="440655" y="866775"/>
                    </a:cubicBezTo>
                    <a:cubicBezTo>
                      <a:pt x="434199" y="865699"/>
                      <a:pt x="427995" y="863432"/>
                      <a:pt x="421605" y="862012"/>
                    </a:cubicBezTo>
                    <a:cubicBezTo>
                      <a:pt x="413703" y="860256"/>
                      <a:pt x="405730" y="858837"/>
                      <a:pt x="397792" y="857250"/>
                    </a:cubicBezTo>
                    <a:cubicBezTo>
                      <a:pt x="373391" y="865383"/>
                      <a:pt x="383316" y="864358"/>
                      <a:pt x="345405" y="857250"/>
                    </a:cubicBezTo>
                    <a:cubicBezTo>
                      <a:pt x="332538" y="854838"/>
                      <a:pt x="319724" y="851865"/>
                      <a:pt x="307305" y="847725"/>
                    </a:cubicBezTo>
                    <a:cubicBezTo>
                      <a:pt x="302542" y="846137"/>
                      <a:pt x="297887" y="844180"/>
                      <a:pt x="293017" y="842962"/>
                    </a:cubicBezTo>
                    <a:cubicBezTo>
                      <a:pt x="285164" y="840999"/>
                      <a:pt x="277142" y="839787"/>
                      <a:pt x="269205" y="838200"/>
                    </a:cubicBezTo>
                    <a:cubicBezTo>
                      <a:pt x="278138" y="824800"/>
                      <a:pt x="292912" y="809520"/>
                      <a:pt x="273967" y="790575"/>
                    </a:cubicBezTo>
                    <a:cubicBezTo>
                      <a:pt x="268243" y="784851"/>
                      <a:pt x="258092" y="793750"/>
                      <a:pt x="250155" y="795337"/>
                    </a:cubicBezTo>
                    <a:cubicBezTo>
                      <a:pt x="227167" y="829819"/>
                      <a:pt x="241344" y="818792"/>
                      <a:pt x="212055" y="833437"/>
                    </a:cubicBezTo>
                    <a:cubicBezTo>
                      <a:pt x="181892" y="831850"/>
                      <a:pt x="151647" y="831410"/>
                      <a:pt x="121567" y="828675"/>
                    </a:cubicBezTo>
                    <a:cubicBezTo>
                      <a:pt x="116568" y="828221"/>
                      <a:pt x="112300" y="823912"/>
                      <a:pt x="107280" y="823912"/>
                    </a:cubicBezTo>
                    <a:cubicBezTo>
                      <a:pt x="88164" y="823912"/>
                      <a:pt x="69180" y="827087"/>
                      <a:pt x="50130" y="828675"/>
                    </a:cubicBezTo>
                    <a:cubicBezTo>
                      <a:pt x="35842" y="827087"/>
                      <a:pt x="18086" y="833378"/>
                      <a:pt x="7267" y="823912"/>
                    </a:cubicBezTo>
                    <a:cubicBezTo>
                      <a:pt x="0" y="817553"/>
                      <a:pt x="8108" y="804161"/>
                      <a:pt x="12030" y="795337"/>
                    </a:cubicBezTo>
                    <a:cubicBezTo>
                      <a:pt x="14765" y="789183"/>
                      <a:pt x="21143" y="785362"/>
                      <a:pt x="26317" y="781050"/>
                    </a:cubicBezTo>
                    <a:cubicBezTo>
                      <a:pt x="30714" y="777386"/>
                      <a:pt x="35246" y="773535"/>
                      <a:pt x="40605" y="771525"/>
                    </a:cubicBezTo>
                    <a:cubicBezTo>
                      <a:pt x="48184" y="768683"/>
                      <a:pt x="56515" y="768518"/>
                      <a:pt x="64417" y="766762"/>
                    </a:cubicBezTo>
                    <a:cubicBezTo>
                      <a:pt x="70807" y="765342"/>
                      <a:pt x="77117" y="763587"/>
                      <a:pt x="83467" y="762000"/>
                    </a:cubicBezTo>
                    <a:cubicBezTo>
                      <a:pt x="128314" y="717153"/>
                      <a:pt x="56396" y="784812"/>
                      <a:pt x="126330" y="738187"/>
                    </a:cubicBezTo>
                    <a:cubicBezTo>
                      <a:pt x="131092" y="735012"/>
                      <a:pt x="136220" y="732326"/>
                      <a:pt x="140617" y="728662"/>
                    </a:cubicBezTo>
                    <a:cubicBezTo>
                      <a:pt x="153887" y="717604"/>
                      <a:pt x="158678" y="709344"/>
                      <a:pt x="169192" y="695325"/>
                    </a:cubicBezTo>
                    <a:cubicBezTo>
                      <a:pt x="170780" y="690562"/>
                      <a:pt x="173955" y="686057"/>
                      <a:pt x="173955" y="681037"/>
                    </a:cubicBezTo>
                    <a:cubicBezTo>
                      <a:pt x="173955" y="657800"/>
                      <a:pt x="169259" y="664423"/>
                      <a:pt x="154905" y="652462"/>
                    </a:cubicBezTo>
                    <a:cubicBezTo>
                      <a:pt x="149731" y="648150"/>
                      <a:pt x="145380" y="642937"/>
                      <a:pt x="140617" y="638175"/>
                    </a:cubicBezTo>
                    <a:cubicBezTo>
                      <a:pt x="142205" y="617537"/>
                      <a:pt x="142813" y="596801"/>
                      <a:pt x="145380" y="576262"/>
                    </a:cubicBezTo>
                    <a:cubicBezTo>
                      <a:pt x="146003" y="571281"/>
                      <a:pt x="148763" y="566802"/>
                      <a:pt x="150142" y="561975"/>
                    </a:cubicBezTo>
                    <a:cubicBezTo>
                      <a:pt x="151940" y="555681"/>
                      <a:pt x="153317" y="549275"/>
                      <a:pt x="154905" y="542925"/>
                    </a:cubicBezTo>
                    <a:cubicBezTo>
                      <a:pt x="153317" y="531812"/>
                      <a:pt x="153368" y="520339"/>
                      <a:pt x="150142" y="509587"/>
                    </a:cubicBezTo>
                    <a:cubicBezTo>
                      <a:pt x="144475" y="490699"/>
                      <a:pt x="140221" y="497483"/>
                      <a:pt x="126330" y="490537"/>
                    </a:cubicBezTo>
                    <a:cubicBezTo>
                      <a:pt x="89409" y="472076"/>
                      <a:pt x="133658" y="488217"/>
                      <a:pt x="97755" y="476250"/>
                    </a:cubicBezTo>
                    <a:cubicBezTo>
                      <a:pt x="94580" y="471487"/>
                      <a:pt x="92700" y="465538"/>
                      <a:pt x="88230" y="461962"/>
                    </a:cubicBezTo>
                    <a:cubicBezTo>
                      <a:pt x="65139" y="443489"/>
                      <a:pt x="79570" y="474086"/>
                      <a:pt x="69180" y="442912"/>
                    </a:cubicBezTo>
                    <a:cubicBezTo>
                      <a:pt x="73942" y="441325"/>
                      <a:pt x="79079" y="440588"/>
                      <a:pt x="83467" y="438150"/>
                    </a:cubicBezTo>
                    <a:cubicBezTo>
                      <a:pt x="93474" y="432591"/>
                      <a:pt x="101182" y="422720"/>
                      <a:pt x="112042" y="419100"/>
                    </a:cubicBezTo>
                    <a:lnTo>
                      <a:pt x="150142" y="40005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39" name="Полилиния 138"/>
              <p:cNvSpPr/>
              <p:nvPr/>
            </p:nvSpPr>
            <p:spPr>
              <a:xfrm>
                <a:off x="4870662" y="3479641"/>
                <a:ext cx="1099002" cy="1065118"/>
              </a:xfrm>
              <a:custGeom>
                <a:avLst/>
                <a:gdLst>
                  <a:gd name="connsiteX0" fmla="*/ 876648 w 1312416"/>
                  <a:gd name="connsiteY0" fmla="*/ 1041215 h 1265052"/>
                  <a:gd name="connsiteX1" fmla="*/ 893316 w 1312416"/>
                  <a:gd name="connsiteY1" fmla="*/ 1043596 h 1265052"/>
                  <a:gd name="connsiteX2" fmla="*/ 900460 w 1312416"/>
                  <a:gd name="connsiteY2" fmla="*/ 1048359 h 1265052"/>
                  <a:gd name="connsiteX3" fmla="*/ 907604 w 1312416"/>
                  <a:gd name="connsiteY3" fmla="*/ 1050740 h 1265052"/>
                  <a:gd name="connsiteX4" fmla="*/ 938560 w 1312416"/>
                  <a:gd name="connsiteY4" fmla="*/ 1048359 h 1265052"/>
                  <a:gd name="connsiteX5" fmla="*/ 952848 w 1312416"/>
                  <a:gd name="connsiteY5" fmla="*/ 1034071 h 1265052"/>
                  <a:gd name="connsiteX6" fmla="*/ 964754 w 1312416"/>
                  <a:gd name="connsiteY6" fmla="*/ 1019784 h 1265052"/>
                  <a:gd name="connsiteX7" fmla="*/ 967135 w 1312416"/>
                  <a:gd name="connsiteY7" fmla="*/ 1012640 h 1265052"/>
                  <a:gd name="connsiteX8" fmla="*/ 971898 w 1312416"/>
                  <a:gd name="connsiteY8" fmla="*/ 1000734 h 1265052"/>
                  <a:gd name="connsiteX9" fmla="*/ 967135 w 1312416"/>
                  <a:gd name="connsiteY9" fmla="*/ 953109 h 1265052"/>
                  <a:gd name="connsiteX10" fmla="*/ 962373 w 1312416"/>
                  <a:gd name="connsiteY10" fmla="*/ 945965 h 1265052"/>
                  <a:gd name="connsiteX11" fmla="*/ 945704 w 1312416"/>
                  <a:gd name="connsiteY11" fmla="*/ 936440 h 1265052"/>
                  <a:gd name="connsiteX12" fmla="*/ 933798 w 1312416"/>
                  <a:gd name="connsiteY12" fmla="*/ 934059 h 1265052"/>
                  <a:gd name="connsiteX13" fmla="*/ 912366 w 1312416"/>
                  <a:gd name="connsiteY13" fmla="*/ 936440 h 1265052"/>
                  <a:gd name="connsiteX14" fmla="*/ 907604 w 1312416"/>
                  <a:gd name="connsiteY14" fmla="*/ 943584 h 1265052"/>
                  <a:gd name="connsiteX15" fmla="*/ 890935 w 1312416"/>
                  <a:gd name="connsiteY15" fmla="*/ 938821 h 1265052"/>
                  <a:gd name="connsiteX16" fmla="*/ 893316 w 1312416"/>
                  <a:gd name="connsiteY16" fmla="*/ 869765 h 1265052"/>
                  <a:gd name="connsiteX17" fmla="*/ 931416 w 1312416"/>
                  <a:gd name="connsiteY17" fmla="*/ 872146 h 1265052"/>
                  <a:gd name="connsiteX18" fmla="*/ 971898 w 1312416"/>
                  <a:gd name="connsiteY18" fmla="*/ 869765 h 1265052"/>
                  <a:gd name="connsiteX19" fmla="*/ 974279 w 1312416"/>
                  <a:gd name="connsiteY19" fmla="*/ 843571 h 1265052"/>
                  <a:gd name="connsiteX20" fmla="*/ 976660 w 1312416"/>
                  <a:gd name="connsiteY20" fmla="*/ 834046 h 1265052"/>
                  <a:gd name="connsiteX21" fmla="*/ 979041 w 1312416"/>
                  <a:gd name="connsiteY21" fmla="*/ 795946 h 1265052"/>
                  <a:gd name="connsiteX22" fmla="*/ 1009998 w 1312416"/>
                  <a:gd name="connsiteY22" fmla="*/ 793565 h 1265052"/>
                  <a:gd name="connsiteX23" fmla="*/ 1017141 w 1312416"/>
                  <a:gd name="connsiteY23" fmla="*/ 788802 h 1265052"/>
                  <a:gd name="connsiteX24" fmla="*/ 1024285 w 1312416"/>
                  <a:gd name="connsiteY24" fmla="*/ 753084 h 1265052"/>
                  <a:gd name="connsiteX25" fmla="*/ 1031429 w 1312416"/>
                  <a:gd name="connsiteY25" fmla="*/ 745940 h 1265052"/>
                  <a:gd name="connsiteX26" fmla="*/ 1036191 w 1312416"/>
                  <a:gd name="connsiteY26" fmla="*/ 738796 h 1265052"/>
                  <a:gd name="connsiteX27" fmla="*/ 1043335 w 1312416"/>
                  <a:gd name="connsiteY27" fmla="*/ 731652 h 1265052"/>
                  <a:gd name="connsiteX28" fmla="*/ 1048098 w 1312416"/>
                  <a:gd name="connsiteY28" fmla="*/ 724509 h 1265052"/>
                  <a:gd name="connsiteX29" fmla="*/ 1069529 w 1312416"/>
                  <a:gd name="connsiteY29" fmla="*/ 707840 h 1265052"/>
                  <a:gd name="connsiteX30" fmla="*/ 1076673 w 1312416"/>
                  <a:gd name="connsiteY30" fmla="*/ 705459 h 1265052"/>
                  <a:gd name="connsiteX31" fmla="*/ 1081435 w 1312416"/>
                  <a:gd name="connsiteY31" fmla="*/ 698315 h 1265052"/>
                  <a:gd name="connsiteX32" fmla="*/ 1083816 w 1312416"/>
                  <a:gd name="connsiteY32" fmla="*/ 686409 h 1265052"/>
                  <a:gd name="connsiteX33" fmla="*/ 1086198 w 1312416"/>
                  <a:gd name="connsiteY33" fmla="*/ 648309 h 1265052"/>
                  <a:gd name="connsiteX34" fmla="*/ 1083816 w 1312416"/>
                  <a:gd name="connsiteY34" fmla="*/ 612590 h 1265052"/>
                  <a:gd name="connsiteX35" fmla="*/ 1074291 w 1312416"/>
                  <a:gd name="connsiteY35" fmla="*/ 595921 h 1265052"/>
                  <a:gd name="connsiteX36" fmla="*/ 1069529 w 1312416"/>
                  <a:gd name="connsiteY36" fmla="*/ 586396 h 1265052"/>
                  <a:gd name="connsiteX37" fmla="*/ 1071910 w 1312416"/>
                  <a:gd name="connsiteY37" fmla="*/ 562584 h 1265052"/>
                  <a:gd name="connsiteX38" fmla="*/ 1079054 w 1312416"/>
                  <a:gd name="connsiteY38" fmla="*/ 560202 h 1265052"/>
                  <a:gd name="connsiteX39" fmla="*/ 1088579 w 1312416"/>
                  <a:gd name="connsiteY39" fmla="*/ 555440 h 1265052"/>
                  <a:gd name="connsiteX40" fmla="*/ 1105248 w 1312416"/>
                  <a:gd name="connsiteY40" fmla="*/ 550677 h 1265052"/>
                  <a:gd name="connsiteX41" fmla="*/ 1102866 w 1312416"/>
                  <a:gd name="connsiteY41" fmla="*/ 536390 h 1265052"/>
                  <a:gd name="connsiteX42" fmla="*/ 1100485 w 1312416"/>
                  <a:gd name="connsiteY42" fmla="*/ 522102 h 1265052"/>
                  <a:gd name="connsiteX43" fmla="*/ 1098104 w 1312416"/>
                  <a:gd name="connsiteY43" fmla="*/ 514959 h 1265052"/>
                  <a:gd name="connsiteX44" fmla="*/ 1095723 w 1312416"/>
                  <a:gd name="connsiteY44" fmla="*/ 503052 h 1265052"/>
                  <a:gd name="connsiteX45" fmla="*/ 1100485 w 1312416"/>
                  <a:gd name="connsiteY45" fmla="*/ 460190 h 1265052"/>
                  <a:gd name="connsiteX46" fmla="*/ 1114773 w 1312416"/>
                  <a:gd name="connsiteY46" fmla="*/ 455427 h 1265052"/>
                  <a:gd name="connsiteX47" fmla="*/ 1138585 w 1312416"/>
                  <a:gd name="connsiteY47" fmla="*/ 453046 h 1265052"/>
                  <a:gd name="connsiteX48" fmla="*/ 1140966 w 1312416"/>
                  <a:gd name="connsiteY48" fmla="*/ 386371 h 1265052"/>
                  <a:gd name="connsiteX49" fmla="*/ 1160016 w 1312416"/>
                  <a:gd name="connsiteY49" fmla="*/ 383990 h 1265052"/>
                  <a:gd name="connsiteX50" fmla="*/ 1162398 w 1312416"/>
                  <a:gd name="connsiteY50" fmla="*/ 362559 h 1265052"/>
                  <a:gd name="connsiteX51" fmla="*/ 1174304 w 1312416"/>
                  <a:gd name="connsiteY51" fmla="*/ 350652 h 1265052"/>
                  <a:gd name="connsiteX52" fmla="*/ 1183829 w 1312416"/>
                  <a:gd name="connsiteY52" fmla="*/ 348271 h 1265052"/>
                  <a:gd name="connsiteX53" fmla="*/ 1190973 w 1312416"/>
                  <a:gd name="connsiteY53" fmla="*/ 343509 h 1265052"/>
                  <a:gd name="connsiteX54" fmla="*/ 1200498 w 1312416"/>
                  <a:gd name="connsiteY54" fmla="*/ 362559 h 1265052"/>
                  <a:gd name="connsiteX55" fmla="*/ 1207641 w 1312416"/>
                  <a:gd name="connsiteY55" fmla="*/ 364940 h 1265052"/>
                  <a:gd name="connsiteX56" fmla="*/ 1252885 w 1312416"/>
                  <a:gd name="connsiteY56" fmla="*/ 360177 h 1265052"/>
                  <a:gd name="connsiteX57" fmla="*/ 1260029 w 1312416"/>
                  <a:gd name="connsiteY57" fmla="*/ 355415 h 1265052"/>
                  <a:gd name="connsiteX58" fmla="*/ 1262410 w 1312416"/>
                  <a:gd name="connsiteY58" fmla="*/ 348271 h 1265052"/>
                  <a:gd name="connsiteX59" fmla="*/ 1279079 w 1312416"/>
                  <a:gd name="connsiteY59" fmla="*/ 341127 h 1265052"/>
                  <a:gd name="connsiteX60" fmla="*/ 1298129 w 1312416"/>
                  <a:gd name="connsiteY60" fmla="*/ 319696 h 1265052"/>
                  <a:gd name="connsiteX61" fmla="*/ 1302891 w 1312416"/>
                  <a:gd name="connsiteY61" fmla="*/ 305409 h 1265052"/>
                  <a:gd name="connsiteX62" fmla="*/ 1305273 w 1312416"/>
                  <a:gd name="connsiteY62" fmla="*/ 298265 h 1265052"/>
                  <a:gd name="connsiteX63" fmla="*/ 1312416 w 1312416"/>
                  <a:gd name="connsiteY63" fmla="*/ 283977 h 1265052"/>
                  <a:gd name="connsiteX64" fmla="*/ 1305273 w 1312416"/>
                  <a:gd name="connsiteY64" fmla="*/ 262546 h 1265052"/>
                  <a:gd name="connsiteX65" fmla="*/ 1298129 w 1312416"/>
                  <a:gd name="connsiteY65" fmla="*/ 260165 h 1265052"/>
                  <a:gd name="connsiteX66" fmla="*/ 1283841 w 1312416"/>
                  <a:gd name="connsiteY66" fmla="*/ 245877 h 1265052"/>
                  <a:gd name="connsiteX67" fmla="*/ 1271935 w 1312416"/>
                  <a:gd name="connsiteY67" fmla="*/ 231590 h 1265052"/>
                  <a:gd name="connsiteX68" fmla="*/ 1269554 w 1312416"/>
                  <a:gd name="connsiteY68" fmla="*/ 212540 h 1265052"/>
                  <a:gd name="connsiteX69" fmla="*/ 1267173 w 1312416"/>
                  <a:gd name="connsiteY69" fmla="*/ 205396 h 1265052"/>
                  <a:gd name="connsiteX70" fmla="*/ 1281460 w 1312416"/>
                  <a:gd name="connsiteY70" fmla="*/ 198252 h 1265052"/>
                  <a:gd name="connsiteX71" fmla="*/ 1286223 w 1312416"/>
                  <a:gd name="connsiteY71" fmla="*/ 191109 h 1265052"/>
                  <a:gd name="connsiteX72" fmla="*/ 1290985 w 1312416"/>
                  <a:gd name="connsiteY72" fmla="*/ 176821 h 1265052"/>
                  <a:gd name="connsiteX73" fmla="*/ 1286223 w 1312416"/>
                  <a:gd name="connsiteY73" fmla="*/ 157771 h 1265052"/>
                  <a:gd name="connsiteX74" fmla="*/ 1271935 w 1312416"/>
                  <a:gd name="connsiteY74" fmla="*/ 143484 h 1265052"/>
                  <a:gd name="connsiteX75" fmla="*/ 1264791 w 1312416"/>
                  <a:gd name="connsiteY75" fmla="*/ 136340 h 1265052"/>
                  <a:gd name="connsiteX76" fmla="*/ 1257648 w 1312416"/>
                  <a:gd name="connsiteY76" fmla="*/ 129196 h 1265052"/>
                  <a:gd name="connsiteX77" fmla="*/ 1238598 w 1312416"/>
                  <a:gd name="connsiteY77" fmla="*/ 107765 h 1265052"/>
                  <a:gd name="connsiteX78" fmla="*/ 1224310 w 1312416"/>
                  <a:gd name="connsiteY78" fmla="*/ 98240 h 1265052"/>
                  <a:gd name="connsiteX79" fmla="*/ 1217166 w 1312416"/>
                  <a:gd name="connsiteY79" fmla="*/ 91096 h 1265052"/>
                  <a:gd name="connsiteX80" fmla="*/ 1195735 w 1312416"/>
                  <a:gd name="connsiteY80" fmla="*/ 74427 h 1265052"/>
                  <a:gd name="connsiteX81" fmla="*/ 1193354 w 1312416"/>
                  <a:gd name="connsiteY81" fmla="*/ 67284 h 1265052"/>
                  <a:gd name="connsiteX82" fmla="*/ 1195735 w 1312416"/>
                  <a:gd name="connsiteY82" fmla="*/ 48234 h 1265052"/>
                  <a:gd name="connsiteX83" fmla="*/ 1202879 w 1312416"/>
                  <a:gd name="connsiteY83" fmla="*/ 45852 h 1265052"/>
                  <a:gd name="connsiteX84" fmla="*/ 1212404 w 1312416"/>
                  <a:gd name="connsiteY84" fmla="*/ 41090 h 1265052"/>
                  <a:gd name="connsiteX85" fmla="*/ 1250504 w 1312416"/>
                  <a:gd name="connsiteY85" fmla="*/ 38709 h 1265052"/>
                  <a:gd name="connsiteX86" fmla="*/ 1257648 w 1312416"/>
                  <a:gd name="connsiteY86" fmla="*/ 33946 h 1265052"/>
                  <a:gd name="connsiteX87" fmla="*/ 1264791 w 1312416"/>
                  <a:gd name="connsiteY87" fmla="*/ 31565 h 1265052"/>
                  <a:gd name="connsiteX88" fmla="*/ 1252885 w 1312416"/>
                  <a:gd name="connsiteY88" fmla="*/ 17277 h 1265052"/>
                  <a:gd name="connsiteX89" fmla="*/ 1245741 w 1312416"/>
                  <a:gd name="connsiteY89" fmla="*/ 12515 h 1265052"/>
                  <a:gd name="connsiteX90" fmla="*/ 1233835 w 1312416"/>
                  <a:gd name="connsiteY90" fmla="*/ 609 h 1265052"/>
                  <a:gd name="connsiteX91" fmla="*/ 1207641 w 1312416"/>
                  <a:gd name="connsiteY91" fmla="*/ 5371 h 1265052"/>
                  <a:gd name="connsiteX92" fmla="*/ 1200498 w 1312416"/>
                  <a:gd name="connsiteY92" fmla="*/ 10134 h 1265052"/>
                  <a:gd name="connsiteX93" fmla="*/ 1195735 w 1312416"/>
                  <a:gd name="connsiteY93" fmla="*/ 19659 h 1265052"/>
                  <a:gd name="connsiteX94" fmla="*/ 1190973 w 1312416"/>
                  <a:gd name="connsiteY94" fmla="*/ 26802 h 1265052"/>
                  <a:gd name="connsiteX95" fmla="*/ 1176685 w 1312416"/>
                  <a:gd name="connsiteY95" fmla="*/ 41090 h 1265052"/>
                  <a:gd name="connsiteX96" fmla="*/ 1164779 w 1312416"/>
                  <a:gd name="connsiteY96" fmla="*/ 55377 h 1265052"/>
                  <a:gd name="connsiteX97" fmla="*/ 1152873 w 1312416"/>
                  <a:gd name="connsiteY97" fmla="*/ 67284 h 1265052"/>
                  <a:gd name="connsiteX98" fmla="*/ 1138585 w 1312416"/>
                  <a:gd name="connsiteY98" fmla="*/ 83952 h 1265052"/>
                  <a:gd name="connsiteX99" fmla="*/ 1124298 w 1312416"/>
                  <a:gd name="connsiteY99" fmla="*/ 88715 h 1265052"/>
                  <a:gd name="connsiteX100" fmla="*/ 1117154 w 1312416"/>
                  <a:gd name="connsiteY100" fmla="*/ 91096 h 1265052"/>
                  <a:gd name="connsiteX101" fmla="*/ 1110010 w 1312416"/>
                  <a:gd name="connsiteY101" fmla="*/ 93477 h 1265052"/>
                  <a:gd name="connsiteX102" fmla="*/ 1093341 w 1312416"/>
                  <a:gd name="connsiteY102" fmla="*/ 100621 h 1265052"/>
                  <a:gd name="connsiteX103" fmla="*/ 1086198 w 1312416"/>
                  <a:gd name="connsiteY103" fmla="*/ 105384 h 1265052"/>
                  <a:gd name="connsiteX104" fmla="*/ 1036191 w 1312416"/>
                  <a:gd name="connsiteY104" fmla="*/ 100621 h 1265052"/>
                  <a:gd name="connsiteX105" fmla="*/ 1021904 w 1312416"/>
                  <a:gd name="connsiteY105" fmla="*/ 95859 h 1265052"/>
                  <a:gd name="connsiteX106" fmla="*/ 1005235 w 1312416"/>
                  <a:gd name="connsiteY106" fmla="*/ 91096 h 1265052"/>
                  <a:gd name="connsiteX107" fmla="*/ 959991 w 1312416"/>
                  <a:gd name="connsiteY107" fmla="*/ 93477 h 1265052"/>
                  <a:gd name="connsiteX108" fmla="*/ 952848 w 1312416"/>
                  <a:gd name="connsiteY108" fmla="*/ 98240 h 1265052"/>
                  <a:gd name="connsiteX109" fmla="*/ 945704 w 1312416"/>
                  <a:gd name="connsiteY109" fmla="*/ 100621 h 1265052"/>
                  <a:gd name="connsiteX110" fmla="*/ 931416 w 1312416"/>
                  <a:gd name="connsiteY110" fmla="*/ 110146 h 1265052"/>
                  <a:gd name="connsiteX111" fmla="*/ 924273 w 1312416"/>
                  <a:gd name="connsiteY111" fmla="*/ 126815 h 1265052"/>
                  <a:gd name="connsiteX112" fmla="*/ 919510 w 1312416"/>
                  <a:gd name="connsiteY112" fmla="*/ 141102 h 1265052"/>
                  <a:gd name="connsiteX113" fmla="*/ 917129 w 1312416"/>
                  <a:gd name="connsiteY113" fmla="*/ 148246 h 1265052"/>
                  <a:gd name="connsiteX114" fmla="*/ 909985 w 1312416"/>
                  <a:gd name="connsiteY114" fmla="*/ 153009 h 1265052"/>
                  <a:gd name="connsiteX115" fmla="*/ 902841 w 1312416"/>
                  <a:gd name="connsiteY115" fmla="*/ 160152 h 1265052"/>
                  <a:gd name="connsiteX116" fmla="*/ 890935 w 1312416"/>
                  <a:gd name="connsiteY116" fmla="*/ 162534 h 1265052"/>
                  <a:gd name="connsiteX117" fmla="*/ 859979 w 1312416"/>
                  <a:gd name="connsiteY117" fmla="*/ 169677 h 1265052"/>
                  <a:gd name="connsiteX118" fmla="*/ 855216 w 1312416"/>
                  <a:gd name="connsiteY118" fmla="*/ 176821 h 1265052"/>
                  <a:gd name="connsiteX119" fmla="*/ 852835 w 1312416"/>
                  <a:gd name="connsiteY119" fmla="*/ 188727 h 1265052"/>
                  <a:gd name="connsiteX120" fmla="*/ 850454 w 1312416"/>
                  <a:gd name="connsiteY120" fmla="*/ 195871 h 1265052"/>
                  <a:gd name="connsiteX121" fmla="*/ 857598 w 1312416"/>
                  <a:gd name="connsiteY121" fmla="*/ 222065 h 1265052"/>
                  <a:gd name="connsiteX122" fmla="*/ 862360 w 1312416"/>
                  <a:gd name="connsiteY122" fmla="*/ 236352 h 1265052"/>
                  <a:gd name="connsiteX123" fmla="*/ 867123 w 1312416"/>
                  <a:gd name="connsiteY123" fmla="*/ 245877 h 1265052"/>
                  <a:gd name="connsiteX124" fmla="*/ 864741 w 1312416"/>
                  <a:gd name="connsiteY124" fmla="*/ 295884 h 1265052"/>
                  <a:gd name="connsiteX125" fmla="*/ 850454 w 1312416"/>
                  <a:gd name="connsiteY125" fmla="*/ 300646 h 1265052"/>
                  <a:gd name="connsiteX126" fmla="*/ 798066 w 1312416"/>
                  <a:gd name="connsiteY126" fmla="*/ 298265 h 1265052"/>
                  <a:gd name="connsiteX127" fmla="*/ 776635 w 1312416"/>
                  <a:gd name="connsiteY127" fmla="*/ 288740 h 1265052"/>
                  <a:gd name="connsiteX128" fmla="*/ 764729 w 1312416"/>
                  <a:gd name="connsiteY128" fmla="*/ 286359 h 1265052"/>
                  <a:gd name="connsiteX129" fmla="*/ 729010 w 1312416"/>
                  <a:gd name="connsiteY129" fmla="*/ 293502 h 1265052"/>
                  <a:gd name="connsiteX130" fmla="*/ 721866 w 1312416"/>
                  <a:gd name="connsiteY130" fmla="*/ 300646 h 1265052"/>
                  <a:gd name="connsiteX131" fmla="*/ 712341 w 1312416"/>
                  <a:gd name="connsiteY131" fmla="*/ 314934 h 1265052"/>
                  <a:gd name="connsiteX132" fmla="*/ 709960 w 1312416"/>
                  <a:gd name="connsiteY132" fmla="*/ 329221 h 1265052"/>
                  <a:gd name="connsiteX133" fmla="*/ 705198 w 1312416"/>
                  <a:gd name="connsiteY133" fmla="*/ 345890 h 1265052"/>
                  <a:gd name="connsiteX134" fmla="*/ 702816 w 1312416"/>
                  <a:gd name="connsiteY134" fmla="*/ 355415 h 1265052"/>
                  <a:gd name="connsiteX135" fmla="*/ 695673 w 1312416"/>
                  <a:gd name="connsiteY135" fmla="*/ 362559 h 1265052"/>
                  <a:gd name="connsiteX136" fmla="*/ 690910 w 1312416"/>
                  <a:gd name="connsiteY136" fmla="*/ 369702 h 1265052"/>
                  <a:gd name="connsiteX137" fmla="*/ 681385 w 1312416"/>
                  <a:gd name="connsiteY137" fmla="*/ 374465 h 1265052"/>
                  <a:gd name="connsiteX138" fmla="*/ 674241 w 1312416"/>
                  <a:gd name="connsiteY138" fmla="*/ 379227 h 1265052"/>
                  <a:gd name="connsiteX139" fmla="*/ 669479 w 1312416"/>
                  <a:gd name="connsiteY139" fmla="*/ 388752 h 1265052"/>
                  <a:gd name="connsiteX140" fmla="*/ 667098 w 1312416"/>
                  <a:gd name="connsiteY140" fmla="*/ 395896 h 1265052"/>
                  <a:gd name="connsiteX141" fmla="*/ 662335 w 1312416"/>
                  <a:gd name="connsiteY141" fmla="*/ 403040 h 1265052"/>
                  <a:gd name="connsiteX142" fmla="*/ 671860 w 1312416"/>
                  <a:gd name="connsiteY142" fmla="*/ 429234 h 1265052"/>
                  <a:gd name="connsiteX143" fmla="*/ 679004 w 1312416"/>
                  <a:gd name="connsiteY143" fmla="*/ 431615 h 1265052"/>
                  <a:gd name="connsiteX144" fmla="*/ 683766 w 1312416"/>
                  <a:gd name="connsiteY144" fmla="*/ 438759 h 1265052"/>
                  <a:gd name="connsiteX145" fmla="*/ 688529 w 1312416"/>
                  <a:gd name="connsiteY145" fmla="*/ 455427 h 1265052"/>
                  <a:gd name="connsiteX146" fmla="*/ 686148 w 1312416"/>
                  <a:gd name="connsiteY146" fmla="*/ 464952 h 1265052"/>
                  <a:gd name="connsiteX147" fmla="*/ 662335 w 1312416"/>
                  <a:gd name="connsiteY147" fmla="*/ 467334 h 1265052"/>
                  <a:gd name="connsiteX148" fmla="*/ 655191 w 1312416"/>
                  <a:gd name="connsiteY148" fmla="*/ 469715 h 1265052"/>
                  <a:gd name="connsiteX149" fmla="*/ 648048 w 1312416"/>
                  <a:gd name="connsiteY149" fmla="*/ 474477 h 1265052"/>
                  <a:gd name="connsiteX150" fmla="*/ 645666 w 1312416"/>
                  <a:gd name="connsiteY150" fmla="*/ 481621 h 1265052"/>
                  <a:gd name="connsiteX151" fmla="*/ 619473 w 1312416"/>
                  <a:gd name="connsiteY151" fmla="*/ 484002 h 1265052"/>
                  <a:gd name="connsiteX152" fmla="*/ 590898 w 1312416"/>
                  <a:gd name="connsiteY152" fmla="*/ 488765 h 1265052"/>
                  <a:gd name="connsiteX153" fmla="*/ 581373 w 1312416"/>
                  <a:gd name="connsiteY153" fmla="*/ 495909 h 1265052"/>
                  <a:gd name="connsiteX154" fmla="*/ 574229 w 1312416"/>
                  <a:gd name="connsiteY154" fmla="*/ 498290 h 1265052"/>
                  <a:gd name="connsiteX155" fmla="*/ 564704 w 1312416"/>
                  <a:gd name="connsiteY155" fmla="*/ 503052 h 1265052"/>
                  <a:gd name="connsiteX156" fmla="*/ 550416 w 1312416"/>
                  <a:gd name="connsiteY156" fmla="*/ 507815 h 1265052"/>
                  <a:gd name="connsiteX157" fmla="*/ 545654 w 1312416"/>
                  <a:gd name="connsiteY157" fmla="*/ 514959 h 1265052"/>
                  <a:gd name="connsiteX158" fmla="*/ 528985 w 1312416"/>
                  <a:gd name="connsiteY158" fmla="*/ 529246 h 1265052"/>
                  <a:gd name="connsiteX159" fmla="*/ 524223 w 1312416"/>
                  <a:gd name="connsiteY159" fmla="*/ 536390 h 1265052"/>
                  <a:gd name="connsiteX160" fmla="*/ 517079 w 1312416"/>
                  <a:gd name="connsiteY160" fmla="*/ 543534 h 1265052"/>
                  <a:gd name="connsiteX161" fmla="*/ 505173 w 1312416"/>
                  <a:gd name="connsiteY161" fmla="*/ 560202 h 1265052"/>
                  <a:gd name="connsiteX162" fmla="*/ 498029 w 1312416"/>
                  <a:gd name="connsiteY162" fmla="*/ 562584 h 1265052"/>
                  <a:gd name="connsiteX163" fmla="*/ 490885 w 1312416"/>
                  <a:gd name="connsiteY163" fmla="*/ 567346 h 1265052"/>
                  <a:gd name="connsiteX164" fmla="*/ 478979 w 1312416"/>
                  <a:gd name="connsiteY164" fmla="*/ 569727 h 1265052"/>
                  <a:gd name="connsiteX165" fmla="*/ 471835 w 1312416"/>
                  <a:gd name="connsiteY165" fmla="*/ 572109 h 1265052"/>
                  <a:gd name="connsiteX166" fmla="*/ 443260 w 1312416"/>
                  <a:gd name="connsiteY166" fmla="*/ 574490 h 1265052"/>
                  <a:gd name="connsiteX167" fmla="*/ 386110 w 1312416"/>
                  <a:gd name="connsiteY167" fmla="*/ 572109 h 1265052"/>
                  <a:gd name="connsiteX168" fmla="*/ 359916 w 1312416"/>
                  <a:gd name="connsiteY168" fmla="*/ 569727 h 1265052"/>
                  <a:gd name="connsiteX169" fmla="*/ 345629 w 1312416"/>
                  <a:gd name="connsiteY169" fmla="*/ 564965 h 1265052"/>
                  <a:gd name="connsiteX170" fmla="*/ 331341 w 1312416"/>
                  <a:gd name="connsiteY170" fmla="*/ 567346 h 1265052"/>
                  <a:gd name="connsiteX171" fmla="*/ 314673 w 1312416"/>
                  <a:gd name="connsiteY171" fmla="*/ 576871 h 1265052"/>
                  <a:gd name="connsiteX172" fmla="*/ 300385 w 1312416"/>
                  <a:gd name="connsiteY172" fmla="*/ 591159 h 1265052"/>
                  <a:gd name="connsiteX173" fmla="*/ 293241 w 1312416"/>
                  <a:gd name="connsiteY173" fmla="*/ 595921 h 1265052"/>
                  <a:gd name="connsiteX174" fmla="*/ 290860 w 1312416"/>
                  <a:gd name="connsiteY174" fmla="*/ 605446 h 1265052"/>
                  <a:gd name="connsiteX175" fmla="*/ 288479 w 1312416"/>
                  <a:gd name="connsiteY175" fmla="*/ 617352 h 1265052"/>
                  <a:gd name="connsiteX176" fmla="*/ 286098 w 1312416"/>
                  <a:gd name="connsiteY176" fmla="*/ 624496 h 1265052"/>
                  <a:gd name="connsiteX177" fmla="*/ 278954 w 1312416"/>
                  <a:gd name="connsiteY177" fmla="*/ 629259 h 1265052"/>
                  <a:gd name="connsiteX178" fmla="*/ 274191 w 1312416"/>
                  <a:gd name="connsiteY178" fmla="*/ 714984 h 1265052"/>
                  <a:gd name="connsiteX179" fmla="*/ 267048 w 1312416"/>
                  <a:gd name="connsiteY179" fmla="*/ 729271 h 1265052"/>
                  <a:gd name="connsiteX180" fmla="*/ 255141 w 1312416"/>
                  <a:gd name="connsiteY180" fmla="*/ 750702 h 1265052"/>
                  <a:gd name="connsiteX181" fmla="*/ 247998 w 1312416"/>
                  <a:gd name="connsiteY181" fmla="*/ 755465 h 1265052"/>
                  <a:gd name="connsiteX182" fmla="*/ 233710 w 1312416"/>
                  <a:gd name="connsiteY182" fmla="*/ 769752 h 1265052"/>
                  <a:gd name="connsiteX183" fmla="*/ 226566 w 1312416"/>
                  <a:gd name="connsiteY183" fmla="*/ 772134 h 1265052"/>
                  <a:gd name="connsiteX184" fmla="*/ 219423 w 1312416"/>
                  <a:gd name="connsiteY184" fmla="*/ 776896 h 1265052"/>
                  <a:gd name="connsiteX185" fmla="*/ 190848 w 1312416"/>
                  <a:gd name="connsiteY185" fmla="*/ 781659 h 1265052"/>
                  <a:gd name="connsiteX186" fmla="*/ 171798 w 1312416"/>
                  <a:gd name="connsiteY186" fmla="*/ 781659 h 1265052"/>
                  <a:gd name="connsiteX187" fmla="*/ 143223 w 1312416"/>
                  <a:gd name="connsiteY187" fmla="*/ 784040 h 1265052"/>
                  <a:gd name="connsiteX188" fmla="*/ 128935 w 1312416"/>
                  <a:gd name="connsiteY188" fmla="*/ 793565 h 1265052"/>
                  <a:gd name="connsiteX189" fmla="*/ 107504 w 1312416"/>
                  <a:gd name="connsiteY189" fmla="*/ 805471 h 1265052"/>
                  <a:gd name="connsiteX190" fmla="*/ 109885 w 1312416"/>
                  <a:gd name="connsiteY190" fmla="*/ 822140 h 1265052"/>
                  <a:gd name="connsiteX191" fmla="*/ 124173 w 1312416"/>
                  <a:gd name="connsiteY191" fmla="*/ 826902 h 1265052"/>
                  <a:gd name="connsiteX192" fmla="*/ 131316 w 1312416"/>
                  <a:gd name="connsiteY192" fmla="*/ 834046 h 1265052"/>
                  <a:gd name="connsiteX193" fmla="*/ 114648 w 1312416"/>
                  <a:gd name="connsiteY193" fmla="*/ 848334 h 1265052"/>
                  <a:gd name="connsiteX194" fmla="*/ 107504 w 1312416"/>
                  <a:gd name="connsiteY194" fmla="*/ 853096 h 1265052"/>
                  <a:gd name="connsiteX195" fmla="*/ 102741 w 1312416"/>
                  <a:gd name="connsiteY195" fmla="*/ 862621 h 1265052"/>
                  <a:gd name="connsiteX196" fmla="*/ 74166 w 1312416"/>
                  <a:gd name="connsiteY196" fmla="*/ 876909 h 1265052"/>
                  <a:gd name="connsiteX197" fmla="*/ 67023 w 1312416"/>
                  <a:gd name="connsiteY197" fmla="*/ 881671 h 1265052"/>
                  <a:gd name="connsiteX198" fmla="*/ 64641 w 1312416"/>
                  <a:gd name="connsiteY198" fmla="*/ 917390 h 1265052"/>
                  <a:gd name="connsiteX199" fmla="*/ 50354 w 1312416"/>
                  <a:gd name="connsiteY199" fmla="*/ 922152 h 1265052"/>
                  <a:gd name="connsiteX200" fmla="*/ 43210 w 1312416"/>
                  <a:gd name="connsiteY200" fmla="*/ 924534 h 1265052"/>
                  <a:gd name="connsiteX201" fmla="*/ 36066 w 1312416"/>
                  <a:gd name="connsiteY201" fmla="*/ 926915 h 1265052"/>
                  <a:gd name="connsiteX202" fmla="*/ 26541 w 1312416"/>
                  <a:gd name="connsiteY202" fmla="*/ 931677 h 1265052"/>
                  <a:gd name="connsiteX203" fmla="*/ 9873 w 1312416"/>
                  <a:gd name="connsiteY203" fmla="*/ 953109 h 1265052"/>
                  <a:gd name="connsiteX204" fmla="*/ 9873 w 1312416"/>
                  <a:gd name="connsiteY204" fmla="*/ 1005496 h 1265052"/>
                  <a:gd name="connsiteX205" fmla="*/ 14635 w 1312416"/>
                  <a:gd name="connsiteY205" fmla="*/ 1019784 h 1265052"/>
                  <a:gd name="connsiteX206" fmla="*/ 31304 w 1312416"/>
                  <a:gd name="connsiteY206" fmla="*/ 1029309 h 1265052"/>
                  <a:gd name="connsiteX207" fmla="*/ 38448 w 1312416"/>
                  <a:gd name="connsiteY207" fmla="*/ 1034071 h 1265052"/>
                  <a:gd name="connsiteX208" fmla="*/ 95598 w 1312416"/>
                  <a:gd name="connsiteY208" fmla="*/ 1034071 h 1265052"/>
                  <a:gd name="connsiteX209" fmla="*/ 100360 w 1312416"/>
                  <a:gd name="connsiteY209" fmla="*/ 1048359 h 1265052"/>
                  <a:gd name="connsiteX210" fmla="*/ 112266 w 1312416"/>
                  <a:gd name="connsiteY210" fmla="*/ 1079315 h 1265052"/>
                  <a:gd name="connsiteX211" fmla="*/ 114648 w 1312416"/>
                  <a:gd name="connsiteY211" fmla="*/ 1086459 h 1265052"/>
                  <a:gd name="connsiteX212" fmla="*/ 121791 w 1312416"/>
                  <a:gd name="connsiteY212" fmla="*/ 1088840 h 1265052"/>
                  <a:gd name="connsiteX213" fmla="*/ 157510 w 1312416"/>
                  <a:gd name="connsiteY213" fmla="*/ 1086459 h 1265052"/>
                  <a:gd name="connsiteX214" fmla="*/ 164654 w 1312416"/>
                  <a:gd name="connsiteY214" fmla="*/ 1081696 h 1265052"/>
                  <a:gd name="connsiteX215" fmla="*/ 178941 w 1312416"/>
                  <a:gd name="connsiteY215" fmla="*/ 1067409 h 1265052"/>
                  <a:gd name="connsiteX216" fmla="*/ 186085 w 1312416"/>
                  <a:gd name="connsiteY216" fmla="*/ 1053121 h 1265052"/>
                  <a:gd name="connsiteX217" fmla="*/ 193229 w 1312416"/>
                  <a:gd name="connsiteY217" fmla="*/ 1038834 h 1265052"/>
                  <a:gd name="connsiteX218" fmla="*/ 200373 w 1312416"/>
                  <a:gd name="connsiteY218" fmla="*/ 1034071 h 1265052"/>
                  <a:gd name="connsiteX219" fmla="*/ 207516 w 1312416"/>
                  <a:gd name="connsiteY219" fmla="*/ 1026927 h 1265052"/>
                  <a:gd name="connsiteX220" fmla="*/ 221804 w 1312416"/>
                  <a:gd name="connsiteY220" fmla="*/ 1019784 h 1265052"/>
                  <a:gd name="connsiteX221" fmla="*/ 236091 w 1312416"/>
                  <a:gd name="connsiteY221" fmla="*/ 1012640 h 1265052"/>
                  <a:gd name="connsiteX222" fmla="*/ 243235 w 1312416"/>
                  <a:gd name="connsiteY222" fmla="*/ 1007877 h 1265052"/>
                  <a:gd name="connsiteX223" fmla="*/ 271810 w 1312416"/>
                  <a:gd name="connsiteY223" fmla="*/ 1003115 h 1265052"/>
                  <a:gd name="connsiteX224" fmla="*/ 302766 w 1312416"/>
                  <a:gd name="connsiteY224" fmla="*/ 1003115 h 1265052"/>
                  <a:gd name="connsiteX225" fmla="*/ 321816 w 1312416"/>
                  <a:gd name="connsiteY225" fmla="*/ 1007877 h 1265052"/>
                  <a:gd name="connsiteX226" fmla="*/ 357535 w 1312416"/>
                  <a:gd name="connsiteY226" fmla="*/ 1005496 h 1265052"/>
                  <a:gd name="connsiteX227" fmla="*/ 362298 w 1312416"/>
                  <a:gd name="connsiteY227" fmla="*/ 998352 h 1265052"/>
                  <a:gd name="connsiteX228" fmla="*/ 357535 w 1312416"/>
                  <a:gd name="connsiteY228" fmla="*/ 984065 h 1265052"/>
                  <a:gd name="connsiteX229" fmla="*/ 350391 w 1312416"/>
                  <a:gd name="connsiteY229" fmla="*/ 969777 h 1265052"/>
                  <a:gd name="connsiteX230" fmla="*/ 336104 w 1312416"/>
                  <a:gd name="connsiteY230" fmla="*/ 965015 h 1265052"/>
                  <a:gd name="connsiteX231" fmla="*/ 383729 w 1312416"/>
                  <a:gd name="connsiteY231" fmla="*/ 967396 h 1265052"/>
                  <a:gd name="connsiteX232" fmla="*/ 407541 w 1312416"/>
                  <a:gd name="connsiteY232" fmla="*/ 969777 h 1265052"/>
                  <a:gd name="connsiteX233" fmla="*/ 417066 w 1312416"/>
                  <a:gd name="connsiteY233" fmla="*/ 972159 h 1265052"/>
                  <a:gd name="connsiteX234" fmla="*/ 448023 w 1312416"/>
                  <a:gd name="connsiteY234" fmla="*/ 974540 h 1265052"/>
                  <a:gd name="connsiteX235" fmla="*/ 507554 w 1312416"/>
                  <a:gd name="connsiteY235" fmla="*/ 981684 h 1265052"/>
                  <a:gd name="connsiteX236" fmla="*/ 528985 w 1312416"/>
                  <a:gd name="connsiteY236" fmla="*/ 988827 h 1265052"/>
                  <a:gd name="connsiteX237" fmla="*/ 536129 w 1312416"/>
                  <a:gd name="connsiteY237" fmla="*/ 991209 h 1265052"/>
                  <a:gd name="connsiteX238" fmla="*/ 555179 w 1312416"/>
                  <a:gd name="connsiteY238" fmla="*/ 993590 h 1265052"/>
                  <a:gd name="connsiteX239" fmla="*/ 562323 w 1312416"/>
                  <a:gd name="connsiteY239" fmla="*/ 995971 h 1265052"/>
                  <a:gd name="connsiteX240" fmla="*/ 595660 w 1312416"/>
                  <a:gd name="connsiteY240" fmla="*/ 1003115 h 1265052"/>
                  <a:gd name="connsiteX241" fmla="*/ 612329 w 1312416"/>
                  <a:gd name="connsiteY241" fmla="*/ 1005496 h 1265052"/>
                  <a:gd name="connsiteX242" fmla="*/ 631379 w 1312416"/>
                  <a:gd name="connsiteY242" fmla="*/ 1010259 h 1265052"/>
                  <a:gd name="connsiteX243" fmla="*/ 638523 w 1312416"/>
                  <a:gd name="connsiteY243" fmla="*/ 1012640 h 1265052"/>
                  <a:gd name="connsiteX244" fmla="*/ 650429 w 1312416"/>
                  <a:gd name="connsiteY244" fmla="*/ 1015021 h 1265052"/>
                  <a:gd name="connsiteX245" fmla="*/ 657573 w 1312416"/>
                  <a:gd name="connsiteY245" fmla="*/ 1017402 h 1265052"/>
                  <a:gd name="connsiteX246" fmla="*/ 671860 w 1312416"/>
                  <a:gd name="connsiteY246" fmla="*/ 1019784 h 1265052"/>
                  <a:gd name="connsiteX247" fmla="*/ 686148 w 1312416"/>
                  <a:gd name="connsiteY247" fmla="*/ 1024546 h 1265052"/>
                  <a:gd name="connsiteX248" fmla="*/ 698054 w 1312416"/>
                  <a:gd name="connsiteY248" fmla="*/ 1026927 h 1265052"/>
                  <a:gd name="connsiteX249" fmla="*/ 690910 w 1312416"/>
                  <a:gd name="connsiteY249" fmla="*/ 1034071 h 1265052"/>
                  <a:gd name="connsiteX250" fmla="*/ 683766 w 1312416"/>
                  <a:gd name="connsiteY250" fmla="*/ 1038834 h 1265052"/>
                  <a:gd name="connsiteX251" fmla="*/ 669479 w 1312416"/>
                  <a:gd name="connsiteY251" fmla="*/ 1062646 h 1265052"/>
                  <a:gd name="connsiteX252" fmla="*/ 662335 w 1312416"/>
                  <a:gd name="connsiteY252" fmla="*/ 1069790 h 1265052"/>
                  <a:gd name="connsiteX253" fmla="*/ 657573 w 1312416"/>
                  <a:gd name="connsiteY253" fmla="*/ 1076934 h 1265052"/>
                  <a:gd name="connsiteX254" fmla="*/ 643285 w 1312416"/>
                  <a:gd name="connsiteY254" fmla="*/ 1088840 h 1265052"/>
                  <a:gd name="connsiteX255" fmla="*/ 640904 w 1312416"/>
                  <a:gd name="connsiteY255" fmla="*/ 1117415 h 1265052"/>
                  <a:gd name="connsiteX256" fmla="*/ 631379 w 1312416"/>
                  <a:gd name="connsiteY256" fmla="*/ 1129321 h 1265052"/>
                  <a:gd name="connsiteX257" fmla="*/ 626616 w 1312416"/>
                  <a:gd name="connsiteY257" fmla="*/ 1136465 h 1265052"/>
                  <a:gd name="connsiteX258" fmla="*/ 621854 w 1312416"/>
                  <a:gd name="connsiteY258" fmla="*/ 1145990 h 1265052"/>
                  <a:gd name="connsiteX259" fmla="*/ 607566 w 1312416"/>
                  <a:gd name="connsiteY259" fmla="*/ 1160277 h 1265052"/>
                  <a:gd name="connsiteX260" fmla="*/ 595660 w 1312416"/>
                  <a:gd name="connsiteY260" fmla="*/ 1169802 h 1265052"/>
                  <a:gd name="connsiteX261" fmla="*/ 562323 w 1312416"/>
                  <a:gd name="connsiteY261" fmla="*/ 1167421 h 1265052"/>
                  <a:gd name="connsiteX262" fmla="*/ 548035 w 1312416"/>
                  <a:gd name="connsiteY262" fmla="*/ 1169802 h 1265052"/>
                  <a:gd name="connsiteX263" fmla="*/ 540891 w 1312416"/>
                  <a:gd name="connsiteY263" fmla="*/ 1195996 h 1265052"/>
                  <a:gd name="connsiteX264" fmla="*/ 536129 w 1312416"/>
                  <a:gd name="connsiteY264" fmla="*/ 1203140 h 1265052"/>
                  <a:gd name="connsiteX265" fmla="*/ 526604 w 1312416"/>
                  <a:gd name="connsiteY265" fmla="*/ 1219809 h 1265052"/>
                  <a:gd name="connsiteX266" fmla="*/ 519460 w 1312416"/>
                  <a:gd name="connsiteY266" fmla="*/ 1226952 h 1265052"/>
                  <a:gd name="connsiteX267" fmla="*/ 517079 w 1312416"/>
                  <a:gd name="connsiteY267" fmla="*/ 1238859 h 1265052"/>
                  <a:gd name="connsiteX268" fmla="*/ 509935 w 1312416"/>
                  <a:gd name="connsiteY268" fmla="*/ 1246002 h 1265052"/>
                  <a:gd name="connsiteX269" fmla="*/ 507554 w 1312416"/>
                  <a:gd name="connsiteY269" fmla="*/ 1253146 h 1265052"/>
                  <a:gd name="connsiteX270" fmla="*/ 509935 w 1312416"/>
                  <a:gd name="connsiteY270" fmla="*/ 1260290 h 1265052"/>
                  <a:gd name="connsiteX271" fmla="*/ 524223 w 1312416"/>
                  <a:gd name="connsiteY271" fmla="*/ 1265052 h 1265052"/>
                  <a:gd name="connsiteX272" fmla="*/ 538510 w 1312416"/>
                  <a:gd name="connsiteY272" fmla="*/ 1260290 h 1265052"/>
                  <a:gd name="connsiteX273" fmla="*/ 545654 w 1312416"/>
                  <a:gd name="connsiteY273" fmla="*/ 1257909 h 1265052"/>
                  <a:gd name="connsiteX274" fmla="*/ 552798 w 1312416"/>
                  <a:gd name="connsiteY274" fmla="*/ 1253146 h 1265052"/>
                  <a:gd name="connsiteX275" fmla="*/ 559941 w 1312416"/>
                  <a:gd name="connsiteY275" fmla="*/ 1246002 h 1265052"/>
                  <a:gd name="connsiteX276" fmla="*/ 593279 w 1312416"/>
                  <a:gd name="connsiteY276" fmla="*/ 1248384 h 1265052"/>
                  <a:gd name="connsiteX277" fmla="*/ 595660 w 1312416"/>
                  <a:gd name="connsiteY277" fmla="*/ 1255527 h 1265052"/>
                  <a:gd name="connsiteX278" fmla="*/ 679004 w 1312416"/>
                  <a:gd name="connsiteY278" fmla="*/ 1253146 h 1265052"/>
                  <a:gd name="connsiteX279" fmla="*/ 690910 w 1312416"/>
                  <a:gd name="connsiteY279" fmla="*/ 1250765 h 1265052"/>
                  <a:gd name="connsiteX280" fmla="*/ 714723 w 1312416"/>
                  <a:gd name="connsiteY280" fmla="*/ 1248384 h 1265052"/>
                  <a:gd name="connsiteX281" fmla="*/ 717104 w 1312416"/>
                  <a:gd name="connsiteY281" fmla="*/ 1241240 h 1265052"/>
                  <a:gd name="connsiteX282" fmla="*/ 719485 w 1312416"/>
                  <a:gd name="connsiteY282" fmla="*/ 1212665 h 1265052"/>
                  <a:gd name="connsiteX283" fmla="*/ 726629 w 1312416"/>
                  <a:gd name="connsiteY283" fmla="*/ 1207902 h 1265052"/>
                  <a:gd name="connsiteX284" fmla="*/ 736154 w 1312416"/>
                  <a:gd name="connsiteY284" fmla="*/ 1203140 h 1265052"/>
                  <a:gd name="connsiteX285" fmla="*/ 750441 w 1312416"/>
                  <a:gd name="connsiteY285" fmla="*/ 1195996 h 1265052"/>
                  <a:gd name="connsiteX286" fmla="*/ 752823 w 1312416"/>
                  <a:gd name="connsiteY286" fmla="*/ 1186471 h 1265052"/>
                  <a:gd name="connsiteX287" fmla="*/ 755204 w 1312416"/>
                  <a:gd name="connsiteY287" fmla="*/ 1167421 h 1265052"/>
                  <a:gd name="connsiteX288" fmla="*/ 767110 w 1312416"/>
                  <a:gd name="connsiteY288" fmla="*/ 1155515 h 1265052"/>
                  <a:gd name="connsiteX289" fmla="*/ 769491 w 1312416"/>
                  <a:gd name="connsiteY289" fmla="*/ 1134084 h 1265052"/>
                  <a:gd name="connsiteX290" fmla="*/ 779016 w 1312416"/>
                  <a:gd name="connsiteY290" fmla="*/ 1110271 h 1265052"/>
                  <a:gd name="connsiteX291" fmla="*/ 788541 w 1312416"/>
                  <a:gd name="connsiteY291" fmla="*/ 1091221 h 1265052"/>
                  <a:gd name="connsiteX292" fmla="*/ 793304 w 1312416"/>
                  <a:gd name="connsiteY292" fmla="*/ 1076934 h 1265052"/>
                  <a:gd name="connsiteX293" fmla="*/ 802829 w 1312416"/>
                  <a:gd name="connsiteY293" fmla="*/ 1062646 h 1265052"/>
                  <a:gd name="connsiteX294" fmla="*/ 817116 w 1312416"/>
                  <a:gd name="connsiteY294" fmla="*/ 1053121 h 1265052"/>
                  <a:gd name="connsiteX295" fmla="*/ 848073 w 1312416"/>
                  <a:gd name="connsiteY295" fmla="*/ 1048359 h 1265052"/>
                  <a:gd name="connsiteX296" fmla="*/ 876648 w 1312416"/>
                  <a:gd name="connsiteY296" fmla="*/ 1041215 h 126505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</a:cxnLst>
                <a:rect l="l" t="t" r="r" b="b"/>
                <a:pathLst>
                  <a:path w="1312416" h="1265052">
                    <a:moveTo>
                      <a:pt x="876648" y="1041215"/>
                    </a:moveTo>
                    <a:cubicBezTo>
                      <a:pt x="884188" y="1040421"/>
                      <a:pt x="887940" y="1041983"/>
                      <a:pt x="893316" y="1043596"/>
                    </a:cubicBezTo>
                    <a:cubicBezTo>
                      <a:pt x="896057" y="1044418"/>
                      <a:pt x="897900" y="1047079"/>
                      <a:pt x="900460" y="1048359"/>
                    </a:cubicBezTo>
                    <a:cubicBezTo>
                      <a:pt x="902705" y="1049482"/>
                      <a:pt x="905223" y="1049946"/>
                      <a:pt x="907604" y="1050740"/>
                    </a:cubicBezTo>
                    <a:cubicBezTo>
                      <a:pt x="917923" y="1049946"/>
                      <a:pt x="928849" y="1051937"/>
                      <a:pt x="938560" y="1048359"/>
                    </a:cubicBezTo>
                    <a:cubicBezTo>
                      <a:pt x="944880" y="1046031"/>
                      <a:pt x="948085" y="1038834"/>
                      <a:pt x="952848" y="1034071"/>
                    </a:cubicBezTo>
                    <a:cubicBezTo>
                      <a:pt x="962013" y="1024906"/>
                      <a:pt x="958124" y="1029727"/>
                      <a:pt x="964754" y="1019784"/>
                    </a:cubicBezTo>
                    <a:cubicBezTo>
                      <a:pt x="965548" y="1017403"/>
                      <a:pt x="966254" y="1014990"/>
                      <a:pt x="967135" y="1012640"/>
                    </a:cubicBezTo>
                    <a:cubicBezTo>
                      <a:pt x="968636" y="1008638"/>
                      <a:pt x="971704" y="1005004"/>
                      <a:pt x="971898" y="1000734"/>
                    </a:cubicBezTo>
                    <a:cubicBezTo>
                      <a:pt x="971985" y="998820"/>
                      <a:pt x="973305" y="965449"/>
                      <a:pt x="967135" y="953109"/>
                    </a:cubicBezTo>
                    <a:cubicBezTo>
                      <a:pt x="965855" y="950549"/>
                      <a:pt x="964397" y="947989"/>
                      <a:pt x="962373" y="945965"/>
                    </a:cubicBezTo>
                    <a:cubicBezTo>
                      <a:pt x="959759" y="943351"/>
                      <a:pt x="948507" y="937374"/>
                      <a:pt x="945704" y="936440"/>
                    </a:cubicBezTo>
                    <a:cubicBezTo>
                      <a:pt x="941864" y="935160"/>
                      <a:pt x="937767" y="934853"/>
                      <a:pt x="933798" y="934059"/>
                    </a:cubicBezTo>
                    <a:cubicBezTo>
                      <a:pt x="926654" y="934853"/>
                      <a:pt x="919121" y="933984"/>
                      <a:pt x="912366" y="936440"/>
                    </a:cubicBezTo>
                    <a:cubicBezTo>
                      <a:pt x="909676" y="937418"/>
                      <a:pt x="910448" y="943268"/>
                      <a:pt x="907604" y="943584"/>
                    </a:cubicBezTo>
                    <a:cubicBezTo>
                      <a:pt x="901861" y="944222"/>
                      <a:pt x="896491" y="940409"/>
                      <a:pt x="890935" y="938821"/>
                    </a:cubicBezTo>
                    <a:cubicBezTo>
                      <a:pt x="891729" y="915802"/>
                      <a:pt x="881363" y="889453"/>
                      <a:pt x="893316" y="869765"/>
                    </a:cubicBezTo>
                    <a:cubicBezTo>
                      <a:pt x="899920" y="858888"/>
                      <a:pt x="918691" y="872146"/>
                      <a:pt x="931416" y="872146"/>
                    </a:cubicBezTo>
                    <a:cubicBezTo>
                      <a:pt x="944933" y="872146"/>
                      <a:pt x="958404" y="870559"/>
                      <a:pt x="971898" y="869765"/>
                    </a:cubicBezTo>
                    <a:cubicBezTo>
                      <a:pt x="972692" y="861034"/>
                      <a:pt x="973120" y="852261"/>
                      <a:pt x="974279" y="843571"/>
                    </a:cubicBezTo>
                    <a:cubicBezTo>
                      <a:pt x="974711" y="840327"/>
                      <a:pt x="976334" y="837302"/>
                      <a:pt x="976660" y="834046"/>
                    </a:cubicBezTo>
                    <a:cubicBezTo>
                      <a:pt x="977926" y="821384"/>
                      <a:pt x="970952" y="805769"/>
                      <a:pt x="979041" y="795946"/>
                    </a:cubicBezTo>
                    <a:cubicBezTo>
                      <a:pt x="985620" y="787957"/>
                      <a:pt x="999679" y="794359"/>
                      <a:pt x="1009998" y="793565"/>
                    </a:cubicBezTo>
                    <a:cubicBezTo>
                      <a:pt x="1012379" y="791977"/>
                      <a:pt x="1015117" y="790826"/>
                      <a:pt x="1017141" y="788802"/>
                    </a:cubicBezTo>
                    <a:cubicBezTo>
                      <a:pt x="1027730" y="778213"/>
                      <a:pt x="1019918" y="769461"/>
                      <a:pt x="1024285" y="753084"/>
                    </a:cubicBezTo>
                    <a:cubicBezTo>
                      <a:pt x="1025153" y="749830"/>
                      <a:pt x="1029273" y="748527"/>
                      <a:pt x="1031429" y="745940"/>
                    </a:cubicBezTo>
                    <a:cubicBezTo>
                      <a:pt x="1033261" y="743741"/>
                      <a:pt x="1034359" y="740995"/>
                      <a:pt x="1036191" y="738796"/>
                    </a:cubicBezTo>
                    <a:cubicBezTo>
                      <a:pt x="1038347" y="736209"/>
                      <a:pt x="1041179" y="734239"/>
                      <a:pt x="1043335" y="731652"/>
                    </a:cubicBezTo>
                    <a:cubicBezTo>
                      <a:pt x="1045167" y="729454"/>
                      <a:pt x="1046266" y="726707"/>
                      <a:pt x="1048098" y="724509"/>
                    </a:cubicBezTo>
                    <a:cubicBezTo>
                      <a:pt x="1052841" y="718818"/>
                      <a:pt x="1063398" y="709883"/>
                      <a:pt x="1069529" y="707840"/>
                    </a:cubicBezTo>
                    <a:lnTo>
                      <a:pt x="1076673" y="705459"/>
                    </a:lnTo>
                    <a:cubicBezTo>
                      <a:pt x="1078260" y="703078"/>
                      <a:pt x="1080430" y="700995"/>
                      <a:pt x="1081435" y="698315"/>
                    </a:cubicBezTo>
                    <a:cubicBezTo>
                      <a:pt x="1082856" y="694525"/>
                      <a:pt x="1083432" y="690438"/>
                      <a:pt x="1083816" y="686409"/>
                    </a:cubicBezTo>
                    <a:cubicBezTo>
                      <a:pt x="1085023" y="673742"/>
                      <a:pt x="1085404" y="661009"/>
                      <a:pt x="1086198" y="648309"/>
                    </a:cubicBezTo>
                    <a:cubicBezTo>
                      <a:pt x="1085404" y="636403"/>
                      <a:pt x="1085134" y="624450"/>
                      <a:pt x="1083816" y="612590"/>
                    </a:cubicBezTo>
                    <a:cubicBezTo>
                      <a:pt x="1082931" y="604622"/>
                      <a:pt x="1078592" y="602803"/>
                      <a:pt x="1074291" y="595921"/>
                    </a:cubicBezTo>
                    <a:cubicBezTo>
                      <a:pt x="1072410" y="592911"/>
                      <a:pt x="1071116" y="589571"/>
                      <a:pt x="1069529" y="586396"/>
                    </a:cubicBezTo>
                    <a:cubicBezTo>
                      <a:pt x="1070323" y="578459"/>
                      <a:pt x="1069184" y="570081"/>
                      <a:pt x="1071910" y="562584"/>
                    </a:cubicBezTo>
                    <a:cubicBezTo>
                      <a:pt x="1072768" y="560225"/>
                      <a:pt x="1076747" y="561191"/>
                      <a:pt x="1079054" y="560202"/>
                    </a:cubicBezTo>
                    <a:cubicBezTo>
                      <a:pt x="1082317" y="558804"/>
                      <a:pt x="1085316" y="556838"/>
                      <a:pt x="1088579" y="555440"/>
                    </a:cubicBezTo>
                    <a:cubicBezTo>
                      <a:pt x="1093358" y="553392"/>
                      <a:pt x="1100420" y="551884"/>
                      <a:pt x="1105248" y="550677"/>
                    </a:cubicBezTo>
                    <a:cubicBezTo>
                      <a:pt x="1109884" y="536770"/>
                      <a:pt x="1107482" y="550239"/>
                      <a:pt x="1102866" y="536390"/>
                    </a:cubicBezTo>
                    <a:cubicBezTo>
                      <a:pt x="1101339" y="531809"/>
                      <a:pt x="1101532" y="526815"/>
                      <a:pt x="1100485" y="522102"/>
                    </a:cubicBezTo>
                    <a:cubicBezTo>
                      <a:pt x="1099941" y="519652"/>
                      <a:pt x="1098713" y="517394"/>
                      <a:pt x="1098104" y="514959"/>
                    </a:cubicBezTo>
                    <a:cubicBezTo>
                      <a:pt x="1097122" y="511032"/>
                      <a:pt x="1096517" y="507021"/>
                      <a:pt x="1095723" y="503052"/>
                    </a:cubicBezTo>
                    <a:cubicBezTo>
                      <a:pt x="1097310" y="488765"/>
                      <a:pt x="1095146" y="473537"/>
                      <a:pt x="1100485" y="460190"/>
                    </a:cubicBezTo>
                    <a:cubicBezTo>
                      <a:pt x="1102350" y="455529"/>
                      <a:pt x="1109778" y="455926"/>
                      <a:pt x="1114773" y="455427"/>
                    </a:cubicBezTo>
                    <a:lnTo>
                      <a:pt x="1138585" y="453046"/>
                    </a:lnTo>
                    <a:cubicBezTo>
                      <a:pt x="1139379" y="430821"/>
                      <a:pt x="1134374" y="407611"/>
                      <a:pt x="1140966" y="386371"/>
                    </a:cubicBezTo>
                    <a:cubicBezTo>
                      <a:pt x="1142863" y="380259"/>
                      <a:pt x="1155735" y="388747"/>
                      <a:pt x="1160016" y="383990"/>
                    </a:cubicBezTo>
                    <a:cubicBezTo>
                      <a:pt x="1164824" y="378648"/>
                      <a:pt x="1160655" y="369532"/>
                      <a:pt x="1162398" y="362559"/>
                    </a:cubicBezTo>
                    <a:cubicBezTo>
                      <a:pt x="1163668" y="357479"/>
                      <a:pt x="1169858" y="352557"/>
                      <a:pt x="1174304" y="350652"/>
                    </a:cubicBezTo>
                    <a:cubicBezTo>
                      <a:pt x="1177312" y="349363"/>
                      <a:pt x="1180654" y="349065"/>
                      <a:pt x="1183829" y="348271"/>
                    </a:cubicBezTo>
                    <a:cubicBezTo>
                      <a:pt x="1186210" y="346684"/>
                      <a:pt x="1188150" y="343979"/>
                      <a:pt x="1190973" y="343509"/>
                    </a:cubicBezTo>
                    <a:cubicBezTo>
                      <a:pt x="1203387" y="341440"/>
                      <a:pt x="1197882" y="357326"/>
                      <a:pt x="1200498" y="362559"/>
                    </a:cubicBezTo>
                    <a:cubicBezTo>
                      <a:pt x="1201620" y="364804"/>
                      <a:pt x="1205260" y="364146"/>
                      <a:pt x="1207641" y="364940"/>
                    </a:cubicBezTo>
                    <a:cubicBezTo>
                      <a:pt x="1211160" y="364720"/>
                      <a:pt x="1240986" y="366127"/>
                      <a:pt x="1252885" y="360177"/>
                    </a:cubicBezTo>
                    <a:cubicBezTo>
                      <a:pt x="1255445" y="358897"/>
                      <a:pt x="1257648" y="357002"/>
                      <a:pt x="1260029" y="355415"/>
                    </a:cubicBezTo>
                    <a:cubicBezTo>
                      <a:pt x="1260823" y="353034"/>
                      <a:pt x="1260842" y="350231"/>
                      <a:pt x="1262410" y="348271"/>
                    </a:cubicBezTo>
                    <a:cubicBezTo>
                      <a:pt x="1266520" y="343134"/>
                      <a:pt x="1273361" y="342557"/>
                      <a:pt x="1279079" y="341127"/>
                    </a:cubicBezTo>
                    <a:cubicBezTo>
                      <a:pt x="1295390" y="324816"/>
                      <a:pt x="1289630" y="332444"/>
                      <a:pt x="1298129" y="319696"/>
                    </a:cubicBezTo>
                    <a:lnTo>
                      <a:pt x="1302891" y="305409"/>
                    </a:lnTo>
                    <a:cubicBezTo>
                      <a:pt x="1303685" y="303028"/>
                      <a:pt x="1303881" y="300354"/>
                      <a:pt x="1305273" y="298265"/>
                    </a:cubicBezTo>
                    <a:cubicBezTo>
                      <a:pt x="1311427" y="289032"/>
                      <a:pt x="1309130" y="293836"/>
                      <a:pt x="1312416" y="283977"/>
                    </a:cubicBezTo>
                    <a:cubicBezTo>
                      <a:pt x="1311254" y="277007"/>
                      <a:pt x="1311711" y="267697"/>
                      <a:pt x="1305273" y="262546"/>
                    </a:cubicBezTo>
                    <a:cubicBezTo>
                      <a:pt x="1303313" y="260978"/>
                      <a:pt x="1300510" y="260959"/>
                      <a:pt x="1298129" y="260165"/>
                    </a:cubicBezTo>
                    <a:cubicBezTo>
                      <a:pt x="1285553" y="251780"/>
                      <a:pt x="1295656" y="259661"/>
                      <a:pt x="1283841" y="245877"/>
                    </a:cubicBezTo>
                    <a:cubicBezTo>
                      <a:pt x="1270090" y="229834"/>
                      <a:pt x="1282462" y="247380"/>
                      <a:pt x="1271935" y="231590"/>
                    </a:cubicBezTo>
                    <a:cubicBezTo>
                      <a:pt x="1271141" y="225240"/>
                      <a:pt x="1270699" y="218836"/>
                      <a:pt x="1269554" y="212540"/>
                    </a:cubicBezTo>
                    <a:cubicBezTo>
                      <a:pt x="1269105" y="210070"/>
                      <a:pt x="1266241" y="207727"/>
                      <a:pt x="1267173" y="205396"/>
                    </a:cubicBezTo>
                    <a:cubicBezTo>
                      <a:pt x="1268593" y="201846"/>
                      <a:pt x="1278454" y="199254"/>
                      <a:pt x="1281460" y="198252"/>
                    </a:cubicBezTo>
                    <a:cubicBezTo>
                      <a:pt x="1283048" y="195871"/>
                      <a:pt x="1285061" y="193724"/>
                      <a:pt x="1286223" y="191109"/>
                    </a:cubicBezTo>
                    <a:cubicBezTo>
                      <a:pt x="1288262" y="186521"/>
                      <a:pt x="1290985" y="176821"/>
                      <a:pt x="1290985" y="176821"/>
                    </a:cubicBezTo>
                    <a:cubicBezTo>
                      <a:pt x="1290836" y="176078"/>
                      <a:pt x="1288194" y="160305"/>
                      <a:pt x="1286223" y="157771"/>
                    </a:cubicBezTo>
                    <a:cubicBezTo>
                      <a:pt x="1282088" y="152455"/>
                      <a:pt x="1276698" y="148246"/>
                      <a:pt x="1271935" y="143484"/>
                    </a:cubicBezTo>
                    <a:lnTo>
                      <a:pt x="1264791" y="136340"/>
                    </a:lnTo>
                    <a:cubicBezTo>
                      <a:pt x="1262410" y="133959"/>
                      <a:pt x="1259516" y="131998"/>
                      <a:pt x="1257648" y="129196"/>
                    </a:cubicBezTo>
                    <a:cubicBezTo>
                      <a:pt x="1251922" y="120608"/>
                      <a:pt x="1248383" y="114288"/>
                      <a:pt x="1238598" y="107765"/>
                    </a:cubicBezTo>
                    <a:cubicBezTo>
                      <a:pt x="1233835" y="104590"/>
                      <a:pt x="1228357" y="102287"/>
                      <a:pt x="1224310" y="98240"/>
                    </a:cubicBezTo>
                    <a:cubicBezTo>
                      <a:pt x="1221929" y="95859"/>
                      <a:pt x="1219824" y="93164"/>
                      <a:pt x="1217166" y="91096"/>
                    </a:cubicBezTo>
                    <a:cubicBezTo>
                      <a:pt x="1191532" y="71158"/>
                      <a:pt x="1211954" y="90646"/>
                      <a:pt x="1195735" y="74427"/>
                    </a:cubicBezTo>
                    <a:cubicBezTo>
                      <a:pt x="1194941" y="72046"/>
                      <a:pt x="1193354" y="69794"/>
                      <a:pt x="1193354" y="67284"/>
                    </a:cubicBezTo>
                    <a:cubicBezTo>
                      <a:pt x="1193354" y="60885"/>
                      <a:pt x="1193136" y="54082"/>
                      <a:pt x="1195735" y="48234"/>
                    </a:cubicBezTo>
                    <a:cubicBezTo>
                      <a:pt x="1196754" y="45940"/>
                      <a:pt x="1200572" y="46841"/>
                      <a:pt x="1202879" y="45852"/>
                    </a:cubicBezTo>
                    <a:cubicBezTo>
                      <a:pt x="1206142" y="44454"/>
                      <a:pt x="1208894" y="41617"/>
                      <a:pt x="1212404" y="41090"/>
                    </a:cubicBezTo>
                    <a:cubicBezTo>
                      <a:pt x="1224988" y="39203"/>
                      <a:pt x="1237804" y="39503"/>
                      <a:pt x="1250504" y="38709"/>
                    </a:cubicBezTo>
                    <a:cubicBezTo>
                      <a:pt x="1252885" y="37121"/>
                      <a:pt x="1255088" y="35226"/>
                      <a:pt x="1257648" y="33946"/>
                    </a:cubicBezTo>
                    <a:cubicBezTo>
                      <a:pt x="1259893" y="32824"/>
                      <a:pt x="1264378" y="34041"/>
                      <a:pt x="1264791" y="31565"/>
                    </a:cubicBezTo>
                    <a:cubicBezTo>
                      <a:pt x="1267032" y="18119"/>
                      <a:pt x="1259424" y="20546"/>
                      <a:pt x="1252885" y="17277"/>
                    </a:cubicBezTo>
                    <a:cubicBezTo>
                      <a:pt x="1250325" y="15997"/>
                      <a:pt x="1248122" y="14102"/>
                      <a:pt x="1245741" y="12515"/>
                    </a:cubicBezTo>
                    <a:cubicBezTo>
                      <a:pt x="1243246" y="8772"/>
                      <a:pt x="1239506" y="1176"/>
                      <a:pt x="1233835" y="609"/>
                    </a:cubicBezTo>
                    <a:cubicBezTo>
                      <a:pt x="1227740" y="0"/>
                      <a:pt x="1214556" y="3642"/>
                      <a:pt x="1207641" y="5371"/>
                    </a:cubicBezTo>
                    <a:cubicBezTo>
                      <a:pt x="1205260" y="6959"/>
                      <a:pt x="1202330" y="7935"/>
                      <a:pt x="1200498" y="10134"/>
                    </a:cubicBezTo>
                    <a:cubicBezTo>
                      <a:pt x="1198226" y="12861"/>
                      <a:pt x="1197496" y="16577"/>
                      <a:pt x="1195735" y="19659"/>
                    </a:cubicBezTo>
                    <a:cubicBezTo>
                      <a:pt x="1194315" y="22144"/>
                      <a:pt x="1192874" y="24663"/>
                      <a:pt x="1190973" y="26802"/>
                    </a:cubicBezTo>
                    <a:cubicBezTo>
                      <a:pt x="1186498" y="31836"/>
                      <a:pt x="1180421" y="35486"/>
                      <a:pt x="1176685" y="41090"/>
                    </a:cubicBezTo>
                    <a:cubicBezTo>
                      <a:pt x="1164866" y="58821"/>
                      <a:pt x="1180053" y="37050"/>
                      <a:pt x="1164779" y="55377"/>
                    </a:cubicBezTo>
                    <a:cubicBezTo>
                      <a:pt x="1154854" y="67285"/>
                      <a:pt x="1165971" y="58550"/>
                      <a:pt x="1152873" y="67284"/>
                    </a:cubicBezTo>
                    <a:cubicBezTo>
                      <a:pt x="1148891" y="73255"/>
                      <a:pt x="1144999" y="80103"/>
                      <a:pt x="1138585" y="83952"/>
                    </a:cubicBezTo>
                    <a:cubicBezTo>
                      <a:pt x="1134280" y="86535"/>
                      <a:pt x="1129060" y="87127"/>
                      <a:pt x="1124298" y="88715"/>
                    </a:cubicBezTo>
                    <a:lnTo>
                      <a:pt x="1117154" y="91096"/>
                    </a:lnTo>
                    <a:cubicBezTo>
                      <a:pt x="1114773" y="91890"/>
                      <a:pt x="1112255" y="92354"/>
                      <a:pt x="1110010" y="93477"/>
                    </a:cubicBezTo>
                    <a:cubicBezTo>
                      <a:pt x="1098240" y="99363"/>
                      <a:pt x="1103853" y="97118"/>
                      <a:pt x="1093341" y="100621"/>
                    </a:cubicBezTo>
                    <a:cubicBezTo>
                      <a:pt x="1090960" y="102209"/>
                      <a:pt x="1089055" y="105225"/>
                      <a:pt x="1086198" y="105384"/>
                    </a:cubicBezTo>
                    <a:cubicBezTo>
                      <a:pt x="1067962" y="106397"/>
                      <a:pt x="1053226" y="103460"/>
                      <a:pt x="1036191" y="100621"/>
                    </a:cubicBezTo>
                    <a:cubicBezTo>
                      <a:pt x="1031429" y="99034"/>
                      <a:pt x="1026774" y="97077"/>
                      <a:pt x="1021904" y="95859"/>
                    </a:cubicBezTo>
                    <a:cubicBezTo>
                      <a:pt x="1009944" y="92868"/>
                      <a:pt x="1015484" y="94512"/>
                      <a:pt x="1005235" y="91096"/>
                    </a:cubicBezTo>
                    <a:cubicBezTo>
                      <a:pt x="990154" y="91890"/>
                      <a:pt x="974955" y="91436"/>
                      <a:pt x="959991" y="93477"/>
                    </a:cubicBezTo>
                    <a:cubicBezTo>
                      <a:pt x="957155" y="93864"/>
                      <a:pt x="955408" y="96960"/>
                      <a:pt x="952848" y="98240"/>
                    </a:cubicBezTo>
                    <a:cubicBezTo>
                      <a:pt x="950603" y="99363"/>
                      <a:pt x="948085" y="99827"/>
                      <a:pt x="945704" y="100621"/>
                    </a:cubicBezTo>
                    <a:cubicBezTo>
                      <a:pt x="940941" y="103796"/>
                      <a:pt x="932804" y="104593"/>
                      <a:pt x="931416" y="110146"/>
                    </a:cubicBezTo>
                    <a:cubicBezTo>
                      <a:pt x="925119" y="135335"/>
                      <a:pt x="933667" y="105678"/>
                      <a:pt x="924273" y="126815"/>
                    </a:cubicBezTo>
                    <a:cubicBezTo>
                      <a:pt x="922234" y="131402"/>
                      <a:pt x="921098" y="136340"/>
                      <a:pt x="919510" y="141102"/>
                    </a:cubicBezTo>
                    <a:cubicBezTo>
                      <a:pt x="918716" y="143483"/>
                      <a:pt x="919217" y="146854"/>
                      <a:pt x="917129" y="148246"/>
                    </a:cubicBezTo>
                    <a:cubicBezTo>
                      <a:pt x="914748" y="149834"/>
                      <a:pt x="912184" y="151177"/>
                      <a:pt x="909985" y="153009"/>
                    </a:cubicBezTo>
                    <a:cubicBezTo>
                      <a:pt x="907398" y="155165"/>
                      <a:pt x="905853" y="158646"/>
                      <a:pt x="902841" y="160152"/>
                    </a:cubicBezTo>
                    <a:cubicBezTo>
                      <a:pt x="899221" y="161962"/>
                      <a:pt x="894904" y="161740"/>
                      <a:pt x="890935" y="162534"/>
                    </a:cubicBezTo>
                    <a:cubicBezTo>
                      <a:pt x="870456" y="176185"/>
                      <a:pt x="905306" y="154568"/>
                      <a:pt x="859979" y="169677"/>
                    </a:cubicBezTo>
                    <a:cubicBezTo>
                      <a:pt x="857264" y="170582"/>
                      <a:pt x="856804" y="174440"/>
                      <a:pt x="855216" y="176821"/>
                    </a:cubicBezTo>
                    <a:cubicBezTo>
                      <a:pt x="854422" y="180790"/>
                      <a:pt x="853817" y="184801"/>
                      <a:pt x="852835" y="188727"/>
                    </a:cubicBezTo>
                    <a:cubicBezTo>
                      <a:pt x="852226" y="191162"/>
                      <a:pt x="850454" y="193361"/>
                      <a:pt x="850454" y="195871"/>
                    </a:cubicBezTo>
                    <a:cubicBezTo>
                      <a:pt x="850454" y="202604"/>
                      <a:pt x="855730" y="216460"/>
                      <a:pt x="857598" y="222065"/>
                    </a:cubicBezTo>
                    <a:cubicBezTo>
                      <a:pt x="857599" y="222067"/>
                      <a:pt x="862359" y="236349"/>
                      <a:pt x="862360" y="236352"/>
                    </a:cubicBezTo>
                    <a:lnTo>
                      <a:pt x="867123" y="245877"/>
                    </a:lnTo>
                    <a:cubicBezTo>
                      <a:pt x="866329" y="262546"/>
                      <a:pt x="869600" y="279919"/>
                      <a:pt x="864741" y="295884"/>
                    </a:cubicBezTo>
                    <a:cubicBezTo>
                      <a:pt x="863279" y="300686"/>
                      <a:pt x="850454" y="300646"/>
                      <a:pt x="850454" y="300646"/>
                    </a:cubicBezTo>
                    <a:cubicBezTo>
                      <a:pt x="832991" y="299852"/>
                      <a:pt x="815447" y="300127"/>
                      <a:pt x="798066" y="298265"/>
                    </a:cubicBezTo>
                    <a:cubicBezTo>
                      <a:pt x="773803" y="295665"/>
                      <a:pt x="792095" y="294537"/>
                      <a:pt x="776635" y="288740"/>
                    </a:cubicBezTo>
                    <a:cubicBezTo>
                      <a:pt x="772845" y="287319"/>
                      <a:pt x="768698" y="287153"/>
                      <a:pt x="764729" y="286359"/>
                    </a:cubicBezTo>
                    <a:cubicBezTo>
                      <a:pt x="744510" y="288044"/>
                      <a:pt x="740751" y="283718"/>
                      <a:pt x="729010" y="293502"/>
                    </a:cubicBezTo>
                    <a:cubicBezTo>
                      <a:pt x="726423" y="295658"/>
                      <a:pt x="723934" y="297988"/>
                      <a:pt x="721866" y="300646"/>
                    </a:cubicBezTo>
                    <a:cubicBezTo>
                      <a:pt x="718352" y="305164"/>
                      <a:pt x="712341" y="314934"/>
                      <a:pt x="712341" y="314934"/>
                    </a:cubicBezTo>
                    <a:cubicBezTo>
                      <a:pt x="711547" y="319696"/>
                      <a:pt x="710907" y="324487"/>
                      <a:pt x="709960" y="329221"/>
                    </a:cubicBezTo>
                    <a:cubicBezTo>
                      <a:pt x="707481" y="341618"/>
                      <a:pt x="708222" y="335306"/>
                      <a:pt x="705198" y="345890"/>
                    </a:cubicBezTo>
                    <a:cubicBezTo>
                      <a:pt x="704299" y="349037"/>
                      <a:pt x="704440" y="352573"/>
                      <a:pt x="702816" y="355415"/>
                    </a:cubicBezTo>
                    <a:cubicBezTo>
                      <a:pt x="701145" y="358339"/>
                      <a:pt x="697829" y="359972"/>
                      <a:pt x="695673" y="362559"/>
                    </a:cubicBezTo>
                    <a:cubicBezTo>
                      <a:pt x="693841" y="364757"/>
                      <a:pt x="693109" y="367870"/>
                      <a:pt x="690910" y="369702"/>
                    </a:cubicBezTo>
                    <a:cubicBezTo>
                      <a:pt x="688183" y="371974"/>
                      <a:pt x="684467" y="372704"/>
                      <a:pt x="681385" y="374465"/>
                    </a:cubicBezTo>
                    <a:cubicBezTo>
                      <a:pt x="678900" y="375885"/>
                      <a:pt x="676622" y="377640"/>
                      <a:pt x="674241" y="379227"/>
                    </a:cubicBezTo>
                    <a:cubicBezTo>
                      <a:pt x="672654" y="382402"/>
                      <a:pt x="670877" y="385489"/>
                      <a:pt x="669479" y="388752"/>
                    </a:cubicBezTo>
                    <a:cubicBezTo>
                      <a:pt x="668490" y="391059"/>
                      <a:pt x="668221" y="393651"/>
                      <a:pt x="667098" y="395896"/>
                    </a:cubicBezTo>
                    <a:cubicBezTo>
                      <a:pt x="665818" y="398456"/>
                      <a:pt x="663923" y="400659"/>
                      <a:pt x="662335" y="403040"/>
                    </a:cubicBezTo>
                    <a:cubicBezTo>
                      <a:pt x="664386" y="421498"/>
                      <a:pt x="658993" y="422801"/>
                      <a:pt x="671860" y="429234"/>
                    </a:cubicBezTo>
                    <a:cubicBezTo>
                      <a:pt x="674105" y="430357"/>
                      <a:pt x="676623" y="430821"/>
                      <a:pt x="679004" y="431615"/>
                    </a:cubicBezTo>
                    <a:cubicBezTo>
                      <a:pt x="680591" y="433996"/>
                      <a:pt x="682486" y="436199"/>
                      <a:pt x="683766" y="438759"/>
                    </a:cubicBezTo>
                    <a:cubicBezTo>
                      <a:pt x="685477" y="442181"/>
                      <a:pt x="687764" y="452367"/>
                      <a:pt x="688529" y="455427"/>
                    </a:cubicBezTo>
                    <a:cubicBezTo>
                      <a:pt x="687735" y="458602"/>
                      <a:pt x="689127" y="463598"/>
                      <a:pt x="686148" y="464952"/>
                    </a:cubicBezTo>
                    <a:cubicBezTo>
                      <a:pt x="678886" y="468253"/>
                      <a:pt x="670220" y="466121"/>
                      <a:pt x="662335" y="467334"/>
                    </a:cubicBezTo>
                    <a:cubicBezTo>
                      <a:pt x="659854" y="467716"/>
                      <a:pt x="657572" y="468921"/>
                      <a:pt x="655191" y="469715"/>
                    </a:cubicBezTo>
                    <a:cubicBezTo>
                      <a:pt x="652810" y="471302"/>
                      <a:pt x="649836" y="472242"/>
                      <a:pt x="648048" y="474477"/>
                    </a:cubicBezTo>
                    <a:cubicBezTo>
                      <a:pt x="646480" y="476437"/>
                      <a:pt x="648047" y="480827"/>
                      <a:pt x="645666" y="481621"/>
                    </a:cubicBezTo>
                    <a:cubicBezTo>
                      <a:pt x="637349" y="484393"/>
                      <a:pt x="628186" y="483034"/>
                      <a:pt x="619473" y="484002"/>
                    </a:cubicBezTo>
                    <a:cubicBezTo>
                      <a:pt x="606191" y="485478"/>
                      <a:pt x="602976" y="486350"/>
                      <a:pt x="590898" y="488765"/>
                    </a:cubicBezTo>
                    <a:cubicBezTo>
                      <a:pt x="587723" y="491146"/>
                      <a:pt x="584819" y="493940"/>
                      <a:pt x="581373" y="495909"/>
                    </a:cubicBezTo>
                    <a:cubicBezTo>
                      <a:pt x="579194" y="497154"/>
                      <a:pt x="576536" y="497301"/>
                      <a:pt x="574229" y="498290"/>
                    </a:cubicBezTo>
                    <a:cubicBezTo>
                      <a:pt x="570966" y="499688"/>
                      <a:pt x="568000" y="501734"/>
                      <a:pt x="564704" y="503052"/>
                    </a:cubicBezTo>
                    <a:cubicBezTo>
                      <a:pt x="560043" y="504916"/>
                      <a:pt x="550416" y="507815"/>
                      <a:pt x="550416" y="507815"/>
                    </a:cubicBezTo>
                    <a:cubicBezTo>
                      <a:pt x="548829" y="510196"/>
                      <a:pt x="547678" y="512935"/>
                      <a:pt x="545654" y="514959"/>
                    </a:cubicBezTo>
                    <a:cubicBezTo>
                      <a:pt x="529887" y="530726"/>
                      <a:pt x="541946" y="513692"/>
                      <a:pt x="528985" y="529246"/>
                    </a:cubicBezTo>
                    <a:cubicBezTo>
                      <a:pt x="527153" y="531445"/>
                      <a:pt x="526055" y="534191"/>
                      <a:pt x="524223" y="536390"/>
                    </a:cubicBezTo>
                    <a:cubicBezTo>
                      <a:pt x="522067" y="538977"/>
                      <a:pt x="519037" y="540794"/>
                      <a:pt x="517079" y="543534"/>
                    </a:cubicBezTo>
                    <a:cubicBezTo>
                      <a:pt x="510307" y="553014"/>
                      <a:pt x="515303" y="553448"/>
                      <a:pt x="505173" y="560202"/>
                    </a:cubicBezTo>
                    <a:cubicBezTo>
                      <a:pt x="503084" y="561594"/>
                      <a:pt x="500274" y="561461"/>
                      <a:pt x="498029" y="562584"/>
                    </a:cubicBezTo>
                    <a:cubicBezTo>
                      <a:pt x="495469" y="563864"/>
                      <a:pt x="493565" y="566341"/>
                      <a:pt x="490885" y="567346"/>
                    </a:cubicBezTo>
                    <a:cubicBezTo>
                      <a:pt x="487095" y="568767"/>
                      <a:pt x="482905" y="568745"/>
                      <a:pt x="478979" y="569727"/>
                    </a:cubicBezTo>
                    <a:cubicBezTo>
                      <a:pt x="476544" y="570336"/>
                      <a:pt x="474323" y="571777"/>
                      <a:pt x="471835" y="572109"/>
                    </a:cubicBezTo>
                    <a:cubicBezTo>
                      <a:pt x="462361" y="573372"/>
                      <a:pt x="452785" y="573696"/>
                      <a:pt x="443260" y="574490"/>
                    </a:cubicBezTo>
                    <a:lnTo>
                      <a:pt x="386110" y="572109"/>
                    </a:lnTo>
                    <a:cubicBezTo>
                      <a:pt x="377357" y="571609"/>
                      <a:pt x="368550" y="571251"/>
                      <a:pt x="359916" y="569727"/>
                    </a:cubicBezTo>
                    <a:cubicBezTo>
                      <a:pt x="354972" y="568855"/>
                      <a:pt x="345629" y="564965"/>
                      <a:pt x="345629" y="564965"/>
                    </a:cubicBezTo>
                    <a:cubicBezTo>
                      <a:pt x="340866" y="565759"/>
                      <a:pt x="335966" y="565959"/>
                      <a:pt x="331341" y="567346"/>
                    </a:cubicBezTo>
                    <a:cubicBezTo>
                      <a:pt x="328088" y="568322"/>
                      <a:pt x="317650" y="574225"/>
                      <a:pt x="314673" y="576871"/>
                    </a:cubicBezTo>
                    <a:cubicBezTo>
                      <a:pt x="309639" y="581346"/>
                      <a:pt x="305989" y="587423"/>
                      <a:pt x="300385" y="591159"/>
                    </a:cubicBezTo>
                    <a:lnTo>
                      <a:pt x="293241" y="595921"/>
                    </a:lnTo>
                    <a:cubicBezTo>
                      <a:pt x="292447" y="599096"/>
                      <a:pt x="291570" y="602251"/>
                      <a:pt x="290860" y="605446"/>
                    </a:cubicBezTo>
                    <a:cubicBezTo>
                      <a:pt x="289982" y="609397"/>
                      <a:pt x="289461" y="613426"/>
                      <a:pt x="288479" y="617352"/>
                    </a:cubicBezTo>
                    <a:cubicBezTo>
                      <a:pt x="287870" y="619787"/>
                      <a:pt x="287666" y="622536"/>
                      <a:pt x="286098" y="624496"/>
                    </a:cubicBezTo>
                    <a:cubicBezTo>
                      <a:pt x="284310" y="626731"/>
                      <a:pt x="281335" y="627671"/>
                      <a:pt x="278954" y="629259"/>
                    </a:cubicBezTo>
                    <a:cubicBezTo>
                      <a:pt x="268051" y="661969"/>
                      <a:pt x="279106" y="626522"/>
                      <a:pt x="274191" y="714984"/>
                    </a:cubicBezTo>
                    <a:cubicBezTo>
                      <a:pt x="273778" y="722426"/>
                      <a:pt x="269927" y="722794"/>
                      <a:pt x="267048" y="729271"/>
                    </a:cubicBezTo>
                    <a:cubicBezTo>
                      <a:pt x="260010" y="745107"/>
                      <a:pt x="266647" y="741114"/>
                      <a:pt x="255141" y="750702"/>
                    </a:cubicBezTo>
                    <a:cubicBezTo>
                      <a:pt x="252943" y="752534"/>
                      <a:pt x="250379" y="753877"/>
                      <a:pt x="247998" y="755465"/>
                    </a:cubicBezTo>
                    <a:cubicBezTo>
                      <a:pt x="242672" y="763454"/>
                      <a:pt x="243253" y="764299"/>
                      <a:pt x="233710" y="769752"/>
                    </a:cubicBezTo>
                    <a:cubicBezTo>
                      <a:pt x="231531" y="770997"/>
                      <a:pt x="228811" y="771011"/>
                      <a:pt x="226566" y="772134"/>
                    </a:cubicBezTo>
                    <a:cubicBezTo>
                      <a:pt x="224007" y="773414"/>
                      <a:pt x="221983" y="775616"/>
                      <a:pt x="219423" y="776896"/>
                    </a:cubicBezTo>
                    <a:cubicBezTo>
                      <a:pt x="211446" y="780884"/>
                      <a:pt x="197634" y="780905"/>
                      <a:pt x="190848" y="781659"/>
                    </a:cubicBezTo>
                    <a:cubicBezTo>
                      <a:pt x="174518" y="787102"/>
                      <a:pt x="194786" y="781659"/>
                      <a:pt x="171798" y="781659"/>
                    </a:cubicBezTo>
                    <a:cubicBezTo>
                      <a:pt x="162240" y="781659"/>
                      <a:pt x="152748" y="783246"/>
                      <a:pt x="143223" y="784040"/>
                    </a:cubicBezTo>
                    <a:cubicBezTo>
                      <a:pt x="129561" y="788593"/>
                      <a:pt x="142312" y="783160"/>
                      <a:pt x="128935" y="793565"/>
                    </a:cubicBezTo>
                    <a:cubicBezTo>
                      <a:pt x="116653" y="803118"/>
                      <a:pt x="118283" y="801879"/>
                      <a:pt x="107504" y="805471"/>
                    </a:cubicBezTo>
                    <a:cubicBezTo>
                      <a:pt x="108298" y="811027"/>
                      <a:pt x="106439" y="817710"/>
                      <a:pt x="109885" y="822140"/>
                    </a:cubicBezTo>
                    <a:cubicBezTo>
                      <a:pt x="112967" y="826103"/>
                      <a:pt x="124173" y="826902"/>
                      <a:pt x="124173" y="826902"/>
                    </a:cubicBezTo>
                    <a:cubicBezTo>
                      <a:pt x="126554" y="829283"/>
                      <a:pt x="130391" y="830808"/>
                      <a:pt x="131316" y="834046"/>
                    </a:cubicBezTo>
                    <a:cubicBezTo>
                      <a:pt x="135102" y="847297"/>
                      <a:pt x="120713" y="844291"/>
                      <a:pt x="114648" y="848334"/>
                    </a:cubicBezTo>
                    <a:lnTo>
                      <a:pt x="107504" y="853096"/>
                    </a:lnTo>
                    <a:cubicBezTo>
                      <a:pt x="105916" y="856271"/>
                      <a:pt x="105251" y="860111"/>
                      <a:pt x="102741" y="862621"/>
                    </a:cubicBezTo>
                    <a:cubicBezTo>
                      <a:pt x="80261" y="885101"/>
                      <a:pt x="97406" y="861415"/>
                      <a:pt x="74166" y="876909"/>
                    </a:cubicBezTo>
                    <a:lnTo>
                      <a:pt x="67023" y="881671"/>
                    </a:lnTo>
                    <a:cubicBezTo>
                      <a:pt x="66229" y="893577"/>
                      <a:pt x="69184" y="906356"/>
                      <a:pt x="64641" y="917390"/>
                    </a:cubicBezTo>
                    <a:cubicBezTo>
                      <a:pt x="62730" y="922032"/>
                      <a:pt x="55116" y="920565"/>
                      <a:pt x="50354" y="922152"/>
                    </a:cubicBezTo>
                    <a:lnTo>
                      <a:pt x="43210" y="924534"/>
                    </a:lnTo>
                    <a:cubicBezTo>
                      <a:pt x="40829" y="925328"/>
                      <a:pt x="38311" y="925793"/>
                      <a:pt x="36066" y="926915"/>
                    </a:cubicBezTo>
                    <a:lnTo>
                      <a:pt x="26541" y="931677"/>
                    </a:lnTo>
                    <a:cubicBezTo>
                      <a:pt x="15148" y="948767"/>
                      <a:pt x="21063" y="941917"/>
                      <a:pt x="9873" y="953109"/>
                    </a:cubicBezTo>
                    <a:cubicBezTo>
                      <a:pt x="2822" y="974259"/>
                      <a:pt x="0" y="975874"/>
                      <a:pt x="9873" y="1005496"/>
                    </a:cubicBezTo>
                    <a:cubicBezTo>
                      <a:pt x="11460" y="1010259"/>
                      <a:pt x="10458" y="1017000"/>
                      <a:pt x="14635" y="1019784"/>
                    </a:cubicBezTo>
                    <a:cubicBezTo>
                      <a:pt x="32040" y="1031386"/>
                      <a:pt x="10155" y="1017224"/>
                      <a:pt x="31304" y="1029309"/>
                    </a:cubicBezTo>
                    <a:cubicBezTo>
                      <a:pt x="33789" y="1030729"/>
                      <a:pt x="36067" y="1032484"/>
                      <a:pt x="38448" y="1034071"/>
                    </a:cubicBezTo>
                    <a:cubicBezTo>
                      <a:pt x="43763" y="1033691"/>
                      <a:pt x="86462" y="1028742"/>
                      <a:pt x="95598" y="1034071"/>
                    </a:cubicBezTo>
                    <a:cubicBezTo>
                      <a:pt x="99934" y="1036601"/>
                      <a:pt x="98115" y="1043869"/>
                      <a:pt x="100360" y="1048359"/>
                    </a:cubicBezTo>
                    <a:cubicBezTo>
                      <a:pt x="108492" y="1064621"/>
                      <a:pt x="103998" y="1054512"/>
                      <a:pt x="112266" y="1079315"/>
                    </a:cubicBezTo>
                    <a:cubicBezTo>
                      <a:pt x="113060" y="1081696"/>
                      <a:pt x="112267" y="1085665"/>
                      <a:pt x="114648" y="1086459"/>
                    </a:cubicBezTo>
                    <a:lnTo>
                      <a:pt x="121791" y="1088840"/>
                    </a:lnTo>
                    <a:cubicBezTo>
                      <a:pt x="133697" y="1088046"/>
                      <a:pt x="145740" y="1088421"/>
                      <a:pt x="157510" y="1086459"/>
                    </a:cubicBezTo>
                    <a:cubicBezTo>
                      <a:pt x="160333" y="1085988"/>
                      <a:pt x="162515" y="1083597"/>
                      <a:pt x="164654" y="1081696"/>
                    </a:cubicBezTo>
                    <a:cubicBezTo>
                      <a:pt x="169688" y="1077222"/>
                      <a:pt x="178941" y="1067409"/>
                      <a:pt x="178941" y="1067409"/>
                    </a:cubicBezTo>
                    <a:cubicBezTo>
                      <a:pt x="184931" y="1049445"/>
                      <a:pt x="176850" y="1071594"/>
                      <a:pt x="186085" y="1053121"/>
                    </a:cubicBezTo>
                    <a:cubicBezTo>
                      <a:pt x="189959" y="1045373"/>
                      <a:pt x="186403" y="1045659"/>
                      <a:pt x="193229" y="1038834"/>
                    </a:cubicBezTo>
                    <a:cubicBezTo>
                      <a:pt x="195253" y="1036810"/>
                      <a:pt x="198174" y="1035903"/>
                      <a:pt x="200373" y="1034071"/>
                    </a:cubicBezTo>
                    <a:cubicBezTo>
                      <a:pt x="202960" y="1031915"/>
                      <a:pt x="204929" y="1029083"/>
                      <a:pt x="207516" y="1026927"/>
                    </a:cubicBezTo>
                    <a:cubicBezTo>
                      <a:pt x="213670" y="1021799"/>
                      <a:pt x="214646" y="1022170"/>
                      <a:pt x="221804" y="1019784"/>
                    </a:cubicBezTo>
                    <a:cubicBezTo>
                      <a:pt x="242280" y="1006133"/>
                      <a:pt x="216373" y="1022500"/>
                      <a:pt x="236091" y="1012640"/>
                    </a:cubicBezTo>
                    <a:cubicBezTo>
                      <a:pt x="238651" y="1011360"/>
                      <a:pt x="240555" y="1008882"/>
                      <a:pt x="243235" y="1007877"/>
                    </a:cubicBezTo>
                    <a:cubicBezTo>
                      <a:pt x="247520" y="1006270"/>
                      <a:pt x="269336" y="1003468"/>
                      <a:pt x="271810" y="1003115"/>
                    </a:cubicBezTo>
                    <a:cubicBezTo>
                      <a:pt x="285418" y="998580"/>
                      <a:pt x="279964" y="999315"/>
                      <a:pt x="302766" y="1003115"/>
                    </a:cubicBezTo>
                    <a:cubicBezTo>
                      <a:pt x="309222" y="1004191"/>
                      <a:pt x="321816" y="1007877"/>
                      <a:pt x="321816" y="1007877"/>
                    </a:cubicBezTo>
                    <a:cubicBezTo>
                      <a:pt x="333722" y="1007083"/>
                      <a:pt x="345919" y="1008229"/>
                      <a:pt x="357535" y="1005496"/>
                    </a:cubicBezTo>
                    <a:cubicBezTo>
                      <a:pt x="360321" y="1004840"/>
                      <a:pt x="362298" y="1001214"/>
                      <a:pt x="362298" y="998352"/>
                    </a:cubicBezTo>
                    <a:cubicBezTo>
                      <a:pt x="362298" y="993332"/>
                      <a:pt x="359123" y="988827"/>
                      <a:pt x="357535" y="984065"/>
                    </a:cubicBezTo>
                    <a:cubicBezTo>
                      <a:pt x="356237" y="980171"/>
                      <a:pt x="354280" y="972207"/>
                      <a:pt x="350391" y="969777"/>
                    </a:cubicBezTo>
                    <a:cubicBezTo>
                      <a:pt x="346134" y="967116"/>
                      <a:pt x="331090" y="964764"/>
                      <a:pt x="336104" y="965015"/>
                    </a:cubicBezTo>
                    <a:lnTo>
                      <a:pt x="383729" y="967396"/>
                    </a:lnTo>
                    <a:cubicBezTo>
                      <a:pt x="391666" y="968190"/>
                      <a:pt x="399644" y="968649"/>
                      <a:pt x="407541" y="969777"/>
                    </a:cubicBezTo>
                    <a:cubicBezTo>
                      <a:pt x="410781" y="970240"/>
                      <a:pt x="413816" y="971777"/>
                      <a:pt x="417066" y="972159"/>
                    </a:cubicBezTo>
                    <a:cubicBezTo>
                      <a:pt x="427345" y="973368"/>
                      <a:pt x="437722" y="973543"/>
                      <a:pt x="448023" y="974540"/>
                    </a:cubicBezTo>
                    <a:cubicBezTo>
                      <a:pt x="481410" y="977771"/>
                      <a:pt x="482532" y="978108"/>
                      <a:pt x="507554" y="981684"/>
                    </a:cubicBezTo>
                    <a:lnTo>
                      <a:pt x="528985" y="988827"/>
                    </a:lnTo>
                    <a:cubicBezTo>
                      <a:pt x="531366" y="989621"/>
                      <a:pt x="533638" y="990898"/>
                      <a:pt x="536129" y="991209"/>
                    </a:cubicBezTo>
                    <a:lnTo>
                      <a:pt x="555179" y="993590"/>
                    </a:lnTo>
                    <a:cubicBezTo>
                      <a:pt x="557560" y="994384"/>
                      <a:pt x="559909" y="995281"/>
                      <a:pt x="562323" y="995971"/>
                    </a:cubicBezTo>
                    <a:cubicBezTo>
                      <a:pt x="570983" y="998445"/>
                      <a:pt x="590201" y="1002335"/>
                      <a:pt x="595660" y="1003115"/>
                    </a:cubicBezTo>
                    <a:cubicBezTo>
                      <a:pt x="601216" y="1003909"/>
                      <a:pt x="606825" y="1004395"/>
                      <a:pt x="612329" y="1005496"/>
                    </a:cubicBezTo>
                    <a:cubicBezTo>
                      <a:pt x="618747" y="1006780"/>
                      <a:pt x="625169" y="1008189"/>
                      <a:pt x="631379" y="1010259"/>
                    </a:cubicBezTo>
                    <a:cubicBezTo>
                      <a:pt x="633760" y="1011053"/>
                      <a:pt x="636088" y="1012031"/>
                      <a:pt x="638523" y="1012640"/>
                    </a:cubicBezTo>
                    <a:cubicBezTo>
                      <a:pt x="642449" y="1013622"/>
                      <a:pt x="646503" y="1014039"/>
                      <a:pt x="650429" y="1015021"/>
                    </a:cubicBezTo>
                    <a:cubicBezTo>
                      <a:pt x="652864" y="1015630"/>
                      <a:pt x="655123" y="1016857"/>
                      <a:pt x="657573" y="1017402"/>
                    </a:cubicBezTo>
                    <a:cubicBezTo>
                      <a:pt x="662286" y="1018449"/>
                      <a:pt x="667176" y="1018613"/>
                      <a:pt x="671860" y="1019784"/>
                    </a:cubicBezTo>
                    <a:cubicBezTo>
                      <a:pt x="676730" y="1021002"/>
                      <a:pt x="681225" y="1023562"/>
                      <a:pt x="686148" y="1024546"/>
                    </a:cubicBezTo>
                    <a:lnTo>
                      <a:pt x="698054" y="1026927"/>
                    </a:lnTo>
                    <a:cubicBezTo>
                      <a:pt x="695673" y="1029308"/>
                      <a:pt x="693497" y="1031915"/>
                      <a:pt x="690910" y="1034071"/>
                    </a:cubicBezTo>
                    <a:cubicBezTo>
                      <a:pt x="688711" y="1035903"/>
                      <a:pt x="685651" y="1036680"/>
                      <a:pt x="683766" y="1038834"/>
                    </a:cubicBezTo>
                    <a:cubicBezTo>
                      <a:pt x="660684" y="1065213"/>
                      <a:pt x="683987" y="1042334"/>
                      <a:pt x="669479" y="1062646"/>
                    </a:cubicBezTo>
                    <a:cubicBezTo>
                      <a:pt x="667522" y="1065386"/>
                      <a:pt x="664491" y="1067203"/>
                      <a:pt x="662335" y="1069790"/>
                    </a:cubicBezTo>
                    <a:cubicBezTo>
                      <a:pt x="660503" y="1071989"/>
                      <a:pt x="659405" y="1074735"/>
                      <a:pt x="657573" y="1076934"/>
                    </a:cubicBezTo>
                    <a:cubicBezTo>
                      <a:pt x="651846" y="1083807"/>
                      <a:pt x="650307" y="1084159"/>
                      <a:pt x="643285" y="1088840"/>
                    </a:cubicBezTo>
                    <a:cubicBezTo>
                      <a:pt x="642491" y="1098365"/>
                      <a:pt x="643601" y="1108245"/>
                      <a:pt x="640904" y="1117415"/>
                    </a:cubicBezTo>
                    <a:cubicBezTo>
                      <a:pt x="639470" y="1122291"/>
                      <a:pt x="634429" y="1125255"/>
                      <a:pt x="631379" y="1129321"/>
                    </a:cubicBezTo>
                    <a:cubicBezTo>
                      <a:pt x="629662" y="1131611"/>
                      <a:pt x="628036" y="1133980"/>
                      <a:pt x="626616" y="1136465"/>
                    </a:cubicBezTo>
                    <a:cubicBezTo>
                      <a:pt x="624855" y="1139547"/>
                      <a:pt x="624071" y="1143218"/>
                      <a:pt x="621854" y="1145990"/>
                    </a:cubicBezTo>
                    <a:cubicBezTo>
                      <a:pt x="617647" y="1151249"/>
                      <a:pt x="611302" y="1154673"/>
                      <a:pt x="607566" y="1160277"/>
                    </a:cubicBezTo>
                    <a:cubicBezTo>
                      <a:pt x="601412" y="1169510"/>
                      <a:pt x="605519" y="1166516"/>
                      <a:pt x="595660" y="1169802"/>
                    </a:cubicBezTo>
                    <a:cubicBezTo>
                      <a:pt x="584548" y="1169008"/>
                      <a:pt x="573464" y="1167421"/>
                      <a:pt x="562323" y="1167421"/>
                    </a:cubicBezTo>
                    <a:cubicBezTo>
                      <a:pt x="557495" y="1167421"/>
                      <a:pt x="551669" y="1166622"/>
                      <a:pt x="548035" y="1169802"/>
                    </a:cubicBezTo>
                    <a:cubicBezTo>
                      <a:pt x="543725" y="1173573"/>
                      <a:pt x="542861" y="1190742"/>
                      <a:pt x="540891" y="1195996"/>
                    </a:cubicBezTo>
                    <a:cubicBezTo>
                      <a:pt x="539886" y="1198676"/>
                      <a:pt x="537549" y="1200655"/>
                      <a:pt x="536129" y="1203140"/>
                    </a:cubicBezTo>
                    <a:cubicBezTo>
                      <a:pt x="531899" y="1210543"/>
                      <a:pt x="531873" y="1213486"/>
                      <a:pt x="526604" y="1219809"/>
                    </a:cubicBezTo>
                    <a:cubicBezTo>
                      <a:pt x="524448" y="1222396"/>
                      <a:pt x="521841" y="1224571"/>
                      <a:pt x="519460" y="1226952"/>
                    </a:cubicBezTo>
                    <a:cubicBezTo>
                      <a:pt x="518666" y="1230921"/>
                      <a:pt x="518889" y="1235239"/>
                      <a:pt x="517079" y="1238859"/>
                    </a:cubicBezTo>
                    <a:cubicBezTo>
                      <a:pt x="515573" y="1241871"/>
                      <a:pt x="511803" y="1243200"/>
                      <a:pt x="509935" y="1246002"/>
                    </a:cubicBezTo>
                    <a:cubicBezTo>
                      <a:pt x="508543" y="1248091"/>
                      <a:pt x="508348" y="1250765"/>
                      <a:pt x="507554" y="1253146"/>
                    </a:cubicBezTo>
                    <a:cubicBezTo>
                      <a:pt x="508348" y="1255527"/>
                      <a:pt x="507892" y="1258831"/>
                      <a:pt x="509935" y="1260290"/>
                    </a:cubicBezTo>
                    <a:cubicBezTo>
                      <a:pt x="514020" y="1263208"/>
                      <a:pt x="524223" y="1265052"/>
                      <a:pt x="524223" y="1265052"/>
                    </a:cubicBezTo>
                    <a:lnTo>
                      <a:pt x="538510" y="1260290"/>
                    </a:lnTo>
                    <a:lnTo>
                      <a:pt x="545654" y="1257909"/>
                    </a:lnTo>
                    <a:cubicBezTo>
                      <a:pt x="548035" y="1256321"/>
                      <a:pt x="550599" y="1254978"/>
                      <a:pt x="552798" y="1253146"/>
                    </a:cubicBezTo>
                    <a:cubicBezTo>
                      <a:pt x="555385" y="1250990"/>
                      <a:pt x="556597" y="1246395"/>
                      <a:pt x="559941" y="1246002"/>
                    </a:cubicBezTo>
                    <a:cubicBezTo>
                      <a:pt x="571006" y="1244700"/>
                      <a:pt x="582166" y="1247590"/>
                      <a:pt x="593279" y="1248384"/>
                    </a:cubicBezTo>
                    <a:cubicBezTo>
                      <a:pt x="594073" y="1250765"/>
                      <a:pt x="593154" y="1255388"/>
                      <a:pt x="595660" y="1255527"/>
                    </a:cubicBezTo>
                    <a:cubicBezTo>
                      <a:pt x="623410" y="1257068"/>
                      <a:pt x="651246" y="1254534"/>
                      <a:pt x="679004" y="1253146"/>
                    </a:cubicBezTo>
                    <a:cubicBezTo>
                      <a:pt x="683046" y="1252944"/>
                      <a:pt x="686898" y="1251300"/>
                      <a:pt x="690910" y="1250765"/>
                    </a:cubicBezTo>
                    <a:cubicBezTo>
                      <a:pt x="698817" y="1249711"/>
                      <a:pt x="706785" y="1249178"/>
                      <a:pt x="714723" y="1248384"/>
                    </a:cubicBezTo>
                    <a:cubicBezTo>
                      <a:pt x="715517" y="1246003"/>
                      <a:pt x="716772" y="1243728"/>
                      <a:pt x="717104" y="1241240"/>
                    </a:cubicBezTo>
                    <a:cubicBezTo>
                      <a:pt x="718367" y="1231766"/>
                      <a:pt x="716859" y="1221855"/>
                      <a:pt x="719485" y="1212665"/>
                    </a:cubicBezTo>
                    <a:cubicBezTo>
                      <a:pt x="720271" y="1209913"/>
                      <a:pt x="724144" y="1209322"/>
                      <a:pt x="726629" y="1207902"/>
                    </a:cubicBezTo>
                    <a:cubicBezTo>
                      <a:pt x="729711" y="1206141"/>
                      <a:pt x="733072" y="1204901"/>
                      <a:pt x="736154" y="1203140"/>
                    </a:cubicBezTo>
                    <a:cubicBezTo>
                      <a:pt x="749081" y="1195753"/>
                      <a:pt x="737342" y="1200362"/>
                      <a:pt x="750441" y="1195996"/>
                    </a:cubicBezTo>
                    <a:cubicBezTo>
                      <a:pt x="751235" y="1192821"/>
                      <a:pt x="752285" y="1189699"/>
                      <a:pt x="752823" y="1186471"/>
                    </a:cubicBezTo>
                    <a:cubicBezTo>
                      <a:pt x="753875" y="1180159"/>
                      <a:pt x="753520" y="1173595"/>
                      <a:pt x="755204" y="1167421"/>
                    </a:cubicBezTo>
                    <a:cubicBezTo>
                      <a:pt x="756968" y="1160952"/>
                      <a:pt x="762170" y="1158808"/>
                      <a:pt x="767110" y="1155515"/>
                    </a:cubicBezTo>
                    <a:cubicBezTo>
                      <a:pt x="767904" y="1148371"/>
                      <a:pt x="768081" y="1141132"/>
                      <a:pt x="769491" y="1134084"/>
                    </a:cubicBezTo>
                    <a:cubicBezTo>
                      <a:pt x="771452" y="1124278"/>
                      <a:pt x="774784" y="1118736"/>
                      <a:pt x="779016" y="1110271"/>
                    </a:cubicBezTo>
                    <a:cubicBezTo>
                      <a:pt x="785066" y="1080032"/>
                      <a:pt x="776034" y="1113733"/>
                      <a:pt x="788541" y="1091221"/>
                    </a:cubicBezTo>
                    <a:cubicBezTo>
                      <a:pt x="790979" y="1086833"/>
                      <a:pt x="790519" y="1081111"/>
                      <a:pt x="793304" y="1076934"/>
                    </a:cubicBezTo>
                    <a:cubicBezTo>
                      <a:pt x="796479" y="1072171"/>
                      <a:pt x="798066" y="1065821"/>
                      <a:pt x="802829" y="1062646"/>
                    </a:cubicBezTo>
                    <a:cubicBezTo>
                      <a:pt x="807591" y="1059471"/>
                      <a:pt x="811503" y="1054243"/>
                      <a:pt x="817116" y="1053121"/>
                    </a:cubicBezTo>
                    <a:cubicBezTo>
                      <a:pt x="835298" y="1049485"/>
                      <a:pt x="825007" y="1051242"/>
                      <a:pt x="848073" y="1048359"/>
                    </a:cubicBezTo>
                    <a:cubicBezTo>
                      <a:pt x="862988" y="1044629"/>
                      <a:pt x="869108" y="1042009"/>
                      <a:pt x="876648" y="10412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0" name="Полилиния 139"/>
              <p:cNvSpPr/>
              <p:nvPr/>
            </p:nvSpPr>
            <p:spPr>
              <a:xfrm>
                <a:off x="6478277" y="2071097"/>
                <a:ext cx="1106981" cy="1160680"/>
              </a:xfrm>
              <a:custGeom>
                <a:avLst/>
                <a:gdLst>
                  <a:gd name="connsiteX0" fmla="*/ 171450 w 1255148"/>
                  <a:gd name="connsiteY0" fmla="*/ 1189860 h 1438488"/>
                  <a:gd name="connsiteX1" fmla="*/ 176212 w 1255148"/>
                  <a:gd name="connsiteY1" fmla="*/ 1166047 h 1438488"/>
                  <a:gd name="connsiteX2" fmla="*/ 242887 w 1255148"/>
                  <a:gd name="connsiteY2" fmla="*/ 1175572 h 1438488"/>
                  <a:gd name="connsiteX3" fmla="*/ 247650 w 1255148"/>
                  <a:gd name="connsiteY3" fmla="*/ 1166047 h 1438488"/>
                  <a:gd name="connsiteX4" fmla="*/ 233362 w 1255148"/>
                  <a:gd name="connsiteY4" fmla="*/ 1156522 h 1438488"/>
                  <a:gd name="connsiteX5" fmla="*/ 223837 w 1255148"/>
                  <a:gd name="connsiteY5" fmla="*/ 970785 h 1438488"/>
                  <a:gd name="connsiteX6" fmla="*/ 219075 w 1255148"/>
                  <a:gd name="connsiteY6" fmla="*/ 956497 h 1438488"/>
                  <a:gd name="connsiteX7" fmla="*/ 195262 w 1255148"/>
                  <a:gd name="connsiteY7" fmla="*/ 927922 h 1438488"/>
                  <a:gd name="connsiteX8" fmla="*/ 190500 w 1255148"/>
                  <a:gd name="connsiteY8" fmla="*/ 880297 h 1438488"/>
                  <a:gd name="connsiteX9" fmla="*/ 204787 w 1255148"/>
                  <a:gd name="connsiteY9" fmla="*/ 875535 h 1438488"/>
                  <a:gd name="connsiteX10" fmla="*/ 242887 w 1255148"/>
                  <a:gd name="connsiteY10" fmla="*/ 899347 h 1438488"/>
                  <a:gd name="connsiteX11" fmla="*/ 266700 w 1255148"/>
                  <a:gd name="connsiteY11" fmla="*/ 942210 h 1438488"/>
                  <a:gd name="connsiteX12" fmla="*/ 314325 w 1255148"/>
                  <a:gd name="connsiteY12" fmla="*/ 970785 h 1438488"/>
                  <a:gd name="connsiteX13" fmla="*/ 328612 w 1255148"/>
                  <a:gd name="connsiteY13" fmla="*/ 975547 h 1438488"/>
                  <a:gd name="connsiteX14" fmla="*/ 352425 w 1255148"/>
                  <a:gd name="connsiteY14" fmla="*/ 985072 h 1438488"/>
                  <a:gd name="connsiteX15" fmla="*/ 376237 w 1255148"/>
                  <a:gd name="connsiteY15" fmla="*/ 980310 h 1438488"/>
                  <a:gd name="connsiteX16" fmla="*/ 376237 w 1255148"/>
                  <a:gd name="connsiteY16" fmla="*/ 908872 h 1438488"/>
                  <a:gd name="connsiteX17" fmla="*/ 357187 w 1255148"/>
                  <a:gd name="connsiteY17" fmla="*/ 904110 h 1438488"/>
                  <a:gd name="connsiteX18" fmla="*/ 328612 w 1255148"/>
                  <a:gd name="connsiteY18" fmla="*/ 894585 h 1438488"/>
                  <a:gd name="connsiteX19" fmla="*/ 319087 w 1255148"/>
                  <a:gd name="connsiteY19" fmla="*/ 880297 h 1438488"/>
                  <a:gd name="connsiteX20" fmla="*/ 347662 w 1255148"/>
                  <a:gd name="connsiteY20" fmla="*/ 870772 h 1438488"/>
                  <a:gd name="connsiteX21" fmla="*/ 361950 w 1255148"/>
                  <a:gd name="connsiteY21" fmla="*/ 866010 h 1438488"/>
                  <a:gd name="connsiteX22" fmla="*/ 366712 w 1255148"/>
                  <a:gd name="connsiteY22" fmla="*/ 851722 h 1438488"/>
                  <a:gd name="connsiteX23" fmla="*/ 381000 w 1255148"/>
                  <a:gd name="connsiteY23" fmla="*/ 832672 h 1438488"/>
                  <a:gd name="connsiteX24" fmla="*/ 376237 w 1255148"/>
                  <a:gd name="connsiteY24" fmla="*/ 813622 h 1438488"/>
                  <a:gd name="connsiteX25" fmla="*/ 328612 w 1255148"/>
                  <a:gd name="connsiteY25" fmla="*/ 799335 h 1438488"/>
                  <a:gd name="connsiteX26" fmla="*/ 328612 w 1255148"/>
                  <a:gd name="connsiteY26" fmla="*/ 761235 h 1438488"/>
                  <a:gd name="connsiteX27" fmla="*/ 314325 w 1255148"/>
                  <a:gd name="connsiteY27" fmla="*/ 756472 h 1438488"/>
                  <a:gd name="connsiteX28" fmla="*/ 300037 w 1255148"/>
                  <a:gd name="connsiteY28" fmla="*/ 746947 h 1438488"/>
                  <a:gd name="connsiteX29" fmla="*/ 219075 w 1255148"/>
                  <a:gd name="connsiteY29" fmla="*/ 737422 h 1438488"/>
                  <a:gd name="connsiteX30" fmla="*/ 204787 w 1255148"/>
                  <a:gd name="connsiteY30" fmla="*/ 727897 h 1438488"/>
                  <a:gd name="connsiteX31" fmla="*/ 185737 w 1255148"/>
                  <a:gd name="connsiteY31" fmla="*/ 699322 h 1438488"/>
                  <a:gd name="connsiteX32" fmla="*/ 171450 w 1255148"/>
                  <a:gd name="connsiteY32" fmla="*/ 685035 h 1438488"/>
                  <a:gd name="connsiteX33" fmla="*/ 109537 w 1255148"/>
                  <a:gd name="connsiteY33" fmla="*/ 689797 h 1438488"/>
                  <a:gd name="connsiteX34" fmla="*/ 95250 w 1255148"/>
                  <a:gd name="connsiteY34" fmla="*/ 694560 h 1438488"/>
                  <a:gd name="connsiteX35" fmla="*/ 33337 w 1255148"/>
                  <a:gd name="connsiteY35" fmla="*/ 689797 h 1438488"/>
                  <a:gd name="connsiteX36" fmla="*/ 14287 w 1255148"/>
                  <a:gd name="connsiteY36" fmla="*/ 685035 h 1438488"/>
                  <a:gd name="connsiteX37" fmla="*/ 0 w 1255148"/>
                  <a:gd name="connsiteY37" fmla="*/ 656460 h 1438488"/>
                  <a:gd name="connsiteX38" fmla="*/ 4762 w 1255148"/>
                  <a:gd name="connsiteY38" fmla="*/ 604072 h 1438488"/>
                  <a:gd name="connsiteX39" fmla="*/ 33337 w 1255148"/>
                  <a:gd name="connsiteY39" fmla="*/ 585022 h 1438488"/>
                  <a:gd name="connsiteX40" fmla="*/ 66675 w 1255148"/>
                  <a:gd name="connsiteY40" fmla="*/ 575497 h 1438488"/>
                  <a:gd name="connsiteX41" fmla="*/ 100012 w 1255148"/>
                  <a:gd name="connsiteY41" fmla="*/ 570735 h 1438488"/>
                  <a:gd name="connsiteX42" fmla="*/ 109537 w 1255148"/>
                  <a:gd name="connsiteY42" fmla="*/ 527872 h 1438488"/>
                  <a:gd name="connsiteX43" fmla="*/ 123825 w 1255148"/>
                  <a:gd name="connsiteY43" fmla="*/ 523110 h 1438488"/>
                  <a:gd name="connsiteX44" fmla="*/ 157162 w 1255148"/>
                  <a:gd name="connsiteY44" fmla="*/ 518347 h 1438488"/>
                  <a:gd name="connsiteX45" fmla="*/ 152400 w 1255148"/>
                  <a:gd name="connsiteY45" fmla="*/ 480247 h 1438488"/>
                  <a:gd name="connsiteX46" fmla="*/ 147637 w 1255148"/>
                  <a:gd name="connsiteY46" fmla="*/ 465960 h 1438488"/>
                  <a:gd name="connsiteX47" fmla="*/ 176212 w 1255148"/>
                  <a:gd name="connsiteY47" fmla="*/ 442147 h 1438488"/>
                  <a:gd name="connsiteX48" fmla="*/ 180975 w 1255148"/>
                  <a:gd name="connsiteY48" fmla="*/ 427860 h 1438488"/>
                  <a:gd name="connsiteX49" fmla="*/ 195262 w 1255148"/>
                  <a:gd name="connsiteY49" fmla="*/ 384997 h 1438488"/>
                  <a:gd name="connsiteX50" fmla="*/ 209550 w 1255148"/>
                  <a:gd name="connsiteY50" fmla="*/ 380235 h 1438488"/>
                  <a:gd name="connsiteX51" fmla="*/ 214312 w 1255148"/>
                  <a:gd name="connsiteY51" fmla="*/ 346897 h 1438488"/>
                  <a:gd name="connsiteX52" fmla="*/ 238125 w 1255148"/>
                  <a:gd name="connsiteY52" fmla="*/ 342135 h 1438488"/>
                  <a:gd name="connsiteX53" fmla="*/ 252412 w 1255148"/>
                  <a:gd name="connsiteY53" fmla="*/ 332610 h 1438488"/>
                  <a:gd name="connsiteX54" fmla="*/ 257175 w 1255148"/>
                  <a:gd name="connsiteY54" fmla="*/ 318322 h 1438488"/>
                  <a:gd name="connsiteX55" fmla="*/ 304800 w 1255148"/>
                  <a:gd name="connsiteY55" fmla="*/ 332610 h 1438488"/>
                  <a:gd name="connsiteX56" fmla="*/ 333375 w 1255148"/>
                  <a:gd name="connsiteY56" fmla="*/ 342135 h 1438488"/>
                  <a:gd name="connsiteX57" fmla="*/ 357187 w 1255148"/>
                  <a:gd name="connsiteY57" fmla="*/ 337372 h 1438488"/>
                  <a:gd name="connsiteX58" fmla="*/ 361950 w 1255148"/>
                  <a:gd name="connsiteY58" fmla="*/ 323085 h 1438488"/>
                  <a:gd name="connsiteX59" fmla="*/ 376237 w 1255148"/>
                  <a:gd name="connsiteY59" fmla="*/ 318322 h 1438488"/>
                  <a:gd name="connsiteX60" fmla="*/ 395287 w 1255148"/>
                  <a:gd name="connsiteY60" fmla="*/ 304035 h 1438488"/>
                  <a:gd name="connsiteX61" fmla="*/ 409575 w 1255148"/>
                  <a:gd name="connsiteY61" fmla="*/ 294510 h 1438488"/>
                  <a:gd name="connsiteX62" fmla="*/ 423862 w 1255148"/>
                  <a:gd name="connsiteY62" fmla="*/ 275460 h 1438488"/>
                  <a:gd name="connsiteX63" fmla="*/ 447675 w 1255148"/>
                  <a:gd name="connsiteY63" fmla="*/ 232597 h 1438488"/>
                  <a:gd name="connsiteX64" fmla="*/ 442912 w 1255148"/>
                  <a:gd name="connsiteY64" fmla="*/ 175447 h 1438488"/>
                  <a:gd name="connsiteX65" fmla="*/ 433387 w 1255148"/>
                  <a:gd name="connsiteY65" fmla="*/ 161160 h 1438488"/>
                  <a:gd name="connsiteX66" fmla="*/ 404812 w 1255148"/>
                  <a:gd name="connsiteY66" fmla="*/ 151635 h 1438488"/>
                  <a:gd name="connsiteX67" fmla="*/ 390525 w 1255148"/>
                  <a:gd name="connsiteY67" fmla="*/ 142110 h 1438488"/>
                  <a:gd name="connsiteX68" fmla="*/ 371475 w 1255148"/>
                  <a:gd name="connsiteY68" fmla="*/ 137347 h 1438488"/>
                  <a:gd name="connsiteX69" fmla="*/ 361950 w 1255148"/>
                  <a:gd name="connsiteY69" fmla="*/ 108772 h 1438488"/>
                  <a:gd name="connsiteX70" fmla="*/ 347662 w 1255148"/>
                  <a:gd name="connsiteY70" fmla="*/ 94485 h 1438488"/>
                  <a:gd name="connsiteX71" fmla="*/ 361950 w 1255148"/>
                  <a:gd name="connsiteY71" fmla="*/ 84960 h 1438488"/>
                  <a:gd name="connsiteX72" fmla="*/ 409575 w 1255148"/>
                  <a:gd name="connsiteY72" fmla="*/ 94485 h 1438488"/>
                  <a:gd name="connsiteX73" fmla="*/ 423862 w 1255148"/>
                  <a:gd name="connsiteY73" fmla="*/ 104010 h 1438488"/>
                  <a:gd name="connsiteX74" fmla="*/ 452437 w 1255148"/>
                  <a:gd name="connsiteY74" fmla="*/ 113535 h 1438488"/>
                  <a:gd name="connsiteX75" fmla="*/ 466725 w 1255148"/>
                  <a:gd name="connsiteY75" fmla="*/ 108772 h 1438488"/>
                  <a:gd name="connsiteX76" fmla="*/ 461962 w 1255148"/>
                  <a:gd name="connsiteY76" fmla="*/ 65910 h 1438488"/>
                  <a:gd name="connsiteX77" fmla="*/ 452437 w 1255148"/>
                  <a:gd name="connsiteY77" fmla="*/ 23047 h 1438488"/>
                  <a:gd name="connsiteX78" fmla="*/ 642937 w 1255148"/>
                  <a:gd name="connsiteY78" fmla="*/ 23047 h 1438488"/>
                  <a:gd name="connsiteX79" fmla="*/ 661987 w 1255148"/>
                  <a:gd name="connsiteY79" fmla="*/ 27810 h 1438488"/>
                  <a:gd name="connsiteX80" fmla="*/ 700087 w 1255148"/>
                  <a:gd name="connsiteY80" fmla="*/ 32572 h 1438488"/>
                  <a:gd name="connsiteX81" fmla="*/ 714375 w 1255148"/>
                  <a:gd name="connsiteY81" fmla="*/ 37335 h 1438488"/>
                  <a:gd name="connsiteX82" fmla="*/ 709612 w 1255148"/>
                  <a:gd name="connsiteY82" fmla="*/ 65910 h 1438488"/>
                  <a:gd name="connsiteX83" fmla="*/ 681037 w 1255148"/>
                  <a:gd name="connsiteY83" fmla="*/ 70672 h 1438488"/>
                  <a:gd name="connsiteX84" fmla="*/ 685800 w 1255148"/>
                  <a:gd name="connsiteY84" fmla="*/ 94485 h 1438488"/>
                  <a:gd name="connsiteX85" fmla="*/ 695325 w 1255148"/>
                  <a:gd name="connsiteY85" fmla="*/ 108772 h 1438488"/>
                  <a:gd name="connsiteX86" fmla="*/ 681037 w 1255148"/>
                  <a:gd name="connsiteY86" fmla="*/ 113535 h 1438488"/>
                  <a:gd name="connsiteX87" fmla="*/ 652462 w 1255148"/>
                  <a:gd name="connsiteY87" fmla="*/ 108772 h 1438488"/>
                  <a:gd name="connsiteX88" fmla="*/ 642937 w 1255148"/>
                  <a:gd name="connsiteY88" fmla="*/ 123060 h 1438488"/>
                  <a:gd name="connsiteX89" fmla="*/ 638175 w 1255148"/>
                  <a:gd name="connsiteY89" fmla="*/ 184972 h 1438488"/>
                  <a:gd name="connsiteX90" fmla="*/ 623887 w 1255148"/>
                  <a:gd name="connsiteY90" fmla="*/ 194497 h 1438488"/>
                  <a:gd name="connsiteX91" fmla="*/ 590550 w 1255148"/>
                  <a:gd name="connsiteY91" fmla="*/ 213547 h 1438488"/>
                  <a:gd name="connsiteX92" fmla="*/ 581025 w 1255148"/>
                  <a:gd name="connsiteY92" fmla="*/ 227835 h 1438488"/>
                  <a:gd name="connsiteX93" fmla="*/ 557212 w 1255148"/>
                  <a:gd name="connsiteY93" fmla="*/ 256410 h 1438488"/>
                  <a:gd name="connsiteX94" fmla="*/ 552450 w 1255148"/>
                  <a:gd name="connsiteY94" fmla="*/ 270697 h 1438488"/>
                  <a:gd name="connsiteX95" fmla="*/ 542925 w 1255148"/>
                  <a:gd name="connsiteY95" fmla="*/ 304035 h 1438488"/>
                  <a:gd name="connsiteX96" fmla="*/ 533400 w 1255148"/>
                  <a:gd name="connsiteY96" fmla="*/ 318322 h 1438488"/>
                  <a:gd name="connsiteX97" fmla="*/ 528637 w 1255148"/>
                  <a:gd name="connsiteY97" fmla="*/ 332610 h 1438488"/>
                  <a:gd name="connsiteX98" fmla="*/ 514350 w 1255148"/>
                  <a:gd name="connsiteY98" fmla="*/ 346897 h 1438488"/>
                  <a:gd name="connsiteX99" fmla="*/ 500062 w 1255148"/>
                  <a:gd name="connsiteY99" fmla="*/ 404047 h 1438488"/>
                  <a:gd name="connsiteX100" fmla="*/ 504825 w 1255148"/>
                  <a:gd name="connsiteY100" fmla="*/ 508822 h 1438488"/>
                  <a:gd name="connsiteX101" fmla="*/ 509587 w 1255148"/>
                  <a:gd name="connsiteY101" fmla="*/ 523110 h 1438488"/>
                  <a:gd name="connsiteX102" fmla="*/ 519112 w 1255148"/>
                  <a:gd name="connsiteY102" fmla="*/ 537397 h 1438488"/>
                  <a:gd name="connsiteX103" fmla="*/ 523875 w 1255148"/>
                  <a:gd name="connsiteY103" fmla="*/ 561210 h 1438488"/>
                  <a:gd name="connsiteX104" fmla="*/ 533400 w 1255148"/>
                  <a:gd name="connsiteY104" fmla="*/ 575497 h 1438488"/>
                  <a:gd name="connsiteX105" fmla="*/ 519112 w 1255148"/>
                  <a:gd name="connsiteY105" fmla="*/ 646935 h 1438488"/>
                  <a:gd name="connsiteX106" fmla="*/ 523875 w 1255148"/>
                  <a:gd name="connsiteY106" fmla="*/ 675510 h 1438488"/>
                  <a:gd name="connsiteX107" fmla="*/ 576262 w 1255148"/>
                  <a:gd name="connsiteY107" fmla="*/ 689797 h 1438488"/>
                  <a:gd name="connsiteX108" fmla="*/ 590550 w 1255148"/>
                  <a:gd name="connsiteY108" fmla="*/ 694560 h 1438488"/>
                  <a:gd name="connsiteX109" fmla="*/ 633412 w 1255148"/>
                  <a:gd name="connsiteY109" fmla="*/ 727897 h 1438488"/>
                  <a:gd name="connsiteX110" fmla="*/ 642937 w 1255148"/>
                  <a:gd name="connsiteY110" fmla="*/ 789810 h 1438488"/>
                  <a:gd name="connsiteX111" fmla="*/ 647700 w 1255148"/>
                  <a:gd name="connsiteY111" fmla="*/ 804097 h 1438488"/>
                  <a:gd name="connsiteX112" fmla="*/ 652462 w 1255148"/>
                  <a:gd name="connsiteY112" fmla="*/ 823147 h 1438488"/>
                  <a:gd name="connsiteX113" fmla="*/ 657225 w 1255148"/>
                  <a:gd name="connsiteY113" fmla="*/ 866010 h 1438488"/>
                  <a:gd name="connsiteX114" fmla="*/ 666750 w 1255148"/>
                  <a:gd name="connsiteY114" fmla="*/ 837435 h 1438488"/>
                  <a:gd name="connsiteX115" fmla="*/ 704850 w 1255148"/>
                  <a:gd name="connsiteY115" fmla="*/ 823147 h 1438488"/>
                  <a:gd name="connsiteX116" fmla="*/ 719137 w 1255148"/>
                  <a:gd name="connsiteY116" fmla="*/ 818385 h 1438488"/>
                  <a:gd name="connsiteX117" fmla="*/ 747712 w 1255148"/>
                  <a:gd name="connsiteY117" fmla="*/ 875535 h 1438488"/>
                  <a:gd name="connsiteX118" fmla="*/ 776287 w 1255148"/>
                  <a:gd name="connsiteY118" fmla="*/ 894585 h 1438488"/>
                  <a:gd name="connsiteX119" fmla="*/ 823912 w 1255148"/>
                  <a:gd name="connsiteY119" fmla="*/ 908872 h 1438488"/>
                  <a:gd name="connsiteX120" fmla="*/ 881062 w 1255148"/>
                  <a:gd name="connsiteY120" fmla="*/ 904110 h 1438488"/>
                  <a:gd name="connsiteX121" fmla="*/ 871537 w 1255148"/>
                  <a:gd name="connsiteY121" fmla="*/ 932685 h 1438488"/>
                  <a:gd name="connsiteX122" fmla="*/ 876300 w 1255148"/>
                  <a:gd name="connsiteY122" fmla="*/ 970785 h 1438488"/>
                  <a:gd name="connsiteX123" fmla="*/ 890587 w 1255148"/>
                  <a:gd name="connsiteY123" fmla="*/ 975547 h 1438488"/>
                  <a:gd name="connsiteX124" fmla="*/ 985837 w 1255148"/>
                  <a:gd name="connsiteY124" fmla="*/ 966022 h 1438488"/>
                  <a:gd name="connsiteX125" fmla="*/ 990600 w 1255148"/>
                  <a:gd name="connsiteY125" fmla="*/ 932685 h 1438488"/>
                  <a:gd name="connsiteX126" fmla="*/ 976312 w 1255148"/>
                  <a:gd name="connsiteY126" fmla="*/ 927922 h 1438488"/>
                  <a:gd name="connsiteX127" fmla="*/ 971550 w 1255148"/>
                  <a:gd name="connsiteY127" fmla="*/ 894585 h 1438488"/>
                  <a:gd name="connsiteX128" fmla="*/ 981075 w 1255148"/>
                  <a:gd name="connsiteY128" fmla="*/ 866010 h 1438488"/>
                  <a:gd name="connsiteX129" fmla="*/ 976312 w 1255148"/>
                  <a:gd name="connsiteY129" fmla="*/ 765997 h 1438488"/>
                  <a:gd name="connsiteX130" fmla="*/ 952500 w 1255148"/>
                  <a:gd name="connsiteY130" fmla="*/ 723135 h 1438488"/>
                  <a:gd name="connsiteX131" fmla="*/ 933450 w 1255148"/>
                  <a:gd name="connsiteY131" fmla="*/ 699322 h 1438488"/>
                  <a:gd name="connsiteX132" fmla="*/ 900112 w 1255148"/>
                  <a:gd name="connsiteY132" fmla="*/ 680272 h 1438488"/>
                  <a:gd name="connsiteX133" fmla="*/ 866775 w 1255148"/>
                  <a:gd name="connsiteY133" fmla="*/ 661222 h 1438488"/>
                  <a:gd name="connsiteX134" fmla="*/ 847725 w 1255148"/>
                  <a:gd name="connsiteY134" fmla="*/ 656460 h 1438488"/>
                  <a:gd name="connsiteX135" fmla="*/ 833437 w 1255148"/>
                  <a:gd name="connsiteY135" fmla="*/ 646935 h 1438488"/>
                  <a:gd name="connsiteX136" fmla="*/ 819150 w 1255148"/>
                  <a:gd name="connsiteY136" fmla="*/ 642172 h 1438488"/>
                  <a:gd name="connsiteX137" fmla="*/ 809625 w 1255148"/>
                  <a:gd name="connsiteY137" fmla="*/ 613597 h 1438488"/>
                  <a:gd name="connsiteX138" fmla="*/ 852487 w 1255148"/>
                  <a:gd name="connsiteY138" fmla="*/ 599310 h 1438488"/>
                  <a:gd name="connsiteX139" fmla="*/ 866775 w 1255148"/>
                  <a:gd name="connsiteY139" fmla="*/ 594547 h 1438488"/>
                  <a:gd name="connsiteX140" fmla="*/ 900112 w 1255148"/>
                  <a:gd name="connsiteY140" fmla="*/ 589785 h 1438488"/>
                  <a:gd name="connsiteX141" fmla="*/ 933450 w 1255148"/>
                  <a:gd name="connsiteY141" fmla="*/ 580260 h 1438488"/>
                  <a:gd name="connsiteX142" fmla="*/ 985837 w 1255148"/>
                  <a:gd name="connsiteY142" fmla="*/ 575497 h 1438488"/>
                  <a:gd name="connsiteX143" fmla="*/ 1085850 w 1255148"/>
                  <a:gd name="connsiteY143" fmla="*/ 570735 h 1438488"/>
                  <a:gd name="connsiteX144" fmla="*/ 1095375 w 1255148"/>
                  <a:gd name="connsiteY144" fmla="*/ 594547 h 1438488"/>
                  <a:gd name="connsiteX145" fmla="*/ 1100137 w 1255148"/>
                  <a:gd name="connsiteY145" fmla="*/ 618360 h 1438488"/>
                  <a:gd name="connsiteX146" fmla="*/ 1119187 w 1255148"/>
                  <a:gd name="connsiteY146" fmla="*/ 623122 h 1438488"/>
                  <a:gd name="connsiteX147" fmla="*/ 1133475 w 1255148"/>
                  <a:gd name="connsiteY147" fmla="*/ 632647 h 1438488"/>
                  <a:gd name="connsiteX148" fmla="*/ 1209675 w 1255148"/>
                  <a:gd name="connsiteY148" fmla="*/ 642172 h 1438488"/>
                  <a:gd name="connsiteX149" fmla="*/ 1247775 w 1255148"/>
                  <a:gd name="connsiteY149" fmla="*/ 651697 h 1438488"/>
                  <a:gd name="connsiteX150" fmla="*/ 1238250 w 1255148"/>
                  <a:gd name="connsiteY150" fmla="*/ 670747 h 1438488"/>
                  <a:gd name="connsiteX151" fmla="*/ 1219200 w 1255148"/>
                  <a:gd name="connsiteY151" fmla="*/ 699322 h 1438488"/>
                  <a:gd name="connsiteX152" fmla="*/ 1228725 w 1255148"/>
                  <a:gd name="connsiteY152" fmla="*/ 756472 h 1438488"/>
                  <a:gd name="connsiteX153" fmla="*/ 1238250 w 1255148"/>
                  <a:gd name="connsiteY153" fmla="*/ 770760 h 1438488"/>
                  <a:gd name="connsiteX154" fmla="*/ 1238250 w 1255148"/>
                  <a:gd name="connsiteY154" fmla="*/ 856485 h 1438488"/>
                  <a:gd name="connsiteX155" fmla="*/ 1209675 w 1255148"/>
                  <a:gd name="connsiteY155" fmla="*/ 866010 h 1438488"/>
                  <a:gd name="connsiteX156" fmla="*/ 1181100 w 1255148"/>
                  <a:gd name="connsiteY156" fmla="*/ 880297 h 1438488"/>
                  <a:gd name="connsiteX157" fmla="*/ 1162050 w 1255148"/>
                  <a:gd name="connsiteY157" fmla="*/ 875535 h 1438488"/>
                  <a:gd name="connsiteX158" fmla="*/ 1157287 w 1255148"/>
                  <a:gd name="connsiteY158" fmla="*/ 861247 h 1438488"/>
                  <a:gd name="connsiteX159" fmla="*/ 1152525 w 1255148"/>
                  <a:gd name="connsiteY159" fmla="*/ 875535 h 1438488"/>
                  <a:gd name="connsiteX160" fmla="*/ 1143000 w 1255148"/>
                  <a:gd name="connsiteY160" fmla="*/ 913635 h 1438488"/>
                  <a:gd name="connsiteX161" fmla="*/ 1133475 w 1255148"/>
                  <a:gd name="connsiteY161" fmla="*/ 927922 h 1438488"/>
                  <a:gd name="connsiteX162" fmla="*/ 1128712 w 1255148"/>
                  <a:gd name="connsiteY162" fmla="*/ 942210 h 1438488"/>
                  <a:gd name="connsiteX163" fmla="*/ 1104900 w 1255148"/>
                  <a:gd name="connsiteY163" fmla="*/ 975547 h 1438488"/>
                  <a:gd name="connsiteX164" fmla="*/ 1081087 w 1255148"/>
                  <a:gd name="connsiteY164" fmla="*/ 1004122 h 1438488"/>
                  <a:gd name="connsiteX165" fmla="*/ 1085850 w 1255148"/>
                  <a:gd name="connsiteY165" fmla="*/ 1018410 h 1438488"/>
                  <a:gd name="connsiteX166" fmla="*/ 1133475 w 1255148"/>
                  <a:gd name="connsiteY166" fmla="*/ 1032697 h 1438488"/>
                  <a:gd name="connsiteX167" fmla="*/ 1119187 w 1255148"/>
                  <a:gd name="connsiteY167" fmla="*/ 1070797 h 1438488"/>
                  <a:gd name="connsiteX168" fmla="*/ 1104900 w 1255148"/>
                  <a:gd name="connsiteY168" fmla="*/ 1085085 h 1438488"/>
                  <a:gd name="connsiteX169" fmla="*/ 1076325 w 1255148"/>
                  <a:gd name="connsiteY169" fmla="*/ 1108897 h 1438488"/>
                  <a:gd name="connsiteX170" fmla="*/ 1009650 w 1255148"/>
                  <a:gd name="connsiteY170" fmla="*/ 1118422 h 1438488"/>
                  <a:gd name="connsiteX171" fmla="*/ 1014412 w 1255148"/>
                  <a:gd name="connsiteY171" fmla="*/ 1132710 h 1438488"/>
                  <a:gd name="connsiteX172" fmla="*/ 1028700 w 1255148"/>
                  <a:gd name="connsiteY172" fmla="*/ 1161285 h 1438488"/>
                  <a:gd name="connsiteX173" fmla="*/ 1000125 w 1255148"/>
                  <a:gd name="connsiteY173" fmla="*/ 1166047 h 1438488"/>
                  <a:gd name="connsiteX174" fmla="*/ 985837 w 1255148"/>
                  <a:gd name="connsiteY174" fmla="*/ 1175572 h 1438488"/>
                  <a:gd name="connsiteX175" fmla="*/ 971550 w 1255148"/>
                  <a:gd name="connsiteY175" fmla="*/ 1180335 h 1438488"/>
                  <a:gd name="connsiteX176" fmla="*/ 942975 w 1255148"/>
                  <a:gd name="connsiteY176" fmla="*/ 1194622 h 1438488"/>
                  <a:gd name="connsiteX177" fmla="*/ 933450 w 1255148"/>
                  <a:gd name="connsiteY177" fmla="*/ 1208910 h 1438488"/>
                  <a:gd name="connsiteX178" fmla="*/ 923925 w 1255148"/>
                  <a:gd name="connsiteY178" fmla="*/ 1237485 h 1438488"/>
                  <a:gd name="connsiteX179" fmla="*/ 933450 w 1255148"/>
                  <a:gd name="connsiteY179" fmla="*/ 1251772 h 1438488"/>
                  <a:gd name="connsiteX180" fmla="*/ 919162 w 1255148"/>
                  <a:gd name="connsiteY180" fmla="*/ 1256535 h 1438488"/>
                  <a:gd name="connsiteX181" fmla="*/ 881062 w 1255148"/>
                  <a:gd name="connsiteY181" fmla="*/ 1261297 h 1438488"/>
                  <a:gd name="connsiteX182" fmla="*/ 852487 w 1255148"/>
                  <a:gd name="connsiteY182" fmla="*/ 1280347 h 1438488"/>
                  <a:gd name="connsiteX183" fmla="*/ 833437 w 1255148"/>
                  <a:gd name="connsiteY183" fmla="*/ 1289872 h 1438488"/>
                  <a:gd name="connsiteX184" fmla="*/ 819150 w 1255148"/>
                  <a:gd name="connsiteY184" fmla="*/ 1304160 h 1438488"/>
                  <a:gd name="connsiteX185" fmla="*/ 800100 w 1255148"/>
                  <a:gd name="connsiteY185" fmla="*/ 1308922 h 1438488"/>
                  <a:gd name="connsiteX186" fmla="*/ 819150 w 1255148"/>
                  <a:gd name="connsiteY186" fmla="*/ 1327972 h 1438488"/>
                  <a:gd name="connsiteX187" fmla="*/ 823912 w 1255148"/>
                  <a:gd name="connsiteY187" fmla="*/ 1342260 h 1438488"/>
                  <a:gd name="connsiteX188" fmla="*/ 828675 w 1255148"/>
                  <a:gd name="connsiteY188" fmla="*/ 1375597 h 1438488"/>
                  <a:gd name="connsiteX189" fmla="*/ 842962 w 1255148"/>
                  <a:gd name="connsiteY189" fmla="*/ 1370835 h 1438488"/>
                  <a:gd name="connsiteX190" fmla="*/ 847725 w 1255148"/>
                  <a:gd name="connsiteY190" fmla="*/ 1356547 h 1438488"/>
                  <a:gd name="connsiteX191" fmla="*/ 852487 w 1255148"/>
                  <a:gd name="connsiteY191" fmla="*/ 1332735 h 1438488"/>
                  <a:gd name="connsiteX192" fmla="*/ 862012 w 1255148"/>
                  <a:gd name="connsiteY192" fmla="*/ 1347022 h 1438488"/>
                  <a:gd name="connsiteX193" fmla="*/ 866775 w 1255148"/>
                  <a:gd name="connsiteY193" fmla="*/ 1394647 h 1438488"/>
                  <a:gd name="connsiteX194" fmla="*/ 881062 w 1255148"/>
                  <a:gd name="connsiteY194" fmla="*/ 1399410 h 1438488"/>
                  <a:gd name="connsiteX195" fmla="*/ 885825 w 1255148"/>
                  <a:gd name="connsiteY195" fmla="*/ 1413697 h 1438488"/>
                  <a:gd name="connsiteX196" fmla="*/ 866775 w 1255148"/>
                  <a:gd name="connsiteY196" fmla="*/ 1418460 h 1438488"/>
                  <a:gd name="connsiteX197" fmla="*/ 862012 w 1255148"/>
                  <a:gd name="connsiteY197" fmla="*/ 1432747 h 1438488"/>
                  <a:gd name="connsiteX198" fmla="*/ 795337 w 1255148"/>
                  <a:gd name="connsiteY198" fmla="*/ 1437510 h 1438488"/>
                  <a:gd name="connsiteX199" fmla="*/ 752475 w 1255148"/>
                  <a:gd name="connsiteY199" fmla="*/ 1432747 h 1438488"/>
                  <a:gd name="connsiteX200" fmla="*/ 738187 w 1255148"/>
                  <a:gd name="connsiteY200" fmla="*/ 1427985 h 1438488"/>
                  <a:gd name="connsiteX201" fmla="*/ 723900 w 1255148"/>
                  <a:gd name="connsiteY201" fmla="*/ 1413697 h 1438488"/>
                  <a:gd name="connsiteX202" fmla="*/ 695325 w 1255148"/>
                  <a:gd name="connsiteY202" fmla="*/ 1404172 h 1438488"/>
                  <a:gd name="connsiteX203" fmla="*/ 681037 w 1255148"/>
                  <a:gd name="connsiteY203" fmla="*/ 1399410 h 1438488"/>
                  <a:gd name="connsiteX204" fmla="*/ 666750 w 1255148"/>
                  <a:gd name="connsiteY204" fmla="*/ 1389885 h 1438488"/>
                  <a:gd name="connsiteX205" fmla="*/ 652462 w 1255148"/>
                  <a:gd name="connsiteY205" fmla="*/ 1385122 h 1438488"/>
                  <a:gd name="connsiteX206" fmla="*/ 585787 w 1255148"/>
                  <a:gd name="connsiteY206" fmla="*/ 1370835 h 1438488"/>
                  <a:gd name="connsiteX207" fmla="*/ 542925 w 1255148"/>
                  <a:gd name="connsiteY207" fmla="*/ 1342260 h 1438488"/>
                  <a:gd name="connsiteX208" fmla="*/ 528637 w 1255148"/>
                  <a:gd name="connsiteY208" fmla="*/ 1332735 h 1438488"/>
                  <a:gd name="connsiteX209" fmla="*/ 509587 w 1255148"/>
                  <a:gd name="connsiteY209" fmla="*/ 1323210 h 1438488"/>
                  <a:gd name="connsiteX210" fmla="*/ 495300 w 1255148"/>
                  <a:gd name="connsiteY210" fmla="*/ 1313685 h 1438488"/>
                  <a:gd name="connsiteX211" fmla="*/ 481012 w 1255148"/>
                  <a:gd name="connsiteY211" fmla="*/ 1308922 h 1438488"/>
                  <a:gd name="connsiteX212" fmla="*/ 423862 w 1255148"/>
                  <a:gd name="connsiteY212" fmla="*/ 1285110 h 1438488"/>
                  <a:gd name="connsiteX213" fmla="*/ 352425 w 1255148"/>
                  <a:gd name="connsiteY213" fmla="*/ 1275585 h 1438488"/>
                  <a:gd name="connsiteX214" fmla="*/ 314325 w 1255148"/>
                  <a:gd name="connsiteY214" fmla="*/ 1261297 h 1438488"/>
                  <a:gd name="connsiteX215" fmla="*/ 285750 w 1255148"/>
                  <a:gd name="connsiteY215" fmla="*/ 1251772 h 1438488"/>
                  <a:gd name="connsiteX216" fmla="*/ 261937 w 1255148"/>
                  <a:gd name="connsiteY216" fmla="*/ 1247010 h 1438488"/>
                  <a:gd name="connsiteX217" fmla="*/ 233362 w 1255148"/>
                  <a:gd name="connsiteY217" fmla="*/ 1237485 h 1438488"/>
                  <a:gd name="connsiteX218" fmla="*/ 219075 w 1255148"/>
                  <a:gd name="connsiteY218" fmla="*/ 1232722 h 1438488"/>
                  <a:gd name="connsiteX219" fmla="*/ 204787 w 1255148"/>
                  <a:gd name="connsiteY219" fmla="*/ 1223197 h 1438488"/>
                  <a:gd name="connsiteX220" fmla="*/ 180975 w 1255148"/>
                  <a:gd name="connsiteY220" fmla="*/ 1218435 h 1438488"/>
                  <a:gd name="connsiteX221" fmla="*/ 161925 w 1255148"/>
                  <a:gd name="connsiteY221" fmla="*/ 1194622 h 1438488"/>
                  <a:gd name="connsiteX222" fmla="*/ 171450 w 1255148"/>
                  <a:gd name="connsiteY222" fmla="*/ 1189860 h 14384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</a:cxnLst>
                <a:rect l="l" t="t" r="r" b="b"/>
                <a:pathLst>
                  <a:path w="1255148" h="1438488">
                    <a:moveTo>
                      <a:pt x="171450" y="1189860"/>
                    </a:moveTo>
                    <a:cubicBezTo>
                      <a:pt x="173831" y="1185098"/>
                      <a:pt x="168605" y="1168813"/>
                      <a:pt x="176212" y="1166047"/>
                    </a:cubicBezTo>
                    <a:cubicBezTo>
                      <a:pt x="189443" y="1161236"/>
                      <a:pt x="225142" y="1171136"/>
                      <a:pt x="242887" y="1175572"/>
                    </a:cubicBezTo>
                    <a:cubicBezTo>
                      <a:pt x="272745" y="1168108"/>
                      <a:pt x="263592" y="1174018"/>
                      <a:pt x="247650" y="1166047"/>
                    </a:cubicBezTo>
                    <a:cubicBezTo>
                      <a:pt x="242530" y="1163487"/>
                      <a:pt x="238125" y="1159697"/>
                      <a:pt x="233362" y="1156522"/>
                    </a:cubicBezTo>
                    <a:cubicBezTo>
                      <a:pt x="210091" y="1086705"/>
                      <a:pt x="233641" y="1161958"/>
                      <a:pt x="223837" y="970785"/>
                    </a:cubicBezTo>
                    <a:cubicBezTo>
                      <a:pt x="223580" y="965771"/>
                      <a:pt x="221320" y="960987"/>
                      <a:pt x="219075" y="956497"/>
                    </a:cubicBezTo>
                    <a:cubicBezTo>
                      <a:pt x="212446" y="943238"/>
                      <a:pt x="205793" y="938453"/>
                      <a:pt x="195262" y="927922"/>
                    </a:cubicBezTo>
                    <a:cubicBezTo>
                      <a:pt x="190811" y="914568"/>
                      <a:pt x="178645" y="895116"/>
                      <a:pt x="190500" y="880297"/>
                    </a:cubicBezTo>
                    <a:cubicBezTo>
                      <a:pt x="193636" y="876377"/>
                      <a:pt x="200025" y="877122"/>
                      <a:pt x="204787" y="875535"/>
                    </a:cubicBezTo>
                    <a:cubicBezTo>
                      <a:pt x="226547" y="880974"/>
                      <a:pt x="227444" y="877727"/>
                      <a:pt x="242887" y="899347"/>
                    </a:cubicBezTo>
                    <a:cubicBezTo>
                      <a:pt x="258678" y="921454"/>
                      <a:pt x="227975" y="916393"/>
                      <a:pt x="266700" y="942210"/>
                    </a:cubicBezTo>
                    <a:cubicBezTo>
                      <a:pt x="287013" y="955752"/>
                      <a:pt x="293823" y="961999"/>
                      <a:pt x="314325" y="970785"/>
                    </a:cubicBezTo>
                    <a:cubicBezTo>
                      <a:pt x="318939" y="972762"/>
                      <a:pt x="323912" y="973784"/>
                      <a:pt x="328612" y="975547"/>
                    </a:cubicBezTo>
                    <a:cubicBezTo>
                      <a:pt x="336617" y="978549"/>
                      <a:pt x="344487" y="981897"/>
                      <a:pt x="352425" y="985072"/>
                    </a:cubicBezTo>
                    <a:cubicBezTo>
                      <a:pt x="360362" y="983485"/>
                      <a:pt x="371747" y="987045"/>
                      <a:pt x="376237" y="980310"/>
                    </a:cubicBezTo>
                    <a:cubicBezTo>
                      <a:pt x="382244" y="971299"/>
                      <a:pt x="382940" y="919597"/>
                      <a:pt x="376237" y="908872"/>
                    </a:cubicBezTo>
                    <a:cubicBezTo>
                      <a:pt x="372768" y="903322"/>
                      <a:pt x="363456" y="905991"/>
                      <a:pt x="357187" y="904110"/>
                    </a:cubicBezTo>
                    <a:cubicBezTo>
                      <a:pt x="347570" y="901225"/>
                      <a:pt x="328612" y="894585"/>
                      <a:pt x="328612" y="894585"/>
                    </a:cubicBezTo>
                    <a:cubicBezTo>
                      <a:pt x="325437" y="889822"/>
                      <a:pt x="315511" y="884767"/>
                      <a:pt x="319087" y="880297"/>
                    </a:cubicBezTo>
                    <a:cubicBezTo>
                      <a:pt x="325359" y="872457"/>
                      <a:pt x="338137" y="873947"/>
                      <a:pt x="347662" y="870772"/>
                    </a:cubicBezTo>
                    <a:lnTo>
                      <a:pt x="361950" y="866010"/>
                    </a:lnTo>
                    <a:cubicBezTo>
                      <a:pt x="363537" y="861247"/>
                      <a:pt x="364221" y="856081"/>
                      <a:pt x="366712" y="851722"/>
                    </a:cubicBezTo>
                    <a:cubicBezTo>
                      <a:pt x="370650" y="844830"/>
                      <a:pt x="379075" y="840373"/>
                      <a:pt x="381000" y="832672"/>
                    </a:cubicBezTo>
                    <a:cubicBezTo>
                      <a:pt x="382588" y="826322"/>
                      <a:pt x="381207" y="817882"/>
                      <a:pt x="376237" y="813622"/>
                    </a:cubicBezTo>
                    <a:cubicBezTo>
                      <a:pt x="371461" y="809529"/>
                      <a:pt x="337839" y="801642"/>
                      <a:pt x="328612" y="799335"/>
                    </a:cubicBezTo>
                    <a:cubicBezTo>
                      <a:pt x="330424" y="790276"/>
                      <a:pt x="338376" y="770999"/>
                      <a:pt x="328612" y="761235"/>
                    </a:cubicBezTo>
                    <a:cubicBezTo>
                      <a:pt x="325062" y="757685"/>
                      <a:pt x="318815" y="758717"/>
                      <a:pt x="314325" y="756472"/>
                    </a:cubicBezTo>
                    <a:cubicBezTo>
                      <a:pt x="309205" y="753912"/>
                      <a:pt x="305397" y="748957"/>
                      <a:pt x="300037" y="746947"/>
                    </a:cubicBezTo>
                    <a:cubicBezTo>
                      <a:pt x="283017" y="740565"/>
                      <a:pt x="223984" y="737831"/>
                      <a:pt x="219075" y="737422"/>
                    </a:cubicBezTo>
                    <a:cubicBezTo>
                      <a:pt x="214312" y="734247"/>
                      <a:pt x="208556" y="732205"/>
                      <a:pt x="204787" y="727897"/>
                    </a:cubicBezTo>
                    <a:cubicBezTo>
                      <a:pt x="197249" y="719282"/>
                      <a:pt x="193832" y="707417"/>
                      <a:pt x="185737" y="699322"/>
                    </a:cubicBezTo>
                    <a:lnTo>
                      <a:pt x="171450" y="685035"/>
                    </a:lnTo>
                    <a:cubicBezTo>
                      <a:pt x="150812" y="686622"/>
                      <a:pt x="130076" y="687230"/>
                      <a:pt x="109537" y="689797"/>
                    </a:cubicBezTo>
                    <a:cubicBezTo>
                      <a:pt x="104556" y="690420"/>
                      <a:pt x="100270" y="694560"/>
                      <a:pt x="95250" y="694560"/>
                    </a:cubicBezTo>
                    <a:cubicBezTo>
                      <a:pt x="74551" y="694560"/>
                      <a:pt x="53975" y="691385"/>
                      <a:pt x="33337" y="689797"/>
                    </a:cubicBezTo>
                    <a:cubicBezTo>
                      <a:pt x="26987" y="688210"/>
                      <a:pt x="19733" y="688666"/>
                      <a:pt x="14287" y="685035"/>
                    </a:cubicBezTo>
                    <a:cubicBezTo>
                      <a:pt x="6374" y="679759"/>
                      <a:pt x="2717" y="664610"/>
                      <a:pt x="0" y="656460"/>
                    </a:cubicBezTo>
                    <a:cubicBezTo>
                      <a:pt x="1587" y="638997"/>
                      <a:pt x="1088" y="621217"/>
                      <a:pt x="4762" y="604072"/>
                    </a:cubicBezTo>
                    <a:cubicBezTo>
                      <a:pt x="8583" y="586238"/>
                      <a:pt x="19409" y="589001"/>
                      <a:pt x="33337" y="585022"/>
                    </a:cubicBezTo>
                    <a:cubicBezTo>
                      <a:pt x="51177" y="579925"/>
                      <a:pt x="46220" y="579216"/>
                      <a:pt x="66675" y="575497"/>
                    </a:cubicBezTo>
                    <a:cubicBezTo>
                      <a:pt x="77719" y="573489"/>
                      <a:pt x="88900" y="572322"/>
                      <a:pt x="100012" y="570735"/>
                    </a:cubicBezTo>
                    <a:cubicBezTo>
                      <a:pt x="103187" y="556447"/>
                      <a:pt x="102991" y="540963"/>
                      <a:pt x="109537" y="527872"/>
                    </a:cubicBezTo>
                    <a:cubicBezTo>
                      <a:pt x="111782" y="523382"/>
                      <a:pt x="118902" y="524095"/>
                      <a:pt x="123825" y="523110"/>
                    </a:cubicBezTo>
                    <a:cubicBezTo>
                      <a:pt x="134832" y="520909"/>
                      <a:pt x="146050" y="519935"/>
                      <a:pt x="157162" y="518347"/>
                    </a:cubicBezTo>
                    <a:cubicBezTo>
                      <a:pt x="155575" y="505647"/>
                      <a:pt x="154690" y="492839"/>
                      <a:pt x="152400" y="480247"/>
                    </a:cubicBezTo>
                    <a:cubicBezTo>
                      <a:pt x="151502" y="475308"/>
                      <a:pt x="146050" y="470722"/>
                      <a:pt x="147637" y="465960"/>
                    </a:cubicBezTo>
                    <a:cubicBezTo>
                      <a:pt x="150256" y="458103"/>
                      <a:pt x="169676" y="446504"/>
                      <a:pt x="176212" y="442147"/>
                    </a:cubicBezTo>
                    <a:cubicBezTo>
                      <a:pt x="177800" y="437385"/>
                      <a:pt x="179886" y="432760"/>
                      <a:pt x="180975" y="427860"/>
                    </a:cubicBezTo>
                    <a:cubicBezTo>
                      <a:pt x="184241" y="413164"/>
                      <a:pt x="181825" y="395746"/>
                      <a:pt x="195262" y="384997"/>
                    </a:cubicBezTo>
                    <a:cubicBezTo>
                      <a:pt x="199182" y="381861"/>
                      <a:pt x="204787" y="381822"/>
                      <a:pt x="209550" y="380235"/>
                    </a:cubicBezTo>
                    <a:cubicBezTo>
                      <a:pt x="211137" y="369122"/>
                      <a:pt x="207577" y="355877"/>
                      <a:pt x="214312" y="346897"/>
                    </a:cubicBezTo>
                    <a:cubicBezTo>
                      <a:pt x="219169" y="340421"/>
                      <a:pt x="230546" y="344977"/>
                      <a:pt x="238125" y="342135"/>
                    </a:cubicBezTo>
                    <a:cubicBezTo>
                      <a:pt x="243484" y="340125"/>
                      <a:pt x="247650" y="335785"/>
                      <a:pt x="252412" y="332610"/>
                    </a:cubicBezTo>
                    <a:cubicBezTo>
                      <a:pt x="254000" y="327847"/>
                      <a:pt x="252348" y="319701"/>
                      <a:pt x="257175" y="318322"/>
                    </a:cubicBezTo>
                    <a:cubicBezTo>
                      <a:pt x="274772" y="313294"/>
                      <a:pt x="290333" y="326823"/>
                      <a:pt x="304800" y="332610"/>
                    </a:cubicBezTo>
                    <a:cubicBezTo>
                      <a:pt x="314122" y="336339"/>
                      <a:pt x="333375" y="342135"/>
                      <a:pt x="333375" y="342135"/>
                    </a:cubicBezTo>
                    <a:cubicBezTo>
                      <a:pt x="341312" y="340547"/>
                      <a:pt x="350452" y="341862"/>
                      <a:pt x="357187" y="337372"/>
                    </a:cubicBezTo>
                    <a:cubicBezTo>
                      <a:pt x="361364" y="334587"/>
                      <a:pt x="358400" y="326635"/>
                      <a:pt x="361950" y="323085"/>
                    </a:cubicBezTo>
                    <a:cubicBezTo>
                      <a:pt x="365500" y="319535"/>
                      <a:pt x="371475" y="319910"/>
                      <a:pt x="376237" y="318322"/>
                    </a:cubicBezTo>
                    <a:cubicBezTo>
                      <a:pt x="382587" y="313560"/>
                      <a:pt x="388828" y="308648"/>
                      <a:pt x="395287" y="304035"/>
                    </a:cubicBezTo>
                    <a:cubicBezTo>
                      <a:pt x="399945" y="300708"/>
                      <a:pt x="405528" y="298557"/>
                      <a:pt x="409575" y="294510"/>
                    </a:cubicBezTo>
                    <a:cubicBezTo>
                      <a:pt x="415188" y="288897"/>
                      <a:pt x="419310" y="281963"/>
                      <a:pt x="423862" y="275460"/>
                    </a:cubicBezTo>
                    <a:cubicBezTo>
                      <a:pt x="444704" y="245685"/>
                      <a:pt x="439727" y="256440"/>
                      <a:pt x="447675" y="232597"/>
                    </a:cubicBezTo>
                    <a:cubicBezTo>
                      <a:pt x="446087" y="213547"/>
                      <a:pt x="446661" y="194192"/>
                      <a:pt x="442912" y="175447"/>
                    </a:cubicBezTo>
                    <a:cubicBezTo>
                      <a:pt x="441789" y="169834"/>
                      <a:pt x="438241" y="164193"/>
                      <a:pt x="433387" y="161160"/>
                    </a:cubicBezTo>
                    <a:cubicBezTo>
                      <a:pt x="424873" y="155839"/>
                      <a:pt x="404812" y="151635"/>
                      <a:pt x="404812" y="151635"/>
                    </a:cubicBezTo>
                    <a:cubicBezTo>
                      <a:pt x="400050" y="148460"/>
                      <a:pt x="395786" y="144365"/>
                      <a:pt x="390525" y="142110"/>
                    </a:cubicBezTo>
                    <a:cubicBezTo>
                      <a:pt x="384509" y="139532"/>
                      <a:pt x="375735" y="142317"/>
                      <a:pt x="371475" y="137347"/>
                    </a:cubicBezTo>
                    <a:cubicBezTo>
                      <a:pt x="364941" y="129724"/>
                      <a:pt x="369050" y="115871"/>
                      <a:pt x="361950" y="108772"/>
                    </a:cubicBezTo>
                    <a:lnTo>
                      <a:pt x="347662" y="94485"/>
                    </a:lnTo>
                    <a:cubicBezTo>
                      <a:pt x="352425" y="91310"/>
                      <a:pt x="356261" y="85592"/>
                      <a:pt x="361950" y="84960"/>
                    </a:cubicBezTo>
                    <a:cubicBezTo>
                      <a:pt x="370038" y="84061"/>
                      <a:pt x="399421" y="91946"/>
                      <a:pt x="409575" y="94485"/>
                    </a:cubicBezTo>
                    <a:cubicBezTo>
                      <a:pt x="414337" y="97660"/>
                      <a:pt x="418632" y="101685"/>
                      <a:pt x="423862" y="104010"/>
                    </a:cubicBezTo>
                    <a:cubicBezTo>
                      <a:pt x="433037" y="108088"/>
                      <a:pt x="452437" y="113535"/>
                      <a:pt x="452437" y="113535"/>
                    </a:cubicBezTo>
                    <a:cubicBezTo>
                      <a:pt x="457200" y="111947"/>
                      <a:pt x="465740" y="113695"/>
                      <a:pt x="466725" y="108772"/>
                    </a:cubicBezTo>
                    <a:cubicBezTo>
                      <a:pt x="469544" y="94676"/>
                      <a:pt x="463862" y="80159"/>
                      <a:pt x="461962" y="65910"/>
                    </a:cubicBezTo>
                    <a:cubicBezTo>
                      <a:pt x="458236" y="37967"/>
                      <a:pt x="459286" y="43593"/>
                      <a:pt x="452437" y="23047"/>
                    </a:cubicBezTo>
                    <a:cubicBezTo>
                      <a:pt x="521588" y="0"/>
                      <a:pt x="472027" y="14710"/>
                      <a:pt x="642937" y="23047"/>
                    </a:cubicBezTo>
                    <a:cubicBezTo>
                      <a:pt x="649475" y="23366"/>
                      <a:pt x="655531" y="26734"/>
                      <a:pt x="661987" y="27810"/>
                    </a:cubicBezTo>
                    <a:cubicBezTo>
                      <a:pt x="674612" y="29914"/>
                      <a:pt x="687387" y="30985"/>
                      <a:pt x="700087" y="32572"/>
                    </a:cubicBezTo>
                    <a:cubicBezTo>
                      <a:pt x="704850" y="34160"/>
                      <a:pt x="710455" y="34199"/>
                      <a:pt x="714375" y="37335"/>
                    </a:cubicBezTo>
                    <a:cubicBezTo>
                      <a:pt x="728139" y="48346"/>
                      <a:pt x="727355" y="58024"/>
                      <a:pt x="709612" y="65910"/>
                    </a:cubicBezTo>
                    <a:cubicBezTo>
                      <a:pt x="700788" y="69832"/>
                      <a:pt x="690562" y="69085"/>
                      <a:pt x="681037" y="70672"/>
                    </a:cubicBezTo>
                    <a:cubicBezTo>
                      <a:pt x="682625" y="78610"/>
                      <a:pt x="682958" y="86906"/>
                      <a:pt x="685800" y="94485"/>
                    </a:cubicBezTo>
                    <a:cubicBezTo>
                      <a:pt x="687810" y="99844"/>
                      <a:pt x="696713" y="103219"/>
                      <a:pt x="695325" y="108772"/>
                    </a:cubicBezTo>
                    <a:cubicBezTo>
                      <a:pt x="694107" y="113642"/>
                      <a:pt x="685800" y="111947"/>
                      <a:pt x="681037" y="113535"/>
                    </a:cubicBezTo>
                    <a:cubicBezTo>
                      <a:pt x="671512" y="111947"/>
                      <a:pt x="661830" y="106430"/>
                      <a:pt x="652462" y="108772"/>
                    </a:cubicBezTo>
                    <a:cubicBezTo>
                      <a:pt x="646909" y="110160"/>
                      <a:pt x="643992" y="117434"/>
                      <a:pt x="642937" y="123060"/>
                    </a:cubicBezTo>
                    <a:cubicBezTo>
                      <a:pt x="639123" y="143404"/>
                      <a:pt x="643508" y="164973"/>
                      <a:pt x="638175" y="184972"/>
                    </a:cubicBezTo>
                    <a:cubicBezTo>
                      <a:pt x="636700" y="190503"/>
                      <a:pt x="628545" y="191170"/>
                      <a:pt x="623887" y="194497"/>
                    </a:cubicBezTo>
                    <a:cubicBezTo>
                      <a:pt x="598658" y="212518"/>
                      <a:pt x="613736" y="205819"/>
                      <a:pt x="590550" y="213547"/>
                    </a:cubicBezTo>
                    <a:cubicBezTo>
                      <a:pt x="587375" y="218310"/>
                      <a:pt x="584689" y="223438"/>
                      <a:pt x="581025" y="227835"/>
                    </a:cubicBezTo>
                    <a:cubicBezTo>
                      <a:pt x="550466" y="264505"/>
                      <a:pt x="580861" y="220935"/>
                      <a:pt x="557212" y="256410"/>
                    </a:cubicBezTo>
                    <a:cubicBezTo>
                      <a:pt x="555625" y="261172"/>
                      <a:pt x="553829" y="265870"/>
                      <a:pt x="552450" y="270697"/>
                    </a:cubicBezTo>
                    <a:cubicBezTo>
                      <a:pt x="550418" y="277810"/>
                      <a:pt x="546728" y="296428"/>
                      <a:pt x="542925" y="304035"/>
                    </a:cubicBezTo>
                    <a:cubicBezTo>
                      <a:pt x="540365" y="309154"/>
                      <a:pt x="535960" y="313203"/>
                      <a:pt x="533400" y="318322"/>
                    </a:cubicBezTo>
                    <a:cubicBezTo>
                      <a:pt x="531155" y="322812"/>
                      <a:pt x="531422" y="328433"/>
                      <a:pt x="528637" y="332610"/>
                    </a:cubicBezTo>
                    <a:cubicBezTo>
                      <a:pt x="524901" y="338214"/>
                      <a:pt x="519112" y="342135"/>
                      <a:pt x="514350" y="346897"/>
                    </a:cubicBezTo>
                    <a:cubicBezTo>
                      <a:pt x="501771" y="384633"/>
                      <a:pt x="506476" y="365568"/>
                      <a:pt x="500062" y="404047"/>
                    </a:cubicBezTo>
                    <a:cubicBezTo>
                      <a:pt x="501650" y="438972"/>
                      <a:pt x="502037" y="473972"/>
                      <a:pt x="504825" y="508822"/>
                    </a:cubicBezTo>
                    <a:cubicBezTo>
                      <a:pt x="505225" y="513826"/>
                      <a:pt x="507342" y="518620"/>
                      <a:pt x="509587" y="523110"/>
                    </a:cubicBezTo>
                    <a:cubicBezTo>
                      <a:pt x="512147" y="528229"/>
                      <a:pt x="515937" y="532635"/>
                      <a:pt x="519112" y="537397"/>
                    </a:cubicBezTo>
                    <a:cubicBezTo>
                      <a:pt x="520700" y="545335"/>
                      <a:pt x="521033" y="553631"/>
                      <a:pt x="523875" y="561210"/>
                    </a:cubicBezTo>
                    <a:cubicBezTo>
                      <a:pt x="525885" y="566569"/>
                      <a:pt x="532992" y="569788"/>
                      <a:pt x="533400" y="575497"/>
                    </a:cubicBezTo>
                    <a:cubicBezTo>
                      <a:pt x="536440" y="618063"/>
                      <a:pt x="533059" y="619041"/>
                      <a:pt x="519112" y="646935"/>
                    </a:cubicBezTo>
                    <a:cubicBezTo>
                      <a:pt x="520700" y="656460"/>
                      <a:pt x="519557" y="666873"/>
                      <a:pt x="523875" y="675510"/>
                    </a:cubicBezTo>
                    <a:cubicBezTo>
                      <a:pt x="531079" y="689918"/>
                      <a:pt x="572133" y="689281"/>
                      <a:pt x="576262" y="689797"/>
                    </a:cubicBezTo>
                    <a:cubicBezTo>
                      <a:pt x="581025" y="691385"/>
                      <a:pt x="586161" y="692122"/>
                      <a:pt x="590550" y="694560"/>
                    </a:cubicBezTo>
                    <a:cubicBezTo>
                      <a:pt x="616184" y="708801"/>
                      <a:pt x="616057" y="710542"/>
                      <a:pt x="633412" y="727897"/>
                    </a:cubicBezTo>
                    <a:cubicBezTo>
                      <a:pt x="645408" y="775878"/>
                      <a:pt x="629224" y="707532"/>
                      <a:pt x="642937" y="789810"/>
                    </a:cubicBezTo>
                    <a:cubicBezTo>
                      <a:pt x="643762" y="794762"/>
                      <a:pt x="646321" y="799270"/>
                      <a:pt x="647700" y="804097"/>
                    </a:cubicBezTo>
                    <a:cubicBezTo>
                      <a:pt x="649498" y="810391"/>
                      <a:pt x="650875" y="816797"/>
                      <a:pt x="652462" y="823147"/>
                    </a:cubicBezTo>
                    <a:cubicBezTo>
                      <a:pt x="654050" y="837435"/>
                      <a:pt x="647060" y="855845"/>
                      <a:pt x="657225" y="866010"/>
                    </a:cubicBezTo>
                    <a:cubicBezTo>
                      <a:pt x="664325" y="873110"/>
                      <a:pt x="657225" y="840610"/>
                      <a:pt x="666750" y="837435"/>
                    </a:cubicBezTo>
                    <a:cubicBezTo>
                      <a:pt x="699195" y="826618"/>
                      <a:pt x="659264" y="840241"/>
                      <a:pt x="704850" y="823147"/>
                    </a:cubicBezTo>
                    <a:cubicBezTo>
                      <a:pt x="709550" y="821384"/>
                      <a:pt x="714375" y="819972"/>
                      <a:pt x="719137" y="818385"/>
                    </a:cubicBezTo>
                    <a:cubicBezTo>
                      <a:pt x="764887" y="836685"/>
                      <a:pt x="728804" y="814085"/>
                      <a:pt x="747712" y="875535"/>
                    </a:cubicBezTo>
                    <a:cubicBezTo>
                      <a:pt x="752636" y="891537"/>
                      <a:pt x="765236" y="889059"/>
                      <a:pt x="776287" y="894585"/>
                    </a:cubicBezTo>
                    <a:cubicBezTo>
                      <a:pt x="810938" y="911911"/>
                      <a:pt x="763292" y="900213"/>
                      <a:pt x="823912" y="908872"/>
                    </a:cubicBezTo>
                    <a:cubicBezTo>
                      <a:pt x="842962" y="907285"/>
                      <a:pt x="863964" y="895561"/>
                      <a:pt x="881062" y="904110"/>
                    </a:cubicBezTo>
                    <a:cubicBezTo>
                      <a:pt x="890042" y="908600"/>
                      <a:pt x="871537" y="932685"/>
                      <a:pt x="871537" y="932685"/>
                    </a:cubicBezTo>
                    <a:cubicBezTo>
                      <a:pt x="873125" y="945385"/>
                      <a:pt x="871102" y="959089"/>
                      <a:pt x="876300" y="970785"/>
                    </a:cubicBezTo>
                    <a:cubicBezTo>
                      <a:pt x="878339" y="975372"/>
                      <a:pt x="885572" y="975765"/>
                      <a:pt x="890587" y="975547"/>
                    </a:cubicBezTo>
                    <a:cubicBezTo>
                      <a:pt x="922465" y="974161"/>
                      <a:pt x="954087" y="969197"/>
                      <a:pt x="985837" y="966022"/>
                    </a:cubicBezTo>
                    <a:cubicBezTo>
                      <a:pt x="993614" y="954357"/>
                      <a:pt x="1002901" y="948062"/>
                      <a:pt x="990600" y="932685"/>
                    </a:cubicBezTo>
                    <a:cubicBezTo>
                      <a:pt x="987464" y="928765"/>
                      <a:pt x="981075" y="929510"/>
                      <a:pt x="976312" y="927922"/>
                    </a:cubicBezTo>
                    <a:cubicBezTo>
                      <a:pt x="963898" y="909301"/>
                      <a:pt x="964551" y="917916"/>
                      <a:pt x="971550" y="894585"/>
                    </a:cubicBezTo>
                    <a:cubicBezTo>
                      <a:pt x="974435" y="884968"/>
                      <a:pt x="981075" y="866010"/>
                      <a:pt x="981075" y="866010"/>
                    </a:cubicBezTo>
                    <a:cubicBezTo>
                      <a:pt x="979487" y="832672"/>
                      <a:pt x="979084" y="799257"/>
                      <a:pt x="976312" y="765997"/>
                    </a:cubicBezTo>
                    <a:cubicBezTo>
                      <a:pt x="974716" y="746846"/>
                      <a:pt x="958860" y="742213"/>
                      <a:pt x="952500" y="723135"/>
                    </a:cubicBezTo>
                    <a:cubicBezTo>
                      <a:pt x="944681" y="699681"/>
                      <a:pt x="953334" y="715892"/>
                      <a:pt x="933450" y="699322"/>
                    </a:cubicBezTo>
                    <a:cubicBezTo>
                      <a:pt x="909130" y="679056"/>
                      <a:pt x="930947" y="687982"/>
                      <a:pt x="900112" y="680272"/>
                    </a:cubicBezTo>
                    <a:cubicBezTo>
                      <a:pt x="888269" y="672376"/>
                      <a:pt x="880586" y="666401"/>
                      <a:pt x="866775" y="661222"/>
                    </a:cubicBezTo>
                    <a:cubicBezTo>
                      <a:pt x="860646" y="658924"/>
                      <a:pt x="854075" y="658047"/>
                      <a:pt x="847725" y="656460"/>
                    </a:cubicBezTo>
                    <a:cubicBezTo>
                      <a:pt x="842962" y="653285"/>
                      <a:pt x="838557" y="649495"/>
                      <a:pt x="833437" y="646935"/>
                    </a:cubicBezTo>
                    <a:cubicBezTo>
                      <a:pt x="828947" y="644690"/>
                      <a:pt x="822068" y="646257"/>
                      <a:pt x="819150" y="642172"/>
                    </a:cubicBezTo>
                    <a:cubicBezTo>
                      <a:pt x="813314" y="634002"/>
                      <a:pt x="809625" y="613597"/>
                      <a:pt x="809625" y="613597"/>
                    </a:cubicBezTo>
                    <a:lnTo>
                      <a:pt x="852487" y="599310"/>
                    </a:lnTo>
                    <a:cubicBezTo>
                      <a:pt x="857250" y="597722"/>
                      <a:pt x="861805" y="595257"/>
                      <a:pt x="866775" y="594547"/>
                    </a:cubicBezTo>
                    <a:lnTo>
                      <a:pt x="900112" y="589785"/>
                    </a:lnTo>
                    <a:cubicBezTo>
                      <a:pt x="909911" y="586519"/>
                      <a:pt x="923478" y="581590"/>
                      <a:pt x="933450" y="580260"/>
                    </a:cubicBezTo>
                    <a:cubicBezTo>
                      <a:pt x="950831" y="577943"/>
                      <a:pt x="968375" y="577085"/>
                      <a:pt x="985837" y="575497"/>
                    </a:cubicBezTo>
                    <a:cubicBezTo>
                      <a:pt x="1019313" y="553180"/>
                      <a:pt x="1017533" y="550240"/>
                      <a:pt x="1085850" y="570735"/>
                    </a:cubicBezTo>
                    <a:cubicBezTo>
                      <a:pt x="1094038" y="573191"/>
                      <a:pt x="1092200" y="586610"/>
                      <a:pt x="1095375" y="594547"/>
                    </a:cubicBezTo>
                    <a:cubicBezTo>
                      <a:pt x="1096962" y="602485"/>
                      <a:pt x="1094955" y="612141"/>
                      <a:pt x="1100137" y="618360"/>
                    </a:cubicBezTo>
                    <a:cubicBezTo>
                      <a:pt x="1104327" y="623388"/>
                      <a:pt x="1113171" y="620544"/>
                      <a:pt x="1119187" y="623122"/>
                    </a:cubicBezTo>
                    <a:cubicBezTo>
                      <a:pt x="1124448" y="625377"/>
                      <a:pt x="1128214" y="630392"/>
                      <a:pt x="1133475" y="632647"/>
                    </a:cubicBezTo>
                    <a:cubicBezTo>
                      <a:pt x="1151627" y="640427"/>
                      <a:pt x="1202785" y="641598"/>
                      <a:pt x="1209675" y="642172"/>
                    </a:cubicBezTo>
                    <a:cubicBezTo>
                      <a:pt x="1220875" y="640572"/>
                      <a:pt x="1251584" y="625029"/>
                      <a:pt x="1247775" y="651697"/>
                    </a:cubicBezTo>
                    <a:cubicBezTo>
                      <a:pt x="1246771" y="658725"/>
                      <a:pt x="1241903" y="664659"/>
                      <a:pt x="1238250" y="670747"/>
                    </a:cubicBezTo>
                    <a:cubicBezTo>
                      <a:pt x="1232360" y="680563"/>
                      <a:pt x="1219200" y="699322"/>
                      <a:pt x="1219200" y="699322"/>
                    </a:cubicBezTo>
                    <a:cubicBezTo>
                      <a:pt x="1220710" y="712912"/>
                      <a:pt x="1220745" y="740512"/>
                      <a:pt x="1228725" y="756472"/>
                    </a:cubicBezTo>
                    <a:cubicBezTo>
                      <a:pt x="1231285" y="761592"/>
                      <a:pt x="1235075" y="765997"/>
                      <a:pt x="1238250" y="770760"/>
                    </a:cubicBezTo>
                    <a:cubicBezTo>
                      <a:pt x="1248076" y="800240"/>
                      <a:pt x="1255148" y="815447"/>
                      <a:pt x="1238250" y="856485"/>
                    </a:cubicBezTo>
                    <a:cubicBezTo>
                      <a:pt x="1234427" y="865769"/>
                      <a:pt x="1218029" y="860441"/>
                      <a:pt x="1209675" y="866010"/>
                    </a:cubicBezTo>
                    <a:cubicBezTo>
                      <a:pt x="1191210" y="878319"/>
                      <a:pt x="1200817" y="873725"/>
                      <a:pt x="1181100" y="880297"/>
                    </a:cubicBezTo>
                    <a:cubicBezTo>
                      <a:pt x="1174750" y="878710"/>
                      <a:pt x="1167161" y="879624"/>
                      <a:pt x="1162050" y="875535"/>
                    </a:cubicBezTo>
                    <a:cubicBezTo>
                      <a:pt x="1158130" y="872399"/>
                      <a:pt x="1162307" y="861247"/>
                      <a:pt x="1157287" y="861247"/>
                    </a:cubicBezTo>
                    <a:cubicBezTo>
                      <a:pt x="1152267" y="861247"/>
                      <a:pt x="1153846" y="870692"/>
                      <a:pt x="1152525" y="875535"/>
                    </a:cubicBezTo>
                    <a:cubicBezTo>
                      <a:pt x="1149081" y="888165"/>
                      <a:pt x="1147474" y="901332"/>
                      <a:pt x="1143000" y="913635"/>
                    </a:cubicBezTo>
                    <a:cubicBezTo>
                      <a:pt x="1141044" y="919014"/>
                      <a:pt x="1136035" y="922803"/>
                      <a:pt x="1133475" y="927922"/>
                    </a:cubicBezTo>
                    <a:cubicBezTo>
                      <a:pt x="1131230" y="932412"/>
                      <a:pt x="1130957" y="937720"/>
                      <a:pt x="1128712" y="942210"/>
                    </a:cubicBezTo>
                    <a:cubicBezTo>
                      <a:pt x="1123677" y="952280"/>
                      <a:pt x="1110289" y="966925"/>
                      <a:pt x="1104900" y="975547"/>
                    </a:cubicBezTo>
                    <a:cubicBezTo>
                      <a:pt x="1087637" y="1003169"/>
                      <a:pt x="1105457" y="987876"/>
                      <a:pt x="1081087" y="1004122"/>
                    </a:cubicBezTo>
                    <a:cubicBezTo>
                      <a:pt x="1082675" y="1008885"/>
                      <a:pt x="1081765" y="1015492"/>
                      <a:pt x="1085850" y="1018410"/>
                    </a:cubicBezTo>
                    <a:cubicBezTo>
                      <a:pt x="1092095" y="1022871"/>
                      <a:pt x="1123290" y="1030151"/>
                      <a:pt x="1133475" y="1032697"/>
                    </a:cubicBezTo>
                    <a:cubicBezTo>
                      <a:pt x="1129640" y="1048037"/>
                      <a:pt x="1128765" y="1057387"/>
                      <a:pt x="1119187" y="1070797"/>
                    </a:cubicBezTo>
                    <a:cubicBezTo>
                      <a:pt x="1115272" y="1076278"/>
                      <a:pt x="1109212" y="1079911"/>
                      <a:pt x="1104900" y="1085085"/>
                    </a:cubicBezTo>
                    <a:cubicBezTo>
                      <a:pt x="1090525" y="1102336"/>
                      <a:pt x="1101626" y="1100463"/>
                      <a:pt x="1076325" y="1108897"/>
                    </a:cubicBezTo>
                    <a:cubicBezTo>
                      <a:pt x="1061158" y="1113953"/>
                      <a:pt x="1020171" y="1117253"/>
                      <a:pt x="1009650" y="1118422"/>
                    </a:cubicBezTo>
                    <a:cubicBezTo>
                      <a:pt x="1011237" y="1123185"/>
                      <a:pt x="1012167" y="1128220"/>
                      <a:pt x="1014412" y="1132710"/>
                    </a:cubicBezTo>
                    <a:cubicBezTo>
                      <a:pt x="1032880" y="1169647"/>
                      <a:pt x="1016725" y="1125364"/>
                      <a:pt x="1028700" y="1161285"/>
                    </a:cubicBezTo>
                    <a:cubicBezTo>
                      <a:pt x="1019175" y="1162872"/>
                      <a:pt x="1009286" y="1162994"/>
                      <a:pt x="1000125" y="1166047"/>
                    </a:cubicBezTo>
                    <a:cubicBezTo>
                      <a:pt x="994695" y="1167857"/>
                      <a:pt x="990957" y="1173012"/>
                      <a:pt x="985837" y="1175572"/>
                    </a:cubicBezTo>
                    <a:cubicBezTo>
                      <a:pt x="981347" y="1177817"/>
                      <a:pt x="976040" y="1178090"/>
                      <a:pt x="971550" y="1180335"/>
                    </a:cubicBezTo>
                    <a:cubicBezTo>
                      <a:pt x="934629" y="1198796"/>
                      <a:pt x="978878" y="1182655"/>
                      <a:pt x="942975" y="1194622"/>
                    </a:cubicBezTo>
                    <a:cubicBezTo>
                      <a:pt x="939800" y="1199385"/>
                      <a:pt x="935775" y="1203679"/>
                      <a:pt x="933450" y="1208910"/>
                    </a:cubicBezTo>
                    <a:cubicBezTo>
                      <a:pt x="929372" y="1218085"/>
                      <a:pt x="923925" y="1237485"/>
                      <a:pt x="923925" y="1237485"/>
                    </a:cubicBezTo>
                    <a:cubicBezTo>
                      <a:pt x="927100" y="1242247"/>
                      <a:pt x="934838" y="1246219"/>
                      <a:pt x="933450" y="1251772"/>
                    </a:cubicBezTo>
                    <a:cubicBezTo>
                      <a:pt x="932232" y="1256642"/>
                      <a:pt x="924101" y="1255637"/>
                      <a:pt x="919162" y="1256535"/>
                    </a:cubicBezTo>
                    <a:cubicBezTo>
                      <a:pt x="906570" y="1258825"/>
                      <a:pt x="893762" y="1259710"/>
                      <a:pt x="881062" y="1261297"/>
                    </a:cubicBezTo>
                    <a:cubicBezTo>
                      <a:pt x="850414" y="1271515"/>
                      <a:pt x="883704" y="1258050"/>
                      <a:pt x="852487" y="1280347"/>
                    </a:cubicBezTo>
                    <a:cubicBezTo>
                      <a:pt x="846710" y="1284473"/>
                      <a:pt x="839787" y="1286697"/>
                      <a:pt x="833437" y="1289872"/>
                    </a:cubicBezTo>
                    <a:cubicBezTo>
                      <a:pt x="828675" y="1294635"/>
                      <a:pt x="824998" y="1300818"/>
                      <a:pt x="819150" y="1304160"/>
                    </a:cubicBezTo>
                    <a:cubicBezTo>
                      <a:pt x="813467" y="1307407"/>
                      <a:pt x="804027" y="1303686"/>
                      <a:pt x="800100" y="1308922"/>
                    </a:cubicBezTo>
                    <a:cubicBezTo>
                      <a:pt x="789939" y="1322470"/>
                      <a:pt x="816610" y="1327125"/>
                      <a:pt x="819150" y="1327972"/>
                    </a:cubicBezTo>
                    <a:cubicBezTo>
                      <a:pt x="820737" y="1332735"/>
                      <a:pt x="822927" y="1337337"/>
                      <a:pt x="823912" y="1342260"/>
                    </a:cubicBezTo>
                    <a:cubicBezTo>
                      <a:pt x="826113" y="1353267"/>
                      <a:pt x="822448" y="1366257"/>
                      <a:pt x="828675" y="1375597"/>
                    </a:cubicBezTo>
                    <a:cubicBezTo>
                      <a:pt x="831460" y="1379774"/>
                      <a:pt x="838200" y="1372422"/>
                      <a:pt x="842962" y="1370835"/>
                    </a:cubicBezTo>
                    <a:cubicBezTo>
                      <a:pt x="844550" y="1366072"/>
                      <a:pt x="846507" y="1361417"/>
                      <a:pt x="847725" y="1356547"/>
                    </a:cubicBezTo>
                    <a:cubicBezTo>
                      <a:pt x="849688" y="1348694"/>
                      <a:pt x="845752" y="1337225"/>
                      <a:pt x="852487" y="1332735"/>
                    </a:cubicBezTo>
                    <a:cubicBezTo>
                      <a:pt x="857249" y="1329560"/>
                      <a:pt x="858837" y="1342260"/>
                      <a:pt x="862012" y="1347022"/>
                    </a:cubicBezTo>
                    <a:cubicBezTo>
                      <a:pt x="863600" y="1362897"/>
                      <a:pt x="861323" y="1379653"/>
                      <a:pt x="866775" y="1394647"/>
                    </a:cubicBezTo>
                    <a:cubicBezTo>
                      <a:pt x="868491" y="1399365"/>
                      <a:pt x="877512" y="1395860"/>
                      <a:pt x="881062" y="1399410"/>
                    </a:cubicBezTo>
                    <a:cubicBezTo>
                      <a:pt x="884612" y="1402960"/>
                      <a:pt x="884237" y="1408935"/>
                      <a:pt x="885825" y="1413697"/>
                    </a:cubicBezTo>
                    <a:cubicBezTo>
                      <a:pt x="879475" y="1415285"/>
                      <a:pt x="871886" y="1414371"/>
                      <a:pt x="866775" y="1418460"/>
                    </a:cubicBezTo>
                    <a:cubicBezTo>
                      <a:pt x="862855" y="1421596"/>
                      <a:pt x="866863" y="1431454"/>
                      <a:pt x="862012" y="1432747"/>
                    </a:cubicBezTo>
                    <a:cubicBezTo>
                      <a:pt x="840483" y="1438488"/>
                      <a:pt x="817562" y="1435922"/>
                      <a:pt x="795337" y="1437510"/>
                    </a:cubicBezTo>
                    <a:cubicBezTo>
                      <a:pt x="781050" y="1435922"/>
                      <a:pt x="766655" y="1435110"/>
                      <a:pt x="752475" y="1432747"/>
                    </a:cubicBezTo>
                    <a:cubicBezTo>
                      <a:pt x="747523" y="1431922"/>
                      <a:pt x="742364" y="1430770"/>
                      <a:pt x="738187" y="1427985"/>
                    </a:cubicBezTo>
                    <a:cubicBezTo>
                      <a:pt x="732583" y="1424249"/>
                      <a:pt x="729788" y="1416968"/>
                      <a:pt x="723900" y="1413697"/>
                    </a:cubicBezTo>
                    <a:cubicBezTo>
                      <a:pt x="715123" y="1408821"/>
                      <a:pt x="704850" y="1407347"/>
                      <a:pt x="695325" y="1404172"/>
                    </a:cubicBezTo>
                    <a:lnTo>
                      <a:pt x="681037" y="1399410"/>
                    </a:lnTo>
                    <a:cubicBezTo>
                      <a:pt x="676275" y="1396235"/>
                      <a:pt x="671869" y="1392445"/>
                      <a:pt x="666750" y="1389885"/>
                    </a:cubicBezTo>
                    <a:cubicBezTo>
                      <a:pt x="662260" y="1387640"/>
                      <a:pt x="657271" y="1386565"/>
                      <a:pt x="652462" y="1385122"/>
                    </a:cubicBezTo>
                    <a:cubicBezTo>
                      <a:pt x="612344" y="1373086"/>
                      <a:pt x="626668" y="1376674"/>
                      <a:pt x="585787" y="1370835"/>
                    </a:cubicBezTo>
                    <a:lnTo>
                      <a:pt x="542925" y="1342260"/>
                    </a:lnTo>
                    <a:cubicBezTo>
                      <a:pt x="538162" y="1339085"/>
                      <a:pt x="533757" y="1335295"/>
                      <a:pt x="528637" y="1332735"/>
                    </a:cubicBezTo>
                    <a:cubicBezTo>
                      <a:pt x="522287" y="1329560"/>
                      <a:pt x="515751" y="1326732"/>
                      <a:pt x="509587" y="1323210"/>
                    </a:cubicBezTo>
                    <a:cubicBezTo>
                      <a:pt x="504617" y="1320370"/>
                      <a:pt x="500419" y="1316245"/>
                      <a:pt x="495300" y="1313685"/>
                    </a:cubicBezTo>
                    <a:cubicBezTo>
                      <a:pt x="490810" y="1311440"/>
                      <a:pt x="485502" y="1311167"/>
                      <a:pt x="481012" y="1308922"/>
                    </a:cubicBezTo>
                    <a:cubicBezTo>
                      <a:pt x="453725" y="1295278"/>
                      <a:pt x="473390" y="1290063"/>
                      <a:pt x="423862" y="1285110"/>
                    </a:cubicBezTo>
                    <a:cubicBezTo>
                      <a:pt x="368183" y="1279541"/>
                      <a:pt x="391881" y="1283476"/>
                      <a:pt x="352425" y="1275585"/>
                    </a:cubicBezTo>
                    <a:cubicBezTo>
                      <a:pt x="327561" y="1259009"/>
                      <a:pt x="349182" y="1270804"/>
                      <a:pt x="314325" y="1261297"/>
                    </a:cubicBezTo>
                    <a:cubicBezTo>
                      <a:pt x="304639" y="1258655"/>
                      <a:pt x="295595" y="1253741"/>
                      <a:pt x="285750" y="1251772"/>
                    </a:cubicBezTo>
                    <a:cubicBezTo>
                      <a:pt x="277812" y="1250185"/>
                      <a:pt x="269747" y="1249140"/>
                      <a:pt x="261937" y="1247010"/>
                    </a:cubicBezTo>
                    <a:cubicBezTo>
                      <a:pt x="252251" y="1244368"/>
                      <a:pt x="242887" y="1240660"/>
                      <a:pt x="233362" y="1237485"/>
                    </a:cubicBezTo>
                    <a:cubicBezTo>
                      <a:pt x="228600" y="1235897"/>
                      <a:pt x="223252" y="1235507"/>
                      <a:pt x="219075" y="1232722"/>
                    </a:cubicBezTo>
                    <a:cubicBezTo>
                      <a:pt x="214312" y="1229547"/>
                      <a:pt x="210147" y="1225207"/>
                      <a:pt x="204787" y="1223197"/>
                    </a:cubicBezTo>
                    <a:cubicBezTo>
                      <a:pt x="197208" y="1220355"/>
                      <a:pt x="188912" y="1220022"/>
                      <a:pt x="180975" y="1218435"/>
                    </a:cubicBezTo>
                    <a:cubicBezTo>
                      <a:pt x="173751" y="1213619"/>
                      <a:pt x="158638" y="1207768"/>
                      <a:pt x="161925" y="1194622"/>
                    </a:cubicBezTo>
                    <a:cubicBezTo>
                      <a:pt x="162786" y="1191178"/>
                      <a:pt x="169069" y="1194622"/>
                      <a:pt x="171450" y="118986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1" name="Полилиния 140"/>
              <p:cNvSpPr/>
              <p:nvPr/>
            </p:nvSpPr>
            <p:spPr>
              <a:xfrm>
                <a:off x="1294417" y="3798181"/>
                <a:ext cx="1021215" cy="606222"/>
              </a:xfrm>
              <a:custGeom>
                <a:avLst/>
                <a:gdLst>
                  <a:gd name="connsiteX0" fmla="*/ 186545 w 1191432"/>
                  <a:gd name="connsiteY0" fmla="*/ 467550 h 634237"/>
                  <a:gd name="connsiteX1" fmla="*/ 200832 w 1191432"/>
                  <a:gd name="connsiteY1" fmla="*/ 472312 h 634237"/>
                  <a:gd name="connsiteX2" fmla="*/ 224645 w 1191432"/>
                  <a:gd name="connsiteY2" fmla="*/ 500887 h 634237"/>
                  <a:gd name="connsiteX3" fmla="*/ 238932 w 1191432"/>
                  <a:gd name="connsiteY3" fmla="*/ 510412 h 634237"/>
                  <a:gd name="connsiteX4" fmla="*/ 253220 w 1191432"/>
                  <a:gd name="connsiteY4" fmla="*/ 524700 h 634237"/>
                  <a:gd name="connsiteX5" fmla="*/ 257982 w 1191432"/>
                  <a:gd name="connsiteY5" fmla="*/ 538987 h 634237"/>
                  <a:gd name="connsiteX6" fmla="*/ 262745 w 1191432"/>
                  <a:gd name="connsiteY6" fmla="*/ 562800 h 634237"/>
                  <a:gd name="connsiteX7" fmla="*/ 291320 w 1191432"/>
                  <a:gd name="connsiteY7" fmla="*/ 558037 h 634237"/>
                  <a:gd name="connsiteX8" fmla="*/ 277032 w 1191432"/>
                  <a:gd name="connsiteY8" fmla="*/ 553275 h 634237"/>
                  <a:gd name="connsiteX9" fmla="*/ 262745 w 1191432"/>
                  <a:gd name="connsiteY9" fmla="*/ 538987 h 634237"/>
                  <a:gd name="connsiteX10" fmla="*/ 277032 w 1191432"/>
                  <a:gd name="connsiteY10" fmla="*/ 496125 h 634237"/>
                  <a:gd name="connsiteX11" fmla="*/ 281795 w 1191432"/>
                  <a:gd name="connsiteY11" fmla="*/ 481837 h 634237"/>
                  <a:gd name="connsiteX12" fmla="*/ 286557 w 1191432"/>
                  <a:gd name="connsiteY12" fmla="*/ 429450 h 634237"/>
                  <a:gd name="connsiteX13" fmla="*/ 305607 w 1191432"/>
                  <a:gd name="connsiteY13" fmla="*/ 434212 h 634237"/>
                  <a:gd name="connsiteX14" fmla="*/ 338945 w 1191432"/>
                  <a:gd name="connsiteY14" fmla="*/ 448500 h 634237"/>
                  <a:gd name="connsiteX15" fmla="*/ 353232 w 1191432"/>
                  <a:gd name="connsiteY15" fmla="*/ 453262 h 634237"/>
                  <a:gd name="connsiteX16" fmla="*/ 367520 w 1191432"/>
                  <a:gd name="connsiteY16" fmla="*/ 462787 h 634237"/>
                  <a:gd name="connsiteX17" fmla="*/ 381807 w 1191432"/>
                  <a:gd name="connsiteY17" fmla="*/ 467550 h 634237"/>
                  <a:gd name="connsiteX18" fmla="*/ 424670 w 1191432"/>
                  <a:gd name="connsiteY18" fmla="*/ 491362 h 634237"/>
                  <a:gd name="connsiteX19" fmla="*/ 434195 w 1191432"/>
                  <a:gd name="connsiteY19" fmla="*/ 505650 h 634237"/>
                  <a:gd name="connsiteX20" fmla="*/ 448482 w 1191432"/>
                  <a:gd name="connsiteY20" fmla="*/ 515175 h 634237"/>
                  <a:gd name="connsiteX21" fmla="*/ 462770 w 1191432"/>
                  <a:gd name="connsiteY21" fmla="*/ 529462 h 634237"/>
                  <a:gd name="connsiteX22" fmla="*/ 510395 w 1191432"/>
                  <a:gd name="connsiteY22" fmla="*/ 524700 h 634237"/>
                  <a:gd name="connsiteX23" fmla="*/ 496107 w 1191432"/>
                  <a:gd name="connsiteY23" fmla="*/ 472312 h 634237"/>
                  <a:gd name="connsiteX24" fmla="*/ 505632 w 1191432"/>
                  <a:gd name="connsiteY24" fmla="*/ 458025 h 634237"/>
                  <a:gd name="connsiteX25" fmla="*/ 543732 w 1191432"/>
                  <a:gd name="connsiteY25" fmla="*/ 477075 h 634237"/>
                  <a:gd name="connsiteX26" fmla="*/ 586595 w 1191432"/>
                  <a:gd name="connsiteY26" fmla="*/ 500887 h 634237"/>
                  <a:gd name="connsiteX27" fmla="*/ 605645 w 1191432"/>
                  <a:gd name="connsiteY27" fmla="*/ 505650 h 634237"/>
                  <a:gd name="connsiteX28" fmla="*/ 743757 w 1191432"/>
                  <a:gd name="connsiteY28" fmla="*/ 500887 h 634237"/>
                  <a:gd name="connsiteX29" fmla="*/ 758045 w 1191432"/>
                  <a:gd name="connsiteY29" fmla="*/ 491362 h 634237"/>
                  <a:gd name="connsiteX30" fmla="*/ 777095 w 1191432"/>
                  <a:gd name="connsiteY30" fmla="*/ 467550 h 634237"/>
                  <a:gd name="connsiteX31" fmla="*/ 824720 w 1191432"/>
                  <a:gd name="connsiteY31" fmla="*/ 472312 h 634237"/>
                  <a:gd name="connsiteX32" fmla="*/ 839007 w 1191432"/>
                  <a:gd name="connsiteY32" fmla="*/ 486600 h 634237"/>
                  <a:gd name="connsiteX33" fmla="*/ 853295 w 1191432"/>
                  <a:gd name="connsiteY33" fmla="*/ 496125 h 634237"/>
                  <a:gd name="connsiteX34" fmla="*/ 915207 w 1191432"/>
                  <a:gd name="connsiteY34" fmla="*/ 491362 h 634237"/>
                  <a:gd name="connsiteX35" fmla="*/ 910445 w 1191432"/>
                  <a:gd name="connsiteY35" fmla="*/ 472312 h 634237"/>
                  <a:gd name="connsiteX36" fmla="*/ 939020 w 1191432"/>
                  <a:gd name="connsiteY36" fmla="*/ 462787 h 634237"/>
                  <a:gd name="connsiteX37" fmla="*/ 958070 w 1191432"/>
                  <a:gd name="connsiteY37" fmla="*/ 453262 h 634237"/>
                  <a:gd name="connsiteX38" fmla="*/ 967595 w 1191432"/>
                  <a:gd name="connsiteY38" fmla="*/ 424687 h 634237"/>
                  <a:gd name="connsiteX39" fmla="*/ 996170 w 1191432"/>
                  <a:gd name="connsiteY39" fmla="*/ 415162 h 634237"/>
                  <a:gd name="connsiteX40" fmla="*/ 1015220 w 1191432"/>
                  <a:gd name="connsiteY40" fmla="*/ 424687 h 634237"/>
                  <a:gd name="connsiteX41" fmla="*/ 1043795 w 1191432"/>
                  <a:gd name="connsiteY41" fmla="*/ 434212 h 634237"/>
                  <a:gd name="connsiteX42" fmla="*/ 1039032 w 1191432"/>
                  <a:gd name="connsiteY42" fmla="*/ 391350 h 634237"/>
                  <a:gd name="connsiteX43" fmla="*/ 1010457 w 1191432"/>
                  <a:gd name="connsiteY43" fmla="*/ 381825 h 634237"/>
                  <a:gd name="connsiteX44" fmla="*/ 1005695 w 1191432"/>
                  <a:gd name="connsiteY44" fmla="*/ 281812 h 634237"/>
                  <a:gd name="connsiteX45" fmla="*/ 986645 w 1191432"/>
                  <a:gd name="connsiteY45" fmla="*/ 253237 h 634237"/>
                  <a:gd name="connsiteX46" fmla="*/ 991407 w 1191432"/>
                  <a:gd name="connsiteY46" fmla="*/ 238950 h 634237"/>
                  <a:gd name="connsiteX47" fmla="*/ 1010457 w 1191432"/>
                  <a:gd name="connsiteY47" fmla="*/ 234187 h 634237"/>
                  <a:gd name="connsiteX48" fmla="*/ 1134282 w 1191432"/>
                  <a:gd name="connsiteY48" fmla="*/ 229425 h 634237"/>
                  <a:gd name="connsiteX49" fmla="*/ 1148570 w 1191432"/>
                  <a:gd name="connsiteY49" fmla="*/ 224662 h 634237"/>
                  <a:gd name="connsiteX50" fmla="*/ 1186670 w 1191432"/>
                  <a:gd name="connsiteY50" fmla="*/ 219900 h 634237"/>
                  <a:gd name="connsiteX51" fmla="*/ 1191432 w 1191432"/>
                  <a:gd name="connsiteY51" fmla="*/ 205612 h 634237"/>
                  <a:gd name="connsiteX52" fmla="*/ 1186670 w 1191432"/>
                  <a:gd name="connsiteY52" fmla="*/ 191325 h 634237"/>
                  <a:gd name="connsiteX53" fmla="*/ 1148570 w 1191432"/>
                  <a:gd name="connsiteY53" fmla="*/ 167512 h 634237"/>
                  <a:gd name="connsiteX54" fmla="*/ 1143807 w 1191432"/>
                  <a:gd name="connsiteY54" fmla="*/ 148462 h 634237"/>
                  <a:gd name="connsiteX55" fmla="*/ 1129520 w 1191432"/>
                  <a:gd name="connsiteY55" fmla="*/ 138937 h 634237"/>
                  <a:gd name="connsiteX56" fmla="*/ 1115232 w 1191432"/>
                  <a:gd name="connsiteY56" fmla="*/ 124650 h 634237"/>
                  <a:gd name="connsiteX57" fmla="*/ 1100945 w 1191432"/>
                  <a:gd name="connsiteY57" fmla="*/ 119887 h 634237"/>
                  <a:gd name="connsiteX58" fmla="*/ 1086657 w 1191432"/>
                  <a:gd name="connsiteY58" fmla="*/ 110362 h 634237"/>
                  <a:gd name="connsiteX59" fmla="*/ 1081895 w 1191432"/>
                  <a:gd name="connsiteY59" fmla="*/ 62737 h 634237"/>
                  <a:gd name="connsiteX60" fmla="*/ 1077132 w 1191432"/>
                  <a:gd name="connsiteY60" fmla="*/ 43687 h 634237"/>
                  <a:gd name="connsiteX61" fmla="*/ 1062845 w 1191432"/>
                  <a:gd name="connsiteY61" fmla="*/ 34162 h 634237"/>
                  <a:gd name="connsiteX62" fmla="*/ 1034270 w 1191432"/>
                  <a:gd name="connsiteY62" fmla="*/ 24637 h 634237"/>
                  <a:gd name="connsiteX63" fmla="*/ 1010457 w 1191432"/>
                  <a:gd name="connsiteY63" fmla="*/ 825 h 634237"/>
                  <a:gd name="connsiteX64" fmla="*/ 996170 w 1191432"/>
                  <a:gd name="connsiteY64" fmla="*/ 5587 h 634237"/>
                  <a:gd name="connsiteX65" fmla="*/ 986645 w 1191432"/>
                  <a:gd name="connsiteY65" fmla="*/ 19875 h 634237"/>
                  <a:gd name="connsiteX66" fmla="*/ 962832 w 1191432"/>
                  <a:gd name="connsiteY66" fmla="*/ 53212 h 634237"/>
                  <a:gd name="connsiteX67" fmla="*/ 929495 w 1191432"/>
                  <a:gd name="connsiteY67" fmla="*/ 48450 h 634237"/>
                  <a:gd name="connsiteX68" fmla="*/ 915207 w 1191432"/>
                  <a:gd name="connsiteY68" fmla="*/ 43687 h 634237"/>
                  <a:gd name="connsiteX69" fmla="*/ 805670 w 1191432"/>
                  <a:gd name="connsiteY69" fmla="*/ 38925 h 634237"/>
                  <a:gd name="connsiteX70" fmla="*/ 748520 w 1191432"/>
                  <a:gd name="connsiteY70" fmla="*/ 34162 h 634237"/>
                  <a:gd name="connsiteX71" fmla="*/ 743757 w 1191432"/>
                  <a:gd name="connsiteY71" fmla="*/ 53212 h 634237"/>
                  <a:gd name="connsiteX72" fmla="*/ 729470 w 1191432"/>
                  <a:gd name="connsiteY72" fmla="*/ 67500 h 634237"/>
                  <a:gd name="connsiteX73" fmla="*/ 696132 w 1191432"/>
                  <a:gd name="connsiteY73" fmla="*/ 72262 h 634237"/>
                  <a:gd name="connsiteX74" fmla="*/ 658032 w 1191432"/>
                  <a:gd name="connsiteY74" fmla="*/ 62737 h 634237"/>
                  <a:gd name="connsiteX75" fmla="*/ 629457 w 1191432"/>
                  <a:gd name="connsiteY75" fmla="*/ 53212 h 634237"/>
                  <a:gd name="connsiteX76" fmla="*/ 615170 w 1191432"/>
                  <a:gd name="connsiteY76" fmla="*/ 43687 h 634237"/>
                  <a:gd name="connsiteX77" fmla="*/ 610407 w 1191432"/>
                  <a:gd name="connsiteY77" fmla="*/ 10350 h 634237"/>
                  <a:gd name="connsiteX78" fmla="*/ 515157 w 1191432"/>
                  <a:gd name="connsiteY78" fmla="*/ 15112 h 634237"/>
                  <a:gd name="connsiteX79" fmla="*/ 481820 w 1191432"/>
                  <a:gd name="connsiteY79" fmla="*/ 19875 h 634237"/>
                  <a:gd name="connsiteX80" fmla="*/ 434195 w 1191432"/>
                  <a:gd name="connsiteY80" fmla="*/ 24637 h 634237"/>
                  <a:gd name="connsiteX81" fmla="*/ 415145 w 1191432"/>
                  <a:gd name="connsiteY81" fmla="*/ 67500 h 634237"/>
                  <a:gd name="connsiteX82" fmla="*/ 396095 w 1191432"/>
                  <a:gd name="connsiteY82" fmla="*/ 77025 h 634237"/>
                  <a:gd name="connsiteX83" fmla="*/ 381807 w 1191432"/>
                  <a:gd name="connsiteY83" fmla="*/ 110362 h 634237"/>
                  <a:gd name="connsiteX84" fmla="*/ 367520 w 1191432"/>
                  <a:gd name="connsiteY84" fmla="*/ 119887 h 634237"/>
                  <a:gd name="connsiteX85" fmla="*/ 338945 w 1191432"/>
                  <a:gd name="connsiteY85" fmla="*/ 148462 h 634237"/>
                  <a:gd name="connsiteX86" fmla="*/ 310370 w 1191432"/>
                  <a:gd name="connsiteY86" fmla="*/ 167512 h 634237"/>
                  <a:gd name="connsiteX87" fmla="*/ 296082 w 1191432"/>
                  <a:gd name="connsiteY87" fmla="*/ 196087 h 634237"/>
                  <a:gd name="connsiteX88" fmla="*/ 286557 w 1191432"/>
                  <a:gd name="connsiteY88" fmla="*/ 224662 h 634237"/>
                  <a:gd name="connsiteX89" fmla="*/ 281795 w 1191432"/>
                  <a:gd name="connsiteY89" fmla="*/ 238950 h 634237"/>
                  <a:gd name="connsiteX90" fmla="*/ 267507 w 1191432"/>
                  <a:gd name="connsiteY90" fmla="*/ 248475 h 634237"/>
                  <a:gd name="connsiteX91" fmla="*/ 257982 w 1191432"/>
                  <a:gd name="connsiteY91" fmla="*/ 277050 h 634237"/>
                  <a:gd name="connsiteX92" fmla="*/ 253220 w 1191432"/>
                  <a:gd name="connsiteY92" fmla="*/ 296100 h 634237"/>
                  <a:gd name="connsiteX93" fmla="*/ 224645 w 1191432"/>
                  <a:gd name="connsiteY93" fmla="*/ 310387 h 634237"/>
                  <a:gd name="connsiteX94" fmla="*/ 215120 w 1191432"/>
                  <a:gd name="connsiteY94" fmla="*/ 324675 h 634237"/>
                  <a:gd name="connsiteX95" fmla="*/ 200832 w 1191432"/>
                  <a:gd name="connsiteY95" fmla="*/ 329437 h 634237"/>
                  <a:gd name="connsiteX96" fmla="*/ 177020 w 1191432"/>
                  <a:gd name="connsiteY96" fmla="*/ 367537 h 634237"/>
                  <a:gd name="connsiteX97" fmla="*/ 129395 w 1191432"/>
                  <a:gd name="connsiteY97" fmla="*/ 362775 h 634237"/>
                  <a:gd name="connsiteX98" fmla="*/ 119870 w 1191432"/>
                  <a:gd name="connsiteY98" fmla="*/ 348487 h 634237"/>
                  <a:gd name="connsiteX99" fmla="*/ 105582 w 1191432"/>
                  <a:gd name="connsiteY99" fmla="*/ 338962 h 634237"/>
                  <a:gd name="connsiteX100" fmla="*/ 86532 w 1191432"/>
                  <a:gd name="connsiteY100" fmla="*/ 343725 h 634237"/>
                  <a:gd name="connsiteX101" fmla="*/ 72245 w 1191432"/>
                  <a:gd name="connsiteY101" fmla="*/ 348487 h 634237"/>
                  <a:gd name="connsiteX102" fmla="*/ 57957 w 1191432"/>
                  <a:gd name="connsiteY102" fmla="*/ 343725 h 634237"/>
                  <a:gd name="connsiteX103" fmla="*/ 34145 w 1191432"/>
                  <a:gd name="connsiteY103" fmla="*/ 334200 h 634237"/>
                  <a:gd name="connsiteX104" fmla="*/ 29382 w 1191432"/>
                  <a:gd name="connsiteY104" fmla="*/ 348487 h 634237"/>
                  <a:gd name="connsiteX105" fmla="*/ 5570 w 1191432"/>
                  <a:gd name="connsiteY105" fmla="*/ 353250 h 634237"/>
                  <a:gd name="connsiteX106" fmla="*/ 24620 w 1191432"/>
                  <a:gd name="connsiteY106" fmla="*/ 377062 h 634237"/>
                  <a:gd name="connsiteX107" fmla="*/ 29382 w 1191432"/>
                  <a:gd name="connsiteY107" fmla="*/ 391350 h 634237"/>
                  <a:gd name="connsiteX108" fmla="*/ 38907 w 1191432"/>
                  <a:gd name="connsiteY108" fmla="*/ 405637 h 634237"/>
                  <a:gd name="connsiteX109" fmla="*/ 48432 w 1191432"/>
                  <a:gd name="connsiteY109" fmla="*/ 477075 h 634237"/>
                  <a:gd name="connsiteX110" fmla="*/ 53195 w 1191432"/>
                  <a:gd name="connsiteY110" fmla="*/ 505650 h 634237"/>
                  <a:gd name="connsiteX111" fmla="*/ 62720 w 1191432"/>
                  <a:gd name="connsiteY111" fmla="*/ 529462 h 634237"/>
                  <a:gd name="connsiteX112" fmla="*/ 43670 w 1191432"/>
                  <a:gd name="connsiteY112" fmla="*/ 591375 h 634237"/>
                  <a:gd name="connsiteX113" fmla="*/ 29382 w 1191432"/>
                  <a:gd name="connsiteY113" fmla="*/ 596137 h 634237"/>
                  <a:gd name="connsiteX114" fmla="*/ 24620 w 1191432"/>
                  <a:gd name="connsiteY114" fmla="*/ 634237 h 634237"/>
                  <a:gd name="connsiteX115" fmla="*/ 53195 w 1191432"/>
                  <a:gd name="connsiteY115" fmla="*/ 629475 h 634237"/>
                  <a:gd name="connsiteX116" fmla="*/ 67482 w 1191432"/>
                  <a:gd name="connsiteY116" fmla="*/ 624712 h 634237"/>
                  <a:gd name="connsiteX117" fmla="*/ 91295 w 1191432"/>
                  <a:gd name="connsiteY117" fmla="*/ 596137 h 634237"/>
                  <a:gd name="connsiteX118" fmla="*/ 148445 w 1191432"/>
                  <a:gd name="connsiteY118" fmla="*/ 586612 h 634237"/>
                  <a:gd name="connsiteX119" fmla="*/ 162732 w 1191432"/>
                  <a:gd name="connsiteY119" fmla="*/ 581850 h 634237"/>
                  <a:gd name="connsiteX120" fmla="*/ 167495 w 1191432"/>
                  <a:gd name="connsiteY120" fmla="*/ 562800 h 634237"/>
                  <a:gd name="connsiteX121" fmla="*/ 172257 w 1191432"/>
                  <a:gd name="connsiteY121" fmla="*/ 500887 h 634237"/>
                  <a:gd name="connsiteX122" fmla="*/ 167495 w 1191432"/>
                  <a:gd name="connsiteY122" fmla="*/ 477075 h 634237"/>
                  <a:gd name="connsiteX123" fmla="*/ 181782 w 1191432"/>
                  <a:gd name="connsiteY123" fmla="*/ 472312 h 634237"/>
                  <a:gd name="connsiteX124" fmla="*/ 186545 w 1191432"/>
                  <a:gd name="connsiteY124" fmla="*/ 467550 h 634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91432" h="634237">
                    <a:moveTo>
                      <a:pt x="186545" y="467550"/>
                    </a:moveTo>
                    <a:cubicBezTo>
                      <a:pt x="189720" y="467550"/>
                      <a:pt x="196655" y="469527"/>
                      <a:pt x="200832" y="472312"/>
                    </a:cubicBezTo>
                    <a:cubicBezTo>
                      <a:pt x="224238" y="487916"/>
                      <a:pt x="207075" y="483317"/>
                      <a:pt x="224645" y="500887"/>
                    </a:cubicBezTo>
                    <a:cubicBezTo>
                      <a:pt x="228692" y="504934"/>
                      <a:pt x="234535" y="506748"/>
                      <a:pt x="238932" y="510412"/>
                    </a:cubicBezTo>
                    <a:cubicBezTo>
                      <a:pt x="244106" y="514724"/>
                      <a:pt x="248457" y="519937"/>
                      <a:pt x="253220" y="524700"/>
                    </a:cubicBezTo>
                    <a:cubicBezTo>
                      <a:pt x="254807" y="529462"/>
                      <a:pt x="256764" y="534117"/>
                      <a:pt x="257982" y="538987"/>
                    </a:cubicBezTo>
                    <a:cubicBezTo>
                      <a:pt x="259945" y="546840"/>
                      <a:pt x="255717" y="558784"/>
                      <a:pt x="262745" y="562800"/>
                    </a:cubicBezTo>
                    <a:cubicBezTo>
                      <a:pt x="271129" y="567591"/>
                      <a:pt x="281795" y="559625"/>
                      <a:pt x="291320" y="558037"/>
                    </a:cubicBezTo>
                    <a:cubicBezTo>
                      <a:pt x="286557" y="556450"/>
                      <a:pt x="281209" y="556060"/>
                      <a:pt x="277032" y="553275"/>
                    </a:cubicBezTo>
                    <a:cubicBezTo>
                      <a:pt x="271428" y="549539"/>
                      <a:pt x="264206" y="545562"/>
                      <a:pt x="262745" y="538987"/>
                    </a:cubicBezTo>
                    <a:cubicBezTo>
                      <a:pt x="257304" y="514501"/>
                      <a:pt x="268756" y="512676"/>
                      <a:pt x="277032" y="496125"/>
                    </a:cubicBezTo>
                    <a:cubicBezTo>
                      <a:pt x="279277" y="491635"/>
                      <a:pt x="280207" y="486600"/>
                      <a:pt x="281795" y="481837"/>
                    </a:cubicBezTo>
                    <a:cubicBezTo>
                      <a:pt x="283382" y="464375"/>
                      <a:pt x="278716" y="445133"/>
                      <a:pt x="286557" y="429450"/>
                    </a:cubicBezTo>
                    <a:cubicBezTo>
                      <a:pt x="289484" y="423596"/>
                      <a:pt x="299313" y="432414"/>
                      <a:pt x="305607" y="434212"/>
                    </a:cubicBezTo>
                    <a:cubicBezTo>
                      <a:pt x="327943" y="440593"/>
                      <a:pt x="313549" y="437616"/>
                      <a:pt x="338945" y="448500"/>
                    </a:cubicBezTo>
                    <a:cubicBezTo>
                      <a:pt x="343559" y="450477"/>
                      <a:pt x="348470" y="451675"/>
                      <a:pt x="353232" y="453262"/>
                    </a:cubicBezTo>
                    <a:cubicBezTo>
                      <a:pt x="357995" y="456437"/>
                      <a:pt x="362400" y="460227"/>
                      <a:pt x="367520" y="462787"/>
                    </a:cubicBezTo>
                    <a:cubicBezTo>
                      <a:pt x="372010" y="465032"/>
                      <a:pt x="377419" y="465112"/>
                      <a:pt x="381807" y="467550"/>
                    </a:cubicBezTo>
                    <a:cubicBezTo>
                      <a:pt x="430928" y="494840"/>
                      <a:pt x="392343" y="480588"/>
                      <a:pt x="424670" y="491362"/>
                    </a:cubicBezTo>
                    <a:cubicBezTo>
                      <a:pt x="427845" y="496125"/>
                      <a:pt x="430148" y="501602"/>
                      <a:pt x="434195" y="505650"/>
                    </a:cubicBezTo>
                    <a:cubicBezTo>
                      <a:pt x="438242" y="509697"/>
                      <a:pt x="444085" y="511511"/>
                      <a:pt x="448482" y="515175"/>
                    </a:cubicBezTo>
                    <a:cubicBezTo>
                      <a:pt x="453656" y="519487"/>
                      <a:pt x="458007" y="524700"/>
                      <a:pt x="462770" y="529462"/>
                    </a:cubicBezTo>
                    <a:cubicBezTo>
                      <a:pt x="478645" y="527875"/>
                      <a:pt x="499114" y="535981"/>
                      <a:pt x="510395" y="524700"/>
                    </a:cubicBezTo>
                    <a:cubicBezTo>
                      <a:pt x="524623" y="510472"/>
                      <a:pt x="503921" y="484033"/>
                      <a:pt x="496107" y="472312"/>
                    </a:cubicBezTo>
                    <a:cubicBezTo>
                      <a:pt x="499282" y="467550"/>
                      <a:pt x="500129" y="459597"/>
                      <a:pt x="505632" y="458025"/>
                    </a:cubicBezTo>
                    <a:cubicBezTo>
                      <a:pt x="527185" y="451867"/>
                      <a:pt x="531097" y="467248"/>
                      <a:pt x="543732" y="477075"/>
                    </a:cubicBezTo>
                    <a:cubicBezTo>
                      <a:pt x="563543" y="492484"/>
                      <a:pt x="567122" y="495323"/>
                      <a:pt x="586595" y="500887"/>
                    </a:cubicBezTo>
                    <a:cubicBezTo>
                      <a:pt x="592889" y="502685"/>
                      <a:pt x="599295" y="504062"/>
                      <a:pt x="605645" y="505650"/>
                    </a:cubicBezTo>
                    <a:cubicBezTo>
                      <a:pt x="651682" y="504062"/>
                      <a:pt x="697893" y="505187"/>
                      <a:pt x="743757" y="500887"/>
                    </a:cubicBezTo>
                    <a:cubicBezTo>
                      <a:pt x="749456" y="500353"/>
                      <a:pt x="754469" y="495832"/>
                      <a:pt x="758045" y="491362"/>
                    </a:cubicBezTo>
                    <a:cubicBezTo>
                      <a:pt x="784336" y="458499"/>
                      <a:pt x="736146" y="494848"/>
                      <a:pt x="777095" y="467550"/>
                    </a:cubicBezTo>
                    <a:cubicBezTo>
                      <a:pt x="792970" y="469137"/>
                      <a:pt x="809471" y="467620"/>
                      <a:pt x="824720" y="472312"/>
                    </a:cubicBezTo>
                    <a:cubicBezTo>
                      <a:pt x="831157" y="474293"/>
                      <a:pt x="833833" y="482288"/>
                      <a:pt x="839007" y="486600"/>
                    </a:cubicBezTo>
                    <a:cubicBezTo>
                      <a:pt x="843404" y="490264"/>
                      <a:pt x="848532" y="492950"/>
                      <a:pt x="853295" y="496125"/>
                    </a:cubicBezTo>
                    <a:lnTo>
                      <a:pt x="915207" y="491362"/>
                    </a:lnTo>
                    <a:cubicBezTo>
                      <a:pt x="921249" y="488844"/>
                      <a:pt x="906255" y="477340"/>
                      <a:pt x="910445" y="472312"/>
                    </a:cubicBezTo>
                    <a:cubicBezTo>
                      <a:pt x="916873" y="464599"/>
                      <a:pt x="930040" y="467277"/>
                      <a:pt x="939020" y="462787"/>
                    </a:cubicBezTo>
                    <a:lnTo>
                      <a:pt x="958070" y="453262"/>
                    </a:lnTo>
                    <a:cubicBezTo>
                      <a:pt x="961245" y="443737"/>
                      <a:pt x="958070" y="427862"/>
                      <a:pt x="967595" y="424687"/>
                    </a:cubicBezTo>
                    <a:lnTo>
                      <a:pt x="996170" y="415162"/>
                    </a:lnTo>
                    <a:cubicBezTo>
                      <a:pt x="1002520" y="418337"/>
                      <a:pt x="1008628" y="422050"/>
                      <a:pt x="1015220" y="424687"/>
                    </a:cubicBezTo>
                    <a:cubicBezTo>
                      <a:pt x="1024542" y="428416"/>
                      <a:pt x="1043795" y="434212"/>
                      <a:pt x="1043795" y="434212"/>
                    </a:cubicBezTo>
                    <a:cubicBezTo>
                      <a:pt x="1048954" y="418734"/>
                      <a:pt x="1055700" y="408018"/>
                      <a:pt x="1039032" y="391350"/>
                    </a:cubicBezTo>
                    <a:cubicBezTo>
                      <a:pt x="1031932" y="384250"/>
                      <a:pt x="1010457" y="381825"/>
                      <a:pt x="1010457" y="381825"/>
                    </a:cubicBezTo>
                    <a:cubicBezTo>
                      <a:pt x="1008870" y="348487"/>
                      <a:pt x="1011772" y="314629"/>
                      <a:pt x="1005695" y="281812"/>
                    </a:cubicBezTo>
                    <a:cubicBezTo>
                      <a:pt x="1003611" y="270556"/>
                      <a:pt x="986645" y="253237"/>
                      <a:pt x="986645" y="253237"/>
                    </a:cubicBezTo>
                    <a:cubicBezTo>
                      <a:pt x="988232" y="248475"/>
                      <a:pt x="987487" y="242086"/>
                      <a:pt x="991407" y="238950"/>
                    </a:cubicBezTo>
                    <a:cubicBezTo>
                      <a:pt x="996518" y="234861"/>
                      <a:pt x="1003926" y="234622"/>
                      <a:pt x="1010457" y="234187"/>
                    </a:cubicBezTo>
                    <a:cubicBezTo>
                      <a:pt x="1051671" y="231439"/>
                      <a:pt x="1093007" y="231012"/>
                      <a:pt x="1134282" y="229425"/>
                    </a:cubicBezTo>
                    <a:cubicBezTo>
                      <a:pt x="1139045" y="227837"/>
                      <a:pt x="1143631" y="225560"/>
                      <a:pt x="1148570" y="224662"/>
                    </a:cubicBezTo>
                    <a:cubicBezTo>
                      <a:pt x="1161162" y="222372"/>
                      <a:pt x="1174974" y="225098"/>
                      <a:pt x="1186670" y="219900"/>
                    </a:cubicBezTo>
                    <a:cubicBezTo>
                      <a:pt x="1191258" y="217861"/>
                      <a:pt x="1189845" y="210375"/>
                      <a:pt x="1191432" y="205612"/>
                    </a:cubicBezTo>
                    <a:cubicBezTo>
                      <a:pt x="1189845" y="200850"/>
                      <a:pt x="1191331" y="193189"/>
                      <a:pt x="1186670" y="191325"/>
                    </a:cubicBezTo>
                    <a:cubicBezTo>
                      <a:pt x="1140543" y="172874"/>
                      <a:pt x="1138844" y="206411"/>
                      <a:pt x="1148570" y="167512"/>
                    </a:cubicBezTo>
                    <a:cubicBezTo>
                      <a:pt x="1146982" y="161162"/>
                      <a:pt x="1147438" y="153908"/>
                      <a:pt x="1143807" y="148462"/>
                    </a:cubicBezTo>
                    <a:cubicBezTo>
                      <a:pt x="1140632" y="143700"/>
                      <a:pt x="1133917" y="142601"/>
                      <a:pt x="1129520" y="138937"/>
                    </a:cubicBezTo>
                    <a:cubicBezTo>
                      <a:pt x="1124346" y="134625"/>
                      <a:pt x="1120836" y="128386"/>
                      <a:pt x="1115232" y="124650"/>
                    </a:cubicBezTo>
                    <a:cubicBezTo>
                      <a:pt x="1111055" y="121865"/>
                      <a:pt x="1105435" y="122132"/>
                      <a:pt x="1100945" y="119887"/>
                    </a:cubicBezTo>
                    <a:cubicBezTo>
                      <a:pt x="1095825" y="117327"/>
                      <a:pt x="1091420" y="113537"/>
                      <a:pt x="1086657" y="110362"/>
                    </a:cubicBezTo>
                    <a:cubicBezTo>
                      <a:pt x="1085070" y="94487"/>
                      <a:pt x="1084151" y="78531"/>
                      <a:pt x="1081895" y="62737"/>
                    </a:cubicBezTo>
                    <a:cubicBezTo>
                      <a:pt x="1080969" y="56257"/>
                      <a:pt x="1080763" y="49133"/>
                      <a:pt x="1077132" y="43687"/>
                    </a:cubicBezTo>
                    <a:cubicBezTo>
                      <a:pt x="1073957" y="38925"/>
                      <a:pt x="1068075" y="36487"/>
                      <a:pt x="1062845" y="34162"/>
                    </a:cubicBezTo>
                    <a:cubicBezTo>
                      <a:pt x="1053670" y="30084"/>
                      <a:pt x="1034270" y="24637"/>
                      <a:pt x="1034270" y="24637"/>
                    </a:cubicBezTo>
                    <a:cubicBezTo>
                      <a:pt x="1028713" y="16302"/>
                      <a:pt x="1022364" y="2810"/>
                      <a:pt x="1010457" y="825"/>
                    </a:cubicBezTo>
                    <a:cubicBezTo>
                      <a:pt x="1005505" y="0"/>
                      <a:pt x="1000932" y="4000"/>
                      <a:pt x="996170" y="5587"/>
                    </a:cubicBezTo>
                    <a:cubicBezTo>
                      <a:pt x="992995" y="10350"/>
                      <a:pt x="989972" y="15217"/>
                      <a:pt x="986645" y="19875"/>
                    </a:cubicBezTo>
                    <a:cubicBezTo>
                      <a:pt x="957096" y="61244"/>
                      <a:pt x="985288" y="19529"/>
                      <a:pt x="962832" y="53212"/>
                    </a:cubicBezTo>
                    <a:cubicBezTo>
                      <a:pt x="951720" y="51625"/>
                      <a:pt x="940502" y="50651"/>
                      <a:pt x="929495" y="48450"/>
                    </a:cubicBezTo>
                    <a:cubicBezTo>
                      <a:pt x="924572" y="47465"/>
                      <a:pt x="920213" y="44072"/>
                      <a:pt x="915207" y="43687"/>
                    </a:cubicBezTo>
                    <a:cubicBezTo>
                      <a:pt x="878768" y="40884"/>
                      <a:pt x="842182" y="40512"/>
                      <a:pt x="805670" y="38925"/>
                    </a:cubicBezTo>
                    <a:cubicBezTo>
                      <a:pt x="785865" y="25722"/>
                      <a:pt x="780887" y="17979"/>
                      <a:pt x="748520" y="34162"/>
                    </a:cubicBezTo>
                    <a:cubicBezTo>
                      <a:pt x="742666" y="37089"/>
                      <a:pt x="747004" y="47529"/>
                      <a:pt x="743757" y="53212"/>
                    </a:cubicBezTo>
                    <a:cubicBezTo>
                      <a:pt x="740415" y="59060"/>
                      <a:pt x="735723" y="64999"/>
                      <a:pt x="729470" y="67500"/>
                    </a:cubicBezTo>
                    <a:cubicBezTo>
                      <a:pt x="719047" y="71669"/>
                      <a:pt x="707245" y="70675"/>
                      <a:pt x="696132" y="72262"/>
                    </a:cubicBezTo>
                    <a:cubicBezTo>
                      <a:pt x="652774" y="57810"/>
                      <a:pt x="721262" y="79982"/>
                      <a:pt x="658032" y="62737"/>
                    </a:cubicBezTo>
                    <a:cubicBezTo>
                      <a:pt x="648346" y="60095"/>
                      <a:pt x="637811" y="58781"/>
                      <a:pt x="629457" y="53212"/>
                    </a:cubicBezTo>
                    <a:lnTo>
                      <a:pt x="615170" y="43687"/>
                    </a:lnTo>
                    <a:cubicBezTo>
                      <a:pt x="613582" y="32575"/>
                      <a:pt x="621200" y="13434"/>
                      <a:pt x="610407" y="10350"/>
                    </a:cubicBezTo>
                    <a:cubicBezTo>
                      <a:pt x="579840" y="1617"/>
                      <a:pt x="546860" y="12764"/>
                      <a:pt x="515157" y="15112"/>
                    </a:cubicBezTo>
                    <a:cubicBezTo>
                      <a:pt x="503962" y="15941"/>
                      <a:pt x="492968" y="18563"/>
                      <a:pt x="481820" y="19875"/>
                    </a:cubicBezTo>
                    <a:cubicBezTo>
                      <a:pt x="465975" y="21739"/>
                      <a:pt x="450070" y="23050"/>
                      <a:pt x="434195" y="24637"/>
                    </a:cubicBezTo>
                    <a:cubicBezTo>
                      <a:pt x="400161" y="35983"/>
                      <a:pt x="439917" y="17956"/>
                      <a:pt x="415145" y="67500"/>
                    </a:cubicBezTo>
                    <a:cubicBezTo>
                      <a:pt x="411970" y="73850"/>
                      <a:pt x="402445" y="73850"/>
                      <a:pt x="396095" y="77025"/>
                    </a:cubicBezTo>
                    <a:cubicBezTo>
                      <a:pt x="392786" y="86950"/>
                      <a:pt x="388345" y="102517"/>
                      <a:pt x="381807" y="110362"/>
                    </a:cubicBezTo>
                    <a:cubicBezTo>
                      <a:pt x="378143" y="114759"/>
                      <a:pt x="371798" y="116084"/>
                      <a:pt x="367520" y="119887"/>
                    </a:cubicBezTo>
                    <a:cubicBezTo>
                      <a:pt x="357452" y="128836"/>
                      <a:pt x="350153" y="140990"/>
                      <a:pt x="338945" y="148462"/>
                    </a:cubicBezTo>
                    <a:lnTo>
                      <a:pt x="310370" y="167512"/>
                    </a:lnTo>
                    <a:cubicBezTo>
                      <a:pt x="292997" y="219628"/>
                      <a:pt x="320705" y="140686"/>
                      <a:pt x="296082" y="196087"/>
                    </a:cubicBezTo>
                    <a:cubicBezTo>
                      <a:pt x="292004" y="205262"/>
                      <a:pt x="289732" y="215137"/>
                      <a:pt x="286557" y="224662"/>
                    </a:cubicBezTo>
                    <a:cubicBezTo>
                      <a:pt x="284970" y="229425"/>
                      <a:pt x="285972" y="236165"/>
                      <a:pt x="281795" y="238950"/>
                    </a:cubicBezTo>
                    <a:lnTo>
                      <a:pt x="267507" y="248475"/>
                    </a:lnTo>
                    <a:cubicBezTo>
                      <a:pt x="264332" y="258000"/>
                      <a:pt x="260417" y="267309"/>
                      <a:pt x="257982" y="277050"/>
                    </a:cubicBezTo>
                    <a:cubicBezTo>
                      <a:pt x="256395" y="283400"/>
                      <a:pt x="256851" y="290654"/>
                      <a:pt x="253220" y="296100"/>
                    </a:cubicBezTo>
                    <a:cubicBezTo>
                      <a:pt x="247944" y="304013"/>
                      <a:pt x="232795" y="307670"/>
                      <a:pt x="224645" y="310387"/>
                    </a:cubicBezTo>
                    <a:cubicBezTo>
                      <a:pt x="221470" y="315150"/>
                      <a:pt x="219590" y="321099"/>
                      <a:pt x="215120" y="324675"/>
                    </a:cubicBezTo>
                    <a:cubicBezTo>
                      <a:pt x="211200" y="327811"/>
                      <a:pt x="203750" y="325352"/>
                      <a:pt x="200832" y="329437"/>
                    </a:cubicBezTo>
                    <a:cubicBezTo>
                      <a:pt x="164763" y="379932"/>
                      <a:pt x="213761" y="343042"/>
                      <a:pt x="177020" y="367537"/>
                    </a:cubicBezTo>
                    <a:cubicBezTo>
                      <a:pt x="161145" y="365950"/>
                      <a:pt x="144530" y="367820"/>
                      <a:pt x="129395" y="362775"/>
                    </a:cubicBezTo>
                    <a:cubicBezTo>
                      <a:pt x="123965" y="360965"/>
                      <a:pt x="123917" y="352534"/>
                      <a:pt x="119870" y="348487"/>
                    </a:cubicBezTo>
                    <a:cubicBezTo>
                      <a:pt x="115823" y="344440"/>
                      <a:pt x="110345" y="342137"/>
                      <a:pt x="105582" y="338962"/>
                    </a:cubicBezTo>
                    <a:cubicBezTo>
                      <a:pt x="99232" y="340550"/>
                      <a:pt x="92826" y="341927"/>
                      <a:pt x="86532" y="343725"/>
                    </a:cubicBezTo>
                    <a:cubicBezTo>
                      <a:pt x="81705" y="345104"/>
                      <a:pt x="77265" y="348487"/>
                      <a:pt x="72245" y="348487"/>
                    </a:cubicBezTo>
                    <a:cubicBezTo>
                      <a:pt x="67225" y="348487"/>
                      <a:pt x="62720" y="345312"/>
                      <a:pt x="57957" y="343725"/>
                    </a:cubicBezTo>
                    <a:cubicBezTo>
                      <a:pt x="51642" y="334252"/>
                      <a:pt x="48605" y="319740"/>
                      <a:pt x="34145" y="334200"/>
                    </a:cubicBezTo>
                    <a:cubicBezTo>
                      <a:pt x="30595" y="337750"/>
                      <a:pt x="33559" y="345702"/>
                      <a:pt x="29382" y="348487"/>
                    </a:cubicBezTo>
                    <a:cubicBezTo>
                      <a:pt x="22647" y="352977"/>
                      <a:pt x="13507" y="351662"/>
                      <a:pt x="5570" y="353250"/>
                    </a:cubicBezTo>
                    <a:cubicBezTo>
                      <a:pt x="17540" y="389162"/>
                      <a:pt x="0" y="346287"/>
                      <a:pt x="24620" y="377062"/>
                    </a:cubicBezTo>
                    <a:cubicBezTo>
                      <a:pt x="27756" y="380982"/>
                      <a:pt x="27137" y="386860"/>
                      <a:pt x="29382" y="391350"/>
                    </a:cubicBezTo>
                    <a:cubicBezTo>
                      <a:pt x="31942" y="396469"/>
                      <a:pt x="35732" y="400875"/>
                      <a:pt x="38907" y="405637"/>
                    </a:cubicBezTo>
                    <a:cubicBezTo>
                      <a:pt x="42559" y="434853"/>
                      <a:pt x="44056" y="448628"/>
                      <a:pt x="48432" y="477075"/>
                    </a:cubicBezTo>
                    <a:cubicBezTo>
                      <a:pt x="49900" y="486619"/>
                      <a:pt x="50654" y="496334"/>
                      <a:pt x="53195" y="505650"/>
                    </a:cubicBezTo>
                    <a:cubicBezTo>
                      <a:pt x="55444" y="513898"/>
                      <a:pt x="59545" y="521525"/>
                      <a:pt x="62720" y="529462"/>
                    </a:cubicBezTo>
                    <a:cubicBezTo>
                      <a:pt x="59450" y="562154"/>
                      <a:pt x="68324" y="574939"/>
                      <a:pt x="43670" y="591375"/>
                    </a:cubicBezTo>
                    <a:cubicBezTo>
                      <a:pt x="39493" y="594160"/>
                      <a:pt x="34145" y="594550"/>
                      <a:pt x="29382" y="596137"/>
                    </a:cubicBezTo>
                    <a:cubicBezTo>
                      <a:pt x="7157" y="629475"/>
                      <a:pt x="807" y="618362"/>
                      <a:pt x="24620" y="634237"/>
                    </a:cubicBezTo>
                    <a:cubicBezTo>
                      <a:pt x="34145" y="632650"/>
                      <a:pt x="43769" y="631570"/>
                      <a:pt x="53195" y="629475"/>
                    </a:cubicBezTo>
                    <a:cubicBezTo>
                      <a:pt x="58095" y="628386"/>
                      <a:pt x="63932" y="628262"/>
                      <a:pt x="67482" y="624712"/>
                    </a:cubicBezTo>
                    <a:cubicBezTo>
                      <a:pt x="95384" y="596808"/>
                      <a:pt x="58347" y="612610"/>
                      <a:pt x="91295" y="596137"/>
                    </a:cubicBezTo>
                    <a:cubicBezTo>
                      <a:pt x="107251" y="588159"/>
                      <a:pt x="134869" y="588121"/>
                      <a:pt x="148445" y="586612"/>
                    </a:cubicBezTo>
                    <a:cubicBezTo>
                      <a:pt x="153207" y="585025"/>
                      <a:pt x="159596" y="585770"/>
                      <a:pt x="162732" y="581850"/>
                    </a:cubicBezTo>
                    <a:cubicBezTo>
                      <a:pt x="166821" y="576739"/>
                      <a:pt x="166730" y="569301"/>
                      <a:pt x="167495" y="562800"/>
                    </a:cubicBezTo>
                    <a:cubicBezTo>
                      <a:pt x="169913" y="542243"/>
                      <a:pt x="170670" y="521525"/>
                      <a:pt x="172257" y="500887"/>
                    </a:cubicBezTo>
                    <a:cubicBezTo>
                      <a:pt x="170670" y="492950"/>
                      <a:pt x="164935" y="484754"/>
                      <a:pt x="167495" y="477075"/>
                    </a:cubicBezTo>
                    <a:cubicBezTo>
                      <a:pt x="169082" y="472313"/>
                      <a:pt x="177121" y="474176"/>
                      <a:pt x="181782" y="472312"/>
                    </a:cubicBezTo>
                    <a:cubicBezTo>
                      <a:pt x="185078" y="470994"/>
                      <a:pt x="183370" y="467550"/>
                      <a:pt x="186545" y="46755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2" name="Полилиния 141"/>
              <p:cNvSpPr/>
              <p:nvPr/>
            </p:nvSpPr>
            <p:spPr>
              <a:xfrm>
                <a:off x="4142648" y="2280139"/>
                <a:ext cx="1377244" cy="890916"/>
              </a:xfrm>
              <a:custGeom>
                <a:avLst/>
                <a:gdLst>
                  <a:gd name="connsiteX0" fmla="*/ 568707 w 1645608"/>
                  <a:gd name="connsiteY0" fmla="*/ 1011987 h 1056834"/>
                  <a:gd name="connsiteX1" fmla="*/ 663957 w 1645608"/>
                  <a:gd name="connsiteY1" fmla="*/ 1016750 h 1056834"/>
                  <a:gd name="connsiteX2" fmla="*/ 668719 w 1645608"/>
                  <a:gd name="connsiteY2" fmla="*/ 1031037 h 1056834"/>
                  <a:gd name="connsiteX3" fmla="*/ 659194 w 1645608"/>
                  <a:gd name="connsiteY3" fmla="*/ 1045325 h 1056834"/>
                  <a:gd name="connsiteX4" fmla="*/ 730632 w 1645608"/>
                  <a:gd name="connsiteY4" fmla="*/ 1045325 h 1056834"/>
                  <a:gd name="connsiteX5" fmla="*/ 744919 w 1645608"/>
                  <a:gd name="connsiteY5" fmla="*/ 1031037 h 1056834"/>
                  <a:gd name="connsiteX6" fmla="*/ 768732 w 1645608"/>
                  <a:gd name="connsiteY6" fmla="*/ 1026275 h 1056834"/>
                  <a:gd name="connsiteX7" fmla="*/ 783019 w 1645608"/>
                  <a:gd name="connsiteY7" fmla="*/ 1016750 h 1056834"/>
                  <a:gd name="connsiteX8" fmla="*/ 787782 w 1645608"/>
                  <a:gd name="connsiteY8" fmla="*/ 973887 h 1056834"/>
                  <a:gd name="connsiteX9" fmla="*/ 792544 w 1645608"/>
                  <a:gd name="connsiteY9" fmla="*/ 959600 h 1056834"/>
                  <a:gd name="connsiteX10" fmla="*/ 787782 w 1645608"/>
                  <a:gd name="connsiteY10" fmla="*/ 940550 h 1056834"/>
                  <a:gd name="connsiteX11" fmla="*/ 759207 w 1645608"/>
                  <a:gd name="connsiteY11" fmla="*/ 921500 h 1056834"/>
                  <a:gd name="connsiteX12" fmla="*/ 759207 w 1645608"/>
                  <a:gd name="connsiteY12" fmla="*/ 883400 h 1056834"/>
                  <a:gd name="connsiteX13" fmla="*/ 787782 w 1645608"/>
                  <a:gd name="connsiteY13" fmla="*/ 864350 h 1056834"/>
                  <a:gd name="connsiteX14" fmla="*/ 816357 w 1645608"/>
                  <a:gd name="connsiteY14" fmla="*/ 850062 h 1056834"/>
                  <a:gd name="connsiteX15" fmla="*/ 883032 w 1645608"/>
                  <a:gd name="connsiteY15" fmla="*/ 854825 h 1056834"/>
                  <a:gd name="connsiteX16" fmla="*/ 902082 w 1645608"/>
                  <a:gd name="connsiteY16" fmla="*/ 878637 h 1056834"/>
                  <a:gd name="connsiteX17" fmla="*/ 930657 w 1645608"/>
                  <a:gd name="connsiteY17" fmla="*/ 883400 h 1056834"/>
                  <a:gd name="connsiteX18" fmla="*/ 954469 w 1645608"/>
                  <a:gd name="connsiteY18" fmla="*/ 888162 h 1056834"/>
                  <a:gd name="connsiteX19" fmla="*/ 987807 w 1645608"/>
                  <a:gd name="connsiteY19" fmla="*/ 883400 h 1056834"/>
                  <a:gd name="connsiteX20" fmla="*/ 1030669 w 1645608"/>
                  <a:gd name="connsiteY20" fmla="*/ 850062 h 1056834"/>
                  <a:gd name="connsiteX21" fmla="*/ 1040194 w 1645608"/>
                  <a:gd name="connsiteY21" fmla="*/ 835775 h 1056834"/>
                  <a:gd name="connsiteX22" fmla="*/ 1035432 w 1645608"/>
                  <a:gd name="connsiteY22" fmla="*/ 811962 h 1056834"/>
                  <a:gd name="connsiteX23" fmla="*/ 1030669 w 1645608"/>
                  <a:gd name="connsiteY23" fmla="*/ 792912 h 1056834"/>
                  <a:gd name="connsiteX24" fmla="*/ 1040194 w 1645608"/>
                  <a:gd name="connsiteY24" fmla="*/ 769100 h 1056834"/>
                  <a:gd name="connsiteX25" fmla="*/ 1130682 w 1645608"/>
                  <a:gd name="connsiteY25" fmla="*/ 769100 h 1056834"/>
                  <a:gd name="connsiteX26" fmla="*/ 1125919 w 1645608"/>
                  <a:gd name="connsiteY26" fmla="*/ 735762 h 1056834"/>
                  <a:gd name="connsiteX27" fmla="*/ 1116394 w 1645608"/>
                  <a:gd name="connsiteY27" fmla="*/ 721475 h 1056834"/>
                  <a:gd name="connsiteX28" fmla="*/ 1164019 w 1645608"/>
                  <a:gd name="connsiteY28" fmla="*/ 711950 h 1056834"/>
                  <a:gd name="connsiteX29" fmla="*/ 1187832 w 1645608"/>
                  <a:gd name="connsiteY29" fmla="*/ 716712 h 1056834"/>
                  <a:gd name="connsiteX30" fmla="*/ 1197357 w 1645608"/>
                  <a:gd name="connsiteY30" fmla="*/ 731000 h 1056834"/>
                  <a:gd name="connsiteX31" fmla="*/ 1206882 w 1645608"/>
                  <a:gd name="connsiteY31" fmla="*/ 778625 h 1056834"/>
                  <a:gd name="connsiteX32" fmla="*/ 1240219 w 1645608"/>
                  <a:gd name="connsiteY32" fmla="*/ 802437 h 1056834"/>
                  <a:gd name="connsiteX33" fmla="*/ 1259269 w 1645608"/>
                  <a:gd name="connsiteY33" fmla="*/ 797675 h 1056834"/>
                  <a:gd name="connsiteX34" fmla="*/ 1268794 w 1645608"/>
                  <a:gd name="connsiteY34" fmla="*/ 769100 h 1056834"/>
                  <a:gd name="connsiteX35" fmla="*/ 1292607 w 1645608"/>
                  <a:gd name="connsiteY35" fmla="*/ 773862 h 1056834"/>
                  <a:gd name="connsiteX36" fmla="*/ 1321182 w 1645608"/>
                  <a:gd name="connsiteY36" fmla="*/ 792912 h 1056834"/>
                  <a:gd name="connsiteX37" fmla="*/ 1330707 w 1645608"/>
                  <a:gd name="connsiteY37" fmla="*/ 807200 h 1056834"/>
                  <a:gd name="connsiteX38" fmla="*/ 1364044 w 1645608"/>
                  <a:gd name="connsiteY38" fmla="*/ 816725 h 1056834"/>
                  <a:gd name="connsiteX39" fmla="*/ 1392619 w 1645608"/>
                  <a:gd name="connsiteY39" fmla="*/ 811962 h 1056834"/>
                  <a:gd name="connsiteX40" fmla="*/ 1364044 w 1645608"/>
                  <a:gd name="connsiteY40" fmla="*/ 802437 h 1056834"/>
                  <a:gd name="connsiteX41" fmla="*/ 1359282 w 1645608"/>
                  <a:gd name="connsiteY41" fmla="*/ 788150 h 1056834"/>
                  <a:gd name="connsiteX42" fmla="*/ 1421194 w 1645608"/>
                  <a:gd name="connsiteY42" fmla="*/ 783387 h 1056834"/>
                  <a:gd name="connsiteX43" fmla="*/ 1435482 w 1645608"/>
                  <a:gd name="connsiteY43" fmla="*/ 778625 h 1056834"/>
                  <a:gd name="connsiteX44" fmla="*/ 1440244 w 1645608"/>
                  <a:gd name="connsiteY44" fmla="*/ 764337 h 1056834"/>
                  <a:gd name="connsiteX45" fmla="*/ 1445007 w 1645608"/>
                  <a:gd name="connsiteY45" fmla="*/ 735762 h 1056834"/>
                  <a:gd name="connsiteX46" fmla="*/ 1473582 w 1645608"/>
                  <a:gd name="connsiteY46" fmla="*/ 726237 h 1056834"/>
                  <a:gd name="connsiteX47" fmla="*/ 1487869 w 1645608"/>
                  <a:gd name="connsiteY47" fmla="*/ 721475 h 1056834"/>
                  <a:gd name="connsiteX48" fmla="*/ 1502157 w 1645608"/>
                  <a:gd name="connsiteY48" fmla="*/ 716712 h 1056834"/>
                  <a:gd name="connsiteX49" fmla="*/ 1535494 w 1645608"/>
                  <a:gd name="connsiteY49" fmla="*/ 711950 h 1056834"/>
                  <a:gd name="connsiteX50" fmla="*/ 1568832 w 1645608"/>
                  <a:gd name="connsiteY50" fmla="*/ 697662 h 1056834"/>
                  <a:gd name="connsiteX51" fmla="*/ 1592644 w 1645608"/>
                  <a:gd name="connsiteY51" fmla="*/ 688137 h 1056834"/>
                  <a:gd name="connsiteX52" fmla="*/ 1616457 w 1645608"/>
                  <a:gd name="connsiteY52" fmla="*/ 683375 h 1056834"/>
                  <a:gd name="connsiteX53" fmla="*/ 1625982 w 1645608"/>
                  <a:gd name="connsiteY53" fmla="*/ 669087 h 1056834"/>
                  <a:gd name="connsiteX54" fmla="*/ 1640269 w 1645608"/>
                  <a:gd name="connsiteY54" fmla="*/ 654800 h 1056834"/>
                  <a:gd name="connsiteX55" fmla="*/ 1645032 w 1645608"/>
                  <a:gd name="connsiteY55" fmla="*/ 640512 h 1056834"/>
                  <a:gd name="connsiteX56" fmla="*/ 1640269 w 1645608"/>
                  <a:gd name="connsiteY56" fmla="*/ 597650 h 1056834"/>
                  <a:gd name="connsiteX57" fmla="*/ 1625982 w 1645608"/>
                  <a:gd name="connsiteY57" fmla="*/ 592887 h 1056834"/>
                  <a:gd name="connsiteX58" fmla="*/ 1611694 w 1645608"/>
                  <a:gd name="connsiteY58" fmla="*/ 583362 h 1056834"/>
                  <a:gd name="connsiteX59" fmla="*/ 1592644 w 1645608"/>
                  <a:gd name="connsiteY59" fmla="*/ 573837 h 1056834"/>
                  <a:gd name="connsiteX60" fmla="*/ 1587882 w 1645608"/>
                  <a:gd name="connsiteY60" fmla="*/ 559550 h 1056834"/>
                  <a:gd name="connsiteX61" fmla="*/ 1568832 w 1645608"/>
                  <a:gd name="connsiteY61" fmla="*/ 554787 h 1056834"/>
                  <a:gd name="connsiteX62" fmla="*/ 1554544 w 1645608"/>
                  <a:gd name="connsiteY62" fmla="*/ 550025 h 1056834"/>
                  <a:gd name="connsiteX63" fmla="*/ 1530732 w 1645608"/>
                  <a:gd name="connsiteY63" fmla="*/ 554787 h 1056834"/>
                  <a:gd name="connsiteX64" fmla="*/ 1506919 w 1645608"/>
                  <a:gd name="connsiteY64" fmla="*/ 583362 h 1056834"/>
                  <a:gd name="connsiteX65" fmla="*/ 1502157 w 1645608"/>
                  <a:gd name="connsiteY65" fmla="*/ 597650 h 1056834"/>
                  <a:gd name="connsiteX66" fmla="*/ 1483107 w 1645608"/>
                  <a:gd name="connsiteY66" fmla="*/ 602412 h 1056834"/>
                  <a:gd name="connsiteX67" fmla="*/ 1421194 w 1645608"/>
                  <a:gd name="connsiteY67" fmla="*/ 597650 h 1056834"/>
                  <a:gd name="connsiteX68" fmla="*/ 1359282 w 1645608"/>
                  <a:gd name="connsiteY68" fmla="*/ 602412 h 1056834"/>
                  <a:gd name="connsiteX69" fmla="*/ 1344994 w 1645608"/>
                  <a:gd name="connsiteY69" fmla="*/ 611937 h 1056834"/>
                  <a:gd name="connsiteX70" fmla="*/ 1330707 w 1645608"/>
                  <a:gd name="connsiteY70" fmla="*/ 616700 h 1056834"/>
                  <a:gd name="connsiteX71" fmla="*/ 1316419 w 1645608"/>
                  <a:gd name="connsiteY71" fmla="*/ 630987 h 1056834"/>
                  <a:gd name="connsiteX72" fmla="*/ 1302132 w 1645608"/>
                  <a:gd name="connsiteY72" fmla="*/ 640512 h 1056834"/>
                  <a:gd name="connsiteX73" fmla="*/ 1283082 w 1645608"/>
                  <a:gd name="connsiteY73" fmla="*/ 664325 h 1056834"/>
                  <a:gd name="connsiteX74" fmla="*/ 1264032 w 1645608"/>
                  <a:gd name="connsiteY74" fmla="*/ 707187 h 1056834"/>
                  <a:gd name="connsiteX75" fmla="*/ 1206882 w 1645608"/>
                  <a:gd name="connsiteY75" fmla="*/ 688137 h 1056834"/>
                  <a:gd name="connsiteX76" fmla="*/ 1197357 w 1645608"/>
                  <a:gd name="connsiteY76" fmla="*/ 669087 h 1056834"/>
                  <a:gd name="connsiteX77" fmla="*/ 1178307 w 1645608"/>
                  <a:gd name="connsiteY77" fmla="*/ 664325 h 1056834"/>
                  <a:gd name="connsiteX78" fmla="*/ 1116394 w 1645608"/>
                  <a:gd name="connsiteY78" fmla="*/ 659562 h 1056834"/>
                  <a:gd name="connsiteX79" fmla="*/ 1106869 w 1645608"/>
                  <a:gd name="connsiteY79" fmla="*/ 630987 h 1056834"/>
                  <a:gd name="connsiteX80" fmla="*/ 1102107 w 1645608"/>
                  <a:gd name="connsiteY80" fmla="*/ 616700 h 1056834"/>
                  <a:gd name="connsiteX81" fmla="*/ 1087819 w 1645608"/>
                  <a:gd name="connsiteY81" fmla="*/ 602412 h 1056834"/>
                  <a:gd name="connsiteX82" fmla="*/ 1073532 w 1645608"/>
                  <a:gd name="connsiteY82" fmla="*/ 592887 h 1056834"/>
                  <a:gd name="connsiteX83" fmla="*/ 1059244 w 1645608"/>
                  <a:gd name="connsiteY83" fmla="*/ 588125 h 1056834"/>
                  <a:gd name="connsiteX84" fmla="*/ 949707 w 1645608"/>
                  <a:gd name="connsiteY84" fmla="*/ 573837 h 1056834"/>
                  <a:gd name="connsiteX85" fmla="*/ 949707 w 1645608"/>
                  <a:gd name="connsiteY85" fmla="*/ 616700 h 1056834"/>
                  <a:gd name="connsiteX86" fmla="*/ 906844 w 1645608"/>
                  <a:gd name="connsiteY86" fmla="*/ 611937 h 1056834"/>
                  <a:gd name="connsiteX87" fmla="*/ 906844 w 1645608"/>
                  <a:gd name="connsiteY87" fmla="*/ 564312 h 1056834"/>
                  <a:gd name="connsiteX88" fmla="*/ 883032 w 1645608"/>
                  <a:gd name="connsiteY88" fmla="*/ 550025 h 1056834"/>
                  <a:gd name="connsiteX89" fmla="*/ 873507 w 1645608"/>
                  <a:gd name="connsiteY89" fmla="*/ 535737 h 1056834"/>
                  <a:gd name="connsiteX90" fmla="*/ 825882 w 1645608"/>
                  <a:gd name="connsiteY90" fmla="*/ 526212 h 1056834"/>
                  <a:gd name="connsiteX91" fmla="*/ 825882 w 1645608"/>
                  <a:gd name="connsiteY91" fmla="*/ 435725 h 1056834"/>
                  <a:gd name="connsiteX92" fmla="*/ 811594 w 1645608"/>
                  <a:gd name="connsiteY92" fmla="*/ 440487 h 1056834"/>
                  <a:gd name="connsiteX93" fmla="*/ 778257 w 1645608"/>
                  <a:gd name="connsiteY93" fmla="*/ 454775 h 1056834"/>
                  <a:gd name="connsiteX94" fmla="*/ 706819 w 1645608"/>
                  <a:gd name="connsiteY94" fmla="*/ 445250 h 1056834"/>
                  <a:gd name="connsiteX95" fmla="*/ 678244 w 1645608"/>
                  <a:gd name="connsiteY95" fmla="*/ 435725 h 1056834"/>
                  <a:gd name="connsiteX96" fmla="*/ 673482 w 1645608"/>
                  <a:gd name="connsiteY96" fmla="*/ 411912 h 1056834"/>
                  <a:gd name="connsiteX97" fmla="*/ 663957 w 1645608"/>
                  <a:gd name="connsiteY97" fmla="*/ 397625 h 1056834"/>
                  <a:gd name="connsiteX98" fmla="*/ 659194 w 1645608"/>
                  <a:gd name="connsiteY98" fmla="*/ 383337 h 1056834"/>
                  <a:gd name="connsiteX99" fmla="*/ 663957 w 1645608"/>
                  <a:gd name="connsiteY99" fmla="*/ 340475 h 1056834"/>
                  <a:gd name="connsiteX100" fmla="*/ 678244 w 1645608"/>
                  <a:gd name="connsiteY100" fmla="*/ 330950 h 1056834"/>
                  <a:gd name="connsiteX101" fmla="*/ 692532 w 1645608"/>
                  <a:gd name="connsiteY101" fmla="*/ 326187 h 1056834"/>
                  <a:gd name="connsiteX102" fmla="*/ 725869 w 1645608"/>
                  <a:gd name="connsiteY102" fmla="*/ 311900 h 1056834"/>
                  <a:gd name="connsiteX103" fmla="*/ 740157 w 1645608"/>
                  <a:gd name="connsiteY103" fmla="*/ 302375 h 1056834"/>
                  <a:gd name="connsiteX104" fmla="*/ 744919 w 1645608"/>
                  <a:gd name="connsiteY104" fmla="*/ 216650 h 1056834"/>
                  <a:gd name="connsiteX105" fmla="*/ 730632 w 1645608"/>
                  <a:gd name="connsiteY105" fmla="*/ 207125 h 1056834"/>
                  <a:gd name="connsiteX106" fmla="*/ 716344 w 1645608"/>
                  <a:gd name="connsiteY106" fmla="*/ 202362 h 1056834"/>
                  <a:gd name="connsiteX107" fmla="*/ 687769 w 1645608"/>
                  <a:gd name="connsiteY107" fmla="*/ 173787 h 1056834"/>
                  <a:gd name="connsiteX108" fmla="*/ 678244 w 1645608"/>
                  <a:gd name="connsiteY108" fmla="*/ 145212 h 1056834"/>
                  <a:gd name="connsiteX109" fmla="*/ 663957 w 1645608"/>
                  <a:gd name="connsiteY109" fmla="*/ 111875 h 1056834"/>
                  <a:gd name="connsiteX110" fmla="*/ 683007 w 1645608"/>
                  <a:gd name="connsiteY110" fmla="*/ 107112 h 1056834"/>
                  <a:gd name="connsiteX111" fmla="*/ 697294 w 1645608"/>
                  <a:gd name="connsiteY111" fmla="*/ 102350 h 1056834"/>
                  <a:gd name="connsiteX112" fmla="*/ 678244 w 1645608"/>
                  <a:gd name="connsiteY112" fmla="*/ 64250 h 1056834"/>
                  <a:gd name="connsiteX113" fmla="*/ 635382 w 1645608"/>
                  <a:gd name="connsiteY113" fmla="*/ 40437 h 1056834"/>
                  <a:gd name="connsiteX114" fmla="*/ 621094 w 1645608"/>
                  <a:gd name="connsiteY114" fmla="*/ 30912 h 1056834"/>
                  <a:gd name="connsiteX115" fmla="*/ 597282 w 1645608"/>
                  <a:gd name="connsiteY115" fmla="*/ 21387 h 1056834"/>
                  <a:gd name="connsiteX116" fmla="*/ 568707 w 1645608"/>
                  <a:gd name="connsiteY116" fmla="*/ 2337 h 1056834"/>
                  <a:gd name="connsiteX117" fmla="*/ 511557 w 1645608"/>
                  <a:gd name="connsiteY117" fmla="*/ 7100 h 1056834"/>
                  <a:gd name="connsiteX118" fmla="*/ 521082 w 1645608"/>
                  <a:gd name="connsiteY118" fmla="*/ 21387 h 1056834"/>
                  <a:gd name="connsiteX119" fmla="*/ 540132 w 1645608"/>
                  <a:gd name="connsiteY119" fmla="*/ 69012 h 1056834"/>
                  <a:gd name="connsiteX120" fmla="*/ 568707 w 1645608"/>
                  <a:gd name="connsiteY120" fmla="*/ 88062 h 1056834"/>
                  <a:gd name="connsiteX121" fmla="*/ 592519 w 1645608"/>
                  <a:gd name="connsiteY121" fmla="*/ 130925 h 1056834"/>
                  <a:gd name="connsiteX122" fmla="*/ 587757 w 1645608"/>
                  <a:gd name="connsiteY122" fmla="*/ 145212 h 1056834"/>
                  <a:gd name="connsiteX123" fmla="*/ 573469 w 1645608"/>
                  <a:gd name="connsiteY123" fmla="*/ 149975 h 1056834"/>
                  <a:gd name="connsiteX124" fmla="*/ 540132 w 1645608"/>
                  <a:gd name="connsiteY124" fmla="*/ 154737 h 1056834"/>
                  <a:gd name="connsiteX125" fmla="*/ 506794 w 1645608"/>
                  <a:gd name="connsiteY125" fmla="*/ 164262 h 1056834"/>
                  <a:gd name="connsiteX126" fmla="*/ 430594 w 1645608"/>
                  <a:gd name="connsiteY126" fmla="*/ 159500 h 1056834"/>
                  <a:gd name="connsiteX127" fmla="*/ 416307 w 1645608"/>
                  <a:gd name="connsiteY127" fmla="*/ 154737 h 1056834"/>
                  <a:gd name="connsiteX128" fmla="*/ 387732 w 1645608"/>
                  <a:gd name="connsiteY128" fmla="*/ 135687 h 1056834"/>
                  <a:gd name="connsiteX129" fmla="*/ 363919 w 1645608"/>
                  <a:gd name="connsiteY129" fmla="*/ 107112 h 1056834"/>
                  <a:gd name="connsiteX130" fmla="*/ 349632 w 1645608"/>
                  <a:gd name="connsiteY130" fmla="*/ 102350 h 1056834"/>
                  <a:gd name="connsiteX131" fmla="*/ 378207 w 1645608"/>
                  <a:gd name="connsiteY131" fmla="*/ 78537 h 1056834"/>
                  <a:gd name="connsiteX132" fmla="*/ 387732 w 1645608"/>
                  <a:gd name="connsiteY132" fmla="*/ 45200 h 1056834"/>
                  <a:gd name="connsiteX133" fmla="*/ 402019 w 1645608"/>
                  <a:gd name="connsiteY133" fmla="*/ 30912 h 1056834"/>
                  <a:gd name="connsiteX134" fmla="*/ 392494 w 1645608"/>
                  <a:gd name="connsiteY134" fmla="*/ 16625 h 1056834"/>
                  <a:gd name="connsiteX135" fmla="*/ 359157 w 1645608"/>
                  <a:gd name="connsiteY135" fmla="*/ 2337 h 1056834"/>
                  <a:gd name="connsiteX136" fmla="*/ 306769 w 1645608"/>
                  <a:gd name="connsiteY136" fmla="*/ 16625 h 1056834"/>
                  <a:gd name="connsiteX137" fmla="*/ 302007 w 1645608"/>
                  <a:gd name="connsiteY137" fmla="*/ 35675 h 1056834"/>
                  <a:gd name="connsiteX138" fmla="*/ 292482 w 1645608"/>
                  <a:gd name="connsiteY138" fmla="*/ 49962 h 1056834"/>
                  <a:gd name="connsiteX139" fmla="*/ 259144 w 1645608"/>
                  <a:gd name="connsiteY139" fmla="*/ 78537 h 1056834"/>
                  <a:gd name="connsiteX140" fmla="*/ 244857 w 1645608"/>
                  <a:gd name="connsiteY140" fmla="*/ 83300 h 1056834"/>
                  <a:gd name="connsiteX141" fmla="*/ 230569 w 1645608"/>
                  <a:gd name="connsiteY141" fmla="*/ 111875 h 1056834"/>
                  <a:gd name="connsiteX142" fmla="*/ 225807 w 1645608"/>
                  <a:gd name="connsiteY142" fmla="*/ 126162 h 1056834"/>
                  <a:gd name="connsiteX143" fmla="*/ 206757 w 1645608"/>
                  <a:gd name="connsiteY143" fmla="*/ 154737 h 1056834"/>
                  <a:gd name="connsiteX144" fmla="*/ 182944 w 1645608"/>
                  <a:gd name="connsiteY144" fmla="*/ 192837 h 1056834"/>
                  <a:gd name="connsiteX145" fmla="*/ 159132 w 1645608"/>
                  <a:gd name="connsiteY145" fmla="*/ 230937 h 1056834"/>
                  <a:gd name="connsiteX146" fmla="*/ 121032 w 1645608"/>
                  <a:gd name="connsiteY146" fmla="*/ 264275 h 1056834"/>
                  <a:gd name="connsiteX147" fmla="*/ 106744 w 1645608"/>
                  <a:gd name="connsiteY147" fmla="*/ 273800 h 1056834"/>
                  <a:gd name="connsiteX148" fmla="*/ 87694 w 1645608"/>
                  <a:gd name="connsiteY148" fmla="*/ 278562 h 1056834"/>
                  <a:gd name="connsiteX149" fmla="*/ 40069 w 1645608"/>
                  <a:gd name="connsiteY149" fmla="*/ 288087 h 1056834"/>
                  <a:gd name="connsiteX150" fmla="*/ 25782 w 1645608"/>
                  <a:gd name="connsiteY150" fmla="*/ 292850 h 1056834"/>
                  <a:gd name="connsiteX151" fmla="*/ 11494 w 1645608"/>
                  <a:gd name="connsiteY151" fmla="*/ 302375 h 1056834"/>
                  <a:gd name="connsiteX152" fmla="*/ 1969 w 1645608"/>
                  <a:gd name="connsiteY152" fmla="*/ 316662 h 1056834"/>
                  <a:gd name="connsiteX153" fmla="*/ 21019 w 1645608"/>
                  <a:gd name="connsiteY153" fmla="*/ 345237 h 1056834"/>
                  <a:gd name="connsiteX154" fmla="*/ 25782 w 1645608"/>
                  <a:gd name="connsiteY154" fmla="*/ 364287 h 1056834"/>
                  <a:gd name="connsiteX155" fmla="*/ 54357 w 1645608"/>
                  <a:gd name="connsiteY155" fmla="*/ 388100 h 1056834"/>
                  <a:gd name="connsiteX156" fmla="*/ 73407 w 1645608"/>
                  <a:gd name="connsiteY156" fmla="*/ 416675 h 1056834"/>
                  <a:gd name="connsiteX157" fmla="*/ 97219 w 1645608"/>
                  <a:gd name="connsiteY157" fmla="*/ 440487 h 1056834"/>
                  <a:gd name="connsiteX158" fmla="*/ 125794 w 1645608"/>
                  <a:gd name="connsiteY158" fmla="*/ 450012 h 1056834"/>
                  <a:gd name="connsiteX159" fmla="*/ 154369 w 1645608"/>
                  <a:gd name="connsiteY159" fmla="*/ 469062 h 1056834"/>
                  <a:gd name="connsiteX160" fmla="*/ 173419 w 1645608"/>
                  <a:gd name="connsiteY160" fmla="*/ 488112 h 1056834"/>
                  <a:gd name="connsiteX161" fmla="*/ 197232 w 1645608"/>
                  <a:gd name="connsiteY161" fmla="*/ 483350 h 1056834"/>
                  <a:gd name="connsiteX162" fmla="*/ 201994 w 1645608"/>
                  <a:gd name="connsiteY162" fmla="*/ 469062 h 1056834"/>
                  <a:gd name="connsiteX163" fmla="*/ 211519 w 1645608"/>
                  <a:gd name="connsiteY163" fmla="*/ 454775 h 1056834"/>
                  <a:gd name="connsiteX164" fmla="*/ 249619 w 1645608"/>
                  <a:gd name="connsiteY164" fmla="*/ 478587 h 1056834"/>
                  <a:gd name="connsiteX165" fmla="*/ 254382 w 1645608"/>
                  <a:gd name="connsiteY165" fmla="*/ 492875 h 1056834"/>
                  <a:gd name="connsiteX166" fmla="*/ 273432 w 1645608"/>
                  <a:gd name="connsiteY166" fmla="*/ 521450 h 1056834"/>
                  <a:gd name="connsiteX167" fmla="*/ 282957 w 1645608"/>
                  <a:gd name="connsiteY167" fmla="*/ 535737 h 1056834"/>
                  <a:gd name="connsiteX168" fmla="*/ 306769 w 1645608"/>
                  <a:gd name="connsiteY168" fmla="*/ 573837 h 1056834"/>
                  <a:gd name="connsiteX169" fmla="*/ 321057 w 1645608"/>
                  <a:gd name="connsiteY169" fmla="*/ 578600 h 1056834"/>
                  <a:gd name="connsiteX170" fmla="*/ 354394 w 1645608"/>
                  <a:gd name="connsiteY170" fmla="*/ 616700 h 1056834"/>
                  <a:gd name="connsiteX171" fmla="*/ 368682 w 1645608"/>
                  <a:gd name="connsiteY171" fmla="*/ 621462 h 1056834"/>
                  <a:gd name="connsiteX172" fmla="*/ 397257 w 1645608"/>
                  <a:gd name="connsiteY172" fmla="*/ 635750 h 1056834"/>
                  <a:gd name="connsiteX173" fmla="*/ 430594 w 1645608"/>
                  <a:gd name="connsiteY173" fmla="*/ 650037 h 1056834"/>
                  <a:gd name="connsiteX174" fmla="*/ 444882 w 1645608"/>
                  <a:gd name="connsiteY174" fmla="*/ 669087 h 1056834"/>
                  <a:gd name="connsiteX175" fmla="*/ 459169 w 1645608"/>
                  <a:gd name="connsiteY175" fmla="*/ 678612 h 1056834"/>
                  <a:gd name="connsiteX176" fmla="*/ 468694 w 1645608"/>
                  <a:gd name="connsiteY176" fmla="*/ 716712 h 1056834"/>
                  <a:gd name="connsiteX177" fmla="*/ 473457 w 1645608"/>
                  <a:gd name="connsiteY177" fmla="*/ 735762 h 1056834"/>
                  <a:gd name="connsiteX178" fmla="*/ 482982 w 1645608"/>
                  <a:gd name="connsiteY178" fmla="*/ 764337 h 1056834"/>
                  <a:gd name="connsiteX179" fmla="*/ 497269 w 1645608"/>
                  <a:gd name="connsiteY179" fmla="*/ 888162 h 1056834"/>
                  <a:gd name="connsiteX180" fmla="*/ 511557 w 1645608"/>
                  <a:gd name="connsiteY180" fmla="*/ 897687 h 1056834"/>
                  <a:gd name="connsiteX181" fmla="*/ 540132 w 1645608"/>
                  <a:gd name="connsiteY181" fmla="*/ 954837 h 1056834"/>
                  <a:gd name="connsiteX182" fmla="*/ 573469 w 1645608"/>
                  <a:gd name="connsiteY182" fmla="*/ 997700 h 1056834"/>
                  <a:gd name="connsiteX183" fmla="*/ 568707 w 1645608"/>
                  <a:gd name="connsiteY183" fmla="*/ 1011987 h 10568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1645608" h="1056834">
                    <a:moveTo>
                      <a:pt x="568707" y="1011987"/>
                    </a:moveTo>
                    <a:cubicBezTo>
                      <a:pt x="600457" y="1013575"/>
                      <a:pt x="632729" y="1010802"/>
                      <a:pt x="663957" y="1016750"/>
                    </a:cubicBezTo>
                    <a:cubicBezTo>
                      <a:pt x="668888" y="1017689"/>
                      <a:pt x="669544" y="1026085"/>
                      <a:pt x="668719" y="1031037"/>
                    </a:cubicBezTo>
                    <a:cubicBezTo>
                      <a:pt x="667778" y="1036683"/>
                      <a:pt x="662369" y="1040562"/>
                      <a:pt x="659194" y="1045325"/>
                    </a:cubicBezTo>
                    <a:cubicBezTo>
                      <a:pt x="686629" y="1054469"/>
                      <a:pt x="687473" y="1056834"/>
                      <a:pt x="730632" y="1045325"/>
                    </a:cubicBezTo>
                    <a:cubicBezTo>
                      <a:pt x="737140" y="1043590"/>
                      <a:pt x="738895" y="1034049"/>
                      <a:pt x="744919" y="1031037"/>
                    </a:cubicBezTo>
                    <a:cubicBezTo>
                      <a:pt x="752159" y="1027417"/>
                      <a:pt x="760794" y="1027862"/>
                      <a:pt x="768732" y="1026275"/>
                    </a:cubicBezTo>
                    <a:cubicBezTo>
                      <a:pt x="773494" y="1023100"/>
                      <a:pt x="781063" y="1022129"/>
                      <a:pt x="783019" y="1016750"/>
                    </a:cubicBezTo>
                    <a:cubicBezTo>
                      <a:pt x="787932" y="1003240"/>
                      <a:pt x="785419" y="988067"/>
                      <a:pt x="787782" y="973887"/>
                    </a:cubicBezTo>
                    <a:cubicBezTo>
                      <a:pt x="788607" y="968935"/>
                      <a:pt x="790957" y="964362"/>
                      <a:pt x="792544" y="959600"/>
                    </a:cubicBezTo>
                    <a:cubicBezTo>
                      <a:pt x="790957" y="953250"/>
                      <a:pt x="792092" y="945476"/>
                      <a:pt x="787782" y="940550"/>
                    </a:cubicBezTo>
                    <a:cubicBezTo>
                      <a:pt x="780244" y="931935"/>
                      <a:pt x="759207" y="921500"/>
                      <a:pt x="759207" y="921500"/>
                    </a:cubicBezTo>
                    <a:cubicBezTo>
                      <a:pt x="754973" y="908800"/>
                      <a:pt x="748479" y="897193"/>
                      <a:pt x="759207" y="883400"/>
                    </a:cubicBezTo>
                    <a:cubicBezTo>
                      <a:pt x="766235" y="874364"/>
                      <a:pt x="778257" y="870700"/>
                      <a:pt x="787782" y="864350"/>
                    </a:cubicBezTo>
                    <a:cubicBezTo>
                      <a:pt x="806247" y="852040"/>
                      <a:pt x="796638" y="856635"/>
                      <a:pt x="816357" y="850062"/>
                    </a:cubicBezTo>
                    <a:cubicBezTo>
                      <a:pt x="838582" y="851650"/>
                      <a:pt x="861089" y="850953"/>
                      <a:pt x="883032" y="854825"/>
                    </a:cubicBezTo>
                    <a:cubicBezTo>
                      <a:pt x="924656" y="862171"/>
                      <a:pt x="875196" y="863274"/>
                      <a:pt x="902082" y="878637"/>
                    </a:cubicBezTo>
                    <a:cubicBezTo>
                      <a:pt x="910466" y="883428"/>
                      <a:pt x="921156" y="881673"/>
                      <a:pt x="930657" y="883400"/>
                    </a:cubicBezTo>
                    <a:cubicBezTo>
                      <a:pt x="938621" y="884848"/>
                      <a:pt x="946532" y="886575"/>
                      <a:pt x="954469" y="888162"/>
                    </a:cubicBezTo>
                    <a:cubicBezTo>
                      <a:pt x="965582" y="886575"/>
                      <a:pt x="977330" y="887430"/>
                      <a:pt x="987807" y="883400"/>
                    </a:cubicBezTo>
                    <a:cubicBezTo>
                      <a:pt x="1000835" y="878389"/>
                      <a:pt x="1020732" y="861987"/>
                      <a:pt x="1030669" y="850062"/>
                    </a:cubicBezTo>
                    <a:cubicBezTo>
                      <a:pt x="1034333" y="845665"/>
                      <a:pt x="1037019" y="840537"/>
                      <a:pt x="1040194" y="835775"/>
                    </a:cubicBezTo>
                    <a:cubicBezTo>
                      <a:pt x="1038607" y="827837"/>
                      <a:pt x="1037188" y="819864"/>
                      <a:pt x="1035432" y="811962"/>
                    </a:cubicBezTo>
                    <a:cubicBezTo>
                      <a:pt x="1034012" y="805572"/>
                      <a:pt x="1029946" y="799417"/>
                      <a:pt x="1030669" y="792912"/>
                    </a:cubicBezTo>
                    <a:cubicBezTo>
                      <a:pt x="1031613" y="784415"/>
                      <a:pt x="1037019" y="777037"/>
                      <a:pt x="1040194" y="769100"/>
                    </a:cubicBezTo>
                    <a:cubicBezTo>
                      <a:pt x="1067739" y="774608"/>
                      <a:pt x="1105802" y="784411"/>
                      <a:pt x="1130682" y="769100"/>
                    </a:cubicBezTo>
                    <a:cubicBezTo>
                      <a:pt x="1140242" y="763217"/>
                      <a:pt x="1129145" y="746514"/>
                      <a:pt x="1125919" y="735762"/>
                    </a:cubicBezTo>
                    <a:cubicBezTo>
                      <a:pt x="1124274" y="730280"/>
                      <a:pt x="1119569" y="726237"/>
                      <a:pt x="1116394" y="721475"/>
                    </a:cubicBezTo>
                    <a:cubicBezTo>
                      <a:pt x="1133990" y="715609"/>
                      <a:pt x="1142127" y="711950"/>
                      <a:pt x="1164019" y="711950"/>
                    </a:cubicBezTo>
                    <a:cubicBezTo>
                      <a:pt x="1172114" y="711950"/>
                      <a:pt x="1179894" y="715125"/>
                      <a:pt x="1187832" y="716712"/>
                    </a:cubicBezTo>
                    <a:cubicBezTo>
                      <a:pt x="1191007" y="721475"/>
                      <a:pt x="1195674" y="725529"/>
                      <a:pt x="1197357" y="731000"/>
                    </a:cubicBezTo>
                    <a:cubicBezTo>
                      <a:pt x="1202118" y="746473"/>
                      <a:pt x="1195434" y="767177"/>
                      <a:pt x="1206882" y="778625"/>
                    </a:cubicBezTo>
                    <a:cubicBezTo>
                      <a:pt x="1226189" y="797932"/>
                      <a:pt x="1215145" y="789900"/>
                      <a:pt x="1240219" y="802437"/>
                    </a:cubicBezTo>
                    <a:cubicBezTo>
                      <a:pt x="1246569" y="800850"/>
                      <a:pt x="1255009" y="802645"/>
                      <a:pt x="1259269" y="797675"/>
                    </a:cubicBezTo>
                    <a:cubicBezTo>
                      <a:pt x="1265803" y="790052"/>
                      <a:pt x="1260624" y="774936"/>
                      <a:pt x="1268794" y="769100"/>
                    </a:cubicBezTo>
                    <a:cubicBezTo>
                      <a:pt x="1275381" y="764395"/>
                      <a:pt x="1284669" y="772275"/>
                      <a:pt x="1292607" y="773862"/>
                    </a:cubicBezTo>
                    <a:cubicBezTo>
                      <a:pt x="1302132" y="780212"/>
                      <a:pt x="1314832" y="783387"/>
                      <a:pt x="1321182" y="792912"/>
                    </a:cubicBezTo>
                    <a:cubicBezTo>
                      <a:pt x="1324357" y="797675"/>
                      <a:pt x="1326237" y="803624"/>
                      <a:pt x="1330707" y="807200"/>
                    </a:cubicBezTo>
                    <a:cubicBezTo>
                      <a:pt x="1333811" y="809683"/>
                      <a:pt x="1362803" y="816415"/>
                      <a:pt x="1364044" y="816725"/>
                    </a:cubicBezTo>
                    <a:lnTo>
                      <a:pt x="1392619" y="811962"/>
                    </a:lnTo>
                    <a:cubicBezTo>
                      <a:pt x="1392619" y="801922"/>
                      <a:pt x="1364044" y="802437"/>
                      <a:pt x="1364044" y="802437"/>
                    </a:cubicBezTo>
                    <a:cubicBezTo>
                      <a:pt x="1362457" y="797675"/>
                      <a:pt x="1354520" y="789737"/>
                      <a:pt x="1359282" y="788150"/>
                    </a:cubicBezTo>
                    <a:cubicBezTo>
                      <a:pt x="1378918" y="781605"/>
                      <a:pt x="1400656" y="785954"/>
                      <a:pt x="1421194" y="783387"/>
                    </a:cubicBezTo>
                    <a:cubicBezTo>
                      <a:pt x="1426175" y="782764"/>
                      <a:pt x="1430719" y="780212"/>
                      <a:pt x="1435482" y="778625"/>
                    </a:cubicBezTo>
                    <a:cubicBezTo>
                      <a:pt x="1437069" y="773862"/>
                      <a:pt x="1439155" y="769238"/>
                      <a:pt x="1440244" y="764337"/>
                    </a:cubicBezTo>
                    <a:cubicBezTo>
                      <a:pt x="1442339" y="754911"/>
                      <a:pt x="1438648" y="743029"/>
                      <a:pt x="1445007" y="735762"/>
                    </a:cubicBezTo>
                    <a:cubicBezTo>
                      <a:pt x="1451619" y="728206"/>
                      <a:pt x="1464057" y="729412"/>
                      <a:pt x="1473582" y="726237"/>
                    </a:cubicBezTo>
                    <a:lnTo>
                      <a:pt x="1487869" y="721475"/>
                    </a:lnTo>
                    <a:cubicBezTo>
                      <a:pt x="1492632" y="719887"/>
                      <a:pt x="1497187" y="717422"/>
                      <a:pt x="1502157" y="716712"/>
                    </a:cubicBezTo>
                    <a:lnTo>
                      <a:pt x="1535494" y="711950"/>
                    </a:lnTo>
                    <a:cubicBezTo>
                      <a:pt x="1568943" y="695226"/>
                      <a:pt x="1540802" y="708174"/>
                      <a:pt x="1568832" y="697662"/>
                    </a:cubicBezTo>
                    <a:cubicBezTo>
                      <a:pt x="1576836" y="694660"/>
                      <a:pt x="1584456" y="690593"/>
                      <a:pt x="1592644" y="688137"/>
                    </a:cubicBezTo>
                    <a:cubicBezTo>
                      <a:pt x="1600397" y="685811"/>
                      <a:pt x="1608519" y="684962"/>
                      <a:pt x="1616457" y="683375"/>
                    </a:cubicBezTo>
                    <a:cubicBezTo>
                      <a:pt x="1619632" y="678612"/>
                      <a:pt x="1622318" y="673484"/>
                      <a:pt x="1625982" y="669087"/>
                    </a:cubicBezTo>
                    <a:cubicBezTo>
                      <a:pt x="1630294" y="663913"/>
                      <a:pt x="1636533" y="660404"/>
                      <a:pt x="1640269" y="654800"/>
                    </a:cubicBezTo>
                    <a:cubicBezTo>
                      <a:pt x="1643054" y="650623"/>
                      <a:pt x="1643444" y="645275"/>
                      <a:pt x="1645032" y="640512"/>
                    </a:cubicBezTo>
                    <a:cubicBezTo>
                      <a:pt x="1643444" y="626225"/>
                      <a:pt x="1645608" y="610997"/>
                      <a:pt x="1640269" y="597650"/>
                    </a:cubicBezTo>
                    <a:cubicBezTo>
                      <a:pt x="1638405" y="592989"/>
                      <a:pt x="1630472" y="595132"/>
                      <a:pt x="1625982" y="592887"/>
                    </a:cubicBezTo>
                    <a:cubicBezTo>
                      <a:pt x="1620862" y="590327"/>
                      <a:pt x="1616664" y="586202"/>
                      <a:pt x="1611694" y="583362"/>
                    </a:cubicBezTo>
                    <a:cubicBezTo>
                      <a:pt x="1605530" y="579840"/>
                      <a:pt x="1598994" y="577012"/>
                      <a:pt x="1592644" y="573837"/>
                    </a:cubicBezTo>
                    <a:cubicBezTo>
                      <a:pt x="1591057" y="569075"/>
                      <a:pt x="1591802" y="562686"/>
                      <a:pt x="1587882" y="559550"/>
                    </a:cubicBezTo>
                    <a:cubicBezTo>
                      <a:pt x="1582771" y="555461"/>
                      <a:pt x="1575126" y="556585"/>
                      <a:pt x="1568832" y="554787"/>
                    </a:cubicBezTo>
                    <a:cubicBezTo>
                      <a:pt x="1564005" y="553408"/>
                      <a:pt x="1559307" y="551612"/>
                      <a:pt x="1554544" y="550025"/>
                    </a:cubicBezTo>
                    <a:cubicBezTo>
                      <a:pt x="1546607" y="551612"/>
                      <a:pt x="1537972" y="551167"/>
                      <a:pt x="1530732" y="554787"/>
                    </a:cubicBezTo>
                    <a:cubicBezTo>
                      <a:pt x="1521565" y="559371"/>
                      <a:pt x="1512389" y="575157"/>
                      <a:pt x="1506919" y="583362"/>
                    </a:cubicBezTo>
                    <a:cubicBezTo>
                      <a:pt x="1505332" y="588125"/>
                      <a:pt x="1506077" y="594514"/>
                      <a:pt x="1502157" y="597650"/>
                    </a:cubicBezTo>
                    <a:cubicBezTo>
                      <a:pt x="1497046" y="601739"/>
                      <a:pt x="1489652" y="602412"/>
                      <a:pt x="1483107" y="602412"/>
                    </a:cubicBezTo>
                    <a:cubicBezTo>
                      <a:pt x="1462408" y="602412"/>
                      <a:pt x="1441832" y="599237"/>
                      <a:pt x="1421194" y="597650"/>
                    </a:cubicBezTo>
                    <a:cubicBezTo>
                      <a:pt x="1400557" y="599237"/>
                      <a:pt x="1379626" y="598598"/>
                      <a:pt x="1359282" y="602412"/>
                    </a:cubicBezTo>
                    <a:cubicBezTo>
                      <a:pt x="1353656" y="603467"/>
                      <a:pt x="1350114" y="609377"/>
                      <a:pt x="1344994" y="611937"/>
                    </a:cubicBezTo>
                    <a:cubicBezTo>
                      <a:pt x="1340504" y="614182"/>
                      <a:pt x="1335469" y="615112"/>
                      <a:pt x="1330707" y="616700"/>
                    </a:cubicBezTo>
                    <a:cubicBezTo>
                      <a:pt x="1325944" y="621462"/>
                      <a:pt x="1321593" y="626675"/>
                      <a:pt x="1316419" y="630987"/>
                    </a:cubicBezTo>
                    <a:cubicBezTo>
                      <a:pt x="1312022" y="634651"/>
                      <a:pt x="1305708" y="636043"/>
                      <a:pt x="1302132" y="640512"/>
                    </a:cubicBezTo>
                    <a:cubicBezTo>
                      <a:pt x="1275842" y="673375"/>
                      <a:pt x="1324025" y="637029"/>
                      <a:pt x="1283082" y="664325"/>
                    </a:cubicBezTo>
                    <a:cubicBezTo>
                      <a:pt x="1271747" y="698330"/>
                      <a:pt x="1279126" y="684546"/>
                      <a:pt x="1264032" y="707187"/>
                    </a:cubicBezTo>
                    <a:cubicBezTo>
                      <a:pt x="1218470" y="702631"/>
                      <a:pt x="1222473" y="715421"/>
                      <a:pt x="1206882" y="688137"/>
                    </a:cubicBezTo>
                    <a:cubicBezTo>
                      <a:pt x="1203360" y="681973"/>
                      <a:pt x="1202811" y="673632"/>
                      <a:pt x="1197357" y="669087"/>
                    </a:cubicBezTo>
                    <a:cubicBezTo>
                      <a:pt x="1192329" y="664897"/>
                      <a:pt x="1184808" y="665090"/>
                      <a:pt x="1178307" y="664325"/>
                    </a:cubicBezTo>
                    <a:cubicBezTo>
                      <a:pt x="1157750" y="661907"/>
                      <a:pt x="1137032" y="661150"/>
                      <a:pt x="1116394" y="659562"/>
                    </a:cubicBezTo>
                    <a:lnTo>
                      <a:pt x="1106869" y="630987"/>
                    </a:lnTo>
                    <a:cubicBezTo>
                      <a:pt x="1105282" y="626225"/>
                      <a:pt x="1105657" y="620250"/>
                      <a:pt x="1102107" y="616700"/>
                    </a:cubicBezTo>
                    <a:cubicBezTo>
                      <a:pt x="1097344" y="611937"/>
                      <a:pt x="1092993" y="606724"/>
                      <a:pt x="1087819" y="602412"/>
                    </a:cubicBezTo>
                    <a:cubicBezTo>
                      <a:pt x="1083422" y="598748"/>
                      <a:pt x="1078651" y="595447"/>
                      <a:pt x="1073532" y="592887"/>
                    </a:cubicBezTo>
                    <a:cubicBezTo>
                      <a:pt x="1069042" y="590642"/>
                      <a:pt x="1064007" y="589712"/>
                      <a:pt x="1059244" y="588125"/>
                    </a:cubicBezTo>
                    <a:cubicBezTo>
                      <a:pt x="1008175" y="554079"/>
                      <a:pt x="1042097" y="568403"/>
                      <a:pt x="949707" y="573837"/>
                    </a:cubicBezTo>
                    <a:cubicBezTo>
                      <a:pt x="951321" y="580295"/>
                      <a:pt x="962073" y="611754"/>
                      <a:pt x="949707" y="616700"/>
                    </a:cubicBezTo>
                    <a:cubicBezTo>
                      <a:pt x="936360" y="622039"/>
                      <a:pt x="921132" y="613525"/>
                      <a:pt x="906844" y="611937"/>
                    </a:cubicBezTo>
                    <a:cubicBezTo>
                      <a:pt x="907670" y="606154"/>
                      <a:pt x="917235" y="574703"/>
                      <a:pt x="906844" y="564312"/>
                    </a:cubicBezTo>
                    <a:cubicBezTo>
                      <a:pt x="900299" y="557767"/>
                      <a:pt x="890969" y="554787"/>
                      <a:pt x="883032" y="550025"/>
                    </a:cubicBezTo>
                    <a:cubicBezTo>
                      <a:pt x="879857" y="545262"/>
                      <a:pt x="878270" y="538912"/>
                      <a:pt x="873507" y="535737"/>
                    </a:cubicBezTo>
                    <a:cubicBezTo>
                      <a:pt x="868773" y="532581"/>
                      <a:pt x="825972" y="526227"/>
                      <a:pt x="825882" y="526212"/>
                    </a:cubicBezTo>
                    <a:cubicBezTo>
                      <a:pt x="837307" y="457662"/>
                      <a:pt x="840713" y="487632"/>
                      <a:pt x="825882" y="435725"/>
                    </a:cubicBezTo>
                    <a:cubicBezTo>
                      <a:pt x="821119" y="437312"/>
                      <a:pt x="816208" y="438510"/>
                      <a:pt x="811594" y="440487"/>
                    </a:cubicBezTo>
                    <a:cubicBezTo>
                      <a:pt x="770381" y="458149"/>
                      <a:pt x="811776" y="443601"/>
                      <a:pt x="778257" y="454775"/>
                    </a:cubicBezTo>
                    <a:cubicBezTo>
                      <a:pt x="755332" y="452482"/>
                      <a:pt x="729658" y="451478"/>
                      <a:pt x="706819" y="445250"/>
                    </a:cubicBezTo>
                    <a:cubicBezTo>
                      <a:pt x="697133" y="442608"/>
                      <a:pt x="678244" y="435725"/>
                      <a:pt x="678244" y="435725"/>
                    </a:cubicBezTo>
                    <a:cubicBezTo>
                      <a:pt x="676657" y="427787"/>
                      <a:pt x="676324" y="419491"/>
                      <a:pt x="673482" y="411912"/>
                    </a:cubicBezTo>
                    <a:cubicBezTo>
                      <a:pt x="671472" y="406553"/>
                      <a:pt x="666517" y="402744"/>
                      <a:pt x="663957" y="397625"/>
                    </a:cubicBezTo>
                    <a:cubicBezTo>
                      <a:pt x="661712" y="393135"/>
                      <a:pt x="660782" y="388100"/>
                      <a:pt x="659194" y="383337"/>
                    </a:cubicBezTo>
                    <a:cubicBezTo>
                      <a:pt x="660782" y="369050"/>
                      <a:pt x="659044" y="353985"/>
                      <a:pt x="663957" y="340475"/>
                    </a:cubicBezTo>
                    <a:cubicBezTo>
                      <a:pt x="665913" y="335096"/>
                      <a:pt x="673125" y="333510"/>
                      <a:pt x="678244" y="330950"/>
                    </a:cubicBezTo>
                    <a:cubicBezTo>
                      <a:pt x="682734" y="328705"/>
                      <a:pt x="687918" y="328165"/>
                      <a:pt x="692532" y="326187"/>
                    </a:cubicBezTo>
                    <a:cubicBezTo>
                      <a:pt x="733719" y="308535"/>
                      <a:pt x="692369" y="323066"/>
                      <a:pt x="725869" y="311900"/>
                    </a:cubicBezTo>
                    <a:cubicBezTo>
                      <a:pt x="730632" y="308725"/>
                      <a:pt x="739034" y="307988"/>
                      <a:pt x="740157" y="302375"/>
                    </a:cubicBezTo>
                    <a:cubicBezTo>
                      <a:pt x="745770" y="274312"/>
                      <a:pt x="747767" y="245127"/>
                      <a:pt x="744919" y="216650"/>
                    </a:cubicBezTo>
                    <a:cubicBezTo>
                      <a:pt x="744349" y="210955"/>
                      <a:pt x="735751" y="209685"/>
                      <a:pt x="730632" y="207125"/>
                    </a:cubicBezTo>
                    <a:cubicBezTo>
                      <a:pt x="726142" y="204880"/>
                      <a:pt x="720834" y="204607"/>
                      <a:pt x="716344" y="202362"/>
                    </a:cubicBezTo>
                    <a:cubicBezTo>
                      <a:pt x="699631" y="194005"/>
                      <a:pt x="699696" y="189689"/>
                      <a:pt x="687769" y="173787"/>
                    </a:cubicBezTo>
                    <a:cubicBezTo>
                      <a:pt x="684594" y="164262"/>
                      <a:pt x="682734" y="154192"/>
                      <a:pt x="678244" y="145212"/>
                    </a:cubicBezTo>
                    <a:cubicBezTo>
                      <a:pt x="666474" y="121672"/>
                      <a:pt x="670964" y="132897"/>
                      <a:pt x="663957" y="111875"/>
                    </a:cubicBezTo>
                    <a:cubicBezTo>
                      <a:pt x="670307" y="110287"/>
                      <a:pt x="676713" y="108910"/>
                      <a:pt x="683007" y="107112"/>
                    </a:cubicBezTo>
                    <a:cubicBezTo>
                      <a:pt x="687834" y="105733"/>
                      <a:pt x="695707" y="107112"/>
                      <a:pt x="697294" y="102350"/>
                    </a:cubicBezTo>
                    <a:cubicBezTo>
                      <a:pt x="702679" y="86195"/>
                      <a:pt x="688715" y="72394"/>
                      <a:pt x="678244" y="64250"/>
                    </a:cubicBezTo>
                    <a:cubicBezTo>
                      <a:pt x="624186" y="22206"/>
                      <a:pt x="669872" y="57683"/>
                      <a:pt x="635382" y="40437"/>
                    </a:cubicBezTo>
                    <a:cubicBezTo>
                      <a:pt x="630262" y="37877"/>
                      <a:pt x="626214" y="33472"/>
                      <a:pt x="621094" y="30912"/>
                    </a:cubicBezTo>
                    <a:cubicBezTo>
                      <a:pt x="613448" y="27089"/>
                      <a:pt x="604787" y="25481"/>
                      <a:pt x="597282" y="21387"/>
                    </a:cubicBezTo>
                    <a:cubicBezTo>
                      <a:pt x="587232" y="15905"/>
                      <a:pt x="578232" y="8687"/>
                      <a:pt x="568707" y="2337"/>
                    </a:cubicBezTo>
                    <a:cubicBezTo>
                      <a:pt x="549657" y="3925"/>
                      <a:pt x="529306" y="0"/>
                      <a:pt x="511557" y="7100"/>
                    </a:cubicBezTo>
                    <a:cubicBezTo>
                      <a:pt x="506243" y="9226"/>
                      <a:pt x="518757" y="16157"/>
                      <a:pt x="521082" y="21387"/>
                    </a:cubicBezTo>
                    <a:cubicBezTo>
                      <a:pt x="524058" y="28083"/>
                      <a:pt x="532335" y="61215"/>
                      <a:pt x="540132" y="69012"/>
                    </a:cubicBezTo>
                    <a:cubicBezTo>
                      <a:pt x="548227" y="77107"/>
                      <a:pt x="568707" y="88062"/>
                      <a:pt x="568707" y="88062"/>
                    </a:cubicBezTo>
                    <a:cubicBezTo>
                      <a:pt x="590542" y="120814"/>
                      <a:pt x="584137" y="105777"/>
                      <a:pt x="592519" y="130925"/>
                    </a:cubicBezTo>
                    <a:cubicBezTo>
                      <a:pt x="590932" y="135687"/>
                      <a:pt x="591307" y="141662"/>
                      <a:pt x="587757" y="145212"/>
                    </a:cubicBezTo>
                    <a:cubicBezTo>
                      <a:pt x="584207" y="148762"/>
                      <a:pt x="578392" y="148990"/>
                      <a:pt x="573469" y="149975"/>
                    </a:cubicBezTo>
                    <a:cubicBezTo>
                      <a:pt x="562462" y="152176"/>
                      <a:pt x="551176" y="152729"/>
                      <a:pt x="540132" y="154737"/>
                    </a:cubicBezTo>
                    <a:cubicBezTo>
                      <a:pt x="526983" y="157128"/>
                      <a:pt x="519030" y="160184"/>
                      <a:pt x="506794" y="164262"/>
                    </a:cubicBezTo>
                    <a:cubicBezTo>
                      <a:pt x="481394" y="162675"/>
                      <a:pt x="455904" y="162164"/>
                      <a:pt x="430594" y="159500"/>
                    </a:cubicBezTo>
                    <a:cubicBezTo>
                      <a:pt x="425602" y="158974"/>
                      <a:pt x="420695" y="157175"/>
                      <a:pt x="416307" y="154737"/>
                    </a:cubicBezTo>
                    <a:cubicBezTo>
                      <a:pt x="406300" y="149177"/>
                      <a:pt x="387732" y="135687"/>
                      <a:pt x="387732" y="135687"/>
                    </a:cubicBezTo>
                    <a:cubicBezTo>
                      <a:pt x="380704" y="125145"/>
                      <a:pt x="374920" y="114446"/>
                      <a:pt x="363919" y="107112"/>
                    </a:cubicBezTo>
                    <a:cubicBezTo>
                      <a:pt x="359742" y="104327"/>
                      <a:pt x="354394" y="103937"/>
                      <a:pt x="349632" y="102350"/>
                    </a:cubicBezTo>
                    <a:cubicBezTo>
                      <a:pt x="358736" y="96281"/>
                      <a:pt x="372566" y="88409"/>
                      <a:pt x="378207" y="78537"/>
                    </a:cubicBezTo>
                    <a:cubicBezTo>
                      <a:pt x="384569" y="67403"/>
                      <a:pt x="380605" y="55890"/>
                      <a:pt x="387732" y="45200"/>
                    </a:cubicBezTo>
                    <a:cubicBezTo>
                      <a:pt x="391468" y="39596"/>
                      <a:pt x="397257" y="35675"/>
                      <a:pt x="402019" y="30912"/>
                    </a:cubicBezTo>
                    <a:cubicBezTo>
                      <a:pt x="398844" y="26150"/>
                      <a:pt x="396541" y="20672"/>
                      <a:pt x="392494" y="16625"/>
                    </a:cubicBezTo>
                    <a:cubicBezTo>
                      <a:pt x="381531" y="5662"/>
                      <a:pt x="373731" y="5981"/>
                      <a:pt x="359157" y="2337"/>
                    </a:cubicBezTo>
                    <a:cubicBezTo>
                      <a:pt x="322903" y="14422"/>
                      <a:pt x="340427" y="9893"/>
                      <a:pt x="306769" y="16625"/>
                    </a:cubicBezTo>
                    <a:cubicBezTo>
                      <a:pt x="305182" y="22975"/>
                      <a:pt x="304585" y="29659"/>
                      <a:pt x="302007" y="35675"/>
                    </a:cubicBezTo>
                    <a:cubicBezTo>
                      <a:pt x="299752" y="40936"/>
                      <a:pt x="296146" y="45565"/>
                      <a:pt x="292482" y="49962"/>
                    </a:cubicBezTo>
                    <a:cubicBezTo>
                      <a:pt x="284804" y="59176"/>
                      <a:pt x="269179" y="72803"/>
                      <a:pt x="259144" y="78537"/>
                    </a:cubicBezTo>
                    <a:cubicBezTo>
                      <a:pt x="254785" y="81028"/>
                      <a:pt x="249619" y="81712"/>
                      <a:pt x="244857" y="83300"/>
                    </a:cubicBezTo>
                    <a:cubicBezTo>
                      <a:pt x="232883" y="119217"/>
                      <a:pt x="249037" y="74939"/>
                      <a:pt x="230569" y="111875"/>
                    </a:cubicBezTo>
                    <a:cubicBezTo>
                      <a:pt x="228324" y="116365"/>
                      <a:pt x="228245" y="121774"/>
                      <a:pt x="225807" y="126162"/>
                    </a:cubicBezTo>
                    <a:cubicBezTo>
                      <a:pt x="220248" y="136169"/>
                      <a:pt x="212647" y="144921"/>
                      <a:pt x="206757" y="154737"/>
                    </a:cubicBezTo>
                    <a:cubicBezTo>
                      <a:pt x="189524" y="183458"/>
                      <a:pt x="197604" y="170848"/>
                      <a:pt x="182944" y="192837"/>
                    </a:cubicBezTo>
                    <a:cubicBezTo>
                      <a:pt x="171609" y="226842"/>
                      <a:pt x="181773" y="215843"/>
                      <a:pt x="159132" y="230937"/>
                    </a:cubicBezTo>
                    <a:cubicBezTo>
                      <a:pt x="143257" y="254750"/>
                      <a:pt x="154369" y="242050"/>
                      <a:pt x="121032" y="264275"/>
                    </a:cubicBezTo>
                    <a:cubicBezTo>
                      <a:pt x="116269" y="267450"/>
                      <a:pt x="112297" y="272412"/>
                      <a:pt x="106744" y="273800"/>
                    </a:cubicBezTo>
                    <a:cubicBezTo>
                      <a:pt x="100394" y="275387"/>
                      <a:pt x="94094" y="277191"/>
                      <a:pt x="87694" y="278562"/>
                    </a:cubicBezTo>
                    <a:cubicBezTo>
                      <a:pt x="71864" y="281954"/>
                      <a:pt x="55427" y="282967"/>
                      <a:pt x="40069" y="288087"/>
                    </a:cubicBezTo>
                    <a:cubicBezTo>
                      <a:pt x="35307" y="289675"/>
                      <a:pt x="30272" y="290605"/>
                      <a:pt x="25782" y="292850"/>
                    </a:cubicBezTo>
                    <a:cubicBezTo>
                      <a:pt x="20662" y="295410"/>
                      <a:pt x="16257" y="299200"/>
                      <a:pt x="11494" y="302375"/>
                    </a:cubicBezTo>
                    <a:cubicBezTo>
                      <a:pt x="8319" y="307137"/>
                      <a:pt x="2910" y="311016"/>
                      <a:pt x="1969" y="316662"/>
                    </a:cubicBezTo>
                    <a:cubicBezTo>
                      <a:pt x="0" y="328477"/>
                      <a:pt x="15071" y="339289"/>
                      <a:pt x="21019" y="345237"/>
                    </a:cubicBezTo>
                    <a:cubicBezTo>
                      <a:pt x="22607" y="351587"/>
                      <a:pt x="22535" y="358604"/>
                      <a:pt x="25782" y="364287"/>
                    </a:cubicBezTo>
                    <a:cubicBezTo>
                      <a:pt x="31425" y="374162"/>
                      <a:pt x="45251" y="382030"/>
                      <a:pt x="54357" y="388100"/>
                    </a:cubicBezTo>
                    <a:cubicBezTo>
                      <a:pt x="62726" y="413207"/>
                      <a:pt x="53588" y="392893"/>
                      <a:pt x="73407" y="416675"/>
                    </a:cubicBezTo>
                    <a:cubicBezTo>
                      <a:pt x="85546" y="431241"/>
                      <a:pt x="78731" y="432270"/>
                      <a:pt x="97219" y="440487"/>
                    </a:cubicBezTo>
                    <a:cubicBezTo>
                      <a:pt x="106394" y="444565"/>
                      <a:pt x="125794" y="450012"/>
                      <a:pt x="125794" y="450012"/>
                    </a:cubicBezTo>
                    <a:cubicBezTo>
                      <a:pt x="135319" y="456362"/>
                      <a:pt x="150749" y="458202"/>
                      <a:pt x="154369" y="469062"/>
                    </a:cubicBezTo>
                    <a:cubicBezTo>
                      <a:pt x="160720" y="488112"/>
                      <a:pt x="154369" y="481763"/>
                      <a:pt x="173419" y="488112"/>
                    </a:cubicBezTo>
                    <a:cubicBezTo>
                      <a:pt x="181357" y="486525"/>
                      <a:pt x="190497" y="487840"/>
                      <a:pt x="197232" y="483350"/>
                    </a:cubicBezTo>
                    <a:cubicBezTo>
                      <a:pt x="201409" y="480565"/>
                      <a:pt x="199749" y="473552"/>
                      <a:pt x="201994" y="469062"/>
                    </a:cubicBezTo>
                    <a:cubicBezTo>
                      <a:pt x="204554" y="463943"/>
                      <a:pt x="208344" y="459537"/>
                      <a:pt x="211519" y="454775"/>
                    </a:cubicBezTo>
                    <a:cubicBezTo>
                      <a:pt x="237580" y="463462"/>
                      <a:pt x="239053" y="457456"/>
                      <a:pt x="249619" y="478587"/>
                    </a:cubicBezTo>
                    <a:cubicBezTo>
                      <a:pt x="251864" y="483077"/>
                      <a:pt x="251944" y="488486"/>
                      <a:pt x="254382" y="492875"/>
                    </a:cubicBezTo>
                    <a:cubicBezTo>
                      <a:pt x="259941" y="502882"/>
                      <a:pt x="267082" y="511925"/>
                      <a:pt x="273432" y="521450"/>
                    </a:cubicBezTo>
                    <a:lnTo>
                      <a:pt x="282957" y="535737"/>
                    </a:lnTo>
                    <a:cubicBezTo>
                      <a:pt x="291644" y="561798"/>
                      <a:pt x="285638" y="563271"/>
                      <a:pt x="306769" y="573837"/>
                    </a:cubicBezTo>
                    <a:cubicBezTo>
                      <a:pt x="311259" y="576082"/>
                      <a:pt x="316294" y="577012"/>
                      <a:pt x="321057" y="578600"/>
                    </a:cubicBezTo>
                    <a:cubicBezTo>
                      <a:pt x="335343" y="600028"/>
                      <a:pt x="334552" y="606779"/>
                      <a:pt x="354394" y="616700"/>
                    </a:cubicBezTo>
                    <a:cubicBezTo>
                      <a:pt x="358884" y="618945"/>
                      <a:pt x="363919" y="619875"/>
                      <a:pt x="368682" y="621462"/>
                    </a:cubicBezTo>
                    <a:cubicBezTo>
                      <a:pt x="396136" y="639766"/>
                      <a:pt x="369654" y="623920"/>
                      <a:pt x="397257" y="635750"/>
                    </a:cubicBezTo>
                    <a:cubicBezTo>
                      <a:pt x="438444" y="653402"/>
                      <a:pt x="397094" y="638871"/>
                      <a:pt x="430594" y="650037"/>
                    </a:cubicBezTo>
                    <a:cubicBezTo>
                      <a:pt x="435357" y="656387"/>
                      <a:pt x="439269" y="663474"/>
                      <a:pt x="444882" y="669087"/>
                    </a:cubicBezTo>
                    <a:cubicBezTo>
                      <a:pt x="448929" y="673134"/>
                      <a:pt x="456609" y="673493"/>
                      <a:pt x="459169" y="678612"/>
                    </a:cubicBezTo>
                    <a:cubicBezTo>
                      <a:pt x="465023" y="690321"/>
                      <a:pt x="465519" y="704012"/>
                      <a:pt x="468694" y="716712"/>
                    </a:cubicBezTo>
                    <a:cubicBezTo>
                      <a:pt x="470282" y="723062"/>
                      <a:pt x="471387" y="729552"/>
                      <a:pt x="473457" y="735762"/>
                    </a:cubicBezTo>
                    <a:lnTo>
                      <a:pt x="482982" y="764337"/>
                    </a:lnTo>
                    <a:cubicBezTo>
                      <a:pt x="483669" y="780137"/>
                      <a:pt x="468148" y="859042"/>
                      <a:pt x="497269" y="888162"/>
                    </a:cubicBezTo>
                    <a:cubicBezTo>
                      <a:pt x="501317" y="892209"/>
                      <a:pt x="506794" y="894512"/>
                      <a:pt x="511557" y="897687"/>
                    </a:cubicBezTo>
                    <a:cubicBezTo>
                      <a:pt x="519304" y="920929"/>
                      <a:pt x="521667" y="936371"/>
                      <a:pt x="540132" y="954837"/>
                    </a:cubicBezTo>
                    <a:cubicBezTo>
                      <a:pt x="549107" y="963813"/>
                      <a:pt x="573469" y="986309"/>
                      <a:pt x="573469" y="997700"/>
                    </a:cubicBezTo>
                    <a:lnTo>
                      <a:pt x="568707" y="1011987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3" name="Полилиния 142"/>
              <p:cNvSpPr/>
              <p:nvPr/>
            </p:nvSpPr>
            <p:spPr>
              <a:xfrm>
                <a:off x="5747271" y="2821657"/>
                <a:ext cx="1021215" cy="549482"/>
              </a:xfrm>
              <a:custGeom>
                <a:avLst/>
                <a:gdLst>
                  <a:gd name="connsiteX0" fmla="*/ 524879 w 1220204"/>
                  <a:gd name="connsiteY0" fmla="*/ 633353 h 652403"/>
                  <a:gd name="connsiteX1" fmla="*/ 553454 w 1220204"/>
                  <a:gd name="connsiteY1" fmla="*/ 623828 h 652403"/>
                  <a:gd name="connsiteX2" fmla="*/ 548691 w 1220204"/>
                  <a:gd name="connsiteY2" fmla="*/ 604778 h 652403"/>
                  <a:gd name="connsiteX3" fmla="*/ 543929 w 1220204"/>
                  <a:gd name="connsiteY3" fmla="*/ 580966 h 652403"/>
                  <a:gd name="connsiteX4" fmla="*/ 548691 w 1220204"/>
                  <a:gd name="connsiteY4" fmla="*/ 485716 h 652403"/>
                  <a:gd name="connsiteX5" fmla="*/ 562979 w 1220204"/>
                  <a:gd name="connsiteY5" fmla="*/ 476191 h 652403"/>
                  <a:gd name="connsiteX6" fmla="*/ 662991 w 1220204"/>
                  <a:gd name="connsiteY6" fmla="*/ 480953 h 652403"/>
                  <a:gd name="connsiteX7" fmla="*/ 677279 w 1220204"/>
                  <a:gd name="connsiteY7" fmla="*/ 485716 h 652403"/>
                  <a:gd name="connsiteX8" fmla="*/ 691566 w 1220204"/>
                  <a:gd name="connsiteY8" fmla="*/ 495241 h 652403"/>
                  <a:gd name="connsiteX9" fmla="*/ 786816 w 1220204"/>
                  <a:gd name="connsiteY9" fmla="*/ 490478 h 652403"/>
                  <a:gd name="connsiteX10" fmla="*/ 801104 w 1220204"/>
                  <a:gd name="connsiteY10" fmla="*/ 485716 h 652403"/>
                  <a:gd name="connsiteX11" fmla="*/ 820154 w 1220204"/>
                  <a:gd name="connsiteY11" fmla="*/ 480953 h 652403"/>
                  <a:gd name="connsiteX12" fmla="*/ 853491 w 1220204"/>
                  <a:gd name="connsiteY12" fmla="*/ 461903 h 652403"/>
                  <a:gd name="connsiteX13" fmla="*/ 867779 w 1220204"/>
                  <a:gd name="connsiteY13" fmla="*/ 457141 h 652403"/>
                  <a:gd name="connsiteX14" fmla="*/ 891591 w 1220204"/>
                  <a:gd name="connsiteY14" fmla="*/ 433328 h 652403"/>
                  <a:gd name="connsiteX15" fmla="*/ 915404 w 1220204"/>
                  <a:gd name="connsiteY15" fmla="*/ 404753 h 652403"/>
                  <a:gd name="connsiteX16" fmla="*/ 953504 w 1220204"/>
                  <a:gd name="connsiteY16" fmla="*/ 390466 h 652403"/>
                  <a:gd name="connsiteX17" fmla="*/ 1001129 w 1220204"/>
                  <a:gd name="connsiteY17" fmla="*/ 395228 h 652403"/>
                  <a:gd name="connsiteX18" fmla="*/ 1010654 w 1220204"/>
                  <a:gd name="connsiteY18" fmla="*/ 409516 h 652403"/>
                  <a:gd name="connsiteX19" fmla="*/ 1015416 w 1220204"/>
                  <a:gd name="connsiteY19" fmla="*/ 423803 h 652403"/>
                  <a:gd name="connsiteX20" fmla="*/ 1020179 w 1220204"/>
                  <a:gd name="connsiteY20" fmla="*/ 447616 h 652403"/>
                  <a:gd name="connsiteX21" fmla="*/ 1048754 w 1220204"/>
                  <a:gd name="connsiteY21" fmla="*/ 466666 h 652403"/>
                  <a:gd name="connsiteX22" fmla="*/ 1101141 w 1220204"/>
                  <a:gd name="connsiteY22" fmla="*/ 452378 h 652403"/>
                  <a:gd name="connsiteX23" fmla="*/ 1129716 w 1220204"/>
                  <a:gd name="connsiteY23" fmla="*/ 442853 h 652403"/>
                  <a:gd name="connsiteX24" fmla="*/ 1144004 w 1220204"/>
                  <a:gd name="connsiteY24" fmla="*/ 438091 h 652403"/>
                  <a:gd name="connsiteX25" fmla="*/ 1172579 w 1220204"/>
                  <a:gd name="connsiteY25" fmla="*/ 428566 h 652403"/>
                  <a:gd name="connsiteX26" fmla="*/ 1186866 w 1220204"/>
                  <a:gd name="connsiteY26" fmla="*/ 423803 h 652403"/>
                  <a:gd name="connsiteX27" fmla="*/ 1196391 w 1220204"/>
                  <a:gd name="connsiteY27" fmla="*/ 409516 h 652403"/>
                  <a:gd name="connsiteX28" fmla="*/ 1210679 w 1220204"/>
                  <a:gd name="connsiteY28" fmla="*/ 390466 h 652403"/>
                  <a:gd name="connsiteX29" fmla="*/ 1220204 w 1220204"/>
                  <a:gd name="connsiteY29" fmla="*/ 361891 h 652403"/>
                  <a:gd name="connsiteX30" fmla="*/ 1210679 w 1220204"/>
                  <a:gd name="connsiteY30" fmla="*/ 328553 h 652403"/>
                  <a:gd name="connsiteX31" fmla="*/ 1182104 w 1220204"/>
                  <a:gd name="connsiteY31" fmla="*/ 309503 h 652403"/>
                  <a:gd name="connsiteX32" fmla="*/ 1148766 w 1220204"/>
                  <a:gd name="connsiteY32" fmla="*/ 295216 h 652403"/>
                  <a:gd name="connsiteX33" fmla="*/ 1105904 w 1220204"/>
                  <a:gd name="connsiteY33" fmla="*/ 276166 h 652403"/>
                  <a:gd name="connsiteX34" fmla="*/ 1091616 w 1220204"/>
                  <a:gd name="connsiteY34" fmla="*/ 271403 h 652403"/>
                  <a:gd name="connsiteX35" fmla="*/ 1077329 w 1220204"/>
                  <a:gd name="connsiteY35" fmla="*/ 266641 h 652403"/>
                  <a:gd name="connsiteX36" fmla="*/ 1063041 w 1220204"/>
                  <a:gd name="connsiteY36" fmla="*/ 257116 h 652403"/>
                  <a:gd name="connsiteX37" fmla="*/ 1034466 w 1220204"/>
                  <a:gd name="connsiteY37" fmla="*/ 247591 h 652403"/>
                  <a:gd name="connsiteX38" fmla="*/ 1020179 w 1220204"/>
                  <a:gd name="connsiteY38" fmla="*/ 214253 h 652403"/>
                  <a:gd name="connsiteX39" fmla="*/ 1010654 w 1220204"/>
                  <a:gd name="connsiteY39" fmla="*/ 185678 h 652403"/>
                  <a:gd name="connsiteX40" fmla="*/ 991604 w 1220204"/>
                  <a:gd name="connsiteY40" fmla="*/ 171391 h 652403"/>
                  <a:gd name="connsiteX41" fmla="*/ 939216 w 1220204"/>
                  <a:gd name="connsiteY41" fmla="*/ 152341 h 652403"/>
                  <a:gd name="connsiteX42" fmla="*/ 924929 w 1220204"/>
                  <a:gd name="connsiteY42" fmla="*/ 147578 h 652403"/>
                  <a:gd name="connsiteX43" fmla="*/ 910641 w 1220204"/>
                  <a:gd name="connsiteY43" fmla="*/ 142816 h 652403"/>
                  <a:gd name="connsiteX44" fmla="*/ 882066 w 1220204"/>
                  <a:gd name="connsiteY44" fmla="*/ 123766 h 652403"/>
                  <a:gd name="connsiteX45" fmla="*/ 848729 w 1220204"/>
                  <a:gd name="connsiteY45" fmla="*/ 109478 h 652403"/>
                  <a:gd name="connsiteX46" fmla="*/ 834441 w 1220204"/>
                  <a:gd name="connsiteY46" fmla="*/ 104716 h 652403"/>
                  <a:gd name="connsiteX47" fmla="*/ 820154 w 1220204"/>
                  <a:gd name="connsiteY47" fmla="*/ 95191 h 652403"/>
                  <a:gd name="connsiteX48" fmla="*/ 786816 w 1220204"/>
                  <a:gd name="connsiteY48" fmla="*/ 85666 h 652403"/>
                  <a:gd name="connsiteX49" fmla="*/ 758241 w 1220204"/>
                  <a:gd name="connsiteY49" fmla="*/ 76141 h 652403"/>
                  <a:gd name="connsiteX50" fmla="*/ 743954 w 1220204"/>
                  <a:gd name="connsiteY50" fmla="*/ 66616 h 652403"/>
                  <a:gd name="connsiteX51" fmla="*/ 677279 w 1220204"/>
                  <a:gd name="connsiteY51" fmla="*/ 66616 h 652403"/>
                  <a:gd name="connsiteX52" fmla="*/ 682041 w 1220204"/>
                  <a:gd name="connsiteY52" fmla="*/ 95191 h 652403"/>
                  <a:gd name="connsiteX53" fmla="*/ 715379 w 1220204"/>
                  <a:gd name="connsiteY53" fmla="*/ 114241 h 652403"/>
                  <a:gd name="connsiteX54" fmla="*/ 743954 w 1220204"/>
                  <a:gd name="connsiteY54" fmla="*/ 138053 h 652403"/>
                  <a:gd name="connsiteX55" fmla="*/ 739191 w 1220204"/>
                  <a:gd name="connsiteY55" fmla="*/ 171391 h 652403"/>
                  <a:gd name="connsiteX56" fmla="*/ 696329 w 1220204"/>
                  <a:gd name="connsiteY56" fmla="*/ 152341 h 652403"/>
                  <a:gd name="connsiteX57" fmla="*/ 682041 w 1220204"/>
                  <a:gd name="connsiteY57" fmla="*/ 142816 h 652403"/>
                  <a:gd name="connsiteX58" fmla="*/ 610604 w 1220204"/>
                  <a:gd name="connsiteY58" fmla="*/ 147578 h 652403"/>
                  <a:gd name="connsiteX59" fmla="*/ 596316 w 1220204"/>
                  <a:gd name="connsiteY59" fmla="*/ 142816 h 652403"/>
                  <a:gd name="connsiteX60" fmla="*/ 577266 w 1220204"/>
                  <a:gd name="connsiteY60" fmla="*/ 114241 h 652403"/>
                  <a:gd name="connsiteX61" fmla="*/ 572504 w 1220204"/>
                  <a:gd name="connsiteY61" fmla="*/ 95191 h 652403"/>
                  <a:gd name="connsiteX62" fmla="*/ 515354 w 1220204"/>
                  <a:gd name="connsiteY62" fmla="*/ 76141 h 652403"/>
                  <a:gd name="connsiteX63" fmla="*/ 501066 w 1220204"/>
                  <a:gd name="connsiteY63" fmla="*/ 66616 h 652403"/>
                  <a:gd name="connsiteX64" fmla="*/ 491541 w 1220204"/>
                  <a:gd name="connsiteY64" fmla="*/ 38041 h 652403"/>
                  <a:gd name="connsiteX65" fmla="*/ 486779 w 1220204"/>
                  <a:gd name="connsiteY65" fmla="*/ 23753 h 652403"/>
                  <a:gd name="connsiteX66" fmla="*/ 477254 w 1220204"/>
                  <a:gd name="connsiteY66" fmla="*/ 9466 h 652403"/>
                  <a:gd name="connsiteX67" fmla="*/ 462966 w 1220204"/>
                  <a:gd name="connsiteY67" fmla="*/ 4703 h 652403"/>
                  <a:gd name="connsiteX68" fmla="*/ 420104 w 1220204"/>
                  <a:gd name="connsiteY68" fmla="*/ 9466 h 652403"/>
                  <a:gd name="connsiteX69" fmla="*/ 434391 w 1220204"/>
                  <a:gd name="connsiteY69" fmla="*/ 52328 h 652403"/>
                  <a:gd name="connsiteX70" fmla="*/ 453441 w 1220204"/>
                  <a:gd name="connsiteY70" fmla="*/ 114241 h 652403"/>
                  <a:gd name="connsiteX71" fmla="*/ 448679 w 1220204"/>
                  <a:gd name="connsiteY71" fmla="*/ 142816 h 652403"/>
                  <a:gd name="connsiteX72" fmla="*/ 443916 w 1220204"/>
                  <a:gd name="connsiteY72" fmla="*/ 157103 h 652403"/>
                  <a:gd name="connsiteX73" fmla="*/ 429629 w 1220204"/>
                  <a:gd name="connsiteY73" fmla="*/ 161866 h 652403"/>
                  <a:gd name="connsiteX74" fmla="*/ 420104 w 1220204"/>
                  <a:gd name="connsiteY74" fmla="*/ 176153 h 652403"/>
                  <a:gd name="connsiteX75" fmla="*/ 420104 w 1220204"/>
                  <a:gd name="connsiteY75" fmla="*/ 242828 h 652403"/>
                  <a:gd name="connsiteX76" fmla="*/ 443916 w 1220204"/>
                  <a:gd name="connsiteY76" fmla="*/ 271403 h 652403"/>
                  <a:gd name="connsiteX77" fmla="*/ 458204 w 1220204"/>
                  <a:gd name="connsiteY77" fmla="*/ 276166 h 652403"/>
                  <a:gd name="connsiteX78" fmla="*/ 472491 w 1220204"/>
                  <a:gd name="connsiteY78" fmla="*/ 285691 h 652403"/>
                  <a:gd name="connsiteX79" fmla="*/ 467729 w 1220204"/>
                  <a:gd name="connsiteY79" fmla="*/ 304741 h 652403"/>
                  <a:gd name="connsiteX80" fmla="*/ 453441 w 1220204"/>
                  <a:gd name="connsiteY80" fmla="*/ 309503 h 652403"/>
                  <a:gd name="connsiteX81" fmla="*/ 386766 w 1220204"/>
                  <a:gd name="connsiteY81" fmla="*/ 314266 h 652403"/>
                  <a:gd name="connsiteX82" fmla="*/ 391529 w 1220204"/>
                  <a:gd name="connsiteY82" fmla="*/ 333316 h 652403"/>
                  <a:gd name="connsiteX83" fmla="*/ 401054 w 1220204"/>
                  <a:gd name="connsiteY83" fmla="*/ 347603 h 652403"/>
                  <a:gd name="connsiteX84" fmla="*/ 386766 w 1220204"/>
                  <a:gd name="connsiteY84" fmla="*/ 352366 h 652403"/>
                  <a:gd name="connsiteX85" fmla="*/ 348666 w 1220204"/>
                  <a:gd name="connsiteY85" fmla="*/ 357128 h 652403"/>
                  <a:gd name="connsiteX86" fmla="*/ 348666 w 1220204"/>
                  <a:gd name="connsiteY86" fmla="*/ 390466 h 652403"/>
                  <a:gd name="connsiteX87" fmla="*/ 320091 w 1220204"/>
                  <a:gd name="connsiteY87" fmla="*/ 399991 h 652403"/>
                  <a:gd name="connsiteX88" fmla="*/ 305804 w 1220204"/>
                  <a:gd name="connsiteY88" fmla="*/ 404753 h 652403"/>
                  <a:gd name="connsiteX89" fmla="*/ 248654 w 1220204"/>
                  <a:gd name="connsiteY89" fmla="*/ 385703 h 652403"/>
                  <a:gd name="connsiteX90" fmla="*/ 258179 w 1220204"/>
                  <a:gd name="connsiteY90" fmla="*/ 371416 h 652403"/>
                  <a:gd name="connsiteX91" fmla="*/ 253416 w 1220204"/>
                  <a:gd name="connsiteY91" fmla="*/ 333316 h 652403"/>
                  <a:gd name="connsiteX92" fmla="*/ 234366 w 1220204"/>
                  <a:gd name="connsiteY92" fmla="*/ 319028 h 652403"/>
                  <a:gd name="connsiteX93" fmla="*/ 220079 w 1220204"/>
                  <a:gd name="connsiteY93" fmla="*/ 304741 h 652403"/>
                  <a:gd name="connsiteX94" fmla="*/ 196266 w 1220204"/>
                  <a:gd name="connsiteY94" fmla="*/ 280928 h 652403"/>
                  <a:gd name="connsiteX95" fmla="*/ 172454 w 1220204"/>
                  <a:gd name="connsiteY95" fmla="*/ 276166 h 652403"/>
                  <a:gd name="connsiteX96" fmla="*/ 129591 w 1220204"/>
                  <a:gd name="connsiteY96" fmla="*/ 242828 h 652403"/>
                  <a:gd name="connsiteX97" fmla="*/ 101016 w 1220204"/>
                  <a:gd name="connsiteY97" fmla="*/ 252353 h 652403"/>
                  <a:gd name="connsiteX98" fmla="*/ 86729 w 1220204"/>
                  <a:gd name="connsiteY98" fmla="*/ 285691 h 652403"/>
                  <a:gd name="connsiteX99" fmla="*/ 67679 w 1220204"/>
                  <a:gd name="connsiteY99" fmla="*/ 314266 h 652403"/>
                  <a:gd name="connsiteX100" fmla="*/ 58154 w 1220204"/>
                  <a:gd name="connsiteY100" fmla="*/ 328553 h 652403"/>
                  <a:gd name="connsiteX101" fmla="*/ 39104 w 1220204"/>
                  <a:gd name="connsiteY101" fmla="*/ 338078 h 652403"/>
                  <a:gd name="connsiteX102" fmla="*/ 10529 w 1220204"/>
                  <a:gd name="connsiteY102" fmla="*/ 347603 h 652403"/>
                  <a:gd name="connsiteX103" fmla="*/ 1004 w 1220204"/>
                  <a:gd name="connsiteY103" fmla="*/ 366653 h 652403"/>
                  <a:gd name="connsiteX104" fmla="*/ 15291 w 1220204"/>
                  <a:gd name="connsiteY104" fmla="*/ 380941 h 652403"/>
                  <a:gd name="connsiteX105" fmla="*/ 96254 w 1220204"/>
                  <a:gd name="connsiteY105" fmla="*/ 395228 h 652403"/>
                  <a:gd name="connsiteX106" fmla="*/ 239129 w 1220204"/>
                  <a:gd name="connsiteY106" fmla="*/ 404753 h 652403"/>
                  <a:gd name="connsiteX107" fmla="*/ 253416 w 1220204"/>
                  <a:gd name="connsiteY107" fmla="*/ 414278 h 652403"/>
                  <a:gd name="connsiteX108" fmla="*/ 286754 w 1220204"/>
                  <a:gd name="connsiteY108" fmla="*/ 457141 h 652403"/>
                  <a:gd name="connsiteX109" fmla="*/ 301041 w 1220204"/>
                  <a:gd name="connsiteY109" fmla="*/ 466666 h 652403"/>
                  <a:gd name="connsiteX110" fmla="*/ 329616 w 1220204"/>
                  <a:gd name="connsiteY110" fmla="*/ 485716 h 652403"/>
                  <a:gd name="connsiteX111" fmla="*/ 353429 w 1220204"/>
                  <a:gd name="connsiteY111" fmla="*/ 514291 h 652403"/>
                  <a:gd name="connsiteX112" fmla="*/ 396291 w 1220204"/>
                  <a:gd name="connsiteY112" fmla="*/ 552391 h 652403"/>
                  <a:gd name="connsiteX113" fmla="*/ 415341 w 1220204"/>
                  <a:gd name="connsiteY113" fmla="*/ 557153 h 652403"/>
                  <a:gd name="connsiteX114" fmla="*/ 443916 w 1220204"/>
                  <a:gd name="connsiteY114" fmla="*/ 566678 h 652403"/>
                  <a:gd name="connsiteX115" fmla="*/ 453441 w 1220204"/>
                  <a:gd name="connsiteY115" fmla="*/ 580966 h 652403"/>
                  <a:gd name="connsiteX116" fmla="*/ 443916 w 1220204"/>
                  <a:gd name="connsiteY116" fmla="*/ 609541 h 652403"/>
                  <a:gd name="connsiteX117" fmla="*/ 467729 w 1220204"/>
                  <a:gd name="connsiteY117" fmla="*/ 647641 h 652403"/>
                  <a:gd name="connsiteX118" fmla="*/ 482016 w 1220204"/>
                  <a:gd name="connsiteY118" fmla="*/ 652403 h 652403"/>
                  <a:gd name="connsiteX119" fmla="*/ 520116 w 1220204"/>
                  <a:gd name="connsiteY119" fmla="*/ 647641 h 652403"/>
                  <a:gd name="connsiteX120" fmla="*/ 524879 w 1220204"/>
                  <a:gd name="connsiteY120" fmla="*/ 633353 h 65240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</a:cxnLst>
                <a:rect l="l" t="t" r="r" b="b"/>
                <a:pathLst>
                  <a:path w="1220204" h="652403">
                    <a:moveTo>
                      <a:pt x="524879" y="633353"/>
                    </a:moveTo>
                    <a:cubicBezTo>
                      <a:pt x="530435" y="629384"/>
                      <a:pt x="547026" y="631541"/>
                      <a:pt x="553454" y="623828"/>
                    </a:cubicBezTo>
                    <a:cubicBezTo>
                      <a:pt x="557644" y="618800"/>
                      <a:pt x="550111" y="611168"/>
                      <a:pt x="548691" y="604778"/>
                    </a:cubicBezTo>
                    <a:cubicBezTo>
                      <a:pt x="546935" y="596876"/>
                      <a:pt x="545516" y="588903"/>
                      <a:pt x="543929" y="580966"/>
                    </a:cubicBezTo>
                    <a:cubicBezTo>
                      <a:pt x="545516" y="549216"/>
                      <a:pt x="543004" y="516993"/>
                      <a:pt x="548691" y="485716"/>
                    </a:cubicBezTo>
                    <a:cubicBezTo>
                      <a:pt x="549715" y="480084"/>
                      <a:pt x="557260" y="476429"/>
                      <a:pt x="562979" y="476191"/>
                    </a:cubicBezTo>
                    <a:lnTo>
                      <a:pt x="662991" y="480953"/>
                    </a:lnTo>
                    <a:cubicBezTo>
                      <a:pt x="667754" y="482541"/>
                      <a:pt x="672789" y="483471"/>
                      <a:pt x="677279" y="485716"/>
                    </a:cubicBezTo>
                    <a:cubicBezTo>
                      <a:pt x="682398" y="488276"/>
                      <a:pt x="685848" y="494992"/>
                      <a:pt x="691566" y="495241"/>
                    </a:cubicBezTo>
                    <a:lnTo>
                      <a:pt x="786816" y="490478"/>
                    </a:lnTo>
                    <a:cubicBezTo>
                      <a:pt x="791579" y="488891"/>
                      <a:pt x="796277" y="487095"/>
                      <a:pt x="801104" y="485716"/>
                    </a:cubicBezTo>
                    <a:cubicBezTo>
                      <a:pt x="807398" y="483918"/>
                      <a:pt x="814025" y="483251"/>
                      <a:pt x="820154" y="480953"/>
                    </a:cubicBezTo>
                    <a:cubicBezTo>
                      <a:pt x="853565" y="468424"/>
                      <a:pt x="825847" y="475725"/>
                      <a:pt x="853491" y="461903"/>
                    </a:cubicBezTo>
                    <a:cubicBezTo>
                      <a:pt x="857981" y="459658"/>
                      <a:pt x="863016" y="458728"/>
                      <a:pt x="867779" y="457141"/>
                    </a:cubicBezTo>
                    <a:cubicBezTo>
                      <a:pt x="893177" y="419043"/>
                      <a:pt x="859844" y="465075"/>
                      <a:pt x="891591" y="433328"/>
                    </a:cubicBezTo>
                    <a:cubicBezTo>
                      <a:pt x="912476" y="412443"/>
                      <a:pt x="888097" y="424258"/>
                      <a:pt x="915404" y="404753"/>
                    </a:cubicBezTo>
                    <a:cubicBezTo>
                      <a:pt x="928815" y="395174"/>
                      <a:pt x="938163" y="394301"/>
                      <a:pt x="953504" y="390466"/>
                    </a:cubicBezTo>
                    <a:cubicBezTo>
                      <a:pt x="969379" y="392053"/>
                      <a:pt x="985994" y="390183"/>
                      <a:pt x="1001129" y="395228"/>
                    </a:cubicBezTo>
                    <a:cubicBezTo>
                      <a:pt x="1006559" y="397038"/>
                      <a:pt x="1008094" y="404396"/>
                      <a:pt x="1010654" y="409516"/>
                    </a:cubicBezTo>
                    <a:cubicBezTo>
                      <a:pt x="1012899" y="414006"/>
                      <a:pt x="1014198" y="418933"/>
                      <a:pt x="1015416" y="423803"/>
                    </a:cubicBezTo>
                    <a:cubicBezTo>
                      <a:pt x="1017379" y="431656"/>
                      <a:pt x="1016559" y="440376"/>
                      <a:pt x="1020179" y="447616"/>
                    </a:cubicBezTo>
                    <a:cubicBezTo>
                      <a:pt x="1027314" y="461885"/>
                      <a:pt x="1036054" y="462432"/>
                      <a:pt x="1048754" y="466666"/>
                    </a:cubicBezTo>
                    <a:cubicBezTo>
                      <a:pt x="1087806" y="453647"/>
                      <a:pt x="1025975" y="473854"/>
                      <a:pt x="1101141" y="452378"/>
                    </a:cubicBezTo>
                    <a:cubicBezTo>
                      <a:pt x="1110795" y="449620"/>
                      <a:pt x="1120191" y="446028"/>
                      <a:pt x="1129716" y="442853"/>
                    </a:cubicBezTo>
                    <a:lnTo>
                      <a:pt x="1144004" y="438091"/>
                    </a:lnTo>
                    <a:lnTo>
                      <a:pt x="1172579" y="428566"/>
                    </a:lnTo>
                    <a:lnTo>
                      <a:pt x="1186866" y="423803"/>
                    </a:lnTo>
                    <a:cubicBezTo>
                      <a:pt x="1190041" y="419041"/>
                      <a:pt x="1193064" y="414173"/>
                      <a:pt x="1196391" y="409516"/>
                    </a:cubicBezTo>
                    <a:cubicBezTo>
                      <a:pt x="1201005" y="403057"/>
                      <a:pt x="1207129" y="397566"/>
                      <a:pt x="1210679" y="390466"/>
                    </a:cubicBezTo>
                    <a:cubicBezTo>
                      <a:pt x="1215169" y="381486"/>
                      <a:pt x="1220204" y="361891"/>
                      <a:pt x="1220204" y="361891"/>
                    </a:cubicBezTo>
                    <a:cubicBezTo>
                      <a:pt x="1220163" y="361729"/>
                      <a:pt x="1212955" y="330829"/>
                      <a:pt x="1210679" y="328553"/>
                    </a:cubicBezTo>
                    <a:cubicBezTo>
                      <a:pt x="1202584" y="320458"/>
                      <a:pt x="1191629" y="315853"/>
                      <a:pt x="1182104" y="309503"/>
                    </a:cubicBezTo>
                    <a:cubicBezTo>
                      <a:pt x="1162371" y="296348"/>
                      <a:pt x="1173368" y="301366"/>
                      <a:pt x="1148766" y="295216"/>
                    </a:cubicBezTo>
                    <a:cubicBezTo>
                      <a:pt x="1126125" y="280121"/>
                      <a:pt x="1139910" y="287502"/>
                      <a:pt x="1105904" y="276166"/>
                    </a:cubicBezTo>
                    <a:lnTo>
                      <a:pt x="1091616" y="271403"/>
                    </a:lnTo>
                    <a:lnTo>
                      <a:pt x="1077329" y="266641"/>
                    </a:lnTo>
                    <a:cubicBezTo>
                      <a:pt x="1072566" y="263466"/>
                      <a:pt x="1068272" y="259441"/>
                      <a:pt x="1063041" y="257116"/>
                    </a:cubicBezTo>
                    <a:cubicBezTo>
                      <a:pt x="1053866" y="253038"/>
                      <a:pt x="1034466" y="247591"/>
                      <a:pt x="1034466" y="247591"/>
                    </a:cubicBezTo>
                    <a:cubicBezTo>
                      <a:pt x="1019354" y="224922"/>
                      <a:pt x="1028566" y="242212"/>
                      <a:pt x="1020179" y="214253"/>
                    </a:cubicBezTo>
                    <a:cubicBezTo>
                      <a:pt x="1017294" y="204636"/>
                      <a:pt x="1018686" y="191702"/>
                      <a:pt x="1010654" y="185678"/>
                    </a:cubicBezTo>
                    <a:cubicBezTo>
                      <a:pt x="1004304" y="180916"/>
                      <a:pt x="998543" y="175246"/>
                      <a:pt x="991604" y="171391"/>
                    </a:cubicBezTo>
                    <a:cubicBezTo>
                      <a:pt x="981663" y="165869"/>
                      <a:pt x="948661" y="155490"/>
                      <a:pt x="939216" y="152341"/>
                    </a:cubicBezTo>
                    <a:lnTo>
                      <a:pt x="924929" y="147578"/>
                    </a:lnTo>
                    <a:lnTo>
                      <a:pt x="910641" y="142816"/>
                    </a:lnTo>
                    <a:cubicBezTo>
                      <a:pt x="901116" y="136466"/>
                      <a:pt x="892926" y="127387"/>
                      <a:pt x="882066" y="123766"/>
                    </a:cubicBezTo>
                    <a:cubicBezTo>
                      <a:pt x="848547" y="112592"/>
                      <a:pt x="889942" y="127140"/>
                      <a:pt x="848729" y="109478"/>
                    </a:cubicBezTo>
                    <a:cubicBezTo>
                      <a:pt x="844115" y="107501"/>
                      <a:pt x="839204" y="106303"/>
                      <a:pt x="834441" y="104716"/>
                    </a:cubicBezTo>
                    <a:cubicBezTo>
                      <a:pt x="829679" y="101541"/>
                      <a:pt x="825273" y="97751"/>
                      <a:pt x="820154" y="95191"/>
                    </a:cubicBezTo>
                    <a:cubicBezTo>
                      <a:pt x="812147" y="91187"/>
                      <a:pt x="794451" y="87957"/>
                      <a:pt x="786816" y="85666"/>
                    </a:cubicBezTo>
                    <a:cubicBezTo>
                      <a:pt x="777199" y="82781"/>
                      <a:pt x="758241" y="76141"/>
                      <a:pt x="758241" y="76141"/>
                    </a:cubicBezTo>
                    <a:cubicBezTo>
                      <a:pt x="753479" y="72966"/>
                      <a:pt x="749073" y="69176"/>
                      <a:pt x="743954" y="66616"/>
                    </a:cubicBezTo>
                    <a:cubicBezTo>
                      <a:pt x="721753" y="55515"/>
                      <a:pt x="704206" y="64168"/>
                      <a:pt x="677279" y="66616"/>
                    </a:cubicBezTo>
                    <a:cubicBezTo>
                      <a:pt x="678866" y="76141"/>
                      <a:pt x="677351" y="86750"/>
                      <a:pt x="682041" y="95191"/>
                    </a:cubicBezTo>
                    <a:cubicBezTo>
                      <a:pt x="690898" y="111134"/>
                      <a:pt x="702548" y="107825"/>
                      <a:pt x="715379" y="114241"/>
                    </a:cubicBezTo>
                    <a:cubicBezTo>
                      <a:pt x="728638" y="120871"/>
                      <a:pt x="733422" y="127522"/>
                      <a:pt x="743954" y="138053"/>
                    </a:cubicBezTo>
                    <a:cubicBezTo>
                      <a:pt x="742366" y="149166"/>
                      <a:pt x="748171" y="164656"/>
                      <a:pt x="739191" y="171391"/>
                    </a:cubicBezTo>
                    <a:cubicBezTo>
                      <a:pt x="711262" y="192338"/>
                      <a:pt x="706434" y="162446"/>
                      <a:pt x="696329" y="152341"/>
                    </a:cubicBezTo>
                    <a:cubicBezTo>
                      <a:pt x="692281" y="148294"/>
                      <a:pt x="686804" y="145991"/>
                      <a:pt x="682041" y="142816"/>
                    </a:cubicBezTo>
                    <a:cubicBezTo>
                      <a:pt x="639828" y="156887"/>
                      <a:pt x="663445" y="153450"/>
                      <a:pt x="610604" y="147578"/>
                    </a:cubicBezTo>
                    <a:cubicBezTo>
                      <a:pt x="605841" y="145991"/>
                      <a:pt x="599866" y="146366"/>
                      <a:pt x="596316" y="142816"/>
                    </a:cubicBezTo>
                    <a:cubicBezTo>
                      <a:pt x="588221" y="134721"/>
                      <a:pt x="577266" y="114241"/>
                      <a:pt x="577266" y="114241"/>
                    </a:cubicBezTo>
                    <a:cubicBezTo>
                      <a:pt x="575679" y="107891"/>
                      <a:pt x="574302" y="101485"/>
                      <a:pt x="572504" y="95191"/>
                    </a:cubicBezTo>
                    <a:cubicBezTo>
                      <a:pt x="563708" y="64406"/>
                      <a:pt x="567458" y="80877"/>
                      <a:pt x="515354" y="76141"/>
                    </a:cubicBezTo>
                    <a:cubicBezTo>
                      <a:pt x="510591" y="72966"/>
                      <a:pt x="504100" y="71470"/>
                      <a:pt x="501066" y="66616"/>
                    </a:cubicBezTo>
                    <a:cubicBezTo>
                      <a:pt x="495745" y="58102"/>
                      <a:pt x="494716" y="47566"/>
                      <a:pt x="491541" y="38041"/>
                    </a:cubicBezTo>
                    <a:cubicBezTo>
                      <a:pt x="489954" y="33278"/>
                      <a:pt x="489564" y="27930"/>
                      <a:pt x="486779" y="23753"/>
                    </a:cubicBezTo>
                    <a:cubicBezTo>
                      <a:pt x="483604" y="18991"/>
                      <a:pt x="481723" y="13042"/>
                      <a:pt x="477254" y="9466"/>
                    </a:cubicBezTo>
                    <a:cubicBezTo>
                      <a:pt x="473334" y="6330"/>
                      <a:pt x="467729" y="6291"/>
                      <a:pt x="462966" y="4703"/>
                    </a:cubicBezTo>
                    <a:cubicBezTo>
                      <a:pt x="448679" y="6291"/>
                      <a:pt x="430922" y="0"/>
                      <a:pt x="420104" y="9466"/>
                    </a:cubicBezTo>
                    <a:cubicBezTo>
                      <a:pt x="409297" y="18922"/>
                      <a:pt x="429296" y="44685"/>
                      <a:pt x="434391" y="52328"/>
                    </a:cubicBezTo>
                    <a:cubicBezTo>
                      <a:pt x="445039" y="105566"/>
                      <a:pt x="434936" y="86482"/>
                      <a:pt x="453441" y="114241"/>
                    </a:cubicBezTo>
                    <a:cubicBezTo>
                      <a:pt x="451854" y="123766"/>
                      <a:pt x="450774" y="133390"/>
                      <a:pt x="448679" y="142816"/>
                    </a:cubicBezTo>
                    <a:cubicBezTo>
                      <a:pt x="447590" y="147716"/>
                      <a:pt x="447466" y="153553"/>
                      <a:pt x="443916" y="157103"/>
                    </a:cubicBezTo>
                    <a:cubicBezTo>
                      <a:pt x="440366" y="160653"/>
                      <a:pt x="434391" y="160278"/>
                      <a:pt x="429629" y="161866"/>
                    </a:cubicBezTo>
                    <a:cubicBezTo>
                      <a:pt x="426454" y="166628"/>
                      <a:pt x="421914" y="170723"/>
                      <a:pt x="420104" y="176153"/>
                    </a:cubicBezTo>
                    <a:cubicBezTo>
                      <a:pt x="413070" y="197255"/>
                      <a:pt x="414365" y="221784"/>
                      <a:pt x="420104" y="242828"/>
                    </a:cubicBezTo>
                    <a:cubicBezTo>
                      <a:pt x="422056" y="249987"/>
                      <a:pt x="438887" y="268050"/>
                      <a:pt x="443916" y="271403"/>
                    </a:cubicBezTo>
                    <a:cubicBezTo>
                      <a:pt x="448093" y="274188"/>
                      <a:pt x="453714" y="273921"/>
                      <a:pt x="458204" y="276166"/>
                    </a:cubicBezTo>
                    <a:cubicBezTo>
                      <a:pt x="463323" y="278726"/>
                      <a:pt x="467729" y="282516"/>
                      <a:pt x="472491" y="285691"/>
                    </a:cubicBezTo>
                    <a:cubicBezTo>
                      <a:pt x="470904" y="292041"/>
                      <a:pt x="471818" y="299630"/>
                      <a:pt x="467729" y="304741"/>
                    </a:cubicBezTo>
                    <a:cubicBezTo>
                      <a:pt x="464593" y="308661"/>
                      <a:pt x="458427" y="308916"/>
                      <a:pt x="453441" y="309503"/>
                    </a:cubicBezTo>
                    <a:cubicBezTo>
                      <a:pt x="431312" y="312106"/>
                      <a:pt x="408991" y="312678"/>
                      <a:pt x="386766" y="314266"/>
                    </a:cubicBezTo>
                    <a:cubicBezTo>
                      <a:pt x="388354" y="320616"/>
                      <a:pt x="388951" y="327300"/>
                      <a:pt x="391529" y="333316"/>
                    </a:cubicBezTo>
                    <a:cubicBezTo>
                      <a:pt x="393784" y="338577"/>
                      <a:pt x="402442" y="342050"/>
                      <a:pt x="401054" y="347603"/>
                    </a:cubicBezTo>
                    <a:cubicBezTo>
                      <a:pt x="399836" y="352473"/>
                      <a:pt x="391705" y="351468"/>
                      <a:pt x="386766" y="352366"/>
                    </a:cubicBezTo>
                    <a:cubicBezTo>
                      <a:pt x="374174" y="354656"/>
                      <a:pt x="361366" y="355541"/>
                      <a:pt x="348666" y="357128"/>
                    </a:cubicBezTo>
                    <a:cubicBezTo>
                      <a:pt x="350327" y="363773"/>
                      <a:pt x="358812" y="383219"/>
                      <a:pt x="348666" y="390466"/>
                    </a:cubicBezTo>
                    <a:cubicBezTo>
                      <a:pt x="340496" y="396302"/>
                      <a:pt x="329616" y="396816"/>
                      <a:pt x="320091" y="399991"/>
                    </a:cubicBezTo>
                    <a:lnTo>
                      <a:pt x="305804" y="404753"/>
                    </a:lnTo>
                    <a:cubicBezTo>
                      <a:pt x="303698" y="404542"/>
                      <a:pt x="248654" y="411429"/>
                      <a:pt x="248654" y="385703"/>
                    </a:cubicBezTo>
                    <a:cubicBezTo>
                      <a:pt x="248654" y="379979"/>
                      <a:pt x="255004" y="376178"/>
                      <a:pt x="258179" y="371416"/>
                    </a:cubicBezTo>
                    <a:cubicBezTo>
                      <a:pt x="256591" y="358716"/>
                      <a:pt x="258712" y="344968"/>
                      <a:pt x="253416" y="333316"/>
                    </a:cubicBezTo>
                    <a:cubicBezTo>
                      <a:pt x="250131" y="326090"/>
                      <a:pt x="240393" y="324194"/>
                      <a:pt x="234366" y="319028"/>
                    </a:cubicBezTo>
                    <a:cubicBezTo>
                      <a:pt x="229252" y="314645"/>
                      <a:pt x="224391" y="309915"/>
                      <a:pt x="220079" y="304741"/>
                    </a:cubicBezTo>
                    <a:cubicBezTo>
                      <a:pt x="209495" y="292040"/>
                      <a:pt x="213201" y="287278"/>
                      <a:pt x="196266" y="280928"/>
                    </a:cubicBezTo>
                    <a:cubicBezTo>
                      <a:pt x="188687" y="278086"/>
                      <a:pt x="180391" y="277753"/>
                      <a:pt x="172454" y="276166"/>
                    </a:cubicBezTo>
                    <a:cubicBezTo>
                      <a:pt x="140329" y="244041"/>
                      <a:pt x="156658" y="251851"/>
                      <a:pt x="129591" y="242828"/>
                    </a:cubicBezTo>
                    <a:cubicBezTo>
                      <a:pt x="120066" y="246003"/>
                      <a:pt x="109530" y="247032"/>
                      <a:pt x="101016" y="252353"/>
                    </a:cubicBezTo>
                    <a:cubicBezTo>
                      <a:pt x="88408" y="260233"/>
                      <a:pt x="92253" y="274643"/>
                      <a:pt x="86729" y="285691"/>
                    </a:cubicBezTo>
                    <a:cubicBezTo>
                      <a:pt x="81610" y="295930"/>
                      <a:pt x="74029" y="304741"/>
                      <a:pt x="67679" y="314266"/>
                    </a:cubicBezTo>
                    <a:cubicBezTo>
                      <a:pt x="64504" y="319028"/>
                      <a:pt x="63273" y="325993"/>
                      <a:pt x="58154" y="328553"/>
                    </a:cubicBezTo>
                    <a:cubicBezTo>
                      <a:pt x="51804" y="331728"/>
                      <a:pt x="45696" y="335441"/>
                      <a:pt x="39104" y="338078"/>
                    </a:cubicBezTo>
                    <a:cubicBezTo>
                      <a:pt x="29782" y="341807"/>
                      <a:pt x="10529" y="347603"/>
                      <a:pt x="10529" y="347603"/>
                    </a:cubicBezTo>
                    <a:cubicBezTo>
                      <a:pt x="7354" y="353953"/>
                      <a:pt x="0" y="359625"/>
                      <a:pt x="1004" y="366653"/>
                    </a:cubicBezTo>
                    <a:cubicBezTo>
                      <a:pt x="1956" y="373321"/>
                      <a:pt x="10117" y="376629"/>
                      <a:pt x="15291" y="380941"/>
                    </a:cubicBezTo>
                    <a:cubicBezTo>
                      <a:pt x="40936" y="402312"/>
                      <a:pt x="51829" y="392055"/>
                      <a:pt x="96254" y="395228"/>
                    </a:cubicBezTo>
                    <a:cubicBezTo>
                      <a:pt x="155450" y="414963"/>
                      <a:pt x="69480" y="387789"/>
                      <a:pt x="239129" y="404753"/>
                    </a:cubicBezTo>
                    <a:cubicBezTo>
                      <a:pt x="244824" y="405323"/>
                      <a:pt x="248654" y="411103"/>
                      <a:pt x="253416" y="414278"/>
                    </a:cubicBezTo>
                    <a:cubicBezTo>
                      <a:pt x="266692" y="434193"/>
                      <a:pt x="269967" y="443151"/>
                      <a:pt x="286754" y="457141"/>
                    </a:cubicBezTo>
                    <a:cubicBezTo>
                      <a:pt x="291151" y="460805"/>
                      <a:pt x="296644" y="463002"/>
                      <a:pt x="301041" y="466666"/>
                    </a:cubicBezTo>
                    <a:cubicBezTo>
                      <a:pt x="324824" y="486484"/>
                      <a:pt x="304509" y="477346"/>
                      <a:pt x="329616" y="485716"/>
                    </a:cubicBezTo>
                    <a:cubicBezTo>
                      <a:pt x="338713" y="513004"/>
                      <a:pt x="327479" y="488340"/>
                      <a:pt x="353429" y="514291"/>
                    </a:cubicBezTo>
                    <a:cubicBezTo>
                      <a:pt x="370436" y="531298"/>
                      <a:pt x="367095" y="545093"/>
                      <a:pt x="396291" y="552391"/>
                    </a:cubicBezTo>
                    <a:cubicBezTo>
                      <a:pt x="402641" y="553978"/>
                      <a:pt x="409072" y="555272"/>
                      <a:pt x="415341" y="557153"/>
                    </a:cubicBezTo>
                    <a:cubicBezTo>
                      <a:pt x="424958" y="560038"/>
                      <a:pt x="443916" y="566678"/>
                      <a:pt x="443916" y="566678"/>
                    </a:cubicBezTo>
                    <a:cubicBezTo>
                      <a:pt x="447091" y="571441"/>
                      <a:pt x="453441" y="575242"/>
                      <a:pt x="453441" y="580966"/>
                    </a:cubicBezTo>
                    <a:cubicBezTo>
                      <a:pt x="453441" y="591006"/>
                      <a:pt x="443916" y="609541"/>
                      <a:pt x="443916" y="609541"/>
                    </a:cubicBezTo>
                    <a:cubicBezTo>
                      <a:pt x="452603" y="635603"/>
                      <a:pt x="446596" y="637075"/>
                      <a:pt x="467729" y="647641"/>
                    </a:cubicBezTo>
                    <a:cubicBezTo>
                      <a:pt x="472219" y="649886"/>
                      <a:pt x="477254" y="650816"/>
                      <a:pt x="482016" y="652403"/>
                    </a:cubicBezTo>
                    <a:cubicBezTo>
                      <a:pt x="494716" y="650816"/>
                      <a:pt x="507524" y="649931"/>
                      <a:pt x="520116" y="647641"/>
                    </a:cubicBezTo>
                    <a:cubicBezTo>
                      <a:pt x="525055" y="646743"/>
                      <a:pt x="519323" y="637322"/>
                      <a:pt x="524879" y="63335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4" name="Полилиния 143"/>
              <p:cNvSpPr/>
              <p:nvPr/>
            </p:nvSpPr>
            <p:spPr>
              <a:xfrm>
                <a:off x="3737752" y="2946087"/>
                <a:ext cx="683137" cy="690834"/>
              </a:xfrm>
              <a:custGeom>
                <a:avLst/>
                <a:gdLst>
                  <a:gd name="connsiteX0" fmla="*/ 6770 w 816395"/>
                  <a:gd name="connsiteY0" fmla="*/ 247650 h 819570"/>
                  <a:gd name="connsiteX1" fmla="*/ 35345 w 816395"/>
                  <a:gd name="connsiteY1" fmla="*/ 233363 h 819570"/>
                  <a:gd name="connsiteX2" fmla="*/ 40108 w 816395"/>
                  <a:gd name="connsiteY2" fmla="*/ 214313 h 819570"/>
                  <a:gd name="connsiteX3" fmla="*/ 68683 w 816395"/>
                  <a:gd name="connsiteY3" fmla="*/ 209550 h 819570"/>
                  <a:gd name="connsiteX4" fmla="*/ 63920 w 816395"/>
                  <a:gd name="connsiteY4" fmla="*/ 190500 h 819570"/>
                  <a:gd name="connsiteX5" fmla="*/ 59158 w 816395"/>
                  <a:gd name="connsiteY5" fmla="*/ 176213 h 819570"/>
                  <a:gd name="connsiteX6" fmla="*/ 78208 w 816395"/>
                  <a:gd name="connsiteY6" fmla="*/ 152400 h 819570"/>
                  <a:gd name="connsiteX7" fmla="*/ 106783 w 816395"/>
                  <a:gd name="connsiteY7" fmla="*/ 133350 h 819570"/>
                  <a:gd name="connsiteX8" fmla="*/ 111545 w 816395"/>
                  <a:gd name="connsiteY8" fmla="*/ 95250 h 819570"/>
                  <a:gd name="connsiteX9" fmla="*/ 140120 w 816395"/>
                  <a:gd name="connsiteY9" fmla="*/ 90488 h 819570"/>
                  <a:gd name="connsiteX10" fmla="*/ 130595 w 816395"/>
                  <a:gd name="connsiteY10" fmla="*/ 76200 h 819570"/>
                  <a:gd name="connsiteX11" fmla="*/ 116308 w 816395"/>
                  <a:gd name="connsiteY11" fmla="*/ 71438 h 819570"/>
                  <a:gd name="connsiteX12" fmla="*/ 121070 w 816395"/>
                  <a:gd name="connsiteY12" fmla="*/ 52388 h 819570"/>
                  <a:gd name="connsiteX13" fmla="*/ 135358 w 816395"/>
                  <a:gd name="connsiteY13" fmla="*/ 47625 h 819570"/>
                  <a:gd name="connsiteX14" fmla="*/ 154408 w 816395"/>
                  <a:gd name="connsiteY14" fmla="*/ 42863 h 819570"/>
                  <a:gd name="connsiteX15" fmla="*/ 159170 w 816395"/>
                  <a:gd name="connsiteY15" fmla="*/ 28575 h 819570"/>
                  <a:gd name="connsiteX16" fmla="*/ 154408 w 816395"/>
                  <a:gd name="connsiteY16" fmla="*/ 14288 h 819570"/>
                  <a:gd name="connsiteX17" fmla="*/ 187745 w 816395"/>
                  <a:gd name="connsiteY17" fmla="*/ 0 h 819570"/>
                  <a:gd name="connsiteX18" fmla="*/ 225845 w 816395"/>
                  <a:gd name="connsiteY18" fmla="*/ 9525 h 819570"/>
                  <a:gd name="connsiteX19" fmla="*/ 235370 w 816395"/>
                  <a:gd name="connsiteY19" fmla="*/ 23813 h 819570"/>
                  <a:gd name="connsiteX20" fmla="*/ 263945 w 816395"/>
                  <a:gd name="connsiteY20" fmla="*/ 42863 h 819570"/>
                  <a:gd name="connsiteX21" fmla="*/ 278233 w 816395"/>
                  <a:gd name="connsiteY21" fmla="*/ 52388 h 819570"/>
                  <a:gd name="connsiteX22" fmla="*/ 292520 w 816395"/>
                  <a:gd name="connsiteY22" fmla="*/ 66675 h 819570"/>
                  <a:gd name="connsiteX23" fmla="*/ 297283 w 816395"/>
                  <a:gd name="connsiteY23" fmla="*/ 80963 h 819570"/>
                  <a:gd name="connsiteX24" fmla="*/ 325858 w 816395"/>
                  <a:gd name="connsiteY24" fmla="*/ 95250 h 819570"/>
                  <a:gd name="connsiteX25" fmla="*/ 340145 w 816395"/>
                  <a:gd name="connsiteY25" fmla="*/ 147638 h 819570"/>
                  <a:gd name="connsiteX26" fmla="*/ 383008 w 816395"/>
                  <a:gd name="connsiteY26" fmla="*/ 166688 h 819570"/>
                  <a:gd name="connsiteX27" fmla="*/ 392533 w 816395"/>
                  <a:gd name="connsiteY27" fmla="*/ 180975 h 819570"/>
                  <a:gd name="connsiteX28" fmla="*/ 406820 w 816395"/>
                  <a:gd name="connsiteY28" fmla="*/ 190500 h 819570"/>
                  <a:gd name="connsiteX29" fmla="*/ 411583 w 816395"/>
                  <a:gd name="connsiteY29" fmla="*/ 204788 h 819570"/>
                  <a:gd name="connsiteX30" fmla="*/ 435395 w 816395"/>
                  <a:gd name="connsiteY30" fmla="*/ 228600 h 819570"/>
                  <a:gd name="connsiteX31" fmla="*/ 525883 w 816395"/>
                  <a:gd name="connsiteY31" fmla="*/ 233363 h 819570"/>
                  <a:gd name="connsiteX32" fmla="*/ 530645 w 816395"/>
                  <a:gd name="connsiteY32" fmla="*/ 252413 h 819570"/>
                  <a:gd name="connsiteX33" fmla="*/ 549695 w 816395"/>
                  <a:gd name="connsiteY33" fmla="*/ 280988 h 819570"/>
                  <a:gd name="connsiteX34" fmla="*/ 554458 w 816395"/>
                  <a:gd name="connsiteY34" fmla="*/ 319088 h 819570"/>
                  <a:gd name="connsiteX35" fmla="*/ 583033 w 816395"/>
                  <a:gd name="connsiteY35" fmla="*/ 328613 h 819570"/>
                  <a:gd name="connsiteX36" fmla="*/ 559220 w 816395"/>
                  <a:gd name="connsiteY36" fmla="*/ 376238 h 819570"/>
                  <a:gd name="connsiteX37" fmla="*/ 549695 w 816395"/>
                  <a:gd name="connsiteY37" fmla="*/ 390525 h 819570"/>
                  <a:gd name="connsiteX38" fmla="*/ 554458 w 816395"/>
                  <a:gd name="connsiteY38" fmla="*/ 419100 h 819570"/>
                  <a:gd name="connsiteX39" fmla="*/ 583033 w 816395"/>
                  <a:gd name="connsiteY39" fmla="*/ 428625 h 819570"/>
                  <a:gd name="connsiteX40" fmla="*/ 606845 w 816395"/>
                  <a:gd name="connsiteY40" fmla="*/ 409575 h 819570"/>
                  <a:gd name="connsiteX41" fmla="*/ 621133 w 816395"/>
                  <a:gd name="connsiteY41" fmla="*/ 404813 h 819570"/>
                  <a:gd name="connsiteX42" fmla="*/ 663995 w 816395"/>
                  <a:gd name="connsiteY42" fmla="*/ 400050 h 819570"/>
                  <a:gd name="connsiteX43" fmla="*/ 711620 w 816395"/>
                  <a:gd name="connsiteY43" fmla="*/ 395288 h 819570"/>
                  <a:gd name="connsiteX44" fmla="*/ 725908 w 816395"/>
                  <a:gd name="connsiteY44" fmla="*/ 390525 h 819570"/>
                  <a:gd name="connsiteX45" fmla="*/ 778295 w 816395"/>
                  <a:gd name="connsiteY45" fmla="*/ 376238 h 819570"/>
                  <a:gd name="connsiteX46" fmla="*/ 792583 w 816395"/>
                  <a:gd name="connsiteY46" fmla="*/ 385763 h 819570"/>
                  <a:gd name="connsiteX47" fmla="*/ 802108 w 816395"/>
                  <a:gd name="connsiteY47" fmla="*/ 423863 h 819570"/>
                  <a:gd name="connsiteX48" fmla="*/ 806870 w 816395"/>
                  <a:gd name="connsiteY48" fmla="*/ 457200 h 819570"/>
                  <a:gd name="connsiteX49" fmla="*/ 816395 w 816395"/>
                  <a:gd name="connsiteY49" fmla="*/ 490538 h 819570"/>
                  <a:gd name="connsiteX50" fmla="*/ 811633 w 816395"/>
                  <a:gd name="connsiteY50" fmla="*/ 519113 h 819570"/>
                  <a:gd name="connsiteX51" fmla="*/ 764008 w 816395"/>
                  <a:gd name="connsiteY51" fmla="*/ 533400 h 819570"/>
                  <a:gd name="connsiteX52" fmla="*/ 744958 w 816395"/>
                  <a:gd name="connsiteY52" fmla="*/ 528638 h 819570"/>
                  <a:gd name="connsiteX53" fmla="*/ 735433 w 816395"/>
                  <a:gd name="connsiteY53" fmla="*/ 514350 h 819570"/>
                  <a:gd name="connsiteX54" fmla="*/ 706858 w 816395"/>
                  <a:gd name="connsiteY54" fmla="*/ 495300 h 819570"/>
                  <a:gd name="connsiteX55" fmla="*/ 663995 w 816395"/>
                  <a:gd name="connsiteY55" fmla="*/ 504825 h 819570"/>
                  <a:gd name="connsiteX56" fmla="*/ 640183 w 816395"/>
                  <a:gd name="connsiteY56" fmla="*/ 533400 h 819570"/>
                  <a:gd name="connsiteX57" fmla="*/ 654470 w 816395"/>
                  <a:gd name="connsiteY57" fmla="*/ 542925 h 819570"/>
                  <a:gd name="connsiteX58" fmla="*/ 697333 w 816395"/>
                  <a:gd name="connsiteY58" fmla="*/ 552450 h 819570"/>
                  <a:gd name="connsiteX59" fmla="*/ 725908 w 816395"/>
                  <a:gd name="connsiteY59" fmla="*/ 566738 h 819570"/>
                  <a:gd name="connsiteX60" fmla="*/ 711620 w 816395"/>
                  <a:gd name="connsiteY60" fmla="*/ 581025 h 819570"/>
                  <a:gd name="connsiteX61" fmla="*/ 668758 w 816395"/>
                  <a:gd name="connsiteY61" fmla="*/ 604838 h 819570"/>
                  <a:gd name="connsiteX62" fmla="*/ 635420 w 816395"/>
                  <a:gd name="connsiteY62" fmla="*/ 619125 h 819570"/>
                  <a:gd name="connsiteX63" fmla="*/ 606845 w 816395"/>
                  <a:gd name="connsiteY63" fmla="*/ 642938 h 819570"/>
                  <a:gd name="connsiteX64" fmla="*/ 563983 w 816395"/>
                  <a:gd name="connsiteY64" fmla="*/ 666750 h 819570"/>
                  <a:gd name="connsiteX65" fmla="*/ 549695 w 816395"/>
                  <a:gd name="connsiteY65" fmla="*/ 676275 h 819570"/>
                  <a:gd name="connsiteX66" fmla="*/ 502070 w 816395"/>
                  <a:gd name="connsiteY66" fmla="*/ 700088 h 819570"/>
                  <a:gd name="connsiteX67" fmla="*/ 478258 w 816395"/>
                  <a:gd name="connsiteY67" fmla="*/ 733425 h 819570"/>
                  <a:gd name="connsiteX68" fmla="*/ 449683 w 816395"/>
                  <a:gd name="connsiteY68" fmla="*/ 742950 h 819570"/>
                  <a:gd name="connsiteX69" fmla="*/ 435395 w 816395"/>
                  <a:gd name="connsiteY69" fmla="*/ 747713 h 819570"/>
                  <a:gd name="connsiteX70" fmla="*/ 406820 w 816395"/>
                  <a:gd name="connsiteY70" fmla="*/ 771525 h 819570"/>
                  <a:gd name="connsiteX71" fmla="*/ 387770 w 816395"/>
                  <a:gd name="connsiteY71" fmla="*/ 819150 h 819570"/>
                  <a:gd name="connsiteX72" fmla="*/ 363958 w 816395"/>
                  <a:gd name="connsiteY72" fmla="*/ 814388 h 819570"/>
                  <a:gd name="connsiteX73" fmla="*/ 359195 w 816395"/>
                  <a:gd name="connsiteY73" fmla="*/ 795338 h 819570"/>
                  <a:gd name="connsiteX74" fmla="*/ 344908 w 816395"/>
                  <a:gd name="connsiteY74" fmla="*/ 790575 h 819570"/>
                  <a:gd name="connsiteX75" fmla="*/ 244895 w 816395"/>
                  <a:gd name="connsiteY75" fmla="*/ 790575 h 819570"/>
                  <a:gd name="connsiteX76" fmla="*/ 254420 w 816395"/>
                  <a:gd name="connsiteY76" fmla="*/ 771525 h 819570"/>
                  <a:gd name="connsiteX77" fmla="*/ 259183 w 816395"/>
                  <a:gd name="connsiteY77" fmla="*/ 747713 h 819570"/>
                  <a:gd name="connsiteX78" fmla="*/ 259183 w 816395"/>
                  <a:gd name="connsiteY78" fmla="*/ 690563 h 819570"/>
                  <a:gd name="connsiteX79" fmla="*/ 230608 w 816395"/>
                  <a:gd name="connsiteY79" fmla="*/ 681038 h 819570"/>
                  <a:gd name="connsiteX80" fmla="*/ 225845 w 816395"/>
                  <a:gd name="connsiteY80" fmla="*/ 666750 h 819570"/>
                  <a:gd name="connsiteX81" fmla="*/ 244895 w 816395"/>
                  <a:gd name="connsiteY81" fmla="*/ 657225 h 819570"/>
                  <a:gd name="connsiteX82" fmla="*/ 273470 w 816395"/>
                  <a:gd name="connsiteY82" fmla="*/ 647700 h 819570"/>
                  <a:gd name="connsiteX83" fmla="*/ 287758 w 816395"/>
                  <a:gd name="connsiteY83" fmla="*/ 642938 h 819570"/>
                  <a:gd name="connsiteX84" fmla="*/ 302045 w 816395"/>
                  <a:gd name="connsiteY84" fmla="*/ 638175 h 819570"/>
                  <a:gd name="connsiteX85" fmla="*/ 335383 w 816395"/>
                  <a:gd name="connsiteY85" fmla="*/ 628650 h 819570"/>
                  <a:gd name="connsiteX86" fmla="*/ 344908 w 816395"/>
                  <a:gd name="connsiteY86" fmla="*/ 614363 h 819570"/>
                  <a:gd name="connsiteX87" fmla="*/ 344908 w 816395"/>
                  <a:gd name="connsiteY87" fmla="*/ 571500 h 819570"/>
                  <a:gd name="connsiteX88" fmla="*/ 316333 w 816395"/>
                  <a:gd name="connsiteY88" fmla="*/ 561975 h 819570"/>
                  <a:gd name="connsiteX89" fmla="*/ 302045 w 816395"/>
                  <a:gd name="connsiteY89" fmla="*/ 552450 h 819570"/>
                  <a:gd name="connsiteX90" fmla="*/ 268708 w 816395"/>
                  <a:gd name="connsiteY90" fmla="*/ 519113 h 819570"/>
                  <a:gd name="connsiteX91" fmla="*/ 225845 w 816395"/>
                  <a:gd name="connsiteY91" fmla="*/ 495300 h 819570"/>
                  <a:gd name="connsiteX92" fmla="*/ 211558 w 816395"/>
                  <a:gd name="connsiteY92" fmla="*/ 490538 h 819570"/>
                  <a:gd name="connsiteX93" fmla="*/ 182983 w 816395"/>
                  <a:gd name="connsiteY93" fmla="*/ 471488 h 819570"/>
                  <a:gd name="connsiteX94" fmla="*/ 173458 w 816395"/>
                  <a:gd name="connsiteY94" fmla="*/ 457200 h 819570"/>
                  <a:gd name="connsiteX95" fmla="*/ 163933 w 816395"/>
                  <a:gd name="connsiteY95" fmla="*/ 428625 h 819570"/>
                  <a:gd name="connsiteX96" fmla="*/ 149645 w 816395"/>
                  <a:gd name="connsiteY96" fmla="*/ 414338 h 819570"/>
                  <a:gd name="connsiteX97" fmla="*/ 135358 w 816395"/>
                  <a:gd name="connsiteY97" fmla="*/ 385763 h 819570"/>
                  <a:gd name="connsiteX98" fmla="*/ 130595 w 816395"/>
                  <a:gd name="connsiteY98" fmla="*/ 371475 h 819570"/>
                  <a:gd name="connsiteX99" fmla="*/ 106783 w 816395"/>
                  <a:gd name="connsiteY99" fmla="*/ 342900 h 819570"/>
                  <a:gd name="connsiteX100" fmla="*/ 92495 w 816395"/>
                  <a:gd name="connsiteY100" fmla="*/ 338138 h 819570"/>
                  <a:gd name="connsiteX101" fmla="*/ 59158 w 816395"/>
                  <a:gd name="connsiteY101" fmla="*/ 314325 h 819570"/>
                  <a:gd name="connsiteX102" fmla="*/ 30583 w 816395"/>
                  <a:gd name="connsiteY102" fmla="*/ 304800 h 819570"/>
                  <a:gd name="connsiteX103" fmla="*/ 6770 w 816395"/>
                  <a:gd name="connsiteY103" fmla="*/ 295275 h 819570"/>
                  <a:gd name="connsiteX104" fmla="*/ 6770 w 816395"/>
                  <a:gd name="connsiteY104" fmla="*/ 247650 h 819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816395" h="819570">
                    <a:moveTo>
                      <a:pt x="6770" y="247650"/>
                    </a:moveTo>
                    <a:cubicBezTo>
                      <a:pt x="11532" y="237331"/>
                      <a:pt x="30069" y="241278"/>
                      <a:pt x="35345" y="233363"/>
                    </a:cubicBezTo>
                    <a:cubicBezTo>
                      <a:pt x="38976" y="227917"/>
                      <a:pt x="34782" y="218117"/>
                      <a:pt x="40108" y="214313"/>
                    </a:cubicBezTo>
                    <a:cubicBezTo>
                      <a:pt x="47966" y="208700"/>
                      <a:pt x="59158" y="211138"/>
                      <a:pt x="68683" y="209550"/>
                    </a:cubicBezTo>
                    <a:cubicBezTo>
                      <a:pt x="67095" y="203200"/>
                      <a:pt x="65718" y="196794"/>
                      <a:pt x="63920" y="190500"/>
                    </a:cubicBezTo>
                    <a:cubicBezTo>
                      <a:pt x="62541" y="185673"/>
                      <a:pt x="59158" y="181233"/>
                      <a:pt x="59158" y="176213"/>
                    </a:cubicBezTo>
                    <a:cubicBezTo>
                      <a:pt x="59158" y="159272"/>
                      <a:pt x="67236" y="161543"/>
                      <a:pt x="78208" y="152400"/>
                    </a:cubicBezTo>
                    <a:cubicBezTo>
                      <a:pt x="101992" y="132581"/>
                      <a:pt x="81673" y="141721"/>
                      <a:pt x="106783" y="133350"/>
                    </a:cubicBezTo>
                    <a:cubicBezTo>
                      <a:pt x="108370" y="120650"/>
                      <a:pt x="103687" y="105353"/>
                      <a:pt x="111545" y="95250"/>
                    </a:cubicBezTo>
                    <a:cubicBezTo>
                      <a:pt x="117473" y="87628"/>
                      <a:pt x="133292" y="97316"/>
                      <a:pt x="140120" y="90488"/>
                    </a:cubicBezTo>
                    <a:cubicBezTo>
                      <a:pt x="144167" y="86441"/>
                      <a:pt x="135065" y="79776"/>
                      <a:pt x="130595" y="76200"/>
                    </a:cubicBezTo>
                    <a:cubicBezTo>
                      <a:pt x="126675" y="73064"/>
                      <a:pt x="121070" y="73025"/>
                      <a:pt x="116308" y="71438"/>
                    </a:cubicBezTo>
                    <a:cubicBezTo>
                      <a:pt x="117895" y="65088"/>
                      <a:pt x="116981" y="57499"/>
                      <a:pt x="121070" y="52388"/>
                    </a:cubicBezTo>
                    <a:cubicBezTo>
                      <a:pt x="124206" y="48468"/>
                      <a:pt x="130531" y="49004"/>
                      <a:pt x="135358" y="47625"/>
                    </a:cubicBezTo>
                    <a:cubicBezTo>
                      <a:pt x="141652" y="45827"/>
                      <a:pt x="148058" y="44450"/>
                      <a:pt x="154408" y="42863"/>
                    </a:cubicBezTo>
                    <a:cubicBezTo>
                      <a:pt x="155995" y="38100"/>
                      <a:pt x="159170" y="33595"/>
                      <a:pt x="159170" y="28575"/>
                    </a:cubicBezTo>
                    <a:cubicBezTo>
                      <a:pt x="159170" y="23555"/>
                      <a:pt x="151825" y="18592"/>
                      <a:pt x="154408" y="14288"/>
                    </a:cubicBezTo>
                    <a:cubicBezTo>
                      <a:pt x="157350" y="9385"/>
                      <a:pt x="181288" y="2153"/>
                      <a:pt x="187745" y="0"/>
                    </a:cubicBezTo>
                    <a:cubicBezTo>
                      <a:pt x="188927" y="236"/>
                      <a:pt x="220965" y="5621"/>
                      <a:pt x="225845" y="9525"/>
                    </a:cubicBezTo>
                    <a:cubicBezTo>
                      <a:pt x="230315" y="13101"/>
                      <a:pt x="231062" y="20044"/>
                      <a:pt x="235370" y="23813"/>
                    </a:cubicBezTo>
                    <a:cubicBezTo>
                      <a:pt x="243985" y="31351"/>
                      <a:pt x="254420" y="36513"/>
                      <a:pt x="263945" y="42863"/>
                    </a:cubicBezTo>
                    <a:cubicBezTo>
                      <a:pt x="268708" y="46038"/>
                      <a:pt x="274186" y="48341"/>
                      <a:pt x="278233" y="52388"/>
                    </a:cubicBezTo>
                    <a:lnTo>
                      <a:pt x="292520" y="66675"/>
                    </a:lnTo>
                    <a:cubicBezTo>
                      <a:pt x="294108" y="71438"/>
                      <a:pt x="294147" y="77043"/>
                      <a:pt x="297283" y="80963"/>
                    </a:cubicBezTo>
                    <a:cubicBezTo>
                      <a:pt x="303998" y="89357"/>
                      <a:pt x="316445" y="92113"/>
                      <a:pt x="325858" y="95250"/>
                    </a:cubicBezTo>
                    <a:cubicBezTo>
                      <a:pt x="327022" y="101071"/>
                      <a:pt x="334965" y="145911"/>
                      <a:pt x="340145" y="147638"/>
                    </a:cubicBezTo>
                    <a:cubicBezTo>
                      <a:pt x="374150" y="158973"/>
                      <a:pt x="360366" y="151594"/>
                      <a:pt x="383008" y="166688"/>
                    </a:cubicBezTo>
                    <a:cubicBezTo>
                      <a:pt x="386183" y="171450"/>
                      <a:pt x="388486" y="176928"/>
                      <a:pt x="392533" y="180975"/>
                    </a:cubicBezTo>
                    <a:cubicBezTo>
                      <a:pt x="396580" y="185022"/>
                      <a:pt x="403244" y="186031"/>
                      <a:pt x="406820" y="190500"/>
                    </a:cubicBezTo>
                    <a:cubicBezTo>
                      <a:pt x="409956" y="194420"/>
                      <a:pt x="409338" y="200298"/>
                      <a:pt x="411583" y="204788"/>
                    </a:cubicBezTo>
                    <a:cubicBezTo>
                      <a:pt x="415455" y="212531"/>
                      <a:pt x="425174" y="227206"/>
                      <a:pt x="435395" y="228600"/>
                    </a:cubicBezTo>
                    <a:cubicBezTo>
                      <a:pt x="465322" y="232681"/>
                      <a:pt x="495720" y="231775"/>
                      <a:pt x="525883" y="233363"/>
                    </a:cubicBezTo>
                    <a:cubicBezTo>
                      <a:pt x="527470" y="239713"/>
                      <a:pt x="527718" y="246559"/>
                      <a:pt x="530645" y="252413"/>
                    </a:cubicBezTo>
                    <a:cubicBezTo>
                      <a:pt x="535764" y="262652"/>
                      <a:pt x="549695" y="280988"/>
                      <a:pt x="549695" y="280988"/>
                    </a:cubicBezTo>
                    <a:cubicBezTo>
                      <a:pt x="551283" y="293688"/>
                      <a:pt x="547118" y="308603"/>
                      <a:pt x="554458" y="319088"/>
                    </a:cubicBezTo>
                    <a:cubicBezTo>
                      <a:pt x="560216" y="327313"/>
                      <a:pt x="583033" y="328613"/>
                      <a:pt x="583033" y="328613"/>
                    </a:cubicBezTo>
                    <a:cubicBezTo>
                      <a:pt x="575493" y="358768"/>
                      <a:pt x="581901" y="342217"/>
                      <a:pt x="559220" y="376238"/>
                    </a:cubicBezTo>
                    <a:lnTo>
                      <a:pt x="549695" y="390525"/>
                    </a:lnTo>
                    <a:cubicBezTo>
                      <a:pt x="551283" y="400050"/>
                      <a:pt x="548099" y="411833"/>
                      <a:pt x="554458" y="419100"/>
                    </a:cubicBezTo>
                    <a:cubicBezTo>
                      <a:pt x="561070" y="426656"/>
                      <a:pt x="583033" y="428625"/>
                      <a:pt x="583033" y="428625"/>
                    </a:cubicBezTo>
                    <a:cubicBezTo>
                      <a:pt x="618945" y="416655"/>
                      <a:pt x="576070" y="434195"/>
                      <a:pt x="606845" y="409575"/>
                    </a:cubicBezTo>
                    <a:cubicBezTo>
                      <a:pt x="610765" y="406439"/>
                      <a:pt x="616370" y="406400"/>
                      <a:pt x="621133" y="404813"/>
                    </a:cubicBezTo>
                    <a:cubicBezTo>
                      <a:pt x="648525" y="386551"/>
                      <a:pt x="621220" y="400050"/>
                      <a:pt x="663995" y="400050"/>
                    </a:cubicBezTo>
                    <a:cubicBezTo>
                      <a:pt x="679949" y="400050"/>
                      <a:pt x="695745" y="396875"/>
                      <a:pt x="711620" y="395288"/>
                    </a:cubicBezTo>
                    <a:cubicBezTo>
                      <a:pt x="716383" y="393700"/>
                      <a:pt x="721065" y="391846"/>
                      <a:pt x="725908" y="390525"/>
                    </a:cubicBezTo>
                    <a:cubicBezTo>
                      <a:pt x="785005" y="374407"/>
                      <a:pt x="745405" y="387201"/>
                      <a:pt x="778295" y="376238"/>
                    </a:cubicBezTo>
                    <a:cubicBezTo>
                      <a:pt x="783058" y="379413"/>
                      <a:pt x="789007" y="381293"/>
                      <a:pt x="792583" y="385763"/>
                    </a:cubicBezTo>
                    <a:cubicBezTo>
                      <a:pt x="796456" y="390604"/>
                      <a:pt x="801921" y="422743"/>
                      <a:pt x="802108" y="423863"/>
                    </a:cubicBezTo>
                    <a:cubicBezTo>
                      <a:pt x="803953" y="434935"/>
                      <a:pt x="804862" y="446156"/>
                      <a:pt x="806870" y="457200"/>
                    </a:cubicBezTo>
                    <a:cubicBezTo>
                      <a:pt x="809261" y="470349"/>
                      <a:pt x="812317" y="478302"/>
                      <a:pt x="816395" y="490538"/>
                    </a:cubicBezTo>
                    <a:cubicBezTo>
                      <a:pt x="814808" y="500063"/>
                      <a:pt x="815951" y="510476"/>
                      <a:pt x="811633" y="519113"/>
                    </a:cubicBezTo>
                    <a:cubicBezTo>
                      <a:pt x="804969" y="532441"/>
                      <a:pt x="769744" y="532581"/>
                      <a:pt x="764008" y="533400"/>
                    </a:cubicBezTo>
                    <a:cubicBezTo>
                      <a:pt x="757658" y="531813"/>
                      <a:pt x="750404" y="532269"/>
                      <a:pt x="744958" y="528638"/>
                    </a:cubicBezTo>
                    <a:cubicBezTo>
                      <a:pt x="740195" y="525463"/>
                      <a:pt x="739097" y="518747"/>
                      <a:pt x="735433" y="514350"/>
                    </a:cubicBezTo>
                    <a:cubicBezTo>
                      <a:pt x="721713" y="497886"/>
                      <a:pt x="724465" y="501170"/>
                      <a:pt x="706858" y="495300"/>
                    </a:cubicBezTo>
                    <a:cubicBezTo>
                      <a:pt x="703406" y="495875"/>
                      <a:pt x="671809" y="499616"/>
                      <a:pt x="663995" y="504825"/>
                    </a:cubicBezTo>
                    <a:cubicBezTo>
                      <a:pt x="652997" y="512157"/>
                      <a:pt x="647210" y="522860"/>
                      <a:pt x="640183" y="533400"/>
                    </a:cubicBezTo>
                    <a:cubicBezTo>
                      <a:pt x="644945" y="536575"/>
                      <a:pt x="649351" y="540365"/>
                      <a:pt x="654470" y="542925"/>
                    </a:cubicBezTo>
                    <a:cubicBezTo>
                      <a:pt x="666196" y="548788"/>
                      <a:pt x="686354" y="550620"/>
                      <a:pt x="697333" y="552450"/>
                    </a:cubicBezTo>
                    <a:cubicBezTo>
                      <a:pt x="700856" y="553625"/>
                      <a:pt x="725908" y="560584"/>
                      <a:pt x="725908" y="566738"/>
                    </a:cubicBezTo>
                    <a:cubicBezTo>
                      <a:pt x="725908" y="573473"/>
                      <a:pt x="716936" y="576890"/>
                      <a:pt x="711620" y="581025"/>
                    </a:cubicBezTo>
                    <a:cubicBezTo>
                      <a:pt x="657562" y="623069"/>
                      <a:pt x="703248" y="587592"/>
                      <a:pt x="668758" y="604838"/>
                    </a:cubicBezTo>
                    <a:cubicBezTo>
                      <a:pt x="635873" y="621281"/>
                      <a:pt x="675061" y="609216"/>
                      <a:pt x="635420" y="619125"/>
                    </a:cubicBezTo>
                    <a:cubicBezTo>
                      <a:pt x="584361" y="653165"/>
                      <a:pt x="661857" y="600151"/>
                      <a:pt x="606845" y="642938"/>
                    </a:cubicBezTo>
                    <a:cubicBezTo>
                      <a:pt x="582281" y="662044"/>
                      <a:pt x="585540" y="659565"/>
                      <a:pt x="563983" y="666750"/>
                    </a:cubicBezTo>
                    <a:cubicBezTo>
                      <a:pt x="559220" y="669925"/>
                      <a:pt x="554926" y="673950"/>
                      <a:pt x="549695" y="676275"/>
                    </a:cubicBezTo>
                    <a:cubicBezTo>
                      <a:pt x="521783" y="688680"/>
                      <a:pt x="522675" y="679483"/>
                      <a:pt x="502070" y="700088"/>
                    </a:cubicBezTo>
                    <a:cubicBezTo>
                      <a:pt x="492811" y="709347"/>
                      <a:pt x="489504" y="725928"/>
                      <a:pt x="478258" y="733425"/>
                    </a:cubicBezTo>
                    <a:cubicBezTo>
                      <a:pt x="469904" y="738994"/>
                      <a:pt x="459208" y="739775"/>
                      <a:pt x="449683" y="742950"/>
                    </a:cubicBezTo>
                    <a:cubicBezTo>
                      <a:pt x="444920" y="744538"/>
                      <a:pt x="439572" y="744928"/>
                      <a:pt x="435395" y="747713"/>
                    </a:cubicBezTo>
                    <a:cubicBezTo>
                      <a:pt x="415504" y="760974"/>
                      <a:pt x="425155" y="753191"/>
                      <a:pt x="406820" y="771525"/>
                    </a:cubicBezTo>
                    <a:cubicBezTo>
                      <a:pt x="395050" y="806835"/>
                      <a:pt x="401785" y="791120"/>
                      <a:pt x="387770" y="819150"/>
                    </a:cubicBezTo>
                    <a:cubicBezTo>
                      <a:pt x="379833" y="817563"/>
                      <a:pt x="370176" y="819570"/>
                      <a:pt x="363958" y="814388"/>
                    </a:cubicBezTo>
                    <a:cubicBezTo>
                      <a:pt x="358930" y="810198"/>
                      <a:pt x="363284" y="800449"/>
                      <a:pt x="359195" y="795338"/>
                    </a:cubicBezTo>
                    <a:cubicBezTo>
                      <a:pt x="356059" y="791418"/>
                      <a:pt x="349670" y="792163"/>
                      <a:pt x="344908" y="790575"/>
                    </a:cubicBezTo>
                    <a:cubicBezTo>
                      <a:pt x="313718" y="795031"/>
                      <a:pt x="274720" y="803002"/>
                      <a:pt x="244895" y="790575"/>
                    </a:cubicBezTo>
                    <a:cubicBezTo>
                      <a:pt x="238342" y="787844"/>
                      <a:pt x="251245" y="777875"/>
                      <a:pt x="254420" y="771525"/>
                    </a:cubicBezTo>
                    <a:cubicBezTo>
                      <a:pt x="256008" y="763588"/>
                      <a:pt x="257220" y="755566"/>
                      <a:pt x="259183" y="747713"/>
                    </a:cubicBezTo>
                    <a:cubicBezTo>
                      <a:pt x="264345" y="727066"/>
                      <a:pt x="276370" y="717571"/>
                      <a:pt x="259183" y="690563"/>
                    </a:cubicBezTo>
                    <a:cubicBezTo>
                      <a:pt x="253793" y="682092"/>
                      <a:pt x="230608" y="681038"/>
                      <a:pt x="230608" y="681038"/>
                    </a:cubicBezTo>
                    <a:cubicBezTo>
                      <a:pt x="229020" y="676275"/>
                      <a:pt x="223262" y="671055"/>
                      <a:pt x="225845" y="666750"/>
                    </a:cubicBezTo>
                    <a:cubicBezTo>
                      <a:pt x="229498" y="660662"/>
                      <a:pt x="238303" y="659862"/>
                      <a:pt x="244895" y="657225"/>
                    </a:cubicBezTo>
                    <a:cubicBezTo>
                      <a:pt x="254217" y="653496"/>
                      <a:pt x="263945" y="650875"/>
                      <a:pt x="273470" y="647700"/>
                    </a:cubicBezTo>
                    <a:lnTo>
                      <a:pt x="287758" y="642938"/>
                    </a:lnTo>
                    <a:cubicBezTo>
                      <a:pt x="292520" y="641351"/>
                      <a:pt x="297175" y="639392"/>
                      <a:pt x="302045" y="638175"/>
                    </a:cubicBezTo>
                    <a:cubicBezTo>
                      <a:pt x="325965" y="632196"/>
                      <a:pt x="314886" y="635483"/>
                      <a:pt x="335383" y="628650"/>
                    </a:cubicBezTo>
                    <a:cubicBezTo>
                      <a:pt x="338558" y="623888"/>
                      <a:pt x="342348" y="619482"/>
                      <a:pt x="344908" y="614363"/>
                    </a:cubicBezTo>
                    <a:cubicBezTo>
                      <a:pt x="350721" y="602736"/>
                      <a:pt x="354346" y="582287"/>
                      <a:pt x="344908" y="571500"/>
                    </a:cubicBezTo>
                    <a:cubicBezTo>
                      <a:pt x="338297" y="563944"/>
                      <a:pt x="324687" y="567544"/>
                      <a:pt x="316333" y="561975"/>
                    </a:cubicBezTo>
                    <a:lnTo>
                      <a:pt x="302045" y="552450"/>
                    </a:lnTo>
                    <a:cubicBezTo>
                      <a:pt x="280210" y="519698"/>
                      <a:pt x="293855" y="527495"/>
                      <a:pt x="268708" y="519113"/>
                    </a:cubicBezTo>
                    <a:cubicBezTo>
                      <a:pt x="247321" y="497726"/>
                      <a:pt x="260809" y="506955"/>
                      <a:pt x="225845" y="495300"/>
                    </a:cubicBezTo>
                    <a:lnTo>
                      <a:pt x="211558" y="490538"/>
                    </a:lnTo>
                    <a:cubicBezTo>
                      <a:pt x="202033" y="484188"/>
                      <a:pt x="189333" y="481013"/>
                      <a:pt x="182983" y="471488"/>
                    </a:cubicBezTo>
                    <a:cubicBezTo>
                      <a:pt x="179808" y="466725"/>
                      <a:pt x="175783" y="462431"/>
                      <a:pt x="173458" y="457200"/>
                    </a:cubicBezTo>
                    <a:cubicBezTo>
                      <a:pt x="169380" y="448025"/>
                      <a:pt x="171033" y="435724"/>
                      <a:pt x="163933" y="428625"/>
                    </a:cubicBezTo>
                    <a:lnTo>
                      <a:pt x="149645" y="414338"/>
                    </a:lnTo>
                    <a:cubicBezTo>
                      <a:pt x="137678" y="378431"/>
                      <a:pt x="153819" y="422685"/>
                      <a:pt x="135358" y="385763"/>
                    </a:cubicBezTo>
                    <a:cubicBezTo>
                      <a:pt x="133113" y="381273"/>
                      <a:pt x="132840" y="375965"/>
                      <a:pt x="130595" y="371475"/>
                    </a:cubicBezTo>
                    <a:cubicBezTo>
                      <a:pt x="126203" y="362691"/>
                      <a:pt x="114681" y="348165"/>
                      <a:pt x="106783" y="342900"/>
                    </a:cubicBezTo>
                    <a:cubicBezTo>
                      <a:pt x="102606" y="340115"/>
                      <a:pt x="97258" y="339725"/>
                      <a:pt x="92495" y="338138"/>
                    </a:cubicBezTo>
                    <a:cubicBezTo>
                      <a:pt x="89937" y="336220"/>
                      <a:pt x="64855" y="316857"/>
                      <a:pt x="59158" y="314325"/>
                    </a:cubicBezTo>
                    <a:cubicBezTo>
                      <a:pt x="49983" y="310247"/>
                      <a:pt x="39905" y="308529"/>
                      <a:pt x="30583" y="304800"/>
                    </a:cubicBezTo>
                    <a:lnTo>
                      <a:pt x="6770" y="295275"/>
                    </a:lnTo>
                    <a:cubicBezTo>
                      <a:pt x="0" y="274964"/>
                      <a:pt x="2008" y="257969"/>
                      <a:pt x="6770" y="24765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46" name="Полилиния 145"/>
              <p:cNvSpPr/>
              <p:nvPr/>
            </p:nvSpPr>
            <p:spPr>
              <a:xfrm>
                <a:off x="3260055" y="2056165"/>
                <a:ext cx="851677" cy="1094981"/>
              </a:xfrm>
              <a:custGeom>
                <a:avLst/>
                <a:gdLst>
                  <a:gd name="connsiteX0" fmla="*/ 569118 w 1016793"/>
                  <a:gd name="connsiteY0" fmla="*/ 1299960 h 1299960"/>
                  <a:gd name="connsiteX1" fmla="*/ 542925 w 1016793"/>
                  <a:gd name="connsiteY1" fmla="*/ 1288053 h 1299960"/>
                  <a:gd name="connsiteX2" fmla="*/ 535781 w 1016793"/>
                  <a:gd name="connsiteY2" fmla="*/ 1283291 h 1299960"/>
                  <a:gd name="connsiteX3" fmla="*/ 531018 w 1016793"/>
                  <a:gd name="connsiteY3" fmla="*/ 1276147 h 1299960"/>
                  <a:gd name="connsiteX4" fmla="*/ 514350 w 1016793"/>
                  <a:gd name="connsiteY4" fmla="*/ 1266622 h 1299960"/>
                  <a:gd name="connsiteX5" fmla="*/ 492918 w 1016793"/>
                  <a:gd name="connsiteY5" fmla="*/ 1254716 h 1299960"/>
                  <a:gd name="connsiteX6" fmla="*/ 402431 w 1016793"/>
                  <a:gd name="connsiteY6" fmla="*/ 1254716 h 1299960"/>
                  <a:gd name="connsiteX7" fmla="*/ 388143 w 1016793"/>
                  <a:gd name="connsiteY7" fmla="*/ 1249953 h 1299960"/>
                  <a:gd name="connsiteX8" fmla="*/ 381000 w 1016793"/>
                  <a:gd name="connsiteY8" fmla="*/ 1247572 h 1299960"/>
                  <a:gd name="connsiteX9" fmla="*/ 381000 w 1016793"/>
                  <a:gd name="connsiteY9" fmla="*/ 1247572 h 1299960"/>
                  <a:gd name="connsiteX10" fmla="*/ 357187 w 1016793"/>
                  <a:gd name="connsiteY10" fmla="*/ 1245191 h 1299960"/>
                  <a:gd name="connsiteX11" fmla="*/ 342900 w 1016793"/>
                  <a:gd name="connsiteY11" fmla="*/ 1240428 h 1299960"/>
                  <a:gd name="connsiteX12" fmla="*/ 335756 w 1016793"/>
                  <a:gd name="connsiteY12" fmla="*/ 1233285 h 1299960"/>
                  <a:gd name="connsiteX13" fmla="*/ 314325 w 1016793"/>
                  <a:gd name="connsiteY13" fmla="*/ 1230903 h 1299960"/>
                  <a:gd name="connsiteX14" fmla="*/ 276225 w 1016793"/>
                  <a:gd name="connsiteY14" fmla="*/ 1223760 h 1299960"/>
                  <a:gd name="connsiteX15" fmla="*/ 271462 w 1016793"/>
                  <a:gd name="connsiteY15" fmla="*/ 1214235 h 1299960"/>
                  <a:gd name="connsiteX16" fmla="*/ 266700 w 1016793"/>
                  <a:gd name="connsiteY16" fmla="*/ 1207091 h 1299960"/>
                  <a:gd name="connsiteX17" fmla="*/ 273843 w 1016793"/>
                  <a:gd name="connsiteY17" fmla="*/ 1173753 h 1299960"/>
                  <a:gd name="connsiteX18" fmla="*/ 280987 w 1016793"/>
                  <a:gd name="connsiteY18" fmla="*/ 1130891 h 1299960"/>
                  <a:gd name="connsiteX19" fmla="*/ 283368 w 1016793"/>
                  <a:gd name="connsiteY19" fmla="*/ 1109460 h 1299960"/>
                  <a:gd name="connsiteX20" fmla="*/ 288131 w 1016793"/>
                  <a:gd name="connsiteY20" fmla="*/ 1095172 h 1299960"/>
                  <a:gd name="connsiteX21" fmla="*/ 290512 w 1016793"/>
                  <a:gd name="connsiteY21" fmla="*/ 1085647 h 1299960"/>
                  <a:gd name="connsiteX22" fmla="*/ 288131 w 1016793"/>
                  <a:gd name="connsiteY22" fmla="*/ 1007066 h 1299960"/>
                  <a:gd name="connsiteX23" fmla="*/ 285750 w 1016793"/>
                  <a:gd name="connsiteY23" fmla="*/ 992778 h 1299960"/>
                  <a:gd name="connsiteX24" fmla="*/ 280987 w 1016793"/>
                  <a:gd name="connsiteY24" fmla="*/ 985635 h 1299960"/>
                  <a:gd name="connsiteX25" fmla="*/ 276225 w 1016793"/>
                  <a:gd name="connsiteY25" fmla="*/ 976110 h 1299960"/>
                  <a:gd name="connsiteX26" fmla="*/ 271462 w 1016793"/>
                  <a:gd name="connsiteY26" fmla="*/ 961822 h 1299960"/>
                  <a:gd name="connsiteX27" fmla="*/ 269081 w 1016793"/>
                  <a:gd name="connsiteY27" fmla="*/ 949916 h 1299960"/>
                  <a:gd name="connsiteX28" fmla="*/ 261937 w 1016793"/>
                  <a:gd name="connsiteY28" fmla="*/ 945153 h 1299960"/>
                  <a:gd name="connsiteX29" fmla="*/ 254793 w 1016793"/>
                  <a:gd name="connsiteY29" fmla="*/ 968966 h 1299960"/>
                  <a:gd name="connsiteX30" fmla="*/ 240506 w 1016793"/>
                  <a:gd name="connsiteY30" fmla="*/ 978491 h 1299960"/>
                  <a:gd name="connsiteX31" fmla="*/ 216693 w 1016793"/>
                  <a:gd name="connsiteY31" fmla="*/ 997541 h 1299960"/>
                  <a:gd name="connsiteX32" fmla="*/ 202406 w 1016793"/>
                  <a:gd name="connsiteY32" fmla="*/ 1002303 h 1299960"/>
                  <a:gd name="connsiteX33" fmla="*/ 195262 w 1016793"/>
                  <a:gd name="connsiteY33" fmla="*/ 1004685 h 1299960"/>
                  <a:gd name="connsiteX34" fmla="*/ 152400 w 1016793"/>
                  <a:gd name="connsiteY34" fmla="*/ 1002303 h 1299960"/>
                  <a:gd name="connsiteX35" fmla="*/ 147637 w 1016793"/>
                  <a:gd name="connsiteY35" fmla="*/ 988016 h 1299960"/>
                  <a:gd name="connsiteX36" fmla="*/ 154781 w 1016793"/>
                  <a:gd name="connsiteY36" fmla="*/ 985635 h 1299960"/>
                  <a:gd name="connsiteX37" fmla="*/ 157162 w 1016793"/>
                  <a:gd name="connsiteY37" fmla="*/ 978491 h 1299960"/>
                  <a:gd name="connsiteX38" fmla="*/ 154781 w 1016793"/>
                  <a:gd name="connsiteY38" fmla="*/ 940391 h 1299960"/>
                  <a:gd name="connsiteX39" fmla="*/ 138112 w 1016793"/>
                  <a:gd name="connsiteY39" fmla="*/ 933247 h 1299960"/>
                  <a:gd name="connsiteX40" fmla="*/ 128587 w 1016793"/>
                  <a:gd name="connsiteY40" fmla="*/ 938010 h 1299960"/>
                  <a:gd name="connsiteX41" fmla="*/ 121443 w 1016793"/>
                  <a:gd name="connsiteY41" fmla="*/ 952297 h 1299960"/>
                  <a:gd name="connsiteX42" fmla="*/ 114300 w 1016793"/>
                  <a:gd name="connsiteY42" fmla="*/ 959441 h 1299960"/>
                  <a:gd name="connsiteX43" fmla="*/ 85725 w 1016793"/>
                  <a:gd name="connsiteY43" fmla="*/ 957060 h 1299960"/>
                  <a:gd name="connsiteX44" fmla="*/ 64293 w 1016793"/>
                  <a:gd name="connsiteY44" fmla="*/ 942772 h 1299960"/>
                  <a:gd name="connsiteX45" fmla="*/ 59531 w 1016793"/>
                  <a:gd name="connsiteY45" fmla="*/ 935628 h 1299960"/>
                  <a:gd name="connsiteX46" fmla="*/ 61912 w 1016793"/>
                  <a:gd name="connsiteY46" fmla="*/ 926103 h 1299960"/>
                  <a:gd name="connsiteX47" fmla="*/ 69056 w 1016793"/>
                  <a:gd name="connsiteY47" fmla="*/ 921341 h 1299960"/>
                  <a:gd name="connsiteX48" fmla="*/ 76200 w 1016793"/>
                  <a:gd name="connsiteY48" fmla="*/ 914197 h 1299960"/>
                  <a:gd name="connsiteX49" fmla="*/ 100012 w 1016793"/>
                  <a:gd name="connsiteY49" fmla="*/ 899910 h 1299960"/>
                  <a:gd name="connsiteX50" fmla="*/ 109537 w 1016793"/>
                  <a:gd name="connsiteY50" fmla="*/ 885622 h 1299960"/>
                  <a:gd name="connsiteX51" fmla="*/ 114300 w 1016793"/>
                  <a:gd name="connsiteY51" fmla="*/ 878478 h 1299960"/>
                  <a:gd name="connsiteX52" fmla="*/ 116681 w 1016793"/>
                  <a:gd name="connsiteY52" fmla="*/ 871335 h 1299960"/>
                  <a:gd name="connsiteX53" fmla="*/ 119062 w 1016793"/>
                  <a:gd name="connsiteY53" fmla="*/ 861810 h 1299960"/>
                  <a:gd name="connsiteX54" fmla="*/ 123825 w 1016793"/>
                  <a:gd name="connsiteY54" fmla="*/ 854666 h 1299960"/>
                  <a:gd name="connsiteX55" fmla="*/ 114300 w 1016793"/>
                  <a:gd name="connsiteY55" fmla="*/ 816566 h 1299960"/>
                  <a:gd name="connsiteX56" fmla="*/ 107156 w 1016793"/>
                  <a:gd name="connsiteY56" fmla="*/ 811803 h 1299960"/>
                  <a:gd name="connsiteX57" fmla="*/ 83343 w 1016793"/>
                  <a:gd name="connsiteY57" fmla="*/ 818947 h 1299960"/>
                  <a:gd name="connsiteX58" fmla="*/ 73818 w 1016793"/>
                  <a:gd name="connsiteY58" fmla="*/ 821328 h 1299960"/>
                  <a:gd name="connsiteX59" fmla="*/ 59531 w 1016793"/>
                  <a:gd name="connsiteY59" fmla="*/ 826091 h 1299960"/>
                  <a:gd name="connsiteX60" fmla="*/ 52387 w 1016793"/>
                  <a:gd name="connsiteY60" fmla="*/ 828472 h 1299960"/>
                  <a:gd name="connsiteX61" fmla="*/ 45243 w 1016793"/>
                  <a:gd name="connsiteY61" fmla="*/ 830853 h 1299960"/>
                  <a:gd name="connsiteX62" fmla="*/ 38100 w 1016793"/>
                  <a:gd name="connsiteY62" fmla="*/ 835616 h 1299960"/>
                  <a:gd name="connsiteX63" fmla="*/ 11906 w 1016793"/>
                  <a:gd name="connsiteY63" fmla="*/ 835616 h 1299960"/>
                  <a:gd name="connsiteX64" fmla="*/ 7143 w 1016793"/>
                  <a:gd name="connsiteY64" fmla="*/ 826091 h 1299960"/>
                  <a:gd name="connsiteX65" fmla="*/ 2381 w 1016793"/>
                  <a:gd name="connsiteY65" fmla="*/ 807041 h 1299960"/>
                  <a:gd name="connsiteX66" fmla="*/ 0 w 1016793"/>
                  <a:gd name="connsiteY66" fmla="*/ 799897 h 1299960"/>
                  <a:gd name="connsiteX67" fmla="*/ 9525 w 1016793"/>
                  <a:gd name="connsiteY67" fmla="*/ 792753 h 1299960"/>
                  <a:gd name="connsiteX68" fmla="*/ 42862 w 1016793"/>
                  <a:gd name="connsiteY68" fmla="*/ 787991 h 1299960"/>
                  <a:gd name="connsiteX69" fmla="*/ 66675 w 1016793"/>
                  <a:gd name="connsiteY69" fmla="*/ 780847 h 1299960"/>
                  <a:gd name="connsiteX70" fmla="*/ 73818 w 1016793"/>
                  <a:gd name="connsiteY70" fmla="*/ 778466 h 1299960"/>
                  <a:gd name="connsiteX71" fmla="*/ 95250 w 1016793"/>
                  <a:gd name="connsiteY71" fmla="*/ 766560 h 1299960"/>
                  <a:gd name="connsiteX72" fmla="*/ 97631 w 1016793"/>
                  <a:gd name="connsiteY72" fmla="*/ 757035 h 1299960"/>
                  <a:gd name="connsiteX73" fmla="*/ 111918 w 1016793"/>
                  <a:gd name="connsiteY73" fmla="*/ 742747 h 1299960"/>
                  <a:gd name="connsiteX74" fmla="*/ 188118 w 1016793"/>
                  <a:gd name="connsiteY74" fmla="*/ 726078 h 1299960"/>
                  <a:gd name="connsiteX75" fmla="*/ 219075 w 1016793"/>
                  <a:gd name="connsiteY75" fmla="*/ 721316 h 1299960"/>
                  <a:gd name="connsiteX76" fmla="*/ 233362 w 1016793"/>
                  <a:gd name="connsiteY76" fmla="*/ 716553 h 1299960"/>
                  <a:gd name="connsiteX77" fmla="*/ 240506 w 1016793"/>
                  <a:gd name="connsiteY77" fmla="*/ 711791 h 1299960"/>
                  <a:gd name="connsiteX78" fmla="*/ 254793 w 1016793"/>
                  <a:gd name="connsiteY78" fmla="*/ 707028 h 1299960"/>
                  <a:gd name="connsiteX79" fmla="*/ 252412 w 1016793"/>
                  <a:gd name="connsiteY79" fmla="*/ 692741 h 1299960"/>
                  <a:gd name="connsiteX80" fmla="*/ 250031 w 1016793"/>
                  <a:gd name="connsiteY80" fmla="*/ 683216 h 1299960"/>
                  <a:gd name="connsiteX81" fmla="*/ 242887 w 1016793"/>
                  <a:gd name="connsiteY81" fmla="*/ 680835 h 1299960"/>
                  <a:gd name="connsiteX82" fmla="*/ 221456 w 1016793"/>
                  <a:gd name="connsiteY82" fmla="*/ 676072 h 1299960"/>
                  <a:gd name="connsiteX83" fmla="*/ 228600 w 1016793"/>
                  <a:gd name="connsiteY83" fmla="*/ 673691 h 1299960"/>
                  <a:gd name="connsiteX84" fmla="*/ 230981 w 1016793"/>
                  <a:gd name="connsiteY84" fmla="*/ 652260 h 1299960"/>
                  <a:gd name="connsiteX85" fmla="*/ 221456 w 1016793"/>
                  <a:gd name="connsiteY85" fmla="*/ 637972 h 1299960"/>
                  <a:gd name="connsiteX86" fmla="*/ 216693 w 1016793"/>
                  <a:gd name="connsiteY86" fmla="*/ 630828 h 1299960"/>
                  <a:gd name="connsiteX87" fmla="*/ 202406 w 1016793"/>
                  <a:gd name="connsiteY87" fmla="*/ 618922 h 1299960"/>
                  <a:gd name="connsiteX88" fmla="*/ 200025 w 1016793"/>
                  <a:gd name="connsiteY88" fmla="*/ 611778 h 1299960"/>
                  <a:gd name="connsiteX89" fmla="*/ 185737 w 1016793"/>
                  <a:gd name="connsiteY89" fmla="*/ 602253 h 1299960"/>
                  <a:gd name="connsiteX90" fmla="*/ 180975 w 1016793"/>
                  <a:gd name="connsiteY90" fmla="*/ 595110 h 1299960"/>
                  <a:gd name="connsiteX91" fmla="*/ 161925 w 1016793"/>
                  <a:gd name="connsiteY91" fmla="*/ 587966 h 1299960"/>
                  <a:gd name="connsiteX92" fmla="*/ 157162 w 1016793"/>
                  <a:gd name="connsiteY92" fmla="*/ 580822 h 1299960"/>
                  <a:gd name="connsiteX93" fmla="*/ 157162 w 1016793"/>
                  <a:gd name="connsiteY93" fmla="*/ 523672 h 1299960"/>
                  <a:gd name="connsiteX94" fmla="*/ 166687 w 1016793"/>
                  <a:gd name="connsiteY94" fmla="*/ 514147 h 1299960"/>
                  <a:gd name="connsiteX95" fmla="*/ 178593 w 1016793"/>
                  <a:gd name="connsiteY95" fmla="*/ 502241 h 1299960"/>
                  <a:gd name="connsiteX96" fmla="*/ 183356 w 1016793"/>
                  <a:gd name="connsiteY96" fmla="*/ 495097 h 1299960"/>
                  <a:gd name="connsiteX97" fmla="*/ 190500 w 1016793"/>
                  <a:gd name="connsiteY97" fmla="*/ 487953 h 1299960"/>
                  <a:gd name="connsiteX98" fmla="*/ 192881 w 1016793"/>
                  <a:gd name="connsiteY98" fmla="*/ 480810 h 1299960"/>
                  <a:gd name="connsiteX99" fmla="*/ 200025 w 1016793"/>
                  <a:gd name="connsiteY99" fmla="*/ 466522 h 1299960"/>
                  <a:gd name="connsiteX100" fmla="*/ 202406 w 1016793"/>
                  <a:gd name="connsiteY100" fmla="*/ 402228 h 1299960"/>
                  <a:gd name="connsiteX101" fmla="*/ 214312 w 1016793"/>
                  <a:gd name="connsiteY101" fmla="*/ 399847 h 1299960"/>
                  <a:gd name="connsiteX102" fmla="*/ 216693 w 1016793"/>
                  <a:gd name="connsiteY102" fmla="*/ 392703 h 1299960"/>
                  <a:gd name="connsiteX103" fmla="*/ 214312 w 1016793"/>
                  <a:gd name="connsiteY103" fmla="*/ 385560 h 1299960"/>
                  <a:gd name="connsiteX104" fmla="*/ 192881 w 1016793"/>
                  <a:gd name="connsiteY104" fmla="*/ 383178 h 1299960"/>
                  <a:gd name="connsiteX105" fmla="*/ 185737 w 1016793"/>
                  <a:gd name="connsiteY105" fmla="*/ 387941 h 1299960"/>
                  <a:gd name="connsiteX106" fmla="*/ 173831 w 1016793"/>
                  <a:gd name="connsiteY106" fmla="*/ 402228 h 1299960"/>
                  <a:gd name="connsiteX107" fmla="*/ 166687 w 1016793"/>
                  <a:gd name="connsiteY107" fmla="*/ 404610 h 1299960"/>
                  <a:gd name="connsiteX108" fmla="*/ 150018 w 1016793"/>
                  <a:gd name="connsiteY108" fmla="*/ 402228 h 1299960"/>
                  <a:gd name="connsiteX109" fmla="*/ 142875 w 1016793"/>
                  <a:gd name="connsiteY109" fmla="*/ 399847 h 1299960"/>
                  <a:gd name="connsiteX110" fmla="*/ 145256 w 1016793"/>
                  <a:gd name="connsiteY110" fmla="*/ 390322 h 1299960"/>
                  <a:gd name="connsiteX111" fmla="*/ 147637 w 1016793"/>
                  <a:gd name="connsiteY111" fmla="*/ 361747 h 1299960"/>
                  <a:gd name="connsiteX112" fmla="*/ 147637 w 1016793"/>
                  <a:gd name="connsiteY112" fmla="*/ 337935 h 1299960"/>
                  <a:gd name="connsiteX113" fmla="*/ 142875 w 1016793"/>
                  <a:gd name="connsiteY113" fmla="*/ 330791 h 1299960"/>
                  <a:gd name="connsiteX114" fmla="*/ 140493 w 1016793"/>
                  <a:gd name="connsiteY114" fmla="*/ 323647 h 1299960"/>
                  <a:gd name="connsiteX115" fmla="*/ 126206 w 1016793"/>
                  <a:gd name="connsiteY115" fmla="*/ 318885 h 1299960"/>
                  <a:gd name="connsiteX116" fmla="*/ 114300 w 1016793"/>
                  <a:gd name="connsiteY116" fmla="*/ 304597 h 1299960"/>
                  <a:gd name="connsiteX117" fmla="*/ 104775 w 1016793"/>
                  <a:gd name="connsiteY117" fmla="*/ 290310 h 1299960"/>
                  <a:gd name="connsiteX118" fmla="*/ 100012 w 1016793"/>
                  <a:gd name="connsiteY118" fmla="*/ 283166 h 1299960"/>
                  <a:gd name="connsiteX119" fmla="*/ 92868 w 1016793"/>
                  <a:gd name="connsiteY119" fmla="*/ 278403 h 1299960"/>
                  <a:gd name="connsiteX120" fmla="*/ 88106 w 1016793"/>
                  <a:gd name="connsiteY120" fmla="*/ 271260 h 1299960"/>
                  <a:gd name="connsiteX121" fmla="*/ 80962 w 1016793"/>
                  <a:gd name="connsiteY121" fmla="*/ 266497 h 1299960"/>
                  <a:gd name="connsiteX122" fmla="*/ 73818 w 1016793"/>
                  <a:gd name="connsiteY122" fmla="*/ 237922 h 1299960"/>
                  <a:gd name="connsiteX123" fmla="*/ 76200 w 1016793"/>
                  <a:gd name="connsiteY123" fmla="*/ 228397 h 1299960"/>
                  <a:gd name="connsiteX124" fmla="*/ 78581 w 1016793"/>
                  <a:gd name="connsiteY124" fmla="*/ 221253 h 1299960"/>
                  <a:gd name="connsiteX125" fmla="*/ 92868 w 1016793"/>
                  <a:gd name="connsiteY125" fmla="*/ 216491 h 1299960"/>
                  <a:gd name="connsiteX126" fmla="*/ 100012 w 1016793"/>
                  <a:gd name="connsiteY126" fmla="*/ 214110 h 1299960"/>
                  <a:gd name="connsiteX127" fmla="*/ 102393 w 1016793"/>
                  <a:gd name="connsiteY127" fmla="*/ 176010 h 1299960"/>
                  <a:gd name="connsiteX128" fmla="*/ 111918 w 1016793"/>
                  <a:gd name="connsiteY128" fmla="*/ 161722 h 1299960"/>
                  <a:gd name="connsiteX129" fmla="*/ 123825 w 1016793"/>
                  <a:gd name="connsiteY129" fmla="*/ 147435 h 1299960"/>
                  <a:gd name="connsiteX130" fmla="*/ 128587 w 1016793"/>
                  <a:gd name="connsiteY130" fmla="*/ 140291 h 1299960"/>
                  <a:gd name="connsiteX131" fmla="*/ 130968 w 1016793"/>
                  <a:gd name="connsiteY131" fmla="*/ 126003 h 1299960"/>
                  <a:gd name="connsiteX132" fmla="*/ 126206 w 1016793"/>
                  <a:gd name="connsiteY132" fmla="*/ 102191 h 1299960"/>
                  <a:gd name="connsiteX133" fmla="*/ 121443 w 1016793"/>
                  <a:gd name="connsiteY133" fmla="*/ 95047 h 1299960"/>
                  <a:gd name="connsiteX134" fmla="*/ 119062 w 1016793"/>
                  <a:gd name="connsiteY134" fmla="*/ 87903 h 1299960"/>
                  <a:gd name="connsiteX135" fmla="*/ 121443 w 1016793"/>
                  <a:gd name="connsiteY135" fmla="*/ 78378 h 1299960"/>
                  <a:gd name="connsiteX136" fmla="*/ 128587 w 1016793"/>
                  <a:gd name="connsiteY136" fmla="*/ 73616 h 1299960"/>
                  <a:gd name="connsiteX137" fmla="*/ 161925 w 1016793"/>
                  <a:gd name="connsiteY137" fmla="*/ 71235 h 1299960"/>
                  <a:gd name="connsiteX138" fmla="*/ 169068 w 1016793"/>
                  <a:gd name="connsiteY138" fmla="*/ 68853 h 1299960"/>
                  <a:gd name="connsiteX139" fmla="*/ 176212 w 1016793"/>
                  <a:gd name="connsiteY139" fmla="*/ 64091 h 1299960"/>
                  <a:gd name="connsiteX140" fmla="*/ 192881 w 1016793"/>
                  <a:gd name="connsiteY140" fmla="*/ 49803 h 1299960"/>
                  <a:gd name="connsiteX141" fmla="*/ 202406 w 1016793"/>
                  <a:gd name="connsiteY141" fmla="*/ 35516 h 1299960"/>
                  <a:gd name="connsiteX142" fmla="*/ 209550 w 1016793"/>
                  <a:gd name="connsiteY142" fmla="*/ 30753 h 1299960"/>
                  <a:gd name="connsiteX143" fmla="*/ 226218 w 1016793"/>
                  <a:gd name="connsiteY143" fmla="*/ 25991 h 1299960"/>
                  <a:gd name="connsiteX144" fmla="*/ 250031 w 1016793"/>
                  <a:gd name="connsiteY144" fmla="*/ 28372 h 1299960"/>
                  <a:gd name="connsiteX145" fmla="*/ 257175 w 1016793"/>
                  <a:gd name="connsiteY145" fmla="*/ 33135 h 1299960"/>
                  <a:gd name="connsiteX146" fmla="*/ 271462 w 1016793"/>
                  <a:gd name="connsiteY146" fmla="*/ 40278 h 1299960"/>
                  <a:gd name="connsiteX147" fmla="*/ 302418 w 1016793"/>
                  <a:gd name="connsiteY147" fmla="*/ 37897 h 1299960"/>
                  <a:gd name="connsiteX148" fmla="*/ 307181 w 1016793"/>
                  <a:gd name="connsiteY148" fmla="*/ 30753 h 1299960"/>
                  <a:gd name="connsiteX149" fmla="*/ 311943 w 1016793"/>
                  <a:gd name="connsiteY149" fmla="*/ 16466 h 1299960"/>
                  <a:gd name="connsiteX150" fmla="*/ 314325 w 1016793"/>
                  <a:gd name="connsiteY150" fmla="*/ 9322 h 1299960"/>
                  <a:gd name="connsiteX151" fmla="*/ 385762 w 1016793"/>
                  <a:gd name="connsiteY151" fmla="*/ 16466 h 1299960"/>
                  <a:gd name="connsiteX152" fmla="*/ 392906 w 1016793"/>
                  <a:gd name="connsiteY152" fmla="*/ 23610 h 1299960"/>
                  <a:gd name="connsiteX153" fmla="*/ 407193 w 1016793"/>
                  <a:gd name="connsiteY153" fmla="*/ 47422 h 1299960"/>
                  <a:gd name="connsiteX154" fmla="*/ 409575 w 1016793"/>
                  <a:gd name="connsiteY154" fmla="*/ 56947 h 1299960"/>
                  <a:gd name="connsiteX155" fmla="*/ 414337 w 1016793"/>
                  <a:gd name="connsiteY155" fmla="*/ 71235 h 1299960"/>
                  <a:gd name="connsiteX156" fmla="*/ 416718 w 1016793"/>
                  <a:gd name="connsiteY156" fmla="*/ 83141 h 1299960"/>
                  <a:gd name="connsiteX157" fmla="*/ 421481 w 1016793"/>
                  <a:gd name="connsiteY157" fmla="*/ 97428 h 1299960"/>
                  <a:gd name="connsiteX158" fmla="*/ 419100 w 1016793"/>
                  <a:gd name="connsiteY158" fmla="*/ 104572 h 1299960"/>
                  <a:gd name="connsiteX159" fmla="*/ 411956 w 1016793"/>
                  <a:gd name="connsiteY159" fmla="*/ 106953 h 1299960"/>
                  <a:gd name="connsiteX160" fmla="*/ 390525 w 1016793"/>
                  <a:gd name="connsiteY160" fmla="*/ 123622 h 1299960"/>
                  <a:gd name="connsiteX161" fmla="*/ 388143 w 1016793"/>
                  <a:gd name="connsiteY161" fmla="*/ 133147 h 1299960"/>
                  <a:gd name="connsiteX162" fmla="*/ 366712 w 1016793"/>
                  <a:gd name="connsiteY162" fmla="*/ 152197 h 1299960"/>
                  <a:gd name="connsiteX163" fmla="*/ 364331 w 1016793"/>
                  <a:gd name="connsiteY163" fmla="*/ 159341 h 1299960"/>
                  <a:gd name="connsiteX164" fmla="*/ 371475 w 1016793"/>
                  <a:gd name="connsiteY164" fmla="*/ 161722 h 1299960"/>
                  <a:gd name="connsiteX165" fmla="*/ 378618 w 1016793"/>
                  <a:gd name="connsiteY165" fmla="*/ 166485 h 1299960"/>
                  <a:gd name="connsiteX166" fmla="*/ 383381 w 1016793"/>
                  <a:gd name="connsiteY166" fmla="*/ 176010 h 1299960"/>
                  <a:gd name="connsiteX167" fmla="*/ 392906 w 1016793"/>
                  <a:gd name="connsiteY167" fmla="*/ 190297 h 1299960"/>
                  <a:gd name="connsiteX168" fmla="*/ 395287 w 1016793"/>
                  <a:gd name="connsiteY168" fmla="*/ 197441 h 1299960"/>
                  <a:gd name="connsiteX169" fmla="*/ 409575 w 1016793"/>
                  <a:gd name="connsiteY169" fmla="*/ 209347 h 1299960"/>
                  <a:gd name="connsiteX170" fmla="*/ 423862 w 1016793"/>
                  <a:gd name="connsiteY170" fmla="*/ 211728 h 1299960"/>
                  <a:gd name="connsiteX171" fmla="*/ 440531 w 1016793"/>
                  <a:gd name="connsiteY171" fmla="*/ 218872 h 1299960"/>
                  <a:gd name="connsiteX172" fmla="*/ 454818 w 1016793"/>
                  <a:gd name="connsiteY172" fmla="*/ 223635 h 1299960"/>
                  <a:gd name="connsiteX173" fmla="*/ 461962 w 1016793"/>
                  <a:gd name="connsiteY173" fmla="*/ 230778 h 1299960"/>
                  <a:gd name="connsiteX174" fmla="*/ 488156 w 1016793"/>
                  <a:gd name="connsiteY174" fmla="*/ 221253 h 1299960"/>
                  <a:gd name="connsiteX175" fmla="*/ 492918 w 1016793"/>
                  <a:gd name="connsiteY175" fmla="*/ 214110 h 1299960"/>
                  <a:gd name="connsiteX176" fmla="*/ 497681 w 1016793"/>
                  <a:gd name="connsiteY176" fmla="*/ 199822 h 1299960"/>
                  <a:gd name="connsiteX177" fmla="*/ 519112 w 1016793"/>
                  <a:gd name="connsiteY177" fmla="*/ 192678 h 1299960"/>
                  <a:gd name="connsiteX178" fmla="*/ 526256 w 1016793"/>
                  <a:gd name="connsiteY178" fmla="*/ 190297 h 1299960"/>
                  <a:gd name="connsiteX179" fmla="*/ 533400 w 1016793"/>
                  <a:gd name="connsiteY179" fmla="*/ 187916 h 1299960"/>
                  <a:gd name="connsiteX180" fmla="*/ 540543 w 1016793"/>
                  <a:gd name="connsiteY180" fmla="*/ 183153 h 1299960"/>
                  <a:gd name="connsiteX181" fmla="*/ 545306 w 1016793"/>
                  <a:gd name="connsiteY181" fmla="*/ 168866 h 1299960"/>
                  <a:gd name="connsiteX182" fmla="*/ 547687 w 1016793"/>
                  <a:gd name="connsiteY182" fmla="*/ 152197 h 1299960"/>
                  <a:gd name="connsiteX183" fmla="*/ 550068 w 1016793"/>
                  <a:gd name="connsiteY183" fmla="*/ 142672 h 1299960"/>
                  <a:gd name="connsiteX184" fmla="*/ 542925 w 1016793"/>
                  <a:gd name="connsiteY184" fmla="*/ 123622 h 1299960"/>
                  <a:gd name="connsiteX185" fmla="*/ 535781 w 1016793"/>
                  <a:gd name="connsiteY185" fmla="*/ 121241 h 1299960"/>
                  <a:gd name="connsiteX186" fmla="*/ 552450 w 1016793"/>
                  <a:gd name="connsiteY186" fmla="*/ 111716 h 1299960"/>
                  <a:gd name="connsiteX187" fmla="*/ 561975 w 1016793"/>
                  <a:gd name="connsiteY187" fmla="*/ 109335 h 1299960"/>
                  <a:gd name="connsiteX188" fmla="*/ 569118 w 1016793"/>
                  <a:gd name="connsiteY188" fmla="*/ 102191 h 1299960"/>
                  <a:gd name="connsiteX189" fmla="*/ 576262 w 1016793"/>
                  <a:gd name="connsiteY189" fmla="*/ 97428 h 1299960"/>
                  <a:gd name="connsiteX190" fmla="*/ 578643 w 1016793"/>
                  <a:gd name="connsiteY190" fmla="*/ 90285 h 1299960"/>
                  <a:gd name="connsiteX191" fmla="*/ 597693 w 1016793"/>
                  <a:gd name="connsiteY191" fmla="*/ 87903 h 1299960"/>
                  <a:gd name="connsiteX192" fmla="*/ 633412 w 1016793"/>
                  <a:gd name="connsiteY192" fmla="*/ 90285 h 1299960"/>
                  <a:gd name="connsiteX193" fmla="*/ 647700 w 1016793"/>
                  <a:gd name="connsiteY193" fmla="*/ 92666 h 1299960"/>
                  <a:gd name="connsiteX194" fmla="*/ 650081 w 1016793"/>
                  <a:gd name="connsiteY194" fmla="*/ 99810 h 1299960"/>
                  <a:gd name="connsiteX195" fmla="*/ 647700 w 1016793"/>
                  <a:gd name="connsiteY195" fmla="*/ 118860 h 1299960"/>
                  <a:gd name="connsiteX196" fmla="*/ 642937 w 1016793"/>
                  <a:gd name="connsiteY196" fmla="*/ 126003 h 1299960"/>
                  <a:gd name="connsiteX197" fmla="*/ 640556 w 1016793"/>
                  <a:gd name="connsiteY197" fmla="*/ 133147 h 1299960"/>
                  <a:gd name="connsiteX198" fmla="*/ 631031 w 1016793"/>
                  <a:gd name="connsiteY198" fmla="*/ 147435 h 1299960"/>
                  <a:gd name="connsiteX199" fmla="*/ 626268 w 1016793"/>
                  <a:gd name="connsiteY199" fmla="*/ 154578 h 1299960"/>
                  <a:gd name="connsiteX200" fmla="*/ 621506 w 1016793"/>
                  <a:gd name="connsiteY200" fmla="*/ 161722 h 1299960"/>
                  <a:gd name="connsiteX201" fmla="*/ 576262 w 1016793"/>
                  <a:gd name="connsiteY201" fmla="*/ 166485 h 1299960"/>
                  <a:gd name="connsiteX202" fmla="*/ 573881 w 1016793"/>
                  <a:gd name="connsiteY202" fmla="*/ 173628 h 1299960"/>
                  <a:gd name="connsiteX203" fmla="*/ 578643 w 1016793"/>
                  <a:gd name="connsiteY203" fmla="*/ 197441 h 1299960"/>
                  <a:gd name="connsiteX204" fmla="*/ 583406 w 1016793"/>
                  <a:gd name="connsiteY204" fmla="*/ 218872 h 1299960"/>
                  <a:gd name="connsiteX205" fmla="*/ 588168 w 1016793"/>
                  <a:gd name="connsiteY205" fmla="*/ 226016 h 1299960"/>
                  <a:gd name="connsiteX206" fmla="*/ 604837 w 1016793"/>
                  <a:gd name="connsiteY206" fmla="*/ 218872 h 1299960"/>
                  <a:gd name="connsiteX207" fmla="*/ 616743 w 1016793"/>
                  <a:gd name="connsiteY207" fmla="*/ 204585 h 1299960"/>
                  <a:gd name="connsiteX208" fmla="*/ 623887 w 1016793"/>
                  <a:gd name="connsiteY208" fmla="*/ 202203 h 1299960"/>
                  <a:gd name="connsiteX209" fmla="*/ 652462 w 1016793"/>
                  <a:gd name="connsiteY209" fmla="*/ 195060 h 1299960"/>
                  <a:gd name="connsiteX210" fmla="*/ 669131 w 1016793"/>
                  <a:gd name="connsiteY210" fmla="*/ 190297 h 1299960"/>
                  <a:gd name="connsiteX211" fmla="*/ 678656 w 1016793"/>
                  <a:gd name="connsiteY211" fmla="*/ 185535 h 1299960"/>
                  <a:gd name="connsiteX212" fmla="*/ 681037 w 1016793"/>
                  <a:gd name="connsiteY212" fmla="*/ 178391 h 1299960"/>
                  <a:gd name="connsiteX213" fmla="*/ 685800 w 1016793"/>
                  <a:gd name="connsiteY213" fmla="*/ 171247 h 1299960"/>
                  <a:gd name="connsiteX214" fmla="*/ 688181 w 1016793"/>
                  <a:gd name="connsiteY214" fmla="*/ 161722 h 1299960"/>
                  <a:gd name="connsiteX215" fmla="*/ 697706 w 1016793"/>
                  <a:gd name="connsiteY215" fmla="*/ 156960 h 1299960"/>
                  <a:gd name="connsiteX216" fmla="*/ 714375 w 1016793"/>
                  <a:gd name="connsiteY216" fmla="*/ 159341 h 1299960"/>
                  <a:gd name="connsiteX217" fmla="*/ 716756 w 1016793"/>
                  <a:gd name="connsiteY217" fmla="*/ 168866 h 1299960"/>
                  <a:gd name="connsiteX218" fmla="*/ 714375 w 1016793"/>
                  <a:gd name="connsiteY218" fmla="*/ 195060 h 1299960"/>
                  <a:gd name="connsiteX219" fmla="*/ 709612 w 1016793"/>
                  <a:gd name="connsiteY219" fmla="*/ 209347 h 1299960"/>
                  <a:gd name="connsiteX220" fmla="*/ 707231 w 1016793"/>
                  <a:gd name="connsiteY220" fmla="*/ 216491 h 1299960"/>
                  <a:gd name="connsiteX221" fmla="*/ 709612 w 1016793"/>
                  <a:gd name="connsiteY221" fmla="*/ 223635 h 1299960"/>
                  <a:gd name="connsiteX222" fmla="*/ 733425 w 1016793"/>
                  <a:gd name="connsiteY222" fmla="*/ 228397 h 1299960"/>
                  <a:gd name="connsiteX223" fmla="*/ 742950 w 1016793"/>
                  <a:gd name="connsiteY223" fmla="*/ 235541 h 1299960"/>
                  <a:gd name="connsiteX224" fmla="*/ 745331 w 1016793"/>
                  <a:gd name="connsiteY224" fmla="*/ 242685 h 1299960"/>
                  <a:gd name="connsiteX225" fmla="*/ 750093 w 1016793"/>
                  <a:gd name="connsiteY225" fmla="*/ 249828 h 1299960"/>
                  <a:gd name="connsiteX226" fmla="*/ 752475 w 1016793"/>
                  <a:gd name="connsiteY226" fmla="*/ 256972 h 1299960"/>
                  <a:gd name="connsiteX227" fmla="*/ 757237 w 1016793"/>
                  <a:gd name="connsiteY227" fmla="*/ 264116 h 1299960"/>
                  <a:gd name="connsiteX228" fmla="*/ 762000 w 1016793"/>
                  <a:gd name="connsiteY228" fmla="*/ 278403 h 1299960"/>
                  <a:gd name="connsiteX229" fmla="*/ 764381 w 1016793"/>
                  <a:gd name="connsiteY229" fmla="*/ 285547 h 1299960"/>
                  <a:gd name="connsiteX230" fmla="*/ 759618 w 1016793"/>
                  <a:gd name="connsiteY230" fmla="*/ 292691 h 1299960"/>
                  <a:gd name="connsiteX231" fmla="*/ 752475 w 1016793"/>
                  <a:gd name="connsiteY231" fmla="*/ 295072 h 1299960"/>
                  <a:gd name="connsiteX232" fmla="*/ 728662 w 1016793"/>
                  <a:gd name="connsiteY232" fmla="*/ 302216 h 1299960"/>
                  <a:gd name="connsiteX233" fmla="*/ 711993 w 1016793"/>
                  <a:gd name="connsiteY233" fmla="*/ 311741 h 1299960"/>
                  <a:gd name="connsiteX234" fmla="*/ 707231 w 1016793"/>
                  <a:gd name="connsiteY234" fmla="*/ 376035 h 1299960"/>
                  <a:gd name="connsiteX235" fmla="*/ 704850 w 1016793"/>
                  <a:gd name="connsiteY235" fmla="*/ 411753 h 1299960"/>
                  <a:gd name="connsiteX236" fmla="*/ 697706 w 1016793"/>
                  <a:gd name="connsiteY236" fmla="*/ 414135 h 1299960"/>
                  <a:gd name="connsiteX237" fmla="*/ 690562 w 1016793"/>
                  <a:gd name="connsiteY237" fmla="*/ 418897 h 1299960"/>
                  <a:gd name="connsiteX238" fmla="*/ 683418 w 1016793"/>
                  <a:gd name="connsiteY238" fmla="*/ 421278 h 1299960"/>
                  <a:gd name="connsiteX239" fmla="*/ 671512 w 1016793"/>
                  <a:gd name="connsiteY239" fmla="*/ 426041 h 1299960"/>
                  <a:gd name="connsiteX240" fmla="*/ 650081 w 1016793"/>
                  <a:gd name="connsiteY240" fmla="*/ 430803 h 1299960"/>
                  <a:gd name="connsiteX241" fmla="*/ 631031 w 1016793"/>
                  <a:gd name="connsiteY241" fmla="*/ 428422 h 1299960"/>
                  <a:gd name="connsiteX242" fmla="*/ 616743 w 1016793"/>
                  <a:gd name="connsiteY242" fmla="*/ 423660 h 1299960"/>
                  <a:gd name="connsiteX243" fmla="*/ 607218 w 1016793"/>
                  <a:gd name="connsiteY243" fmla="*/ 421278 h 1299960"/>
                  <a:gd name="connsiteX244" fmla="*/ 559593 w 1016793"/>
                  <a:gd name="connsiteY244" fmla="*/ 423660 h 1299960"/>
                  <a:gd name="connsiteX245" fmla="*/ 552450 w 1016793"/>
                  <a:gd name="connsiteY245" fmla="*/ 426041 h 1299960"/>
                  <a:gd name="connsiteX246" fmla="*/ 538162 w 1016793"/>
                  <a:gd name="connsiteY246" fmla="*/ 428422 h 1299960"/>
                  <a:gd name="connsiteX247" fmla="*/ 531018 w 1016793"/>
                  <a:gd name="connsiteY247" fmla="*/ 433185 h 1299960"/>
                  <a:gd name="connsiteX248" fmla="*/ 526256 w 1016793"/>
                  <a:gd name="connsiteY248" fmla="*/ 447472 h 1299960"/>
                  <a:gd name="connsiteX249" fmla="*/ 521493 w 1016793"/>
                  <a:gd name="connsiteY249" fmla="*/ 454616 h 1299960"/>
                  <a:gd name="connsiteX250" fmla="*/ 523875 w 1016793"/>
                  <a:gd name="connsiteY250" fmla="*/ 476047 h 1299960"/>
                  <a:gd name="connsiteX251" fmla="*/ 526256 w 1016793"/>
                  <a:gd name="connsiteY251" fmla="*/ 485572 h 1299960"/>
                  <a:gd name="connsiteX252" fmla="*/ 540543 w 1016793"/>
                  <a:gd name="connsiteY252" fmla="*/ 492716 h 1299960"/>
                  <a:gd name="connsiteX253" fmla="*/ 561975 w 1016793"/>
                  <a:gd name="connsiteY253" fmla="*/ 490335 h 1299960"/>
                  <a:gd name="connsiteX254" fmla="*/ 569118 w 1016793"/>
                  <a:gd name="connsiteY254" fmla="*/ 487953 h 1299960"/>
                  <a:gd name="connsiteX255" fmla="*/ 573881 w 1016793"/>
                  <a:gd name="connsiteY255" fmla="*/ 478428 h 1299960"/>
                  <a:gd name="connsiteX256" fmla="*/ 578643 w 1016793"/>
                  <a:gd name="connsiteY256" fmla="*/ 461760 h 1299960"/>
                  <a:gd name="connsiteX257" fmla="*/ 581025 w 1016793"/>
                  <a:gd name="connsiteY257" fmla="*/ 454616 h 1299960"/>
                  <a:gd name="connsiteX258" fmla="*/ 588168 w 1016793"/>
                  <a:gd name="connsiteY258" fmla="*/ 452235 h 1299960"/>
                  <a:gd name="connsiteX259" fmla="*/ 595312 w 1016793"/>
                  <a:gd name="connsiteY259" fmla="*/ 447472 h 1299960"/>
                  <a:gd name="connsiteX260" fmla="*/ 628650 w 1016793"/>
                  <a:gd name="connsiteY260" fmla="*/ 449853 h 1299960"/>
                  <a:gd name="connsiteX261" fmla="*/ 633412 w 1016793"/>
                  <a:gd name="connsiteY261" fmla="*/ 464141 h 1299960"/>
                  <a:gd name="connsiteX262" fmla="*/ 635793 w 1016793"/>
                  <a:gd name="connsiteY262" fmla="*/ 473666 h 1299960"/>
                  <a:gd name="connsiteX263" fmla="*/ 640556 w 1016793"/>
                  <a:gd name="connsiteY263" fmla="*/ 487953 h 1299960"/>
                  <a:gd name="connsiteX264" fmla="*/ 647700 w 1016793"/>
                  <a:gd name="connsiteY264" fmla="*/ 507003 h 1299960"/>
                  <a:gd name="connsiteX265" fmla="*/ 654843 w 1016793"/>
                  <a:gd name="connsiteY265" fmla="*/ 509385 h 1299960"/>
                  <a:gd name="connsiteX266" fmla="*/ 688181 w 1016793"/>
                  <a:gd name="connsiteY266" fmla="*/ 523672 h 1299960"/>
                  <a:gd name="connsiteX267" fmla="*/ 697706 w 1016793"/>
                  <a:gd name="connsiteY267" fmla="*/ 526053 h 1299960"/>
                  <a:gd name="connsiteX268" fmla="*/ 695325 w 1016793"/>
                  <a:gd name="connsiteY268" fmla="*/ 542722 h 1299960"/>
                  <a:gd name="connsiteX269" fmla="*/ 697706 w 1016793"/>
                  <a:gd name="connsiteY269" fmla="*/ 554628 h 1299960"/>
                  <a:gd name="connsiteX270" fmla="*/ 728662 w 1016793"/>
                  <a:gd name="connsiteY270" fmla="*/ 557010 h 1299960"/>
                  <a:gd name="connsiteX271" fmla="*/ 750093 w 1016793"/>
                  <a:gd name="connsiteY271" fmla="*/ 554628 h 1299960"/>
                  <a:gd name="connsiteX272" fmla="*/ 752475 w 1016793"/>
                  <a:gd name="connsiteY272" fmla="*/ 547485 h 1299960"/>
                  <a:gd name="connsiteX273" fmla="*/ 766762 w 1016793"/>
                  <a:gd name="connsiteY273" fmla="*/ 542722 h 1299960"/>
                  <a:gd name="connsiteX274" fmla="*/ 783431 w 1016793"/>
                  <a:gd name="connsiteY274" fmla="*/ 545103 h 1299960"/>
                  <a:gd name="connsiteX275" fmla="*/ 788193 w 1016793"/>
                  <a:gd name="connsiteY275" fmla="*/ 564153 h 1299960"/>
                  <a:gd name="connsiteX276" fmla="*/ 790575 w 1016793"/>
                  <a:gd name="connsiteY276" fmla="*/ 573678 h 1299960"/>
                  <a:gd name="connsiteX277" fmla="*/ 797718 w 1016793"/>
                  <a:gd name="connsiteY277" fmla="*/ 607016 h 1299960"/>
                  <a:gd name="connsiteX278" fmla="*/ 819150 w 1016793"/>
                  <a:gd name="connsiteY278" fmla="*/ 616541 h 1299960"/>
                  <a:gd name="connsiteX279" fmla="*/ 826293 w 1016793"/>
                  <a:gd name="connsiteY279" fmla="*/ 618922 h 1299960"/>
                  <a:gd name="connsiteX280" fmla="*/ 833437 w 1016793"/>
                  <a:gd name="connsiteY280" fmla="*/ 623685 h 1299960"/>
                  <a:gd name="connsiteX281" fmla="*/ 847725 w 1016793"/>
                  <a:gd name="connsiteY281" fmla="*/ 628447 h 1299960"/>
                  <a:gd name="connsiteX282" fmla="*/ 878681 w 1016793"/>
                  <a:gd name="connsiteY282" fmla="*/ 633210 h 1299960"/>
                  <a:gd name="connsiteX283" fmla="*/ 923925 w 1016793"/>
                  <a:gd name="connsiteY283" fmla="*/ 635591 h 1299960"/>
                  <a:gd name="connsiteX284" fmla="*/ 938212 w 1016793"/>
                  <a:gd name="connsiteY284" fmla="*/ 642735 h 1299960"/>
                  <a:gd name="connsiteX285" fmla="*/ 942975 w 1016793"/>
                  <a:gd name="connsiteY285" fmla="*/ 649878 h 1299960"/>
                  <a:gd name="connsiteX286" fmla="*/ 945356 w 1016793"/>
                  <a:gd name="connsiteY286" fmla="*/ 664166 h 1299960"/>
                  <a:gd name="connsiteX287" fmla="*/ 952500 w 1016793"/>
                  <a:gd name="connsiteY287" fmla="*/ 666547 h 1299960"/>
                  <a:gd name="connsiteX288" fmla="*/ 971550 w 1016793"/>
                  <a:gd name="connsiteY288" fmla="*/ 664166 h 1299960"/>
                  <a:gd name="connsiteX289" fmla="*/ 1016793 w 1016793"/>
                  <a:gd name="connsiteY289" fmla="*/ 661785 h 1299960"/>
                  <a:gd name="connsiteX290" fmla="*/ 1014412 w 1016793"/>
                  <a:gd name="connsiteY290" fmla="*/ 683216 h 1299960"/>
                  <a:gd name="connsiteX291" fmla="*/ 1004887 w 1016793"/>
                  <a:gd name="connsiteY291" fmla="*/ 697503 h 1299960"/>
                  <a:gd name="connsiteX292" fmla="*/ 1000125 w 1016793"/>
                  <a:gd name="connsiteY292" fmla="*/ 711791 h 1299960"/>
                  <a:gd name="connsiteX293" fmla="*/ 1004887 w 1016793"/>
                  <a:gd name="connsiteY293" fmla="*/ 749891 h 1299960"/>
                  <a:gd name="connsiteX294" fmla="*/ 997743 w 1016793"/>
                  <a:gd name="connsiteY294" fmla="*/ 754653 h 1299960"/>
                  <a:gd name="connsiteX295" fmla="*/ 990600 w 1016793"/>
                  <a:gd name="connsiteY295" fmla="*/ 761797 h 1299960"/>
                  <a:gd name="connsiteX296" fmla="*/ 981075 w 1016793"/>
                  <a:gd name="connsiteY296" fmla="*/ 766560 h 1299960"/>
                  <a:gd name="connsiteX297" fmla="*/ 976312 w 1016793"/>
                  <a:gd name="connsiteY297" fmla="*/ 773703 h 1299960"/>
                  <a:gd name="connsiteX298" fmla="*/ 969168 w 1016793"/>
                  <a:gd name="connsiteY298" fmla="*/ 780847 h 1299960"/>
                  <a:gd name="connsiteX299" fmla="*/ 966787 w 1016793"/>
                  <a:gd name="connsiteY299" fmla="*/ 797516 h 1299960"/>
                  <a:gd name="connsiteX300" fmla="*/ 962025 w 1016793"/>
                  <a:gd name="connsiteY300" fmla="*/ 837997 h 1299960"/>
                  <a:gd name="connsiteX301" fmla="*/ 954881 w 1016793"/>
                  <a:gd name="connsiteY301" fmla="*/ 842760 h 1299960"/>
                  <a:gd name="connsiteX302" fmla="*/ 938212 w 1016793"/>
                  <a:gd name="connsiteY302" fmla="*/ 849903 h 1299960"/>
                  <a:gd name="connsiteX303" fmla="*/ 931068 w 1016793"/>
                  <a:gd name="connsiteY303" fmla="*/ 854666 h 1299960"/>
                  <a:gd name="connsiteX304" fmla="*/ 921543 w 1016793"/>
                  <a:gd name="connsiteY304" fmla="*/ 861810 h 1299960"/>
                  <a:gd name="connsiteX305" fmla="*/ 912018 w 1016793"/>
                  <a:gd name="connsiteY305" fmla="*/ 864191 h 1299960"/>
                  <a:gd name="connsiteX306" fmla="*/ 902493 w 1016793"/>
                  <a:gd name="connsiteY306" fmla="*/ 868953 h 1299960"/>
                  <a:gd name="connsiteX307" fmla="*/ 881062 w 1016793"/>
                  <a:gd name="connsiteY307" fmla="*/ 878478 h 1299960"/>
                  <a:gd name="connsiteX308" fmla="*/ 852487 w 1016793"/>
                  <a:gd name="connsiteY308" fmla="*/ 876097 h 1299960"/>
                  <a:gd name="connsiteX309" fmla="*/ 835818 w 1016793"/>
                  <a:gd name="connsiteY309" fmla="*/ 871335 h 1299960"/>
                  <a:gd name="connsiteX310" fmla="*/ 819150 w 1016793"/>
                  <a:gd name="connsiteY310" fmla="*/ 873716 h 1299960"/>
                  <a:gd name="connsiteX311" fmla="*/ 814387 w 1016793"/>
                  <a:gd name="connsiteY311" fmla="*/ 883241 h 1299960"/>
                  <a:gd name="connsiteX312" fmla="*/ 812006 w 1016793"/>
                  <a:gd name="connsiteY312" fmla="*/ 942772 h 1299960"/>
                  <a:gd name="connsiteX313" fmla="*/ 809625 w 1016793"/>
                  <a:gd name="connsiteY313" fmla="*/ 949916 h 1299960"/>
                  <a:gd name="connsiteX314" fmla="*/ 807243 w 1016793"/>
                  <a:gd name="connsiteY314" fmla="*/ 964203 h 1299960"/>
                  <a:gd name="connsiteX315" fmla="*/ 804862 w 1016793"/>
                  <a:gd name="connsiteY315" fmla="*/ 971347 h 1299960"/>
                  <a:gd name="connsiteX316" fmla="*/ 802481 w 1016793"/>
                  <a:gd name="connsiteY316" fmla="*/ 983253 h 1299960"/>
                  <a:gd name="connsiteX317" fmla="*/ 809625 w 1016793"/>
                  <a:gd name="connsiteY317" fmla="*/ 1004685 h 1299960"/>
                  <a:gd name="connsiteX318" fmla="*/ 823912 w 1016793"/>
                  <a:gd name="connsiteY318" fmla="*/ 1014210 h 1299960"/>
                  <a:gd name="connsiteX319" fmla="*/ 821531 w 1016793"/>
                  <a:gd name="connsiteY319" fmla="*/ 1030878 h 1299960"/>
                  <a:gd name="connsiteX320" fmla="*/ 812006 w 1016793"/>
                  <a:gd name="connsiteY320" fmla="*/ 1033260 h 1299960"/>
                  <a:gd name="connsiteX321" fmla="*/ 804862 w 1016793"/>
                  <a:gd name="connsiteY321" fmla="*/ 1038022 h 1299960"/>
                  <a:gd name="connsiteX322" fmla="*/ 797718 w 1016793"/>
                  <a:gd name="connsiteY322" fmla="*/ 1040403 h 1299960"/>
                  <a:gd name="connsiteX323" fmla="*/ 778668 w 1016793"/>
                  <a:gd name="connsiteY323" fmla="*/ 1047547 h 1299960"/>
                  <a:gd name="connsiteX324" fmla="*/ 771525 w 1016793"/>
                  <a:gd name="connsiteY324" fmla="*/ 1049928 h 1299960"/>
                  <a:gd name="connsiteX325" fmla="*/ 742950 w 1016793"/>
                  <a:gd name="connsiteY325" fmla="*/ 1052310 h 1299960"/>
                  <a:gd name="connsiteX326" fmla="*/ 733425 w 1016793"/>
                  <a:gd name="connsiteY326" fmla="*/ 1064216 h 1299960"/>
                  <a:gd name="connsiteX327" fmla="*/ 728662 w 1016793"/>
                  <a:gd name="connsiteY327" fmla="*/ 1078503 h 1299960"/>
                  <a:gd name="connsiteX328" fmla="*/ 726281 w 1016793"/>
                  <a:gd name="connsiteY328" fmla="*/ 1095172 h 1299960"/>
                  <a:gd name="connsiteX329" fmla="*/ 711993 w 1016793"/>
                  <a:gd name="connsiteY329" fmla="*/ 1099935 h 1299960"/>
                  <a:gd name="connsiteX330" fmla="*/ 697706 w 1016793"/>
                  <a:gd name="connsiteY330" fmla="*/ 1107078 h 1299960"/>
                  <a:gd name="connsiteX331" fmla="*/ 692943 w 1016793"/>
                  <a:gd name="connsiteY331" fmla="*/ 1121366 h 1299960"/>
                  <a:gd name="connsiteX332" fmla="*/ 690562 w 1016793"/>
                  <a:gd name="connsiteY332" fmla="*/ 1128510 h 1299960"/>
                  <a:gd name="connsiteX333" fmla="*/ 697706 w 1016793"/>
                  <a:gd name="connsiteY333" fmla="*/ 1149941 h 1299960"/>
                  <a:gd name="connsiteX334" fmla="*/ 676275 w 1016793"/>
                  <a:gd name="connsiteY334" fmla="*/ 1166610 h 1299960"/>
                  <a:gd name="connsiteX335" fmla="*/ 669131 w 1016793"/>
                  <a:gd name="connsiteY335" fmla="*/ 1197566 h 1299960"/>
                  <a:gd name="connsiteX336" fmla="*/ 666750 w 1016793"/>
                  <a:gd name="connsiteY336" fmla="*/ 1204710 h 1299960"/>
                  <a:gd name="connsiteX337" fmla="*/ 657225 w 1016793"/>
                  <a:gd name="connsiteY337" fmla="*/ 1209472 h 1299960"/>
                  <a:gd name="connsiteX338" fmla="*/ 640556 w 1016793"/>
                  <a:gd name="connsiteY338" fmla="*/ 1214235 h 1299960"/>
                  <a:gd name="connsiteX339" fmla="*/ 633412 w 1016793"/>
                  <a:gd name="connsiteY339" fmla="*/ 1216616 h 1299960"/>
                  <a:gd name="connsiteX340" fmla="*/ 631031 w 1016793"/>
                  <a:gd name="connsiteY340" fmla="*/ 1223760 h 1299960"/>
                  <a:gd name="connsiteX341" fmla="*/ 626268 w 1016793"/>
                  <a:gd name="connsiteY341" fmla="*/ 1230903 h 1299960"/>
                  <a:gd name="connsiteX342" fmla="*/ 616743 w 1016793"/>
                  <a:gd name="connsiteY342" fmla="*/ 1264241 h 1299960"/>
                  <a:gd name="connsiteX343" fmla="*/ 609600 w 1016793"/>
                  <a:gd name="connsiteY343" fmla="*/ 1266622 h 1299960"/>
                  <a:gd name="connsiteX344" fmla="*/ 604837 w 1016793"/>
                  <a:gd name="connsiteY344" fmla="*/ 1280910 h 1299960"/>
                  <a:gd name="connsiteX345" fmla="*/ 602456 w 1016793"/>
                  <a:gd name="connsiteY345" fmla="*/ 1288053 h 1299960"/>
                  <a:gd name="connsiteX346" fmla="*/ 588168 w 1016793"/>
                  <a:gd name="connsiteY346" fmla="*/ 1292816 h 1299960"/>
                  <a:gd name="connsiteX347" fmla="*/ 573881 w 1016793"/>
                  <a:gd name="connsiteY347" fmla="*/ 1297578 h 1299960"/>
                  <a:gd name="connsiteX348" fmla="*/ 569118 w 1016793"/>
                  <a:gd name="connsiteY348" fmla="*/ 1299960 h 129996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  <a:cxn ang="0">
                    <a:pos x="connsiteX331" y="connsiteY331"/>
                  </a:cxn>
                  <a:cxn ang="0">
                    <a:pos x="connsiteX332" y="connsiteY332"/>
                  </a:cxn>
                  <a:cxn ang="0">
                    <a:pos x="connsiteX333" y="connsiteY333"/>
                  </a:cxn>
                  <a:cxn ang="0">
                    <a:pos x="connsiteX334" y="connsiteY334"/>
                  </a:cxn>
                  <a:cxn ang="0">
                    <a:pos x="connsiteX335" y="connsiteY335"/>
                  </a:cxn>
                  <a:cxn ang="0">
                    <a:pos x="connsiteX336" y="connsiteY336"/>
                  </a:cxn>
                  <a:cxn ang="0">
                    <a:pos x="connsiteX337" y="connsiteY337"/>
                  </a:cxn>
                  <a:cxn ang="0">
                    <a:pos x="connsiteX338" y="connsiteY338"/>
                  </a:cxn>
                  <a:cxn ang="0">
                    <a:pos x="connsiteX339" y="connsiteY339"/>
                  </a:cxn>
                  <a:cxn ang="0">
                    <a:pos x="connsiteX340" y="connsiteY340"/>
                  </a:cxn>
                  <a:cxn ang="0">
                    <a:pos x="connsiteX341" y="connsiteY341"/>
                  </a:cxn>
                  <a:cxn ang="0">
                    <a:pos x="connsiteX342" y="connsiteY342"/>
                  </a:cxn>
                  <a:cxn ang="0">
                    <a:pos x="connsiteX343" y="connsiteY343"/>
                  </a:cxn>
                  <a:cxn ang="0">
                    <a:pos x="connsiteX344" y="connsiteY344"/>
                  </a:cxn>
                  <a:cxn ang="0">
                    <a:pos x="connsiteX345" y="connsiteY345"/>
                  </a:cxn>
                  <a:cxn ang="0">
                    <a:pos x="connsiteX346" y="connsiteY346"/>
                  </a:cxn>
                  <a:cxn ang="0">
                    <a:pos x="connsiteX347" y="connsiteY347"/>
                  </a:cxn>
                  <a:cxn ang="0">
                    <a:pos x="connsiteX348" y="connsiteY348"/>
                  </a:cxn>
                </a:cxnLst>
                <a:rect l="l" t="t" r="r" b="b"/>
                <a:pathLst>
                  <a:path w="1016793" h="1299960">
                    <a:moveTo>
                      <a:pt x="569118" y="1299960"/>
                    </a:moveTo>
                    <a:cubicBezTo>
                      <a:pt x="551599" y="1296455"/>
                      <a:pt x="560581" y="1299823"/>
                      <a:pt x="542925" y="1288053"/>
                    </a:cubicBezTo>
                    <a:lnTo>
                      <a:pt x="535781" y="1283291"/>
                    </a:lnTo>
                    <a:cubicBezTo>
                      <a:pt x="534193" y="1280910"/>
                      <a:pt x="533042" y="1278171"/>
                      <a:pt x="531018" y="1276147"/>
                    </a:cubicBezTo>
                    <a:cubicBezTo>
                      <a:pt x="526901" y="1272030"/>
                      <a:pt x="519017" y="1269422"/>
                      <a:pt x="514350" y="1266622"/>
                    </a:cubicBezTo>
                    <a:cubicBezTo>
                      <a:pt x="493882" y="1254341"/>
                      <a:pt x="507286" y="1259505"/>
                      <a:pt x="492918" y="1254716"/>
                    </a:cubicBezTo>
                    <a:cubicBezTo>
                      <a:pt x="455827" y="1260014"/>
                      <a:pt x="464540" y="1259752"/>
                      <a:pt x="402431" y="1254716"/>
                    </a:cubicBezTo>
                    <a:cubicBezTo>
                      <a:pt x="397427" y="1254310"/>
                      <a:pt x="392906" y="1251541"/>
                      <a:pt x="388143" y="1249953"/>
                    </a:cubicBezTo>
                    <a:lnTo>
                      <a:pt x="381000" y="1247572"/>
                    </a:lnTo>
                    <a:lnTo>
                      <a:pt x="381000" y="1247572"/>
                    </a:lnTo>
                    <a:lnTo>
                      <a:pt x="357187" y="1245191"/>
                    </a:lnTo>
                    <a:cubicBezTo>
                      <a:pt x="352425" y="1243603"/>
                      <a:pt x="346450" y="1243977"/>
                      <a:pt x="342900" y="1240428"/>
                    </a:cubicBezTo>
                    <a:cubicBezTo>
                      <a:pt x="340519" y="1238047"/>
                      <a:pt x="338951" y="1234350"/>
                      <a:pt x="335756" y="1233285"/>
                    </a:cubicBezTo>
                    <a:cubicBezTo>
                      <a:pt x="328937" y="1231012"/>
                      <a:pt x="321469" y="1231697"/>
                      <a:pt x="314325" y="1230903"/>
                    </a:cubicBezTo>
                    <a:cubicBezTo>
                      <a:pt x="292469" y="1223619"/>
                      <a:pt x="305032" y="1226640"/>
                      <a:pt x="276225" y="1223760"/>
                    </a:cubicBezTo>
                    <a:cubicBezTo>
                      <a:pt x="274637" y="1220585"/>
                      <a:pt x="273223" y="1217317"/>
                      <a:pt x="271462" y="1214235"/>
                    </a:cubicBezTo>
                    <a:cubicBezTo>
                      <a:pt x="270042" y="1211750"/>
                      <a:pt x="266959" y="1209941"/>
                      <a:pt x="266700" y="1207091"/>
                    </a:cubicBezTo>
                    <a:cubicBezTo>
                      <a:pt x="264821" y="1186414"/>
                      <a:pt x="270888" y="1191480"/>
                      <a:pt x="273843" y="1173753"/>
                    </a:cubicBezTo>
                    <a:cubicBezTo>
                      <a:pt x="276224" y="1159466"/>
                      <a:pt x="279388" y="1145287"/>
                      <a:pt x="280987" y="1130891"/>
                    </a:cubicBezTo>
                    <a:cubicBezTo>
                      <a:pt x="281781" y="1123747"/>
                      <a:pt x="281958" y="1116508"/>
                      <a:pt x="283368" y="1109460"/>
                    </a:cubicBezTo>
                    <a:cubicBezTo>
                      <a:pt x="284353" y="1104537"/>
                      <a:pt x="286914" y="1100042"/>
                      <a:pt x="288131" y="1095172"/>
                    </a:cubicBezTo>
                    <a:lnTo>
                      <a:pt x="290512" y="1085647"/>
                    </a:lnTo>
                    <a:cubicBezTo>
                      <a:pt x="289718" y="1059453"/>
                      <a:pt x="289473" y="1033237"/>
                      <a:pt x="288131" y="1007066"/>
                    </a:cubicBezTo>
                    <a:cubicBezTo>
                      <a:pt x="287884" y="1002244"/>
                      <a:pt x="287277" y="997359"/>
                      <a:pt x="285750" y="992778"/>
                    </a:cubicBezTo>
                    <a:cubicBezTo>
                      <a:pt x="284845" y="990063"/>
                      <a:pt x="282407" y="988120"/>
                      <a:pt x="280987" y="985635"/>
                    </a:cubicBezTo>
                    <a:cubicBezTo>
                      <a:pt x="279226" y="982553"/>
                      <a:pt x="277543" y="979406"/>
                      <a:pt x="276225" y="976110"/>
                    </a:cubicBezTo>
                    <a:cubicBezTo>
                      <a:pt x="274361" y="971449"/>
                      <a:pt x="272446" y="966745"/>
                      <a:pt x="271462" y="961822"/>
                    </a:cubicBezTo>
                    <a:cubicBezTo>
                      <a:pt x="270668" y="957853"/>
                      <a:pt x="271089" y="953430"/>
                      <a:pt x="269081" y="949916"/>
                    </a:cubicBezTo>
                    <a:cubicBezTo>
                      <a:pt x="267661" y="947431"/>
                      <a:pt x="264318" y="946741"/>
                      <a:pt x="261937" y="945153"/>
                    </a:cubicBezTo>
                    <a:cubicBezTo>
                      <a:pt x="247670" y="966557"/>
                      <a:pt x="270117" y="930656"/>
                      <a:pt x="254793" y="968966"/>
                    </a:cubicBezTo>
                    <a:cubicBezTo>
                      <a:pt x="252048" y="975828"/>
                      <a:pt x="246243" y="976579"/>
                      <a:pt x="240506" y="978491"/>
                    </a:cubicBezTo>
                    <a:cubicBezTo>
                      <a:pt x="228628" y="990369"/>
                      <a:pt x="229649" y="992358"/>
                      <a:pt x="216693" y="997541"/>
                    </a:cubicBezTo>
                    <a:cubicBezTo>
                      <a:pt x="212032" y="999405"/>
                      <a:pt x="207168" y="1000716"/>
                      <a:pt x="202406" y="1002303"/>
                    </a:cubicBezTo>
                    <a:lnTo>
                      <a:pt x="195262" y="1004685"/>
                    </a:lnTo>
                    <a:cubicBezTo>
                      <a:pt x="180975" y="1003891"/>
                      <a:pt x="165906" y="1007030"/>
                      <a:pt x="152400" y="1002303"/>
                    </a:cubicBezTo>
                    <a:cubicBezTo>
                      <a:pt x="147662" y="1000645"/>
                      <a:pt x="147637" y="988016"/>
                      <a:pt x="147637" y="988016"/>
                    </a:cubicBezTo>
                    <a:cubicBezTo>
                      <a:pt x="150018" y="987222"/>
                      <a:pt x="153006" y="987410"/>
                      <a:pt x="154781" y="985635"/>
                    </a:cubicBezTo>
                    <a:cubicBezTo>
                      <a:pt x="156556" y="983860"/>
                      <a:pt x="157162" y="981001"/>
                      <a:pt x="157162" y="978491"/>
                    </a:cubicBezTo>
                    <a:cubicBezTo>
                      <a:pt x="157162" y="965766"/>
                      <a:pt x="157541" y="952813"/>
                      <a:pt x="154781" y="940391"/>
                    </a:cubicBezTo>
                    <a:cubicBezTo>
                      <a:pt x="153813" y="936037"/>
                      <a:pt x="140237" y="933778"/>
                      <a:pt x="138112" y="933247"/>
                    </a:cubicBezTo>
                    <a:cubicBezTo>
                      <a:pt x="134937" y="934835"/>
                      <a:pt x="131314" y="935737"/>
                      <a:pt x="128587" y="938010"/>
                    </a:cubicBezTo>
                    <a:cubicBezTo>
                      <a:pt x="120161" y="945032"/>
                      <a:pt x="126723" y="944377"/>
                      <a:pt x="121443" y="952297"/>
                    </a:cubicBezTo>
                    <a:cubicBezTo>
                      <a:pt x="119575" y="955099"/>
                      <a:pt x="116681" y="957060"/>
                      <a:pt x="114300" y="959441"/>
                    </a:cubicBezTo>
                    <a:cubicBezTo>
                      <a:pt x="104775" y="958647"/>
                      <a:pt x="95199" y="958323"/>
                      <a:pt x="85725" y="957060"/>
                    </a:cubicBezTo>
                    <a:cubicBezTo>
                      <a:pt x="77391" y="955949"/>
                      <a:pt x="69402" y="948904"/>
                      <a:pt x="64293" y="942772"/>
                    </a:cubicBezTo>
                    <a:cubicBezTo>
                      <a:pt x="62461" y="940573"/>
                      <a:pt x="61118" y="938009"/>
                      <a:pt x="59531" y="935628"/>
                    </a:cubicBezTo>
                    <a:cubicBezTo>
                      <a:pt x="60325" y="932453"/>
                      <a:pt x="60097" y="928826"/>
                      <a:pt x="61912" y="926103"/>
                    </a:cubicBezTo>
                    <a:cubicBezTo>
                      <a:pt x="63500" y="923722"/>
                      <a:pt x="66857" y="923173"/>
                      <a:pt x="69056" y="921341"/>
                    </a:cubicBezTo>
                    <a:cubicBezTo>
                      <a:pt x="71643" y="919185"/>
                      <a:pt x="73542" y="916265"/>
                      <a:pt x="76200" y="914197"/>
                    </a:cubicBezTo>
                    <a:cubicBezTo>
                      <a:pt x="86546" y="906150"/>
                      <a:pt x="89643" y="905094"/>
                      <a:pt x="100012" y="899910"/>
                    </a:cubicBezTo>
                    <a:lnTo>
                      <a:pt x="109537" y="885622"/>
                    </a:lnTo>
                    <a:lnTo>
                      <a:pt x="114300" y="878478"/>
                    </a:lnTo>
                    <a:cubicBezTo>
                      <a:pt x="115094" y="876097"/>
                      <a:pt x="115992" y="873748"/>
                      <a:pt x="116681" y="871335"/>
                    </a:cubicBezTo>
                    <a:cubicBezTo>
                      <a:pt x="117580" y="868188"/>
                      <a:pt x="117773" y="864818"/>
                      <a:pt x="119062" y="861810"/>
                    </a:cubicBezTo>
                    <a:cubicBezTo>
                      <a:pt x="120189" y="859179"/>
                      <a:pt x="122237" y="857047"/>
                      <a:pt x="123825" y="854666"/>
                    </a:cubicBezTo>
                    <a:cubicBezTo>
                      <a:pt x="122691" y="843329"/>
                      <a:pt x="123777" y="826043"/>
                      <a:pt x="114300" y="816566"/>
                    </a:cubicBezTo>
                    <a:cubicBezTo>
                      <a:pt x="112276" y="814542"/>
                      <a:pt x="109537" y="813391"/>
                      <a:pt x="107156" y="811803"/>
                    </a:cubicBezTo>
                    <a:cubicBezTo>
                      <a:pt x="83638" y="816508"/>
                      <a:pt x="106845" y="811114"/>
                      <a:pt x="83343" y="818947"/>
                    </a:cubicBezTo>
                    <a:cubicBezTo>
                      <a:pt x="80238" y="819982"/>
                      <a:pt x="76953" y="820388"/>
                      <a:pt x="73818" y="821328"/>
                    </a:cubicBezTo>
                    <a:cubicBezTo>
                      <a:pt x="69010" y="822771"/>
                      <a:pt x="64293" y="824503"/>
                      <a:pt x="59531" y="826091"/>
                    </a:cubicBezTo>
                    <a:lnTo>
                      <a:pt x="52387" y="828472"/>
                    </a:lnTo>
                    <a:lnTo>
                      <a:pt x="45243" y="830853"/>
                    </a:lnTo>
                    <a:cubicBezTo>
                      <a:pt x="42862" y="832441"/>
                      <a:pt x="40780" y="834611"/>
                      <a:pt x="38100" y="835616"/>
                    </a:cubicBezTo>
                    <a:cubicBezTo>
                      <a:pt x="26837" y="839840"/>
                      <a:pt x="23771" y="837593"/>
                      <a:pt x="11906" y="835616"/>
                    </a:cubicBezTo>
                    <a:cubicBezTo>
                      <a:pt x="10318" y="832441"/>
                      <a:pt x="8266" y="829459"/>
                      <a:pt x="7143" y="826091"/>
                    </a:cubicBezTo>
                    <a:cubicBezTo>
                      <a:pt x="5073" y="819881"/>
                      <a:pt x="4451" y="813251"/>
                      <a:pt x="2381" y="807041"/>
                    </a:cubicBezTo>
                    <a:lnTo>
                      <a:pt x="0" y="799897"/>
                    </a:lnTo>
                    <a:cubicBezTo>
                      <a:pt x="3175" y="797516"/>
                      <a:pt x="6079" y="794722"/>
                      <a:pt x="9525" y="792753"/>
                    </a:cubicBezTo>
                    <a:cubicBezTo>
                      <a:pt x="17325" y="788296"/>
                      <a:pt x="40930" y="788167"/>
                      <a:pt x="42862" y="787991"/>
                    </a:cubicBezTo>
                    <a:cubicBezTo>
                      <a:pt x="57259" y="784392"/>
                      <a:pt x="49281" y="786645"/>
                      <a:pt x="66675" y="780847"/>
                    </a:cubicBezTo>
                    <a:lnTo>
                      <a:pt x="73818" y="778466"/>
                    </a:lnTo>
                    <a:cubicBezTo>
                      <a:pt x="90195" y="767549"/>
                      <a:pt x="82676" y="770751"/>
                      <a:pt x="95250" y="766560"/>
                    </a:cubicBezTo>
                    <a:cubicBezTo>
                      <a:pt x="96044" y="763385"/>
                      <a:pt x="95754" y="759716"/>
                      <a:pt x="97631" y="757035"/>
                    </a:cubicBezTo>
                    <a:cubicBezTo>
                      <a:pt x="101493" y="751517"/>
                      <a:pt x="111918" y="742747"/>
                      <a:pt x="111918" y="742747"/>
                    </a:cubicBezTo>
                    <a:cubicBezTo>
                      <a:pt x="119175" y="706476"/>
                      <a:pt x="110033" y="732243"/>
                      <a:pt x="188118" y="726078"/>
                    </a:cubicBezTo>
                    <a:cubicBezTo>
                      <a:pt x="193940" y="725618"/>
                      <a:pt x="212694" y="722379"/>
                      <a:pt x="219075" y="721316"/>
                    </a:cubicBezTo>
                    <a:cubicBezTo>
                      <a:pt x="223837" y="719728"/>
                      <a:pt x="229185" y="719337"/>
                      <a:pt x="233362" y="716553"/>
                    </a:cubicBezTo>
                    <a:cubicBezTo>
                      <a:pt x="235743" y="714966"/>
                      <a:pt x="237891" y="712953"/>
                      <a:pt x="240506" y="711791"/>
                    </a:cubicBezTo>
                    <a:cubicBezTo>
                      <a:pt x="245093" y="709752"/>
                      <a:pt x="254793" y="707028"/>
                      <a:pt x="254793" y="707028"/>
                    </a:cubicBezTo>
                    <a:cubicBezTo>
                      <a:pt x="253999" y="702266"/>
                      <a:pt x="253359" y="697475"/>
                      <a:pt x="252412" y="692741"/>
                    </a:cubicBezTo>
                    <a:cubicBezTo>
                      <a:pt x="251770" y="689532"/>
                      <a:pt x="252075" y="685772"/>
                      <a:pt x="250031" y="683216"/>
                    </a:cubicBezTo>
                    <a:cubicBezTo>
                      <a:pt x="248463" y="681256"/>
                      <a:pt x="245322" y="681444"/>
                      <a:pt x="242887" y="680835"/>
                    </a:cubicBezTo>
                    <a:cubicBezTo>
                      <a:pt x="235788" y="679060"/>
                      <a:pt x="228600" y="677660"/>
                      <a:pt x="221456" y="676072"/>
                    </a:cubicBezTo>
                    <a:cubicBezTo>
                      <a:pt x="223837" y="675278"/>
                      <a:pt x="226640" y="675259"/>
                      <a:pt x="228600" y="673691"/>
                    </a:cubicBezTo>
                    <a:cubicBezTo>
                      <a:pt x="235766" y="667958"/>
                      <a:pt x="234294" y="660212"/>
                      <a:pt x="230981" y="652260"/>
                    </a:cubicBezTo>
                    <a:cubicBezTo>
                      <a:pt x="228780" y="646976"/>
                      <a:pt x="224631" y="642735"/>
                      <a:pt x="221456" y="637972"/>
                    </a:cubicBezTo>
                    <a:cubicBezTo>
                      <a:pt x="219868" y="635591"/>
                      <a:pt x="219074" y="632416"/>
                      <a:pt x="216693" y="630828"/>
                    </a:cubicBezTo>
                    <a:cubicBezTo>
                      <a:pt x="206748" y="624198"/>
                      <a:pt x="211573" y="628089"/>
                      <a:pt x="202406" y="618922"/>
                    </a:cubicBezTo>
                    <a:cubicBezTo>
                      <a:pt x="201612" y="616541"/>
                      <a:pt x="201800" y="613553"/>
                      <a:pt x="200025" y="611778"/>
                    </a:cubicBezTo>
                    <a:cubicBezTo>
                      <a:pt x="195978" y="607731"/>
                      <a:pt x="185737" y="602253"/>
                      <a:pt x="185737" y="602253"/>
                    </a:cubicBezTo>
                    <a:cubicBezTo>
                      <a:pt x="184150" y="599872"/>
                      <a:pt x="183304" y="596773"/>
                      <a:pt x="180975" y="595110"/>
                    </a:cubicBezTo>
                    <a:cubicBezTo>
                      <a:pt x="178483" y="593330"/>
                      <a:pt x="166228" y="589400"/>
                      <a:pt x="161925" y="587966"/>
                    </a:cubicBezTo>
                    <a:cubicBezTo>
                      <a:pt x="160337" y="585585"/>
                      <a:pt x="158442" y="583382"/>
                      <a:pt x="157162" y="580822"/>
                    </a:cubicBezTo>
                    <a:cubicBezTo>
                      <a:pt x="149199" y="564896"/>
                      <a:pt x="156692" y="529317"/>
                      <a:pt x="157162" y="523672"/>
                    </a:cubicBezTo>
                    <a:cubicBezTo>
                      <a:pt x="157888" y="514963"/>
                      <a:pt x="159611" y="516505"/>
                      <a:pt x="166687" y="514147"/>
                    </a:cubicBezTo>
                    <a:cubicBezTo>
                      <a:pt x="178355" y="490813"/>
                      <a:pt x="163994" y="513920"/>
                      <a:pt x="178593" y="502241"/>
                    </a:cubicBezTo>
                    <a:cubicBezTo>
                      <a:pt x="180828" y="500453"/>
                      <a:pt x="181524" y="497296"/>
                      <a:pt x="183356" y="495097"/>
                    </a:cubicBezTo>
                    <a:cubicBezTo>
                      <a:pt x="185512" y="492510"/>
                      <a:pt x="188119" y="490334"/>
                      <a:pt x="190500" y="487953"/>
                    </a:cubicBezTo>
                    <a:cubicBezTo>
                      <a:pt x="191294" y="485572"/>
                      <a:pt x="191759" y="483055"/>
                      <a:pt x="192881" y="480810"/>
                    </a:cubicBezTo>
                    <a:cubicBezTo>
                      <a:pt x="202115" y="462341"/>
                      <a:pt x="194036" y="484483"/>
                      <a:pt x="200025" y="466522"/>
                    </a:cubicBezTo>
                    <a:cubicBezTo>
                      <a:pt x="200819" y="445091"/>
                      <a:pt x="197913" y="423198"/>
                      <a:pt x="202406" y="402228"/>
                    </a:cubicBezTo>
                    <a:cubicBezTo>
                      <a:pt x="203254" y="398271"/>
                      <a:pt x="210945" y="402092"/>
                      <a:pt x="214312" y="399847"/>
                    </a:cubicBezTo>
                    <a:cubicBezTo>
                      <a:pt x="216401" y="398455"/>
                      <a:pt x="215899" y="395084"/>
                      <a:pt x="216693" y="392703"/>
                    </a:cubicBezTo>
                    <a:cubicBezTo>
                      <a:pt x="215899" y="390322"/>
                      <a:pt x="215880" y="387520"/>
                      <a:pt x="214312" y="385560"/>
                    </a:cubicBezTo>
                    <a:cubicBezTo>
                      <a:pt x="207746" y="377353"/>
                      <a:pt x="202239" y="381618"/>
                      <a:pt x="192881" y="383178"/>
                    </a:cubicBezTo>
                    <a:cubicBezTo>
                      <a:pt x="190500" y="384766"/>
                      <a:pt x="187761" y="385917"/>
                      <a:pt x="185737" y="387941"/>
                    </a:cubicBezTo>
                    <a:cubicBezTo>
                      <a:pt x="176949" y="396729"/>
                      <a:pt x="185538" y="394424"/>
                      <a:pt x="173831" y="402228"/>
                    </a:cubicBezTo>
                    <a:cubicBezTo>
                      <a:pt x="171742" y="403620"/>
                      <a:pt x="169068" y="403816"/>
                      <a:pt x="166687" y="404610"/>
                    </a:cubicBezTo>
                    <a:cubicBezTo>
                      <a:pt x="161131" y="403816"/>
                      <a:pt x="155522" y="403329"/>
                      <a:pt x="150018" y="402228"/>
                    </a:cubicBezTo>
                    <a:cubicBezTo>
                      <a:pt x="147557" y="401736"/>
                      <a:pt x="143807" y="402177"/>
                      <a:pt x="142875" y="399847"/>
                    </a:cubicBezTo>
                    <a:cubicBezTo>
                      <a:pt x="141660" y="396808"/>
                      <a:pt x="144462" y="393497"/>
                      <a:pt x="145256" y="390322"/>
                    </a:cubicBezTo>
                    <a:cubicBezTo>
                      <a:pt x="146050" y="380797"/>
                      <a:pt x="146374" y="371221"/>
                      <a:pt x="147637" y="361747"/>
                    </a:cubicBezTo>
                    <a:cubicBezTo>
                      <a:pt x="149652" y="346631"/>
                      <a:pt x="155158" y="363009"/>
                      <a:pt x="147637" y="337935"/>
                    </a:cubicBezTo>
                    <a:cubicBezTo>
                      <a:pt x="146815" y="335194"/>
                      <a:pt x="144155" y="333351"/>
                      <a:pt x="142875" y="330791"/>
                    </a:cubicBezTo>
                    <a:cubicBezTo>
                      <a:pt x="141752" y="328546"/>
                      <a:pt x="142536" y="325106"/>
                      <a:pt x="140493" y="323647"/>
                    </a:cubicBezTo>
                    <a:cubicBezTo>
                      <a:pt x="136408" y="320729"/>
                      <a:pt x="126206" y="318885"/>
                      <a:pt x="126206" y="318885"/>
                    </a:cubicBezTo>
                    <a:cubicBezTo>
                      <a:pt x="109184" y="293353"/>
                      <a:pt x="135693" y="332103"/>
                      <a:pt x="114300" y="304597"/>
                    </a:cubicBezTo>
                    <a:cubicBezTo>
                      <a:pt x="110786" y="300079"/>
                      <a:pt x="107950" y="295072"/>
                      <a:pt x="104775" y="290310"/>
                    </a:cubicBezTo>
                    <a:cubicBezTo>
                      <a:pt x="103187" y="287929"/>
                      <a:pt x="102393" y="284754"/>
                      <a:pt x="100012" y="283166"/>
                    </a:cubicBezTo>
                    <a:lnTo>
                      <a:pt x="92868" y="278403"/>
                    </a:lnTo>
                    <a:cubicBezTo>
                      <a:pt x="91281" y="276022"/>
                      <a:pt x="90129" y="273283"/>
                      <a:pt x="88106" y="271260"/>
                    </a:cubicBezTo>
                    <a:cubicBezTo>
                      <a:pt x="86082" y="269236"/>
                      <a:pt x="82479" y="268924"/>
                      <a:pt x="80962" y="266497"/>
                    </a:cubicBezTo>
                    <a:cubicBezTo>
                      <a:pt x="76675" y="259638"/>
                      <a:pt x="75100" y="245611"/>
                      <a:pt x="73818" y="237922"/>
                    </a:cubicBezTo>
                    <a:cubicBezTo>
                      <a:pt x="74612" y="234747"/>
                      <a:pt x="75301" y="231544"/>
                      <a:pt x="76200" y="228397"/>
                    </a:cubicBezTo>
                    <a:cubicBezTo>
                      <a:pt x="76890" y="225983"/>
                      <a:pt x="76538" y="222712"/>
                      <a:pt x="78581" y="221253"/>
                    </a:cubicBezTo>
                    <a:cubicBezTo>
                      <a:pt x="82666" y="218335"/>
                      <a:pt x="88106" y="218078"/>
                      <a:pt x="92868" y="216491"/>
                    </a:cubicBezTo>
                    <a:lnTo>
                      <a:pt x="100012" y="214110"/>
                    </a:lnTo>
                    <a:cubicBezTo>
                      <a:pt x="100806" y="201410"/>
                      <a:pt x="99573" y="188418"/>
                      <a:pt x="102393" y="176010"/>
                    </a:cubicBezTo>
                    <a:cubicBezTo>
                      <a:pt x="103662" y="170428"/>
                      <a:pt x="108743" y="166485"/>
                      <a:pt x="111918" y="161722"/>
                    </a:cubicBezTo>
                    <a:cubicBezTo>
                      <a:pt x="123744" y="143983"/>
                      <a:pt x="108544" y="165771"/>
                      <a:pt x="123825" y="147435"/>
                    </a:cubicBezTo>
                    <a:cubicBezTo>
                      <a:pt x="125657" y="145236"/>
                      <a:pt x="127000" y="142672"/>
                      <a:pt x="128587" y="140291"/>
                    </a:cubicBezTo>
                    <a:cubicBezTo>
                      <a:pt x="129381" y="135528"/>
                      <a:pt x="130968" y="130831"/>
                      <a:pt x="130968" y="126003"/>
                    </a:cubicBezTo>
                    <a:cubicBezTo>
                      <a:pt x="130968" y="121617"/>
                      <a:pt x="129138" y="108055"/>
                      <a:pt x="126206" y="102191"/>
                    </a:cubicBezTo>
                    <a:cubicBezTo>
                      <a:pt x="124926" y="99631"/>
                      <a:pt x="123031" y="97428"/>
                      <a:pt x="121443" y="95047"/>
                    </a:cubicBezTo>
                    <a:cubicBezTo>
                      <a:pt x="120649" y="92666"/>
                      <a:pt x="119062" y="90413"/>
                      <a:pt x="119062" y="87903"/>
                    </a:cubicBezTo>
                    <a:cubicBezTo>
                      <a:pt x="119062" y="84630"/>
                      <a:pt x="119628" y="81101"/>
                      <a:pt x="121443" y="78378"/>
                    </a:cubicBezTo>
                    <a:cubicBezTo>
                      <a:pt x="123031" y="75997"/>
                      <a:pt x="125769" y="74113"/>
                      <a:pt x="128587" y="73616"/>
                    </a:cubicBezTo>
                    <a:cubicBezTo>
                      <a:pt x="139558" y="71680"/>
                      <a:pt x="150812" y="72029"/>
                      <a:pt x="161925" y="71235"/>
                    </a:cubicBezTo>
                    <a:cubicBezTo>
                      <a:pt x="164306" y="70441"/>
                      <a:pt x="166823" y="69976"/>
                      <a:pt x="169068" y="68853"/>
                    </a:cubicBezTo>
                    <a:cubicBezTo>
                      <a:pt x="171628" y="67573"/>
                      <a:pt x="173883" y="65754"/>
                      <a:pt x="176212" y="64091"/>
                    </a:cubicBezTo>
                    <a:cubicBezTo>
                      <a:pt x="181804" y="60097"/>
                      <a:pt x="188554" y="55366"/>
                      <a:pt x="192881" y="49803"/>
                    </a:cubicBezTo>
                    <a:cubicBezTo>
                      <a:pt x="196395" y="45285"/>
                      <a:pt x="197644" y="38691"/>
                      <a:pt x="202406" y="35516"/>
                    </a:cubicBezTo>
                    <a:cubicBezTo>
                      <a:pt x="204787" y="33928"/>
                      <a:pt x="206990" y="32033"/>
                      <a:pt x="209550" y="30753"/>
                    </a:cubicBezTo>
                    <a:cubicBezTo>
                      <a:pt x="212966" y="29045"/>
                      <a:pt x="223166" y="26754"/>
                      <a:pt x="226218" y="25991"/>
                    </a:cubicBezTo>
                    <a:cubicBezTo>
                      <a:pt x="234156" y="26785"/>
                      <a:pt x="242258" y="26578"/>
                      <a:pt x="250031" y="28372"/>
                    </a:cubicBezTo>
                    <a:cubicBezTo>
                      <a:pt x="252820" y="29016"/>
                      <a:pt x="254615" y="31855"/>
                      <a:pt x="257175" y="33135"/>
                    </a:cubicBezTo>
                    <a:cubicBezTo>
                      <a:pt x="276901" y="42999"/>
                      <a:pt x="250978" y="26624"/>
                      <a:pt x="271462" y="40278"/>
                    </a:cubicBezTo>
                    <a:cubicBezTo>
                      <a:pt x="281781" y="39484"/>
                      <a:pt x="292418" y="40564"/>
                      <a:pt x="302418" y="37897"/>
                    </a:cubicBezTo>
                    <a:cubicBezTo>
                      <a:pt x="305183" y="37160"/>
                      <a:pt x="306019" y="33368"/>
                      <a:pt x="307181" y="30753"/>
                    </a:cubicBezTo>
                    <a:cubicBezTo>
                      <a:pt x="309220" y="26166"/>
                      <a:pt x="310356" y="21228"/>
                      <a:pt x="311943" y="16466"/>
                    </a:cubicBezTo>
                    <a:lnTo>
                      <a:pt x="314325" y="9322"/>
                    </a:lnTo>
                    <a:cubicBezTo>
                      <a:pt x="342297" y="10358"/>
                      <a:pt x="366004" y="0"/>
                      <a:pt x="385762" y="16466"/>
                    </a:cubicBezTo>
                    <a:cubicBezTo>
                      <a:pt x="388349" y="18622"/>
                      <a:pt x="390838" y="20952"/>
                      <a:pt x="392906" y="23610"/>
                    </a:cubicBezTo>
                    <a:cubicBezTo>
                      <a:pt x="396920" y="28770"/>
                      <a:pt x="404511" y="40269"/>
                      <a:pt x="407193" y="47422"/>
                    </a:cubicBezTo>
                    <a:cubicBezTo>
                      <a:pt x="408342" y="50486"/>
                      <a:pt x="408635" y="53812"/>
                      <a:pt x="409575" y="56947"/>
                    </a:cubicBezTo>
                    <a:cubicBezTo>
                      <a:pt x="411018" y="61755"/>
                      <a:pt x="413353" y="66312"/>
                      <a:pt x="414337" y="71235"/>
                    </a:cubicBezTo>
                    <a:cubicBezTo>
                      <a:pt x="415131" y="75204"/>
                      <a:pt x="415653" y="79236"/>
                      <a:pt x="416718" y="83141"/>
                    </a:cubicBezTo>
                    <a:cubicBezTo>
                      <a:pt x="418039" y="87984"/>
                      <a:pt x="421481" y="97428"/>
                      <a:pt x="421481" y="97428"/>
                    </a:cubicBezTo>
                    <a:cubicBezTo>
                      <a:pt x="420687" y="99809"/>
                      <a:pt x="420875" y="102797"/>
                      <a:pt x="419100" y="104572"/>
                    </a:cubicBezTo>
                    <a:cubicBezTo>
                      <a:pt x="417325" y="106347"/>
                      <a:pt x="414150" y="105734"/>
                      <a:pt x="411956" y="106953"/>
                    </a:cubicBezTo>
                    <a:cubicBezTo>
                      <a:pt x="399137" y="114074"/>
                      <a:pt x="399202" y="114943"/>
                      <a:pt x="390525" y="123622"/>
                    </a:cubicBezTo>
                    <a:cubicBezTo>
                      <a:pt x="389731" y="126797"/>
                      <a:pt x="390020" y="130466"/>
                      <a:pt x="388143" y="133147"/>
                    </a:cubicBezTo>
                    <a:cubicBezTo>
                      <a:pt x="381005" y="143345"/>
                      <a:pt x="375563" y="146297"/>
                      <a:pt x="366712" y="152197"/>
                    </a:cubicBezTo>
                    <a:cubicBezTo>
                      <a:pt x="365918" y="154578"/>
                      <a:pt x="363208" y="157096"/>
                      <a:pt x="364331" y="159341"/>
                    </a:cubicBezTo>
                    <a:cubicBezTo>
                      <a:pt x="365454" y="161586"/>
                      <a:pt x="369230" y="160599"/>
                      <a:pt x="371475" y="161722"/>
                    </a:cubicBezTo>
                    <a:cubicBezTo>
                      <a:pt x="374035" y="163002"/>
                      <a:pt x="376237" y="164897"/>
                      <a:pt x="378618" y="166485"/>
                    </a:cubicBezTo>
                    <a:cubicBezTo>
                      <a:pt x="380206" y="169660"/>
                      <a:pt x="381555" y="172966"/>
                      <a:pt x="383381" y="176010"/>
                    </a:cubicBezTo>
                    <a:cubicBezTo>
                      <a:pt x="386326" y="180918"/>
                      <a:pt x="392906" y="190297"/>
                      <a:pt x="392906" y="190297"/>
                    </a:cubicBezTo>
                    <a:cubicBezTo>
                      <a:pt x="393700" y="192678"/>
                      <a:pt x="393895" y="195352"/>
                      <a:pt x="395287" y="197441"/>
                    </a:cubicBezTo>
                    <a:cubicBezTo>
                      <a:pt x="397182" y="200284"/>
                      <a:pt x="405809" y="208092"/>
                      <a:pt x="409575" y="209347"/>
                    </a:cubicBezTo>
                    <a:cubicBezTo>
                      <a:pt x="414155" y="210874"/>
                      <a:pt x="419100" y="210934"/>
                      <a:pt x="423862" y="211728"/>
                    </a:cubicBezTo>
                    <a:cubicBezTo>
                      <a:pt x="435197" y="219285"/>
                      <a:pt x="426551" y="214678"/>
                      <a:pt x="440531" y="218872"/>
                    </a:cubicBezTo>
                    <a:cubicBezTo>
                      <a:pt x="445339" y="220315"/>
                      <a:pt x="454818" y="223635"/>
                      <a:pt x="454818" y="223635"/>
                    </a:cubicBezTo>
                    <a:cubicBezTo>
                      <a:pt x="457199" y="226016"/>
                      <a:pt x="458634" y="230266"/>
                      <a:pt x="461962" y="230778"/>
                    </a:cubicBezTo>
                    <a:cubicBezTo>
                      <a:pt x="492409" y="235462"/>
                      <a:pt x="481951" y="233663"/>
                      <a:pt x="488156" y="221253"/>
                    </a:cubicBezTo>
                    <a:cubicBezTo>
                      <a:pt x="489436" y="218693"/>
                      <a:pt x="491756" y="216725"/>
                      <a:pt x="492918" y="214110"/>
                    </a:cubicBezTo>
                    <a:cubicBezTo>
                      <a:pt x="494957" y="209522"/>
                      <a:pt x="492918" y="201409"/>
                      <a:pt x="497681" y="199822"/>
                    </a:cubicBezTo>
                    <a:lnTo>
                      <a:pt x="519112" y="192678"/>
                    </a:lnTo>
                    <a:lnTo>
                      <a:pt x="526256" y="190297"/>
                    </a:lnTo>
                    <a:lnTo>
                      <a:pt x="533400" y="187916"/>
                    </a:lnTo>
                    <a:cubicBezTo>
                      <a:pt x="535781" y="186328"/>
                      <a:pt x="539026" y="185580"/>
                      <a:pt x="540543" y="183153"/>
                    </a:cubicBezTo>
                    <a:cubicBezTo>
                      <a:pt x="543204" y="178896"/>
                      <a:pt x="545306" y="168866"/>
                      <a:pt x="545306" y="168866"/>
                    </a:cubicBezTo>
                    <a:cubicBezTo>
                      <a:pt x="546100" y="163310"/>
                      <a:pt x="546683" y="157719"/>
                      <a:pt x="547687" y="152197"/>
                    </a:cubicBezTo>
                    <a:cubicBezTo>
                      <a:pt x="548272" y="148977"/>
                      <a:pt x="550068" y="145945"/>
                      <a:pt x="550068" y="142672"/>
                    </a:cubicBezTo>
                    <a:cubicBezTo>
                      <a:pt x="550068" y="137252"/>
                      <a:pt x="547851" y="127563"/>
                      <a:pt x="542925" y="123622"/>
                    </a:cubicBezTo>
                    <a:cubicBezTo>
                      <a:pt x="540965" y="122054"/>
                      <a:pt x="538162" y="122035"/>
                      <a:pt x="535781" y="121241"/>
                    </a:cubicBezTo>
                    <a:cubicBezTo>
                      <a:pt x="541704" y="117292"/>
                      <a:pt x="545542" y="114306"/>
                      <a:pt x="552450" y="111716"/>
                    </a:cubicBezTo>
                    <a:cubicBezTo>
                      <a:pt x="555514" y="110567"/>
                      <a:pt x="558800" y="110129"/>
                      <a:pt x="561975" y="109335"/>
                    </a:cubicBezTo>
                    <a:cubicBezTo>
                      <a:pt x="564356" y="106954"/>
                      <a:pt x="566531" y="104347"/>
                      <a:pt x="569118" y="102191"/>
                    </a:cubicBezTo>
                    <a:cubicBezTo>
                      <a:pt x="571317" y="100359"/>
                      <a:pt x="574474" y="99663"/>
                      <a:pt x="576262" y="97428"/>
                    </a:cubicBezTo>
                    <a:cubicBezTo>
                      <a:pt x="577830" y="95468"/>
                      <a:pt x="576350" y="91304"/>
                      <a:pt x="578643" y="90285"/>
                    </a:cubicBezTo>
                    <a:cubicBezTo>
                      <a:pt x="584491" y="87686"/>
                      <a:pt x="591343" y="88697"/>
                      <a:pt x="597693" y="87903"/>
                    </a:cubicBezTo>
                    <a:cubicBezTo>
                      <a:pt x="609599" y="88697"/>
                      <a:pt x="621533" y="89154"/>
                      <a:pt x="633412" y="90285"/>
                    </a:cubicBezTo>
                    <a:cubicBezTo>
                      <a:pt x="638219" y="90743"/>
                      <a:pt x="643508" y="90270"/>
                      <a:pt x="647700" y="92666"/>
                    </a:cubicBezTo>
                    <a:cubicBezTo>
                      <a:pt x="649879" y="93911"/>
                      <a:pt x="649287" y="97429"/>
                      <a:pt x="650081" y="99810"/>
                    </a:cubicBezTo>
                    <a:cubicBezTo>
                      <a:pt x="649287" y="106160"/>
                      <a:pt x="649384" y="112686"/>
                      <a:pt x="647700" y="118860"/>
                    </a:cubicBezTo>
                    <a:cubicBezTo>
                      <a:pt x="646947" y="121621"/>
                      <a:pt x="644217" y="123443"/>
                      <a:pt x="642937" y="126003"/>
                    </a:cubicBezTo>
                    <a:cubicBezTo>
                      <a:pt x="641814" y="128248"/>
                      <a:pt x="641775" y="130953"/>
                      <a:pt x="640556" y="133147"/>
                    </a:cubicBezTo>
                    <a:cubicBezTo>
                      <a:pt x="637776" y="138151"/>
                      <a:pt x="634206" y="142672"/>
                      <a:pt x="631031" y="147435"/>
                    </a:cubicBezTo>
                    <a:lnTo>
                      <a:pt x="626268" y="154578"/>
                    </a:lnTo>
                    <a:cubicBezTo>
                      <a:pt x="624680" y="156959"/>
                      <a:pt x="624221" y="160817"/>
                      <a:pt x="621506" y="161722"/>
                    </a:cubicBezTo>
                    <a:cubicBezTo>
                      <a:pt x="602290" y="168126"/>
                      <a:pt x="616867" y="163946"/>
                      <a:pt x="576262" y="166485"/>
                    </a:cubicBezTo>
                    <a:cubicBezTo>
                      <a:pt x="575468" y="168866"/>
                      <a:pt x="573881" y="171118"/>
                      <a:pt x="573881" y="173628"/>
                    </a:cubicBezTo>
                    <a:cubicBezTo>
                      <a:pt x="573881" y="194401"/>
                      <a:pt x="575711" y="184248"/>
                      <a:pt x="578643" y="197441"/>
                    </a:cubicBezTo>
                    <a:cubicBezTo>
                      <a:pt x="580106" y="204022"/>
                      <a:pt x="580191" y="212441"/>
                      <a:pt x="583406" y="218872"/>
                    </a:cubicBezTo>
                    <a:cubicBezTo>
                      <a:pt x="584686" y="221432"/>
                      <a:pt x="586581" y="223635"/>
                      <a:pt x="588168" y="226016"/>
                    </a:cubicBezTo>
                    <a:cubicBezTo>
                      <a:pt x="595456" y="224194"/>
                      <a:pt x="599355" y="224354"/>
                      <a:pt x="604837" y="218872"/>
                    </a:cubicBezTo>
                    <a:cubicBezTo>
                      <a:pt x="613621" y="210088"/>
                      <a:pt x="605043" y="212385"/>
                      <a:pt x="616743" y="204585"/>
                    </a:cubicBezTo>
                    <a:cubicBezTo>
                      <a:pt x="618832" y="203193"/>
                      <a:pt x="621462" y="202850"/>
                      <a:pt x="623887" y="202203"/>
                    </a:cubicBezTo>
                    <a:cubicBezTo>
                      <a:pt x="633374" y="199673"/>
                      <a:pt x="642937" y="197441"/>
                      <a:pt x="652462" y="195060"/>
                    </a:cubicBezTo>
                    <a:cubicBezTo>
                      <a:pt x="657288" y="193853"/>
                      <a:pt x="664354" y="192344"/>
                      <a:pt x="669131" y="190297"/>
                    </a:cubicBezTo>
                    <a:cubicBezTo>
                      <a:pt x="672394" y="188899"/>
                      <a:pt x="675481" y="187122"/>
                      <a:pt x="678656" y="185535"/>
                    </a:cubicBezTo>
                    <a:cubicBezTo>
                      <a:pt x="679450" y="183154"/>
                      <a:pt x="679914" y="180636"/>
                      <a:pt x="681037" y="178391"/>
                    </a:cubicBezTo>
                    <a:cubicBezTo>
                      <a:pt x="682317" y="175831"/>
                      <a:pt x="684673" y="173878"/>
                      <a:pt x="685800" y="171247"/>
                    </a:cubicBezTo>
                    <a:cubicBezTo>
                      <a:pt x="687089" y="168239"/>
                      <a:pt x="686086" y="164236"/>
                      <a:pt x="688181" y="161722"/>
                    </a:cubicBezTo>
                    <a:cubicBezTo>
                      <a:pt x="690453" y="158995"/>
                      <a:pt x="694531" y="158547"/>
                      <a:pt x="697706" y="156960"/>
                    </a:cubicBezTo>
                    <a:cubicBezTo>
                      <a:pt x="703262" y="157754"/>
                      <a:pt x="709615" y="156366"/>
                      <a:pt x="714375" y="159341"/>
                    </a:cubicBezTo>
                    <a:cubicBezTo>
                      <a:pt x="717150" y="161075"/>
                      <a:pt x="716756" y="165593"/>
                      <a:pt x="716756" y="168866"/>
                    </a:cubicBezTo>
                    <a:cubicBezTo>
                      <a:pt x="716756" y="177633"/>
                      <a:pt x="715899" y="186426"/>
                      <a:pt x="714375" y="195060"/>
                    </a:cubicBezTo>
                    <a:cubicBezTo>
                      <a:pt x="713503" y="200004"/>
                      <a:pt x="711200" y="204585"/>
                      <a:pt x="709612" y="209347"/>
                    </a:cubicBezTo>
                    <a:lnTo>
                      <a:pt x="707231" y="216491"/>
                    </a:lnTo>
                    <a:cubicBezTo>
                      <a:pt x="708025" y="218872"/>
                      <a:pt x="707327" y="222596"/>
                      <a:pt x="709612" y="223635"/>
                    </a:cubicBezTo>
                    <a:cubicBezTo>
                      <a:pt x="716981" y="226985"/>
                      <a:pt x="733425" y="228397"/>
                      <a:pt x="733425" y="228397"/>
                    </a:cubicBezTo>
                    <a:cubicBezTo>
                      <a:pt x="736600" y="230778"/>
                      <a:pt x="740409" y="232492"/>
                      <a:pt x="742950" y="235541"/>
                    </a:cubicBezTo>
                    <a:cubicBezTo>
                      <a:pt x="744557" y="237469"/>
                      <a:pt x="744209" y="240440"/>
                      <a:pt x="745331" y="242685"/>
                    </a:cubicBezTo>
                    <a:cubicBezTo>
                      <a:pt x="746611" y="245245"/>
                      <a:pt x="748813" y="247269"/>
                      <a:pt x="750093" y="249828"/>
                    </a:cubicBezTo>
                    <a:cubicBezTo>
                      <a:pt x="751216" y="252073"/>
                      <a:pt x="751352" y="254727"/>
                      <a:pt x="752475" y="256972"/>
                    </a:cubicBezTo>
                    <a:cubicBezTo>
                      <a:pt x="753755" y="259532"/>
                      <a:pt x="756075" y="261501"/>
                      <a:pt x="757237" y="264116"/>
                    </a:cubicBezTo>
                    <a:cubicBezTo>
                      <a:pt x="759276" y="268703"/>
                      <a:pt x="760412" y="273641"/>
                      <a:pt x="762000" y="278403"/>
                    </a:cubicBezTo>
                    <a:lnTo>
                      <a:pt x="764381" y="285547"/>
                    </a:lnTo>
                    <a:cubicBezTo>
                      <a:pt x="762793" y="287928"/>
                      <a:pt x="761853" y="290903"/>
                      <a:pt x="759618" y="292691"/>
                    </a:cubicBezTo>
                    <a:cubicBezTo>
                      <a:pt x="757658" y="294259"/>
                      <a:pt x="754888" y="294383"/>
                      <a:pt x="752475" y="295072"/>
                    </a:cubicBezTo>
                    <a:cubicBezTo>
                      <a:pt x="746649" y="296737"/>
                      <a:pt x="732910" y="299385"/>
                      <a:pt x="728662" y="302216"/>
                    </a:cubicBezTo>
                    <a:cubicBezTo>
                      <a:pt x="718564" y="308947"/>
                      <a:pt x="724078" y="305698"/>
                      <a:pt x="711993" y="311741"/>
                    </a:cubicBezTo>
                    <a:cubicBezTo>
                      <a:pt x="703494" y="337241"/>
                      <a:pt x="710394" y="314343"/>
                      <a:pt x="707231" y="376035"/>
                    </a:cubicBezTo>
                    <a:cubicBezTo>
                      <a:pt x="706620" y="387952"/>
                      <a:pt x="707744" y="400177"/>
                      <a:pt x="704850" y="411753"/>
                    </a:cubicBezTo>
                    <a:cubicBezTo>
                      <a:pt x="704241" y="414188"/>
                      <a:pt x="699951" y="413012"/>
                      <a:pt x="697706" y="414135"/>
                    </a:cubicBezTo>
                    <a:cubicBezTo>
                      <a:pt x="695146" y="415415"/>
                      <a:pt x="693122" y="417617"/>
                      <a:pt x="690562" y="418897"/>
                    </a:cubicBezTo>
                    <a:cubicBezTo>
                      <a:pt x="688317" y="420019"/>
                      <a:pt x="685768" y="420397"/>
                      <a:pt x="683418" y="421278"/>
                    </a:cubicBezTo>
                    <a:cubicBezTo>
                      <a:pt x="679416" y="422779"/>
                      <a:pt x="675636" y="424916"/>
                      <a:pt x="671512" y="426041"/>
                    </a:cubicBezTo>
                    <a:cubicBezTo>
                      <a:pt x="625375" y="438625"/>
                      <a:pt x="677077" y="421806"/>
                      <a:pt x="650081" y="430803"/>
                    </a:cubicBezTo>
                    <a:cubicBezTo>
                      <a:pt x="643731" y="430009"/>
                      <a:pt x="637288" y="429763"/>
                      <a:pt x="631031" y="428422"/>
                    </a:cubicBezTo>
                    <a:cubicBezTo>
                      <a:pt x="626122" y="427370"/>
                      <a:pt x="621613" y="424878"/>
                      <a:pt x="616743" y="423660"/>
                    </a:cubicBezTo>
                    <a:lnTo>
                      <a:pt x="607218" y="421278"/>
                    </a:lnTo>
                    <a:cubicBezTo>
                      <a:pt x="591343" y="422072"/>
                      <a:pt x="575428" y="422283"/>
                      <a:pt x="559593" y="423660"/>
                    </a:cubicBezTo>
                    <a:cubicBezTo>
                      <a:pt x="557093" y="423877"/>
                      <a:pt x="554900" y="425497"/>
                      <a:pt x="552450" y="426041"/>
                    </a:cubicBezTo>
                    <a:cubicBezTo>
                      <a:pt x="547737" y="427088"/>
                      <a:pt x="542925" y="427628"/>
                      <a:pt x="538162" y="428422"/>
                    </a:cubicBezTo>
                    <a:cubicBezTo>
                      <a:pt x="535781" y="430010"/>
                      <a:pt x="532535" y="430758"/>
                      <a:pt x="531018" y="433185"/>
                    </a:cubicBezTo>
                    <a:cubicBezTo>
                      <a:pt x="528357" y="437442"/>
                      <a:pt x="529041" y="443295"/>
                      <a:pt x="526256" y="447472"/>
                    </a:cubicBezTo>
                    <a:lnTo>
                      <a:pt x="521493" y="454616"/>
                    </a:lnTo>
                    <a:cubicBezTo>
                      <a:pt x="522287" y="461760"/>
                      <a:pt x="522782" y="468943"/>
                      <a:pt x="523875" y="476047"/>
                    </a:cubicBezTo>
                    <a:cubicBezTo>
                      <a:pt x="524373" y="479282"/>
                      <a:pt x="524441" y="482849"/>
                      <a:pt x="526256" y="485572"/>
                    </a:cubicBezTo>
                    <a:cubicBezTo>
                      <a:pt x="528894" y="489529"/>
                      <a:pt x="536467" y="491357"/>
                      <a:pt x="540543" y="492716"/>
                    </a:cubicBezTo>
                    <a:cubicBezTo>
                      <a:pt x="547687" y="491922"/>
                      <a:pt x="554885" y="491517"/>
                      <a:pt x="561975" y="490335"/>
                    </a:cubicBezTo>
                    <a:cubicBezTo>
                      <a:pt x="564451" y="489922"/>
                      <a:pt x="567343" y="489728"/>
                      <a:pt x="569118" y="487953"/>
                    </a:cubicBezTo>
                    <a:cubicBezTo>
                      <a:pt x="571628" y="485443"/>
                      <a:pt x="572483" y="481691"/>
                      <a:pt x="573881" y="478428"/>
                    </a:cubicBezTo>
                    <a:cubicBezTo>
                      <a:pt x="576328" y="472718"/>
                      <a:pt x="576916" y="467803"/>
                      <a:pt x="578643" y="461760"/>
                    </a:cubicBezTo>
                    <a:cubicBezTo>
                      <a:pt x="579333" y="459346"/>
                      <a:pt x="579250" y="456391"/>
                      <a:pt x="581025" y="454616"/>
                    </a:cubicBezTo>
                    <a:cubicBezTo>
                      <a:pt x="582800" y="452841"/>
                      <a:pt x="585787" y="453029"/>
                      <a:pt x="588168" y="452235"/>
                    </a:cubicBezTo>
                    <a:cubicBezTo>
                      <a:pt x="590549" y="450647"/>
                      <a:pt x="592752" y="448752"/>
                      <a:pt x="595312" y="447472"/>
                    </a:cubicBezTo>
                    <a:cubicBezTo>
                      <a:pt x="607070" y="441593"/>
                      <a:pt x="613441" y="447088"/>
                      <a:pt x="628650" y="449853"/>
                    </a:cubicBezTo>
                    <a:cubicBezTo>
                      <a:pt x="630237" y="454616"/>
                      <a:pt x="632195" y="459271"/>
                      <a:pt x="633412" y="464141"/>
                    </a:cubicBezTo>
                    <a:cubicBezTo>
                      <a:pt x="634206" y="467316"/>
                      <a:pt x="634853" y="470531"/>
                      <a:pt x="635793" y="473666"/>
                    </a:cubicBezTo>
                    <a:cubicBezTo>
                      <a:pt x="637236" y="478474"/>
                      <a:pt x="639572" y="483030"/>
                      <a:pt x="640556" y="487953"/>
                    </a:cubicBezTo>
                    <a:cubicBezTo>
                      <a:pt x="641847" y="494410"/>
                      <a:pt x="641859" y="502330"/>
                      <a:pt x="647700" y="507003"/>
                    </a:cubicBezTo>
                    <a:cubicBezTo>
                      <a:pt x="649660" y="508571"/>
                      <a:pt x="652649" y="508166"/>
                      <a:pt x="654843" y="509385"/>
                    </a:cubicBezTo>
                    <a:cubicBezTo>
                      <a:pt x="681747" y="524333"/>
                      <a:pt x="655379" y="515472"/>
                      <a:pt x="688181" y="523672"/>
                    </a:cubicBezTo>
                    <a:lnTo>
                      <a:pt x="697706" y="526053"/>
                    </a:lnTo>
                    <a:cubicBezTo>
                      <a:pt x="696912" y="531609"/>
                      <a:pt x="695325" y="537109"/>
                      <a:pt x="695325" y="542722"/>
                    </a:cubicBezTo>
                    <a:cubicBezTo>
                      <a:pt x="695325" y="546769"/>
                      <a:pt x="693986" y="553034"/>
                      <a:pt x="697706" y="554628"/>
                    </a:cubicBezTo>
                    <a:cubicBezTo>
                      <a:pt x="707218" y="558705"/>
                      <a:pt x="718343" y="556216"/>
                      <a:pt x="728662" y="557010"/>
                    </a:cubicBezTo>
                    <a:cubicBezTo>
                      <a:pt x="735806" y="556216"/>
                      <a:pt x="743419" y="557297"/>
                      <a:pt x="750093" y="554628"/>
                    </a:cubicBezTo>
                    <a:cubicBezTo>
                      <a:pt x="752423" y="553696"/>
                      <a:pt x="750433" y="548944"/>
                      <a:pt x="752475" y="547485"/>
                    </a:cubicBezTo>
                    <a:cubicBezTo>
                      <a:pt x="756560" y="544567"/>
                      <a:pt x="766762" y="542722"/>
                      <a:pt x="766762" y="542722"/>
                    </a:cubicBezTo>
                    <a:cubicBezTo>
                      <a:pt x="772318" y="543516"/>
                      <a:pt x="779462" y="541134"/>
                      <a:pt x="783431" y="545103"/>
                    </a:cubicBezTo>
                    <a:cubicBezTo>
                      <a:pt x="788059" y="549731"/>
                      <a:pt x="786605" y="557803"/>
                      <a:pt x="788193" y="564153"/>
                    </a:cubicBezTo>
                    <a:lnTo>
                      <a:pt x="790575" y="573678"/>
                    </a:lnTo>
                    <a:cubicBezTo>
                      <a:pt x="791607" y="584002"/>
                      <a:pt x="790146" y="597930"/>
                      <a:pt x="797718" y="607016"/>
                    </a:cubicBezTo>
                    <a:cubicBezTo>
                      <a:pt x="802071" y="612240"/>
                      <a:pt x="814371" y="614948"/>
                      <a:pt x="819150" y="616541"/>
                    </a:cubicBezTo>
                    <a:lnTo>
                      <a:pt x="826293" y="618922"/>
                    </a:lnTo>
                    <a:cubicBezTo>
                      <a:pt x="828674" y="620510"/>
                      <a:pt x="830822" y="622523"/>
                      <a:pt x="833437" y="623685"/>
                    </a:cubicBezTo>
                    <a:cubicBezTo>
                      <a:pt x="838025" y="625724"/>
                      <a:pt x="842962" y="626860"/>
                      <a:pt x="847725" y="628447"/>
                    </a:cubicBezTo>
                    <a:cubicBezTo>
                      <a:pt x="861465" y="633027"/>
                      <a:pt x="855456" y="631608"/>
                      <a:pt x="878681" y="633210"/>
                    </a:cubicBezTo>
                    <a:cubicBezTo>
                      <a:pt x="893747" y="634249"/>
                      <a:pt x="908844" y="634797"/>
                      <a:pt x="923925" y="635591"/>
                    </a:cubicBezTo>
                    <a:cubicBezTo>
                      <a:pt x="929736" y="637528"/>
                      <a:pt x="933595" y="638118"/>
                      <a:pt x="938212" y="642735"/>
                    </a:cubicBezTo>
                    <a:cubicBezTo>
                      <a:pt x="940236" y="644759"/>
                      <a:pt x="941387" y="647497"/>
                      <a:pt x="942975" y="649878"/>
                    </a:cubicBezTo>
                    <a:cubicBezTo>
                      <a:pt x="943769" y="654641"/>
                      <a:pt x="942960" y="659974"/>
                      <a:pt x="945356" y="664166"/>
                    </a:cubicBezTo>
                    <a:cubicBezTo>
                      <a:pt x="946601" y="666345"/>
                      <a:pt x="949990" y="666547"/>
                      <a:pt x="952500" y="666547"/>
                    </a:cubicBezTo>
                    <a:cubicBezTo>
                      <a:pt x="958899" y="666547"/>
                      <a:pt x="965200" y="664960"/>
                      <a:pt x="971550" y="664166"/>
                    </a:cubicBezTo>
                    <a:cubicBezTo>
                      <a:pt x="995655" y="656130"/>
                      <a:pt x="980832" y="659018"/>
                      <a:pt x="1016793" y="661785"/>
                    </a:cubicBezTo>
                    <a:cubicBezTo>
                      <a:pt x="1015999" y="668929"/>
                      <a:pt x="1016685" y="676397"/>
                      <a:pt x="1014412" y="683216"/>
                    </a:cubicBezTo>
                    <a:cubicBezTo>
                      <a:pt x="1012602" y="688646"/>
                      <a:pt x="1004887" y="697503"/>
                      <a:pt x="1004887" y="697503"/>
                    </a:cubicBezTo>
                    <a:cubicBezTo>
                      <a:pt x="1003300" y="702266"/>
                      <a:pt x="999740" y="706786"/>
                      <a:pt x="1000125" y="711791"/>
                    </a:cubicBezTo>
                    <a:cubicBezTo>
                      <a:pt x="1002698" y="745250"/>
                      <a:pt x="999234" y="732929"/>
                      <a:pt x="1004887" y="749891"/>
                    </a:cubicBezTo>
                    <a:cubicBezTo>
                      <a:pt x="1002506" y="751478"/>
                      <a:pt x="999942" y="752821"/>
                      <a:pt x="997743" y="754653"/>
                    </a:cubicBezTo>
                    <a:cubicBezTo>
                      <a:pt x="995156" y="756809"/>
                      <a:pt x="993340" y="759840"/>
                      <a:pt x="990600" y="761797"/>
                    </a:cubicBezTo>
                    <a:cubicBezTo>
                      <a:pt x="987711" y="763860"/>
                      <a:pt x="984250" y="764972"/>
                      <a:pt x="981075" y="766560"/>
                    </a:cubicBezTo>
                    <a:cubicBezTo>
                      <a:pt x="979487" y="768941"/>
                      <a:pt x="978144" y="771505"/>
                      <a:pt x="976312" y="773703"/>
                    </a:cubicBezTo>
                    <a:cubicBezTo>
                      <a:pt x="974156" y="776290"/>
                      <a:pt x="970419" y="777720"/>
                      <a:pt x="969168" y="780847"/>
                    </a:cubicBezTo>
                    <a:cubicBezTo>
                      <a:pt x="967084" y="786058"/>
                      <a:pt x="967483" y="791947"/>
                      <a:pt x="966787" y="797516"/>
                    </a:cubicBezTo>
                    <a:cubicBezTo>
                      <a:pt x="965102" y="810998"/>
                      <a:pt x="965483" y="824858"/>
                      <a:pt x="962025" y="837997"/>
                    </a:cubicBezTo>
                    <a:cubicBezTo>
                      <a:pt x="961297" y="840765"/>
                      <a:pt x="957441" y="841480"/>
                      <a:pt x="954881" y="842760"/>
                    </a:cubicBezTo>
                    <a:cubicBezTo>
                      <a:pt x="928162" y="856120"/>
                      <a:pt x="972902" y="830080"/>
                      <a:pt x="938212" y="849903"/>
                    </a:cubicBezTo>
                    <a:cubicBezTo>
                      <a:pt x="935727" y="851323"/>
                      <a:pt x="933397" y="853002"/>
                      <a:pt x="931068" y="854666"/>
                    </a:cubicBezTo>
                    <a:cubicBezTo>
                      <a:pt x="927839" y="856973"/>
                      <a:pt x="925093" y="860035"/>
                      <a:pt x="921543" y="861810"/>
                    </a:cubicBezTo>
                    <a:cubicBezTo>
                      <a:pt x="918616" y="863274"/>
                      <a:pt x="915082" y="863042"/>
                      <a:pt x="912018" y="864191"/>
                    </a:cubicBezTo>
                    <a:cubicBezTo>
                      <a:pt x="908694" y="865437"/>
                      <a:pt x="905789" y="867635"/>
                      <a:pt x="902493" y="868953"/>
                    </a:cubicBezTo>
                    <a:cubicBezTo>
                      <a:pt x="881241" y="877454"/>
                      <a:pt x="894806" y="869317"/>
                      <a:pt x="881062" y="878478"/>
                    </a:cubicBezTo>
                    <a:cubicBezTo>
                      <a:pt x="871537" y="877684"/>
                      <a:pt x="861971" y="877282"/>
                      <a:pt x="852487" y="876097"/>
                    </a:cubicBezTo>
                    <a:cubicBezTo>
                      <a:pt x="847703" y="875499"/>
                      <a:pt x="840563" y="872916"/>
                      <a:pt x="835818" y="871335"/>
                    </a:cubicBezTo>
                    <a:cubicBezTo>
                      <a:pt x="830262" y="872129"/>
                      <a:pt x="824056" y="870990"/>
                      <a:pt x="819150" y="873716"/>
                    </a:cubicBezTo>
                    <a:cubicBezTo>
                      <a:pt x="816047" y="875440"/>
                      <a:pt x="814752" y="879710"/>
                      <a:pt x="814387" y="883241"/>
                    </a:cubicBezTo>
                    <a:cubicBezTo>
                      <a:pt x="812343" y="902995"/>
                      <a:pt x="813421" y="922963"/>
                      <a:pt x="812006" y="942772"/>
                    </a:cubicBezTo>
                    <a:cubicBezTo>
                      <a:pt x="811827" y="945276"/>
                      <a:pt x="810170" y="947466"/>
                      <a:pt x="809625" y="949916"/>
                    </a:cubicBezTo>
                    <a:cubicBezTo>
                      <a:pt x="808578" y="954629"/>
                      <a:pt x="808290" y="959490"/>
                      <a:pt x="807243" y="964203"/>
                    </a:cubicBezTo>
                    <a:cubicBezTo>
                      <a:pt x="806698" y="966653"/>
                      <a:pt x="805471" y="968912"/>
                      <a:pt x="804862" y="971347"/>
                    </a:cubicBezTo>
                    <a:cubicBezTo>
                      <a:pt x="803880" y="975273"/>
                      <a:pt x="803275" y="979284"/>
                      <a:pt x="802481" y="983253"/>
                    </a:cubicBezTo>
                    <a:cubicBezTo>
                      <a:pt x="803802" y="991180"/>
                      <a:pt x="803091" y="998967"/>
                      <a:pt x="809625" y="1004685"/>
                    </a:cubicBezTo>
                    <a:cubicBezTo>
                      <a:pt x="813932" y="1008454"/>
                      <a:pt x="823912" y="1014210"/>
                      <a:pt x="823912" y="1014210"/>
                    </a:cubicBezTo>
                    <a:cubicBezTo>
                      <a:pt x="823118" y="1019766"/>
                      <a:pt x="824506" y="1026119"/>
                      <a:pt x="821531" y="1030878"/>
                    </a:cubicBezTo>
                    <a:cubicBezTo>
                      <a:pt x="819796" y="1033653"/>
                      <a:pt x="815014" y="1031971"/>
                      <a:pt x="812006" y="1033260"/>
                    </a:cubicBezTo>
                    <a:cubicBezTo>
                      <a:pt x="809376" y="1034387"/>
                      <a:pt x="807422" y="1036742"/>
                      <a:pt x="804862" y="1038022"/>
                    </a:cubicBezTo>
                    <a:cubicBezTo>
                      <a:pt x="802617" y="1039144"/>
                      <a:pt x="800025" y="1039414"/>
                      <a:pt x="797718" y="1040403"/>
                    </a:cubicBezTo>
                    <a:cubicBezTo>
                      <a:pt x="775520" y="1049917"/>
                      <a:pt x="800622" y="1041275"/>
                      <a:pt x="778668" y="1047547"/>
                    </a:cubicBezTo>
                    <a:cubicBezTo>
                      <a:pt x="776255" y="1048236"/>
                      <a:pt x="774013" y="1049596"/>
                      <a:pt x="771525" y="1049928"/>
                    </a:cubicBezTo>
                    <a:cubicBezTo>
                      <a:pt x="762051" y="1051191"/>
                      <a:pt x="752475" y="1051516"/>
                      <a:pt x="742950" y="1052310"/>
                    </a:cubicBezTo>
                    <a:cubicBezTo>
                      <a:pt x="732191" y="1055896"/>
                      <a:pt x="737080" y="1052034"/>
                      <a:pt x="733425" y="1064216"/>
                    </a:cubicBezTo>
                    <a:cubicBezTo>
                      <a:pt x="731982" y="1069024"/>
                      <a:pt x="728662" y="1078503"/>
                      <a:pt x="728662" y="1078503"/>
                    </a:cubicBezTo>
                    <a:cubicBezTo>
                      <a:pt x="727868" y="1084059"/>
                      <a:pt x="729727" y="1090742"/>
                      <a:pt x="726281" y="1095172"/>
                    </a:cubicBezTo>
                    <a:cubicBezTo>
                      <a:pt x="723199" y="1099135"/>
                      <a:pt x="716756" y="1098347"/>
                      <a:pt x="711993" y="1099935"/>
                    </a:cubicBezTo>
                    <a:cubicBezTo>
                      <a:pt x="702135" y="1103221"/>
                      <a:pt x="706939" y="1100924"/>
                      <a:pt x="697706" y="1107078"/>
                    </a:cubicBezTo>
                    <a:lnTo>
                      <a:pt x="692943" y="1121366"/>
                    </a:lnTo>
                    <a:lnTo>
                      <a:pt x="690562" y="1128510"/>
                    </a:lnTo>
                    <a:cubicBezTo>
                      <a:pt x="692943" y="1135654"/>
                      <a:pt x="703972" y="1145764"/>
                      <a:pt x="697706" y="1149941"/>
                    </a:cubicBezTo>
                    <a:cubicBezTo>
                      <a:pt x="680616" y="1161334"/>
                      <a:pt x="687465" y="1155418"/>
                      <a:pt x="676275" y="1166610"/>
                    </a:cubicBezTo>
                    <a:cubicBezTo>
                      <a:pt x="666974" y="1194510"/>
                      <a:pt x="675311" y="1166660"/>
                      <a:pt x="669131" y="1197566"/>
                    </a:cubicBezTo>
                    <a:cubicBezTo>
                      <a:pt x="668639" y="1200027"/>
                      <a:pt x="668525" y="1202935"/>
                      <a:pt x="666750" y="1204710"/>
                    </a:cubicBezTo>
                    <a:cubicBezTo>
                      <a:pt x="664240" y="1207220"/>
                      <a:pt x="660488" y="1208074"/>
                      <a:pt x="657225" y="1209472"/>
                    </a:cubicBezTo>
                    <a:cubicBezTo>
                      <a:pt x="651521" y="1211916"/>
                      <a:pt x="646590" y="1212511"/>
                      <a:pt x="640556" y="1214235"/>
                    </a:cubicBezTo>
                    <a:cubicBezTo>
                      <a:pt x="638142" y="1214925"/>
                      <a:pt x="635793" y="1215822"/>
                      <a:pt x="633412" y="1216616"/>
                    </a:cubicBezTo>
                    <a:cubicBezTo>
                      <a:pt x="632618" y="1218997"/>
                      <a:pt x="632154" y="1221515"/>
                      <a:pt x="631031" y="1223760"/>
                    </a:cubicBezTo>
                    <a:cubicBezTo>
                      <a:pt x="629751" y="1226320"/>
                      <a:pt x="626829" y="1228097"/>
                      <a:pt x="626268" y="1230903"/>
                    </a:cubicBezTo>
                    <a:cubicBezTo>
                      <a:pt x="621442" y="1255031"/>
                      <a:pt x="632500" y="1256362"/>
                      <a:pt x="616743" y="1264241"/>
                    </a:cubicBezTo>
                    <a:cubicBezTo>
                      <a:pt x="614498" y="1265363"/>
                      <a:pt x="611981" y="1265828"/>
                      <a:pt x="609600" y="1266622"/>
                    </a:cubicBezTo>
                    <a:lnTo>
                      <a:pt x="604837" y="1280910"/>
                    </a:lnTo>
                    <a:cubicBezTo>
                      <a:pt x="604043" y="1283291"/>
                      <a:pt x="604837" y="1287259"/>
                      <a:pt x="602456" y="1288053"/>
                    </a:cubicBezTo>
                    <a:lnTo>
                      <a:pt x="588168" y="1292816"/>
                    </a:lnTo>
                    <a:cubicBezTo>
                      <a:pt x="588166" y="1292817"/>
                      <a:pt x="573882" y="1297578"/>
                      <a:pt x="573881" y="1297578"/>
                    </a:cubicBezTo>
                    <a:lnTo>
                      <a:pt x="569118" y="129996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1" name="Полилиния 150"/>
              <p:cNvSpPr/>
              <p:nvPr/>
            </p:nvSpPr>
            <p:spPr>
              <a:xfrm>
                <a:off x="1691334" y="2875411"/>
                <a:ext cx="1184768" cy="980506"/>
              </a:xfrm>
              <a:custGeom>
                <a:avLst/>
                <a:gdLst>
                  <a:gd name="connsiteX0" fmla="*/ 132144 w 1415898"/>
                  <a:gd name="connsiteY0" fmla="*/ 1097015 h 1163690"/>
                  <a:gd name="connsiteX1" fmla="*/ 125794 w 1415898"/>
                  <a:gd name="connsiteY1" fmla="*/ 1087490 h 1163690"/>
                  <a:gd name="connsiteX2" fmla="*/ 119444 w 1415898"/>
                  <a:gd name="connsiteY2" fmla="*/ 1068440 h 1163690"/>
                  <a:gd name="connsiteX3" fmla="*/ 122619 w 1415898"/>
                  <a:gd name="connsiteY3" fmla="*/ 1055740 h 1163690"/>
                  <a:gd name="connsiteX4" fmla="*/ 141669 w 1415898"/>
                  <a:gd name="connsiteY4" fmla="*/ 1046215 h 1163690"/>
                  <a:gd name="connsiteX5" fmla="*/ 160719 w 1415898"/>
                  <a:gd name="connsiteY5" fmla="*/ 1030340 h 1163690"/>
                  <a:gd name="connsiteX6" fmla="*/ 163894 w 1415898"/>
                  <a:gd name="connsiteY6" fmla="*/ 1020815 h 1163690"/>
                  <a:gd name="connsiteX7" fmla="*/ 160719 w 1415898"/>
                  <a:gd name="connsiteY7" fmla="*/ 1004940 h 1163690"/>
                  <a:gd name="connsiteX8" fmla="*/ 151194 w 1415898"/>
                  <a:gd name="connsiteY8" fmla="*/ 998590 h 1163690"/>
                  <a:gd name="connsiteX9" fmla="*/ 113094 w 1415898"/>
                  <a:gd name="connsiteY9" fmla="*/ 992240 h 1163690"/>
                  <a:gd name="connsiteX10" fmla="*/ 100394 w 1415898"/>
                  <a:gd name="connsiteY10" fmla="*/ 973190 h 1163690"/>
                  <a:gd name="connsiteX11" fmla="*/ 94044 w 1415898"/>
                  <a:gd name="connsiteY11" fmla="*/ 963665 h 1163690"/>
                  <a:gd name="connsiteX12" fmla="*/ 87694 w 1415898"/>
                  <a:gd name="connsiteY12" fmla="*/ 944615 h 1163690"/>
                  <a:gd name="connsiteX13" fmla="*/ 84519 w 1415898"/>
                  <a:gd name="connsiteY13" fmla="*/ 922390 h 1163690"/>
                  <a:gd name="connsiteX14" fmla="*/ 8319 w 1415898"/>
                  <a:gd name="connsiteY14" fmla="*/ 916040 h 1163690"/>
                  <a:gd name="connsiteX15" fmla="*/ 14669 w 1415898"/>
                  <a:gd name="connsiteY15" fmla="*/ 877940 h 1163690"/>
                  <a:gd name="connsiteX16" fmla="*/ 27369 w 1415898"/>
                  <a:gd name="connsiteY16" fmla="*/ 849365 h 1163690"/>
                  <a:gd name="connsiteX17" fmla="*/ 30544 w 1415898"/>
                  <a:gd name="connsiteY17" fmla="*/ 833490 h 1163690"/>
                  <a:gd name="connsiteX18" fmla="*/ 40069 w 1415898"/>
                  <a:gd name="connsiteY18" fmla="*/ 830315 h 1163690"/>
                  <a:gd name="connsiteX19" fmla="*/ 52769 w 1415898"/>
                  <a:gd name="connsiteY19" fmla="*/ 827140 h 1163690"/>
                  <a:gd name="connsiteX20" fmla="*/ 94044 w 1415898"/>
                  <a:gd name="connsiteY20" fmla="*/ 830315 h 1163690"/>
                  <a:gd name="connsiteX21" fmla="*/ 106744 w 1415898"/>
                  <a:gd name="connsiteY21" fmla="*/ 833490 h 1163690"/>
                  <a:gd name="connsiteX22" fmla="*/ 103569 w 1415898"/>
                  <a:gd name="connsiteY22" fmla="*/ 823965 h 1163690"/>
                  <a:gd name="connsiteX23" fmla="*/ 100394 w 1415898"/>
                  <a:gd name="connsiteY23" fmla="*/ 773165 h 1163690"/>
                  <a:gd name="connsiteX24" fmla="*/ 100394 w 1415898"/>
                  <a:gd name="connsiteY24" fmla="*/ 754115 h 1163690"/>
                  <a:gd name="connsiteX25" fmla="*/ 125794 w 1415898"/>
                  <a:gd name="connsiteY25" fmla="*/ 763640 h 1163690"/>
                  <a:gd name="connsiteX26" fmla="*/ 128969 w 1415898"/>
                  <a:gd name="connsiteY26" fmla="*/ 789040 h 1163690"/>
                  <a:gd name="connsiteX27" fmla="*/ 132144 w 1415898"/>
                  <a:gd name="connsiteY27" fmla="*/ 843015 h 1163690"/>
                  <a:gd name="connsiteX28" fmla="*/ 141669 w 1415898"/>
                  <a:gd name="connsiteY28" fmla="*/ 846190 h 1163690"/>
                  <a:gd name="connsiteX29" fmla="*/ 167069 w 1415898"/>
                  <a:gd name="connsiteY29" fmla="*/ 830315 h 1163690"/>
                  <a:gd name="connsiteX30" fmla="*/ 163894 w 1415898"/>
                  <a:gd name="connsiteY30" fmla="*/ 776340 h 1163690"/>
                  <a:gd name="connsiteX31" fmla="*/ 160719 w 1415898"/>
                  <a:gd name="connsiteY31" fmla="*/ 766815 h 1163690"/>
                  <a:gd name="connsiteX32" fmla="*/ 170244 w 1415898"/>
                  <a:gd name="connsiteY32" fmla="*/ 757290 h 1163690"/>
                  <a:gd name="connsiteX33" fmla="*/ 211519 w 1415898"/>
                  <a:gd name="connsiteY33" fmla="*/ 763640 h 1163690"/>
                  <a:gd name="connsiteX34" fmla="*/ 221044 w 1415898"/>
                  <a:gd name="connsiteY34" fmla="*/ 769990 h 1163690"/>
                  <a:gd name="connsiteX35" fmla="*/ 284544 w 1415898"/>
                  <a:gd name="connsiteY35" fmla="*/ 766815 h 1163690"/>
                  <a:gd name="connsiteX36" fmla="*/ 294069 w 1415898"/>
                  <a:gd name="connsiteY36" fmla="*/ 763640 h 1163690"/>
                  <a:gd name="connsiteX37" fmla="*/ 297244 w 1415898"/>
                  <a:gd name="connsiteY37" fmla="*/ 700140 h 1163690"/>
                  <a:gd name="connsiteX38" fmla="*/ 303594 w 1415898"/>
                  <a:gd name="connsiteY38" fmla="*/ 681090 h 1163690"/>
                  <a:gd name="connsiteX39" fmla="*/ 297244 w 1415898"/>
                  <a:gd name="connsiteY39" fmla="*/ 655690 h 1163690"/>
                  <a:gd name="connsiteX40" fmla="*/ 281369 w 1415898"/>
                  <a:gd name="connsiteY40" fmla="*/ 636640 h 1163690"/>
                  <a:gd name="connsiteX41" fmla="*/ 290894 w 1415898"/>
                  <a:gd name="connsiteY41" fmla="*/ 604890 h 1163690"/>
                  <a:gd name="connsiteX42" fmla="*/ 309944 w 1415898"/>
                  <a:gd name="connsiteY42" fmla="*/ 598540 h 1163690"/>
                  <a:gd name="connsiteX43" fmla="*/ 316294 w 1415898"/>
                  <a:gd name="connsiteY43" fmla="*/ 589015 h 1163690"/>
                  <a:gd name="connsiteX44" fmla="*/ 325819 w 1415898"/>
                  <a:gd name="connsiteY44" fmla="*/ 585840 h 1163690"/>
                  <a:gd name="connsiteX45" fmla="*/ 328994 w 1415898"/>
                  <a:gd name="connsiteY45" fmla="*/ 566790 h 1163690"/>
                  <a:gd name="connsiteX46" fmla="*/ 376619 w 1415898"/>
                  <a:gd name="connsiteY46" fmla="*/ 573140 h 1163690"/>
                  <a:gd name="connsiteX47" fmla="*/ 395669 w 1415898"/>
                  <a:gd name="connsiteY47" fmla="*/ 582665 h 1163690"/>
                  <a:gd name="connsiteX48" fmla="*/ 433769 w 1415898"/>
                  <a:gd name="connsiteY48" fmla="*/ 598540 h 1163690"/>
                  <a:gd name="connsiteX49" fmla="*/ 455994 w 1415898"/>
                  <a:gd name="connsiteY49" fmla="*/ 592190 h 1163690"/>
                  <a:gd name="connsiteX50" fmla="*/ 471869 w 1415898"/>
                  <a:gd name="connsiteY50" fmla="*/ 589015 h 1163690"/>
                  <a:gd name="connsiteX51" fmla="*/ 490919 w 1415898"/>
                  <a:gd name="connsiteY51" fmla="*/ 582665 h 1163690"/>
                  <a:gd name="connsiteX52" fmla="*/ 513144 w 1415898"/>
                  <a:gd name="connsiteY52" fmla="*/ 576315 h 1163690"/>
                  <a:gd name="connsiteX53" fmla="*/ 513144 w 1415898"/>
                  <a:gd name="connsiteY53" fmla="*/ 522340 h 1163690"/>
                  <a:gd name="connsiteX54" fmla="*/ 503619 w 1415898"/>
                  <a:gd name="connsiteY54" fmla="*/ 515990 h 1163690"/>
                  <a:gd name="connsiteX55" fmla="*/ 500444 w 1415898"/>
                  <a:gd name="connsiteY55" fmla="*/ 506465 h 1163690"/>
                  <a:gd name="connsiteX56" fmla="*/ 503619 w 1415898"/>
                  <a:gd name="connsiteY56" fmla="*/ 487415 h 1163690"/>
                  <a:gd name="connsiteX57" fmla="*/ 513144 w 1415898"/>
                  <a:gd name="connsiteY57" fmla="*/ 484240 h 1163690"/>
                  <a:gd name="connsiteX58" fmla="*/ 579819 w 1415898"/>
                  <a:gd name="connsiteY58" fmla="*/ 477890 h 1163690"/>
                  <a:gd name="connsiteX59" fmla="*/ 573469 w 1415898"/>
                  <a:gd name="connsiteY59" fmla="*/ 458840 h 1163690"/>
                  <a:gd name="connsiteX60" fmla="*/ 522669 w 1415898"/>
                  <a:gd name="connsiteY60" fmla="*/ 452490 h 1163690"/>
                  <a:gd name="connsiteX61" fmla="*/ 516319 w 1415898"/>
                  <a:gd name="connsiteY61" fmla="*/ 442965 h 1163690"/>
                  <a:gd name="connsiteX62" fmla="*/ 509969 w 1415898"/>
                  <a:gd name="connsiteY62" fmla="*/ 420740 h 1163690"/>
                  <a:gd name="connsiteX63" fmla="*/ 503619 w 1415898"/>
                  <a:gd name="connsiteY63" fmla="*/ 401690 h 1163690"/>
                  <a:gd name="connsiteX64" fmla="*/ 500444 w 1415898"/>
                  <a:gd name="connsiteY64" fmla="*/ 392165 h 1163690"/>
                  <a:gd name="connsiteX65" fmla="*/ 503619 w 1415898"/>
                  <a:gd name="connsiteY65" fmla="*/ 379465 h 1163690"/>
                  <a:gd name="connsiteX66" fmla="*/ 509969 w 1415898"/>
                  <a:gd name="connsiteY66" fmla="*/ 360415 h 1163690"/>
                  <a:gd name="connsiteX67" fmla="*/ 513144 w 1415898"/>
                  <a:gd name="connsiteY67" fmla="*/ 347715 h 1163690"/>
                  <a:gd name="connsiteX68" fmla="*/ 529019 w 1415898"/>
                  <a:gd name="connsiteY68" fmla="*/ 325490 h 1163690"/>
                  <a:gd name="connsiteX69" fmla="*/ 532194 w 1415898"/>
                  <a:gd name="connsiteY69" fmla="*/ 315965 h 1163690"/>
                  <a:gd name="connsiteX70" fmla="*/ 570294 w 1415898"/>
                  <a:gd name="connsiteY70" fmla="*/ 284215 h 1163690"/>
                  <a:gd name="connsiteX71" fmla="*/ 579819 w 1415898"/>
                  <a:gd name="connsiteY71" fmla="*/ 281040 h 1163690"/>
                  <a:gd name="connsiteX72" fmla="*/ 589344 w 1415898"/>
                  <a:gd name="connsiteY72" fmla="*/ 274690 h 1163690"/>
                  <a:gd name="connsiteX73" fmla="*/ 598869 w 1415898"/>
                  <a:gd name="connsiteY73" fmla="*/ 271515 h 1163690"/>
                  <a:gd name="connsiteX74" fmla="*/ 617919 w 1415898"/>
                  <a:gd name="connsiteY74" fmla="*/ 261990 h 1163690"/>
                  <a:gd name="connsiteX75" fmla="*/ 697294 w 1415898"/>
                  <a:gd name="connsiteY75" fmla="*/ 265165 h 1163690"/>
                  <a:gd name="connsiteX76" fmla="*/ 722694 w 1415898"/>
                  <a:gd name="connsiteY76" fmla="*/ 255640 h 1163690"/>
                  <a:gd name="connsiteX77" fmla="*/ 744919 w 1415898"/>
                  <a:gd name="connsiteY77" fmla="*/ 249290 h 1163690"/>
                  <a:gd name="connsiteX78" fmla="*/ 754444 w 1415898"/>
                  <a:gd name="connsiteY78" fmla="*/ 246115 h 1163690"/>
                  <a:gd name="connsiteX79" fmla="*/ 779844 w 1415898"/>
                  <a:gd name="connsiteY79" fmla="*/ 249290 h 1163690"/>
                  <a:gd name="connsiteX80" fmla="*/ 789369 w 1415898"/>
                  <a:gd name="connsiteY80" fmla="*/ 255640 h 1163690"/>
                  <a:gd name="connsiteX81" fmla="*/ 798894 w 1415898"/>
                  <a:gd name="connsiteY81" fmla="*/ 258815 h 1163690"/>
                  <a:gd name="connsiteX82" fmla="*/ 846519 w 1415898"/>
                  <a:gd name="connsiteY82" fmla="*/ 255640 h 1163690"/>
                  <a:gd name="connsiteX83" fmla="*/ 862394 w 1415898"/>
                  <a:gd name="connsiteY83" fmla="*/ 236590 h 1163690"/>
                  <a:gd name="connsiteX84" fmla="*/ 881444 w 1415898"/>
                  <a:gd name="connsiteY84" fmla="*/ 227065 h 1163690"/>
                  <a:gd name="connsiteX85" fmla="*/ 890969 w 1415898"/>
                  <a:gd name="connsiteY85" fmla="*/ 198490 h 1163690"/>
                  <a:gd name="connsiteX86" fmla="*/ 897319 w 1415898"/>
                  <a:gd name="connsiteY86" fmla="*/ 179440 h 1163690"/>
                  <a:gd name="connsiteX87" fmla="*/ 900494 w 1415898"/>
                  <a:gd name="connsiteY87" fmla="*/ 150865 h 1163690"/>
                  <a:gd name="connsiteX88" fmla="*/ 910019 w 1415898"/>
                  <a:gd name="connsiteY88" fmla="*/ 144515 h 1163690"/>
                  <a:gd name="connsiteX89" fmla="*/ 919544 w 1415898"/>
                  <a:gd name="connsiteY89" fmla="*/ 125465 h 1163690"/>
                  <a:gd name="connsiteX90" fmla="*/ 916369 w 1415898"/>
                  <a:gd name="connsiteY90" fmla="*/ 109590 h 1163690"/>
                  <a:gd name="connsiteX91" fmla="*/ 906844 w 1415898"/>
                  <a:gd name="connsiteY91" fmla="*/ 106415 h 1163690"/>
                  <a:gd name="connsiteX92" fmla="*/ 897319 w 1415898"/>
                  <a:gd name="connsiteY92" fmla="*/ 100065 h 1163690"/>
                  <a:gd name="connsiteX93" fmla="*/ 878269 w 1415898"/>
                  <a:gd name="connsiteY93" fmla="*/ 90540 h 1163690"/>
                  <a:gd name="connsiteX94" fmla="*/ 875094 w 1415898"/>
                  <a:gd name="connsiteY94" fmla="*/ 81015 h 1163690"/>
                  <a:gd name="connsiteX95" fmla="*/ 868744 w 1415898"/>
                  <a:gd name="connsiteY95" fmla="*/ 71490 h 1163690"/>
                  <a:gd name="connsiteX96" fmla="*/ 878269 w 1415898"/>
                  <a:gd name="connsiteY96" fmla="*/ 65140 h 1163690"/>
                  <a:gd name="connsiteX97" fmla="*/ 900494 w 1415898"/>
                  <a:gd name="connsiteY97" fmla="*/ 58790 h 1163690"/>
                  <a:gd name="connsiteX98" fmla="*/ 919544 w 1415898"/>
                  <a:gd name="connsiteY98" fmla="*/ 52440 h 1163690"/>
                  <a:gd name="connsiteX99" fmla="*/ 922719 w 1415898"/>
                  <a:gd name="connsiteY99" fmla="*/ 42915 h 1163690"/>
                  <a:gd name="connsiteX100" fmla="*/ 916369 w 1415898"/>
                  <a:gd name="connsiteY100" fmla="*/ 20690 h 1163690"/>
                  <a:gd name="connsiteX101" fmla="*/ 929069 w 1415898"/>
                  <a:gd name="connsiteY101" fmla="*/ 27040 h 1163690"/>
                  <a:gd name="connsiteX102" fmla="*/ 938594 w 1415898"/>
                  <a:gd name="connsiteY102" fmla="*/ 33390 h 1163690"/>
                  <a:gd name="connsiteX103" fmla="*/ 995744 w 1415898"/>
                  <a:gd name="connsiteY103" fmla="*/ 27040 h 1163690"/>
                  <a:gd name="connsiteX104" fmla="*/ 1005269 w 1415898"/>
                  <a:gd name="connsiteY104" fmla="*/ 20690 h 1163690"/>
                  <a:gd name="connsiteX105" fmla="*/ 1049719 w 1415898"/>
                  <a:gd name="connsiteY105" fmla="*/ 11165 h 1163690"/>
                  <a:gd name="connsiteX106" fmla="*/ 1059244 w 1415898"/>
                  <a:gd name="connsiteY106" fmla="*/ 4815 h 1163690"/>
                  <a:gd name="connsiteX107" fmla="*/ 1103694 w 1415898"/>
                  <a:gd name="connsiteY107" fmla="*/ 1640 h 1163690"/>
                  <a:gd name="connsiteX108" fmla="*/ 1122744 w 1415898"/>
                  <a:gd name="connsiteY108" fmla="*/ 20690 h 1163690"/>
                  <a:gd name="connsiteX109" fmla="*/ 1125919 w 1415898"/>
                  <a:gd name="connsiteY109" fmla="*/ 30215 h 1163690"/>
                  <a:gd name="connsiteX110" fmla="*/ 1138619 w 1415898"/>
                  <a:gd name="connsiteY110" fmla="*/ 36565 h 1163690"/>
                  <a:gd name="connsiteX111" fmla="*/ 1144969 w 1415898"/>
                  <a:gd name="connsiteY111" fmla="*/ 46090 h 1163690"/>
                  <a:gd name="connsiteX112" fmla="*/ 1164019 w 1415898"/>
                  <a:gd name="connsiteY112" fmla="*/ 58790 h 1163690"/>
                  <a:gd name="connsiteX113" fmla="*/ 1170369 w 1415898"/>
                  <a:gd name="connsiteY113" fmla="*/ 68315 h 1163690"/>
                  <a:gd name="connsiteX114" fmla="*/ 1183069 w 1415898"/>
                  <a:gd name="connsiteY114" fmla="*/ 71490 h 1163690"/>
                  <a:gd name="connsiteX115" fmla="*/ 1249744 w 1415898"/>
                  <a:gd name="connsiteY115" fmla="*/ 68315 h 1163690"/>
                  <a:gd name="connsiteX116" fmla="*/ 1287844 w 1415898"/>
                  <a:gd name="connsiteY116" fmla="*/ 71490 h 1163690"/>
                  <a:gd name="connsiteX117" fmla="*/ 1294194 w 1415898"/>
                  <a:gd name="connsiteY117" fmla="*/ 84190 h 1163690"/>
                  <a:gd name="connsiteX118" fmla="*/ 1300544 w 1415898"/>
                  <a:gd name="connsiteY118" fmla="*/ 93715 h 1163690"/>
                  <a:gd name="connsiteX119" fmla="*/ 1332294 w 1415898"/>
                  <a:gd name="connsiteY119" fmla="*/ 103240 h 1163690"/>
                  <a:gd name="connsiteX120" fmla="*/ 1351344 w 1415898"/>
                  <a:gd name="connsiteY120" fmla="*/ 112765 h 1163690"/>
                  <a:gd name="connsiteX121" fmla="*/ 1364044 w 1415898"/>
                  <a:gd name="connsiteY121" fmla="*/ 115940 h 1163690"/>
                  <a:gd name="connsiteX122" fmla="*/ 1367219 w 1415898"/>
                  <a:gd name="connsiteY122" fmla="*/ 125465 h 1163690"/>
                  <a:gd name="connsiteX123" fmla="*/ 1376744 w 1415898"/>
                  <a:gd name="connsiteY123" fmla="*/ 128640 h 1163690"/>
                  <a:gd name="connsiteX124" fmla="*/ 1395794 w 1415898"/>
                  <a:gd name="connsiteY124" fmla="*/ 138165 h 1163690"/>
                  <a:gd name="connsiteX125" fmla="*/ 1408494 w 1415898"/>
                  <a:gd name="connsiteY125" fmla="*/ 157215 h 1163690"/>
                  <a:gd name="connsiteX126" fmla="*/ 1383094 w 1415898"/>
                  <a:gd name="connsiteY126" fmla="*/ 163565 h 1163690"/>
                  <a:gd name="connsiteX127" fmla="*/ 1354519 w 1415898"/>
                  <a:gd name="connsiteY127" fmla="*/ 176265 h 1163690"/>
                  <a:gd name="connsiteX128" fmla="*/ 1344994 w 1415898"/>
                  <a:gd name="connsiteY128" fmla="*/ 179440 h 1163690"/>
                  <a:gd name="connsiteX129" fmla="*/ 1335469 w 1415898"/>
                  <a:gd name="connsiteY129" fmla="*/ 182615 h 1163690"/>
                  <a:gd name="connsiteX130" fmla="*/ 1268794 w 1415898"/>
                  <a:gd name="connsiteY130" fmla="*/ 182615 h 1163690"/>
                  <a:gd name="connsiteX131" fmla="*/ 1278319 w 1415898"/>
                  <a:gd name="connsiteY131" fmla="*/ 185790 h 1163690"/>
                  <a:gd name="connsiteX132" fmla="*/ 1287844 w 1415898"/>
                  <a:gd name="connsiteY132" fmla="*/ 192140 h 1163690"/>
                  <a:gd name="connsiteX133" fmla="*/ 1294194 w 1415898"/>
                  <a:gd name="connsiteY133" fmla="*/ 201665 h 1163690"/>
                  <a:gd name="connsiteX134" fmla="*/ 1303719 w 1415898"/>
                  <a:gd name="connsiteY134" fmla="*/ 204840 h 1163690"/>
                  <a:gd name="connsiteX135" fmla="*/ 1291019 w 1415898"/>
                  <a:gd name="connsiteY135" fmla="*/ 220715 h 1163690"/>
                  <a:gd name="connsiteX136" fmla="*/ 1284669 w 1415898"/>
                  <a:gd name="connsiteY136" fmla="*/ 230240 h 1163690"/>
                  <a:gd name="connsiteX137" fmla="*/ 1281494 w 1415898"/>
                  <a:gd name="connsiteY137" fmla="*/ 290565 h 1163690"/>
                  <a:gd name="connsiteX138" fmla="*/ 1278319 w 1415898"/>
                  <a:gd name="connsiteY138" fmla="*/ 322315 h 1163690"/>
                  <a:gd name="connsiteX139" fmla="*/ 1268794 w 1415898"/>
                  <a:gd name="connsiteY139" fmla="*/ 325490 h 1163690"/>
                  <a:gd name="connsiteX140" fmla="*/ 1252919 w 1415898"/>
                  <a:gd name="connsiteY140" fmla="*/ 328665 h 1163690"/>
                  <a:gd name="connsiteX141" fmla="*/ 1246569 w 1415898"/>
                  <a:gd name="connsiteY141" fmla="*/ 338190 h 1163690"/>
                  <a:gd name="connsiteX142" fmla="*/ 1240219 w 1415898"/>
                  <a:gd name="connsiteY142" fmla="*/ 373115 h 1163690"/>
                  <a:gd name="connsiteX143" fmla="*/ 1233869 w 1415898"/>
                  <a:gd name="connsiteY143" fmla="*/ 392165 h 1163690"/>
                  <a:gd name="connsiteX144" fmla="*/ 1227519 w 1415898"/>
                  <a:gd name="connsiteY144" fmla="*/ 414390 h 1163690"/>
                  <a:gd name="connsiteX145" fmla="*/ 1198944 w 1415898"/>
                  <a:gd name="connsiteY145" fmla="*/ 430265 h 1163690"/>
                  <a:gd name="connsiteX146" fmla="*/ 1173544 w 1415898"/>
                  <a:gd name="connsiteY146" fmla="*/ 427090 h 1163690"/>
                  <a:gd name="connsiteX147" fmla="*/ 1103694 w 1415898"/>
                  <a:gd name="connsiteY147" fmla="*/ 433440 h 1163690"/>
                  <a:gd name="connsiteX148" fmla="*/ 1084644 w 1415898"/>
                  <a:gd name="connsiteY148" fmla="*/ 442965 h 1163690"/>
                  <a:gd name="connsiteX149" fmla="*/ 1071944 w 1415898"/>
                  <a:gd name="connsiteY149" fmla="*/ 446140 h 1163690"/>
                  <a:gd name="connsiteX150" fmla="*/ 1075119 w 1415898"/>
                  <a:gd name="connsiteY150" fmla="*/ 465190 h 1163690"/>
                  <a:gd name="connsiteX151" fmla="*/ 1081469 w 1415898"/>
                  <a:gd name="connsiteY151" fmla="*/ 474715 h 1163690"/>
                  <a:gd name="connsiteX152" fmla="*/ 1065594 w 1415898"/>
                  <a:gd name="connsiteY152" fmla="*/ 528690 h 1163690"/>
                  <a:gd name="connsiteX153" fmla="*/ 1056069 w 1415898"/>
                  <a:gd name="connsiteY153" fmla="*/ 547740 h 1163690"/>
                  <a:gd name="connsiteX154" fmla="*/ 1052894 w 1415898"/>
                  <a:gd name="connsiteY154" fmla="*/ 576315 h 1163690"/>
                  <a:gd name="connsiteX155" fmla="*/ 1037019 w 1415898"/>
                  <a:gd name="connsiteY155" fmla="*/ 579490 h 1163690"/>
                  <a:gd name="connsiteX156" fmla="*/ 992569 w 1415898"/>
                  <a:gd name="connsiteY156" fmla="*/ 576315 h 1163690"/>
                  <a:gd name="connsiteX157" fmla="*/ 970344 w 1415898"/>
                  <a:gd name="connsiteY157" fmla="*/ 569965 h 1163690"/>
                  <a:gd name="connsiteX158" fmla="*/ 960819 w 1415898"/>
                  <a:gd name="connsiteY158" fmla="*/ 547740 h 1163690"/>
                  <a:gd name="connsiteX159" fmla="*/ 957644 w 1415898"/>
                  <a:gd name="connsiteY159" fmla="*/ 538215 h 1163690"/>
                  <a:gd name="connsiteX160" fmla="*/ 948119 w 1415898"/>
                  <a:gd name="connsiteY160" fmla="*/ 535040 h 1163690"/>
                  <a:gd name="connsiteX161" fmla="*/ 925894 w 1415898"/>
                  <a:gd name="connsiteY161" fmla="*/ 525515 h 1163690"/>
                  <a:gd name="connsiteX162" fmla="*/ 821119 w 1415898"/>
                  <a:gd name="connsiteY162" fmla="*/ 528690 h 1163690"/>
                  <a:gd name="connsiteX163" fmla="*/ 824294 w 1415898"/>
                  <a:gd name="connsiteY163" fmla="*/ 563615 h 1163690"/>
                  <a:gd name="connsiteX164" fmla="*/ 830644 w 1415898"/>
                  <a:gd name="connsiteY164" fmla="*/ 598540 h 1163690"/>
                  <a:gd name="connsiteX165" fmla="*/ 843344 w 1415898"/>
                  <a:gd name="connsiteY165" fmla="*/ 617590 h 1163690"/>
                  <a:gd name="connsiteX166" fmla="*/ 846519 w 1415898"/>
                  <a:gd name="connsiteY166" fmla="*/ 627115 h 1163690"/>
                  <a:gd name="connsiteX167" fmla="*/ 852869 w 1415898"/>
                  <a:gd name="connsiteY167" fmla="*/ 636640 h 1163690"/>
                  <a:gd name="connsiteX168" fmla="*/ 859219 w 1415898"/>
                  <a:gd name="connsiteY168" fmla="*/ 655690 h 1163690"/>
                  <a:gd name="connsiteX169" fmla="*/ 843344 w 1415898"/>
                  <a:gd name="connsiteY169" fmla="*/ 703315 h 1163690"/>
                  <a:gd name="connsiteX170" fmla="*/ 824294 w 1415898"/>
                  <a:gd name="connsiteY170" fmla="*/ 709665 h 1163690"/>
                  <a:gd name="connsiteX171" fmla="*/ 795719 w 1415898"/>
                  <a:gd name="connsiteY171" fmla="*/ 700140 h 1163690"/>
                  <a:gd name="connsiteX172" fmla="*/ 776669 w 1415898"/>
                  <a:gd name="connsiteY172" fmla="*/ 693790 h 1163690"/>
                  <a:gd name="connsiteX173" fmla="*/ 748094 w 1415898"/>
                  <a:gd name="connsiteY173" fmla="*/ 696965 h 1163690"/>
                  <a:gd name="connsiteX174" fmla="*/ 735394 w 1415898"/>
                  <a:gd name="connsiteY174" fmla="*/ 719190 h 1163690"/>
                  <a:gd name="connsiteX175" fmla="*/ 729044 w 1415898"/>
                  <a:gd name="connsiteY175" fmla="*/ 728715 h 1163690"/>
                  <a:gd name="connsiteX176" fmla="*/ 719519 w 1415898"/>
                  <a:gd name="connsiteY176" fmla="*/ 747765 h 1163690"/>
                  <a:gd name="connsiteX177" fmla="*/ 700469 w 1415898"/>
                  <a:gd name="connsiteY177" fmla="*/ 763640 h 1163690"/>
                  <a:gd name="connsiteX178" fmla="*/ 697294 w 1415898"/>
                  <a:gd name="connsiteY178" fmla="*/ 811265 h 1163690"/>
                  <a:gd name="connsiteX179" fmla="*/ 694119 w 1415898"/>
                  <a:gd name="connsiteY179" fmla="*/ 820790 h 1163690"/>
                  <a:gd name="connsiteX180" fmla="*/ 684594 w 1415898"/>
                  <a:gd name="connsiteY180" fmla="*/ 823965 h 1163690"/>
                  <a:gd name="connsiteX181" fmla="*/ 678244 w 1415898"/>
                  <a:gd name="connsiteY181" fmla="*/ 833490 h 1163690"/>
                  <a:gd name="connsiteX182" fmla="*/ 668719 w 1415898"/>
                  <a:gd name="connsiteY182" fmla="*/ 839840 h 1163690"/>
                  <a:gd name="connsiteX183" fmla="*/ 611569 w 1415898"/>
                  <a:gd name="connsiteY183" fmla="*/ 849365 h 1163690"/>
                  <a:gd name="connsiteX184" fmla="*/ 608394 w 1415898"/>
                  <a:gd name="connsiteY184" fmla="*/ 874765 h 1163690"/>
                  <a:gd name="connsiteX185" fmla="*/ 551244 w 1415898"/>
                  <a:gd name="connsiteY185" fmla="*/ 877940 h 1163690"/>
                  <a:gd name="connsiteX186" fmla="*/ 541719 w 1415898"/>
                  <a:gd name="connsiteY186" fmla="*/ 881115 h 1163690"/>
                  <a:gd name="connsiteX187" fmla="*/ 538544 w 1415898"/>
                  <a:gd name="connsiteY187" fmla="*/ 890640 h 1163690"/>
                  <a:gd name="connsiteX188" fmla="*/ 548069 w 1415898"/>
                  <a:gd name="connsiteY188" fmla="*/ 903340 h 1163690"/>
                  <a:gd name="connsiteX189" fmla="*/ 551244 w 1415898"/>
                  <a:gd name="connsiteY189" fmla="*/ 912865 h 1163690"/>
                  <a:gd name="connsiteX190" fmla="*/ 557594 w 1415898"/>
                  <a:gd name="connsiteY190" fmla="*/ 922390 h 1163690"/>
                  <a:gd name="connsiteX191" fmla="*/ 563944 w 1415898"/>
                  <a:gd name="connsiteY191" fmla="*/ 941440 h 1163690"/>
                  <a:gd name="connsiteX192" fmla="*/ 576644 w 1415898"/>
                  <a:gd name="connsiteY192" fmla="*/ 960490 h 1163690"/>
                  <a:gd name="connsiteX193" fmla="*/ 586169 w 1415898"/>
                  <a:gd name="connsiteY193" fmla="*/ 992240 h 1163690"/>
                  <a:gd name="connsiteX194" fmla="*/ 589344 w 1415898"/>
                  <a:gd name="connsiteY194" fmla="*/ 1011290 h 1163690"/>
                  <a:gd name="connsiteX195" fmla="*/ 586169 w 1415898"/>
                  <a:gd name="connsiteY195" fmla="*/ 1046215 h 1163690"/>
                  <a:gd name="connsiteX196" fmla="*/ 579819 w 1415898"/>
                  <a:gd name="connsiteY196" fmla="*/ 1055740 h 1163690"/>
                  <a:gd name="connsiteX197" fmla="*/ 544894 w 1415898"/>
                  <a:gd name="connsiteY197" fmla="*/ 1058915 h 1163690"/>
                  <a:gd name="connsiteX198" fmla="*/ 538544 w 1415898"/>
                  <a:gd name="connsiteY198" fmla="*/ 1093840 h 1163690"/>
                  <a:gd name="connsiteX199" fmla="*/ 506794 w 1415898"/>
                  <a:gd name="connsiteY199" fmla="*/ 1116065 h 1163690"/>
                  <a:gd name="connsiteX200" fmla="*/ 500444 w 1415898"/>
                  <a:gd name="connsiteY200" fmla="*/ 1125590 h 1163690"/>
                  <a:gd name="connsiteX201" fmla="*/ 490919 w 1415898"/>
                  <a:gd name="connsiteY201" fmla="*/ 1131940 h 1163690"/>
                  <a:gd name="connsiteX202" fmla="*/ 484569 w 1415898"/>
                  <a:gd name="connsiteY202" fmla="*/ 1144640 h 1163690"/>
                  <a:gd name="connsiteX203" fmla="*/ 452819 w 1415898"/>
                  <a:gd name="connsiteY203" fmla="*/ 1135115 h 1163690"/>
                  <a:gd name="connsiteX204" fmla="*/ 443294 w 1415898"/>
                  <a:gd name="connsiteY204" fmla="*/ 1131940 h 1163690"/>
                  <a:gd name="connsiteX205" fmla="*/ 398844 w 1415898"/>
                  <a:gd name="connsiteY205" fmla="*/ 1138290 h 1163690"/>
                  <a:gd name="connsiteX206" fmla="*/ 376619 w 1415898"/>
                  <a:gd name="connsiteY206" fmla="*/ 1144640 h 1163690"/>
                  <a:gd name="connsiteX207" fmla="*/ 338519 w 1415898"/>
                  <a:gd name="connsiteY207" fmla="*/ 1141465 h 1163690"/>
                  <a:gd name="connsiteX208" fmla="*/ 328994 w 1415898"/>
                  <a:gd name="connsiteY208" fmla="*/ 1138290 h 1163690"/>
                  <a:gd name="connsiteX209" fmla="*/ 309944 w 1415898"/>
                  <a:gd name="connsiteY209" fmla="*/ 1125590 h 1163690"/>
                  <a:gd name="connsiteX210" fmla="*/ 294069 w 1415898"/>
                  <a:gd name="connsiteY210" fmla="*/ 1103365 h 1163690"/>
                  <a:gd name="connsiteX211" fmla="*/ 284544 w 1415898"/>
                  <a:gd name="connsiteY211" fmla="*/ 1109715 h 1163690"/>
                  <a:gd name="connsiteX212" fmla="*/ 268669 w 1415898"/>
                  <a:gd name="connsiteY212" fmla="*/ 1138290 h 1163690"/>
                  <a:gd name="connsiteX213" fmla="*/ 252794 w 1415898"/>
                  <a:gd name="connsiteY213" fmla="*/ 1163690 h 1163690"/>
                  <a:gd name="connsiteX214" fmla="*/ 205169 w 1415898"/>
                  <a:gd name="connsiteY214" fmla="*/ 1160515 h 1163690"/>
                  <a:gd name="connsiteX215" fmla="*/ 214694 w 1415898"/>
                  <a:gd name="connsiteY215" fmla="*/ 1163690 h 1163690"/>
                  <a:gd name="connsiteX216" fmla="*/ 157544 w 1415898"/>
                  <a:gd name="connsiteY216" fmla="*/ 1160515 h 1163690"/>
                  <a:gd name="connsiteX217" fmla="*/ 148019 w 1415898"/>
                  <a:gd name="connsiteY217" fmla="*/ 1157340 h 1163690"/>
                  <a:gd name="connsiteX218" fmla="*/ 132144 w 1415898"/>
                  <a:gd name="connsiteY218" fmla="*/ 1097015 h 116369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</a:cxnLst>
                <a:rect l="l" t="t" r="r" b="b"/>
                <a:pathLst>
                  <a:path w="1415898" h="1163690">
                    <a:moveTo>
                      <a:pt x="132144" y="1097015"/>
                    </a:moveTo>
                    <a:cubicBezTo>
                      <a:pt x="128440" y="1085373"/>
                      <a:pt x="127344" y="1090977"/>
                      <a:pt x="125794" y="1087490"/>
                    </a:cubicBezTo>
                    <a:cubicBezTo>
                      <a:pt x="123076" y="1081373"/>
                      <a:pt x="119444" y="1068440"/>
                      <a:pt x="119444" y="1068440"/>
                    </a:cubicBezTo>
                    <a:cubicBezTo>
                      <a:pt x="120502" y="1064207"/>
                      <a:pt x="120198" y="1059371"/>
                      <a:pt x="122619" y="1055740"/>
                    </a:cubicBezTo>
                    <a:cubicBezTo>
                      <a:pt x="127169" y="1048916"/>
                      <a:pt x="135330" y="1049384"/>
                      <a:pt x="141669" y="1046215"/>
                    </a:cubicBezTo>
                    <a:cubicBezTo>
                      <a:pt x="150510" y="1041795"/>
                      <a:pt x="153697" y="1037362"/>
                      <a:pt x="160719" y="1030340"/>
                    </a:cubicBezTo>
                    <a:cubicBezTo>
                      <a:pt x="161777" y="1027165"/>
                      <a:pt x="163894" y="1024162"/>
                      <a:pt x="163894" y="1020815"/>
                    </a:cubicBezTo>
                    <a:cubicBezTo>
                      <a:pt x="163894" y="1015419"/>
                      <a:pt x="163396" y="1009625"/>
                      <a:pt x="160719" y="1004940"/>
                    </a:cubicBezTo>
                    <a:cubicBezTo>
                      <a:pt x="158826" y="1001627"/>
                      <a:pt x="154881" y="999573"/>
                      <a:pt x="151194" y="998590"/>
                    </a:cubicBezTo>
                    <a:cubicBezTo>
                      <a:pt x="138754" y="995273"/>
                      <a:pt x="125794" y="994357"/>
                      <a:pt x="113094" y="992240"/>
                    </a:cubicBezTo>
                    <a:cubicBezTo>
                      <a:pt x="96352" y="981079"/>
                      <a:pt x="108595" y="992326"/>
                      <a:pt x="100394" y="973190"/>
                    </a:cubicBezTo>
                    <a:cubicBezTo>
                      <a:pt x="98891" y="969683"/>
                      <a:pt x="95594" y="967152"/>
                      <a:pt x="94044" y="963665"/>
                    </a:cubicBezTo>
                    <a:cubicBezTo>
                      <a:pt x="91326" y="957548"/>
                      <a:pt x="89811" y="950965"/>
                      <a:pt x="87694" y="944615"/>
                    </a:cubicBezTo>
                    <a:cubicBezTo>
                      <a:pt x="86636" y="937207"/>
                      <a:pt x="91779" y="924205"/>
                      <a:pt x="84519" y="922390"/>
                    </a:cubicBezTo>
                    <a:cubicBezTo>
                      <a:pt x="0" y="901260"/>
                      <a:pt x="20318" y="952038"/>
                      <a:pt x="8319" y="916040"/>
                    </a:cubicBezTo>
                    <a:cubicBezTo>
                      <a:pt x="9325" y="906986"/>
                      <a:pt x="9350" y="888578"/>
                      <a:pt x="14669" y="877940"/>
                    </a:cubicBezTo>
                    <a:cubicBezTo>
                      <a:pt x="23537" y="860204"/>
                      <a:pt x="21908" y="876669"/>
                      <a:pt x="27369" y="849365"/>
                    </a:cubicBezTo>
                    <a:cubicBezTo>
                      <a:pt x="28427" y="844073"/>
                      <a:pt x="27551" y="837980"/>
                      <a:pt x="30544" y="833490"/>
                    </a:cubicBezTo>
                    <a:cubicBezTo>
                      <a:pt x="32400" y="830705"/>
                      <a:pt x="36851" y="831234"/>
                      <a:pt x="40069" y="830315"/>
                    </a:cubicBezTo>
                    <a:cubicBezTo>
                      <a:pt x="44265" y="829116"/>
                      <a:pt x="48536" y="828198"/>
                      <a:pt x="52769" y="827140"/>
                    </a:cubicBezTo>
                    <a:cubicBezTo>
                      <a:pt x="66527" y="828198"/>
                      <a:pt x="80340" y="828703"/>
                      <a:pt x="94044" y="830315"/>
                    </a:cubicBezTo>
                    <a:cubicBezTo>
                      <a:pt x="98378" y="830825"/>
                      <a:pt x="103113" y="835911"/>
                      <a:pt x="106744" y="833490"/>
                    </a:cubicBezTo>
                    <a:cubicBezTo>
                      <a:pt x="109529" y="831634"/>
                      <a:pt x="104627" y="827140"/>
                      <a:pt x="103569" y="823965"/>
                    </a:cubicBezTo>
                    <a:cubicBezTo>
                      <a:pt x="102511" y="807032"/>
                      <a:pt x="102170" y="790038"/>
                      <a:pt x="100394" y="773165"/>
                    </a:cubicBezTo>
                    <a:cubicBezTo>
                      <a:pt x="98362" y="753861"/>
                      <a:pt x="93959" y="773419"/>
                      <a:pt x="100394" y="754115"/>
                    </a:cubicBezTo>
                    <a:cubicBezTo>
                      <a:pt x="104565" y="755158"/>
                      <a:pt x="123422" y="758896"/>
                      <a:pt x="125794" y="763640"/>
                    </a:cubicBezTo>
                    <a:cubicBezTo>
                      <a:pt x="129610" y="771272"/>
                      <a:pt x="127911" y="780573"/>
                      <a:pt x="128969" y="789040"/>
                    </a:cubicBezTo>
                    <a:cubicBezTo>
                      <a:pt x="126771" y="808825"/>
                      <a:pt x="121703" y="824221"/>
                      <a:pt x="132144" y="843015"/>
                    </a:cubicBezTo>
                    <a:cubicBezTo>
                      <a:pt x="133769" y="845941"/>
                      <a:pt x="138494" y="845132"/>
                      <a:pt x="141669" y="846190"/>
                    </a:cubicBezTo>
                    <a:cubicBezTo>
                      <a:pt x="164339" y="838633"/>
                      <a:pt x="157006" y="845409"/>
                      <a:pt x="167069" y="830315"/>
                    </a:cubicBezTo>
                    <a:cubicBezTo>
                      <a:pt x="166011" y="812323"/>
                      <a:pt x="165687" y="794273"/>
                      <a:pt x="163894" y="776340"/>
                    </a:cubicBezTo>
                    <a:cubicBezTo>
                      <a:pt x="163561" y="773010"/>
                      <a:pt x="159661" y="769990"/>
                      <a:pt x="160719" y="766815"/>
                    </a:cubicBezTo>
                    <a:cubicBezTo>
                      <a:pt x="162139" y="762555"/>
                      <a:pt x="167069" y="760465"/>
                      <a:pt x="170244" y="757290"/>
                    </a:cubicBezTo>
                    <a:cubicBezTo>
                      <a:pt x="171956" y="757535"/>
                      <a:pt x="208215" y="762539"/>
                      <a:pt x="211519" y="763640"/>
                    </a:cubicBezTo>
                    <a:cubicBezTo>
                      <a:pt x="215139" y="764847"/>
                      <a:pt x="217869" y="767873"/>
                      <a:pt x="221044" y="769990"/>
                    </a:cubicBezTo>
                    <a:cubicBezTo>
                      <a:pt x="242211" y="768932"/>
                      <a:pt x="263431" y="768651"/>
                      <a:pt x="284544" y="766815"/>
                    </a:cubicBezTo>
                    <a:cubicBezTo>
                      <a:pt x="287878" y="766525"/>
                      <a:pt x="293443" y="766928"/>
                      <a:pt x="294069" y="763640"/>
                    </a:cubicBezTo>
                    <a:cubicBezTo>
                      <a:pt x="298034" y="742821"/>
                      <a:pt x="294815" y="721193"/>
                      <a:pt x="297244" y="700140"/>
                    </a:cubicBezTo>
                    <a:cubicBezTo>
                      <a:pt x="298011" y="693491"/>
                      <a:pt x="303594" y="681090"/>
                      <a:pt x="303594" y="681090"/>
                    </a:cubicBezTo>
                    <a:cubicBezTo>
                      <a:pt x="301477" y="672623"/>
                      <a:pt x="303415" y="661861"/>
                      <a:pt x="297244" y="655690"/>
                    </a:cubicBezTo>
                    <a:cubicBezTo>
                      <a:pt x="285021" y="643467"/>
                      <a:pt x="290210" y="649901"/>
                      <a:pt x="281369" y="636640"/>
                    </a:cubicBezTo>
                    <a:cubicBezTo>
                      <a:pt x="282257" y="630424"/>
                      <a:pt x="281834" y="610552"/>
                      <a:pt x="290894" y="604890"/>
                    </a:cubicBezTo>
                    <a:cubicBezTo>
                      <a:pt x="296570" y="601342"/>
                      <a:pt x="309944" y="598540"/>
                      <a:pt x="309944" y="598540"/>
                    </a:cubicBezTo>
                    <a:cubicBezTo>
                      <a:pt x="312061" y="595365"/>
                      <a:pt x="313314" y="591399"/>
                      <a:pt x="316294" y="589015"/>
                    </a:cubicBezTo>
                    <a:cubicBezTo>
                      <a:pt x="318907" y="586924"/>
                      <a:pt x="324159" y="588746"/>
                      <a:pt x="325819" y="585840"/>
                    </a:cubicBezTo>
                    <a:cubicBezTo>
                      <a:pt x="329013" y="580251"/>
                      <a:pt x="327936" y="573140"/>
                      <a:pt x="328994" y="566790"/>
                    </a:cubicBezTo>
                    <a:cubicBezTo>
                      <a:pt x="334206" y="567264"/>
                      <a:pt x="365292" y="568286"/>
                      <a:pt x="376619" y="573140"/>
                    </a:cubicBezTo>
                    <a:cubicBezTo>
                      <a:pt x="419703" y="591604"/>
                      <a:pt x="355533" y="569286"/>
                      <a:pt x="395669" y="582665"/>
                    </a:cubicBezTo>
                    <a:cubicBezTo>
                      <a:pt x="405382" y="611805"/>
                      <a:pt x="395359" y="602381"/>
                      <a:pt x="433769" y="598540"/>
                    </a:cubicBezTo>
                    <a:cubicBezTo>
                      <a:pt x="444376" y="595004"/>
                      <a:pt x="444034" y="594848"/>
                      <a:pt x="455994" y="592190"/>
                    </a:cubicBezTo>
                    <a:cubicBezTo>
                      <a:pt x="461262" y="591019"/>
                      <a:pt x="466663" y="590435"/>
                      <a:pt x="471869" y="589015"/>
                    </a:cubicBezTo>
                    <a:cubicBezTo>
                      <a:pt x="478327" y="587254"/>
                      <a:pt x="484425" y="584288"/>
                      <a:pt x="490919" y="582665"/>
                    </a:cubicBezTo>
                    <a:cubicBezTo>
                      <a:pt x="506866" y="578678"/>
                      <a:pt x="499479" y="580870"/>
                      <a:pt x="513144" y="576315"/>
                    </a:cubicBezTo>
                    <a:cubicBezTo>
                      <a:pt x="519918" y="555994"/>
                      <a:pt x="521434" y="555499"/>
                      <a:pt x="513144" y="522340"/>
                    </a:cubicBezTo>
                    <a:cubicBezTo>
                      <a:pt x="512219" y="518638"/>
                      <a:pt x="506794" y="518107"/>
                      <a:pt x="503619" y="515990"/>
                    </a:cubicBezTo>
                    <a:cubicBezTo>
                      <a:pt x="502561" y="512815"/>
                      <a:pt x="500444" y="509812"/>
                      <a:pt x="500444" y="506465"/>
                    </a:cubicBezTo>
                    <a:cubicBezTo>
                      <a:pt x="500444" y="500027"/>
                      <a:pt x="500425" y="493004"/>
                      <a:pt x="503619" y="487415"/>
                    </a:cubicBezTo>
                    <a:cubicBezTo>
                      <a:pt x="505279" y="484509"/>
                      <a:pt x="509823" y="484655"/>
                      <a:pt x="513144" y="484240"/>
                    </a:cubicBezTo>
                    <a:cubicBezTo>
                      <a:pt x="535297" y="481471"/>
                      <a:pt x="557594" y="480007"/>
                      <a:pt x="579819" y="477890"/>
                    </a:cubicBezTo>
                    <a:cubicBezTo>
                      <a:pt x="577702" y="471540"/>
                      <a:pt x="579963" y="460463"/>
                      <a:pt x="573469" y="458840"/>
                    </a:cubicBezTo>
                    <a:cubicBezTo>
                      <a:pt x="548405" y="452574"/>
                      <a:pt x="565118" y="456027"/>
                      <a:pt x="522669" y="452490"/>
                    </a:cubicBezTo>
                    <a:cubicBezTo>
                      <a:pt x="520552" y="449315"/>
                      <a:pt x="518026" y="446378"/>
                      <a:pt x="516319" y="442965"/>
                    </a:cubicBezTo>
                    <a:cubicBezTo>
                      <a:pt x="513651" y="437630"/>
                      <a:pt x="511495" y="425826"/>
                      <a:pt x="509969" y="420740"/>
                    </a:cubicBezTo>
                    <a:cubicBezTo>
                      <a:pt x="508046" y="414329"/>
                      <a:pt x="505736" y="408040"/>
                      <a:pt x="503619" y="401690"/>
                    </a:cubicBezTo>
                    <a:lnTo>
                      <a:pt x="500444" y="392165"/>
                    </a:lnTo>
                    <a:cubicBezTo>
                      <a:pt x="501502" y="387932"/>
                      <a:pt x="502365" y="383645"/>
                      <a:pt x="503619" y="379465"/>
                    </a:cubicBezTo>
                    <a:cubicBezTo>
                      <a:pt x="505542" y="373054"/>
                      <a:pt x="508346" y="366909"/>
                      <a:pt x="509969" y="360415"/>
                    </a:cubicBezTo>
                    <a:cubicBezTo>
                      <a:pt x="511027" y="356182"/>
                      <a:pt x="511425" y="351726"/>
                      <a:pt x="513144" y="347715"/>
                    </a:cubicBezTo>
                    <a:cubicBezTo>
                      <a:pt x="514692" y="344104"/>
                      <a:pt x="527935" y="326936"/>
                      <a:pt x="529019" y="325490"/>
                    </a:cubicBezTo>
                    <a:cubicBezTo>
                      <a:pt x="530077" y="322315"/>
                      <a:pt x="530139" y="318607"/>
                      <a:pt x="532194" y="315965"/>
                    </a:cubicBezTo>
                    <a:cubicBezTo>
                      <a:pt x="538384" y="308007"/>
                      <a:pt x="559287" y="287884"/>
                      <a:pt x="570294" y="284215"/>
                    </a:cubicBezTo>
                    <a:cubicBezTo>
                      <a:pt x="573469" y="283157"/>
                      <a:pt x="576826" y="282537"/>
                      <a:pt x="579819" y="281040"/>
                    </a:cubicBezTo>
                    <a:cubicBezTo>
                      <a:pt x="583232" y="279333"/>
                      <a:pt x="585931" y="276397"/>
                      <a:pt x="589344" y="274690"/>
                    </a:cubicBezTo>
                    <a:cubicBezTo>
                      <a:pt x="592337" y="273193"/>
                      <a:pt x="595876" y="273012"/>
                      <a:pt x="598869" y="271515"/>
                    </a:cubicBezTo>
                    <a:cubicBezTo>
                      <a:pt x="623488" y="259205"/>
                      <a:pt x="593978" y="269970"/>
                      <a:pt x="617919" y="261990"/>
                    </a:cubicBezTo>
                    <a:cubicBezTo>
                      <a:pt x="660804" y="272711"/>
                      <a:pt x="634607" y="268852"/>
                      <a:pt x="697294" y="265165"/>
                    </a:cubicBezTo>
                    <a:cubicBezTo>
                      <a:pt x="720709" y="259311"/>
                      <a:pt x="699450" y="265602"/>
                      <a:pt x="722694" y="255640"/>
                    </a:cubicBezTo>
                    <a:cubicBezTo>
                      <a:pt x="730307" y="252377"/>
                      <a:pt x="736863" y="251592"/>
                      <a:pt x="744919" y="249290"/>
                    </a:cubicBezTo>
                    <a:cubicBezTo>
                      <a:pt x="748137" y="248371"/>
                      <a:pt x="751269" y="247173"/>
                      <a:pt x="754444" y="246115"/>
                    </a:cubicBezTo>
                    <a:cubicBezTo>
                      <a:pt x="762911" y="247173"/>
                      <a:pt x="771612" y="247045"/>
                      <a:pt x="779844" y="249290"/>
                    </a:cubicBezTo>
                    <a:cubicBezTo>
                      <a:pt x="783525" y="250294"/>
                      <a:pt x="785956" y="253933"/>
                      <a:pt x="789369" y="255640"/>
                    </a:cubicBezTo>
                    <a:cubicBezTo>
                      <a:pt x="792362" y="257137"/>
                      <a:pt x="795719" y="257757"/>
                      <a:pt x="798894" y="258815"/>
                    </a:cubicBezTo>
                    <a:cubicBezTo>
                      <a:pt x="814769" y="257757"/>
                      <a:pt x="830988" y="259091"/>
                      <a:pt x="846519" y="255640"/>
                    </a:cubicBezTo>
                    <a:cubicBezTo>
                      <a:pt x="853207" y="254154"/>
                      <a:pt x="858258" y="240726"/>
                      <a:pt x="862394" y="236590"/>
                    </a:cubicBezTo>
                    <a:cubicBezTo>
                      <a:pt x="868549" y="230435"/>
                      <a:pt x="873697" y="229647"/>
                      <a:pt x="881444" y="227065"/>
                    </a:cubicBezTo>
                    <a:cubicBezTo>
                      <a:pt x="893168" y="209479"/>
                      <a:pt x="884125" y="225867"/>
                      <a:pt x="890969" y="198490"/>
                    </a:cubicBezTo>
                    <a:cubicBezTo>
                      <a:pt x="892592" y="191996"/>
                      <a:pt x="897319" y="179440"/>
                      <a:pt x="897319" y="179440"/>
                    </a:cubicBezTo>
                    <a:cubicBezTo>
                      <a:pt x="898377" y="169915"/>
                      <a:pt x="897219" y="159872"/>
                      <a:pt x="900494" y="150865"/>
                    </a:cubicBezTo>
                    <a:cubicBezTo>
                      <a:pt x="901798" y="147279"/>
                      <a:pt x="907321" y="147213"/>
                      <a:pt x="910019" y="144515"/>
                    </a:cubicBezTo>
                    <a:cubicBezTo>
                      <a:pt x="916174" y="138360"/>
                      <a:pt x="916962" y="133212"/>
                      <a:pt x="919544" y="125465"/>
                    </a:cubicBezTo>
                    <a:cubicBezTo>
                      <a:pt x="918486" y="120173"/>
                      <a:pt x="919362" y="114080"/>
                      <a:pt x="916369" y="109590"/>
                    </a:cubicBezTo>
                    <a:cubicBezTo>
                      <a:pt x="914513" y="106805"/>
                      <a:pt x="909837" y="107912"/>
                      <a:pt x="906844" y="106415"/>
                    </a:cubicBezTo>
                    <a:cubicBezTo>
                      <a:pt x="903431" y="104708"/>
                      <a:pt x="900732" y="101772"/>
                      <a:pt x="897319" y="100065"/>
                    </a:cubicBezTo>
                    <a:cubicBezTo>
                      <a:pt x="871029" y="86920"/>
                      <a:pt x="905566" y="108738"/>
                      <a:pt x="878269" y="90540"/>
                    </a:cubicBezTo>
                    <a:cubicBezTo>
                      <a:pt x="877211" y="87365"/>
                      <a:pt x="876591" y="84008"/>
                      <a:pt x="875094" y="81015"/>
                    </a:cubicBezTo>
                    <a:cubicBezTo>
                      <a:pt x="873387" y="77602"/>
                      <a:pt x="867996" y="75232"/>
                      <a:pt x="868744" y="71490"/>
                    </a:cubicBezTo>
                    <a:cubicBezTo>
                      <a:pt x="869492" y="67748"/>
                      <a:pt x="874856" y="66847"/>
                      <a:pt x="878269" y="65140"/>
                    </a:cubicBezTo>
                    <a:cubicBezTo>
                      <a:pt x="883604" y="62472"/>
                      <a:pt x="895408" y="60316"/>
                      <a:pt x="900494" y="58790"/>
                    </a:cubicBezTo>
                    <a:cubicBezTo>
                      <a:pt x="906905" y="56867"/>
                      <a:pt x="919544" y="52440"/>
                      <a:pt x="919544" y="52440"/>
                    </a:cubicBezTo>
                    <a:cubicBezTo>
                      <a:pt x="920602" y="49265"/>
                      <a:pt x="922719" y="46262"/>
                      <a:pt x="922719" y="42915"/>
                    </a:cubicBezTo>
                    <a:cubicBezTo>
                      <a:pt x="922719" y="38928"/>
                      <a:pt x="917866" y="25182"/>
                      <a:pt x="916369" y="20690"/>
                    </a:cubicBezTo>
                    <a:cubicBezTo>
                      <a:pt x="933748" y="14897"/>
                      <a:pt x="920157" y="15900"/>
                      <a:pt x="929069" y="27040"/>
                    </a:cubicBezTo>
                    <a:cubicBezTo>
                      <a:pt x="931453" y="30020"/>
                      <a:pt x="935419" y="31273"/>
                      <a:pt x="938594" y="33390"/>
                    </a:cubicBezTo>
                    <a:cubicBezTo>
                      <a:pt x="941104" y="33197"/>
                      <a:pt x="983602" y="31593"/>
                      <a:pt x="995744" y="27040"/>
                    </a:cubicBezTo>
                    <a:cubicBezTo>
                      <a:pt x="999317" y="25700"/>
                      <a:pt x="1001782" y="22240"/>
                      <a:pt x="1005269" y="20690"/>
                    </a:cubicBezTo>
                    <a:cubicBezTo>
                      <a:pt x="1022972" y="12822"/>
                      <a:pt x="1029713" y="13666"/>
                      <a:pt x="1049719" y="11165"/>
                    </a:cubicBezTo>
                    <a:cubicBezTo>
                      <a:pt x="1052894" y="9048"/>
                      <a:pt x="1055486" y="5478"/>
                      <a:pt x="1059244" y="4815"/>
                    </a:cubicBezTo>
                    <a:cubicBezTo>
                      <a:pt x="1073872" y="2234"/>
                      <a:pt x="1088930" y="0"/>
                      <a:pt x="1103694" y="1640"/>
                    </a:cubicBezTo>
                    <a:cubicBezTo>
                      <a:pt x="1110710" y="2420"/>
                      <a:pt x="1119759" y="14719"/>
                      <a:pt x="1122744" y="20690"/>
                    </a:cubicBezTo>
                    <a:cubicBezTo>
                      <a:pt x="1124241" y="23683"/>
                      <a:pt x="1123552" y="27848"/>
                      <a:pt x="1125919" y="30215"/>
                    </a:cubicBezTo>
                    <a:cubicBezTo>
                      <a:pt x="1129266" y="33562"/>
                      <a:pt x="1134386" y="34448"/>
                      <a:pt x="1138619" y="36565"/>
                    </a:cubicBezTo>
                    <a:cubicBezTo>
                      <a:pt x="1140736" y="39740"/>
                      <a:pt x="1142097" y="43577"/>
                      <a:pt x="1144969" y="46090"/>
                    </a:cubicBezTo>
                    <a:cubicBezTo>
                      <a:pt x="1150712" y="51116"/>
                      <a:pt x="1164019" y="58790"/>
                      <a:pt x="1164019" y="58790"/>
                    </a:cubicBezTo>
                    <a:cubicBezTo>
                      <a:pt x="1166136" y="61965"/>
                      <a:pt x="1167194" y="66198"/>
                      <a:pt x="1170369" y="68315"/>
                    </a:cubicBezTo>
                    <a:cubicBezTo>
                      <a:pt x="1174000" y="70736"/>
                      <a:pt x="1178705" y="71490"/>
                      <a:pt x="1183069" y="71490"/>
                    </a:cubicBezTo>
                    <a:cubicBezTo>
                      <a:pt x="1205319" y="71490"/>
                      <a:pt x="1227519" y="69373"/>
                      <a:pt x="1249744" y="68315"/>
                    </a:cubicBezTo>
                    <a:cubicBezTo>
                      <a:pt x="1262444" y="69373"/>
                      <a:pt x="1275842" y="67204"/>
                      <a:pt x="1287844" y="71490"/>
                    </a:cubicBezTo>
                    <a:cubicBezTo>
                      <a:pt x="1292301" y="73082"/>
                      <a:pt x="1291846" y="80081"/>
                      <a:pt x="1294194" y="84190"/>
                    </a:cubicBezTo>
                    <a:cubicBezTo>
                      <a:pt x="1296087" y="87503"/>
                      <a:pt x="1297308" y="91693"/>
                      <a:pt x="1300544" y="93715"/>
                    </a:cubicBezTo>
                    <a:cubicBezTo>
                      <a:pt x="1306898" y="97686"/>
                      <a:pt x="1324076" y="100892"/>
                      <a:pt x="1332294" y="103240"/>
                    </a:cubicBezTo>
                    <a:cubicBezTo>
                      <a:pt x="1359051" y="110885"/>
                      <a:pt x="1323514" y="100838"/>
                      <a:pt x="1351344" y="112765"/>
                    </a:cubicBezTo>
                    <a:cubicBezTo>
                      <a:pt x="1355355" y="114484"/>
                      <a:pt x="1359811" y="114882"/>
                      <a:pt x="1364044" y="115940"/>
                    </a:cubicBezTo>
                    <a:cubicBezTo>
                      <a:pt x="1365102" y="119115"/>
                      <a:pt x="1364852" y="123098"/>
                      <a:pt x="1367219" y="125465"/>
                    </a:cubicBezTo>
                    <a:cubicBezTo>
                      <a:pt x="1369586" y="127832"/>
                      <a:pt x="1373751" y="127143"/>
                      <a:pt x="1376744" y="128640"/>
                    </a:cubicBezTo>
                    <a:cubicBezTo>
                      <a:pt x="1401363" y="140950"/>
                      <a:pt x="1371853" y="130185"/>
                      <a:pt x="1395794" y="138165"/>
                    </a:cubicBezTo>
                    <a:cubicBezTo>
                      <a:pt x="1400027" y="144515"/>
                      <a:pt x="1415898" y="155364"/>
                      <a:pt x="1408494" y="157215"/>
                    </a:cubicBezTo>
                    <a:lnTo>
                      <a:pt x="1383094" y="163565"/>
                    </a:lnTo>
                    <a:cubicBezTo>
                      <a:pt x="1368000" y="173628"/>
                      <a:pt x="1377189" y="168708"/>
                      <a:pt x="1354519" y="176265"/>
                    </a:cubicBezTo>
                    <a:lnTo>
                      <a:pt x="1344994" y="179440"/>
                    </a:lnTo>
                    <a:lnTo>
                      <a:pt x="1335469" y="182615"/>
                    </a:lnTo>
                    <a:cubicBezTo>
                      <a:pt x="1322141" y="181590"/>
                      <a:pt x="1285345" y="175995"/>
                      <a:pt x="1268794" y="182615"/>
                    </a:cubicBezTo>
                    <a:cubicBezTo>
                      <a:pt x="1265687" y="183858"/>
                      <a:pt x="1275326" y="184293"/>
                      <a:pt x="1278319" y="185790"/>
                    </a:cubicBezTo>
                    <a:cubicBezTo>
                      <a:pt x="1281732" y="187497"/>
                      <a:pt x="1284669" y="190023"/>
                      <a:pt x="1287844" y="192140"/>
                    </a:cubicBezTo>
                    <a:cubicBezTo>
                      <a:pt x="1289961" y="195315"/>
                      <a:pt x="1291214" y="199281"/>
                      <a:pt x="1294194" y="201665"/>
                    </a:cubicBezTo>
                    <a:cubicBezTo>
                      <a:pt x="1296807" y="203756"/>
                      <a:pt x="1302222" y="201847"/>
                      <a:pt x="1303719" y="204840"/>
                    </a:cubicBezTo>
                    <a:cubicBezTo>
                      <a:pt x="1307553" y="212508"/>
                      <a:pt x="1293961" y="218753"/>
                      <a:pt x="1291019" y="220715"/>
                    </a:cubicBezTo>
                    <a:cubicBezTo>
                      <a:pt x="1288902" y="223890"/>
                      <a:pt x="1285185" y="226459"/>
                      <a:pt x="1284669" y="230240"/>
                    </a:cubicBezTo>
                    <a:cubicBezTo>
                      <a:pt x="1281948" y="250192"/>
                      <a:pt x="1282879" y="270477"/>
                      <a:pt x="1281494" y="290565"/>
                    </a:cubicBezTo>
                    <a:cubicBezTo>
                      <a:pt x="1280762" y="301176"/>
                      <a:pt x="1281954" y="312319"/>
                      <a:pt x="1278319" y="322315"/>
                    </a:cubicBezTo>
                    <a:cubicBezTo>
                      <a:pt x="1277175" y="325460"/>
                      <a:pt x="1272041" y="324678"/>
                      <a:pt x="1268794" y="325490"/>
                    </a:cubicBezTo>
                    <a:cubicBezTo>
                      <a:pt x="1263559" y="326799"/>
                      <a:pt x="1258211" y="327607"/>
                      <a:pt x="1252919" y="328665"/>
                    </a:cubicBezTo>
                    <a:cubicBezTo>
                      <a:pt x="1250802" y="331840"/>
                      <a:pt x="1248072" y="334683"/>
                      <a:pt x="1246569" y="338190"/>
                    </a:cubicBezTo>
                    <a:cubicBezTo>
                      <a:pt x="1242789" y="347010"/>
                      <a:pt x="1241936" y="365676"/>
                      <a:pt x="1240219" y="373115"/>
                    </a:cubicBezTo>
                    <a:cubicBezTo>
                      <a:pt x="1238714" y="379637"/>
                      <a:pt x="1235492" y="385671"/>
                      <a:pt x="1233869" y="392165"/>
                    </a:cubicBezTo>
                    <a:cubicBezTo>
                      <a:pt x="1233842" y="392275"/>
                      <a:pt x="1229037" y="412872"/>
                      <a:pt x="1227519" y="414390"/>
                    </a:cubicBezTo>
                    <a:cubicBezTo>
                      <a:pt x="1216602" y="425307"/>
                      <a:pt x="1210922" y="426272"/>
                      <a:pt x="1198944" y="430265"/>
                    </a:cubicBezTo>
                    <a:cubicBezTo>
                      <a:pt x="1190477" y="429207"/>
                      <a:pt x="1182077" y="427090"/>
                      <a:pt x="1173544" y="427090"/>
                    </a:cubicBezTo>
                    <a:cubicBezTo>
                      <a:pt x="1150558" y="427090"/>
                      <a:pt x="1126350" y="427776"/>
                      <a:pt x="1103694" y="433440"/>
                    </a:cubicBezTo>
                    <a:cubicBezTo>
                      <a:pt x="1082288" y="438791"/>
                      <a:pt x="1106372" y="433653"/>
                      <a:pt x="1084644" y="442965"/>
                    </a:cubicBezTo>
                    <a:cubicBezTo>
                      <a:pt x="1080633" y="444684"/>
                      <a:pt x="1076177" y="445082"/>
                      <a:pt x="1071944" y="446140"/>
                    </a:cubicBezTo>
                    <a:cubicBezTo>
                      <a:pt x="1073002" y="452490"/>
                      <a:pt x="1073083" y="459083"/>
                      <a:pt x="1075119" y="465190"/>
                    </a:cubicBezTo>
                    <a:cubicBezTo>
                      <a:pt x="1076326" y="468810"/>
                      <a:pt x="1081197" y="470909"/>
                      <a:pt x="1081469" y="474715"/>
                    </a:cubicBezTo>
                    <a:cubicBezTo>
                      <a:pt x="1085881" y="536484"/>
                      <a:pt x="1079374" y="487350"/>
                      <a:pt x="1065594" y="528690"/>
                    </a:cubicBezTo>
                    <a:cubicBezTo>
                      <a:pt x="1061212" y="541835"/>
                      <a:pt x="1064275" y="535430"/>
                      <a:pt x="1056069" y="547740"/>
                    </a:cubicBezTo>
                    <a:cubicBezTo>
                      <a:pt x="1057924" y="557015"/>
                      <a:pt x="1063629" y="568647"/>
                      <a:pt x="1052894" y="576315"/>
                    </a:cubicBezTo>
                    <a:cubicBezTo>
                      <a:pt x="1048503" y="579452"/>
                      <a:pt x="1042311" y="578432"/>
                      <a:pt x="1037019" y="579490"/>
                    </a:cubicBezTo>
                    <a:cubicBezTo>
                      <a:pt x="1022202" y="578432"/>
                      <a:pt x="1007333" y="577955"/>
                      <a:pt x="992569" y="576315"/>
                    </a:cubicBezTo>
                    <a:cubicBezTo>
                      <a:pt x="986589" y="575651"/>
                      <a:pt x="976365" y="571972"/>
                      <a:pt x="970344" y="569965"/>
                    </a:cubicBezTo>
                    <a:cubicBezTo>
                      <a:pt x="963736" y="543534"/>
                      <a:pt x="971782" y="569666"/>
                      <a:pt x="960819" y="547740"/>
                    </a:cubicBezTo>
                    <a:cubicBezTo>
                      <a:pt x="959322" y="544747"/>
                      <a:pt x="960011" y="540582"/>
                      <a:pt x="957644" y="538215"/>
                    </a:cubicBezTo>
                    <a:cubicBezTo>
                      <a:pt x="955277" y="535848"/>
                      <a:pt x="951195" y="536358"/>
                      <a:pt x="948119" y="535040"/>
                    </a:cubicBezTo>
                    <a:cubicBezTo>
                      <a:pt x="920656" y="523270"/>
                      <a:pt x="948232" y="532961"/>
                      <a:pt x="925894" y="525515"/>
                    </a:cubicBezTo>
                    <a:cubicBezTo>
                      <a:pt x="890969" y="526573"/>
                      <a:pt x="853835" y="516421"/>
                      <a:pt x="821119" y="528690"/>
                    </a:cubicBezTo>
                    <a:cubicBezTo>
                      <a:pt x="810174" y="532795"/>
                      <a:pt x="823003" y="551997"/>
                      <a:pt x="824294" y="563615"/>
                    </a:cubicBezTo>
                    <a:cubicBezTo>
                      <a:pt x="824558" y="565987"/>
                      <a:pt x="827711" y="592675"/>
                      <a:pt x="830644" y="598540"/>
                    </a:cubicBezTo>
                    <a:cubicBezTo>
                      <a:pt x="834057" y="605366"/>
                      <a:pt x="840931" y="610350"/>
                      <a:pt x="843344" y="617590"/>
                    </a:cubicBezTo>
                    <a:cubicBezTo>
                      <a:pt x="844402" y="620765"/>
                      <a:pt x="845022" y="624122"/>
                      <a:pt x="846519" y="627115"/>
                    </a:cubicBezTo>
                    <a:cubicBezTo>
                      <a:pt x="848226" y="630528"/>
                      <a:pt x="851319" y="633153"/>
                      <a:pt x="852869" y="636640"/>
                    </a:cubicBezTo>
                    <a:cubicBezTo>
                      <a:pt x="855587" y="642757"/>
                      <a:pt x="859219" y="655690"/>
                      <a:pt x="859219" y="655690"/>
                    </a:cubicBezTo>
                    <a:cubicBezTo>
                      <a:pt x="858247" y="664441"/>
                      <a:pt x="858935" y="698118"/>
                      <a:pt x="843344" y="703315"/>
                    </a:cubicBezTo>
                    <a:lnTo>
                      <a:pt x="824294" y="709665"/>
                    </a:lnTo>
                    <a:cubicBezTo>
                      <a:pt x="781395" y="702515"/>
                      <a:pt x="822506" y="712045"/>
                      <a:pt x="795719" y="700140"/>
                    </a:cubicBezTo>
                    <a:cubicBezTo>
                      <a:pt x="789602" y="697422"/>
                      <a:pt x="776669" y="693790"/>
                      <a:pt x="776669" y="693790"/>
                    </a:cubicBezTo>
                    <a:cubicBezTo>
                      <a:pt x="767144" y="694848"/>
                      <a:pt x="757101" y="693690"/>
                      <a:pt x="748094" y="696965"/>
                    </a:cubicBezTo>
                    <a:cubicBezTo>
                      <a:pt x="745304" y="697979"/>
                      <a:pt x="735778" y="718518"/>
                      <a:pt x="735394" y="719190"/>
                    </a:cubicBezTo>
                    <a:cubicBezTo>
                      <a:pt x="733501" y="722503"/>
                      <a:pt x="730751" y="725302"/>
                      <a:pt x="729044" y="728715"/>
                    </a:cubicBezTo>
                    <a:cubicBezTo>
                      <a:pt x="721884" y="743034"/>
                      <a:pt x="730893" y="734116"/>
                      <a:pt x="719519" y="747765"/>
                    </a:cubicBezTo>
                    <a:cubicBezTo>
                      <a:pt x="711879" y="756932"/>
                      <a:pt x="709835" y="757396"/>
                      <a:pt x="700469" y="763640"/>
                    </a:cubicBezTo>
                    <a:cubicBezTo>
                      <a:pt x="699411" y="779515"/>
                      <a:pt x="699051" y="795452"/>
                      <a:pt x="697294" y="811265"/>
                    </a:cubicBezTo>
                    <a:cubicBezTo>
                      <a:pt x="696924" y="814591"/>
                      <a:pt x="696486" y="818423"/>
                      <a:pt x="694119" y="820790"/>
                    </a:cubicBezTo>
                    <a:cubicBezTo>
                      <a:pt x="691752" y="823157"/>
                      <a:pt x="687769" y="822907"/>
                      <a:pt x="684594" y="823965"/>
                    </a:cubicBezTo>
                    <a:cubicBezTo>
                      <a:pt x="682477" y="827140"/>
                      <a:pt x="680942" y="830792"/>
                      <a:pt x="678244" y="833490"/>
                    </a:cubicBezTo>
                    <a:cubicBezTo>
                      <a:pt x="675546" y="836188"/>
                      <a:pt x="672206" y="838290"/>
                      <a:pt x="668719" y="839840"/>
                    </a:cubicBezTo>
                    <a:cubicBezTo>
                      <a:pt x="647161" y="849422"/>
                      <a:pt x="638097" y="847154"/>
                      <a:pt x="611569" y="849365"/>
                    </a:cubicBezTo>
                    <a:cubicBezTo>
                      <a:pt x="610511" y="857832"/>
                      <a:pt x="616105" y="871112"/>
                      <a:pt x="608394" y="874765"/>
                    </a:cubicBezTo>
                    <a:cubicBezTo>
                      <a:pt x="591151" y="882933"/>
                      <a:pt x="570237" y="876131"/>
                      <a:pt x="551244" y="877940"/>
                    </a:cubicBezTo>
                    <a:cubicBezTo>
                      <a:pt x="547912" y="878257"/>
                      <a:pt x="544894" y="880057"/>
                      <a:pt x="541719" y="881115"/>
                    </a:cubicBezTo>
                    <a:cubicBezTo>
                      <a:pt x="540661" y="884290"/>
                      <a:pt x="537625" y="887422"/>
                      <a:pt x="538544" y="890640"/>
                    </a:cubicBezTo>
                    <a:cubicBezTo>
                      <a:pt x="539998" y="895728"/>
                      <a:pt x="545444" y="898746"/>
                      <a:pt x="548069" y="903340"/>
                    </a:cubicBezTo>
                    <a:cubicBezTo>
                      <a:pt x="549729" y="906246"/>
                      <a:pt x="549747" y="909872"/>
                      <a:pt x="551244" y="912865"/>
                    </a:cubicBezTo>
                    <a:cubicBezTo>
                      <a:pt x="552951" y="916278"/>
                      <a:pt x="556044" y="918903"/>
                      <a:pt x="557594" y="922390"/>
                    </a:cubicBezTo>
                    <a:cubicBezTo>
                      <a:pt x="560312" y="928507"/>
                      <a:pt x="560231" y="935871"/>
                      <a:pt x="563944" y="941440"/>
                    </a:cubicBezTo>
                    <a:cubicBezTo>
                      <a:pt x="568177" y="947790"/>
                      <a:pt x="574231" y="953250"/>
                      <a:pt x="576644" y="960490"/>
                    </a:cubicBezTo>
                    <a:cubicBezTo>
                      <a:pt x="580694" y="972639"/>
                      <a:pt x="583770" y="980244"/>
                      <a:pt x="586169" y="992240"/>
                    </a:cubicBezTo>
                    <a:cubicBezTo>
                      <a:pt x="587432" y="998553"/>
                      <a:pt x="588286" y="1004940"/>
                      <a:pt x="589344" y="1011290"/>
                    </a:cubicBezTo>
                    <a:cubicBezTo>
                      <a:pt x="588286" y="1022932"/>
                      <a:pt x="588618" y="1034785"/>
                      <a:pt x="586169" y="1046215"/>
                    </a:cubicBezTo>
                    <a:cubicBezTo>
                      <a:pt x="585369" y="1049946"/>
                      <a:pt x="583466" y="1054618"/>
                      <a:pt x="579819" y="1055740"/>
                    </a:cubicBezTo>
                    <a:cubicBezTo>
                      <a:pt x="568646" y="1059178"/>
                      <a:pt x="556536" y="1057857"/>
                      <a:pt x="544894" y="1058915"/>
                    </a:cubicBezTo>
                    <a:cubicBezTo>
                      <a:pt x="520031" y="1075491"/>
                      <a:pt x="553443" y="1049142"/>
                      <a:pt x="538544" y="1093840"/>
                    </a:cubicBezTo>
                    <a:cubicBezTo>
                      <a:pt x="532507" y="1111951"/>
                      <a:pt x="520384" y="1112668"/>
                      <a:pt x="506794" y="1116065"/>
                    </a:cubicBezTo>
                    <a:cubicBezTo>
                      <a:pt x="504677" y="1119240"/>
                      <a:pt x="503142" y="1122892"/>
                      <a:pt x="500444" y="1125590"/>
                    </a:cubicBezTo>
                    <a:cubicBezTo>
                      <a:pt x="497746" y="1128288"/>
                      <a:pt x="493362" y="1129009"/>
                      <a:pt x="490919" y="1131940"/>
                    </a:cubicBezTo>
                    <a:cubicBezTo>
                      <a:pt x="487889" y="1135576"/>
                      <a:pt x="486686" y="1140407"/>
                      <a:pt x="484569" y="1144640"/>
                    </a:cubicBezTo>
                    <a:cubicBezTo>
                      <a:pt x="465375" y="1139842"/>
                      <a:pt x="476009" y="1142845"/>
                      <a:pt x="452819" y="1135115"/>
                    </a:cubicBezTo>
                    <a:lnTo>
                      <a:pt x="443294" y="1131940"/>
                    </a:lnTo>
                    <a:cubicBezTo>
                      <a:pt x="420356" y="1139586"/>
                      <a:pt x="445217" y="1132107"/>
                      <a:pt x="398844" y="1138290"/>
                    </a:cubicBezTo>
                    <a:cubicBezTo>
                      <a:pt x="392199" y="1139176"/>
                      <a:pt x="383149" y="1142463"/>
                      <a:pt x="376619" y="1144640"/>
                    </a:cubicBezTo>
                    <a:lnTo>
                      <a:pt x="338519" y="1141465"/>
                    </a:lnTo>
                    <a:cubicBezTo>
                      <a:pt x="335344" y="1140407"/>
                      <a:pt x="331920" y="1139915"/>
                      <a:pt x="328994" y="1138290"/>
                    </a:cubicBezTo>
                    <a:cubicBezTo>
                      <a:pt x="322323" y="1134584"/>
                      <a:pt x="309944" y="1125590"/>
                      <a:pt x="309944" y="1125590"/>
                    </a:cubicBezTo>
                    <a:cubicBezTo>
                      <a:pt x="307961" y="1122616"/>
                      <a:pt x="295757" y="1103928"/>
                      <a:pt x="294069" y="1103365"/>
                    </a:cubicBezTo>
                    <a:cubicBezTo>
                      <a:pt x="290449" y="1102158"/>
                      <a:pt x="287719" y="1107598"/>
                      <a:pt x="284544" y="1109715"/>
                    </a:cubicBezTo>
                    <a:cubicBezTo>
                      <a:pt x="276774" y="1133025"/>
                      <a:pt x="282927" y="1124032"/>
                      <a:pt x="268669" y="1138290"/>
                    </a:cubicBezTo>
                    <a:cubicBezTo>
                      <a:pt x="261112" y="1160960"/>
                      <a:pt x="267888" y="1153627"/>
                      <a:pt x="252794" y="1163690"/>
                    </a:cubicBezTo>
                    <a:cubicBezTo>
                      <a:pt x="236919" y="1162632"/>
                      <a:pt x="221079" y="1160515"/>
                      <a:pt x="205169" y="1160515"/>
                    </a:cubicBezTo>
                    <a:cubicBezTo>
                      <a:pt x="201822" y="1160515"/>
                      <a:pt x="218041" y="1163690"/>
                      <a:pt x="214694" y="1163690"/>
                    </a:cubicBezTo>
                    <a:cubicBezTo>
                      <a:pt x="195615" y="1163690"/>
                      <a:pt x="176594" y="1161573"/>
                      <a:pt x="157544" y="1160515"/>
                    </a:cubicBezTo>
                    <a:cubicBezTo>
                      <a:pt x="154369" y="1159457"/>
                      <a:pt x="151012" y="1158837"/>
                      <a:pt x="148019" y="1157340"/>
                    </a:cubicBezTo>
                    <a:cubicBezTo>
                      <a:pt x="123524" y="1145093"/>
                      <a:pt x="135848" y="1108657"/>
                      <a:pt x="132144" y="109701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2" name="Полилиния 151"/>
              <p:cNvSpPr/>
              <p:nvPr/>
            </p:nvSpPr>
            <p:spPr>
              <a:xfrm>
                <a:off x="4668214" y="4293909"/>
                <a:ext cx="801813" cy="738615"/>
              </a:xfrm>
              <a:custGeom>
                <a:avLst/>
                <a:gdLst>
                  <a:gd name="connsiteX0" fmla="*/ 0 w 957726"/>
                  <a:gd name="connsiteY0" fmla="*/ 481195 h 876482"/>
                  <a:gd name="connsiteX1" fmla="*/ 14288 w 957726"/>
                  <a:gd name="connsiteY1" fmla="*/ 433570 h 876482"/>
                  <a:gd name="connsiteX2" fmla="*/ 23813 w 957726"/>
                  <a:gd name="connsiteY2" fmla="*/ 419282 h 876482"/>
                  <a:gd name="connsiteX3" fmla="*/ 19050 w 957726"/>
                  <a:gd name="connsiteY3" fmla="*/ 362132 h 876482"/>
                  <a:gd name="connsiteX4" fmla="*/ 100013 w 957726"/>
                  <a:gd name="connsiteY4" fmla="*/ 352607 h 876482"/>
                  <a:gd name="connsiteX5" fmla="*/ 161925 w 957726"/>
                  <a:gd name="connsiteY5" fmla="*/ 338320 h 876482"/>
                  <a:gd name="connsiteX6" fmla="*/ 176213 w 957726"/>
                  <a:gd name="connsiteY6" fmla="*/ 324032 h 876482"/>
                  <a:gd name="connsiteX7" fmla="*/ 176213 w 957726"/>
                  <a:gd name="connsiteY7" fmla="*/ 271645 h 876482"/>
                  <a:gd name="connsiteX8" fmla="*/ 185738 w 957726"/>
                  <a:gd name="connsiteY8" fmla="*/ 181157 h 876482"/>
                  <a:gd name="connsiteX9" fmla="*/ 223838 w 957726"/>
                  <a:gd name="connsiteY9" fmla="*/ 171632 h 876482"/>
                  <a:gd name="connsiteX10" fmla="*/ 257175 w 957726"/>
                  <a:gd name="connsiteY10" fmla="*/ 152582 h 876482"/>
                  <a:gd name="connsiteX11" fmla="*/ 271463 w 957726"/>
                  <a:gd name="connsiteY11" fmla="*/ 66857 h 876482"/>
                  <a:gd name="connsiteX12" fmla="*/ 352425 w 957726"/>
                  <a:gd name="connsiteY12" fmla="*/ 71620 h 876482"/>
                  <a:gd name="connsiteX13" fmla="*/ 361950 w 957726"/>
                  <a:gd name="connsiteY13" fmla="*/ 85907 h 876482"/>
                  <a:gd name="connsiteX14" fmla="*/ 366713 w 957726"/>
                  <a:gd name="connsiteY14" fmla="*/ 109720 h 876482"/>
                  <a:gd name="connsiteX15" fmla="*/ 371475 w 957726"/>
                  <a:gd name="connsiteY15" fmla="*/ 124007 h 876482"/>
                  <a:gd name="connsiteX16" fmla="*/ 419100 w 957726"/>
                  <a:gd name="connsiteY16" fmla="*/ 119245 h 876482"/>
                  <a:gd name="connsiteX17" fmla="*/ 433388 w 957726"/>
                  <a:gd name="connsiteY17" fmla="*/ 114482 h 876482"/>
                  <a:gd name="connsiteX18" fmla="*/ 438150 w 957726"/>
                  <a:gd name="connsiteY18" fmla="*/ 100195 h 876482"/>
                  <a:gd name="connsiteX19" fmla="*/ 447675 w 957726"/>
                  <a:gd name="connsiteY19" fmla="*/ 85907 h 876482"/>
                  <a:gd name="connsiteX20" fmla="*/ 476250 w 957726"/>
                  <a:gd name="connsiteY20" fmla="*/ 47807 h 876482"/>
                  <a:gd name="connsiteX21" fmla="*/ 566738 w 957726"/>
                  <a:gd name="connsiteY21" fmla="*/ 43045 h 876482"/>
                  <a:gd name="connsiteX22" fmla="*/ 614363 w 957726"/>
                  <a:gd name="connsiteY22" fmla="*/ 28757 h 876482"/>
                  <a:gd name="connsiteX23" fmla="*/ 609600 w 957726"/>
                  <a:gd name="connsiteY23" fmla="*/ 4945 h 876482"/>
                  <a:gd name="connsiteX24" fmla="*/ 723900 w 957726"/>
                  <a:gd name="connsiteY24" fmla="*/ 14470 h 876482"/>
                  <a:gd name="connsiteX25" fmla="*/ 752475 w 957726"/>
                  <a:gd name="connsiteY25" fmla="*/ 23995 h 876482"/>
                  <a:gd name="connsiteX26" fmla="*/ 766763 w 957726"/>
                  <a:gd name="connsiteY26" fmla="*/ 28757 h 876482"/>
                  <a:gd name="connsiteX27" fmla="*/ 938213 w 957726"/>
                  <a:gd name="connsiteY27" fmla="*/ 38282 h 876482"/>
                  <a:gd name="connsiteX28" fmla="*/ 942975 w 957726"/>
                  <a:gd name="connsiteY28" fmla="*/ 81145 h 876482"/>
                  <a:gd name="connsiteX29" fmla="*/ 923925 w 957726"/>
                  <a:gd name="connsiteY29" fmla="*/ 85907 h 876482"/>
                  <a:gd name="connsiteX30" fmla="*/ 890588 w 957726"/>
                  <a:gd name="connsiteY30" fmla="*/ 124007 h 876482"/>
                  <a:gd name="connsiteX31" fmla="*/ 881063 w 957726"/>
                  <a:gd name="connsiteY31" fmla="*/ 138295 h 876482"/>
                  <a:gd name="connsiteX32" fmla="*/ 876300 w 957726"/>
                  <a:gd name="connsiteY32" fmla="*/ 152582 h 876482"/>
                  <a:gd name="connsiteX33" fmla="*/ 857250 w 957726"/>
                  <a:gd name="connsiteY33" fmla="*/ 181157 h 876482"/>
                  <a:gd name="connsiteX34" fmla="*/ 838200 w 957726"/>
                  <a:gd name="connsiteY34" fmla="*/ 185920 h 876482"/>
                  <a:gd name="connsiteX35" fmla="*/ 823913 w 957726"/>
                  <a:gd name="connsiteY35" fmla="*/ 190682 h 876482"/>
                  <a:gd name="connsiteX36" fmla="*/ 800100 w 957726"/>
                  <a:gd name="connsiteY36" fmla="*/ 195445 h 876482"/>
                  <a:gd name="connsiteX37" fmla="*/ 781050 w 957726"/>
                  <a:gd name="connsiteY37" fmla="*/ 224020 h 876482"/>
                  <a:gd name="connsiteX38" fmla="*/ 766763 w 957726"/>
                  <a:gd name="connsiteY38" fmla="*/ 276407 h 876482"/>
                  <a:gd name="connsiteX39" fmla="*/ 823913 w 957726"/>
                  <a:gd name="connsiteY39" fmla="*/ 300220 h 876482"/>
                  <a:gd name="connsiteX40" fmla="*/ 828675 w 957726"/>
                  <a:gd name="connsiteY40" fmla="*/ 328795 h 876482"/>
                  <a:gd name="connsiteX41" fmla="*/ 833438 w 957726"/>
                  <a:gd name="connsiteY41" fmla="*/ 419282 h 876482"/>
                  <a:gd name="connsiteX42" fmla="*/ 828675 w 957726"/>
                  <a:gd name="connsiteY42" fmla="*/ 452620 h 876482"/>
                  <a:gd name="connsiteX43" fmla="*/ 781050 w 957726"/>
                  <a:gd name="connsiteY43" fmla="*/ 462145 h 876482"/>
                  <a:gd name="connsiteX44" fmla="*/ 766763 w 957726"/>
                  <a:gd name="connsiteY44" fmla="*/ 571682 h 876482"/>
                  <a:gd name="connsiteX45" fmla="*/ 752475 w 957726"/>
                  <a:gd name="connsiteY45" fmla="*/ 581207 h 876482"/>
                  <a:gd name="connsiteX46" fmla="*/ 766763 w 957726"/>
                  <a:gd name="connsiteY46" fmla="*/ 609782 h 876482"/>
                  <a:gd name="connsiteX47" fmla="*/ 781050 w 957726"/>
                  <a:gd name="connsiteY47" fmla="*/ 614545 h 876482"/>
                  <a:gd name="connsiteX48" fmla="*/ 800100 w 957726"/>
                  <a:gd name="connsiteY48" fmla="*/ 619307 h 876482"/>
                  <a:gd name="connsiteX49" fmla="*/ 814388 w 957726"/>
                  <a:gd name="connsiteY49" fmla="*/ 624070 h 876482"/>
                  <a:gd name="connsiteX50" fmla="*/ 852488 w 957726"/>
                  <a:gd name="connsiteY50" fmla="*/ 633595 h 876482"/>
                  <a:gd name="connsiteX51" fmla="*/ 866775 w 957726"/>
                  <a:gd name="connsiteY51" fmla="*/ 643120 h 876482"/>
                  <a:gd name="connsiteX52" fmla="*/ 871538 w 957726"/>
                  <a:gd name="connsiteY52" fmla="*/ 657407 h 876482"/>
                  <a:gd name="connsiteX53" fmla="*/ 881063 w 957726"/>
                  <a:gd name="connsiteY53" fmla="*/ 671695 h 876482"/>
                  <a:gd name="connsiteX54" fmla="*/ 876300 w 957726"/>
                  <a:gd name="connsiteY54" fmla="*/ 685982 h 876482"/>
                  <a:gd name="connsiteX55" fmla="*/ 762000 w 957726"/>
                  <a:gd name="connsiteY55" fmla="*/ 685982 h 876482"/>
                  <a:gd name="connsiteX56" fmla="*/ 695325 w 957726"/>
                  <a:gd name="connsiteY56" fmla="*/ 690745 h 876482"/>
                  <a:gd name="connsiteX57" fmla="*/ 661988 w 957726"/>
                  <a:gd name="connsiteY57" fmla="*/ 700270 h 876482"/>
                  <a:gd name="connsiteX58" fmla="*/ 652463 w 957726"/>
                  <a:gd name="connsiteY58" fmla="*/ 743132 h 876482"/>
                  <a:gd name="connsiteX59" fmla="*/ 642938 w 957726"/>
                  <a:gd name="connsiteY59" fmla="*/ 757420 h 876482"/>
                  <a:gd name="connsiteX60" fmla="*/ 638175 w 957726"/>
                  <a:gd name="connsiteY60" fmla="*/ 771707 h 876482"/>
                  <a:gd name="connsiteX61" fmla="*/ 604838 w 957726"/>
                  <a:gd name="connsiteY61" fmla="*/ 809807 h 876482"/>
                  <a:gd name="connsiteX62" fmla="*/ 566738 w 957726"/>
                  <a:gd name="connsiteY62" fmla="*/ 805045 h 876482"/>
                  <a:gd name="connsiteX63" fmla="*/ 561975 w 957726"/>
                  <a:gd name="connsiteY63" fmla="*/ 866957 h 876482"/>
                  <a:gd name="connsiteX64" fmla="*/ 547688 w 957726"/>
                  <a:gd name="connsiteY64" fmla="*/ 876482 h 876482"/>
                  <a:gd name="connsiteX65" fmla="*/ 504825 w 957726"/>
                  <a:gd name="connsiteY65" fmla="*/ 871720 h 876482"/>
                  <a:gd name="connsiteX66" fmla="*/ 519113 w 957726"/>
                  <a:gd name="connsiteY66" fmla="*/ 857432 h 876482"/>
                  <a:gd name="connsiteX67" fmla="*/ 523875 w 957726"/>
                  <a:gd name="connsiteY67" fmla="*/ 838382 h 876482"/>
                  <a:gd name="connsiteX68" fmla="*/ 533400 w 957726"/>
                  <a:gd name="connsiteY68" fmla="*/ 824095 h 876482"/>
                  <a:gd name="connsiteX69" fmla="*/ 528638 w 957726"/>
                  <a:gd name="connsiteY69" fmla="*/ 800282 h 876482"/>
                  <a:gd name="connsiteX70" fmla="*/ 514350 w 957726"/>
                  <a:gd name="connsiteY70" fmla="*/ 790757 h 876482"/>
                  <a:gd name="connsiteX71" fmla="*/ 352425 w 957726"/>
                  <a:gd name="connsiteY71" fmla="*/ 795520 h 876482"/>
                  <a:gd name="connsiteX72" fmla="*/ 328613 w 957726"/>
                  <a:gd name="connsiteY72" fmla="*/ 790757 h 876482"/>
                  <a:gd name="connsiteX73" fmla="*/ 319088 w 957726"/>
                  <a:gd name="connsiteY73" fmla="*/ 776470 h 876482"/>
                  <a:gd name="connsiteX74" fmla="*/ 309563 w 957726"/>
                  <a:gd name="connsiteY74" fmla="*/ 743132 h 876482"/>
                  <a:gd name="connsiteX75" fmla="*/ 285750 w 957726"/>
                  <a:gd name="connsiteY75" fmla="*/ 724082 h 876482"/>
                  <a:gd name="connsiteX76" fmla="*/ 276225 w 957726"/>
                  <a:gd name="connsiteY76" fmla="*/ 709795 h 876482"/>
                  <a:gd name="connsiteX77" fmla="*/ 290513 w 957726"/>
                  <a:gd name="connsiteY77" fmla="*/ 695507 h 876482"/>
                  <a:gd name="connsiteX78" fmla="*/ 295275 w 957726"/>
                  <a:gd name="connsiteY78" fmla="*/ 681220 h 876482"/>
                  <a:gd name="connsiteX79" fmla="*/ 276225 w 957726"/>
                  <a:gd name="connsiteY79" fmla="*/ 657407 h 876482"/>
                  <a:gd name="connsiteX80" fmla="*/ 261938 w 957726"/>
                  <a:gd name="connsiteY80" fmla="*/ 643120 h 876482"/>
                  <a:gd name="connsiteX81" fmla="*/ 233363 w 957726"/>
                  <a:gd name="connsiteY81" fmla="*/ 628832 h 876482"/>
                  <a:gd name="connsiteX82" fmla="*/ 200025 w 957726"/>
                  <a:gd name="connsiteY82" fmla="*/ 614545 h 876482"/>
                  <a:gd name="connsiteX83" fmla="*/ 185738 w 957726"/>
                  <a:gd name="connsiteY83" fmla="*/ 605020 h 876482"/>
                  <a:gd name="connsiteX84" fmla="*/ 180975 w 957726"/>
                  <a:gd name="connsiteY84" fmla="*/ 590732 h 876482"/>
                  <a:gd name="connsiteX85" fmla="*/ 152400 w 957726"/>
                  <a:gd name="connsiteY85" fmla="*/ 571682 h 876482"/>
                  <a:gd name="connsiteX86" fmla="*/ 138113 w 957726"/>
                  <a:gd name="connsiteY86" fmla="*/ 562157 h 876482"/>
                  <a:gd name="connsiteX87" fmla="*/ 119063 w 957726"/>
                  <a:gd name="connsiteY87" fmla="*/ 519295 h 876482"/>
                  <a:gd name="connsiteX88" fmla="*/ 90488 w 957726"/>
                  <a:gd name="connsiteY88" fmla="*/ 509770 h 876482"/>
                  <a:gd name="connsiteX89" fmla="*/ 76200 w 957726"/>
                  <a:gd name="connsiteY89" fmla="*/ 505007 h 876482"/>
                  <a:gd name="connsiteX90" fmla="*/ 61913 w 957726"/>
                  <a:gd name="connsiteY90" fmla="*/ 500245 h 876482"/>
                  <a:gd name="connsiteX91" fmla="*/ 47625 w 957726"/>
                  <a:gd name="connsiteY91" fmla="*/ 490720 h 876482"/>
                  <a:gd name="connsiteX92" fmla="*/ 9525 w 957726"/>
                  <a:gd name="connsiteY92" fmla="*/ 481195 h 876482"/>
                  <a:gd name="connsiteX93" fmla="*/ 0 w 957726"/>
                  <a:gd name="connsiteY93" fmla="*/ 481195 h 87648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</a:cxnLst>
                <a:rect l="l" t="t" r="r" b="b"/>
                <a:pathLst>
                  <a:path w="957726" h="876482">
                    <a:moveTo>
                      <a:pt x="0" y="481195"/>
                    </a:moveTo>
                    <a:cubicBezTo>
                      <a:pt x="2662" y="470547"/>
                      <a:pt x="9651" y="440526"/>
                      <a:pt x="14288" y="433570"/>
                    </a:cubicBezTo>
                    <a:lnTo>
                      <a:pt x="23813" y="419282"/>
                    </a:lnTo>
                    <a:cubicBezTo>
                      <a:pt x="21989" y="413811"/>
                      <a:pt x="2294" y="369579"/>
                      <a:pt x="19050" y="362132"/>
                    </a:cubicBezTo>
                    <a:cubicBezTo>
                      <a:pt x="43882" y="351096"/>
                      <a:pt x="73133" y="356589"/>
                      <a:pt x="100013" y="352607"/>
                    </a:cubicBezTo>
                    <a:cubicBezTo>
                      <a:pt x="137845" y="347002"/>
                      <a:pt x="136842" y="346680"/>
                      <a:pt x="161925" y="338320"/>
                    </a:cubicBezTo>
                    <a:cubicBezTo>
                      <a:pt x="166688" y="333557"/>
                      <a:pt x="172477" y="329636"/>
                      <a:pt x="176213" y="324032"/>
                    </a:cubicBezTo>
                    <a:cubicBezTo>
                      <a:pt x="186413" y="308732"/>
                      <a:pt x="178051" y="286351"/>
                      <a:pt x="176213" y="271645"/>
                    </a:cubicBezTo>
                    <a:cubicBezTo>
                      <a:pt x="179388" y="241482"/>
                      <a:pt x="172698" y="208540"/>
                      <a:pt x="185738" y="181157"/>
                    </a:cubicBezTo>
                    <a:cubicBezTo>
                      <a:pt x="191366" y="169338"/>
                      <a:pt x="212129" y="177486"/>
                      <a:pt x="223838" y="171632"/>
                    </a:cubicBezTo>
                    <a:cubicBezTo>
                      <a:pt x="248007" y="159547"/>
                      <a:pt x="236981" y="166045"/>
                      <a:pt x="257175" y="152582"/>
                    </a:cubicBezTo>
                    <a:cubicBezTo>
                      <a:pt x="272745" y="105872"/>
                      <a:pt x="265866" y="134013"/>
                      <a:pt x="271463" y="66857"/>
                    </a:cubicBezTo>
                    <a:cubicBezTo>
                      <a:pt x="298450" y="68445"/>
                      <a:pt x="325971" y="66051"/>
                      <a:pt x="352425" y="71620"/>
                    </a:cubicBezTo>
                    <a:cubicBezTo>
                      <a:pt x="358026" y="72799"/>
                      <a:pt x="359940" y="80548"/>
                      <a:pt x="361950" y="85907"/>
                    </a:cubicBezTo>
                    <a:cubicBezTo>
                      <a:pt x="364792" y="93486"/>
                      <a:pt x="364750" y="101867"/>
                      <a:pt x="366713" y="109720"/>
                    </a:cubicBezTo>
                    <a:cubicBezTo>
                      <a:pt x="367931" y="114590"/>
                      <a:pt x="369888" y="119245"/>
                      <a:pt x="371475" y="124007"/>
                    </a:cubicBezTo>
                    <a:cubicBezTo>
                      <a:pt x="387350" y="122420"/>
                      <a:pt x="403331" y="121671"/>
                      <a:pt x="419100" y="119245"/>
                    </a:cubicBezTo>
                    <a:cubicBezTo>
                      <a:pt x="424062" y="118482"/>
                      <a:pt x="429838" y="118032"/>
                      <a:pt x="433388" y="114482"/>
                    </a:cubicBezTo>
                    <a:cubicBezTo>
                      <a:pt x="436938" y="110932"/>
                      <a:pt x="435905" y="104685"/>
                      <a:pt x="438150" y="100195"/>
                    </a:cubicBezTo>
                    <a:cubicBezTo>
                      <a:pt x="440710" y="95075"/>
                      <a:pt x="445350" y="91138"/>
                      <a:pt x="447675" y="85907"/>
                    </a:cubicBezTo>
                    <a:cubicBezTo>
                      <a:pt x="456698" y="65605"/>
                      <a:pt x="450162" y="51210"/>
                      <a:pt x="476250" y="47807"/>
                    </a:cubicBezTo>
                    <a:cubicBezTo>
                      <a:pt x="506201" y="43901"/>
                      <a:pt x="536575" y="44632"/>
                      <a:pt x="566738" y="43045"/>
                    </a:cubicBezTo>
                    <a:cubicBezTo>
                      <a:pt x="601523" y="31450"/>
                      <a:pt x="585573" y="35955"/>
                      <a:pt x="614363" y="28757"/>
                    </a:cubicBezTo>
                    <a:cubicBezTo>
                      <a:pt x="612775" y="20820"/>
                      <a:pt x="601573" y="5992"/>
                      <a:pt x="609600" y="4945"/>
                    </a:cubicBezTo>
                    <a:cubicBezTo>
                      <a:pt x="647511" y="0"/>
                      <a:pt x="723900" y="14470"/>
                      <a:pt x="723900" y="14470"/>
                    </a:cubicBezTo>
                    <a:lnTo>
                      <a:pt x="752475" y="23995"/>
                    </a:lnTo>
                    <a:lnTo>
                      <a:pt x="766763" y="28757"/>
                    </a:lnTo>
                    <a:cubicBezTo>
                      <a:pt x="830781" y="50096"/>
                      <a:pt x="775929" y="33365"/>
                      <a:pt x="938213" y="38282"/>
                    </a:cubicBezTo>
                    <a:cubicBezTo>
                      <a:pt x="947732" y="52561"/>
                      <a:pt x="957726" y="60495"/>
                      <a:pt x="942975" y="81145"/>
                    </a:cubicBezTo>
                    <a:cubicBezTo>
                      <a:pt x="939170" y="86471"/>
                      <a:pt x="930275" y="84320"/>
                      <a:pt x="923925" y="85907"/>
                    </a:cubicBezTo>
                    <a:cubicBezTo>
                      <a:pt x="900113" y="101782"/>
                      <a:pt x="912812" y="90670"/>
                      <a:pt x="890588" y="124007"/>
                    </a:cubicBezTo>
                    <a:cubicBezTo>
                      <a:pt x="887413" y="128770"/>
                      <a:pt x="882873" y="132865"/>
                      <a:pt x="881063" y="138295"/>
                    </a:cubicBezTo>
                    <a:cubicBezTo>
                      <a:pt x="879475" y="143057"/>
                      <a:pt x="878738" y="148194"/>
                      <a:pt x="876300" y="152582"/>
                    </a:cubicBezTo>
                    <a:cubicBezTo>
                      <a:pt x="870740" y="162589"/>
                      <a:pt x="868356" y="178380"/>
                      <a:pt x="857250" y="181157"/>
                    </a:cubicBezTo>
                    <a:cubicBezTo>
                      <a:pt x="850900" y="182745"/>
                      <a:pt x="844494" y="184122"/>
                      <a:pt x="838200" y="185920"/>
                    </a:cubicBezTo>
                    <a:cubicBezTo>
                      <a:pt x="833373" y="187299"/>
                      <a:pt x="828783" y="189464"/>
                      <a:pt x="823913" y="190682"/>
                    </a:cubicBezTo>
                    <a:cubicBezTo>
                      <a:pt x="816060" y="192645"/>
                      <a:pt x="808038" y="193857"/>
                      <a:pt x="800100" y="195445"/>
                    </a:cubicBezTo>
                    <a:cubicBezTo>
                      <a:pt x="793750" y="204970"/>
                      <a:pt x="784670" y="213160"/>
                      <a:pt x="781050" y="224020"/>
                    </a:cubicBezTo>
                    <a:cubicBezTo>
                      <a:pt x="768965" y="260274"/>
                      <a:pt x="773494" y="242750"/>
                      <a:pt x="766763" y="276407"/>
                    </a:cubicBezTo>
                    <a:cubicBezTo>
                      <a:pt x="778946" y="325145"/>
                      <a:pt x="756518" y="260905"/>
                      <a:pt x="823913" y="300220"/>
                    </a:cubicBezTo>
                    <a:cubicBezTo>
                      <a:pt x="832254" y="305086"/>
                      <a:pt x="827088" y="319270"/>
                      <a:pt x="828675" y="328795"/>
                    </a:cubicBezTo>
                    <a:cubicBezTo>
                      <a:pt x="830263" y="358957"/>
                      <a:pt x="830821" y="389191"/>
                      <a:pt x="833438" y="419282"/>
                    </a:cubicBezTo>
                    <a:cubicBezTo>
                      <a:pt x="834767" y="434562"/>
                      <a:pt x="846047" y="441039"/>
                      <a:pt x="828675" y="452620"/>
                    </a:cubicBezTo>
                    <a:cubicBezTo>
                      <a:pt x="823941" y="455776"/>
                      <a:pt x="781140" y="462130"/>
                      <a:pt x="781050" y="462145"/>
                    </a:cubicBezTo>
                    <a:cubicBezTo>
                      <a:pt x="750596" y="507825"/>
                      <a:pt x="790111" y="443265"/>
                      <a:pt x="766763" y="571682"/>
                    </a:cubicBezTo>
                    <a:cubicBezTo>
                      <a:pt x="765739" y="577314"/>
                      <a:pt x="757238" y="578032"/>
                      <a:pt x="752475" y="581207"/>
                    </a:cubicBezTo>
                    <a:cubicBezTo>
                      <a:pt x="757238" y="590732"/>
                      <a:pt x="759833" y="601696"/>
                      <a:pt x="766763" y="609782"/>
                    </a:cubicBezTo>
                    <a:cubicBezTo>
                      <a:pt x="770030" y="613594"/>
                      <a:pt x="776223" y="613166"/>
                      <a:pt x="781050" y="614545"/>
                    </a:cubicBezTo>
                    <a:cubicBezTo>
                      <a:pt x="787344" y="616343"/>
                      <a:pt x="793806" y="617509"/>
                      <a:pt x="800100" y="619307"/>
                    </a:cubicBezTo>
                    <a:cubicBezTo>
                      <a:pt x="804927" y="620686"/>
                      <a:pt x="809545" y="622749"/>
                      <a:pt x="814388" y="624070"/>
                    </a:cubicBezTo>
                    <a:cubicBezTo>
                      <a:pt x="827018" y="627515"/>
                      <a:pt x="852488" y="633595"/>
                      <a:pt x="852488" y="633595"/>
                    </a:cubicBezTo>
                    <a:cubicBezTo>
                      <a:pt x="857250" y="636770"/>
                      <a:pt x="863199" y="638651"/>
                      <a:pt x="866775" y="643120"/>
                    </a:cubicBezTo>
                    <a:cubicBezTo>
                      <a:pt x="869911" y="647040"/>
                      <a:pt x="869293" y="652917"/>
                      <a:pt x="871538" y="657407"/>
                    </a:cubicBezTo>
                    <a:cubicBezTo>
                      <a:pt x="874098" y="662527"/>
                      <a:pt x="877888" y="666932"/>
                      <a:pt x="881063" y="671695"/>
                    </a:cubicBezTo>
                    <a:cubicBezTo>
                      <a:pt x="879475" y="676457"/>
                      <a:pt x="881098" y="684506"/>
                      <a:pt x="876300" y="685982"/>
                    </a:cubicBezTo>
                    <a:cubicBezTo>
                      <a:pt x="843818" y="695976"/>
                      <a:pt x="794482" y="688689"/>
                      <a:pt x="762000" y="685982"/>
                    </a:cubicBezTo>
                    <a:cubicBezTo>
                      <a:pt x="739775" y="687570"/>
                      <a:pt x="717470" y="688284"/>
                      <a:pt x="695325" y="690745"/>
                    </a:cubicBezTo>
                    <a:cubicBezTo>
                      <a:pt x="686349" y="691742"/>
                      <a:pt x="671023" y="697258"/>
                      <a:pt x="661988" y="700270"/>
                    </a:cubicBezTo>
                    <a:cubicBezTo>
                      <a:pt x="660159" y="711241"/>
                      <a:pt x="658324" y="731410"/>
                      <a:pt x="652463" y="743132"/>
                    </a:cubicBezTo>
                    <a:cubicBezTo>
                      <a:pt x="649903" y="748252"/>
                      <a:pt x="645498" y="752300"/>
                      <a:pt x="642938" y="757420"/>
                    </a:cubicBezTo>
                    <a:cubicBezTo>
                      <a:pt x="640693" y="761910"/>
                      <a:pt x="640613" y="767319"/>
                      <a:pt x="638175" y="771707"/>
                    </a:cubicBezTo>
                    <a:cubicBezTo>
                      <a:pt x="621832" y="801123"/>
                      <a:pt x="625709" y="795893"/>
                      <a:pt x="604838" y="809807"/>
                    </a:cubicBezTo>
                    <a:cubicBezTo>
                      <a:pt x="592138" y="808220"/>
                      <a:pt x="574417" y="794806"/>
                      <a:pt x="566738" y="805045"/>
                    </a:cubicBezTo>
                    <a:cubicBezTo>
                      <a:pt x="554319" y="821604"/>
                      <a:pt x="567308" y="846958"/>
                      <a:pt x="561975" y="866957"/>
                    </a:cubicBezTo>
                    <a:cubicBezTo>
                      <a:pt x="560500" y="872487"/>
                      <a:pt x="552450" y="873307"/>
                      <a:pt x="547688" y="876482"/>
                    </a:cubicBezTo>
                    <a:lnTo>
                      <a:pt x="504825" y="871720"/>
                    </a:lnTo>
                    <a:cubicBezTo>
                      <a:pt x="499221" y="867984"/>
                      <a:pt x="515771" y="863280"/>
                      <a:pt x="519113" y="857432"/>
                    </a:cubicBezTo>
                    <a:cubicBezTo>
                      <a:pt x="522360" y="851749"/>
                      <a:pt x="521297" y="844398"/>
                      <a:pt x="523875" y="838382"/>
                    </a:cubicBezTo>
                    <a:cubicBezTo>
                      <a:pt x="526130" y="833121"/>
                      <a:pt x="530225" y="828857"/>
                      <a:pt x="533400" y="824095"/>
                    </a:cubicBezTo>
                    <a:cubicBezTo>
                      <a:pt x="531813" y="816157"/>
                      <a:pt x="532654" y="807310"/>
                      <a:pt x="528638" y="800282"/>
                    </a:cubicBezTo>
                    <a:cubicBezTo>
                      <a:pt x="525798" y="795312"/>
                      <a:pt x="520072" y="790912"/>
                      <a:pt x="514350" y="790757"/>
                    </a:cubicBezTo>
                    <a:lnTo>
                      <a:pt x="352425" y="795520"/>
                    </a:lnTo>
                    <a:cubicBezTo>
                      <a:pt x="344488" y="793932"/>
                      <a:pt x="335641" y="794773"/>
                      <a:pt x="328613" y="790757"/>
                    </a:cubicBezTo>
                    <a:cubicBezTo>
                      <a:pt x="323643" y="787917"/>
                      <a:pt x="321648" y="781589"/>
                      <a:pt x="319088" y="776470"/>
                    </a:cubicBezTo>
                    <a:cubicBezTo>
                      <a:pt x="309815" y="757925"/>
                      <a:pt x="318723" y="764506"/>
                      <a:pt x="309563" y="743132"/>
                    </a:cubicBezTo>
                    <a:cubicBezTo>
                      <a:pt x="302383" y="726378"/>
                      <a:pt x="300969" y="729155"/>
                      <a:pt x="285750" y="724082"/>
                    </a:cubicBezTo>
                    <a:cubicBezTo>
                      <a:pt x="282575" y="719320"/>
                      <a:pt x="275284" y="715441"/>
                      <a:pt x="276225" y="709795"/>
                    </a:cubicBezTo>
                    <a:cubicBezTo>
                      <a:pt x="277332" y="703151"/>
                      <a:pt x="286777" y="701111"/>
                      <a:pt x="290513" y="695507"/>
                    </a:cubicBezTo>
                    <a:cubicBezTo>
                      <a:pt x="293298" y="691330"/>
                      <a:pt x="293688" y="685982"/>
                      <a:pt x="295275" y="681220"/>
                    </a:cubicBezTo>
                    <a:cubicBezTo>
                      <a:pt x="287458" y="657765"/>
                      <a:pt x="296110" y="673978"/>
                      <a:pt x="276225" y="657407"/>
                    </a:cubicBezTo>
                    <a:cubicBezTo>
                      <a:pt x="271051" y="653095"/>
                      <a:pt x="267112" y="647432"/>
                      <a:pt x="261938" y="643120"/>
                    </a:cubicBezTo>
                    <a:cubicBezTo>
                      <a:pt x="241467" y="626061"/>
                      <a:pt x="254840" y="639571"/>
                      <a:pt x="233363" y="628832"/>
                    </a:cubicBezTo>
                    <a:cubicBezTo>
                      <a:pt x="200478" y="612389"/>
                      <a:pt x="239666" y="624454"/>
                      <a:pt x="200025" y="614545"/>
                    </a:cubicBezTo>
                    <a:cubicBezTo>
                      <a:pt x="195263" y="611370"/>
                      <a:pt x="189314" y="609489"/>
                      <a:pt x="185738" y="605020"/>
                    </a:cubicBezTo>
                    <a:cubicBezTo>
                      <a:pt x="182602" y="601100"/>
                      <a:pt x="184525" y="594282"/>
                      <a:pt x="180975" y="590732"/>
                    </a:cubicBezTo>
                    <a:cubicBezTo>
                      <a:pt x="172880" y="582637"/>
                      <a:pt x="161925" y="578032"/>
                      <a:pt x="152400" y="571682"/>
                    </a:cubicBezTo>
                    <a:lnTo>
                      <a:pt x="138113" y="562157"/>
                    </a:lnTo>
                    <a:cubicBezTo>
                      <a:pt x="136533" y="557416"/>
                      <a:pt x="128597" y="525253"/>
                      <a:pt x="119063" y="519295"/>
                    </a:cubicBezTo>
                    <a:cubicBezTo>
                      <a:pt x="110549" y="513974"/>
                      <a:pt x="100013" y="512945"/>
                      <a:pt x="90488" y="509770"/>
                    </a:cubicBezTo>
                    <a:lnTo>
                      <a:pt x="76200" y="505007"/>
                    </a:lnTo>
                    <a:lnTo>
                      <a:pt x="61913" y="500245"/>
                    </a:lnTo>
                    <a:cubicBezTo>
                      <a:pt x="57150" y="497070"/>
                      <a:pt x="52745" y="493280"/>
                      <a:pt x="47625" y="490720"/>
                    </a:cubicBezTo>
                    <a:cubicBezTo>
                      <a:pt x="35610" y="484712"/>
                      <a:pt x="22214" y="484820"/>
                      <a:pt x="9525" y="481195"/>
                    </a:cubicBezTo>
                    <a:cubicBezTo>
                      <a:pt x="6112" y="480220"/>
                      <a:pt x="3175" y="478020"/>
                      <a:pt x="0" y="48119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3" name="Полилиния 152"/>
              <p:cNvSpPr/>
              <p:nvPr/>
            </p:nvSpPr>
            <p:spPr>
              <a:xfrm>
                <a:off x="7282084" y="3147165"/>
                <a:ext cx="1012239" cy="971547"/>
              </a:xfrm>
              <a:custGeom>
                <a:avLst/>
                <a:gdLst>
                  <a:gd name="connsiteX0" fmla="*/ 9525 w 1257300"/>
                  <a:gd name="connsiteY0" fmla="*/ 152400 h 1228725"/>
                  <a:gd name="connsiteX1" fmla="*/ 138112 w 1257300"/>
                  <a:gd name="connsiteY1" fmla="*/ 157163 h 1228725"/>
                  <a:gd name="connsiteX2" fmla="*/ 166687 w 1257300"/>
                  <a:gd name="connsiteY2" fmla="*/ 142875 h 1228725"/>
                  <a:gd name="connsiteX3" fmla="*/ 180975 w 1257300"/>
                  <a:gd name="connsiteY3" fmla="*/ 128588 h 1228725"/>
                  <a:gd name="connsiteX4" fmla="*/ 266700 w 1257300"/>
                  <a:gd name="connsiteY4" fmla="*/ 123825 h 1228725"/>
                  <a:gd name="connsiteX5" fmla="*/ 280987 w 1257300"/>
                  <a:gd name="connsiteY5" fmla="*/ 109538 h 1228725"/>
                  <a:gd name="connsiteX6" fmla="*/ 295275 w 1257300"/>
                  <a:gd name="connsiteY6" fmla="*/ 100013 h 1228725"/>
                  <a:gd name="connsiteX7" fmla="*/ 314325 w 1257300"/>
                  <a:gd name="connsiteY7" fmla="*/ 71438 h 1228725"/>
                  <a:gd name="connsiteX8" fmla="*/ 323850 w 1257300"/>
                  <a:gd name="connsiteY8" fmla="*/ 57150 h 1228725"/>
                  <a:gd name="connsiteX9" fmla="*/ 338137 w 1257300"/>
                  <a:gd name="connsiteY9" fmla="*/ 52388 h 1228725"/>
                  <a:gd name="connsiteX10" fmla="*/ 381000 w 1257300"/>
                  <a:gd name="connsiteY10" fmla="*/ 57150 h 1228725"/>
                  <a:gd name="connsiteX11" fmla="*/ 404812 w 1257300"/>
                  <a:gd name="connsiteY11" fmla="*/ 85725 h 1228725"/>
                  <a:gd name="connsiteX12" fmla="*/ 395287 w 1257300"/>
                  <a:gd name="connsiteY12" fmla="*/ 71438 h 1228725"/>
                  <a:gd name="connsiteX13" fmla="*/ 409575 w 1257300"/>
                  <a:gd name="connsiteY13" fmla="*/ 66675 h 1228725"/>
                  <a:gd name="connsiteX14" fmla="*/ 433387 w 1257300"/>
                  <a:gd name="connsiteY14" fmla="*/ 61913 h 1228725"/>
                  <a:gd name="connsiteX15" fmla="*/ 438150 w 1257300"/>
                  <a:gd name="connsiteY15" fmla="*/ 38100 h 1228725"/>
                  <a:gd name="connsiteX16" fmla="*/ 495300 w 1257300"/>
                  <a:gd name="connsiteY16" fmla="*/ 23813 h 1228725"/>
                  <a:gd name="connsiteX17" fmla="*/ 509587 w 1257300"/>
                  <a:gd name="connsiteY17" fmla="*/ 19050 h 1228725"/>
                  <a:gd name="connsiteX18" fmla="*/ 538162 w 1257300"/>
                  <a:gd name="connsiteY18" fmla="*/ 0 h 1228725"/>
                  <a:gd name="connsiteX19" fmla="*/ 552450 w 1257300"/>
                  <a:gd name="connsiteY19" fmla="*/ 4763 h 1228725"/>
                  <a:gd name="connsiteX20" fmla="*/ 557212 w 1257300"/>
                  <a:gd name="connsiteY20" fmla="*/ 19050 h 1228725"/>
                  <a:gd name="connsiteX21" fmla="*/ 561975 w 1257300"/>
                  <a:gd name="connsiteY21" fmla="*/ 42863 h 1228725"/>
                  <a:gd name="connsiteX22" fmla="*/ 590550 w 1257300"/>
                  <a:gd name="connsiteY22" fmla="*/ 52388 h 1228725"/>
                  <a:gd name="connsiteX23" fmla="*/ 623887 w 1257300"/>
                  <a:gd name="connsiteY23" fmla="*/ 61913 h 1228725"/>
                  <a:gd name="connsiteX24" fmla="*/ 671512 w 1257300"/>
                  <a:gd name="connsiteY24" fmla="*/ 66675 h 1228725"/>
                  <a:gd name="connsiteX25" fmla="*/ 695325 w 1257300"/>
                  <a:gd name="connsiteY25" fmla="*/ 100013 h 1228725"/>
                  <a:gd name="connsiteX26" fmla="*/ 709612 w 1257300"/>
                  <a:gd name="connsiteY26" fmla="*/ 104775 h 1228725"/>
                  <a:gd name="connsiteX27" fmla="*/ 723900 w 1257300"/>
                  <a:gd name="connsiteY27" fmla="*/ 114300 h 1228725"/>
                  <a:gd name="connsiteX28" fmla="*/ 738187 w 1257300"/>
                  <a:gd name="connsiteY28" fmla="*/ 80963 h 1228725"/>
                  <a:gd name="connsiteX29" fmla="*/ 771525 w 1257300"/>
                  <a:gd name="connsiteY29" fmla="*/ 85725 h 1228725"/>
                  <a:gd name="connsiteX30" fmla="*/ 781050 w 1257300"/>
                  <a:gd name="connsiteY30" fmla="*/ 147638 h 1228725"/>
                  <a:gd name="connsiteX31" fmla="*/ 766762 w 1257300"/>
                  <a:gd name="connsiteY31" fmla="*/ 152400 h 1228725"/>
                  <a:gd name="connsiteX32" fmla="*/ 871537 w 1257300"/>
                  <a:gd name="connsiteY32" fmla="*/ 147638 h 1228725"/>
                  <a:gd name="connsiteX33" fmla="*/ 914400 w 1257300"/>
                  <a:gd name="connsiteY33" fmla="*/ 152400 h 1228725"/>
                  <a:gd name="connsiteX34" fmla="*/ 900112 w 1257300"/>
                  <a:gd name="connsiteY34" fmla="*/ 166688 h 1228725"/>
                  <a:gd name="connsiteX35" fmla="*/ 895350 w 1257300"/>
                  <a:gd name="connsiteY35" fmla="*/ 180975 h 1228725"/>
                  <a:gd name="connsiteX36" fmla="*/ 885825 w 1257300"/>
                  <a:gd name="connsiteY36" fmla="*/ 195263 h 1228725"/>
                  <a:gd name="connsiteX37" fmla="*/ 866775 w 1257300"/>
                  <a:gd name="connsiteY37" fmla="*/ 223838 h 1228725"/>
                  <a:gd name="connsiteX38" fmla="*/ 871537 w 1257300"/>
                  <a:gd name="connsiteY38" fmla="*/ 300038 h 1228725"/>
                  <a:gd name="connsiteX39" fmla="*/ 885825 w 1257300"/>
                  <a:gd name="connsiteY39" fmla="*/ 290513 h 1228725"/>
                  <a:gd name="connsiteX40" fmla="*/ 890587 w 1257300"/>
                  <a:gd name="connsiteY40" fmla="*/ 276225 h 1228725"/>
                  <a:gd name="connsiteX41" fmla="*/ 947737 w 1257300"/>
                  <a:gd name="connsiteY41" fmla="*/ 252413 h 1228725"/>
                  <a:gd name="connsiteX42" fmla="*/ 981075 w 1257300"/>
                  <a:gd name="connsiteY42" fmla="*/ 252413 h 1228725"/>
                  <a:gd name="connsiteX43" fmla="*/ 990600 w 1257300"/>
                  <a:gd name="connsiteY43" fmla="*/ 266700 h 1228725"/>
                  <a:gd name="connsiteX44" fmla="*/ 985837 w 1257300"/>
                  <a:gd name="connsiteY44" fmla="*/ 290513 h 1228725"/>
                  <a:gd name="connsiteX45" fmla="*/ 971550 w 1257300"/>
                  <a:gd name="connsiteY45" fmla="*/ 300038 h 1228725"/>
                  <a:gd name="connsiteX46" fmla="*/ 942975 w 1257300"/>
                  <a:gd name="connsiteY46" fmla="*/ 328613 h 1228725"/>
                  <a:gd name="connsiteX47" fmla="*/ 962025 w 1257300"/>
                  <a:gd name="connsiteY47" fmla="*/ 347663 h 1228725"/>
                  <a:gd name="connsiteX48" fmla="*/ 976312 w 1257300"/>
                  <a:gd name="connsiteY48" fmla="*/ 333375 h 1228725"/>
                  <a:gd name="connsiteX49" fmla="*/ 990600 w 1257300"/>
                  <a:gd name="connsiteY49" fmla="*/ 304800 h 1228725"/>
                  <a:gd name="connsiteX50" fmla="*/ 1004887 w 1257300"/>
                  <a:gd name="connsiteY50" fmla="*/ 300038 h 1228725"/>
                  <a:gd name="connsiteX51" fmla="*/ 1090612 w 1257300"/>
                  <a:gd name="connsiteY51" fmla="*/ 304800 h 1228725"/>
                  <a:gd name="connsiteX52" fmla="*/ 1095375 w 1257300"/>
                  <a:gd name="connsiteY52" fmla="*/ 361950 h 1228725"/>
                  <a:gd name="connsiteX53" fmla="*/ 1128712 w 1257300"/>
                  <a:gd name="connsiteY53" fmla="*/ 366713 h 1228725"/>
                  <a:gd name="connsiteX54" fmla="*/ 1147762 w 1257300"/>
                  <a:gd name="connsiteY54" fmla="*/ 371475 h 1228725"/>
                  <a:gd name="connsiteX55" fmla="*/ 1157287 w 1257300"/>
                  <a:gd name="connsiteY55" fmla="*/ 414338 h 1228725"/>
                  <a:gd name="connsiteX56" fmla="*/ 1162050 w 1257300"/>
                  <a:gd name="connsiteY56" fmla="*/ 428625 h 1228725"/>
                  <a:gd name="connsiteX57" fmla="*/ 1176337 w 1257300"/>
                  <a:gd name="connsiteY57" fmla="*/ 442913 h 1228725"/>
                  <a:gd name="connsiteX58" fmla="*/ 1228725 w 1257300"/>
                  <a:gd name="connsiteY58" fmla="*/ 438150 h 1228725"/>
                  <a:gd name="connsiteX59" fmla="*/ 1214437 w 1257300"/>
                  <a:gd name="connsiteY59" fmla="*/ 423863 h 1228725"/>
                  <a:gd name="connsiteX60" fmla="*/ 1243012 w 1257300"/>
                  <a:gd name="connsiteY60" fmla="*/ 409575 h 1228725"/>
                  <a:gd name="connsiteX61" fmla="*/ 1257300 w 1257300"/>
                  <a:gd name="connsiteY61" fmla="*/ 442913 h 1228725"/>
                  <a:gd name="connsiteX62" fmla="*/ 1252537 w 1257300"/>
                  <a:gd name="connsiteY62" fmla="*/ 500063 h 1228725"/>
                  <a:gd name="connsiteX63" fmla="*/ 1228725 w 1257300"/>
                  <a:gd name="connsiteY63" fmla="*/ 523875 h 1228725"/>
                  <a:gd name="connsiteX64" fmla="*/ 1200150 w 1257300"/>
                  <a:gd name="connsiteY64" fmla="*/ 547688 h 1228725"/>
                  <a:gd name="connsiteX65" fmla="*/ 1185862 w 1257300"/>
                  <a:gd name="connsiteY65" fmla="*/ 581025 h 1228725"/>
                  <a:gd name="connsiteX66" fmla="*/ 1171575 w 1257300"/>
                  <a:gd name="connsiteY66" fmla="*/ 585788 h 1228725"/>
                  <a:gd name="connsiteX67" fmla="*/ 1162050 w 1257300"/>
                  <a:gd name="connsiteY67" fmla="*/ 619125 h 1228725"/>
                  <a:gd name="connsiteX68" fmla="*/ 1152525 w 1257300"/>
                  <a:gd name="connsiteY68" fmla="*/ 647700 h 1228725"/>
                  <a:gd name="connsiteX69" fmla="*/ 1133475 w 1257300"/>
                  <a:gd name="connsiteY69" fmla="*/ 666750 h 1228725"/>
                  <a:gd name="connsiteX70" fmla="*/ 1114425 w 1257300"/>
                  <a:gd name="connsiteY70" fmla="*/ 695325 h 1228725"/>
                  <a:gd name="connsiteX71" fmla="*/ 1109662 w 1257300"/>
                  <a:gd name="connsiteY71" fmla="*/ 719138 h 1228725"/>
                  <a:gd name="connsiteX72" fmla="*/ 1081087 w 1257300"/>
                  <a:gd name="connsiteY72" fmla="*/ 728663 h 1228725"/>
                  <a:gd name="connsiteX73" fmla="*/ 1052512 w 1257300"/>
                  <a:gd name="connsiteY73" fmla="*/ 738188 h 1228725"/>
                  <a:gd name="connsiteX74" fmla="*/ 1023937 w 1257300"/>
                  <a:gd name="connsiteY74" fmla="*/ 747713 h 1228725"/>
                  <a:gd name="connsiteX75" fmla="*/ 1009650 w 1257300"/>
                  <a:gd name="connsiteY75" fmla="*/ 752475 h 1228725"/>
                  <a:gd name="connsiteX76" fmla="*/ 995362 w 1257300"/>
                  <a:gd name="connsiteY76" fmla="*/ 762000 h 1228725"/>
                  <a:gd name="connsiteX77" fmla="*/ 985837 w 1257300"/>
                  <a:gd name="connsiteY77" fmla="*/ 790575 h 1228725"/>
                  <a:gd name="connsiteX78" fmla="*/ 981075 w 1257300"/>
                  <a:gd name="connsiteY78" fmla="*/ 804863 h 1228725"/>
                  <a:gd name="connsiteX79" fmla="*/ 966787 w 1257300"/>
                  <a:gd name="connsiteY79" fmla="*/ 809625 h 1228725"/>
                  <a:gd name="connsiteX80" fmla="*/ 919162 w 1257300"/>
                  <a:gd name="connsiteY80" fmla="*/ 809625 h 1228725"/>
                  <a:gd name="connsiteX81" fmla="*/ 909637 w 1257300"/>
                  <a:gd name="connsiteY81" fmla="*/ 838200 h 1228725"/>
                  <a:gd name="connsiteX82" fmla="*/ 914400 w 1257300"/>
                  <a:gd name="connsiteY82" fmla="*/ 871538 h 1228725"/>
                  <a:gd name="connsiteX83" fmla="*/ 933450 w 1257300"/>
                  <a:gd name="connsiteY83" fmla="*/ 900113 h 1228725"/>
                  <a:gd name="connsiteX84" fmla="*/ 938212 w 1257300"/>
                  <a:gd name="connsiteY84" fmla="*/ 914400 h 1228725"/>
                  <a:gd name="connsiteX85" fmla="*/ 928687 w 1257300"/>
                  <a:gd name="connsiteY85" fmla="*/ 928688 h 1228725"/>
                  <a:gd name="connsiteX86" fmla="*/ 900112 w 1257300"/>
                  <a:gd name="connsiteY86" fmla="*/ 942975 h 1228725"/>
                  <a:gd name="connsiteX87" fmla="*/ 909637 w 1257300"/>
                  <a:gd name="connsiteY87" fmla="*/ 971550 h 1228725"/>
                  <a:gd name="connsiteX88" fmla="*/ 904875 w 1257300"/>
                  <a:gd name="connsiteY88" fmla="*/ 990600 h 1228725"/>
                  <a:gd name="connsiteX89" fmla="*/ 890587 w 1257300"/>
                  <a:gd name="connsiteY89" fmla="*/ 995363 h 1228725"/>
                  <a:gd name="connsiteX90" fmla="*/ 862012 w 1257300"/>
                  <a:gd name="connsiteY90" fmla="*/ 1009650 h 1228725"/>
                  <a:gd name="connsiteX91" fmla="*/ 852487 w 1257300"/>
                  <a:gd name="connsiteY91" fmla="*/ 1042988 h 1228725"/>
                  <a:gd name="connsiteX92" fmla="*/ 838200 w 1257300"/>
                  <a:gd name="connsiteY92" fmla="*/ 1090613 h 1228725"/>
                  <a:gd name="connsiteX93" fmla="*/ 833437 w 1257300"/>
                  <a:gd name="connsiteY93" fmla="*/ 1114425 h 1228725"/>
                  <a:gd name="connsiteX94" fmla="*/ 819150 w 1257300"/>
                  <a:gd name="connsiteY94" fmla="*/ 1123950 h 1228725"/>
                  <a:gd name="connsiteX95" fmla="*/ 814387 w 1257300"/>
                  <a:gd name="connsiteY95" fmla="*/ 1138238 h 1228725"/>
                  <a:gd name="connsiteX96" fmla="*/ 819150 w 1257300"/>
                  <a:gd name="connsiteY96" fmla="*/ 1185863 h 1228725"/>
                  <a:gd name="connsiteX97" fmla="*/ 804862 w 1257300"/>
                  <a:gd name="connsiteY97" fmla="*/ 1190625 h 1228725"/>
                  <a:gd name="connsiteX98" fmla="*/ 762000 w 1257300"/>
                  <a:gd name="connsiteY98" fmla="*/ 1195388 h 1228725"/>
                  <a:gd name="connsiteX99" fmla="*/ 723900 w 1257300"/>
                  <a:gd name="connsiteY99" fmla="*/ 1223963 h 1228725"/>
                  <a:gd name="connsiteX100" fmla="*/ 709612 w 1257300"/>
                  <a:gd name="connsiteY100" fmla="*/ 1228725 h 1228725"/>
                  <a:gd name="connsiteX101" fmla="*/ 700087 w 1257300"/>
                  <a:gd name="connsiteY101" fmla="*/ 1214438 h 1228725"/>
                  <a:gd name="connsiteX102" fmla="*/ 700087 w 1257300"/>
                  <a:gd name="connsiteY102" fmla="*/ 1143000 h 1228725"/>
                  <a:gd name="connsiteX103" fmla="*/ 685800 w 1257300"/>
                  <a:gd name="connsiteY103" fmla="*/ 1138238 h 1228725"/>
                  <a:gd name="connsiteX104" fmla="*/ 666750 w 1257300"/>
                  <a:gd name="connsiteY104" fmla="*/ 1133475 h 1228725"/>
                  <a:gd name="connsiteX105" fmla="*/ 623887 w 1257300"/>
                  <a:gd name="connsiteY105" fmla="*/ 1119188 h 1228725"/>
                  <a:gd name="connsiteX106" fmla="*/ 609600 w 1257300"/>
                  <a:gd name="connsiteY106" fmla="*/ 1114425 h 1228725"/>
                  <a:gd name="connsiteX107" fmla="*/ 576262 w 1257300"/>
                  <a:gd name="connsiteY107" fmla="*/ 1109663 h 1228725"/>
                  <a:gd name="connsiteX108" fmla="*/ 561975 w 1257300"/>
                  <a:gd name="connsiteY108" fmla="*/ 1104900 h 1228725"/>
                  <a:gd name="connsiteX109" fmla="*/ 547687 w 1257300"/>
                  <a:gd name="connsiteY109" fmla="*/ 1014413 h 1228725"/>
                  <a:gd name="connsiteX110" fmla="*/ 519112 w 1257300"/>
                  <a:gd name="connsiteY110" fmla="*/ 1004888 h 1228725"/>
                  <a:gd name="connsiteX111" fmla="*/ 490537 w 1257300"/>
                  <a:gd name="connsiteY111" fmla="*/ 995363 h 1228725"/>
                  <a:gd name="connsiteX112" fmla="*/ 457200 w 1257300"/>
                  <a:gd name="connsiteY112" fmla="*/ 990600 h 1228725"/>
                  <a:gd name="connsiteX113" fmla="*/ 461962 w 1257300"/>
                  <a:gd name="connsiteY113" fmla="*/ 933450 h 1228725"/>
                  <a:gd name="connsiteX114" fmla="*/ 438150 w 1257300"/>
                  <a:gd name="connsiteY114" fmla="*/ 938213 h 1228725"/>
                  <a:gd name="connsiteX115" fmla="*/ 428625 w 1257300"/>
                  <a:gd name="connsiteY115" fmla="*/ 952500 h 1228725"/>
                  <a:gd name="connsiteX116" fmla="*/ 414337 w 1257300"/>
                  <a:gd name="connsiteY116" fmla="*/ 966788 h 1228725"/>
                  <a:gd name="connsiteX117" fmla="*/ 371475 w 1257300"/>
                  <a:gd name="connsiteY117" fmla="*/ 976313 h 1228725"/>
                  <a:gd name="connsiteX118" fmla="*/ 342900 w 1257300"/>
                  <a:gd name="connsiteY118" fmla="*/ 1000125 h 1228725"/>
                  <a:gd name="connsiteX119" fmla="*/ 314325 w 1257300"/>
                  <a:gd name="connsiteY119" fmla="*/ 1019175 h 1228725"/>
                  <a:gd name="connsiteX120" fmla="*/ 309562 w 1257300"/>
                  <a:gd name="connsiteY120" fmla="*/ 971550 h 1228725"/>
                  <a:gd name="connsiteX121" fmla="*/ 266700 w 1257300"/>
                  <a:gd name="connsiteY121" fmla="*/ 947738 h 1228725"/>
                  <a:gd name="connsiteX122" fmla="*/ 238125 w 1257300"/>
                  <a:gd name="connsiteY122" fmla="*/ 928688 h 1228725"/>
                  <a:gd name="connsiteX123" fmla="*/ 223837 w 1257300"/>
                  <a:gd name="connsiteY123" fmla="*/ 919163 h 1228725"/>
                  <a:gd name="connsiteX124" fmla="*/ 209550 w 1257300"/>
                  <a:gd name="connsiteY124" fmla="*/ 876300 h 1228725"/>
                  <a:gd name="connsiteX125" fmla="*/ 195262 w 1257300"/>
                  <a:gd name="connsiteY125" fmla="*/ 866775 h 1228725"/>
                  <a:gd name="connsiteX126" fmla="*/ 166687 w 1257300"/>
                  <a:gd name="connsiteY126" fmla="*/ 857250 h 1228725"/>
                  <a:gd name="connsiteX127" fmla="*/ 138112 w 1257300"/>
                  <a:gd name="connsiteY127" fmla="*/ 862013 h 1228725"/>
                  <a:gd name="connsiteX128" fmla="*/ 142875 w 1257300"/>
                  <a:gd name="connsiteY128" fmla="*/ 876300 h 1228725"/>
                  <a:gd name="connsiteX129" fmla="*/ 128587 w 1257300"/>
                  <a:gd name="connsiteY129" fmla="*/ 885825 h 1228725"/>
                  <a:gd name="connsiteX130" fmla="*/ 104775 w 1257300"/>
                  <a:gd name="connsiteY130" fmla="*/ 852488 h 1228725"/>
                  <a:gd name="connsiteX131" fmla="*/ 114300 w 1257300"/>
                  <a:gd name="connsiteY131" fmla="*/ 838200 h 1228725"/>
                  <a:gd name="connsiteX132" fmla="*/ 119062 w 1257300"/>
                  <a:gd name="connsiteY132" fmla="*/ 823913 h 1228725"/>
                  <a:gd name="connsiteX133" fmla="*/ 147637 w 1257300"/>
                  <a:gd name="connsiteY133" fmla="*/ 809625 h 1228725"/>
                  <a:gd name="connsiteX134" fmla="*/ 176212 w 1257300"/>
                  <a:gd name="connsiteY134" fmla="*/ 795338 h 1228725"/>
                  <a:gd name="connsiteX135" fmla="*/ 190500 w 1257300"/>
                  <a:gd name="connsiteY135" fmla="*/ 776288 h 1228725"/>
                  <a:gd name="connsiteX136" fmla="*/ 200025 w 1257300"/>
                  <a:gd name="connsiteY136" fmla="*/ 762000 h 1228725"/>
                  <a:gd name="connsiteX137" fmla="*/ 228600 w 1257300"/>
                  <a:gd name="connsiteY137" fmla="*/ 747713 h 1228725"/>
                  <a:gd name="connsiteX138" fmla="*/ 271462 w 1257300"/>
                  <a:gd name="connsiteY138" fmla="*/ 752475 h 1228725"/>
                  <a:gd name="connsiteX139" fmla="*/ 276225 w 1257300"/>
                  <a:gd name="connsiteY139" fmla="*/ 738188 h 1228725"/>
                  <a:gd name="connsiteX140" fmla="*/ 280987 w 1257300"/>
                  <a:gd name="connsiteY140" fmla="*/ 695325 h 1228725"/>
                  <a:gd name="connsiteX141" fmla="*/ 309562 w 1257300"/>
                  <a:gd name="connsiteY141" fmla="*/ 666750 h 1228725"/>
                  <a:gd name="connsiteX142" fmla="*/ 319087 w 1257300"/>
                  <a:gd name="connsiteY142" fmla="*/ 652463 h 1228725"/>
                  <a:gd name="connsiteX143" fmla="*/ 323850 w 1257300"/>
                  <a:gd name="connsiteY143" fmla="*/ 638175 h 1228725"/>
                  <a:gd name="connsiteX144" fmla="*/ 319087 w 1257300"/>
                  <a:gd name="connsiteY144" fmla="*/ 504825 h 1228725"/>
                  <a:gd name="connsiteX145" fmla="*/ 290512 w 1257300"/>
                  <a:gd name="connsiteY145" fmla="*/ 461963 h 1228725"/>
                  <a:gd name="connsiteX146" fmla="*/ 280987 w 1257300"/>
                  <a:gd name="connsiteY146" fmla="*/ 447675 h 1228725"/>
                  <a:gd name="connsiteX147" fmla="*/ 271462 w 1257300"/>
                  <a:gd name="connsiteY147" fmla="*/ 433388 h 1228725"/>
                  <a:gd name="connsiteX148" fmla="*/ 266700 w 1257300"/>
                  <a:gd name="connsiteY148" fmla="*/ 395288 h 1228725"/>
                  <a:gd name="connsiteX149" fmla="*/ 252412 w 1257300"/>
                  <a:gd name="connsiteY149" fmla="*/ 390525 h 1228725"/>
                  <a:gd name="connsiteX150" fmla="*/ 238125 w 1257300"/>
                  <a:gd name="connsiteY150" fmla="*/ 381000 h 1228725"/>
                  <a:gd name="connsiteX151" fmla="*/ 204787 w 1257300"/>
                  <a:gd name="connsiteY151" fmla="*/ 366713 h 1228725"/>
                  <a:gd name="connsiteX152" fmla="*/ 176212 w 1257300"/>
                  <a:gd name="connsiteY152" fmla="*/ 371475 h 1228725"/>
                  <a:gd name="connsiteX153" fmla="*/ 57150 w 1257300"/>
                  <a:gd name="connsiteY153" fmla="*/ 361950 h 1228725"/>
                  <a:gd name="connsiteX154" fmla="*/ 57150 w 1257300"/>
                  <a:gd name="connsiteY154" fmla="*/ 328613 h 1228725"/>
                  <a:gd name="connsiteX155" fmla="*/ 76200 w 1257300"/>
                  <a:gd name="connsiteY155" fmla="*/ 300038 h 1228725"/>
                  <a:gd name="connsiteX156" fmla="*/ 71437 w 1257300"/>
                  <a:gd name="connsiteY156" fmla="*/ 266700 h 1228725"/>
                  <a:gd name="connsiteX157" fmla="*/ 42862 w 1257300"/>
                  <a:gd name="connsiteY157" fmla="*/ 247650 h 1228725"/>
                  <a:gd name="connsiteX158" fmla="*/ 33337 w 1257300"/>
                  <a:gd name="connsiteY158" fmla="*/ 233363 h 1228725"/>
                  <a:gd name="connsiteX159" fmla="*/ 23812 w 1257300"/>
                  <a:gd name="connsiteY159" fmla="*/ 214313 h 1228725"/>
                  <a:gd name="connsiteX160" fmla="*/ 9525 w 1257300"/>
                  <a:gd name="connsiteY160" fmla="*/ 200025 h 1228725"/>
                  <a:gd name="connsiteX161" fmla="*/ 0 w 1257300"/>
                  <a:gd name="connsiteY161" fmla="*/ 171450 h 1228725"/>
                  <a:gd name="connsiteX162" fmla="*/ 9525 w 1257300"/>
                  <a:gd name="connsiteY162" fmla="*/ 152400 h 12287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</a:cxnLst>
                <a:rect l="l" t="t" r="r" b="b"/>
                <a:pathLst>
                  <a:path w="1257300" h="1228725">
                    <a:moveTo>
                      <a:pt x="9525" y="152400"/>
                    </a:moveTo>
                    <a:cubicBezTo>
                      <a:pt x="69762" y="172479"/>
                      <a:pt x="28071" y="162403"/>
                      <a:pt x="138112" y="157163"/>
                    </a:cubicBezTo>
                    <a:cubicBezTo>
                      <a:pt x="152432" y="152389"/>
                      <a:pt x="154377" y="153133"/>
                      <a:pt x="166687" y="142875"/>
                    </a:cubicBezTo>
                    <a:cubicBezTo>
                      <a:pt x="171861" y="138563"/>
                      <a:pt x="174359" y="129848"/>
                      <a:pt x="180975" y="128588"/>
                    </a:cubicBezTo>
                    <a:cubicBezTo>
                      <a:pt x="209089" y="123233"/>
                      <a:pt x="238125" y="125413"/>
                      <a:pt x="266700" y="123825"/>
                    </a:cubicBezTo>
                    <a:cubicBezTo>
                      <a:pt x="271462" y="119063"/>
                      <a:pt x="275813" y="113850"/>
                      <a:pt x="280987" y="109538"/>
                    </a:cubicBezTo>
                    <a:cubicBezTo>
                      <a:pt x="285384" y="105874"/>
                      <a:pt x="291506" y="104321"/>
                      <a:pt x="295275" y="100013"/>
                    </a:cubicBezTo>
                    <a:cubicBezTo>
                      <a:pt x="302813" y="91398"/>
                      <a:pt x="307975" y="80963"/>
                      <a:pt x="314325" y="71438"/>
                    </a:cubicBezTo>
                    <a:cubicBezTo>
                      <a:pt x="317500" y="66675"/>
                      <a:pt x="318420" y="58960"/>
                      <a:pt x="323850" y="57150"/>
                    </a:cubicBezTo>
                    <a:lnTo>
                      <a:pt x="338137" y="52388"/>
                    </a:lnTo>
                    <a:cubicBezTo>
                      <a:pt x="352425" y="53975"/>
                      <a:pt x="369775" y="48170"/>
                      <a:pt x="381000" y="57150"/>
                    </a:cubicBezTo>
                    <a:cubicBezTo>
                      <a:pt x="420275" y="88570"/>
                      <a:pt x="355287" y="98107"/>
                      <a:pt x="404812" y="85725"/>
                    </a:cubicBezTo>
                    <a:cubicBezTo>
                      <a:pt x="401637" y="80963"/>
                      <a:pt x="393899" y="76991"/>
                      <a:pt x="395287" y="71438"/>
                    </a:cubicBezTo>
                    <a:cubicBezTo>
                      <a:pt x="396505" y="66568"/>
                      <a:pt x="404705" y="67893"/>
                      <a:pt x="409575" y="66675"/>
                    </a:cubicBezTo>
                    <a:cubicBezTo>
                      <a:pt x="417428" y="64712"/>
                      <a:pt x="425450" y="63500"/>
                      <a:pt x="433387" y="61913"/>
                    </a:cubicBezTo>
                    <a:cubicBezTo>
                      <a:pt x="434975" y="53975"/>
                      <a:pt x="434134" y="45128"/>
                      <a:pt x="438150" y="38100"/>
                    </a:cubicBezTo>
                    <a:cubicBezTo>
                      <a:pt x="447048" y="22528"/>
                      <a:pt x="490325" y="24366"/>
                      <a:pt x="495300" y="23813"/>
                    </a:cubicBezTo>
                    <a:cubicBezTo>
                      <a:pt x="500062" y="22225"/>
                      <a:pt x="505199" y="21488"/>
                      <a:pt x="509587" y="19050"/>
                    </a:cubicBezTo>
                    <a:cubicBezTo>
                      <a:pt x="519594" y="13490"/>
                      <a:pt x="538162" y="0"/>
                      <a:pt x="538162" y="0"/>
                    </a:cubicBezTo>
                    <a:cubicBezTo>
                      <a:pt x="542925" y="1588"/>
                      <a:pt x="548900" y="1213"/>
                      <a:pt x="552450" y="4763"/>
                    </a:cubicBezTo>
                    <a:cubicBezTo>
                      <a:pt x="556000" y="8313"/>
                      <a:pt x="555994" y="14180"/>
                      <a:pt x="557212" y="19050"/>
                    </a:cubicBezTo>
                    <a:cubicBezTo>
                      <a:pt x="559175" y="26903"/>
                      <a:pt x="556251" y="37139"/>
                      <a:pt x="561975" y="42863"/>
                    </a:cubicBezTo>
                    <a:cubicBezTo>
                      <a:pt x="569075" y="49963"/>
                      <a:pt x="581025" y="49213"/>
                      <a:pt x="590550" y="52388"/>
                    </a:cubicBezTo>
                    <a:cubicBezTo>
                      <a:pt x="600723" y="55779"/>
                      <a:pt x="613428" y="60419"/>
                      <a:pt x="623887" y="61913"/>
                    </a:cubicBezTo>
                    <a:cubicBezTo>
                      <a:pt x="639681" y="64169"/>
                      <a:pt x="655637" y="65088"/>
                      <a:pt x="671512" y="66675"/>
                    </a:cubicBezTo>
                    <a:cubicBezTo>
                      <a:pt x="675856" y="73192"/>
                      <a:pt x="690892" y="96319"/>
                      <a:pt x="695325" y="100013"/>
                    </a:cubicBezTo>
                    <a:cubicBezTo>
                      <a:pt x="699181" y="103227"/>
                      <a:pt x="704850" y="103188"/>
                      <a:pt x="709612" y="104775"/>
                    </a:cubicBezTo>
                    <a:cubicBezTo>
                      <a:pt x="714375" y="107950"/>
                      <a:pt x="718287" y="115422"/>
                      <a:pt x="723900" y="114300"/>
                    </a:cubicBezTo>
                    <a:cubicBezTo>
                      <a:pt x="732556" y="112569"/>
                      <a:pt x="737183" y="84979"/>
                      <a:pt x="738187" y="80963"/>
                    </a:cubicBezTo>
                    <a:cubicBezTo>
                      <a:pt x="749300" y="82550"/>
                      <a:pt x="761102" y="81556"/>
                      <a:pt x="771525" y="85725"/>
                    </a:cubicBezTo>
                    <a:cubicBezTo>
                      <a:pt x="796685" y="95789"/>
                      <a:pt x="787449" y="130041"/>
                      <a:pt x="781050" y="147638"/>
                    </a:cubicBezTo>
                    <a:cubicBezTo>
                      <a:pt x="779334" y="152356"/>
                      <a:pt x="761742" y="152400"/>
                      <a:pt x="766762" y="152400"/>
                    </a:cubicBezTo>
                    <a:cubicBezTo>
                      <a:pt x="801723" y="152400"/>
                      <a:pt x="836612" y="149225"/>
                      <a:pt x="871537" y="147638"/>
                    </a:cubicBezTo>
                    <a:lnTo>
                      <a:pt x="914400" y="152400"/>
                    </a:lnTo>
                    <a:cubicBezTo>
                      <a:pt x="920004" y="156136"/>
                      <a:pt x="903848" y="161084"/>
                      <a:pt x="900112" y="166688"/>
                    </a:cubicBezTo>
                    <a:cubicBezTo>
                      <a:pt x="897327" y="170865"/>
                      <a:pt x="897595" y="176485"/>
                      <a:pt x="895350" y="180975"/>
                    </a:cubicBezTo>
                    <a:cubicBezTo>
                      <a:pt x="892790" y="186095"/>
                      <a:pt x="888385" y="190143"/>
                      <a:pt x="885825" y="195263"/>
                    </a:cubicBezTo>
                    <a:cubicBezTo>
                      <a:pt x="872040" y="222832"/>
                      <a:pt x="893858" y="196753"/>
                      <a:pt x="866775" y="223838"/>
                    </a:cubicBezTo>
                    <a:cubicBezTo>
                      <a:pt x="857454" y="251798"/>
                      <a:pt x="852740" y="258685"/>
                      <a:pt x="871537" y="300038"/>
                    </a:cubicBezTo>
                    <a:cubicBezTo>
                      <a:pt x="873906" y="305249"/>
                      <a:pt x="881062" y="293688"/>
                      <a:pt x="885825" y="290513"/>
                    </a:cubicBezTo>
                    <a:cubicBezTo>
                      <a:pt x="887412" y="285750"/>
                      <a:pt x="887037" y="279775"/>
                      <a:pt x="890587" y="276225"/>
                    </a:cubicBezTo>
                    <a:cubicBezTo>
                      <a:pt x="912552" y="254259"/>
                      <a:pt x="920223" y="256998"/>
                      <a:pt x="947737" y="252413"/>
                    </a:cubicBezTo>
                    <a:cubicBezTo>
                      <a:pt x="960591" y="248128"/>
                      <a:pt x="967121" y="243110"/>
                      <a:pt x="981075" y="252413"/>
                    </a:cubicBezTo>
                    <a:cubicBezTo>
                      <a:pt x="985837" y="255588"/>
                      <a:pt x="987425" y="261938"/>
                      <a:pt x="990600" y="266700"/>
                    </a:cubicBezTo>
                    <a:cubicBezTo>
                      <a:pt x="989012" y="274638"/>
                      <a:pt x="989853" y="283485"/>
                      <a:pt x="985837" y="290513"/>
                    </a:cubicBezTo>
                    <a:cubicBezTo>
                      <a:pt x="982997" y="295483"/>
                      <a:pt x="975597" y="295991"/>
                      <a:pt x="971550" y="300038"/>
                    </a:cubicBezTo>
                    <a:cubicBezTo>
                      <a:pt x="936107" y="335481"/>
                      <a:pt x="976645" y="306166"/>
                      <a:pt x="942975" y="328613"/>
                    </a:cubicBezTo>
                    <a:cubicBezTo>
                      <a:pt x="945515" y="336233"/>
                      <a:pt x="946785" y="352743"/>
                      <a:pt x="962025" y="347663"/>
                    </a:cubicBezTo>
                    <a:cubicBezTo>
                      <a:pt x="968415" y="345533"/>
                      <a:pt x="971550" y="338138"/>
                      <a:pt x="976312" y="333375"/>
                    </a:cubicBezTo>
                    <a:cubicBezTo>
                      <a:pt x="979449" y="323964"/>
                      <a:pt x="982208" y="311514"/>
                      <a:pt x="990600" y="304800"/>
                    </a:cubicBezTo>
                    <a:cubicBezTo>
                      <a:pt x="994520" y="301664"/>
                      <a:pt x="1000125" y="301625"/>
                      <a:pt x="1004887" y="300038"/>
                    </a:cubicBezTo>
                    <a:cubicBezTo>
                      <a:pt x="1051597" y="315608"/>
                      <a:pt x="1023456" y="310397"/>
                      <a:pt x="1090612" y="304800"/>
                    </a:cubicBezTo>
                    <a:cubicBezTo>
                      <a:pt x="1085396" y="330882"/>
                      <a:pt x="1065696" y="353046"/>
                      <a:pt x="1095375" y="361950"/>
                    </a:cubicBezTo>
                    <a:cubicBezTo>
                      <a:pt x="1106127" y="365176"/>
                      <a:pt x="1117668" y="364705"/>
                      <a:pt x="1128712" y="366713"/>
                    </a:cubicBezTo>
                    <a:cubicBezTo>
                      <a:pt x="1135152" y="367884"/>
                      <a:pt x="1141412" y="369888"/>
                      <a:pt x="1147762" y="371475"/>
                    </a:cubicBezTo>
                    <a:cubicBezTo>
                      <a:pt x="1151033" y="387829"/>
                      <a:pt x="1152806" y="398656"/>
                      <a:pt x="1157287" y="414338"/>
                    </a:cubicBezTo>
                    <a:cubicBezTo>
                      <a:pt x="1158666" y="419165"/>
                      <a:pt x="1159265" y="424448"/>
                      <a:pt x="1162050" y="428625"/>
                    </a:cubicBezTo>
                    <a:cubicBezTo>
                      <a:pt x="1165786" y="434229"/>
                      <a:pt x="1171575" y="438150"/>
                      <a:pt x="1176337" y="442913"/>
                    </a:cubicBezTo>
                    <a:lnTo>
                      <a:pt x="1228725" y="438150"/>
                    </a:lnTo>
                    <a:cubicBezTo>
                      <a:pt x="1234749" y="435138"/>
                      <a:pt x="1214437" y="430598"/>
                      <a:pt x="1214437" y="423863"/>
                    </a:cubicBezTo>
                    <a:cubicBezTo>
                      <a:pt x="1214437" y="417709"/>
                      <a:pt x="1239489" y="410750"/>
                      <a:pt x="1243012" y="409575"/>
                    </a:cubicBezTo>
                    <a:cubicBezTo>
                      <a:pt x="1244871" y="413294"/>
                      <a:pt x="1257300" y="435906"/>
                      <a:pt x="1257300" y="442913"/>
                    </a:cubicBezTo>
                    <a:cubicBezTo>
                      <a:pt x="1257300" y="462029"/>
                      <a:pt x="1256286" y="481318"/>
                      <a:pt x="1252537" y="500063"/>
                    </a:cubicBezTo>
                    <a:cubicBezTo>
                      <a:pt x="1249743" y="514032"/>
                      <a:pt x="1237868" y="516255"/>
                      <a:pt x="1228725" y="523875"/>
                    </a:cubicBezTo>
                    <a:cubicBezTo>
                      <a:pt x="1192056" y="554433"/>
                      <a:pt x="1235621" y="524040"/>
                      <a:pt x="1200150" y="547688"/>
                    </a:cubicBezTo>
                    <a:cubicBezTo>
                      <a:pt x="1197290" y="559127"/>
                      <a:pt x="1196140" y="572803"/>
                      <a:pt x="1185862" y="581025"/>
                    </a:cubicBezTo>
                    <a:cubicBezTo>
                      <a:pt x="1181942" y="584161"/>
                      <a:pt x="1176337" y="584200"/>
                      <a:pt x="1171575" y="585788"/>
                    </a:cubicBezTo>
                    <a:cubicBezTo>
                      <a:pt x="1155581" y="633764"/>
                      <a:pt x="1179974" y="559375"/>
                      <a:pt x="1162050" y="619125"/>
                    </a:cubicBezTo>
                    <a:cubicBezTo>
                      <a:pt x="1159165" y="628742"/>
                      <a:pt x="1159625" y="640600"/>
                      <a:pt x="1152525" y="647700"/>
                    </a:cubicBezTo>
                    <a:cubicBezTo>
                      <a:pt x="1146175" y="654050"/>
                      <a:pt x="1139085" y="659738"/>
                      <a:pt x="1133475" y="666750"/>
                    </a:cubicBezTo>
                    <a:cubicBezTo>
                      <a:pt x="1126324" y="675689"/>
                      <a:pt x="1114425" y="695325"/>
                      <a:pt x="1114425" y="695325"/>
                    </a:cubicBezTo>
                    <a:cubicBezTo>
                      <a:pt x="1112837" y="703263"/>
                      <a:pt x="1115386" y="713414"/>
                      <a:pt x="1109662" y="719138"/>
                    </a:cubicBezTo>
                    <a:cubicBezTo>
                      <a:pt x="1102562" y="726238"/>
                      <a:pt x="1090612" y="725488"/>
                      <a:pt x="1081087" y="728663"/>
                    </a:cubicBezTo>
                    <a:lnTo>
                      <a:pt x="1052512" y="738188"/>
                    </a:lnTo>
                    <a:lnTo>
                      <a:pt x="1023937" y="747713"/>
                    </a:lnTo>
                    <a:lnTo>
                      <a:pt x="1009650" y="752475"/>
                    </a:lnTo>
                    <a:cubicBezTo>
                      <a:pt x="1004887" y="755650"/>
                      <a:pt x="998396" y="757146"/>
                      <a:pt x="995362" y="762000"/>
                    </a:cubicBezTo>
                    <a:cubicBezTo>
                      <a:pt x="990041" y="770514"/>
                      <a:pt x="989012" y="781050"/>
                      <a:pt x="985837" y="790575"/>
                    </a:cubicBezTo>
                    <a:cubicBezTo>
                      <a:pt x="984250" y="795338"/>
                      <a:pt x="985838" y="803276"/>
                      <a:pt x="981075" y="804863"/>
                    </a:cubicBezTo>
                    <a:lnTo>
                      <a:pt x="966787" y="809625"/>
                    </a:lnTo>
                    <a:cubicBezTo>
                      <a:pt x="951640" y="804576"/>
                      <a:pt x="935579" y="796857"/>
                      <a:pt x="919162" y="809625"/>
                    </a:cubicBezTo>
                    <a:cubicBezTo>
                      <a:pt x="911237" y="815789"/>
                      <a:pt x="909637" y="838200"/>
                      <a:pt x="909637" y="838200"/>
                    </a:cubicBezTo>
                    <a:cubicBezTo>
                      <a:pt x="911225" y="849313"/>
                      <a:pt x="910370" y="861061"/>
                      <a:pt x="914400" y="871538"/>
                    </a:cubicBezTo>
                    <a:cubicBezTo>
                      <a:pt x="918510" y="882223"/>
                      <a:pt x="933450" y="900113"/>
                      <a:pt x="933450" y="900113"/>
                    </a:cubicBezTo>
                    <a:cubicBezTo>
                      <a:pt x="935037" y="904875"/>
                      <a:pt x="939037" y="909448"/>
                      <a:pt x="938212" y="914400"/>
                    </a:cubicBezTo>
                    <a:cubicBezTo>
                      <a:pt x="937271" y="920046"/>
                      <a:pt x="932734" y="924640"/>
                      <a:pt x="928687" y="928688"/>
                    </a:cubicBezTo>
                    <a:cubicBezTo>
                      <a:pt x="919454" y="937921"/>
                      <a:pt x="911733" y="939102"/>
                      <a:pt x="900112" y="942975"/>
                    </a:cubicBezTo>
                    <a:cubicBezTo>
                      <a:pt x="903287" y="952500"/>
                      <a:pt x="912072" y="961809"/>
                      <a:pt x="909637" y="971550"/>
                    </a:cubicBezTo>
                    <a:cubicBezTo>
                      <a:pt x="908050" y="977900"/>
                      <a:pt x="908964" y="985489"/>
                      <a:pt x="904875" y="990600"/>
                    </a:cubicBezTo>
                    <a:cubicBezTo>
                      <a:pt x="901739" y="994520"/>
                      <a:pt x="895077" y="993118"/>
                      <a:pt x="890587" y="995363"/>
                    </a:cubicBezTo>
                    <a:cubicBezTo>
                      <a:pt x="853665" y="1013824"/>
                      <a:pt x="897919" y="997683"/>
                      <a:pt x="862012" y="1009650"/>
                    </a:cubicBezTo>
                    <a:cubicBezTo>
                      <a:pt x="858837" y="1020763"/>
                      <a:pt x="854909" y="1031687"/>
                      <a:pt x="852487" y="1042988"/>
                    </a:cubicBezTo>
                    <a:cubicBezTo>
                      <a:pt x="842810" y="1088151"/>
                      <a:pt x="856045" y="1063844"/>
                      <a:pt x="838200" y="1090613"/>
                    </a:cubicBezTo>
                    <a:cubicBezTo>
                      <a:pt x="836612" y="1098550"/>
                      <a:pt x="837453" y="1107397"/>
                      <a:pt x="833437" y="1114425"/>
                    </a:cubicBezTo>
                    <a:cubicBezTo>
                      <a:pt x="830597" y="1119395"/>
                      <a:pt x="822726" y="1119481"/>
                      <a:pt x="819150" y="1123950"/>
                    </a:cubicBezTo>
                    <a:cubicBezTo>
                      <a:pt x="816014" y="1127870"/>
                      <a:pt x="815975" y="1133475"/>
                      <a:pt x="814387" y="1138238"/>
                    </a:cubicBezTo>
                    <a:cubicBezTo>
                      <a:pt x="815975" y="1154113"/>
                      <a:pt x="822004" y="1170166"/>
                      <a:pt x="819150" y="1185863"/>
                    </a:cubicBezTo>
                    <a:cubicBezTo>
                      <a:pt x="818252" y="1190802"/>
                      <a:pt x="809814" y="1189800"/>
                      <a:pt x="804862" y="1190625"/>
                    </a:cubicBezTo>
                    <a:cubicBezTo>
                      <a:pt x="790682" y="1192988"/>
                      <a:pt x="776287" y="1193800"/>
                      <a:pt x="762000" y="1195388"/>
                    </a:cubicBezTo>
                    <a:cubicBezTo>
                      <a:pt x="747985" y="1223418"/>
                      <a:pt x="759210" y="1212194"/>
                      <a:pt x="723900" y="1223963"/>
                    </a:cubicBezTo>
                    <a:lnTo>
                      <a:pt x="709612" y="1228725"/>
                    </a:lnTo>
                    <a:cubicBezTo>
                      <a:pt x="706437" y="1223963"/>
                      <a:pt x="700656" y="1220133"/>
                      <a:pt x="700087" y="1214438"/>
                    </a:cubicBezTo>
                    <a:cubicBezTo>
                      <a:pt x="696248" y="1176041"/>
                      <a:pt x="718114" y="1183561"/>
                      <a:pt x="700087" y="1143000"/>
                    </a:cubicBezTo>
                    <a:cubicBezTo>
                      <a:pt x="698048" y="1138413"/>
                      <a:pt x="690627" y="1139617"/>
                      <a:pt x="685800" y="1138238"/>
                    </a:cubicBezTo>
                    <a:cubicBezTo>
                      <a:pt x="679506" y="1136440"/>
                      <a:pt x="673019" y="1135356"/>
                      <a:pt x="666750" y="1133475"/>
                    </a:cubicBezTo>
                    <a:cubicBezTo>
                      <a:pt x="652325" y="1129147"/>
                      <a:pt x="638175" y="1123951"/>
                      <a:pt x="623887" y="1119188"/>
                    </a:cubicBezTo>
                    <a:cubicBezTo>
                      <a:pt x="619125" y="1117601"/>
                      <a:pt x="614570" y="1115135"/>
                      <a:pt x="609600" y="1114425"/>
                    </a:cubicBezTo>
                    <a:lnTo>
                      <a:pt x="576262" y="1109663"/>
                    </a:lnTo>
                    <a:cubicBezTo>
                      <a:pt x="571500" y="1108075"/>
                      <a:pt x="565895" y="1108036"/>
                      <a:pt x="561975" y="1104900"/>
                    </a:cubicBezTo>
                    <a:cubicBezTo>
                      <a:pt x="538946" y="1086477"/>
                      <a:pt x="550080" y="1020565"/>
                      <a:pt x="547687" y="1014413"/>
                    </a:cubicBezTo>
                    <a:cubicBezTo>
                      <a:pt x="544048" y="1005055"/>
                      <a:pt x="528637" y="1008063"/>
                      <a:pt x="519112" y="1004888"/>
                    </a:cubicBezTo>
                    <a:lnTo>
                      <a:pt x="490537" y="995363"/>
                    </a:lnTo>
                    <a:lnTo>
                      <a:pt x="457200" y="990600"/>
                    </a:lnTo>
                    <a:cubicBezTo>
                      <a:pt x="469779" y="952864"/>
                      <a:pt x="468376" y="971929"/>
                      <a:pt x="461962" y="933450"/>
                    </a:cubicBezTo>
                    <a:cubicBezTo>
                      <a:pt x="454025" y="935038"/>
                      <a:pt x="445178" y="934197"/>
                      <a:pt x="438150" y="938213"/>
                    </a:cubicBezTo>
                    <a:cubicBezTo>
                      <a:pt x="433180" y="941053"/>
                      <a:pt x="432289" y="948103"/>
                      <a:pt x="428625" y="952500"/>
                    </a:cubicBezTo>
                    <a:cubicBezTo>
                      <a:pt x="424313" y="957674"/>
                      <a:pt x="420185" y="963446"/>
                      <a:pt x="414337" y="966788"/>
                    </a:cubicBezTo>
                    <a:cubicBezTo>
                      <a:pt x="410719" y="968855"/>
                      <a:pt x="372909" y="976026"/>
                      <a:pt x="371475" y="976313"/>
                    </a:cubicBezTo>
                    <a:cubicBezTo>
                      <a:pt x="320424" y="1010346"/>
                      <a:pt x="397897" y="957350"/>
                      <a:pt x="342900" y="1000125"/>
                    </a:cubicBezTo>
                    <a:cubicBezTo>
                      <a:pt x="333864" y="1007153"/>
                      <a:pt x="314325" y="1019175"/>
                      <a:pt x="314325" y="1019175"/>
                    </a:cubicBezTo>
                    <a:cubicBezTo>
                      <a:pt x="312737" y="1003300"/>
                      <a:pt x="316697" y="985820"/>
                      <a:pt x="309562" y="971550"/>
                    </a:cubicBezTo>
                    <a:cubicBezTo>
                      <a:pt x="303011" y="958449"/>
                      <a:pt x="280358" y="952290"/>
                      <a:pt x="266700" y="947738"/>
                    </a:cubicBezTo>
                    <a:lnTo>
                      <a:pt x="238125" y="928688"/>
                    </a:lnTo>
                    <a:lnTo>
                      <a:pt x="223837" y="919163"/>
                    </a:lnTo>
                    <a:cubicBezTo>
                      <a:pt x="220645" y="900006"/>
                      <a:pt x="222943" y="889693"/>
                      <a:pt x="209550" y="876300"/>
                    </a:cubicBezTo>
                    <a:cubicBezTo>
                      <a:pt x="205503" y="872253"/>
                      <a:pt x="200493" y="869100"/>
                      <a:pt x="195262" y="866775"/>
                    </a:cubicBezTo>
                    <a:cubicBezTo>
                      <a:pt x="186087" y="862697"/>
                      <a:pt x="166687" y="857250"/>
                      <a:pt x="166687" y="857250"/>
                    </a:cubicBezTo>
                    <a:cubicBezTo>
                      <a:pt x="157162" y="858838"/>
                      <a:pt x="145652" y="855981"/>
                      <a:pt x="138112" y="862013"/>
                    </a:cubicBezTo>
                    <a:cubicBezTo>
                      <a:pt x="134192" y="865149"/>
                      <a:pt x="144739" y="871639"/>
                      <a:pt x="142875" y="876300"/>
                    </a:cubicBezTo>
                    <a:cubicBezTo>
                      <a:pt x="140749" y="881615"/>
                      <a:pt x="133350" y="882650"/>
                      <a:pt x="128587" y="885825"/>
                    </a:cubicBezTo>
                    <a:cubicBezTo>
                      <a:pt x="98826" y="875905"/>
                      <a:pt x="92808" y="884400"/>
                      <a:pt x="104775" y="852488"/>
                    </a:cubicBezTo>
                    <a:cubicBezTo>
                      <a:pt x="106785" y="847129"/>
                      <a:pt x="111125" y="842963"/>
                      <a:pt x="114300" y="838200"/>
                    </a:cubicBezTo>
                    <a:cubicBezTo>
                      <a:pt x="115887" y="833438"/>
                      <a:pt x="115926" y="827833"/>
                      <a:pt x="119062" y="823913"/>
                    </a:cubicBezTo>
                    <a:cubicBezTo>
                      <a:pt x="128160" y="812541"/>
                      <a:pt x="136135" y="815376"/>
                      <a:pt x="147637" y="809625"/>
                    </a:cubicBezTo>
                    <a:cubicBezTo>
                      <a:pt x="184558" y="791164"/>
                      <a:pt x="140309" y="807305"/>
                      <a:pt x="176212" y="795338"/>
                    </a:cubicBezTo>
                    <a:cubicBezTo>
                      <a:pt x="180975" y="788988"/>
                      <a:pt x="185886" y="782747"/>
                      <a:pt x="190500" y="776288"/>
                    </a:cubicBezTo>
                    <a:cubicBezTo>
                      <a:pt x="193827" y="771630"/>
                      <a:pt x="195978" y="766048"/>
                      <a:pt x="200025" y="762000"/>
                    </a:cubicBezTo>
                    <a:cubicBezTo>
                      <a:pt x="209258" y="752767"/>
                      <a:pt x="216979" y="751586"/>
                      <a:pt x="228600" y="747713"/>
                    </a:cubicBezTo>
                    <a:cubicBezTo>
                      <a:pt x="242887" y="749300"/>
                      <a:pt x="257366" y="755294"/>
                      <a:pt x="271462" y="752475"/>
                    </a:cubicBezTo>
                    <a:cubicBezTo>
                      <a:pt x="276385" y="751490"/>
                      <a:pt x="275400" y="743140"/>
                      <a:pt x="276225" y="738188"/>
                    </a:cubicBezTo>
                    <a:cubicBezTo>
                      <a:pt x="278588" y="724008"/>
                      <a:pt x="276759" y="709065"/>
                      <a:pt x="280987" y="695325"/>
                    </a:cubicBezTo>
                    <a:cubicBezTo>
                      <a:pt x="285560" y="680463"/>
                      <a:pt x="298152" y="674357"/>
                      <a:pt x="309562" y="666750"/>
                    </a:cubicBezTo>
                    <a:cubicBezTo>
                      <a:pt x="312737" y="661988"/>
                      <a:pt x="316527" y="657582"/>
                      <a:pt x="319087" y="652463"/>
                    </a:cubicBezTo>
                    <a:cubicBezTo>
                      <a:pt x="321332" y="647973"/>
                      <a:pt x="323850" y="643195"/>
                      <a:pt x="323850" y="638175"/>
                    </a:cubicBezTo>
                    <a:cubicBezTo>
                      <a:pt x="323850" y="593697"/>
                      <a:pt x="325558" y="548830"/>
                      <a:pt x="319087" y="504825"/>
                    </a:cubicBezTo>
                    <a:cubicBezTo>
                      <a:pt x="319087" y="504823"/>
                      <a:pt x="295275" y="469108"/>
                      <a:pt x="290512" y="461963"/>
                    </a:cubicBezTo>
                    <a:lnTo>
                      <a:pt x="280987" y="447675"/>
                    </a:lnTo>
                    <a:lnTo>
                      <a:pt x="271462" y="433388"/>
                    </a:lnTo>
                    <a:cubicBezTo>
                      <a:pt x="269875" y="420688"/>
                      <a:pt x="271898" y="406984"/>
                      <a:pt x="266700" y="395288"/>
                    </a:cubicBezTo>
                    <a:cubicBezTo>
                      <a:pt x="264661" y="390700"/>
                      <a:pt x="256902" y="392770"/>
                      <a:pt x="252412" y="390525"/>
                    </a:cubicBezTo>
                    <a:cubicBezTo>
                      <a:pt x="247293" y="387965"/>
                      <a:pt x="243095" y="383840"/>
                      <a:pt x="238125" y="381000"/>
                    </a:cubicBezTo>
                    <a:cubicBezTo>
                      <a:pt x="221646" y="371583"/>
                      <a:pt x="220817" y="372056"/>
                      <a:pt x="204787" y="366713"/>
                    </a:cubicBezTo>
                    <a:cubicBezTo>
                      <a:pt x="195262" y="368300"/>
                      <a:pt x="185868" y="371475"/>
                      <a:pt x="176212" y="371475"/>
                    </a:cubicBezTo>
                    <a:cubicBezTo>
                      <a:pt x="81390" y="371475"/>
                      <a:pt x="102454" y="377054"/>
                      <a:pt x="57150" y="361950"/>
                    </a:cubicBezTo>
                    <a:cubicBezTo>
                      <a:pt x="53012" y="345401"/>
                      <a:pt x="48903" y="343456"/>
                      <a:pt x="57150" y="328613"/>
                    </a:cubicBezTo>
                    <a:cubicBezTo>
                      <a:pt x="62710" y="318606"/>
                      <a:pt x="76200" y="300038"/>
                      <a:pt x="76200" y="300038"/>
                    </a:cubicBezTo>
                    <a:cubicBezTo>
                      <a:pt x="74612" y="288925"/>
                      <a:pt x="77464" y="276171"/>
                      <a:pt x="71437" y="266700"/>
                    </a:cubicBezTo>
                    <a:cubicBezTo>
                      <a:pt x="65291" y="257042"/>
                      <a:pt x="42862" y="247650"/>
                      <a:pt x="42862" y="247650"/>
                    </a:cubicBezTo>
                    <a:cubicBezTo>
                      <a:pt x="39687" y="242888"/>
                      <a:pt x="36177" y="238333"/>
                      <a:pt x="33337" y="233363"/>
                    </a:cubicBezTo>
                    <a:cubicBezTo>
                      <a:pt x="29815" y="227199"/>
                      <a:pt x="27938" y="220090"/>
                      <a:pt x="23812" y="214313"/>
                    </a:cubicBezTo>
                    <a:cubicBezTo>
                      <a:pt x="19897" y="208832"/>
                      <a:pt x="14287" y="204788"/>
                      <a:pt x="9525" y="200025"/>
                    </a:cubicBezTo>
                    <a:lnTo>
                      <a:pt x="0" y="171450"/>
                    </a:lnTo>
                    <a:lnTo>
                      <a:pt x="9525" y="152400"/>
                    </a:ln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4" name="Полилиния 153"/>
              <p:cNvSpPr/>
              <p:nvPr/>
            </p:nvSpPr>
            <p:spPr>
              <a:xfrm>
                <a:off x="5556790" y="3844967"/>
                <a:ext cx="839710" cy="854086"/>
              </a:xfrm>
              <a:custGeom>
                <a:avLst/>
                <a:gdLst>
                  <a:gd name="connsiteX0" fmla="*/ 71437 w 1002506"/>
                  <a:gd name="connsiteY0" fmla="*/ 612438 h 1014870"/>
                  <a:gd name="connsiteX1" fmla="*/ 80962 w 1002506"/>
                  <a:gd name="connsiteY1" fmla="*/ 617201 h 1014870"/>
                  <a:gd name="connsiteX2" fmla="*/ 95250 w 1002506"/>
                  <a:gd name="connsiteY2" fmla="*/ 621963 h 1014870"/>
                  <a:gd name="connsiteX3" fmla="*/ 123825 w 1002506"/>
                  <a:gd name="connsiteY3" fmla="*/ 619582 h 1014870"/>
                  <a:gd name="connsiteX4" fmla="*/ 130968 w 1002506"/>
                  <a:gd name="connsiteY4" fmla="*/ 612438 h 1014870"/>
                  <a:gd name="connsiteX5" fmla="*/ 140493 w 1002506"/>
                  <a:gd name="connsiteY5" fmla="*/ 598151 h 1014870"/>
                  <a:gd name="connsiteX6" fmla="*/ 142875 w 1002506"/>
                  <a:gd name="connsiteY6" fmla="*/ 591007 h 1014870"/>
                  <a:gd name="connsiteX7" fmla="*/ 145256 w 1002506"/>
                  <a:gd name="connsiteY7" fmla="*/ 581482 h 1014870"/>
                  <a:gd name="connsiteX8" fmla="*/ 150018 w 1002506"/>
                  <a:gd name="connsiteY8" fmla="*/ 574338 h 1014870"/>
                  <a:gd name="connsiteX9" fmla="*/ 147637 w 1002506"/>
                  <a:gd name="connsiteY9" fmla="*/ 529095 h 1014870"/>
                  <a:gd name="connsiteX10" fmla="*/ 142875 w 1002506"/>
                  <a:gd name="connsiteY10" fmla="*/ 512426 h 1014870"/>
                  <a:gd name="connsiteX11" fmla="*/ 135731 w 1002506"/>
                  <a:gd name="connsiteY11" fmla="*/ 507663 h 1014870"/>
                  <a:gd name="connsiteX12" fmla="*/ 90487 w 1002506"/>
                  <a:gd name="connsiteY12" fmla="*/ 500520 h 1014870"/>
                  <a:gd name="connsiteX13" fmla="*/ 71437 w 1002506"/>
                  <a:gd name="connsiteY13" fmla="*/ 495757 h 1014870"/>
                  <a:gd name="connsiteX14" fmla="*/ 66675 w 1002506"/>
                  <a:gd name="connsiteY14" fmla="*/ 445751 h 1014870"/>
                  <a:gd name="connsiteX15" fmla="*/ 69056 w 1002506"/>
                  <a:gd name="connsiteY15" fmla="*/ 438607 h 1014870"/>
                  <a:gd name="connsiteX16" fmla="*/ 76200 w 1002506"/>
                  <a:gd name="connsiteY16" fmla="*/ 436226 h 1014870"/>
                  <a:gd name="connsiteX17" fmla="*/ 107156 w 1002506"/>
                  <a:gd name="connsiteY17" fmla="*/ 438607 h 1014870"/>
                  <a:gd name="connsiteX18" fmla="*/ 140493 w 1002506"/>
                  <a:gd name="connsiteY18" fmla="*/ 438607 h 1014870"/>
                  <a:gd name="connsiteX19" fmla="*/ 147637 w 1002506"/>
                  <a:gd name="connsiteY19" fmla="*/ 433845 h 1014870"/>
                  <a:gd name="connsiteX20" fmla="*/ 152400 w 1002506"/>
                  <a:gd name="connsiteY20" fmla="*/ 426701 h 1014870"/>
                  <a:gd name="connsiteX21" fmla="*/ 157162 w 1002506"/>
                  <a:gd name="connsiteY21" fmla="*/ 410032 h 1014870"/>
                  <a:gd name="connsiteX22" fmla="*/ 154781 w 1002506"/>
                  <a:gd name="connsiteY22" fmla="*/ 386220 h 1014870"/>
                  <a:gd name="connsiteX23" fmla="*/ 157162 w 1002506"/>
                  <a:gd name="connsiteY23" fmla="*/ 369551 h 1014870"/>
                  <a:gd name="connsiteX24" fmla="*/ 164306 w 1002506"/>
                  <a:gd name="connsiteY24" fmla="*/ 364788 h 1014870"/>
                  <a:gd name="connsiteX25" fmla="*/ 197643 w 1002506"/>
                  <a:gd name="connsiteY25" fmla="*/ 360026 h 1014870"/>
                  <a:gd name="connsiteX26" fmla="*/ 204787 w 1002506"/>
                  <a:gd name="connsiteY26" fmla="*/ 331451 h 1014870"/>
                  <a:gd name="connsiteX27" fmla="*/ 209550 w 1002506"/>
                  <a:gd name="connsiteY27" fmla="*/ 314782 h 1014870"/>
                  <a:gd name="connsiteX28" fmla="*/ 223837 w 1002506"/>
                  <a:gd name="connsiteY28" fmla="*/ 302876 h 1014870"/>
                  <a:gd name="connsiteX29" fmla="*/ 235743 w 1002506"/>
                  <a:gd name="connsiteY29" fmla="*/ 288588 h 1014870"/>
                  <a:gd name="connsiteX30" fmla="*/ 245268 w 1002506"/>
                  <a:gd name="connsiteY30" fmla="*/ 283826 h 1014870"/>
                  <a:gd name="connsiteX31" fmla="*/ 250031 w 1002506"/>
                  <a:gd name="connsiteY31" fmla="*/ 276682 h 1014870"/>
                  <a:gd name="connsiteX32" fmla="*/ 257175 w 1002506"/>
                  <a:gd name="connsiteY32" fmla="*/ 269538 h 1014870"/>
                  <a:gd name="connsiteX33" fmla="*/ 259556 w 1002506"/>
                  <a:gd name="connsiteY33" fmla="*/ 257632 h 1014870"/>
                  <a:gd name="connsiteX34" fmla="*/ 261937 w 1002506"/>
                  <a:gd name="connsiteY34" fmla="*/ 250488 h 1014870"/>
                  <a:gd name="connsiteX35" fmla="*/ 266700 w 1002506"/>
                  <a:gd name="connsiteY35" fmla="*/ 233820 h 1014870"/>
                  <a:gd name="connsiteX36" fmla="*/ 264318 w 1002506"/>
                  <a:gd name="connsiteY36" fmla="*/ 164763 h 1014870"/>
                  <a:gd name="connsiteX37" fmla="*/ 259556 w 1002506"/>
                  <a:gd name="connsiteY37" fmla="*/ 150476 h 1014870"/>
                  <a:gd name="connsiteX38" fmla="*/ 257175 w 1002506"/>
                  <a:gd name="connsiteY38" fmla="*/ 143332 h 1014870"/>
                  <a:gd name="connsiteX39" fmla="*/ 261937 w 1002506"/>
                  <a:gd name="connsiteY39" fmla="*/ 136188 h 1014870"/>
                  <a:gd name="connsiteX40" fmla="*/ 269081 w 1002506"/>
                  <a:gd name="connsiteY40" fmla="*/ 133807 h 1014870"/>
                  <a:gd name="connsiteX41" fmla="*/ 276225 w 1002506"/>
                  <a:gd name="connsiteY41" fmla="*/ 129045 h 1014870"/>
                  <a:gd name="connsiteX42" fmla="*/ 280987 w 1002506"/>
                  <a:gd name="connsiteY42" fmla="*/ 112376 h 1014870"/>
                  <a:gd name="connsiteX43" fmla="*/ 285750 w 1002506"/>
                  <a:gd name="connsiteY43" fmla="*/ 105232 h 1014870"/>
                  <a:gd name="connsiteX44" fmla="*/ 283368 w 1002506"/>
                  <a:gd name="connsiteY44" fmla="*/ 67132 h 1014870"/>
                  <a:gd name="connsiteX45" fmla="*/ 288131 w 1002506"/>
                  <a:gd name="connsiteY45" fmla="*/ 45701 h 1014870"/>
                  <a:gd name="connsiteX46" fmla="*/ 290512 w 1002506"/>
                  <a:gd name="connsiteY46" fmla="*/ 31413 h 1014870"/>
                  <a:gd name="connsiteX47" fmla="*/ 311943 w 1002506"/>
                  <a:gd name="connsiteY47" fmla="*/ 21888 h 1014870"/>
                  <a:gd name="connsiteX48" fmla="*/ 319087 w 1002506"/>
                  <a:gd name="connsiteY48" fmla="*/ 19507 h 1014870"/>
                  <a:gd name="connsiteX49" fmla="*/ 338137 w 1002506"/>
                  <a:gd name="connsiteY49" fmla="*/ 24270 h 1014870"/>
                  <a:gd name="connsiteX50" fmla="*/ 347662 w 1002506"/>
                  <a:gd name="connsiteY50" fmla="*/ 26651 h 1014870"/>
                  <a:gd name="connsiteX51" fmla="*/ 381000 w 1002506"/>
                  <a:gd name="connsiteY51" fmla="*/ 36176 h 1014870"/>
                  <a:gd name="connsiteX52" fmla="*/ 416718 w 1002506"/>
                  <a:gd name="connsiteY52" fmla="*/ 38557 h 1014870"/>
                  <a:gd name="connsiteX53" fmla="*/ 478631 w 1002506"/>
                  <a:gd name="connsiteY53" fmla="*/ 36176 h 1014870"/>
                  <a:gd name="connsiteX54" fmla="*/ 495300 w 1002506"/>
                  <a:gd name="connsiteY54" fmla="*/ 33795 h 1014870"/>
                  <a:gd name="connsiteX55" fmla="*/ 547687 w 1002506"/>
                  <a:gd name="connsiteY55" fmla="*/ 31413 h 1014870"/>
                  <a:gd name="connsiteX56" fmla="*/ 554831 w 1002506"/>
                  <a:gd name="connsiteY56" fmla="*/ 26651 h 1014870"/>
                  <a:gd name="connsiteX57" fmla="*/ 559593 w 1002506"/>
                  <a:gd name="connsiteY57" fmla="*/ 12363 h 1014870"/>
                  <a:gd name="connsiteX58" fmla="*/ 573881 w 1002506"/>
                  <a:gd name="connsiteY58" fmla="*/ 7601 h 1014870"/>
                  <a:gd name="connsiteX59" fmla="*/ 602456 w 1002506"/>
                  <a:gd name="connsiteY59" fmla="*/ 26651 h 1014870"/>
                  <a:gd name="connsiteX60" fmla="*/ 597693 w 1002506"/>
                  <a:gd name="connsiteY60" fmla="*/ 36176 h 1014870"/>
                  <a:gd name="connsiteX61" fmla="*/ 611981 w 1002506"/>
                  <a:gd name="connsiteY61" fmla="*/ 40938 h 1014870"/>
                  <a:gd name="connsiteX62" fmla="*/ 619125 w 1002506"/>
                  <a:gd name="connsiteY62" fmla="*/ 45701 h 1014870"/>
                  <a:gd name="connsiteX63" fmla="*/ 638175 w 1002506"/>
                  <a:gd name="connsiteY63" fmla="*/ 48082 h 1014870"/>
                  <a:gd name="connsiteX64" fmla="*/ 661987 w 1002506"/>
                  <a:gd name="connsiteY64" fmla="*/ 52845 h 1014870"/>
                  <a:gd name="connsiteX65" fmla="*/ 688181 w 1002506"/>
                  <a:gd name="connsiteY65" fmla="*/ 55226 h 1014870"/>
                  <a:gd name="connsiteX66" fmla="*/ 702468 w 1002506"/>
                  <a:gd name="connsiteY66" fmla="*/ 57607 h 1014870"/>
                  <a:gd name="connsiteX67" fmla="*/ 709612 w 1002506"/>
                  <a:gd name="connsiteY67" fmla="*/ 62370 h 1014870"/>
                  <a:gd name="connsiteX68" fmla="*/ 731043 w 1002506"/>
                  <a:gd name="connsiteY68" fmla="*/ 67132 h 1014870"/>
                  <a:gd name="connsiteX69" fmla="*/ 776287 w 1002506"/>
                  <a:gd name="connsiteY69" fmla="*/ 71895 h 1014870"/>
                  <a:gd name="connsiteX70" fmla="*/ 785812 w 1002506"/>
                  <a:gd name="connsiteY70" fmla="*/ 74276 h 1014870"/>
                  <a:gd name="connsiteX71" fmla="*/ 816768 w 1002506"/>
                  <a:gd name="connsiteY71" fmla="*/ 79038 h 1014870"/>
                  <a:gd name="connsiteX72" fmla="*/ 904875 w 1002506"/>
                  <a:gd name="connsiteY72" fmla="*/ 83801 h 1014870"/>
                  <a:gd name="connsiteX73" fmla="*/ 912018 w 1002506"/>
                  <a:gd name="connsiteY73" fmla="*/ 88563 h 1014870"/>
                  <a:gd name="connsiteX74" fmla="*/ 921543 w 1002506"/>
                  <a:gd name="connsiteY74" fmla="*/ 90945 h 1014870"/>
                  <a:gd name="connsiteX75" fmla="*/ 940593 w 1002506"/>
                  <a:gd name="connsiteY75" fmla="*/ 100470 h 1014870"/>
                  <a:gd name="connsiteX76" fmla="*/ 957262 w 1002506"/>
                  <a:gd name="connsiteY76" fmla="*/ 105232 h 1014870"/>
                  <a:gd name="connsiteX77" fmla="*/ 971550 w 1002506"/>
                  <a:gd name="connsiteY77" fmla="*/ 119520 h 1014870"/>
                  <a:gd name="connsiteX78" fmla="*/ 978693 w 1002506"/>
                  <a:gd name="connsiteY78" fmla="*/ 126663 h 1014870"/>
                  <a:gd name="connsiteX79" fmla="*/ 992981 w 1002506"/>
                  <a:gd name="connsiteY79" fmla="*/ 136188 h 1014870"/>
                  <a:gd name="connsiteX80" fmla="*/ 997743 w 1002506"/>
                  <a:gd name="connsiteY80" fmla="*/ 145713 h 1014870"/>
                  <a:gd name="connsiteX81" fmla="*/ 1002506 w 1002506"/>
                  <a:gd name="connsiteY81" fmla="*/ 160001 h 1014870"/>
                  <a:gd name="connsiteX82" fmla="*/ 1000125 w 1002506"/>
                  <a:gd name="connsiteY82" fmla="*/ 176670 h 1014870"/>
                  <a:gd name="connsiteX83" fmla="*/ 992981 w 1002506"/>
                  <a:gd name="connsiteY83" fmla="*/ 183813 h 1014870"/>
                  <a:gd name="connsiteX84" fmla="*/ 969168 w 1002506"/>
                  <a:gd name="connsiteY84" fmla="*/ 188576 h 1014870"/>
                  <a:gd name="connsiteX85" fmla="*/ 957262 w 1002506"/>
                  <a:gd name="connsiteY85" fmla="*/ 198101 h 1014870"/>
                  <a:gd name="connsiteX86" fmla="*/ 950118 w 1002506"/>
                  <a:gd name="connsiteY86" fmla="*/ 200482 h 1014870"/>
                  <a:gd name="connsiteX87" fmla="*/ 940593 w 1002506"/>
                  <a:gd name="connsiteY87" fmla="*/ 214770 h 1014870"/>
                  <a:gd name="connsiteX88" fmla="*/ 945356 w 1002506"/>
                  <a:gd name="connsiteY88" fmla="*/ 221913 h 1014870"/>
                  <a:gd name="connsiteX89" fmla="*/ 959643 w 1002506"/>
                  <a:gd name="connsiteY89" fmla="*/ 226676 h 1014870"/>
                  <a:gd name="connsiteX90" fmla="*/ 964406 w 1002506"/>
                  <a:gd name="connsiteY90" fmla="*/ 233820 h 1014870"/>
                  <a:gd name="connsiteX91" fmla="*/ 962025 w 1002506"/>
                  <a:gd name="connsiteY91" fmla="*/ 243345 h 1014870"/>
                  <a:gd name="connsiteX92" fmla="*/ 940593 w 1002506"/>
                  <a:gd name="connsiteY92" fmla="*/ 262395 h 1014870"/>
                  <a:gd name="connsiteX93" fmla="*/ 933450 w 1002506"/>
                  <a:gd name="connsiteY93" fmla="*/ 264776 h 1014870"/>
                  <a:gd name="connsiteX94" fmla="*/ 909637 w 1002506"/>
                  <a:gd name="connsiteY94" fmla="*/ 293351 h 1014870"/>
                  <a:gd name="connsiteX95" fmla="*/ 904875 w 1002506"/>
                  <a:gd name="connsiteY95" fmla="*/ 302876 h 1014870"/>
                  <a:gd name="connsiteX96" fmla="*/ 902493 w 1002506"/>
                  <a:gd name="connsiteY96" fmla="*/ 310020 h 1014870"/>
                  <a:gd name="connsiteX97" fmla="*/ 892968 w 1002506"/>
                  <a:gd name="connsiteY97" fmla="*/ 324307 h 1014870"/>
                  <a:gd name="connsiteX98" fmla="*/ 888206 w 1002506"/>
                  <a:gd name="connsiteY98" fmla="*/ 331451 h 1014870"/>
                  <a:gd name="connsiteX99" fmla="*/ 883443 w 1002506"/>
                  <a:gd name="connsiteY99" fmla="*/ 350501 h 1014870"/>
                  <a:gd name="connsiteX100" fmla="*/ 881062 w 1002506"/>
                  <a:gd name="connsiteY100" fmla="*/ 376695 h 1014870"/>
                  <a:gd name="connsiteX101" fmla="*/ 869156 w 1002506"/>
                  <a:gd name="connsiteY101" fmla="*/ 388601 h 1014870"/>
                  <a:gd name="connsiteX102" fmla="*/ 862012 w 1002506"/>
                  <a:gd name="connsiteY102" fmla="*/ 395745 h 1014870"/>
                  <a:gd name="connsiteX103" fmla="*/ 859631 w 1002506"/>
                  <a:gd name="connsiteY103" fmla="*/ 402888 h 1014870"/>
                  <a:gd name="connsiteX104" fmla="*/ 866775 w 1002506"/>
                  <a:gd name="connsiteY104" fmla="*/ 445751 h 1014870"/>
                  <a:gd name="connsiteX105" fmla="*/ 869156 w 1002506"/>
                  <a:gd name="connsiteY105" fmla="*/ 452895 h 1014870"/>
                  <a:gd name="connsiteX106" fmla="*/ 876300 w 1002506"/>
                  <a:gd name="connsiteY106" fmla="*/ 467182 h 1014870"/>
                  <a:gd name="connsiteX107" fmla="*/ 885825 w 1002506"/>
                  <a:gd name="connsiteY107" fmla="*/ 481470 h 1014870"/>
                  <a:gd name="connsiteX108" fmla="*/ 897731 w 1002506"/>
                  <a:gd name="connsiteY108" fmla="*/ 505282 h 1014870"/>
                  <a:gd name="connsiteX109" fmla="*/ 907256 w 1002506"/>
                  <a:gd name="connsiteY109" fmla="*/ 521951 h 1014870"/>
                  <a:gd name="connsiteX110" fmla="*/ 914400 w 1002506"/>
                  <a:gd name="connsiteY110" fmla="*/ 541001 h 1014870"/>
                  <a:gd name="connsiteX111" fmla="*/ 916781 w 1002506"/>
                  <a:gd name="connsiteY111" fmla="*/ 548145 h 1014870"/>
                  <a:gd name="connsiteX112" fmla="*/ 928687 w 1002506"/>
                  <a:gd name="connsiteY112" fmla="*/ 562432 h 1014870"/>
                  <a:gd name="connsiteX113" fmla="*/ 938212 w 1002506"/>
                  <a:gd name="connsiteY113" fmla="*/ 583863 h 1014870"/>
                  <a:gd name="connsiteX114" fmla="*/ 942975 w 1002506"/>
                  <a:gd name="connsiteY114" fmla="*/ 598151 h 1014870"/>
                  <a:gd name="connsiteX115" fmla="*/ 945356 w 1002506"/>
                  <a:gd name="connsiteY115" fmla="*/ 605295 h 1014870"/>
                  <a:gd name="connsiteX116" fmla="*/ 952500 w 1002506"/>
                  <a:gd name="connsiteY116" fmla="*/ 612438 h 1014870"/>
                  <a:gd name="connsiteX117" fmla="*/ 950118 w 1002506"/>
                  <a:gd name="connsiteY117" fmla="*/ 671970 h 1014870"/>
                  <a:gd name="connsiteX118" fmla="*/ 947737 w 1002506"/>
                  <a:gd name="connsiteY118" fmla="*/ 691020 h 1014870"/>
                  <a:gd name="connsiteX119" fmla="*/ 942975 w 1002506"/>
                  <a:gd name="connsiteY119" fmla="*/ 698163 h 1014870"/>
                  <a:gd name="connsiteX120" fmla="*/ 935831 w 1002506"/>
                  <a:gd name="connsiteY120" fmla="*/ 712451 h 1014870"/>
                  <a:gd name="connsiteX121" fmla="*/ 933450 w 1002506"/>
                  <a:gd name="connsiteY121" fmla="*/ 724357 h 1014870"/>
                  <a:gd name="connsiteX122" fmla="*/ 931068 w 1002506"/>
                  <a:gd name="connsiteY122" fmla="*/ 731501 h 1014870"/>
                  <a:gd name="connsiteX123" fmla="*/ 921543 w 1002506"/>
                  <a:gd name="connsiteY123" fmla="*/ 733882 h 1014870"/>
                  <a:gd name="connsiteX124" fmla="*/ 914400 w 1002506"/>
                  <a:gd name="connsiteY124" fmla="*/ 738645 h 1014870"/>
                  <a:gd name="connsiteX125" fmla="*/ 912018 w 1002506"/>
                  <a:gd name="connsiteY125" fmla="*/ 745788 h 1014870"/>
                  <a:gd name="connsiteX126" fmla="*/ 916781 w 1002506"/>
                  <a:gd name="connsiteY126" fmla="*/ 783888 h 1014870"/>
                  <a:gd name="connsiteX127" fmla="*/ 921543 w 1002506"/>
                  <a:gd name="connsiteY127" fmla="*/ 791032 h 1014870"/>
                  <a:gd name="connsiteX128" fmla="*/ 923925 w 1002506"/>
                  <a:gd name="connsiteY128" fmla="*/ 798176 h 1014870"/>
                  <a:gd name="connsiteX129" fmla="*/ 928687 w 1002506"/>
                  <a:gd name="connsiteY129" fmla="*/ 814845 h 1014870"/>
                  <a:gd name="connsiteX130" fmla="*/ 931068 w 1002506"/>
                  <a:gd name="connsiteY130" fmla="*/ 841038 h 1014870"/>
                  <a:gd name="connsiteX131" fmla="*/ 931068 w 1002506"/>
                  <a:gd name="connsiteY131" fmla="*/ 881520 h 1014870"/>
                  <a:gd name="connsiteX132" fmla="*/ 923925 w 1002506"/>
                  <a:gd name="connsiteY132" fmla="*/ 883901 h 1014870"/>
                  <a:gd name="connsiteX133" fmla="*/ 907256 w 1002506"/>
                  <a:gd name="connsiteY133" fmla="*/ 886282 h 1014870"/>
                  <a:gd name="connsiteX134" fmla="*/ 904875 w 1002506"/>
                  <a:gd name="connsiteY134" fmla="*/ 900570 h 1014870"/>
                  <a:gd name="connsiteX135" fmla="*/ 900112 w 1002506"/>
                  <a:gd name="connsiteY135" fmla="*/ 910095 h 1014870"/>
                  <a:gd name="connsiteX136" fmla="*/ 892968 w 1002506"/>
                  <a:gd name="connsiteY136" fmla="*/ 924382 h 1014870"/>
                  <a:gd name="connsiteX137" fmla="*/ 890587 w 1002506"/>
                  <a:gd name="connsiteY137" fmla="*/ 931526 h 1014870"/>
                  <a:gd name="connsiteX138" fmla="*/ 883443 w 1002506"/>
                  <a:gd name="connsiteY138" fmla="*/ 933907 h 1014870"/>
                  <a:gd name="connsiteX139" fmla="*/ 826293 w 1002506"/>
                  <a:gd name="connsiteY139" fmla="*/ 936288 h 1014870"/>
                  <a:gd name="connsiteX140" fmla="*/ 804862 w 1002506"/>
                  <a:gd name="connsiteY140" fmla="*/ 943432 h 1014870"/>
                  <a:gd name="connsiteX141" fmla="*/ 785812 w 1002506"/>
                  <a:gd name="connsiteY141" fmla="*/ 948195 h 1014870"/>
                  <a:gd name="connsiteX142" fmla="*/ 771525 w 1002506"/>
                  <a:gd name="connsiteY142" fmla="*/ 957720 h 1014870"/>
                  <a:gd name="connsiteX143" fmla="*/ 764381 w 1002506"/>
                  <a:gd name="connsiteY143" fmla="*/ 962482 h 1014870"/>
                  <a:gd name="connsiteX144" fmla="*/ 757237 w 1002506"/>
                  <a:gd name="connsiteY144" fmla="*/ 964863 h 1014870"/>
                  <a:gd name="connsiteX145" fmla="*/ 750093 w 1002506"/>
                  <a:gd name="connsiteY145" fmla="*/ 969626 h 1014870"/>
                  <a:gd name="connsiteX146" fmla="*/ 733425 w 1002506"/>
                  <a:gd name="connsiteY146" fmla="*/ 972007 h 1014870"/>
                  <a:gd name="connsiteX147" fmla="*/ 728662 w 1002506"/>
                  <a:gd name="connsiteY147" fmla="*/ 979151 h 1014870"/>
                  <a:gd name="connsiteX148" fmla="*/ 723900 w 1002506"/>
                  <a:gd name="connsiteY148" fmla="*/ 995820 h 1014870"/>
                  <a:gd name="connsiteX149" fmla="*/ 721518 w 1002506"/>
                  <a:gd name="connsiteY149" fmla="*/ 1010107 h 1014870"/>
                  <a:gd name="connsiteX150" fmla="*/ 714375 w 1002506"/>
                  <a:gd name="connsiteY150" fmla="*/ 1014870 h 1014870"/>
                  <a:gd name="connsiteX151" fmla="*/ 695325 w 1002506"/>
                  <a:gd name="connsiteY151" fmla="*/ 1012488 h 1014870"/>
                  <a:gd name="connsiteX152" fmla="*/ 681037 w 1002506"/>
                  <a:gd name="connsiteY152" fmla="*/ 1007726 h 1014870"/>
                  <a:gd name="connsiteX153" fmla="*/ 673893 w 1002506"/>
                  <a:gd name="connsiteY153" fmla="*/ 1002963 h 1014870"/>
                  <a:gd name="connsiteX154" fmla="*/ 640556 w 1002506"/>
                  <a:gd name="connsiteY154" fmla="*/ 1000582 h 1014870"/>
                  <a:gd name="connsiteX155" fmla="*/ 638175 w 1002506"/>
                  <a:gd name="connsiteY155" fmla="*/ 914857 h 1014870"/>
                  <a:gd name="connsiteX156" fmla="*/ 635793 w 1002506"/>
                  <a:gd name="connsiteY156" fmla="*/ 905332 h 1014870"/>
                  <a:gd name="connsiteX157" fmla="*/ 633412 w 1002506"/>
                  <a:gd name="connsiteY157" fmla="*/ 893426 h 1014870"/>
                  <a:gd name="connsiteX158" fmla="*/ 616743 w 1002506"/>
                  <a:gd name="connsiteY158" fmla="*/ 871995 h 1014870"/>
                  <a:gd name="connsiteX159" fmla="*/ 609600 w 1002506"/>
                  <a:gd name="connsiteY159" fmla="*/ 867232 h 1014870"/>
                  <a:gd name="connsiteX160" fmla="*/ 595312 w 1002506"/>
                  <a:gd name="connsiteY160" fmla="*/ 862470 h 1014870"/>
                  <a:gd name="connsiteX161" fmla="*/ 588168 w 1002506"/>
                  <a:gd name="connsiteY161" fmla="*/ 860088 h 1014870"/>
                  <a:gd name="connsiteX162" fmla="*/ 578643 w 1002506"/>
                  <a:gd name="connsiteY162" fmla="*/ 862470 h 1014870"/>
                  <a:gd name="connsiteX163" fmla="*/ 573881 w 1002506"/>
                  <a:gd name="connsiteY163" fmla="*/ 898188 h 1014870"/>
                  <a:gd name="connsiteX164" fmla="*/ 576262 w 1002506"/>
                  <a:gd name="connsiteY164" fmla="*/ 910095 h 1014870"/>
                  <a:gd name="connsiteX165" fmla="*/ 573881 w 1002506"/>
                  <a:gd name="connsiteY165" fmla="*/ 926763 h 1014870"/>
                  <a:gd name="connsiteX166" fmla="*/ 552450 w 1002506"/>
                  <a:gd name="connsiteY166" fmla="*/ 929145 h 1014870"/>
                  <a:gd name="connsiteX167" fmla="*/ 538162 w 1002506"/>
                  <a:gd name="connsiteY167" fmla="*/ 933907 h 1014870"/>
                  <a:gd name="connsiteX168" fmla="*/ 531018 w 1002506"/>
                  <a:gd name="connsiteY168" fmla="*/ 938670 h 1014870"/>
                  <a:gd name="connsiteX169" fmla="*/ 516731 w 1002506"/>
                  <a:gd name="connsiteY169" fmla="*/ 943432 h 1014870"/>
                  <a:gd name="connsiteX170" fmla="*/ 500062 w 1002506"/>
                  <a:gd name="connsiteY170" fmla="*/ 952957 h 1014870"/>
                  <a:gd name="connsiteX171" fmla="*/ 485775 w 1002506"/>
                  <a:gd name="connsiteY171" fmla="*/ 957720 h 1014870"/>
                  <a:gd name="connsiteX172" fmla="*/ 481012 w 1002506"/>
                  <a:gd name="connsiteY172" fmla="*/ 964863 h 1014870"/>
                  <a:gd name="connsiteX173" fmla="*/ 476250 w 1002506"/>
                  <a:gd name="connsiteY173" fmla="*/ 976770 h 1014870"/>
                  <a:gd name="connsiteX174" fmla="*/ 469106 w 1002506"/>
                  <a:gd name="connsiteY174" fmla="*/ 979151 h 1014870"/>
                  <a:gd name="connsiteX175" fmla="*/ 450056 w 1002506"/>
                  <a:gd name="connsiteY175" fmla="*/ 983913 h 1014870"/>
                  <a:gd name="connsiteX176" fmla="*/ 442912 w 1002506"/>
                  <a:gd name="connsiteY176" fmla="*/ 988676 h 1014870"/>
                  <a:gd name="connsiteX177" fmla="*/ 426243 w 1002506"/>
                  <a:gd name="connsiteY177" fmla="*/ 995820 h 1014870"/>
                  <a:gd name="connsiteX178" fmla="*/ 404812 w 1002506"/>
                  <a:gd name="connsiteY178" fmla="*/ 993438 h 1014870"/>
                  <a:gd name="connsiteX179" fmla="*/ 397668 w 1002506"/>
                  <a:gd name="connsiteY179" fmla="*/ 988676 h 1014870"/>
                  <a:gd name="connsiteX180" fmla="*/ 390525 w 1002506"/>
                  <a:gd name="connsiteY180" fmla="*/ 979151 h 1014870"/>
                  <a:gd name="connsiteX181" fmla="*/ 381000 w 1002506"/>
                  <a:gd name="connsiteY181" fmla="*/ 964863 h 1014870"/>
                  <a:gd name="connsiteX182" fmla="*/ 373856 w 1002506"/>
                  <a:gd name="connsiteY182" fmla="*/ 960101 h 1014870"/>
                  <a:gd name="connsiteX183" fmla="*/ 359568 w 1002506"/>
                  <a:gd name="connsiteY183" fmla="*/ 948195 h 1014870"/>
                  <a:gd name="connsiteX184" fmla="*/ 352425 w 1002506"/>
                  <a:gd name="connsiteY184" fmla="*/ 945813 h 1014870"/>
                  <a:gd name="connsiteX185" fmla="*/ 328612 w 1002506"/>
                  <a:gd name="connsiteY185" fmla="*/ 931526 h 1014870"/>
                  <a:gd name="connsiteX186" fmla="*/ 321468 w 1002506"/>
                  <a:gd name="connsiteY186" fmla="*/ 926763 h 1014870"/>
                  <a:gd name="connsiteX187" fmla="*/ 300037 w 1002506"/>
                  <a:gd name="connsiteY187" fmla="*/ 907713 h 1014870"/>
                  <a:gd name="connsiteX188" fmla="*/ 292893 w 1002506"/>
                  <a:gd name="connsiteY188" fmla="*/ 905332 h 1014870"/>
                  <a:gd name="connsiteX189" fmla="*/ 271462 w 1002506"/>
                  <a:gd name="connsiteY189" fmla="*/ 914857 h 1014870"/>
                  <a:gd name="connsiteX190" fmla="*/ 259556 w 1002506"/>
                  <a:gd name="connsiteY190" fmla="*/ 931526 h 1014870"/>
                  <a:gd name="connsiteX191" fmla="*/ 252412 w 1002506"/>
                  <a:gd name="connsiteY191" fmla="*/ 933907 h 1014870"/>
                  <a:gd name="connsiteX192" fmla="*/ 226218 w 1002506"/>
                  <a:gd name="connsiteY192" fmla="*/ 941051 h 1014870"/>
                  <a:gd name="connsiteX193" fmla="*/ 116681 w 1002506"/>
                  <a:gd name="connsiteY193" fmla="*/ 938670 h 1014870"/>
                  <a:gd name="connsiteX194" fmla="*/ 64293 w 1002506"/>
                  <a:gd name="connsiteY194" fmla="*/ 931526 h 1014870"/>
                  <a:gd name="connsiteX195" fmla="*/ 57150 w 1002506"/>
                  <a:gd name="connsiteY195" fmla="*/ 917238 h 1014870"/>
                  <a:gd name="connsiteX196" fmla="*/ 52387 w 1002506"/>
                  <a:gd name="connsiteY196" fmla="*/ 910095 h 1014870"/>
                  <a:gd name="connsiteX197" fmla="*/ 40481 w 1002506"/>
                  <a:gd name="connsiteY197" fmla="*/ 888663 h 1014870"/>
                  <a:gd name="connsiteX198" fmla="*/ 33337 w 1002506"/>
                  <a:gd name="connsiteY198" fmla="*/ 883901 h 1014870"/>
                  <a:gd name="connsiteX199" fmla="*/ 28575 w 1002506"/>
                  <a:gd name="connsiteY199" fmla="*/ 874376 h 1014870"/>
                  <a:gd name="connsiteX200" fmla="*/ 23812 w 1002506"/>
                  <a:gd name="connsiteY200" fmla="*/ 867232 h 1014870"/>
                  <a:gd name="connsiteX201" fmla="*/ 21431 w 1002506"/>
                  <a:gd name="connsiteY201" fmla="*/ 860088 h 1014870"/>
                  <a:gd name="connsiteX202" fmla="*/ 16668 w 1002506"/>
                  <a:gd name="connsiteY202" fmla="*/ 826751 h 1014870"/>
                  <a:gd name="connsiteX203" fmla="*/ 14287 w 1002506"/>
                  <a:gd name="connsiteY203" fmla="*/ 817226 h 1014870"/>
                  <a:gd name="connsiteX204" fmla="*/ 7143 w 1002506"/>
                  <a:gd name="connsiteY204" fmla="*/ 807701 h 1014870"/>
                  <a:gd name="connsiteX205" fmla="*/ 0 w 1002506"/>
                  <a:gd name="connsiteY205" fmla="*/ 788651 h 1014870"/>
                  <a:gd name="connsiteX206" fmla="*/ 2381 w 1002506"/>
                  <a:gd name="connsiteY206" fmla="*/ 752932 h 1014870"/>
                  <a:gd name="connsiteX207" fmla="*/ 7143 w 1002506"/>
                  <a:gd name="connsiteY207" fmla="*/ 745788 h 1014870"/>
                  <a:gd name="connsiteX208" fmla="*/ 21431 w 1002506"/>
                  <a:gd name="connsiteY208" fmla="*/ 741026 h 1014870"/>
                  <a:gd name="connsiteX209" fmla="*/ 38100 w 1002506"/>
                  <a:gd name="connsiteY209" fmla="*/ 733882 h 1014870"/>
                  <a:gd name="connsiteX210" fmla="*/ 52387 w 1002506"/>
                  <a:gd name="connsiteY210" fmla="*/ 721976 h 1014870"/>
                  <a:gd name="connsiteX211" fmla="*/ 61912 w 1002506"/>
                  <a:gd name="connsiteY211" fmla="*/ 707688 h 1014870"/>
                  <a:gd name="connsiteX212" fmla="*/ 64293 w 1002506"/>
                  <a:gd name="connsiteY212" fmla="*/ 693401 h 1014870"/>
                  <a:gd name="connsiteX213" fmla="*/ 66675 w 1002506"/>
                  <a:gd name="connsiteY213" fmla="*/ 686257 h 1014870"/>
                  <a:gd name="connsiteX214" fmla="*/ 64293 w 1002506"/>
                  <a:gd name="connsiteY214" fmla="*/ 648157 h 1014870"/>
                  <a:gd name="connsiteX215" fmla="*/ 71437 w 1002506"/>
                  <a:gd name="connsiteY215" fmla="*/ 612438 h 10148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</a:cxnLst>
                <a:rect l="l" t="t" r="r" b="b"/>
                <a:pathLst>
                  <a:path w="1002506" h="1014870">
                    <a:moveTo>
                      <a:pt x="71437" y="612438"/>
                    </a:moveTo>
                    <a:cubicBezTo>
                      <a:pt x="74215" y="607279"/>
                      <a:pt x="77666" y="615883"/>
                      <a:pt x="80962" y="617201"/>
                    </a:cubicBezTo>
                    <a:cubicBezTo>
                      <a:pt x="85623" y="619065"/>
                      <a:pt x="95250" y="621963"/>
                      <a:pt x="95250" y="621963"/>
                    </a:cubicBezTo>
                    <a:cubicBezTo>
                      <a:pt x="104775" y="621169"/>
                      <a:pt x="114590" y="622045"/>
                      <a:pt x="123825" y="619582"/>
                    </a:cubicBezTo>
                    <a:cubicBezTo>
                      <a:pt x="127079" y="618714"/>
                      <a:pt x="128901" y="615096"/>
                      <a:pt x="130968" y="612438"/>
                    </a:cubicBezTo>
                    <a:cubicBezTo>
                      <a:pt x="134482" y="607920"/>
                      <a:pt x="138683" y="603581"/>
                      <a:pt x="140493" y="598151"/>
                    </a:cubicBezTo>
                    <a:cubicBezTo>
                      <a:pt x="141287" y="595770"/>
                      <a:pt x="142185" y="593421"/>
                      <a:pt x="142875" y="591007"/>
                    </a:cubicBezTo>
                    <a:cubicBezTo>
                      <a:pt x="143774" y="587860"/>
                      <a:pt x="143967" y="584490"/>
                      <a:pt x="145256" y="581482"/>
                    </a:cubicBezTo>
                    <a:cubicBezTo>
                      <a:pt x="146383" y="578851"/>
                      <a:pt x="148431" y="576719"/>
                      <a:pt x="150018" y="574338"/>
                    </a:cubicBezTo>
                    <a:cubicBezTo>
                      <a:pt x="149224" y="559257"/>
                      <a:pt x="148945" y="544140"/>
                      <a:pt x="147637" y="529095"/>
                    </a:cubicBezTo>
                    <a:cubicBezTo>
                      <a:pt x="147595" y="528615"/>
                      <a:pt x="144030" y="513869"/>
                      <a:pt x="142875" y="512426"/>
                    </a:cubicBezTo>
                    <a:cubicBezTo>
                      <a:pt x="141087" y="510191"/>
                      <a:pt x="138346" y="508825"/>
                      <a:pt x="135731" y="507663"/>
                    </a:cubicBezTo>
                    <a:cubicBezTo>
                      <a:pt x="118915" y="500189"/>
                      <a:pt x="111420" y="502130"/>
                      <a:pt x="90487" y="500520"/>
                    </a:cubicBezTo>
                    <a:cubicBezTo>
                      <a:pt x="84137" y="498932"/>
                      <a:pt x="71845" y="502290"/>
                      <a:pt x="71437" y="495757"/>
                    </a:cubicBezTo>
                    <a:cubicBezTo>
                      <a:pt x="68804" y="453618"/>
                      <a:pt x="71551" y="470135"/>
                      <a:pt x="66675" y="445751"/>
                    </a:cubicBezTo>
                    <a:cubicBezTo>
                      <a:pt x="67469" y="443370"/>
                      <a:pt x="67281" y="440382"/>
                      <a:pt x="69056" y="438607"/>
                    </a:cubicBezTo>
                    <a:cubicBezTo>
                      <a:pt x="70831" y="436832"/>
                      <a:pt x="73690" y="436226"/>
                      <a:pt x="76200" y="436226"/>
                    </a:cubicBezTo>
                    <a:cubicBezTo>
                      <a:pt x="86549" y="436226"/>
                      <a:pt x="96837" y="437813"/>
                      <a:pt x="107156" y="438607"/>
                    </a:cubicBezTo>
                    <a:cubicBezTo>
                      <a:pt x="121399" y="442167"/>
                      <a:pt x="120787" y="443154"/>
                      <a:pt x="140493" y="438607"/>
                    </a:cubicBezTo>
                    <a:cubicBezTo>
                      <a:pt x="143282" y="437964"/>
                      <a:pt x="145256" y="435432"/>
                      <a:pt x="147637" y="433845"/>
                    </a:cubicBezTo>
                    <a:cubicBezTo>
                      <a:pt x="149225" y="431464"/>
                      <a:pt x="151120" y="429261"/>
                      <a:pt x="152400" y="426701"/>
                    </a:cubicBezTo>
                    <a:cubicBezTo>
                      <a:pt x="154108" y="423286"/>
                      <a:pt x="156399" y="413082"/>
                      <a:pt x="157162" y="410032"/>
                    </a:cubicBezTo>
                    <a:cubicBezTo>
                      <a:pt x="156368" y="402095"/>
                      <a:pt x="154781" y="394197"/>
                      <a:pt x="154781" y="386220"/>
                    </a:cubicBezTo>
                    <a:cubicBezTo>
                      <a:pt x="154781" y="380607"/>
                      <a:pt x="154883" y="374680"/>
                      <a:pt x="157162" y="369551"/>
                    </a:cubicBezTo>
                    <a:cubicBezTo>
                      <a:pt x="158324" y="366936"/>
                      <a:pt x="161746" y="366068"/>
                      <a:pt x="164306" y="364788"/>
                    </a:cubicBezTo>
                    <a:cubicBezTo>
                      <a:pt x="173467" y="360208"/>
                      <a:pt x="190956" y="360634"/>
                      <a:pt x="197643" y="360026"/>
                    </a:cubicBezTo>
                    <a:cubicBezTo>
                      <a:pt x="205599" y="336159"/>
                      <a:pt x="199978" y="355498"/>
                      <a:pt x="204787" y="331451"/>
                    </a:cubicBezTo>
                    <a:cubicBezTo>
                      <a:pt x="205015" y="330313"/>
                      <a:pt x="208251" y="316730"/>
                      <a:pt x="209550" y="314782"/>
                    </a:cubicBezTo>
                    <a:cubicBezTo>
                      <a:pt x="213219" y="309279"/>
                      <a:pt x="218563" y="306391"/>
                      <a:pt x="223837" y="302876"/>
                    </a:cubicBezTo>
                    <a:cubicBezTo>
                      <a:pt x="227633" y="297182"/>
                      <a:pt x="229912" y="292753"/>
                      <a:pt x="235743" y="288588"/>
                    </a:cubicBezTo>
                    <a:cubicBezTo>
                      <a:pt x="238631" y="286525"/>
                      <a:pt x="242093" y="285413"/>
                      <a:pt x="245268" y="283826"/>
                    </a:cubicBezTo>
                    <a:cubicBezTo>
                      <a:pt x="246856" y="281445"/>
                      <a:pt x="248199" y="278881"/>
                      <a:pt x="250031" y="276682"/>
                    </a:cubicBezTo>
                    <a:cubicBezTo>
                      <a:pt x="252187" y="274095"/>
                      <a:pt x="255669" y="272550"/>
                      <a:pt x="257175" y="269538"/>
                    </a:cubicBezTo>
                    <a:cubicBezTo>
                      <a:pt x="258985" y="265918"/>
                      <a:pt x="258574" y="261558"/>
                      <a:pt x="259556" y="257632"/>
                    </a:cubicBezTo>
                    <a:cubicBezTo>
                      <a:pt x="260165" y="255197"/>
                      <a:pt x="261247" y="252902"/>
                      <a:pt x="261937" y="250488"/>
                    </a:cubicBezTo>
                    <a:cubicBezTo>
                      <a:pt x="267906" y="229593"/>
                      <a:pt x="260998" y="250920"/>
                      <a:pt x="266700" y="233820"/>
                    </a:cubicBezTo>
                    <a:cubicBezTo>
                      <a:pt x="265906" y="210801"/>
                      <a:pt x="266285" y="187712"/>
                      <a:pt x="264318" y="164763"/>
                    </a:cubicBezTo>
                    <a:cubicBezTo>
                      <a:pt x="263889" y="159761"/>
                      <a:pt x="261143" y="155238"/>
                      <a:pt x="259556" y="150476"/>
                    </a:cubicBezTo>
                    <a:lnTo>
                      <a:pt x="257175" y="143332"/>
                    </a:lnTo>
                    <a:cubicBezTo>
                      <a:pt x="258762" y="140951"/>
                      <a:pt x="259702" y="137976"/>
                      <a:pt x="261937" y="136188"/>
                    </a:cubicBezTo>
                    <a:cubicBezTo>
                      <a:pt x="263897" y="134620"/>
                      <a:pt x="266836" y="134929"/>
                      <a:pt x="269081" y="133807"/>
                    </a:cubicBezTo>
                    <a:cubicBezTo>
                      <a:pt x="271641" y="132527"/>
                      <a:pt x="273844" y="130632"/>
                      <a:pt x="276225" y="129045"/>
                    </a:cubicBezTo>
                    <a:cubicBezTo>
                      <a:pt x="276988" y="125995"/>
                      <a:pt x="279279" y="115791"/>
                      <a:pt x="280987" y="112376"/>
                    </a:cubicBezTo>
                    <a:cubicBezTo>
                      <a:pt x="282267" y="109816"/>
                      <a:pt x="284162" y="107613"/>
                      <a:pt x="285750" y="105232"/>
                    </a:cubicBezTo>
                    <a:cubicBezTo>
                      <a:pt x="284956" y="92532"/>
                      <a:pt x="283368" y="79857"/>
                      <a:pt x="283368" y="67132"/>
                    </a:cubicBezTo>
                    <a:cubicBezTo>
                      <a:pt x="283368" y="51672"/>
                      <a:pt x="285676" y="56748"/>
                      <a:pt x="288131" y="45701"/>
                    </a:cubicBezTo>
                    <a:cubicBezTo>
                      <a:pt x="289178" y="40988"/>
                      <a:pt x="288353" y="35732"/>
                      <a:pt x="290512" y="31413"/>
                    </a:cubicBezTo>
                    <a:cubicBezTo>
                      <a:pt x="292775" y="26886"/>
                      <a:pt x="310829" y="22259"/>
                      <a:pt x="311943" y="21888"/>
                    </a:cubicBezTo>
                    <a:lnTo>
                      <a:pt x="319087" y="19507"/>
                    </a:lnTo>
                    <a:lnTo>
                      <a:pt x="338137" y="24270"/>
                    </a:lnTo>
                    <a:cubicBezTo>
                      <a:pt x="341312" y="25064"/>
                      <a:pt x="344557" y="25616"/>
                      <a:pt x="347662" y="26651"/>
                    </a:cubicBezTo>
                    <a:cubicBezTo>
                      <a:pt x="357344" y="29878"/>
                      <a:pt x="371182" y="34895"/>
                      <a:pt x="381000" y="36176"/>
                    </a:cubicBezTo>
                    <a:cubicBezTo>
                      <a:pt x="392832" y="37719"/>
                      <a:pt x="404812" y="37763"/>
                      <a:pt x="416718" y="38557"/>
                    </a:cubicBezTo>
                    <a:cubicBezTo>
                      <a:pt x="437356" y="37763"/>
                      <a:pt x="458016" y="37425"/>
                      <a:pt x="478631" y="36176"/>
                    </a:cubicBezTo>
                    <a:cubicBezTo>
                      <a:pt x="484233" y="35836"/>
                      <a:pt x="489701" y="34181"/>
                      <a:pt x="495300" y="33795"/>
                    </a:cubicBezTo>
                    <a:cubicBezTo>
                      <a:pt x="512739" y="32592"/>
                      <a:pt x="530225" y="32207"/>
                      <a:pt x="547687" y="31413"/>
                    </a:cubicBezTo>
                    <a:cubicBezTo>
                      <a:pt x="550068" y="29826"/>
                      <a:pt x="553314" y="29078"/>
                      <a:pt x="554831" y="26651"/>
                    </a:cubicBezTo>
                    <a:cubicBezTo>
                      <a:pt x="557492" y="22394"/>
                      <a:pt x="554830" y="13950"/>
                      <a:pt x="559593" y="12363"/>
                    </a:cubicBezTo>
                    <a:lnTo>
                      <a:pt x="573881" y="7601"/>
                    </a:lnTo>
                    <a:cubicBezTo>
                      <a:pt x="604119" y="9927"/>
                      <a:pt x="609725" y="0"/>
                      <a:pt x="602456" y="26651"/>
                    </a:cubicBezTo>
                    <a:cubicBezTo>
                      <a:pt x="601522" y="30076"/>
                      <a:pt x="599281" y="33001"/>
                      <a:pt x="597693" y="36176"/>
                    </a:cubicBezTo>
                    <a:cubicBezTo>
                      <a:pt x="602456" y="37763"/>
                      <a:pt x="607804" y="38153"/>
                      <a:pt x="611981" y="40938"/>
                    </a:cubicBezTo>
                    <a:cubicBezTo>
                      <a:pt x="614362" y="42526"/>
                      <a:pt x="616364" y="44948"/>
                      <a:pt x="619125" y="45701"/>
                    </a:cubicBezTo>
                    <a:cubicBezTo>
                      <a:pt x="625299" y="47385"/>
                      <a:pt x="631863" y="47030"/>
                      <a:pt x="638175" y="48082"/>
                    </a:cubicBezTo>
                    <a:cubicBezTo>
                      <a:pt x="646159" y="49413"/>
                      <a:pt x="653974" y="51700"/>
                      <a:pt x="661987" y="52845"/>
                    </a:cubicBezTo>
                    <a:cubicBezTo>
                      <a:pt x="670666" y="54085"/>
                      <a:pt x="679474" y="54202"/>
                      <a:pt x="688181" y="55226"/>
                    </a:cubicBezTo>
                    <a:cubicBezTo>
                      <a:pt x="692976" y="55790"/>
                      <a:pt x="697706" y="56813"/>
                      <a:pt x="702468" y="57607"/>
                    </a:cubicBezTo>
                    <a:cubicBezTo>
                      <a:pt x="704849" y="59195"/>
                      <a:pt x="707052" y="61090"/>
                      <a:pt x="709612" y="62370"/>
                    </a:cubicBezTo>
                    <a:cubicBezTo>
                      <a:pt x="715789" y="65459"/>
                      <a:pt x="724949" y="65913"/>
                      <a:pt x="731043" y="67132"/>
                    </a:cubicBezTo>
                    <a:cubicBezTo>
                      <a:pt x="760058" y="72935"/>
                      <a:pt x="708448" y="67371"/>
                      <a:pt x="776287" y="71895"/>
                    </a:cubicBezTo>
                    <a:cubicBezTo>
                      <a:pt x="779462" y="72689"/>
                      <a:pt x="782603" y="73634"/>
                      <a:pt x="785812" y="74276"/>
                    </a:cubicBezTo>
                    <a:cubicBezTo>
                      <a:pt x="794069" y="75927"/>
                      <a:pt x="808765" y="77895"/>
                      <a:pt x="816768" y="79038"/>
                    </a:cubicBezTo>
                    <a:cubicBezTo>
                      <a:pt x="851114" y="90490"/>
                      <a:pt x="804314" y="75648"/>
                      <a:pt x="904875" y="83801"/>
                    </a:cubicBezTo>
                    <a:cubicBezTo>
                      <a:pt x="907727" y="84032"/>
                      <a:pt x="909388" y="87436"/>
                      <a:pt x="912018" y="88563"/>
                    </a:cubicBezTo>
                    <a:cubicBezTo>
                      <a:pt x="915026" y="89852"/>
                      <a:pt x="918522" y="89686"/>
                      <a:pt x="921543" y="90945"/>
                    </a:cubicBezTo>
                    <a:cubicBezTo>
                      <a:pt x="928096" y="93676"/>
                      <a:pt x="933705" y="98748"/>
                      <a:pt x="940593" y="100470"/>
                    </a:cubicBezTo>
                    <a:cubicBezTo>
                      <a:pt x="952553" y="103460"/>
                      <a:pt x="947013" y="101816"/>
                      <a:pt x="957262" y="105232"/>
                    </a:cubicBezTo>
                    <a:lnTo>
                      <a:pt x="971550" y="119520"/>
                    </a:lnTo>
                    <a:cubicBezTo>
                      <a:pt x="973931" y="121901"/>
                      <a:pt x="975891" y="124795"/>
                      <a:pt x="978693" y="126663"/>
                    </a:cubicBezTo>
                    <a:lnTo>
                      <a:pt x="992981" y="136188"/>
                    </a:lnTo>
                    <a:cubicBezTo>
                      <a:pt x="994568" y="139363"/>
                      <a:pt x="996425" y="142417"/>
                      <a:pt x="997743" y="145713"/>
                    </a:cubicBezTo>
                    <a:cubicBezTo>
                      <a:pt x="999607" y="150374"/>
                      <a:pt x="1002506" y="160001"/>
                      <a:pt x="1002506" y="160001"/>
                    </a:cubicBezTo>
                    <a:cubicBezTo>
                      <a:pt x="1001712" y="165557"/>
                      <a:pt x="1002210" y="171459"/>
                      <a:pt x="1000125" y="176670"/>
                    </a:cubicBezTo>
                    <a:cubicBezTo>
                      <a:pt x="998874" y="179797"/>
                      <a:pt x="995783" y="181945"/>
                      <a:pt x="992981" y="183813"/>
                    </a:cubicBezTo>
                    <a:cubicBezTo>
                      <a:pt x="988444" y="186837"/>
                      <a:pt x="970587" y="188373"/>
                      <a:pt x="969168" y="188576"/>
                    </a:cubicBezTo>
                    <a:cubicBezTo>
                      <a:pt x="951213" y="194561"/>
                      <a:pt x="972650" y="185791"/>
                      <a:pt x="957262" y="198101"/>
                    </a:cubicBezTo>
                    <a:cubicBezTo>
                      <a:pt x="955302" y="199669"/>
                      <a:pt x="952499" y="199688"/>
                      <a:pt x="950118" y="200482"/>
                    </a:cubicBezTo>
                    <a:cubicBezTo>
                      <a:pt x="946943" y="205245"/>
                      <a:pt x="937417" y="210008"/>
                      <a:pt x="940593" y="214770"/>
                    </a:cubicBezTo>
                    <a:cubicBezTo>
                      <a:pt x="942181" y="217151"/>
                      <a:pt x="942929" y="220396"/>
                      <a:pt x="945356" y="221913"/>
                    </a:cubicBezTo>
                    <a:cubicBezTo>
                      <a:pt x="949613" y="224574"/>
                      <a:pt x="959643" y="226676"/>
                      <a:pt x="959643" y="226676"/>
                    </a:cubicBezTo>
                    <a:cubicBezTo>
                      <a:pt x="961231" y="229057"/>
                      <a:pt x="964001" y="230987"/>
                      <a:pt x="964406" y="233820"/>
                    </a:cubicBezTo>
                    <a:cubicBezTo>
                      <a:pt x="964869" y="237060"/>
                      <a:pt x="963902" y="240664"/>
                      <a:pt x="962025" y="243345"/>
                    </a:cubicBezTo>
                    <a:cubicBezTo>
                      <a:pt x="958628" y="248198"/>
                      <a:pt x="947853" y="258765"/>
                      <a:pt x="940593" y="262395"/>
                    </a:cubicBezTo>
                    <a:cubicBezTo>
                      <a:pt x="938348" y="263517"/>
                      <a:pt x="935831" y="263982"/>
                      <a:pt x="933450" y="264776"/>
                    </a:cubicBezTo>
                    <a:cubicBezTo>
                      <a:pt x="922917" y="275309"/>
                      <a:pt x="916267" y="280089"/>
                      <a:pt x="909637" y="293351"/>
                    </a:cubicBezTo>
                    <a:cubicBezTo>
                      <a:pt x="908050" y="296526"/>
                      <a:pt x="906273" y="299613"/>
                      <a:pt x="904875" y="302876"/>
                    </a:cubicBezTo>
                    <a:cubicBezTo>
                      <a:pt x="903886" y="305183"/>
                      <a:pt x="903712" y="307826"/>
                      <a:pt x="902493" y="310020"/>
                    </a:cubicBezTo>
                    <a:cubicBezTo>
                      <a:pt x="899713" y="315023"/>
                      <a:pt x="896143" y="319545"/>
                      <a:pt x="892968" y="324307"/>
                    </a:cubicBezTo>
                    <a:cubicBezTo>
                      <a:pt x="891381" y="326688"/>
                      <a:pt x="889111" y="328736"/>
                      <a:pt x="888206" y="331451"/>
                    </a:cubicBezTo>
                    <a:cubicBezTo>
                      <a:pt x="884545" y="342435"/>
                      <a:pt x="886317" y="336134"/>
                      <a:pt x="883443" y="350501"/>
                    </a:cubicBezTo>
                    <a:cubicBezTo>
                      <a:pt x="882649" y="359232"/>
                      <a:pt x="882899" y="368122"/>
                      <a:pt x="881062" y="376695"/>
                    </a:cubicBezTo>
                    <a:cubicBezTo>
                      <a:pt x="879544" y="383780"/>
                      <a:pt x="873849" y="384690"/>
                      <a:pt x="869156" y="388601"/>
                    </a:cubicBezTo>
                    <a:cubicBezTo>
                      <a:pt x="866569" y="390757"/>
                      <a:pt x="864393" y="393364"/>
                      <a:pt x="862012" y="395745"/>
                    </a:cubicBezTo>
                    <a:cubicBezTo>
                      <a:pt x="861218" y="398126"/>
                      <a:pt x="859631" y="400378"/>
                      <a:pt x="859631" y="402888"/>
                    </a:cubicBezTo>
                    <a:cubicBezTo>
                      <a:pt x="859631" y="428075"/>
                      <a:pt x="860459" y="426803"/>
                      <a:pt x="866775" y="445751"/>
                    </a:cubicBezTo>
                    <a:cubicBezTo>
                      <a:pt x="867569" y="448132"/>
                      <a:pt x="867764" y="450806"/>
                      <a:pt x="869156" y="452895"/>
                    </a:cubicBezTo>
                    <a:cubicBezTo>
                      <a:pt x="890292" y="484599"/>
                      <a:pt x="859871" y="437610"/>
                      <a:pt x="876300" y="467182"/>
                    </a:cubicBezTo>
                    <a:cubicBezTo>
                      <a:pt x="879080" y="472186"/>
                      <a:pt x="885825" y="481470"/>
                      <a:pt x="885825" y="481470"/>
                    </a:cubicBezTo>
                    <a:cubicBezTo>
                      <a:pt x="891216" y="503035"/>
                      <a:pt x="883554" y="476926"/>
                      <a:pt x="897731" y="505282"/>
                    </a:cubicBezTo>
                    <a:cubicBezTo>
                      <a:pt x="903773" y="517367"/>
                      <a:pt x="900524" y="511854"/>
                      <a:pt x="907256" y="521951"/>
                    </a:cubicBezTo>
                    <a:cubicBezTo>
                      <a:pt x="911646" y="539514"/>
                      <a:pt x="906928" y="523566"/>
                      <a:pt x="914400" y="541001"/>
                    </a:cubicBezTo>
                    <a:cubicBezTo>
                      <a:pt x="915389" y="543308"/>
                      <a:pt x="915389" y="546056"/>
                      <a:pt x="916781" y="548145"/>
                    </a:cubicBezTo>
                    <a:cubicBezTo>
                      <a:pt x="924262" y="559367"/>
                      <a:pt x="923490" y="550739"/>
                      <a:pt x="928687" y="562432"/>
                    </a:cubicBezTo>
                    <a:cubicBezTo>
                      <a:pt x="940020" y="587933"/>
                      <a:pt x="927436" y="567699"/>
                      <a:pt x="938212" y="583863"/>
                    </a:cubicBezTo>
                    <a:lnTo>
                      <a:pt x="942975" y="598151"/>
                    </a:lnTo>
                    <a:cubicBezTo>
                      <a:pt x="943769" y="600532"/>
                      <a:pt x="943581" y="603520"/>
                      <a:pt x="945356" y="605295"/>
                    </a:cubicBezTo>
                    <a:lnTo>
                      <a:pt x="952500" y="612438"/>
                    </a:lnTo>
                    <a:cubicBezTo>
                      <a:pt x="951706" y="632282"/>
                      <a:pt x="951320" y="652147"/>
                      <a:pt x="950118" y="671970"/>
                    </a:cubicBezTo>
                    <a:cubicBezTo>
                      <a:pt x="949731" y="678358"/>
                      <a:pt x="949421" y="684846"/>
                      <a:pt x="947737" y="691020"/>
                    </a:cubicBezTo>
                    <a:cubicBezTo>
                      <a:pt x="946984" y="693781"/>
                      <a:pt x="944255" y="695604"/>
                      <a:pt x="942975" y="698163"/>
                    </a:cubicBezTo>
                    <a:cubicBezTo>
                      <a:pt x="933113" y="717885"/>
                      <a:pt x="949481" y="691973"/>
                      <a:pt x="935831" y="712451"/>
                    </a:cubicBezTo>
                    <a:cubicBezTo>
                      <a:pt x="935037" y="716420"/>
                      <a:pt x="934432" y="720431"/>
                      <a:pt x="933450" y="724357"/>
                    </a:cubicBezTo>
                    <a:cubicBezTo>
                      <a:pt x="932841" y="726792"/>
                      <a:pt x="933028" y="729933"/>
                      <a:pt x="931068" y="731501"/>
                    </a:cubicBezTo>
                    <a:cubicBezTo>
                      <a:pt x="928512" y="733545"/>
                      <a:pt x="924718" y="733088"/>
                      <a:pt x="921543" y="733882"/>
                    </a:cubicBezTo>
                    <a:cubicBezTo>
                      <a:pt x="919162" y="735470"/>
                      <a:pt x="916188" y="736410"/>
                      <a:pt x="914400" y="738645"/>
                    </a:cubicBezTo>
                    <a:cubicBezTo>
                      <a:pt x="912832" y="740605"/>
                      <a:pt x="912018" y="743278"/>
                      <a:pt x="912018" y="745788"/>
                    </a:cubicBezTo>
                    <a:cubicBezTo>
                      <a:pt x="912018" y="750787"/>
                      <a:pt x="911752" y="773828"/>
                      <a:pt x="916781" y="783888"/>
                    </a:cubicBezTo>
                    <a:cubicBezTo>
                      <a:pt x="918061" y="786448"/>
                      <a:pt x="920263" y="788472"/>
                      <a:pt x="921543" y="791032"/>
                    </a:cubicBezTo>
                    <a:cubicBezTo>
                      <a:pt x="922666" y="793277"/>
                      <a:pt x="923204" y="795772"/>
                      <a:pt x="923925" y="798176"/>
                    </a:cubicBezTo>
                    <a:cubicBezTo>
                      <a:pt x="925585" y="803711"/>
                      <a:pt x="927100" y="809289"/>
                      <a:pt x="928687" y="814845"/>
                    </a:cubicBezTo>
                    <a:cubicBezTo>
                      <a:pt x="929481" y="823576"/>
                      <a:pt x="929828" y="832359"/>
                      <a:pt x="931068" y="841038"/>
                    </a:cubicBezTo>
                    <a:cubicBezTo>
                      <a:pt x="934226" y="863143"/>
                      <a:pt x="945824" y="826185"/>
                      <a:pt x="931068" y="881520"/>
                    </a:cubicBezTo>
                    <a:cubicBezTo>
                      <a:pt x="930421" y="883945"/>
                      <a:pt x="926386" y="883409"/>
                      <a:pt x="923925" y="883901"/>
                    </a:cubicBezTo>
                    <a:cubicBezTo>
                      <a:pt x="918421" y="885002"/>
                      <a:pt x="912812" y="885488"/>
                      <a:pt x="907256" y="886282"/>
                    </a:cubicBezTo>
                    <a:cubicBezTo>
                      <a:pt x="906462" y="891045"/>
                      <a:pt x="906262" y="895945"/>
                      <a:pt x="904875" y="900570"/>
                    </a:cubicBezTo>
                    <a:cubicBezTo>
                      <a:pt x="903855" y="903970"/>
                      <a:pt x="901510" y="906832"/>
                      <a:pt x="900112" y="910095"/>
                    </a:cubicBezTo>
                    <a:cubicBezTo>
                      <a:pt x="894196" y="923898"/>
                      <a:pt x="902122" y="910652"/>
                      <a:pt x="892968" y="924382"/>
                    </a:cubicBezTo>
                    <a:cubicBezTo>
                      <a:pt x="892174" y="926763"/>
                      <a:pt x="892362" y="929751"/>
                      <a:pt x="890587" y="931526"/>
                    </a:cubicBezTo>
                    <a:cubicBezTo>
                      <a:pt x="888812" y="933301"/>
                      <a:pt x="885946" y="933722"/>
                      <a:pt x="883443" y="933907"/>
                    </a:cubicBezTo>
                    <a:cubicBezTo>
                      <a:pt x="864429" y="935315"/>
                      <a:pt x="845343" y="935494"/>
                      <a:pt x="826293" y="936288"/>
                    </a:cubicBezTo>
                    <a:cubicBezTo>
                      <a:pt x="814065" y="944442"/>
                      <a:pt x="823775" y="939379"/>
                      <a:pt x="804862" y="943432"/>
                    </a:cubicBezTo>
                    <a:cubicBezTo>
                      <a:pt x="798462" y="944803"/>
                      <a:pt x="785812" y="948195"/>
                      <a:pt x="785812" y="948195"/>
                    </a:cubicBezTo>
                    <a:lnTo>
                      <a:pt x="771525" y="957720"/>
                    </a:lnTo>
                    <a:cubicBezTo>
                      <a:pt x="769144" y="959307"/>
                      <a:pt x="767096" y="961577"/>
                      <a:pt x="764381" y="962482"/>
                    </a:cubicBezTo>
                    <a:lnTo>
                      <a:pt x="757237" y="964863"/>
                    </a:lnTo>
                    <a:cubicBezTo>
                      <a:pt x="754856" y="966451"/>
                      <a:pt x="752834" y="968804"/>
                      <a:pt x="750093" y="969626"/>
                    </a:cubicBezTo>
                    <a:cubicBezTo>
                      <a:pt x="744717" y="971239"/>
                      <a:pt x="738554" y="969728"/>
                      <a:pt x="733425" y="972007"/>
                    </a:cubicBezTo>
                    <a:cubicBezTo>
                      <a:pt x="730810" y="973169"/>
                      <a:pt x="730250" y="976770"/>
                      <a:pt x="728662" y="979151"/>
                    </a:cubicBezTo>
                    <a:cubicBezTo>
                      <a:pt x="726392" y="985961"/>
                      <a:pt x="725396" y="988343"/>
                      <a:pt x="723900" y="995820"/>
                    </a:cubicBezTo>
                    <a:cubicBezTo>
                      <a:pt x="722953" y="1000554"/>
                      <a:pt x="723677" y="1005789"/>
                      <a:pt x="721518" y="1010107"/>
                    </a:cubicBezTo>
                    <a:cubicBezTo>
                      <a:pt x="720238" y="1012667"/>
                      <a:pt x="716756" y="1013282"/>
                      <a:pt x="714375" y="1014870"/>
                    </a:cubicBezTo>
                    <a:cubicBezTo>
                      <a:pt x="708025" y="1014076"/>
                      <a:pt x="701582" y="1013829"/>
                      <a:pt x="695325" y="1012488"/>
                    </a:cubicBezTo>
                    <a:cubicBezTo>
                      <a:pt x="690416" y="1011436"/>
                      <a:pt x="681037" y="1007726"/>
                      <a:pt x="681037" y="1007726"/>
                    </a:cubicBezTo>
                    <a:cubicBezTo>
                      <a:pt x="678656" y="1006138"/>
                      <a:pt x="676712" y="1003460"/>
                      <a:pt x="673893" y="1002963"/>
                    </a:cubicBezTo>
                    <a:cubicBezTo>
                      <a:pt x="662922" y="1001027"/>
                      <a:pt x="644742" y="1010906"/>
                      <a:pt x="640556" y="1000582"/>
                    </a:cubicBezTo>
                    <a:cubicBezTo>
                      <a:pt x="629816" y="974090"/>
                      <a:pt x="639603" y="943407"/>
                      <a:pt x="638175" y="914857"/>
                    </a:cubicBezTo>
                    <a:cubicBezTo>
                      <a:pt x="638012" y="911588"/>
                      <a:pt x="636503" y="908527"/>
                      <a:pt x="635793" y="905332"/>
                    </a:cubicBezTo>
                    <a:cubicBezTo>
                      <a:pt x="634915" y="901381"/>
                      <a:pt x="635087" y="897110"/>
                      <a:pt x="633412" y="893426"/>
                    </a:cubicBezTo>
                    <a:cubicBezTo>
                      <a:pt x="630172" y="886298"/>
                      <a:pt x="623138" y="877324"/>
                      <a:pt x="616743" y="871995"/>
                    </a:cubicBezTo>
                    <a:cubicBezTo>
                      <a:pt x="614545" y="870163"/>
                      <a:pt x="612215" y="868394"/>
                      <a:pt x="609600" y="867232"/>
                    </a:cubicBezTo>
                    <a:cubicBezTo>
                      <a:pt x="605012" y="865193"/>
                      <a:pt x="600075" y="864058"/>
                      <a:pt x="595312" y="862470"/>
                    </a:cubicBezTo>
                    <a:lnTo>
                      <a:pt x="588168" y="860088"/>
                    </a:lnTo>
                    <a:cubicBezTo>
                      <a:pt x="584993" y="860882"/>
                      <a:pt x="581485" y="860846"/>
                      <a:pt x="578643" y="862470"/>
                    </a:cubicBezTo>
                    <a:cubicBezTo>
                      <a:pt x="564446" y="870583"/>
                      <a:pt x="572058" y="882689"/>
                      <a:pt x="573881" y="898188"/>
                    </a:cubicBezTo>
                    <a:cubicBezTo>
                      <a:pt x="574354" y="902208"/>
                      <a:pt x="575468" y="906126"/>
                      <a:pt x="576262" y="910095"/>
                    </a:cubicBezTo>
                    <a:cubicBezTo>
                      <a:pt x="575468" y="915651"/>
                      <a:pt x="578264" y="923257"/>
                      <a:pt x="573881" y="926763"/>
                    </a:cubicBezTo>
                    <a:cubicBezTo>
                      <a:pt x="568268" y="931253"/>
                      <a:pt x="559498" y="927735"/>
                      <a:pt x="552450" y="929145"/>
                    </a:cubicBezTo>
                    <a:cubicBezTo>
                      <a:pt x="547527" y="930130"/>
                      <a:pt x="538162" y="933907"/>
                      <a:pt x="538162" y="933907"/>
                    </a:cubicBezTo>
                    <a:cubicBezTo>
                      <a:pt x="535781" y="935495"/>
                      <a:pt x="533633" y="937508"/>
                      <a:pt x="531018" y="938670"/>
                    </a:cubicBezTo>
                    <a:cubicBezTo>
                      <a:pt x="526431" y="940709"/>
                      <a:pt x="516731" y="943432"/>
                      <a:pt x="516731" y="943432"/>
                    </a:cubicBezTo>
                    <a:cubicBezTo>
                      <a:pt x="510285" y="947730"/>
                      <a:pt x="507619" y="949934"/>
                      <a:pt x="500062" y="952957"/>
                    </a:cubicBezTo>
                    <a:cubicBezTo>
                      <a:pt x="495401" y="954821"/>
                      <a:pt x="485775" y="957720"/>
                      <a:pt x="485775" y="957720"/>
                    </a:cubicBezTo>
                    <a:cubicBezTo>
                      <a:pt x="484187" y="960101"/>
                      <a:pt x="482292" y="962303"/>
                      <a:pt x="481012" y="964863"/>
                    </a:cubicBezTo>
                    <a:cubicBezTo>
                      <a:pt x="479100" y="968686"/>
                      <a:pt x="478986" y="973486"/>
                      <a:pt x="476250" y="976770"/>
                    </a:cubicBezTo>
                    <a:cubicBezTo>
                      <a:pt x="474643" y="978698"/>
                      <a:pt x="471528" y="978491"/>
                      <a:pt x="469106" y="979151"/>
                    </a:cubicBezTo>
                    <a:cubicBezTo>
                      <a:pt x="462791" y="980873"/>
                      <a:pt x="450056" y="983913"/>
                      <a:pt x="450056" y="983913"/>
                    </a:cubicBezTo>
                    <a:cubicBezTo>
                      <a:pt x="447675" y="985501"/>
                      <a:pt x="445543" y="987549"/>
                      <a:pt x="442912" y="988676"/>
                    </a:cubicBezTo>
                    <a:cubicBezTo>
                      <a:pt x="421384" y="997903"/>
                      <a:pt x="444179" y="983862"/>
                      <a:pt x="426243" y="995820"/>
                    </a:cubicBezTo>
                    <a:cubicBezTo>
                      <a:pt x="419099" y="995026"/>
                      <a:pt x="411785" y="995181"/>
                      <a:pt x="404812" y="993438"/>
                    </a:cubicBezTo>
                    <a:cubicBezTo>
                      <a:pt x="402036" y="992744"/>
                      <a:pt x="399692" y="990700"/>
                      <a:pt x="397668" y="988676"/>
                    </a:cubicBezTo>
                    <a:cubicBezTo>
                      <a:pt x="394862" y="985870"/>
                      <a:pt x="392801" y="982402"/>
                      <a:pt x="390525" y="979151"/>
                    </a:cubicBezTo>
                    <a:cubicBezTo>
                      <a:pt x="387243" y="974462"/>
                      <a:pt x="385763" y="968038"/>
                      <a:pt x="381000" y="964863"/>
                    </a:cubicBezTo>
                    <a:cubicBezTo>
                      <a:pt x="378619" y="963276"/>
                      <a:pt x="376055" y="961933"/>
                      <a:pt x="373856" y="960101"/>
                    </a:cubicBezTo>
                    <a:cubicBezTo>
                      <a:pt x="365951" y="953514"/>
                      <a:pt x="368441" y="952632"/>
                      <a:pt x="359568" y="948195"/>
                    </a:cubicBezTo>
                    <a:cubicBezTo>
                      <a:pt x="357323" y="947072"/>
                      <a:pt x="354732" y="946802"/>
                      <a:pt x="352425" y="945813"/>
                    </a:cubicBezTo>
                    <a:cubicBezTo>
                      <a:pt x="342170" y="941418"/>
                      <a:pt x="338775" y="938301"/>
                      <a:pt x="328612" y="931526"/>
                    </a:cubicBezTo>
                    <a:cubicBezTo>
                      <a:pt x="326231" y="929938"/>
                      <a:pt x="323492" y="928787"/>
                      <a:pt x="321468" y="926763"/>
                    </a:cubicBezTo>
                    <a:cubicBezTo>
                      <a:pt x="315159" y="920454"/>
                      <a:pt x="308534" y="911962"/>
                      <a:pt x="300037" y="907713"/>
                    </a:cubicBezTo>
                    <a:cubicBezTo>
                      <a:pt x="297792" y="906590"/>
                      <a:pt x="295274" y="906126"/>
                      <a:pt x="292893" y="905332"/>
                    </a:cubicBezTo>
                    <a:cubicBezTo>
                      <a:pt x="282705" y="907369"/>
                      <a:pt x="278724" y="906385"/>
                      <a:pt x="271462" y="914857"/>
                    </a:cubicBezTo>
                    <a:cubicBezTo>
                      <a:pt x="261530" y="926444"/>
                      <a:pt x="272686" y="922773"/>
                      <a:pt x="259556" y="931526"/>
                    </a:cubicBezTo>
                    <a:cubicBezTo>
                      <a:pt x="257467" y="932918"/>
                      <a:pt x="254762" y="933026"/>
                      <a:pt x="252412" y="933907"/>
                    </a:cubicBezTo>
                    <a:cubicBezTo>
                      <a:pt x="234054" y="940792"/>
                      <a:pt x="246947" y="937597"/>
                      <a:pt x="226218" y="941051"/>
                    </a:cubicBezTo>
                    <a:lnTo>
                      <a:pt x="116681" y="938670"/>
                    </a:lnTo>
                    <a:cubicBezTo>
                      <a:pt x="70234" y="937241"/>
                      <a:pt x="83690" y="944455"/>
                      <a:pt x="64293" y="931526"/>
                    </a:cubicBezTo>
                    <a:cubicBezTo>
                      <a:pt x="50637" y="911038"/>
                      <a:pt x="67016" y="936969"/>
                      <a:pt x="57150" y="917238"/>
                    </a:cubicBezTo>
                    <a:cubicBezTo>
                      <a:pt x="55870" y="914678"/>
                      <a:pt x="53975" y="912476"/>
                      <a:pt x="52387" y="910095"/>
                    </a:cubicBezTo>
                    <a:cubicBezTo>
                      <a:pt x="49906" y="902651"/>
                      <a:pt x="47499" y="893341"/>
                      <a:pt x="40481" y="888663"/>
                    </a:cubicBezTo>
                    <a:lnTo>
                      <a:pt x="33337" y="883901"/>
                    </a:lnTo>
                    <a:cubicBezTo>
                      <a:pt x="31750" y="880726"/>
                      <a:pt x="30336" y="877458"/>
                      <a:pt x="28575" y="874376"/>
                    </a:cubicBezTo>
                    <a:cubicBezTo>
                      <a:pt x="27155" y="871891"/>
                      <a:pt x="25092" y="869792"/>
                      <a:pt x="23812" y="867232"/>
                    </a:cubicBezTo>
                    <a:cubicBezTo>
                      <a:pt x="22689" y="864987"/>
                      <a:pt x="22225" y="862469"/>
                      <a:pt x="21431" y="860088"/>
                    </a:cubicBezTo>
                    <a:cubicBezTo>
                      <a:pt x="17621" y="818179"/>
                      <a:pt x="22167" y="845996"/>
                      <a:pt x="16668" y="826751"/>
                    </a:cubicBezTo>
                    <a:cubicBezTo>
                      <a:pt x="15769" y="823604"/>
                      <a:pt x="15751" y="820153"/>
                      <a:pt x="14287" y="817226"/>
                    </a:cubicBezTo>
                    <a:cubicBezTo>
                      <a:pt x="12512" y="813676"/>
                      <a:pt x="9070" y="811170"/>
                      <a:pt x="7143" y="807701"/>
                    </a:cubicBezTo>
                    <a:cubicBezTo>
                      <a:pt x="4770" y="803430"/>
                      <a:pt x="1782" y="793998"/>
                      <a:pt x="0" y="788651"/>
                    </a:cubicBezTo>
                    <a:cubicBezTo>
                      <a:pt x="794" y="776745"/>
                      <a:pt x="419" y="764702"/>
                      <a:pt x="2381" y="752932"/>
                    </a:cubicBezTo>
                    <a:cubicBezTo>
                      <a:pt x="2851" y="750109"/>
                      <a:pt x="4716" y="747305"/>
                      <a:pt x="7143" y="745788"/>
                    </a:cubicBezTo>
                    <a:cubicBezTo>
                      <a:pt x="11400" y="743127"/>
                      <a:pt x="16668" y="742613"/>
                      <a:pt x="21431" y="741026"/>
                    </a:cubicBezTo>
                    <a:cubicBezTo>
                      <a:pt x="29448" y="738354"/>
                      <a:pt x="29859" y="738592"/>
                      <a:pt x="38100" y="733882"/>
                    </a:cubicBezTo>
                    <a:cubicBezTo>
                      <a:pt x="43603" y="730737"/>
                      <a:pt x="48447" y="727042"/>
                      <a:pt x="52387" y="721976"/>
                    </a:cubicBezTo>
                    <a:cubicBezTo>
                      <a:pt x="55901" y="717458"/>
                      <a:pt x="61912" y="707688"/>
                      <a:pt x="61912" y="707688"/>
                    </a:cubicBezTo>
                    <a:cubicBezTo>
                      <a:pt x="62706" y="702926"/>
                      <a:pt x="63246" y="698114"/>
                      <a:pt x="64293" y="693401"/>
                    </a:cubicBezTo>
                    <a:cubicBezTo>
                      <a:pt x="64838" y="690951"/>
                      <a:pt x="66675" y="688767"/>
                      <a:pt x="66675" y="686257"/>
                    </a:cubicBezTo>
                    <a:cubicBezTo>
                      <a:pt x="66675" y="673532"/>
                      <a:pt x="64717" y="660875"/>
                      <a:pt x="64293" y="648157"/>
                    </a:cubicBezTo>
                    <a:cubicBezTo>
                      <a:pt x="63923" y="637051"/>
                      <a:pt x="68659" y="617597"/>
                      <a:pt x="71437" y="6124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5" name="Полилиния 154"/>
              <p:cNvSpPr/>
              <p:nvPr/>
            </p:nvSpPr>
            <p:spPr>
              <a:xfrm>
                <a:off x="4293237" y="4659235"/>
                <a:ext cx="809791" cy="759519"/>
              </a:xfrm>
              <a:custGeom>
                <a:avLst/>
                <a:gdLst>
                  <a:gd name="connsiteX0" fmla="*/ 52388 w 967045"/>
                  <a:gd name="connsiteY0" fmla="*/ 381274 h 901836"/>
                  <a:gd name="connsiteX1" fmla="*/ 66675 w 967045"/>
                  <a:gd name="connsiteY1" fmla="*/ 390799 h 901836"/>
                  <a:gd name="connsiteX2" fmla="*/ 157163 w 967045"/>
                  <a:gd name="connsiteY2" fmla="*/ 400324 h 901836"/>
                  <a:gd name="connsiteX3" fmla="*/ 171450 w 967045"/>
                  <a:gd name="connsiteY3" fmla="*/ 414611 h 901836"/>
                  <a:gd name="connsiteX4" fmla="*/ 242888 w 967045"/>
                  <a:gd name="connsiteY4" fmla="*/ 438424 h 901836"/>
                  <a:gd name="connsiteX5" fmla="*/ 238125 w 967045"/>
                  <a:gd name="connsiteY5" fmla="*/ 457474 h 901836"/>
                  <a:gd name="connsiteX6" fmla="*/ 228600 w 967045"/>
                  <a:gd name="connsiteY6" fmla="*/ 471761 h 901836"/>
                  <a:gd name="connsiteX7" fmla="*/ 223838 w 967045"/>
                  <a:gd name="connsiteY7" fmla="*/ 486049 h 901836"/>
                  <a:gd name="connsiteX8" fmla="*/ 223838 w 967045"/>
                  <a:gd name="connsiteY8" fmla="*/ 519386 h 901836"/>
                  <a:gd name="connsiteX9" fmla="*/ 195263 w 967045"/>
                  <a:gd name="connsiteY9" fmla="*/ 514624 h 901836"/>
                  <a:gd name="connsiteX10" fmla="*/ 171450 w 967045"/>
                  <a:gd name="connsiteY10" fmla="*/ 481286 h 901836"/>
                  <a:gd name="connsiteX11" fmla="*/ 157163 w 967045"/>
                  <a:gd name="connsiteY11" fmla="*/ 447949 h 901836"/>
                  <a:gd name="connsiteX12" fmla="*/ 142875 w 967045"/>
                  <a:gd name="connsiteY12" fmla="*/ 443186 h 901836"/>
                  <a:gd name="connsiteX13" fmla="*/ 128588 w 967045"/>
                  <a:gd name="connsiteY13" fmla="*/ 452711 h 901836"/>
                  <a:gd name="connsiteX14" fmla="*/ 138113 w 967045"/>
                  <a:gd name="connsiteY14" fmla="*/ 514624 h 901836"/>
                  <a:gd name="connsiteX15" fmla="*/ 114300 w 967045"/>
                  <a:gd name="connsiteY15" fmla="*/ 533674 h 901836"/>
                  <a:gd name="connsiteX16" fmla="*/ 128588 w 967045"/>
                  <a:gd name="connsiteY16" fmla="*/ 538436 h 901836"/>
                  <a:gd name="connsiteX17" fmla="*/ 142875 w 967045"/>
                  <a:gd name="connsiteY17" fmla="*/ 547961 h 901836"/>
                  <a:gd name="connsiteX18" fmla="*/ 147638 w 967045"/>
                  <a:gd name="connsiteY18" fmla="*/ 562249 h 901836"/>
                  <a:gd name="connsiteX19" fmla="*/ 119063 w 967045"/>
                  <a:gd name="connsiteY19" fmla="*/ 567011 h 901836"/>
                  <a:gd name="connsiteX20" fmla="*/ 109538 w 967045"/>
                  <a:gd name="connsiteY20" fmla="*/ 586061 h 901836"/>
                  <a:gd name="connsiteX21" fmla="*/ 128588 w 967045"/>
                  <a:gd name="connsiteY21" fmla="*/ 595586 h 901836"/>
                  <a:gd name="connsiteX22" fmla="*/ 138113 w 967045"/>
                  <a:gd name="connsiteY22" fmla="*/ 609874 h 901836"/>
                  <a:gd name="connsiteX23" fmla="*/ 123825 w 967045"/>
                  <a:gd name="connsiteY23" fmla="*/ 619399 h 901836"/>
                  <a:gd name="connsiteX24" fmla="*/ 66675 w 967045"/>
                  <a:gd name="connsiteY24" fmla="*/ 609874 h 901836"/>
                  <a:gd name="connsiteX25" fmla="*/ 52388 w 967045"/>
                  <a:gd name="connsiteY25" fmla="*/ 600349 h 901836"/>
                  <a:gd name="connsiteX26" fmla="*/ 0 w 967045"/>
                  <a:gd name="connsiteY26" fmla="*/ 600349 h 901836"/>
                  <a:gd name="connsiteX27" fmla="*/ 4763 w 967045"/>
                  <a:gd name="connsiteY27" fmla="*/ 619399 h 901836"/>
                  <a:gd name="connsiteX28" fmla="*/ 19050 w 967045"/>
                  <a:gd name="connsiteY28" fmla="*/ 624161 h 901836"/>
                  <a:gd name="connsiteX29" fmla="*/ 33338 w 967045"/>
                  <a:gd name="connsiteY29" fmla="*/ 633686 h 901836"/>
                  <a:gd name="connsiteX30" fmla="*/ 61913 w 967045"/>
                  <a:gd name="connsiteY30" fmla="*/ 643211 h 901836"/>
                  <a:gd name="connsiteX31" fmla="*/ 76200 w 967045"/>
                  <a:gd name="connsiteY31" fmla="*/ 647974 h 901836"/>
                  <a:gd name="connsiteX32" fmla="*/ 90488 w 967045"/>
                  <a:gd name="connsiteY32" fmla="*/ 652736 h 901836"/>
                  <a:gd name="connsiteX33" fmla="*/ 114300 w 967045"/>
                  <a:gd name="connsiteY33" fmla="*/ 676549 h 901836"/>
                  <a:gd name="connsiteX34" fmla="*/ 119063 w 967045"/>
                  <a:gd name="connsiteY34" fmla="*/ 790849 h 901836"/>
                  <a:gd name="connsiteX35" fmla="*/ 123825 w 967045"/>
                  <a:gd name="connsiteY35" fmla="*/ 805136 h 901836"/>
                  <a:gd name="connsiteX36" fmla="*/ 138113 w 967045"/>
                  <a:gd name="connsiteY36" fmla="*/ 809899 h 901836"/>
                  <a:gd name="connsiteX37" fmla="*/ 171450 w 967045"/>
                  <a:gd name="connsiteY37" fmla="*/ 824186 h 901836"/>
                  <a:gd name="connsiteX38" fmla="*/ 200025 w 967045"/>
                  <a:gd name="connsiteY38" fmla="*/ 847999 h 901836"/>
                  <a:gd name="connsiteX39" fmla="*/ 204788 w 967045"/>
                  <a:gd name="connsiteY39" fmla="*/ 862286 h 901836"/>
                  <a:gd name="connsiteX40" fmla="*/ 223838 w 967045"/>
                  <a:gd name="connsiteY40" fmla="*/ 867049 h 901836"/>
                  <a:gd name="connsiteX41" fmla="*/ 285750 w 967045"/>
                  <a:gd name="connsiteY41" fmla="*/ 871811 h 901836"/>
                  <a:gd name="connsiteX42" fmla="*/ 280988 w 967045"/>
                  <a:gd name="connsiteY42" fmla="*/ 857524 h 901836"/>
                  <a:gd name="connsiteX43" fmla="*/ 276225 w 967045"/>
                  <a:gd name="connsiteY43" fmla="*/ 833711 h 901836"/>
                  <a:gd name="connsiteX44" fmla="*/ 290513 w 967045"/>
                  <a:gd name="connsiteY44" fmla="*/ 824186 h 901836"/>
                  <a:gd name="connsiteX45" fmla="*/ 304800 w 967045"/>
                  <a:gd name="connsiteY45" fmla="*/ 852761 h 901836"/>
                  <a:gd name="connsiteX46" fmla="*/ 314325 w 967045"/>
                  <a:gd name="connsiteY46" fmla="*/ 867049 h 901836"/>
                  <a:gd name="connsiteX47" fmla="*/ 338138 w 967045"/>
                  <a:gd name="connsiteY47" fmla="*/ 900386 h 901836"/>
                  <a:gd name="connsiteX48" fmla="*/ 361950 w 967045"/>
                  <a:gd name="connsiteY48" fmla="*/ 895624 h 901836"/>
                  <a:gd name="connsiteX49" fmla="*/ 381000 w 967045"/>
                  <a:gd name="connsiteY49" fmla="*/ 881336 h 901836"/>
                  <a:gd name="connsiteX50" fmla="*/ 385763 w 967045"/>
                  <a:gd name="connsiteY50" fmla="*/ 895624 h 901836"/>
                  <a:gd name="connsiteX51" fmla="*/ 452438 w 967045"/>
                  <a:gd name="connsiteY51" fmla="*/ 886099 h 901836"/>
                  <a:gd name="connsiteX52" fmla="*/ 466725 w 967045"/>
                  <a:gd name="connsiteY52" fmla="*/ 881336 h 901836"/>
                  <a:gd name="connsiteX53" fmla="*/ 500063 w 967045"/>
                  <a:gd name="connsiteY53" fmla="*/ 876574 h 901836"/>
                  <a:gd name="connsiteX54" fmla="*/ 538163 w 967045"/>
                  <a:gd name="connsiteY54" fmla="*/ 857524 h 901836"/>
                  <a:gd name="connsiteX55" fmla="*/ 552450 w 967045"/>
                  <a:gd name="connsiteY55" fmla="*/ 843236 h 901836"/>
                  <a:gd name="connsiteX56" fmla="*/ 557213 w 967045"/>
                  <a:gd name="connsiteY56" fmla="*/ 819424 h 901836"/>
                  <a:gd name="connsiteX57" fmla="*/ 609600 w 967045"/>
                  <a:gd name="connsiteY57" fmla="*/ 800374 h 901836"/>
                  <a:gd name="connsiteX58" fmla="*/ 623888 w 967045"/>
                  <a:gd name="connsiteY58" fmla="*/ 805136 h 901836"/>
                  <a:gd name="connsiteX59" fmla="*/ 642938 w 967045"/>
                  <a:gd name="connsiteY59" fmla="*/ 833711 h 901836"/>
                  <a:gd name="connsiteX60" fmla="*/ 690563 w 967045"/>
                  <a:gd name="connsiteY60" fmla="*/ 828949 h 901836"/>
                  <a:gd name="connsiteX61" fmla="*/ 704850 w 967045"/>
                  <a:gd name="connsiteY61" fmla="*/ 824186 h 901836"/>
                  <a:gd name="connsiteX62" fmla="*/ 709613 w 967045"/>
                  <a:gd name="connsiteY62" fmla="*/ 805136 h 901836"/>
                  <a:gd name="connsiteX63" fmla="*/ 719138 w 967045"/>
                  <a:gd name="connsiteY63" fmla="*/ 790849 h 901836"/>
                  <a:gd name="connsiteX64" fmla="*/ 742950 w 967045"/>
                  <a:gd name="connsiteY64" fmla="*/ 738461 h 901836"/>
                  <a:gd name="connsiteX65" fmla="*/ 757238 w 967045"/>
                  <a:gd name="connsiteY65" fmla="*/ 733699 h 901836"/>
                  <a:gd name="connsiteX66" fmla="*/ 771525 w 967045"/>
                  <a:gd name="connsiteY66" fmla="*/ 724174 h 901836"/>
                  <a:gd name="connsiteX67" fmla="*/ 795338 w 967045"/>
                  <a:gd name="connsiteY67" fmla="*/ 714649 h 901836"/>
                  <a:gd name="connsiteX68" fmla="*/ 804863 w 967045"/>
                  <a:gd name="connsiteY68" fmla="*/ 700361 h 901836"/>
                  <a:gd name="connsiteX69" fmla="*/ 819150 w 967045"/>
                  <a:gd name="connsiteY69" fmla="*/ 686074 h 901836"/>
                  <a:gd name="connsiteX70" fmla="*/ 819150 w 967045"/>
                  <a:gd name="connsiteY70" fmla="*/ 643211 h 901836"/>
                  <a:gd name="connsiteX71" fmla="*/ 809625 w 967045"/>
                  <a:gd name="connsiteY71" fmla="*/ 628924 h 901836"/>
                  <a:gd name="connsiteX72" fmla="*/ 790575 w 967045"/>
                  <a:gd name="connsiteY72" fmla="*/ 624161 h 901836"/>
                  <a:gd name="connsiteX73" fmla="*/ 776288 w 967045"/>
                  <a:gd name="connsiteY73" fmla="*/ 614636 h 901836"/>
                  <a:gd name="connsiteX74" fmla="*/ 742950 w 967045"/>
                  <a:gd name="connsiteY74" fmla="*/ 605111 h 901836"/>
                  <a:gd name="connsiteX75" fmla="*/ 719138 w 967045"/>
                  <a:gd name="connsiteY75" fmla="*/ 576536 h 901836"/>
                  <a:gd name="connsiteX76" fmla="*/ 714375 w 967045"/>
                  <a:gd name="connsiteY76" fmla="*/ 557486 h 901836"/>
                  <a:gd name="connsiteX77" fmla="*/ 704850 w 967045"/>
                  <a:gd name="connsiteY77" fmla="*/ 543199 h 901836"/>
                  <a:gd name="connsiteX78" fmla="*/ 666750 w 967045"/>
                  <a:gd name="connsiteY78" fmla="*/ 533674 h 901836"/>
                  <a:gd name="connsiteX79" fmla="*/ 695325 w 967045"/>
                  <a:gd name="connsiteY79" fmla="*/ 547961 h 901836"/>
                  <a:gd name="connsiteX80" fmla="*/ 723900 w 967045"/>
                  <a:gd name="connsiteY80" fmla="*/ 543199 h 901836"/>
                  <a:gd name="connsiteX81" fmla="*/ 776288 w 967045"/>
                  <a:gd name="connsiteY81" fmla="*/ 528911 h 901836"/>
                  <a:gd name="connsiteX82" fmla="*/ 781050 w 967045"/>
                  <a:gd name="connsiteY82" fmla="*/ 547961 h 901836"/>
                  <a:gd name="connsiteX83" fmla="*/ 795338 w 967045"/>
                  <a:gd name="connsiteY83" fmla="*/ 557486 h 901836"/>
                  <a:gd name="connsiteX84" fmla="*/ 804863 w 967045"/>
                  <a:gd name="connsiteY84" fmla="*/ 509861 h 901836"/>
                  <a:gd name="connsiteX85" fmla="*/ 819150 w 967045"/>
                  <a:gd name="connsiteY85" fmla="*/ 500336 h 901836"/>
                  <a:gd name="connsiteX86" fmla="*/ 847725 w 967045"/>
                  <a:gd name="connsiteY86" fmla="*/ 505099 h 901836"/>
                  <a:gd name="connsiteX87" fmla="*/ 885825 w 967045"/>
                  <a:gd name="connsiteY87" fmla="*/ 495574 h 901836"/>
                  <a:gd name="connsiteX88" fmla="*/ 900113 w 967045"/>
                  <a:gd name="connsiteY88" fmla="*/ 486049 h 901836"/>
                  <a:gd name="connsiteX89" fmla="*/ 914400 w 967045"/>
                  <a:gd name="connsiteY89" fmla="*/ 481286 h 901836"/>
                  <a:gd name="connsiteX90" fmla="*/ 938213 w 967045"/>
                  <a:gd name="connsiteY90" fmla="*/ 452711 h 901836"/>
                  <a:gd name="connsiteX91" fmla="*/ 952500 w 967045"/>
                  <a:gd name="connsiteY91" fmla="*/ 443186 h 901836"/>
                  <a:gd name="connsiteX92" fmla="*/ 962025 w 967045"/>
                  <a:gd name="connsiteY92" fmla="*/ 414611 h 901836"/>
                  <a:gd name="connsiteX93" fmla="*/ 966788 w 967045"/>
                  <a:gd name="connsiteY93" fmla="*/ 400324 h 901836"/>
                  <a:gd name="connsiteX94" fmla="*/ 962025 w 967045"/>
                  <a:gd name="connsiteY94" fmla="*/ 366986 h 901836"/>
                  <a:gd name="connsiteX95" fmla="*/ 947738 w 967045"/>
                  <a:gd name="connsiteY95" fmla="*/ 362224 h 901836"/>
                  <a:gd name="connsiteX96" fmla="*/ 914400 w 967045"/>
                  <a:gd name="connsiteY96" fmla="*/ 371749 h 901836"/>
                  <a:gd name="connsiteX97" fmla="*/ 790575 w 967045"/>
                  <a:gd name="connsiteY97" fmla="*/ 366986 h 901836"/>
                  <a:gd name="connsiteX98" fmla="*/ 776288 w 967045"/>
                  <a:gd name="connsiteY98" fmla="*/ 362224 h 901836"/>
                  <a:gd name="connsiteX99" fmla="*/ 747713 w 967045"/>
                  <a:gd name="connsiteY99" fmla="*/ 343174 h 901836"/>
                  <a:gd name="connsiteX100" fmla="*/ 742950 w 967045"/>
                  <a:gd name="connsiteY100" fmla="*/ 309836 h 901836"/>
                  <a:gd name="connsiteX101" fmla="*/ 728663 w 967045"/>
                  <a:gd name="connsiteY101" fmla="*/ 295549 h 901836"/>
                  <a:gd name="connsiteX102" fmla="*/ 719138 w 967045"/>
                  <a:gd name="connsiteY102" fmla="*/ 281261 h 901836"/>
                  <a:gd name="connsiteX103" fmla="*/ 723900 w 967045"/>
                  <a:gd name="connsiteY103" fmla="*/ 266974 h 901836"/>
                  <a:gd name="connsiteX104" fmla="*/ 728663 w 967045"/>
                  <a:gd name="connsiteY104" fmla="*/ 238399 h 901836"/>
                  <a:gd name="connsiteX105" fmla="*/ 709613 w 967045"/>
                  <a:gd name="connsiteY105" fmla="*/ 228874 h 901836"/>
                  <a:gd name="connsiteX106" fmla="*/ 700088 w 967045"/>
                  <a:gd name="connsiteY106" fmla="*/ 214586 h 901836"/>
                  <a:gd name="connsiteX107" fmla="*/ 681038 w 967045"/>
                  <a:gd name="connsiteY107" fmla="*/ 205061 h 901836"/>
                  <a:gd name="connsiteX108" fmla="*/ 638175 w 967045"/>
                  <a:gd name="connsiteY108" fmla="*/ 186011 h 901836"/>
                  <a:gd name="connsiteX109" fmla="*/ 609600 w 967045"/>
                  <a:gd name="connsiteY109" fmla="*/ 176486 h 901836"/>
                  <a:gd name="connsiteX110" fmla="*/ 595313 w 967045"/>
                  <a:gd name="connsiteY110" fmla="*/ 171724 h 901836"/>
                  <a:gd name="connsiteX111" fmla="*/ 566738 w 967045"/>
                  <a:gd name="connsiteY111" fmla="*/ 143149 h 901836"/>
                  <a:gd name="connsiteX112" fmla="*/ 557213 w 967045"/>
                  <a:gd name="connsiteY112" fmla="*/ 114574 h 901836"/>
                  <a:gd name="connsiteX113" fmla="*/ 552450 w 967045"/>
                  <a:gd name="connsiteY113" fmla="*/ 100286 h 901836"/>
                  <a:gd name="connsiteX114" fmla="*/ 523875 w 967045"/>
                  <a:gd name="connsiteY114" fmla="*/ 81236 h 901836"/>
                  <a:gd name="connsiteX115" fmla="*/ 509588 w 967045"/>
                  <a:gd name="connsiteY115" fmla="*/ 71711 h 901836"/>
                  <a:gd name="connsiteX116" fmla="*/ 461963 w 967045"/>
                  <a:gd name="connsiteY116" fmla="*/ 62186 h 901836"/>
                  <a:gd name="connsiteX117" fmla="*/ 447675 w 967045"/>
                  <a:gd name="connsiteY117" fmla="*/ 52661 h 901836"/>
                  <a:gd name="connsiteX118" fmla="*/ 338138 w 967045"/>
                  <a:gd name="connsiteY118" fmla="*/ 47899 h 901836"/>
                  <a:gd name="connsiteX119" fmla="*/ 309563 w 967045"/>
                  <a:gd name="connsiteY119" fmla="*/ 52661 h 901836"/>
                  <a:gd name="connsiteX120" fmla="*/ 295275 w 967045"/>
                  <a:gd name="connsiteY120" fmla="*/ 57424 h 901836"/>
                  <a:gd name="connsiteX121" fmla="*/ 271463 w 967045"/>
                  <a:gd name="connsiteY121" fmla="*/ 24086 h 901836"/>
                  <a:gd name="connsiteX122" fmla="*/ 257175 w 967045"/>
                  <a:gd name="connsiteY122" fmla="*/ 19324 h 901836"/>
                  <a:gd name="connsiteX123" fmla="*/ 242888 w 967045"/>
                  <a:gd name="connsiteY123" fmla="*/ 9799 h 901836"/>
                  <a:gd name="connsiteX124" fmla="*/ 176213 w 967045"/>
                  <a:gd name="connsiteY124" fmla="*/ 9799 h 901836"/>
                  <a:gd name="connsiteX125" fmla="*/ 171450 w 967045"/>
                  <a:gd name="connsiteY125" fmla="*/ 24086 h 901836"/>
                  <a:gd name="connsiteX126" fmla="*/ 152400 w 967045"/>
                  <a:gd name="connsiteY126" fmla="*/ 28849 h 901836"/>
                  <a:gd name="connsiteX127" fmla="*/ 57150 w 967045"/>
                  <a:gd name="connsiteY127" fmla="*/ 33611 h 901836"/>
                  <a:gd name="connsiteX128" fmla="*/ 47625 w 967045"/>
                  <a:gd name="connsiteY128" fmla="*/ 47899 h 901836"/>
                  <a:gd name="connsiteX129" fmla="*/ 42863 w 967045"/>
                  <a:gd name="connsiteY129" fmla="*/ 62186 h 901836"/>
                  <a:gd name="connsiteX130" fmla="*/ 14288 w 967045"/>
                  <a:gd name="connsiteY130" fmla="*/ 81236 h 901836"/>
                  <a:gd name="connsiteX131" fmla="*/ 0 w 967045"/>
                  <a:gd name="connsiteY131" fmla="*/ 90761 h 901836"/>
                  <a:gd name="connsiteX132" fmla="*/ 4763 w 967045"/>
                  <a:gd name="connsiteY132" fmla="*/ 109811 h 901836"/>
                  <a:gd name="connsiteX133" fmla="*/ 14288 w 967045"/>
                  <a:gd name="connsiteY133" fmla="*/ 157436 h 901836"/>
                  <a:gd name="connsiteX134" fmla="*/ 23813 w 967045"/>
                  <a:gd name="connsiteY134" fmla="*/ 171724 h 901836"/>
                  <a:gd name="connsiteX135" fmla="*/ 38100 w 967045"/>
                  <a:gd name="connsiteY135" fmla="*/ 181249 h 901836"/>
                  <a:gd name="connsiteX136" fmla="*/ 42863 w 967045"/>
                  <a:gd name="connsiteY136" fmla="*/ 238399 h 901836"/>
                  <a:gd name="connsiteX137" fmla="*/ 14288 w 967045"/>
                  <a:gd name="connsiteY137" fmla="*/ 247924 h 901836"/>
                  <a:gd name="connsiteX138" fmla="*/ 9525 w 967045"/>
                  <a:gd name="connsiteY138" fmla="*/ 262211 h 901836"/>
                  <a:gd name="connsiteX139" fmla="*/ 47625 w 967045"/>
                  <a:gd name="connsiteY139" fmla="*/ 281261 h 901836"/>
                  <a:gd name="connsiteX140" fmla="*/ 57150 w 967045"/>
                  <a:gd name="connsiteY140" fmla="*/ 295549 h 901836"/>
                  <a:gd name="connsiteX141" fmla="*/ 47625 w 967045"/>
                  <a:gd name="connsiteY141" fmla="*/ 338411 h 901836"/>
                  <a:gd name="connsiteX142" fmla="*/ 52388 w 967045"/>
                  <a:gd name="connsiteY142" fmla="*/ 381274 h 90183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</a:cxnLst>
                <a:rect l="l" t="t" r="r" b="b"/>
                <a:pathLst>
                  <a:path w="967045" h="901836">
                    <a:moveTo>
                      <a:pt x="52388" y="381274"/>
                    </a:moveTo>
                    <a:cubicBezTo>
                      <a:pt x="55563" y="390005"/>
                      <a:pt x="61556" y="388239"/>
                      <a:pt x="66675" y="390799"/>
                    </a:cubicBezTo>
                    <a:cubicBezTo>
                      <a:pt x="90463" y="402692"/>
                      <a:pt x="150190" y="399888"/>
                      <a:pt x="157163" y="400324"/>
                    </a:cubicBezTo>
                    <a:cubicBezTo>
                      <a:pt x="161925" y="405086"/>
                      <a:pt x="168108" y="408763"/>
                      <a:pt x="171450" y="414611"/>
                    </a:cubicBezTo>
                    <a:cubicBezTo>
                      <a:pt x="195244" y="456251"/>
                      <a:pt x="123297" y="429881"/>
                      <a:pt x="242888" y="438424"/>
                    </a:cubicBezTo>
                    <a:cubicBezTo>
                      <a:pt x="241300" y="444774"/>
                      <a:pt x="240703" y="451458"/>
                      <a:pt x="238125" y="457474"/>
                    </a:cubicBezTo>
                    <a:cubicBezTo>
                      <a:pt x="235870" y="462735"/>
                      <a:pt x="231160" y="466642"/>
                      <a:pt x="228600" y="471761"/>
                    </a:cubicBezTo>
                    <a:cubicBezTo>
                      <a:pt x="226355" y="476251"/>
                      <a:pt x="225425" y="481286"/>
                      <a:pt x="223838" y="486049"/>
                    </a:cubicBezTo>
                    <a:cubicBezTo>
                      <a:pt x="225893" y="492213"/>
                      <a:pt x="236046" y="514154"/>
                      <a:pt x="223838" y="519386"/>
                    </a:cubicBezTo>
                    <a:cubicBezTo>
                      <a:pt x="214962" y="523190"/>
                      <a:pt x="204788" y="516211"/>
                      <a:pt x="195263" y="514624"/>
                    </a:cubicBezTo>
                    <a:cubicBezTo>
                      <a:pt x="184150" y="481286"/>
                      <a:pt x="195263" y="489224"/>
                      <a:pt x="171450" y="481286"/>
                    </a:cubicBezTo>
                    <a:cubicBezTo>
                      <a:pt x="168590" y="469846"/>
                      <a:pt x="167442" y="456172"/>
                      <a:pt x="157163" y="447949"/>
                    </a:cubicBezTo>
                    <a:cubicBezTo>
                      <a:pt x="153243" y="444813"/>
                      <a:pt x="147638" y="444774"/>
                      <a:pt x="142875" y="443186"/>
                    </a:cubicBezTo>
                    <a:cubicBezTo>
                      <a:pt x="138113" y="446361"/>
                      <a:pt x="129529" y="447065"/>
                      <a:pt x="128588" y="452711"/>
                    </a:cubicBezTo>
                    <a:cubicBezTo>
                      <a:pt x="124495" y="477270"/>
                      <a:pt x="131248" y="494031"/>
                      <a:pt x="138113" y="514624"/>
                    </a:cubicBezTo>
                    <a:cubicBezTo>
                      <a:pt x="133989" y="515655"/>
                      <a:pt x="105949" y="516972"/>
                      <a:pt x="114300" y="533674"/>
                    </a:cubicBezTo>
                    <a:cubicBezTo>
                      <a:pt x="116545" y="538164"/>
                      <a:pt x="123825" y="536849"/>
                      <a:pt x="128588" y="538436"/>
                    </a:cubicBezTo>
                    <a:cubicBezTo>
                      <a:pt x="133350" y="541611"/>
                      <a:pt x="139299" y="543492"/>
                      <a:pt x="142875" y="547961"/>
                    </a:cubicBezTo>
                    <a:cubicBezTo>
                      <a:pt x="146011" y="551881"/>
                      <a:pt x="151558" y="559113"/>
                      <a:pt x="147638" y="562249"/>
                    </a:cubicBezTo>
                    <a:cubicBezTo>
                      <a:pt x="140098" y="568281"/>
                      <a:pt x="128588" y="565424"/>
                      <a:pt x="119063" y="567011"/>
                    </a:cubicBezTo>
                    <a:cubicBezTo>
                      <a:pt x="115888" y="573361"/>
                      <a:pt x="107293" y="579326"/>
                      <a:pt x="109538" y="586061"/>
                    </a:cubicBezTo>
                    <a:cubicBezTo>
                      <a:pt x="111783" y="592796"/>
                      <a:pt x="123134" y="591041"/>
                      <a:pt x="128588" y="595586"/>
                    </a:cubicBezTo>
                    <a:cubicBezTo>
                      <a:pt x="132985" y="599250"/>
                      <a:pt x="134938" y="605111"/>
                      <a:pt x="138113" y="609874"/>
                    </a:cubicBezTo>
                    <a:cubicBezTo>
                      <a:pt x="133350" y="613049"/>
                      <a:pt x="129525" y="618881"/>
                      <a:pt x="123825" y="619399"/>
                    </a:cubicBezTo>
                    <a:cubicBezTo>
                      <a:pt x="107477" y="620885"/>
                      <a:pt x="83696" y="614129"/>
                      <a:pt x="66675" y="609874"/>
                    </a:cubicBezTo>
                    <a:cubicBezTo>
                      <a:pt x="61913" y="606699"/>
                      <a:pt x="57507" y="602909"/>
                      <a:pt x="52388" y="600349"/>
                    </a:cubicBezTo>
                    <a:cubicBezTo>
                      <a:pt x="33005" y="590657"/>
                      <a:pt x="25115" y="597209"/>
                      <a:pt x="0" y="600349"/>
                    </a:cubicBezTo>
                    <a:cubicBezTo>
                      <a:pt x="1588" y="606699"/>
                      <a:pt x="674" y="614288"/>
                      <a:pt x="4763" y="619399"/>
                    </a:cubicBezTo>
                    <a:cubicBezTo>
                      <a:pt x="7899" y="623319"/>
                      <a:pt x="14560" y="621916"/>
                      <a:pt x="19050" y="624161"/>
                    </a:cubicBezTo>
                    <a:cubicBezTo>
                      <a:pt x="24170" y="626721"/>
                      <a:pt x="28107" y="631361"/>
                      <a:pt x="33338" y="633686"/>
                    </a:cubicBezTo>
                    <a:cubicBezTo>
                      <a:pt x="42513" y="637764"/>
                      <a:pt x="52388" y="640036"/>
                      <a:pt x="61913" y="643211"/>
                    </a:cubicBezTo>
                    <a:lnTo>
                      <a:pt x="76200" y="647974"/>
                    </a:lnTo>
                    <a:lnTo>
                      <a:pt x="90488" y="652736"/>
                    </a:lnTo>
                    <a:cubicBezTo>
                      <a:pt x="98108" y="657816"/>
                      <a:pt x="113030" y="665119"/>
                      <a:pt x="114300" y="676549"/>
                    </a:cubicBezTo>
                    <a:cubicBezTo>
                      <a:pt x="118511" y="714449"/>
                      <a:pt x="116246" y="752820"/>
                      <a:pt x="119063" y="790849"/>
                    </a:cubicBezTo>
                    <a:cubicBezTo>
                      <a:pt x="119434" y="795855"/>
                      <a:pt x="120275" y="801586"/>
                      <a:pt x="123825" y="805136"/>
                    </a:cubicBezTo>
                    <a:cubicBezTo>
                      <a:pt x="127375" y="808686"/>
                      <a:pt x="133623" y="807654"/>
                      <a:pt x="138113" y="809899"/>
                    </a:cubicBezTo>
                    <a:cubicBezTo>
                      <a:pt x="171000" y="826343"/>
                      <a:pt x="131805" y="814276"/>
                      <a:pt x="171450" y="824186"/>
                    </a:cubicBezTo>
                    <a:cubicBezTo>
                      <a:pt x="190055" y="833488"/>
                      <a:pt x="191049" y="830047"/>
                      <a:pt x="200025" y="847999"/>
                    </a:cubicBezTo>
                    <a:cubicBezTo>
                      <a:pt x="202270" y="852489"/>
                      <a:pt x="200868" y="859150"/>
                      <a:pt x="204788" y="862286"/>
                    </a:cubicBezTo>
                    <a:cubicBezTo>
                      <a:pt x="209899" y="866375"/>
                      <a:pt x="217488" y="865461"/>
                      <a:pt x="223838" y="867049"/>
                    </a:cubicBezTo>
                    <a:cubicBezTo>
                      <a:pt x="245470" y="881471"/>
                      <a:pt x="248958" y="888163"/>
                      <a:pt x="285750" y="871811"/>
                    </a:cubicBezTo>
                    <a:cubicBezTo>
                      <a:pt x="290337" y="869772"/>
                      <a:pt x="282206" y="862394"/>
                      <a:pt x="280988" y="857524"/>
                    </a:cubicBezTo>
                    <a:cubicBezTo>
                      <a:pt x="279025" y="849671"/>
                      <a:pt x="277813" y="841649"/>
                      <a:pt x="276225" y="833711"/>
                    </a:cubicBezTo>
                    <a:cubicBezTo>
                      <a:pt x="280988" y="830536"/>
                      <a:pt x="284900" y="823063"/>
                      <a:pt x="290513" y="824186"/>
                    </a:cubicBezTo>
                    <a:cubicBezTo>
                      <a:pt x="298096" y="825703"/>
                      <a:pt x="302373" y="847907"/>
                      <a:pt x="304800" y="852761"/>
                    </a:cubicBezTo>
                    <a:cubicBezTo>
                      <a:pt x="307360" y="857881"/>
                      <a:pt x="312000" y="861818"/>
                      <a:pt x="314325" y="867049"/>
                    </a:cubicBezTo>
                    <a:cubicBezTo>
                      <a:pt x="329786" y="901836"/>
                      <a:pt x="312151" y="891725"/>
                      <a:pt x="338138" y="900386"/>
                    </a:cubicBezTo>
                    <a:cubicBezTo>
                      <a:pt x="346075" y="898799"/>
                      <a:pt x="356682" y="901770"/>
                      <a:pt x="361950" y="895624"/>
                    </a:cubicBezTo>
                    <a:cubicBezTo>
                      <a:pt x="380914" y="873500"/>
                      <a:pt x="350752" y="851088"/>
                      <a:pt x="381000" y="881336"/>
                    </a:cubicBezTo>
                    <a:cubicBezTo>
                      <a:pt x="382588" y="886099"/>
                      <a:pt x="380824" y="894726"/>
                      <a:pt x="385763" y="895624"/>
                    </a:cubicBezTo>
                    <a:cubicBezTo>
                      <a:pt x="400833" y="898364"/>
                      <a:pt x="433938" y="891385"/>
                      <a:pt x="452438" y="886099"/>
                    </a:cubicBezTo>
                    <a:cubicBezTo>
                      <a:pt x="457265" y="884720"/>
                      <a:pt x="461802" y="882321"/>
                      <a:pt x="466725" y="881336"/>
                    </a:cubicBezTo>
                    <a:cubicBezTo>
                      <a:pt x="477732" y="879135"/>
                      <a:pt x="488950" y="878161"/>
                      <a:pt x="500063" y="876574"/>
                    </a:cubicBezTo>
                    <a:cubicBezTo>
                      <a:pt x="510069" y="846553"/>
                      <a:pt x="496067" y="874362"/>
                      <a:pt x="538163" y="857524"/>
                    </a:cubicBezTo>
                    <a:cubicBezTo>
                      <a:pt x="544416" y="855023"/>
                      <a:pt x="547688" y="847999"/>
                      <a:pt x="552450" y="843236"/>
                    </a:cubicBezTo>
                    <a:cubicBezTo>
                      <a:pt x="554038" y="835299"/>
                      <a:pt x="553593" y="826664"/>
                      <a:pt x="557213" y="819424"/>
                    </a:cubicBezTo>
                    <a:cubicBezTo>
                      <a:pt x="568104" y="797641"/>
                      <a:pt x="588467" y="803015"/>
                      <a:pt x="609600" y="800374"/>
                    </a:cubicBezTo>
                    <a:cubicBezTo>
                      <a:pt x="614363" y="801961"/>
                      <a:pt x="621103" y="800959"/>
                      <a:pt x="623888" y="805136"/>
                    </a:cubicBezTo>
                    <a:cubicBezTo>
                      <a:pt x="646876" y="839618"/>
                      <a:pt x="610278" y="822826"/>
                      <a:pt x="642938" y="833711"/>
                    </a:cubicBezTo>
                    <a:cubicBezTo>
                      <a:pt x="658813" y="832124"/>
                      <a:pt x="674794" y="831375"/>
                      <a:pt x="690563" y="828949"/>
                    </a:cubicBezTo>
                    <a:cubicBezTo>
                      <a:pt x="695525" y="828186"/>
                      <a:pt x="701714" y="828106"/>
                      <a:pt x="704850" y="824186"/>
                    </a:cubicBezTo>
                    <a:cubicBezTo>
                      <a:pt x="708939" y="819075"/>
                      <a:pt x="707035" y="811152"/>
                      <a:pt x="709613" y="805136"/>
                    </a:cubicBezTo>
                    <a:cubicBezTo>
                      <a:pt x="711868" y="799875"/>
                      <a:pt x="715963" y="795611"/>
                      <a:pt x="719138" y="790849"/>
                    </a:cubicBezTo>
                    <a:cubicBezTo>
                      <a:pt x="721984" y="776618"/>
                      <a:pt x="725294" y="744345"/>
                      <a:pt x="742950" y="738461"/>
                    </a:cubicBezTo>
                    <a:lnTo>
                      <a:pt x="757238" y="733699"/>
                    </a:lnTo>
                    <a:cubicBezTo>
                      <a:pt x="762000" y="730524"/>
                      <a:pt x="766406" y="726734"/>
                      <a:pt x="771525" y="724174"/>
                    </a:cubicBezTo>
                    <a:cubicBezTo>
                      <a:pt x="779172" y="720351"/>
                      <a:pt x="788381" y="719618"/>
                      <a:pt x="795338" y="714649"/>
                    </a:cubicBezTo>
                    <a:cubicBezTo>
                      <a:pt x="799996" y="711322"/>
                      <a:pt x="801199" y="704758"/>
                      <a:pt x="804863" y="700361"/>
                    </a:cubicBezTo>
                    <a:cubicBezTo>
                      <a:pt x="809175" y="695187"/>
                      <a:pt x="814388" y="690836"/>
                      <a:pt x="819150" y="686074"/>
                    </a:cubicBezTo>
                    <a:cubicBezTo>
                      <a:pt x="825514" y="666983"/>
                      <a:pt x="827532" y="668357"/>
                      <a:pt x="819150" y="643211"/>
                    </a:cubicBezTo>
                    <a:cubicBezTo>
                      <a:pt x="817340" y="637781"/>
                      <a:pt x="814387" y="632099"/>
                      <a:pt x="809625" y="628924"/>
                    </a:cubicBezTo>
                    <a:cubicBezTo>
                      <a:pt x="804179" y="625293"/>
                      <a:pt x="796925" y="625749"/>
                      <a:pt x="790575" y="624161"/>
                    </a:cubicBezTo>
                    <a:cubicBezTo>
                      <a:pt x="785813" y="620986"/>
                      <a:pt x="781407" y="617196"/>
                      <a:pt x="776288" y="614636"/>
                    </a:cubicBezTo>
                    <a:cubicBezTo>
                      <a:pt x="769460" y="611222"/>
                      <a:pt x="749047" y="606635"/>
                      <a:pt x="742950" y="605111"/>
                    </a:cubicBezTo>
                    <a:cubicBezTo>
                      <a:pt x="729753" y="565517"/>
                      <a:pt x="751573" y="621944"/>
                      <a:pt x="719138" y="576536"/>
                    </a:cubicBezTo>
                    <a:cubicBezTo>
                      <a:pt x="715334" y="571210"/>
                      <a:pt x="716953" y="563502"/>
                      <a:pt x="714375" y="557486"/>
                    </a:cubicBezTo>
                    <a:cubicBezTo>
                      <a:pt x="712120" y="552225"/>
                      <a:pt x="709319" y="546775"/>
                      <a:pt x="704850" y="543199"/>
                    </a:cubicBezTo>
                    <a:cubicBezTo>
                      <a:pt x="699966" y="539292"/>
                      <a:pt x="667940" y="533912"/>
                      <a:pt x="666750" y="533674"/>
                    </a:cubicBezTo>
                    <a:cubicBezTo>
                      <a:pt x="673974" y="538490"/>
                      <a:pt x="685466" y="547961"/>
                      <a:pt x="695325" y="547961"/>
                    </a:cubicBezTo>
                    <a:cubicBezTo>
                      <a:pt x="704981" y="547961"/>
                      <a:pt x="714375" y="544786"/>
                      <a:pt x="723900" y="543199"/>
                    </a:cubicBezTo>
                    <a:cubicBezTo>
                      <a:pt x="736019" y="518961"/>
                      <a:pt x="734134" y="507835"/>
                      <a:pt x="776288" y="528911"/>
                    </a:cubicBezTo>
                    <a:cubicBezTo>
                      <a:pt x="782142" y="531838"/>
                      <a:pt x="777419" y="542515"/>
                      <a:pt x="781050" y="547961"/>
                    </a:cubicBezTo>
                    <a:cubicBezTo>
                      <a:pt x="784225" y="552724"/>
                      <a:pt x="790575" y="554311"/>
                      <a:pt x="795338" y="557486"/>
                    </a:cubicBezTo>
                    <a:cubicBezTo>
                      <a:pt x="828473" y="546442"/>
                      <a:pt x="795258" y="562686"/>
                      <a:pt x="804863" y="509861"/>
                    </a:cubicBezTo>
                    <a:cubicBezTo>
                      <a:pt x="805887" y="504230"/>
                      <a:pt x="814388" y="503511"/>
                      <a:pt x="819150" y="500336"/>
                    </a:cubicBezTo>
                    <a:cubicBezTo>
                      <a:pt x="828675" y="501924"/>
                      <a:pt x="838069" y="505099"/>
                      <a:pt x="847725" y="505099"/>
                    </a:cubicBezTo>
                    <a:cubicBezTo>
                      <a:pt x="859217" y="505099"/>
                      <a:pt x="874552" y="499331"/>
                      <a:pt x="885825" y="495574"/>
                    </a:cubicBezTo>
                    <a:cubicBezTo>
                      <a:pt x="890588" y="492399"/>
                      <a:pt x="894993" y="488609"/>
                      <a:pt x="900113" y="486049"/>
                    </a:cubicBezTo>
                    <a:cubicBezTo>
                      <a:pt x="904603" y="483804"/>
                      <a:pt x="910223" y="484071"/>
                      <a:pt x="914400" y="481286"/>
                    </a:cubicBezTo>
                    <a:cubicBezTo>
                      <a:pt x="937809" y="465680"/>
                      <a:pt x="920640" y="470285"/>
                      <a:pt x="938213" y="452711"/>
                    </a:cubicBezTo>
                    <a:cubicBezTo>
                      <a:pt x="942260" y="448664"/>
                      <a:pt x="947738" y="446361"/>
                      <a:pt x="952500" y="443186"/>
                    </a:cubicBezTo>
                    <a:lnTo>
                      <a:pt x="962025" y="414611"/>
                    </a:lnTo>
                    <a:lnTo>
                      <a:pt x="966788" y="400324"/>
                    </a:lnTo>
                    <a:cubicBezTo>
                      <a:pt x="965200" y="389211"/>
                      <a:pt x="967045" y="377026"/>
                      <a:pt x="962025" y="366986"/>
                    </a:cubicBezTo>
                    <a:cubicBezTo>
                      <a:pt x="959780" y="362496"/>
                      <a:pt x="952733" y="361724"/>
                      <a:pt x="947738" y="362224"/>
                    </a:cubicBezTo>
                    <a:cubicBezTo>
                      <a:pt x="936238" y="363374"/>
                      <a:pt x="925513" y="368574"/>
                      <a:pt x="914400" y="371749"/>
                    </a:cubicBezTo>
                    <a:cubicBezTo>
                      <a:pt x="873125" y="370161"/>
                      <a:pt x="831783" y="369828"/>
                      <a:pt x="790575" y="366986"/>
                    </a:cubicBezTo>
                    <a:cubicBezTo>
                      <a:pt x="785567" y="366641"/>
                      <a:pt x="780676" y="364662"/>
                      <a:pt x="776288" y="362224"/>
                    </a:cubicBezTo>
                    <a:cubicBezTo>
                      <a:pt x="766281" y="356665"/>
                      <a:pt x="747713" y="343174"/>
                      <a:pt x="747713" y="343174"/>
                    </a:cubicBezTo>
                    <a:cubicBezTo>
                      <a:pt x="746125" y="332061"/>
                      <a:pt x="747119" y="320259"/>
                      <a:pt x="742950" y="309836"/>
                    </a:cubicBezTo>
                    <a:cubicBezTo>
                      <a:pt x="740449" y="303583"/>
                      <a:pt x="732975" y="300723"/>
                      <a:pt x="728663" y="295549"/>
                    </a:cubicBezTo>
                    <a:cubicBezTo>
                      <a:pt x="724999" y="291152"/>
                      <a:pt x="722313" y="286024"/>
                      <a:pt x="719138" y="281261"/>
                    </a:cubicBezTo>
                    <a:cubicBezTo>
                      <a:pt x="720725" y="276499"/>
                      <a:pt x="721655" y="271464"/>
                      <a:pt x="723900" y="266974"/>
                    </a:cubicBezTo>
                    <a:cubicBezTo>
                      <a:pt x="729162" y="256450"/>
                      <a:pt x="741416" y="251152"/>
                      <a:pt x="728663" y="238399"/>
                    </a:cubicBezTo>
                    <a:cubicBezTo>
                      <a:pt x="723643" y="233379"/>
                      <a:pt x="715963" y="232049"/>
                      <a:pt x="709613" y="228874"/>
                    </a:cubicBezTo>
                    <a:cubicBezTo>
                      <a:pt x="706438" y="224111"/>
                      <a:pt x="704485" y="218250"/>
                      <a:pt x="700088" y="214586"/>
                    </a:cubicBezTo>
                    <a:cubicBezTo>
                      <a:pt x="694634" y="210041"/>
                      <a:pt x="687202" y="208583"/>
                      <a:pt x="681038" y="205061"/>
                    </a:cubicBezTo>
                    <a:cubicBezTo>
                      <a:pt x="649341" y="186949"/>
                      <a:pt x="688063" y="202640"/>
                      <a:pt x="638175" y="186011"/>
                    </a:cubicBezTo>
                    <a:lnTo>
                      <a:pt x="609600" y="176486"/>
                    </a:lnTo>
                    <a:lnTo>
                      <a:pt x="595313" y="171724"/>
                    </a:lnTo>
                    <a:cubicBezTo>
                      <a:pt x="581343" y="161246"/>
                      <a:pt x="573702" y="158817"/>
                      <a:pt x="566738" y="143149"/>
                    </a:cubicBezTo>
                    <a:cubicBezTo>
                      <a:pt x="562660" y="133974"/>
                      <a:pt x="560388" y="124099"/>
                      <a:pt x="557213" y="114574"/>
                    </a:cubicBezTo>
                    <a:cubicBezTo>
                      <a:pt x="555625" y="109811"/>
                      <a:pt x="556627" y="103071"/>
                      <a:pt x="552450" y="100286"/>
                    </a:cubicBezTo>
                    <a:lnTo>
                      <a:pt x="523875" y="81236"/>
                    </a:lnTo>
                    <a:cubicBezTo>
                      <a:pt x="519113" y="78061"/>
                      <a:pt x="515141" y="73099"/>
                      <a:pt x="509588" y="71711"/>
                    </a:cubicBezTo>
                    <a:cubicBezTo>
                      <a:pt x="481170" y="64607"/>
                      <a:pt x="496994" y="68025"/>
                      <a:pt x="461963" y="62186"/>
                    </a:cubicBezTo>
                    <a:cubicBezTo>
                      <a:pt x="457200" y="59011"/>
                      <a:pt x="452795" y="55221"/>
                      <a:pt x="447675" y="52661"/>
                    </a:cubicBezTo>
                    <a:cubicBezTo>
                      <a:pt x="406359" y="32003"/>
                      <a:pt x="402040" y="44348"/>
                      <a:pt x="338138" y="47899"/>
                    </a:cubicBezTo>
                    <a:cubicBezTo>
                      <a:pt x="328613" y="49486"/>
                      <a:pt x="318989" y="50566"/>
                      <a:pt x="309563" y="52661"/>
                    </a:cubicBezTo>
                    <a:cubicBezTo>
                      <a:pt x="304662" y="53750"/>
                      <a:pt x="299765" y="59669"/>
                      <a:pt x="295275" y="57424"/>
                    </a:cubicBezTo>
                    <a:cubicBezTo>
                      <a:pt x="281714" y="50644"/>
                      <a:pt x="282391" y="32828"/>
                      <a:pt x="271463" y="24086"/>
                    </a:cubicBezTo>
                    <a:cubicBezTo>
                      <a:pt x="267543" y="20950"/>
                      <a:pt x="261938" y="20911"/>
                      <a:pt x="257175" y="19324"/>
                    </a:cubicBezTo>
                    <a:cubicBezTo>
                      <a:pt x="252413" y="16149"/>
                      <a:pt x="248149" y="12054"/>
                      <a:pt x="242888" y="9799"/>
                    </a:cubicBezTo>
                    <a:cubicBezTo>
                      <a:pt x="220024" y="0"/>
                      <a:pt x="201921" y="7228"/>
                      <a:pt x="176213" y="9799"/>
                    </a:cubicBezTo>
                    <a:cubicBezTo>
                      <a:pt x="174625" y="14561"/>
                      <a:pt x="175370" y="20950"/>
                      <a:pt x="171450" y="24086"/>
                    </a:cubicBezTo>
                    <a:cubicBezTo>
                      <a:pt x="166339" y="28175"/>
                      <a:pt x="158923" y="28305"/>
                      <a:pt x="152400" y="28849"/>
                    </a:cubicBezTo>
                    <a:cubicBezTo>
                      <a:pt x="120720" y="31489"/>
                      <a:pt x="88900" y="32024"/>
                      <a:pt x="57150" y="33611"/>
                    </a:cubicBezTo>
                    <a:cubicBezTo>
                      <a:pt x="53975" y="38374"/>
                      <a:pt x="50185" y="42779"/>
                      <a:pt x="47625" y="47899"/>
                    </a:cubicBezTo>
                    <a:cubicBezTo>
                      <a:pt x="45380" y="52389"/>
                      <a:pt x="46413" y="58636"/>
                      <a:pt x="42863" y="62186"/>
                    </a:cubicBezTo>
                    <a:cubicBezTo>
                      <a:pt x="34768" y="70281"/>
                      <a:pt x="23813" y="74886"/>
                      <a:pt x="14288" y="81236"/>
                    </a:cubicBezTo>
                    <a:lnTo>
                      <a:pt x="0" y="90761"/>
                    </a:lnTo>
                    <a:cubicBezTo>
                      <a:pt x="1588" y="97111"/>
                      <a:pt x="3592" y="103371"/>
                      <a:pt x="4763" y="109811"/>
                    </a:cubicBezTo>
                    <a:cubicBezTo>
                      <a:pt x="7272" y="123610"/>
                      <a:pt x="7300" y="143460"/>
                      <a:pt x="14288" y="157436"/>
                    </a:cubicBezTo>
                    <a:cubicBezTo>
                      <a:pt x="16848" y="162556"/>
                      <a:pt x="19766" y="167676"/>
                      <a:pt x="23813" y="171724"/>
                    </a:cubicBezTo>
                    <a:cubicBezTo>
                      <a:pt x="27860" y="175771"/>
                      <a:pt x="33338" y="178074"/>
                      <a:pt x="38100" y="181249"/>
                    </a:cubicBezTo>
                    <a:cubicBezTo>
                      <a:pt x="42861" y="195531"/>
                      <a:pt x="56794" y="222477"/>
                      <a:pt x="42863" y="238399"/>
                    </a:cubicBezTo>
                    <a:cubicBezTo>
                      <a:pt x="36252" y="245955"/>
                      <a:pt x="14288" y="247924"/>
                      <a:pt x="14288" y="247924"/>
                    </a:cubicBezTo>
                    <a:cubicBezTo>
                      <a:pt x="12700" y="252686"/>
                      <a:pt x="8700" y="257259"/>
                      <a:pt x="9525" y="262211"/>
                    </a:cubicBezTo>
                    <a:cubicBezTo>
                      <a:pt x="12926" y="282621"/>
                      <a:pt x="32771" y="278786"/>
                      <a:pt x="47625" y="281261"/>
                    </a:cubicBezTo>
                    <a:cubicBezTo>
                      <a:pt x="50800" y="286024"/>
                      <a:pt x="56518" y="289860"/>
                      <a:pt x="57150" y="295549"/>
                    </a:cubicBezTo>
                    <a:cubicBezTo>
                      <a:pt x="61768" y="337109"/>
                      <a:pt x="50137" y="310787"/>
                      <a:pt x="47625" y="338411"/>
                    </a:cubicBezTo>
                    <a:cubicBezTo>
                      <a:pt x="46475" y="351059"/>
                      <a:pt x="49213" y="372543"/>
                      <a:pt x="52388" y="38127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6" name="Полилиния 155"/>
              <p:cNvSpPr/>
              <p:nvPr/>
            </p:nvSpPr>
            <p:spPr>
              <a:xfrm>
                <a:off x="3926238" y="2580761"/>
                <a:ext cx="724025" cy="816259"/>
              </a:xfrm>
              <a:custGeom>
                <a:avLst/>
                <a:gdLst>
                  <a:gd name="connsiteX0" fmla="*/ 4763 w 864968"/>
                  <a:gd name="connsiteY0" fmla="*/ 424824 h 969002"/>
                  <a:gd name="connsiteX1" fmla="*/ 38100 w 864968"/>
                  <a:gd name="connsiteY1" fmla="*/ 405774 h 969002"/>
                  <a:gd name="connsiteX2" fmla="*/ 28575 w 864968"/>
                  <a:gd name="connsiteY2" fmla="*/ 391487 h 969002"/>
                  <a:gd name="connsiteX3" fmla="*/ 0 w 864968"/>
                  <a:gd name="connsiteY3" fmla="*/ 372437 h 969002"/>
                  <a:gd name="connsiteX4" fmla="*/ 4763 w 864968"/>
                  <a:gd name="connsiteY4" fmla="*/ 353387 h 969002"/>
                  <a:gd name="connsiteX5" fmla="*/ 19050 w 864968"/>
                  <a:gd name="connsiteY5" fmla="*/ 343862 h 969002"/>
                  <a:gd name="connsiteX6" fmla="*/ 33338 w 864968"/>
                  <a:gd name="connsiteY6" fmla="*/ 329574 h 969002"/>
                  <a:gd name="connsiteX7" fmla="*/ 38100 w 864968"/>
                  <a:gd name="connsiteY7" fmla="*/ 315287 h 969002"/>
                  <a:gd name="connsiteX8" fmla="*/ 28575 w 864968"/>
                  <a:gd name="connsiteY8" fmla="*/ 272424 h 969002"/>
                  <a:gd name="connsiteX9" fmla="*/ 38100 w 864968"/>
                  <a:gd name="connsiteY9" fmla="*/ 258137 h 969002"/>
                  <a:gd name="connsiteX10" fmla="*/ 71438 w 864968"/>
                  <a:gd name="connsiteY10" fmla="*/ 262899 h 969002"/>
                  <a:gd name="connsiteX11" fmla="*/ 128588 w 864968"/>
                  <a:gd name="connsiteY11" fmla="*/ 258137 h 969002"/>
                  <a:gd name="connsiteX12" fmla="*/ 147638 w 864968"/>
                  <a:gd name="connsiteY12" fmla="*/ 253374 h 969002"/>
                  <a:gd name="connsiteX13" fmla="*/ 161925 w 864968"/>
                  <a:gd name="connsiteY13" fmla="*/ 239087 h 969002"/>
                  <a:gd name="connsiteX14" fmla="*/ 180975 w 864968"/>
                  <a:gd name="connsiteY14" fmla="*/ 229562 h 969002"/>
                  <a:gd name="connsiteX15" fmla="*/ 185738 w 864968"/>
                  <a:gd name="connsiteY15" fmla="*/ 153362 h 969002"/>
                  <a:gd name="connsiteX16" fmla="*/ 200025 w 864968"/>
                  <a:gd name="connsiteY16" fmla="*/ 148599 h 969002"/>
                  <a:gd name="connsiteX17" fmla="*/ 209550 w 864968"/>
                  <a:gd name="connsiteY17" fmla="*/ 120024 h 969002"/>
                  <a:gd name="connsiteX18" fmla="*/ 214313 w 864968"/>
                  <a:gd name="connsiteY18" fmla="*/ 105737 h 969002"/>
                  <a:gd name="connsiteX19" fmla="*/ 219075 w 864968"/>
                  <a:gd name="connsiteY19" fmla="*/ 72399 h 969002"/>
                  <a:gd name="connsiteX20" fmla="*/ 223838 w 864968"/>
                  <a:gd name="connsiteY20" fmla="*/ 58112 h 969002"/>
                  <a:gd name="connsiteX21" fmla="*/ 209550 w 864968"/>
                  <a:gd name="connsiteY21" fmla="*/ 43824 h 969002"/>
                  <a:gd name="connsiteX22" fmla="*/ 171450 w 864968"/>
                  <a:gd name="connsiteY22" fmla="*/ 34299 h 969002"/>
                  <a:gd name="connsiteX23" fmla="*/ 157163 w 864968"/>
                  <a:gd name="connsiteY23" fmla="*/ 24774 h 969002"/>
                  <a:gd name="connsiteX24" fmla="*/ 171450 w 864968"/>
                  <a:gd name="connsiteY24" fmla="*/ 15249 h 969002"/>
                  <a:gd name="connsiteX25" fmla="*/ 209550 w 864968"/>
                  <a:gd name="connsiteY25" fmla="*/ 5724 h 969002"/>
                  <a:gd name="connsiteX26" fmla="*/ 223838 w 864968"/>
                  <a:gd name="connsiteY26" fmla="*/ 962 h 969002"/>
                  <a:gd name="connsiteX27" fmla="*/ 261938 w 864968"/>
                  <a:gd name="connsiteY27" fmla="*/ 5724 h 969002"/>
                  <a:gd name="connsiteX28" fmla="*/ 271463 w 864968"/>
                  <a:gd name="connsiteY28" fmla="*/ 24774 h 969002"/>
                  <a:gd name="connsiteX29" fmla="*/ 285750 w 864968"/>
                  <a:gd name="connsiteY29" fmla="*/ 34299 h 969002"/>
                  <a:gd name="connsiteX30" fmla="*/ 300038 w 864968"/>
                  <a:gd name="connsiteY30" fmla="*/ 62874 h 969002"/>
                  <a:gd name="connsiteX31" fmla="*/ 304800 w 864968"/>
                  <a:gd name="connsiteY31" fmla="*/ 77162 h 969002"/>
                  <a:gd name="connsiteX32" fmla="*/ 347663 w 864968"/>
                  <a:gd name="connsiteY32" fmla="*/ 100974 h 969002"/>
                  <a:gd name="connsiteX33" fmla="*/ 376238 w 864968"/>
                  <a:gd name="connsiteY33" fmla="*/ 120024 h 969002"/>
                  <a:gd name="connsiteX34" fmla="*/ 390525 w 864968"/>
                  <a:gd name="connsiteY34" fmla="*/ 124787 h 969002"/>
                  <a:gd name="connsiteX35" fmla="*/ 423863 w 864968"/>
                  <a:gd name="connsiteY35" fmla="*/ 143837 h 969002"/>
                  <a:gd name="connsiteX36" fmla="*/ 442913 w 864968"/>
                  <a:gd name="connsiteY36" fmla="*/ 148599 h 969002"/>
                  <a:gd name="connsiteX37" fmla="*/ 471488 w 864968"/>
                  <a:gd name="connsiteY37" fmla="*/ 143837 h 969002"/>
                  <a:gd name="connsiteX38" fmla="*/ 495300 w 864968"/>
                  <a:gd name="connsiteY38" fmla="*/ 134312 h 969002"/>
                  <a:gd name="connsiteX39" fmla="*/ 500063 w 864968"/>
                  <a:gd name="connsiteY39" fmla="*/ 148599 h 969002"/>
                  <a:gd name="connsiteX40" fmla="*/ 528638 w 864968"/>
                  <a:gd name="connsiteY40" fmla="*/ 167649 h 969002"/>
                  <a:gd name="connsiteX41" fmla="*/ 533400 w 864968"/>
                  <a:gd name="connsiteY41" fmla="*/ 205749 h 969002"/>
                  <a:gd name="connsiteX42" fmla="*/ 547688 w 864968"/>
                  <a:gd name="connsiteY42" fmla="*/ 210512 h 969002"/>
                  <a:gd name="connsiteX43" fmla="*/ 576263 w 864968"/>
                  <a:gd name="connsiteY43" fmla="*/ 224799 h 969002"/>
                  <a:gd name="connsiteX44" fmla="*/ 590550 w 864968"/>
                  <a:gd name="connsiteY44" fmla="*/ 234324 h 969002"/>
                  <a:gd name="connsiteX45" fmla="*/ 609600 w 864968"/>
                  <a:gd name="connsiteY45" fmla="*/ 262899 h 969002"/>
                  <a:gd name="connsiteX46" fmla="*/ 638175 w 864968"/>
                  <a:gd name="connsiteY46" fmla="*/ 281949 h 969002"/>
                  <a:gd name="connsiteX47" fmla="*/ 652463 w 864968"/>
                  <a:gd name="connsiteY47" fmla="*/ 286712 h 969002"/>
                  <a:gd name="connsiteX48" fmla="*/ 681038 w 864968"/>
                  <a:gd name="connsiteY48" fmla="*/ 305762 h 969002"/>
                  <a:gd name="connsiteX49" fmla="*/ 695325 w 864968"/>
                  <a:gd name="connsiteY49" fmla="*/ 315287 h 969002"/>
                  <a:gd name="connsiteX50" fmla="*/ 704850 w 864968"/>
                  <a:gd name="connsiteY50" fmla="*/ 329574 h 969002"/>
                  <a:gd name="connsiteX51" fmla="*/ 714375 w 864968"/>
                  <a:gd name="connsiteY51" fmla="*/ 362912 h 969002"/>
                  <a:gd name="connsiteX52" fmla="*/ 733425 w 864968"/>
                  <a:gd name="connsiteY52" fmla="*/ 396249 h 969002"/>
                  <a:gd name="connsiteX53" fmla="*/ 738188 w 864968"/>
                  <a:gd name="connsiteY53" fmla="*/ 410537 h 969002"/>
                  <a:gd name="connsiteX54" fmla="*/ 747713 w 864968"/>
                  <a:gd name="connsiteY54" fmla="*/ 491499 h 969002"/>
                  <a:gd name="connsiteX55" fmla="*/ 757238 w 864968"/>
                  <a:gd name="connsiteY55" fmla="*/ 510549 h 969002"/>
                  <a:gd name="connsiteX56" fmla="*/ 766763 w 864968"/>
                  <a:gd name="connsiteY56" fmla="*/ 539124 h 969002"/>
                  <a:gd name="connsiteX57" fmla="*/ 781050 w 864968"/>
                  <a:gd name="connsiteY57" fmla="*/ 572462 h 969002"/>
                  <a:gd name="connsiteX58" fmla="*/ 785813 w 864968"/>
                  <a:gd name="connsiteY58" fmla="*/ 596274 h 969002"/>
                  <a:gd name="connsiteX59" fmla="*/ 790575 w 864968"/>
                  <a:gd name="connsiteY59" fmla="*/ 615324 h 969002"/>
                  <a:gd name="connsiteX60" fmla="*/ 800100 w 864968"/>
                  <a:gd name="connsiteY60" fmla="*/ 653424 h 969002"/>
                  <a:gd name="connsiteX61" fmla="*/ 838200 w 864968"/>
                  <a:gd name="connsiteY61" fmla="*/ 705812 h 969002"/>
                  <a:gd name="connsiteX62" fmla="*/ 862013 w 864968"/>
                  <a:gd name="connsiteY62" fmla="*/ 753437 h 969002"/>
                  <a:gd name="connsiteX63" fmla="*/ 857250 w 864968"/>
                  <a:gd name="connsiteY63" fmla="*/ 796299 h 969002"/>
                  <a:gd name="connsiteX64" fmla="*/ 828675 w 864968"/>
                  <a:gd name="connsiteY64" fmla="*/ 805824 h 969002"/>
                  <a:gd name="connsiteX65" fmla="*/ 800100 w 864968"/>
                  <a:gd name="connsiteY65" fmla="*/ 815349 h 969002"/>
                  <a:gd name="connsiteX66" fmla="*/ 785813 w 864968"/>
                  <a:gd name="connsiteY66" fmla="*/ 820112 h 969002"/>
                  <a:gd name="connsiteX67" fmla="*/ 752475 w 864968"/>
                  <a:gd name="connsiteY67" fmla="*/ 829637 h 969002"/>
                  <a:gd name="connsiteX68" fmla="*/ 723900 w 864968"/>
                  <a:gd name="connsiteY68" fmla="*/ 843924 h 969002"/>
                  <a:gd name="connsiteX69" fmla="*/ 728663 w 864968"/>
                  <a:gd name="connsiteY69" fmla="*/ 872499 h 969002"/>
                  <a:gd name="connsiteX70" fmla="*/ 714375 w 864968"/>
                  <a:gd name="connsiteY70" fmla="*/ 877262 h 969002"/>
                  <a:gd name="connsiteX71" fmla="*/ 681038 w 864968"/>
                  <a:gd name="connsiteY71" fmla="*/ 901074 h 969002"/>
                  <a:gd name="connsiteX72" fmla="*/ 671513 w 864968"/>
                  <a:gd name="connsiteY72" fmla="*/ 939174 h 969002"/>
                  <a:gd name="connsiteX73" fmla="*/ 642938 w 864968"/>
                  <a:gd name="connsiteY73" fmla="*/ 953462 h 969002"/>
                  <a:gd name="connsiteX74" fmla="*/ 585788 w 864968"/>
                  <a:gd name="connsiteY74" fmla="*/ 824874 h 969002"/>
                  <a:gd name="connsiteX75" fmla="*/ 557213 w 864968"/>
                  <a:gd name="connsiteY75" fmla="*/ 815349 h 969002"/>
                  <a:gd name="connsiteX76" fmla="*/ 542925 w 864968"/>
                  <a:gd name="connsiteY76" fmla="*/ 810587 h 969002"/>
                  <a:gd name="connsiteX77" fmla="*/ 485775 w 864968"/>
                  <a:gd name="connsiteY77" fmla="*/ 815349 h 969002"/>
                  <a:gd name="connsiteX78" fmla="*/ 457200 w 864968"/>
                  <a:gd name="connsiteY78" fmla="*/ 824874 h 969002"/>
                  <a:gd name="connsiteX79" fmla="*/ 400050 w 864968"/>
                  <a:gd name="connsiteY79" fmla="*/ 834399 h 969002"/>
                  <a:gd name="connsiteX80" fmla="*/ 371475 w 864968"/>
                  <a:gd name="connsiteY80" fmla="*/ 848687 h 969002"/>
                  <a:gd name="connsiteX81" fmla="*/ 357188 w 864968"/>
                  <a:gd name="connsiteY81" fmla="*/ 853449 h 969002"/>
                  <a:gd name="connsiteX82" fmla="*/ 333375 w 864968"/>
                  <a:gd name="connsiteY82" fmla="*/ 848687 h 969002"/>
                  <a:gd name="connsiteX83" fmla="*/ 342900 w 864968"/>
                  <a:gd name="connsiteY83" fmla="*/ 820112 h 969002"/>
                  <a:gd name="connsiteX84" fmla="*/ 352425 w 864968"/>
                  <a:gd name="connsiteY84" fmla="*/ 782012 h 969002"/>
                  <a:gd name="connsiteX85" fmla="*/ 347663 w 864968"/>
                  <a:gd name="connsiteY85" fmla="*/ 767724 h 969002"/>
                  <a:gd name="connsiteX86" fmla="*/ 333375 w 864968"/>
                  <a:gd name="connsiteY86" fmla="*/ 762962 h 969002"/>
                  <a:gd name="connsiteX87" fmla="*/ 323850 w 864968"/>
                  <a:gd name="connsiteY87" fmla="*/ 734387 h 969002"/>
                  <a:gd name="connsiteX88" fmla="*/ 319088 w 864968"/>
                  <a:gd name="connsiteY88" fmla="*/ 720099 h 969002"/>
                  <a:gd name="connsiteX89" fmla="*/ 314325 w 864968"/>
                  <a:gd name="connsiteY89" fmla="*/ 696287 h 969002"/>
                  <a:gd name="connsiteX90" fmla="*/ 285750 w 864968"/>
                  <a:gd name="connsiteY90" fmla="*/ 686762 h 969002"/>
                  <a:gd name="connsiteX91" fmla="*/ 271463 w 864968"/>
                  <a:gd name="connsiteY91" fmla="*/ 677237 h 969002"/>
                  <a:gd name="connsiteX92" fmla="*/ 242888 w 864968"/>
                  <a:gd name="connsiteY92" fmla="*/ 667712 h 969002"/>
                  <a:gd name="connsiteX93" fmla="*/ 228600 w 864968"/>
                  <a:gd name="connsiteY93" fmla="*/ 662949 h 969002"/>
                  <a:gd name="connsiteX94" fmla="*/ 200025 w 864968"/>
                  <a:gd name="connsiteY94" fmla="*/ 653424 h 969002"/>
                  <a:gd name="connsiteX95" fmla="*/ 185738 w 864968"/>
                  <a:gd name="connsiteY95" fmla="*/ 643899 h 969002"/>
                  <a:gd name="connsiteX96" fmla="*/ 171450 w 864968"/>
                  <a:gd name="connsiteY96" fmla="*/ 615324 h 969002"/>
                  <a:gd name="connsiteX97" fmla="*/ 166688 w 864968"/>
                  <a:gd name="connsiteY97" fmla="*/ 601037 h 969002"/>
                  <a:gd name="connsiteX98" fmla="*/ 138113 w 864968"/>
                  <a:gd name="connsiteY98" fmla="*/ 581987 h 969002"/>
                  <a:gd name="connsiteX99" fmla="*/ 123825 w 864968"/>
                  <a:gd name="connsiteY99" fmla="*/ 572462 h 969002"/>
                  <a:gd name="connsiteX100" fmla="*/ 109538 w 864968"/>
                  <a:gd name="connsiteY100" fmla="*/ 562937 h 969002"/>
                  <a:gd name="connsiteX101" fmla="*/ 90488 w 864968"/>
                  <a:gd name="connsiteY101" fmla="*/ 553412 h 969002"/>
                  <a:gd name="connsiteX102" fmla="*/ 80963 w 864968"/>
                  <a:gd name="connsiteY102" fmla="*/ 539124 h 969002"/>
                  <a:gd name="connsiteX103" fmla="*/ 76200 w 864968"/>
                  <a:gd name="connsiteY103" fmla="*/ 524837 h 969002"/>
                  <a:gd name="connsiteX104" fmla="*/ 61913 w 864968"/>
                  <a:gd name="connsiteY104" fmla="*/ 510549 h 969002"/>
                  <a:gd name="connsiteX105" fmla="*/ 57150 w 864968"/>
                  <a:gd name="connsiteY105" fmla="*/ 491499 h 969002"/>
                  <a:gd name="connsiteX106" fmla="*/ 33338 w 864968"/>
                  <a:gd name="connsiteY106" fmla="*/ 458162 h 969002"/>
                  <a:gd name="connsiteX107" fmla="*/ 19050 w 864968"/>
                  <a:gd name="connsiteY107" fmla="*/ 448637 h 969002"/>
                  <a:gd name="connsiteX108" fmla="*/ 4763 w 864968"/>
                  <a:gd name="connsiteY108" fmla="*/ 424824 h 96900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</a:cxnLst>
                <a:rect l="l" t="t" r="r" b="b"/>
                <a:pathLst>
                  <a:path w="864968" h="969002">
                    <a:moveTo>
                      <a:pt x="4763" y="424824"/>
                    </a:moveTo>
                    <a:cubicBezTo>
                      <a:pt x="7938" y="417680"/>
                      <a:pt x="38100" y="423994"/>
                      <a:pt x="38100" y="405774"/>
                    </a:cubicBezTo>
                    <a:cubicBezTo>
                      <a:pt x="38100" y="400050"/>
                      <a:pt x="32883" y="395256"/>
                      <a:pt x="28575" y="391487"/>
                    </a:cubicBezTo>
                    <a:cubicBezTo>
                      <a:pt x="19960" y="383949"/>
                      <a:pt x="0" y="372437"/>
                      <a:pt x="0" y="372437"/>
                    </a:cubicBezTo>
                    <a:cubicBezTo>
                      <a:pt x="1588" y="366087"/>
                      <a:pt x="1132" y="358833"/>
                      <a:pt x="4763" y="353387"/>
                    </a:cubicBezTo>
                    <a:cubicBezTo>
                      <a:pt x="7938" y="348625"/>
                      <a:pt x="14653" y="347526"/>
                      <a:pt x="19050" y="343862"/>
                    </a:cubicBezTo>
                    <a:cubicBezTo>
                      <a:pt x="24224" y="339550"/>
                      <a:pt x="28575" y="334337"/>
                      <a:pt x="33338" y="329574"/>
                    </a:cubicBezTo>
                    <a:cubicBezTo>
                      <a:pt x="34925" y="324812"/>
                      <a:pt x="38100" y="320307"/>
                      <a:pt x="38100" y="315287"/>
                    </a:cubicBezTo>
                    <a:cubicBezTo>
                      <a:pt x="38100" y="298521"/>
                      <a:pt x="33487" y="287159"/>
                      <a:pt x="28575" y="272424"/>
                    </a:cubicBezTo>
                    <a:cubicBezTo>
                      <a:pt x="31750" y="267662"/>
                      <a:pt x="32513" y="259379"/>
                      <a:pt x="38100" y="258137"/>
                    </a:cubicBezTo>
                    <a:cubicBezTo>
                      <a:pt x="49058" y="255702"/>
                      <a:pt x="60213" y="262899"/>
                      <a:pt x="71438" y="262899"/>
                    </a:cubicBezTo>
                    <a:cubicBezTo>
                      <a:pt x="90554" y="262899"/>
                      <a:pt x="109538" y="259724"/>
                      <a:pt x="128588" y="258137"/>
                    </a:cubicBezTo>
                    <a:cubicBezTo>
                      <a:pt x="134938" y="256549"/>
                      <a:pt x="141955" y="256621"/>
                      <a:pt x="147638" y="253374"/>
                    </a:cubicBezTo>
                    <a:cubicBezTo>
                      <a:pt x="153486" y="250032"/>
                      <a:pt x="156445" y="243002"/>
                      <a:pt x="161925" y="239087"/>
                    </a:cubicBezTo>
                    <a:cubicBezTo>
                      <a:pt x="167702" y="234961"/>
                      <a:pt x="174625" y="232737"/>
                      <a:pt x="180975" y="229562"/>
                    </a:cubicBezTo>
                    <a:cubicBezTo>
                      <a:pt x="182563" y="204162"/>
                      <a:pt x="179909" y="178135"/>
                      <a:pt x="185738" y="153362"/>
                    </a:cubicBezTo>
                    <a:cubicBezTo>
                      <a:pt x="186888" y="148475"/>
                      <a:pt x="197107" y="152684"/>
                      <a:pt x="200025" y="148599"/>
                    </a:cubicBezTo>
                    <a:cubicBezTo>
                      <a:pt x="205861" y="140429"/>
                      <a:pt x="206375" y="129549"/>
                      <a:pt x="209550" y="120024"/>
                    </a:cubicBezTo>
                    <a:lnTo>
                      <a:pt x="214313" y="105737"/>
                    </a:lnTo>
                    <a:cubicBezTo>
                      <a:pt x="215900" y="94624"/>
                      <a:pt x="216874" y="83406"/>
                      <a:pt x="219075" y="72399"/>
                    </a:cubicBezTo>
                    <a:cubicBezTo>
                      <a:pt x="220060" y="67476"/>
                      <a:pt x="225425" y="62874"/>
                      <a:pt x="223838" y="58112"/>
                    </a:cubicBezTo>
                    <a:cubicBezTo>
                      <a:pt x="221708" y="51722"/>
                      <a:pt x="215154" y="47560"/>
                      <a:pt x="209550" y="43824"/>
                    </a:cubicBezTo>
                    <a:cubicBezTo>
                      <a:pt x="203276" y="39641"/>
                      <a:pt x="174881" y="34985"/>
                      <a:pt x="171450" y="34299"/>
                    </a:cubicBezTo>
                    <a:cubicBezTo>
                      <a:pt x="166688" y="31124"/>
                      <a:pt x="157163" y="30498"/>
                      <a:pt x="157163" y="24774"/>
                    </a:cubicBezTo>
                    <a:cubicBezTo>
                      <a:pt x="157163" y="19050"/>
                      <a:pt x="166331" y="17809"/>
                      <a:pt x="171450" y="15249"/>
                    </a:cubicBezTo>
                    <a:cubicBezTo>
                      <a:pt x="182332" y="9808"/>
                      <a:pt x="198690" y="8439"/>
                      <a:pt x="209550" y="5724"/>
                    </a:cubicBezTo>
                    <a:cubicBezTo>
                      <a:pt x="214420" y="4506"/>
                      <a:pt x="219075" y="2549"/>
                      <a:pt x="223838" y="962"/>
                    </a:cubicBezTo>
                    <a:cubicBezTo>
                      <a:pt x="236538" y="2549"/>
                      <a:pt x="250490" y="0"/>
                      <a:pt x="261938" y="5724"/>
                    </a:cubicBezTo>
                    <a:cubicBezTo>
                      <a:pt x="268288" y="8899"/>
                      <a:pt x="266918" y="19320"/>
                      <a:pt x="271463" y="24774"/>
                    </a:cubicBezTo>
                    <a:cubicBezTo>
                      <a:pt x="275127" y="29171"/>
                      <a:pt x="280988" y="31124"/>
                      <a:pt x="285750" y="34299"/>
                    </a:cubicBezTo>
                    <a:cubicBezTo>
                      <a:pt x="297725" y="70220"/>
                      <a:pt x="281570" y="25937"/>
                      <a:pt x="300038" y="62874"/>
                    </a:cubicBezTo>
                    <a:cubicBezTo>
                      <a:pt x="302283" y="67364"/>
                      <a:pt x="301250" y="73612"/>
                      <a:pt x="304800" y="77162"/>
                    </a:cubicBezTo>
                    <a:cubicBezTo>
                      <a:pt x="321176" y="93539"/>
                      <a:pt x="329696" y="94986"/>
                      <a:pt x="347663" y="100974"/>
                    </a:cubicBezTo>
                    <a:cubicBezTo>
                      <a:pt x="357188" y="107324"/>
                      <a:pt x="365378" y="116403"/>
                      <a:pt x="376238" y="120024"/>
                    </a:cubicBezTo>
                    <a:cubicBezTo>
                      <a:pt x="381000" y="121612"/>
                      <a:pt x="386035" y="122542"/>
                      <a:pt x="390525" y="124787"/>
                    </a:cubicBezTo>
                    <a:cubicBezTo>
                      <a:pt x="418150" y="138600"/>
                      <a:pt x="390478" y="131318"/>
                      <a:pt x="423863" y="143837"/>
                    </a:cubicBezTo>
                    <a:cubicBezTo>
                      <a:pt x="429992" y="146135"/>
                      <a:pt x="436563" y="147012"/>
                      <a:pt x="442913" y="148599"/>
                    </a:cubicBezTo>
                    <a:cubicBezTo>
                      <a:pt x="452438" y="147012"/>
                      <a:pt x="462851" y="148155"/>
                      <a:pt x="471488" y="143837"/>
                    </a:cubicBezTo>
                    <a:cubicBezTo>
                      <a:pt x="498569" y="130297"/>
                      <a:pt x="462628" y="123420"/>
                      <a:pt x="495300" y="134312"/>
                    </a:cubicBezTo>
                    <a:cubicBezTo>
                      <a:pt x="496888" y="139074"/>
                      <a:pt x="496513" y="145049"/>
                      <a:pt x="500063" y="148599"/>
                    </a:cubicBezTo>
                    <a:cubicBezTo>
                      <a:pt x="508158" y="156694"/>
                      <a:pt x="528638" y="167649"/>
                      <a:pt x="528638" y="167649"/>
                    </a:cubicBezTo>
                    <a:cubicBezTo>
                      <a:pt x="530225" y="180349"/>
                      <a:pt x="528202" y="194053"/>
                      <a:pt x="533400" y="205749"/>
                    </a:cubicBezTo>
                    <a:cubicBezTo>
                      <a:pt x="535439" y="210337"/>
                      <a:pt x="543198" y="208267"/>
                      <a:pt x="547688" y="210512"/>
                    </a:cubicBezTo>
                    <a:cubicBezTo>
                      <a:pt x="584610" y="228973"/>
                      <a:pt x="540356" y="212832"/>
                      <a:pt x="576263" y="224799"/>
                    </a:cubicBezTo>
                    <a:cubicBezTo>
                      <a:pt x="581025" y="227974"/>
                      <a:pt x="586974" y="229855"/>
                      <a:pt x="590550" y="234324"/>
                    </a:cubicBezTo>
                    <a:cubicBezTo>
                      <a:pt x="616726" y="267044"/>
                      <a:pt x="565895" y="228906"/>
                      <a:pt x="609600" y="262899"/>
                    </a:cubicBezTo>
                    <a:cubicBezTo>
                      <a:pt x="618636" y="269927"/>
                      <a:pt x="627315" y="278329"/>
                      <a:pt x="638175" y="281949"/>
                    </a:cubicBezTo>
                    <a:cubicBezTo>
                      <a:pt x="642938" y="283537"/>
                      <a:pt x="648074" y="284274"/>
                      <a:pt x="652463" y="286712"/>
                    </a:cubicBezTo>
                    <a:cubicBezTo>
                      <a:pt x="662470" y="292271"/>
                      <a:pt x="671513" y="299412"/>
                      <a:pt x="681038" y="305762"/>
                    </a:cubicBezTo>
                    <a:lnTo>
                      <a:pt x="695325" y="315287"/>
                    </a:lnTo>
                    <a:cubicBezTo>
                      <a:pt x="698500" y="320049"/>
                      <a:pt x="702290" y="324455"/>
                      <a:pt x="704850" y="329574"/>
                    </a:cubicBezTo>
                    <a:cubicBezTo>
                      <a:pt x="710610" y="341094"/>
                      <a:pt x="709794" y="350697"/>
                      <a:pt x="714375" y="362912"/>
                    </a:cubicBezTo>
                    <a:cubicBezTo>
                      <a:pt x="726897" y="396306"/>
                      <a:pt x="719609" y="368618"/>
                      <a:pt x="733425" y="396249"/>
                    </a:cubicBezTo>
                    <a:cubicBezTo>
                      <a:pt x="735670" y="400739"/>
                      <a:pt x="736600" y="405774"/>
                      <a:pt x="738188" y="410537"/>
                    </a:cubicBezTo>
                    <a:cubicBezTo>
                      <a:pt x="739157" y="422162"/>
                      <a:pt x="741091" y="471635"/>
                      <a:pt x="747713" y="491499"/>
                    </a:cubicBezTo>
                    <a:cubicBezTo>
                      <a:pt x="749958" y="498234"/>
                      <a:pt x="754601" y="503957"/>
                      <a:pt x="757238" y="510549"/>
                    </a:cubicBezTo>
                    <a:cubicBezTo>
                      <a:pt x="760967" y="519871"/>
                      <a:pt x="763034" y="529802"/>
                      <a:pt x="766763" y="539124"/>
                    </a:cubicBezTo>
                    <a:cubicBezTo>
                      <a:pt x="775853" y="561850"/>
                      <a:pt x="775938" y="552015"/>
                      <a:pt x="781050" y="572462"/>
                    </a:cubicBezTo>
                    <a:cubicBezTo>
                      <a:pt x="783013" y="580315"/>
                      <a:pt x="784057" y="588372"/>
                      <a:pt x="785813" y="596274"/>
                    </a:cubicBezTo>
                    <a:cubicBezTo>
                      <a:pt x="787233" y="602664"/>
                      <a:pt x="789155" y="608934"/>
                      <a:pt x="790575" y="615324"/>
                    </a:cubicBezTo>
                    <a:cubicBezTo>
                      <a:pt x="791376" y="618926"/>
                      <a:pt x="795846" y="647043"/>
                      <a:pt x="800100" y="653424"/>
                    </a:cubicBezTo>
                    <a:cubicBezTo>
                      <a:pt x="821777" y="685940"/>
                      <a:pt x="817935" y="645017"/>
                      <a:pt x="838200" y="705812"/>
                    </a:cubicBezTo>
                    <a:cubicBezTo>
                      <a:pt x="850235" y="741917"/>
                      <a:pt x="841701" y="726355"/>
                      <a:pt x="862013" y="753437"/>
                    </a:cubicBezTo>
                    <a:cubicBezTo>
                      <a:pt x="860425" y="767724"/>
                      <a:pt x="864968" y="784171"/>
                      <a:pt x="857250" y="796299"/>
                    </a:cubicBezTo>
                    <a:cubicBezTo>
                      <a:pt x="851860" y="804769"/>
                      <a:pt x="838200" y="802649"/>
                      <a:pt x="828675" y="805824"/>
                    </a:cubicBezTo>
                    <a:lnTo>
                      <a:pt x="800100" y="815349"/>
                    </a:lnTo>
                    <a:cubicBezTo>
                      <a:pt x="795338" y="816936"/>
                      <a:pt x="790683" y="818895"/>
                      <a:pt x="785813" y="820112"/>
                    </a:cubicBezTo>
                    <a:cubicBezTo>
                      <a:pt x="779705" y="821639"/>
                      <a:pt x="759310" y="826219"/>
                      <a:pt x="752475" y="829637"/>
                    </a:cubicBezTo>
                    <a:cubicBezTo>
                      <a:pt x="715553" y="848098"/>
                      <a:pt x="759807" y="831957"/>
                      <a:pt x="723900" y="843924"/>
                    </a:cubicBezTo>
                    <a:cubicBezTo>
                      <a:pt x="725488" y="853449"/>
                      <a:pt x="731316" y="863214"/>
                      <a:pt x="728663" y="872499"/>
                    </a:cubicBezTo>
                    <a:cubicBezTo>
                      <a:pt x="727284" y="877326"/>
                      <a:pt x="718989" y="875284"/>
                      <a:pt x="714375" y="877262"/>
                    </a:cubicBezTo>
                    <a:cubicBezTo>
                      <a:pt x="692435" y="886665"/>
                      <a:pt x="697372" y="884740"/>
                      <a:pt x="681038" y="901074"/>
                    </a:cubicBezTo>
                    <a:cubicBezTo>
                      <a:pt x="680802" y="902256"/>
                      <a:pt x="675417" y="934294"/>
                      <a:pt x="671513" y="939174"/>
                    </a:cubicBezTo>
                    <a:cubicBezTo>
                      <a:pt x="664799" y="947566"/>
                      <a:pt x="652349" y="950325"/>
                      <a:pt x="642938" y="953462"/>
                    </a:cubicBezTo>
                    <a:cubicBezTo>
                      <a:pt x="536426" y="943778"/>
                      <a:pt x="621820" y="969002"/>
                      <a:pt x="585788" y="824874"/>
                    </a:cubicBezTo>
                    <a:cubicBezTo>
                      <a:pt x="583353" y="815134"/>
                      <a:pt x="566738" y="818524"/>
                      <a:pt x="557213" y="815349"/>
                    </a:cubicBezTo>
                    <a:lnTo>
                      <a:pt x="542925" y="810587"/>
                    </a:lnTo>
                    <a:cubicBezTo>
                      <a:pt x="523875" y="812174"/>
                      <a:pt x="504631" y="812206"/>
                      <a:pt x="485775" y="815349"/>
                    </a:cubicBezTo>
                    <a:cubicBezTo>
                      <a:pt x="475871" y="817000"/>
                      <a:pt x="466940" y="822439"/>
                      <a:pt x="457200" y="824874"/>
                    </a:cubicBezTo>
                    <a:cubicBezTo>
                      <a:pt x="425733" y="832741"/>
                      <a:pt x="444645" y="828825"/>
                      <a:pt x="400050" y="834399"/>
                    </a:cubicBezTo>
                    <a:cubicBezTo>
                      <a:pt x="364133" y="846373"/>
                      <a:pt x="408411" y="830219"/>
                      <a:pt x="371475" y="848687"/>
                    </a:cubicBezTo>
                    <a:cubicBezTo>
                      <a:pt x="366985" y="850932"/>
                      <a:pt x="361950" y="851862"/>
                      <a:pt x="357188" y="853449"/>
                    </a:cubicBezTo>
                    <a:cubicBezTo>
                      <a:pt x="349250" y="851862"/>
                      <a:pt x="336564" y="856127"/>
                      <a:pt x="333375" y="848687"/>
                    </a:cubicBezTo>
                    <a:cubicBezTo>
                      <a:pt x="329420" y="839459"/>
                      <a:pt x="340465" y="829852"/>
                      <a:pt x="342900" y="820112"/>
                    </a:cubicBezTo>
                    <a:lnTo>
                      <a:pt x="352425" y="782012"/>
                    </a:lnTo>
                    <a:cubicBezTo>
                      <a:pt x="350838" y="777249"/>
                      <a:pt x="351213" y="771274"/>
                      <a:pt x="347663" y="767724"/>
                    </a:cubicBezTo>
                    <a:cubicBezTo>
                      <a:pt x="344113" y="764174"/>
                      <a:pt x="336293" y="767047"/>
                      <a:pt x="333375" y="762962"/>
                    </a:cubicBezTo>
                    <a:cubicBezTo>
                      <a:pt x="327539" y="754792"/>
                      <a:pt x="327025" y="743912"/>
                      <a:pt x="323850" y="734387"/>
                    </a:cubicBezTo>
                    <a:cubicBezTo>
                      <a:pt x="322263" y="729624"/>
                      <a:pt x="320073" y="725022"/>
                      <a:pt x="319088" y="720099"/>
                    </a:cubicBezTo>
                    <a:cubicBezTo>
                      <a:pt x="317500" y="712162"/>
                      <a:pt x="320049" y="702011"/>
                      <a:pt x="314325" y="696287"/>
                    </a:cubicBezTo>
                    <a:cubicBezTo>
                      <a:pt x="307225" y="689188"/>
                      <a:pt x="285750" y="686762"/>
                      <a:pt x="285750" y="686762"/>
                    </a:cubicBezTo>
                    <a:cubicBezTo>
                      <a:pt x="280988" y="683587"/>
                      <a:pt x="276693" y="679562"/>
                      <a:pt x="271463" y="677237"/>
                    </a:cubicBezTo>
                    <a:cubicBezTo>
                      <a:pt x="262288" y="673159"/>
                      <a:pt x="252413" y="670887"/>
                      <a:pt x="242888" y="667712"/>
                    </a:cubicBezTo>
                    <a:lnTo>
                      <a:pt x="228600" y="662949"/>
                    </a:lnTo>
                    <a:cubicBezTo>
                      <a:pt x="228596" y="662948"/>
                      <a:pt x="200028" y="653426"/>
                      <a:pt x="200025" y="653424"/>
                    </a:cubicBezTo>
                    <a:lnTo>
                      <a:pt x="185738" y="643899"/>
                    </a:lnTo>
                    <a:cubicBezTo>
                      <a:pt x="173764" y="607982"/>
                      <a:pt x="189918" y="652260"/>
                      <a:pt x="171450" y="615324"/>
                    </a:cubicBezTo>
                    <a:cubicBezTo>
                      <a:pt x="169205" y="610834"/>
                      <a:pt x="170238" y="604587"/>
                      <a:pt x="166688" y="601037"/>
                    </a:cubicBezTo>
                    <a:cubicBezTo>
                      <a:pt x="158593" y="592942"/>
                      <a:pt x="147638" y="588337"/>
                      <a:pt x="138113" y="581987"/>
                    </a:cubicBezTo>
                    <a:lnTo>
                      <a:pt x="123825" y="572462"/>
                    </a:lnTo>
                    <a:cubicBezTo>
                      <a:pt x="119063" y="569287"/>
                      <a:pt x="114657" y="565497"/>
                      <a:pt x="109538" y="562937"/>
                    </a:cubicBezTo>
                    <a:lnTo>
                      <a:pt x="90488" y="553412"/>
                    </a:lnTo>
                    <a:cubicBezTo>
                      <a:pt x="87313" y="548649"/>
                      <a:pt x="83523" y="544244"/>
                      <a:pt x="80963" y="539124"/>
                    </a:cubicBezTo>
                    <a:cubicBezTo>
                      <a:pt x="78718" y="534634"/>
                      <a:pt x="78985" y="529014"/>
                      <a:pt x="76200" y="524837"/>
                    </a:cubicBezTo>
                    <a:cubicBezTo>
                      <a:pt x="72464" y="519233"/>
                      <a:pt x="66675" y="515312"/>
                      <a:pt x="61913" y="510549"/>
                    </a:cubicBezTo>
                    <a:cubicBezTo>
                      <a:pt x="60325" y="504199"/>
                      <a:pt x="59728" y="497515"/>
                      <a:pt x="57150" y="491499"/>
                    </a:cubicBezTo>
                    <a:cubicBezTo>
                      <a:pt x="55123" y="486768"/>
                      <a:pt x="34556" y="459380"/>
                      <a:pt x="33338" y="458162"/>
                    </a:cubicBezTo>
                    <a:cubicBezTo>
                      <a:pt x="29291" y="454115"/>
                      <a:pt x="23520" y="452213"/>
                      <a:pt x="19050" y="448637"/>
                    </a:cubicBezTo>
                    <a:cubicBezTo>
                      <a:pt x="15544" y="445832"/>
                      <a:pt x="1588" y="431968"/>
                      <a:pt x="4763" y="424824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7" name="Полилиния 156"/>
              <p:cNvSpPr/>
              <p:nvPr/>
            </p:nvSpPr>
            <p:spPr>
              <a:xfrm>
                <a:off x="2911007" y="2160687"/>
                <a:ext cx="558477" cy="670925"/>
              </a:xfrm>
              <a:custGeom>
                <a:avLst/>
                <a:gdLst>
                  <a:gd name="connsiteX0" fmla="*/ 501650 w 666750"/>
                  <a:gd name="connsiteY0" fmla="*/ 85725 h 796925"/>
                  <a:gd name="connsiteX1" fmla="*/ 492125 w 666750"/>
                  <a:gd name="connsiteY1" fmla="*/ 88900 h 796925"/>
                  <a:gd name="connsiteX2" fmla="*/ 482600 w 666750"/>
                  <a:gd name="connsiteY2" fmla="*/ 95250 h 796925"/>
                  <a:gd name="connsiteX3" fmla="*/ 469900 w 666750"/>
                  <a:gd name="connsiteY3" fmla="*/ 98425 h 796925"/>
                  <a:gd name="connsiteX4" fmla="*/ 450850 w 666750"/>
                  <a:gd name="connsiteY4" fmla="*/ 104775 h 796925"/>
                  <a:gd name="connsiteX5" fmla="*/ 393700 w 666750"/>
                  <a:gd name="connsiteY5" fmla="*/ 66675 h 796925"/>
                  <a:gd name="connsiteX6" fmla="*/ 396875 w 666750"/>
                  <a:gd name="connsiteY6" fmla="*/ 57150 h 796925"/>
                  <a:gd name="connsiteX7" fmla="*/ 412750 w 666750"/>
                  <a:gd name="connsiteY7" fmla="*/ 12700 h 796925"/>
                  <a:gd name="connsiteX8" fmla="*/ 422275 w 666750"/>
                  <a:gd name="connsiteY8" fmla="*/ 6350 h 796925"/>
                  <a:gd name="connsiteX9" fmla="*/ 434975 w 666750"/>
                  <a:gd name="connsiteY9" fmla="*/ 0 h 796925"/>
                  <a:gd name="connsiteX10" fmla="*/ 355600 w 666750"/>
                  <a:gd name="connsiteY10" fmla="*/ 3175 h 796925"/>
                  <a:gd name="connsiteX11" fmla="*/ 368300 w 666750"/>
                  <a:gd name="connsiteY11" fmla="*/ 31750 h 796925"/>
                  <a:gd name="connsiteX12" fmla="*/ 371475 w 666750"/>
                  <a:gd name="connsiteY12" fmla="*/ 44450 h 796925"/>
                  <a:gd name="connsiteX13" fmla="*/ 336550 w 666750"/>
                  <a:gd name="connsiteY13" fmla="*/ 63500 h 796925"/>
                  <a:gd name="connsiteX14" fmla="*/ 333375 w 666750"/>
                  <a:gd name="connsiteY14" fmla="*/ 104775 h 796925"/>
                  <a:gd name="connsiteX15" fmla="*/ 330200 w 666750"/>
                  <a:gd name="connsiteY15" fmla="*/ 127000 h 796925"/>
                  <a:gd name="connsiteX16" fmla="*/ 327025 w 666750"/>
                  <a:gd name="connsiteY16" fmla="*/ 152400 h 796925"/>
                  <a:gd name="connsiteX17" fmla="*/ 317500 w 666750"/>
                  <a:gd name="connsiteY17" fmla="*/ 234950 h 796925"/>
                  <a:gd name="connsiteX18" fmla="*/ 307975 w 666750"/>
                  <a:gd name="connsiteY18" fmla="*/ 247650 h 796925"/>
                  <a:gd name="connsiteX19" fmla="*/ 298450 w 666750"/>
                  <a:gd name="connsiteY19" fmla="*/ 250825 h 796925"/>
                  <a:gd name="connsiteX20" fmla="*/ 282575 w 666750"/>
                  <a:gd name="connsiteY20" fmla="*/ 247650 h 796925"/>
                  <a:gd name="connsiteX21" fmla="*/ 279400 w 666750"/>
                  <a:gd name="connsiteY21" fmla="*/ 238125 h 796925"/>
                  <a:gd name="connsiteX22" fmla="*/ 263525 w 666750"/>
                  <a:gd name="connsiteY22" fmla="*/ 222250 h 796925"/>
                  <a:gd name="connsiteX23" fmla="*/ 241300 w 666750"/>
                  <a:gd name="connsiteY23" fmla="*/ 225425 h 796925"/>
                  <a:gd name="connsiteX24" fmla="*/ 244475 w 666750"/>
                  <a:gd name="connsiteY24" fmla="*/ 254000 h 796925"/>
                  <a:gd name="connsiteX25" fmla="*/ 250825 w 666750"/>
                  <a:gd name="connsiteY25" fmla="*/ 273050 h 796925"/>
                  <a:gd name="connsiteX26" fmla="*/ 247650 w 666750"/>
                  <a:gd name="connsiteY26" fmla="*/ 295275 h 796925"/>
                  <a:gd name="connsiteX27" fmla="*/ 238125 w 666750"/>
                  <a:gd name="connsiteY27" fmla="*/ 292100 h 796925"/>
                  <a:gd name="connsiteX28" fmla="*/ 203200 w 666750"/>
                  <a:gd name="connsiteY28" fmla="*/ 285750 h 796925"/>
                  <a:gd name="connsiteX29" fmla="*/ 193675 w 666750"/>
                  <a:gd name="connsiteY29" fmla="*/ 282575 h 796925"/>
                  <a:gd name="connsiteX30" fmla="*/ 187325 w 666750"/>
                  <a:gd name="connsiteY30" fmla="*/ 273050 h 796925"/>
                  <a:gd name="connsiteX31" fmla="*/ 184150 w 666750"/>
                  <a:gd name="connsiteY31" fmla="*/ 263525 h 796925"/>
                  <a:gd name="connsiteX32" fmla="*/ 168275 w 666750"/>
                  <a:gd name="connsiteY32" fmla="*/ 247650 h 796925"/>
                  <a:gd name="connsiteX33" fmla="*/ 155575 w 666750"/>
                  <a:gd name="connsiteY33" fmla="*/ 244475 h 796925"/>
                  <a:gd name="connsiteX34" fmla="*/ 139700 w 666750"/>
                  <a:gd name="connsiteY34" fmla="*/ 228600 h 796925"/>
                  <a:gd name="connsiteX35" fmla="*/ 133350 w 666750"/>
                  <a:gd name="connsiteY35" fmla="*/ 203200 h 796925"/>
                  <a:gd name="connsiteX36" fmla="*/ 130175 w 666750"/>
                  <a:gd name="connsiteY36" fmla="*/ 190500 h 796925"/>
                  <a:gd name="connsiteX37" fmla="*/ 120650 w 666750"/>
                  <a:gd name="connsiteY37" fmla="*/ 180975 h 796925"/>
                  <a:gd name="connsiteX38" fmla="*/ 101600 w 666750"/>
                  <a:gd name="connsiteY38" fmla="*/ 174625 h 796925"/>
                  <a:gd name="connsiteX39" fmla="*/ 44450 w 666750"/>
                  <a:gd name="connsiteY39" fmla="*/ 177800 h 796925"/>
                  <a:gd name="connsiteX40" fmla="*/ 47625 w 666750"/>
                  <a:gd name="connsiteY40" fmla="*/ 206375 h 796925"/>
                  <a:gd name="connsiteX41" fmla="*/ 50800 w 666750"/>
                  <a:gd name="connsiteY41" fmla="*/ 215900 h 796925"/>
                  <a:gd name="connsiteX42" fmla="*/ 60325 w 666750"/>
                  <a:gd name="connsiteY42" fmla="*/ 219075 h 796925"/>
                  <a:gd name="connsiteX43" fmla="*/ 57150 w 666750"/>
                  <a:gd name="connsiteY43" fmla="*/ 238125 h 796925"/>
                  <a:gd name="connsiteX44" fmla="*/ 44450 w 666750"/>
                  <a:gd name="connsiteY44" fmla="*/ 241300 h 796925"/>
                  <a:gd name="connsiteX45" fmla="*/ 19050 w 666750"/>
                  <a:gd name="connsiteY45" fmla="*/ 244475 h 796925"/>
                  <a:gd name="connsiteX46" fmla="*/ 15875 w 666750"/>
                  <a:gd name="connsiteY46" fmla="*/ 276225 h 796925"/>
                  <a:gd name="connsiteX47" fmla="*/ 9525 w 666750"/>
                  <a:gd name="connsiteY47" fmla="*/ 295275 h 796925"/>
                  <a:gd name="connsiteX48" fmla="*/ 3175 w 666750"/>
                  <a:gd name="connsiteY48" fmla="*/ 317500 h 796925"/>
                  <a:gd name="connsiteX49" fmla="*/ 0 w 666750"/>
                  <a:gd name="connsiteY49" fmla="*/ 327025 h 796925"/>
                  <a:gd name="connsiteX50" fmla="*/ 19050 w 666750"/>
                  <a:gd name="connsiteY50" fmla="*/ 333375 h 796925"/>
                  <a:gd name="connsiteX51" fmla="*/ 28575 w 666750"/>
                  <a:gd name="connsiteY51" fmla="*/ 336550 h 796925"/>
                  <a:gd name="connsiteX52" fmla="*/ 41275 w 666750"/>
                  <a:gd name="connsiteY52" fmla="*/ 339725 h 796925"/>
                  <a:gd name="connsiteX53" fmla="*/ 57150 w 666750"/>
                  <a:gd name="connsiteY53" fmla="*/ 355600 h 796925"/>
                  <a:gd name="connsiteX54" fmla="*/ 60325 w 666750"/>
                  <a:gd name="connsiteY54" fmla="*/ 368300 h 796925"/>
                  <a:gd name="connsiteX55" fmla="*/ 66675 w 666750"/>
                  <a:gd name="connsiteY55" fmla="*/ 377825 h 796925"/>
                  <a:gd name="connsiteX56" fmla="*/ 73025 w 666750"/>
                  <a:gd name="connsiteY56" fmla="*/ 396875 h 796925"/>
                  <a:gd name="connsiteX57" fmla="*/ 92075 w 666750"/>
                  <a:gd name="connsiteY57" fmla="*/ 406400 h 796925"/>
                  <a:gd name="connsiteX58" fmla="*/ 98425 w 666750"/>
                  <a:gd name="connsiteY58" fmla="*/ 422275 h 796925"/>
                  <a:gd name="connsiteX59" fmla="*/ 101600 w 666750"/>
                  <a:gd name="connsiteY59" fmla="*/ 431800 h 796925"/>
                  <a:gd name="connsiteX60" fmla="*/ 111125 w 666750"/>
                  <a:gd name="connsiteY60" fmla="*/ 441325 h 796925"/>
                  <a:gd name="connsiteX61" fmla="*/ 114300 w 666750"/>
                  <a:gd name="connsiteY61" fmla="*/ 454025 h 796925"/>
                  <a:gd name="connsiteX62" fmla="*/ 120650 w 666750"/>
                  <a:gd name="connsiteY62" fmla="*/ 473075 h 796925"/>
                  <a:gd name="connsiteX63" fmla="*/ 123825 w 666750"/>
                  <a:gd name="connsiteY63" fmla="*/ 482600 h 796925"/>
                  <a:gd name="connsiteX64" fmla="*/ 127000 w 666750"/>
                  <a:gd name="connsiteY64" fmla="*/ 495300 h 796925"/>
                  <a:gd name="connsiteX65" fmla="*/ 123825 w 666750"/>
                  <a:gd name="connsiteY65" fmla="*/ 514350 h 796925"/>
                  <a:gd name="connsiteX66" fmla="*/ 111125 w 666750"/>
                  <a:gd name="connsiteY66" fmla="*/ 517525 h 796925"/>
                  <a:gd name="connsiteX67" fmla="*/ 101600 w 666750"/>
                  <a:gd name="connsiteY67" fmla="*/ 523875 h 796925"/>
                  <a:gd name="connsiteX68" fmla="*/ 98425 w 666750"/>
                  <a:gd name="connsiteY68" fmla="*/ 533400 h 796925"/>
                  <a:gd name="connsiteX69" fmla="*/ 117475 w 666750"/>
                  <a:gd name="connsiteY69" fmla="*/ 546100 h 796925"/>
                  <a:gd name="connsiteX70" fmla="*/ 127000 w 666750"/>
                  <a:gd name="connsiteY70" fmla="*/ 549275 h 796925"/>
                  <a:gd name="connsiteX71" fmla="*/ 146050 w 666750"/>
                  <a:gd name="connsiteY71" fmla="*/ 584200 h 796925"/>
                  <a:gd name="connsiteX72" fmla="*/ 165100 w 666750"/>
                  <a:gd name="connsiteY72" fmla="*/ 600075 h 796925"/>
                  <a:gd name="connsiteX73" fmla="*/ 180975 w 666750"/>
                  <a:gd name="connsiteY73" fmla="*/ 622300 h 796925"/>
                  <a:gd name="connsiteX74" fmla="*/ 190500 w 666750"/>
                  <a:gd name="connsiteY74" fmla="*/ 628650 h 796925"/>
                  <a:gd name="connsiteX75" fmla="*/ 193675 w 666750"/>
                  <a:gd name="connsiteY75" fmla="*/ 638175 h 796925"/>
                  <a:gd name="connsiteX76" fmla="*/ 215900 w 666750"/>
                  <a:gd name="connsiteY76" fmla="*/ 638175 h 796925"/>
                  <a:gd name="connsiteX77" fmla="*/ 238125 w 666750"/>
                  <a:gd name="connsiteY77" fmla="*/ 625475 h 796925"/>
                  <a:gd name="connsiteX78" fmla="*/ 260350 w 666750"/>
                  <a:gd name="connsiteY78" fmla="*/ 619125 h 796925"/>
                  <a:gd name="connsiteX79" fmla="*/ 269875 w 666750"/>
                  <a:gd name="connsiteY79" fmla="*/ 615950 h 796925"/>
                  <a:gd name="connsiteX80" fmla="*/ 298450 w 666750"/>
                  <a:gd name="connsiteY80" fmla="*/ 609600 h 796925"/>
                  <a:gd name="connsiteX81" fmla="*/ 317500 w 666750"/>
                  <a:gd name="connsiteY81" fmla="*/ 615950 h 796925"/>
                  <a:gd name="connsiteX82" fmla="*/ 320675 w 666750"/>
                  <a:gd name="connsiteY82" fmla="*/ 625475 h 796925"/>
                  <a:gd name="connsiteX83" fmla="*/ 317500 w 666750"/>
                  <a:gd name="connsiteY83" fmla="*/ 641350 h 796925"/>
                  <a:gd name="connsiteX84" fmla="*/ 298450 w 666750"/>
                  <a:gd name="connsiteY84" fmla="*/ 650875 h 796925"/>
                  <a:gd name="connsiteX85" fmla="*/ 314325 w 666750"/>
                  <a:gd name="connsiteY85" fmla="*/ 688975 h 796925"/>
                  <a:gd name="connsiteX86" fmla="*/ 327025 w 666750"/>
                  <a:gd name="connsiteY86" fmla="*/ 695325 h 796925"/>
                  <a:gd name="connsiteX87" fmla="*/ 330200 w 666750"/>
                  <a:gd name="connsiteY87" fmla="*/ 708025 h 796925"/>
                  <a:gd name="connsiteX88" fmla="*/ 333375 w 666750"/>
                  <a:gd name="connsiteY88" fmla="*/ 742950 h 796925"/>
                  <a:gd name="connsiteX89" fmla="*/ 339725 w 666750"/>
                  <a:gd name="connsiteY89" fmla="*/ 762000 h 796925"/>
                  <a:gd name="connsiteX90" fmla="*/ 342900 w 666750"/>
                  <a:gd name="connsiteY90" fmla="*/ 774700 h 796925"/>
                  <a:gd name="connsiteX91" fmla="*/ 365125 w 666750"/>
                  <a:gd name="connsiteY91" fmla="*/ 771525 h 796925"/>
                  <a:gd name="connsiteX92" fmla="*/ 374650 w 666750"/>
                  <a:gd name="connsiteY92" fmla="*/ 768350 h 796925"/>
                  <a:gd name="connsiteX93" fmla="*/ 428625 w 666750"/>
                  <a:gd name="connsiteY93" fmla="*/ 771525 h 796925"/>
                  <a:gd name="connsiteX94" fmla="*/ 438150 w 666750"/>
                  <a:gd name="connsiteY94" fmla="*/ 781050 h 796925"/>
                  <a:gd name="connsiteX95" fmla="*/ 441325 w 666750"/>
                  <a:gd name="connsiteY95" fmla="*/ 790575 h 796925"/>
                  <a:gd name="connsiteX96" fmla="*/ 450850 w 666750"/>
                  <a:gd name="connsiteY96" fmla="*/ 796925 h 796925"/>
                  <a:gd name="connsiteX97" fmla="*/ 479425 w 666750"/>
                  <a:gd name="connsiteY97" fmla="*/ 793750 h 796925"/>
                  <a:gd name="connsiteX98" fmla="*/ 488950 w 666750"/>
                  <a:gd name="connsiteY98" fmla="*/ 790575 h 796925"/>
                  <a:gd name="connsiteX99" fmla="*/ 501650 w 666750"/>
                  <a:gd name="connsiteY99" fmla="*/ 787400 h 796925"/>
                  <a:gd name="connsiteX100" fmla="*/ 508000 w 666750"/>
                  <a:gd name="connsiteY100" fmla="*/ 777875 h 796925"/>
                  <a:gd name="connsiteX101" fmla="*/ 517525 w 666750"/>
                  <a:gd name="connsiteY101" fmla="*/ 771525 h 796925"/>
                  <a:gd name="connsiteX102" fmla="*/ 533400 w 666750"/>
                  <a:gd name="connsiteY102" fmla="*/ 742950 h 796925"/>
                  <a:gd name="connsiteX103" fmla="*/ 536575 w 666750"/>
                  <a:gd name="connsiteY103" fmla="*/ 727075 h 796925"/>
                  <a:gd name="connsiteX104" fmla="*/ 533400 w 666750"/>
                  <a:gd name="connsiteY104" fmla="*/ 708025 h 796925"/>
                  <a:gd name="connsiteX105" fmla="*/ 492125 w 666750"/>
                  <a:gd name="connsiteY105" fmla="*/ 704850 h 796925"/>
                  <a:gd name="connsiteX106" fmla="*/ 473075 w 666750"/>
                  <a:gd name="connsiteY106" fmla="*/ 711200 h 796925"/>
                  <a:gd name="connsiteX107" fmla="*/ 463550 w 666750"/>
                  <a:gd name="connsiteY107" fmla="*/ 714375 h 796925"/>
                  <a:gd name="connsiteX108" fmla="*/ 428625 w 666750"/>
                  <a:gd name="connsiteY108" fmla="*/ 711200 h 796925"/>
                  <a:gd name="connsiteX109" fmla="*/ 422275 w 666750"/>
                  <a:gd name="connsiteY109" fmla="*/ 679450 h 796925"/>
                  <a:gd name="connsiteX110" fmla="*/ 441325 w 666750"/>
                  <a:gd name="connsiteY110" fmla="*/ 673100 h 796925"/>
                  <a:gd name="connsiteX111" fmla="*/ 463550 w 666750"/>
                  <a:gd name="connsiteY111" fmla="*/ 669925 h 796925"/>
                  <a:gd name="connsiteX112" fmla="*/ 476250 w 666750"/>
                  <a:gd name="connsiteY112" fmla="*/ 666750 h 796925"/>
                  <a:gd name="connsiteX113" fmla="*/ 498475 w 666750"/>
                  <a:gd name="connsiteY113" fmla="*/ 657225 h 796925"/>
                  <a:gd name="connsiteX114" fmla="*/ 527050 w 666750"/>
                  <a:gd name="connsiteY114" fmla="*/ 635000 h 796925"/>
                  <a:gd name="connsiteX115" fmla="*/ 530225 w 666750"/>
                  <a:gd name="connsiteY115" fmla="*/ 625475 h 796925"/>
                  <a:gd name="connsiteX116" fmla="*/ 539750 w 666750"/>
                  <a:gd name="connsiteY116" fmla="*/ 615950 h 796925"/>
                  <a:gd name="connsiteX117" fmla="*/ 549275 w 666750"/>
                  <a:gd name="connsiteY117" fmla="*/ 612775 h 796925"/>
                  <a:gd name="connsiteX118" fmla="*/ 603250 w 666750"/>
                  <a:gd name="connsiteY118" fmla="*/ 609600 h 796925"/>
                  <a:gd name="connsiteX119" fmla="*/ 615950 w 666750"/>
                  <a:gd name="connsiteY119" fmla="*/ 606425 h 796925"/>
                  <a:gd name="connsiteX120" fmla="*/ 635000 w 666750"/>
                  <a:gd name="connsiteY120" fmla="*/ 600075 h 796925"/>
                  <a:gd name="connsiteX121" fmla="*/ 657225 w 666750"/>
                  <a:gd name="connsiteY121" fmla="*/ 596900 h 796925"/>
                  <a:gd name="connsiteX122" fmla="*/ 666750 w 666750"/>
                  <a:gd name="connsiteY122" fmla="*/ 577850 h 796925"/>
                  <a:gd name="connsiteX123" fmla="*/ 663575 w 666750"/>
                  <a:gd name="connsiteY123" fmla="*/ 558800 h 796925"/>
                  <a:gd name="connsiteX124" fmla="*/ 650875 w 666750"/>
                  <a:gd name="connsiteY124" fmla="*/ 530225 h 796925"/>
                  <a:gd name="connsiteX125" fmla="*/ 641350 w 666750"/>
                  <a:gd name="connsiteY125" fmla="*/ 523875 h 796925"/>
                  <a:gd name="connsiteX126" fmla="*/ 631825 w 666750"/>
                  <a:gd name="connsiteY126" fmla="*/ 514350 h 796925"/>
                  <a:gd name="connsiteX127" fmla="*/ 628650 w 666750"/>
                  <a:gd name="connsiteY127" fmla="*/ 504825 h 796925"/>
                  <a:gd name="connsiteX128" fmla="*/ 619125 w 666750"/>
                  <a:gd name="connsiteY128" fmla="*/ 498475 h 796925"/>
                  <a:gd name="connsiteX129" fmla="*/ 609600 w 666750"/>
                  <a:gd name="connsiteY129" fmla="*/ 488950 h 796925"/>
                  <a:gd name="connsiteX130" fmla="*/ 606425 w 666750"/>
                  <a:gd name="connsiteY130" fmla="*/ 479425 h 796925"/>
                  <a:gd name="connsiteX131" fmla="*/ 587375 w 666750"/>
                  <a:gd name="connsiteY131" fmla="*/ 473075 h 796925"/>
                  <a:gd name="connsiteX132" fmla="*/ 581025 w 666750"/>
                  <a:gd name="connsiteY132" fmla="*/ 460375 h 796925"/>
                  <a:gd name="connsiteX133" fmla="*/ 574675 w 666750"/>
                  <a:gd name="connsiteY133" fmla="*/ 450850 h 796925"/>
                  <a:gd name="connsiteX134" fmla="*/ 571500 w 666750"/>
                  <a:gd name="connsiteY134" fmla="*/ 441325 h 796925"/>
                  <a:gd name="connsiteX135" fmla="*/ 574675 w 666750"/>
                  <a:gd name="connsiteY135" fmla="*/ 406400 h 796925"/>
                  <a:gd name="connsiteX136" fmla="*/ 577850 w 666750"/>
                  <a:gd name="connsiteY136" fmla="*/ 396875 h 796925"/>
                  <a:gd name="connsiteX137" fmla="*/ 600075 w 666750"/>
                  <a:gd name="connsiteY137" fmla="*/ 371475 h 796925"/>
                  <a:gd name="connsiteX138" fmla="*/ 609600 w 666750"/>
                  <a:gd name="connsiteY138" fmla="*/ 368300 h 796925"/>
                  <a:gd name="connsiteX139" fmla="*/ 615950 w 666750"/>
                  <a:gd name="connsiteY139" fmla="*/ 358775 h 796925"/>
                  <a:gd name="connsiteX140" fmla="*/ 615950 w 666750"/>
                  <a:gd name="connsiteY140" fmla="*/ 279400 h 796925"/>
                  <a:gd name="connsiteX141" fmla="*/ 606425 w 666750"/>
                  <a:gd name="connsiteY141" fmla="*/ 276225 h 796925"/>
                  <a:gd name="connsiteX142" fmla="*/ 587375 w 666750"/>
                  <a:gd name="connsiteY142" fmla="*/ 279400 h 796925"/>
                  <a:gd name="connsiteX143" fmla="*/ 574675 w 666750"/>
                  <a:gd name="connsiteY143" fmla="*/ 282575 h 796925"/>
                  <a:gd name="connsiteX144" fmla="*/ 565150 w 666750"/>
                  <a:gd name="connsiteY144" fmla="*/ 279400 h 796925"/>
                  <a:gd name="connsiteX145" fmla="*/ 558800 w 666750"/>
                  <a:gd name="connsiteY145" fmla="*/ 193675 h 796925"/>
                  <a:gd name="connsiteX146" fmla="*/ 549275 w 666750"/>
                  <a:gd name="connsiteY146" fmla="*/ 190500 h 796925"/>
                  <a:gd name="connsiteX147" fmla="*/ 546100 w 666750"/>
                  <a:gd name="connsiteY147" fmla="*/ 180975 h 796925"/>
                  <a:gd name="connsiteX148" fmla="*/ 536575 w 666750"/>
                  <a:gd name="connsiteY148" fmla="*/ 171450 h 796925"/>
                  <a:gd name="connsiteX149" fmla="*/ 523875 w 666750"/>
                  <a:gd name="connsiteY149" fmla="*/ 149225 h 796925"/>
                  <a:gd name="connsiteX150" fmla="*/ 517525 w 666750"/>
                  <a:gd name="connsiteY150" fmla="*/ 139700 h 796925"/>
                  <a:gd name="connsiteX151" fmla="*/ 514350 w 666750"/>
                  <a:gd name="connsiteY151" fmla="*/ 130175 h 796925"/>
                  <a:gd name="connsiteX152" fmla="*/ 508000 w 666750"/>
                  <a:gd name="connsiteY152" fmla="*/ 120650 h 796925"/>
                  <a:gd name="connsiteX153" fmla="*/ 501650 w 666750"/>
                  <a:gd name="connsiteY153" fmla="*/ 85725 h 7969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</a:cxnLst>
                <a:rect l="l" t="t" r="r" b="b"/>
                <a:pathLst>
                  <a:path w="666750" h="796925">
                    <a:moveTo>
                      <a:pt x="501650" y="85725"/>
                    </a:moveTo>
                    <a:cubicBezTo>
                      <a:pt x="499004" y="80433"/>
                      <a:pt x="495118" y="87403"/>
                      <a:pt x="492125" y="88900"/>
                    </a:cubicBezTo>
                    <a:cubicBezTo>
                      <a:pt x="488712" y="90607"/>
                      <a:pt x="486107" y="93747"/>
                      <a:pt x="482600" y="95250"/>
                    </a:cubicBezTo>
                    <a:cubicBezTo>
                      <a:pt x="478589" y="96969"/>
                      <a:pt x="474080" y="97171"/>
                      <a:pt x="469900" y="98425"/>
                    </a:cubicBezTo>
                    <a:cubicBezTo>
                      <a:pt x="463489" y="100348"/>
                      <a:pt x="450850" y="104775"/>
                      <a:pt x="450850" y="104775"/>
                    </a:cubicBezTo>
                    <a:cubicBezTo>
                      <a:pt x="383734" y="101243"/>
                      <a:pt x="385867" y="121504"/>
                      <a:pt x="393700" y="66675"/>
                    </a:cubicBezTo>
                    <a:cubicBezTo>
                      <a:pt x="394173" y="63362"/>
                      <a:pt x="395817" y="60325"/>
                      <a:pt x="396875" y="57150"/>
                    </a:cubicBezTo>
                    <a:cubicBezTo>
                      <a:pt x="398782" y="41896"/>
                      <a:pt x="397298" y="23001"/>
                      <a:pt x="412750" y="12700"/>
                    </a:cubicBezTo>
                    <a:cubicBezTo>
                      <a:pt x="415925" y="10583"/>
                      <a:pt x="418962" y="8243"/>
                      <a:pt x="422275" y="6350"/>
                    </a:cubicBezTo>
                    <a:cubicBezTo>
                      <a:pt x="426384" y="4002"/>
                      <a:pt x="439703" y="225"/>
                      <a:pt x="434975" y="0"/>
                    </a:cubicBezTo>
                    <a:lnTo>
                      <a:pt x="355600" y="3175"/>
                    </a:lnTo>
                    <a:cubicBezTo>
                      <a:pt x="363157" y="25845"/>
                      <a:pt x="358237" y="16656"/>
                      <a:pt x="368300" y="31750"/>
                    </a:cubicBezTo>
                    <a:cubicBezTo>
                      <a:pt x="369358" y="35983"/>
                      <a:pt x="371475" y="40086"/>
                      <a:pt x="371475" y="44450"/>
                    </a:cubicBezTo>
                    <a:cubicBezTo>
                      <a:pt x="371475" y="70228"/>
                      <a:pt x="363301" y="60825"/>
                      <a:pt x="336550" y="63500"/>
                    </a:cubicBezTo>
                    <a:cubicBezTo>
                      <a:pt x="335492" y="77258"/>
                      <a:pt x="334748" y="91045"/>
                      <a:pt x="333375" y="104775"/>
                    </a:cubicBezTo>
                    <a:cubicBezTo>
                      <a:pt x="332630" y="112221"/>
                      <a:pt x="331189" y="119582"/>
                      <a:pt x="330200" y="127000"/>
                    </a:cubicBezTo>
                    <a:cubicBezTo>
                      <a:pt x="329072" y="135458"/>
                      <a:pt x="328083" y="143933"/>
                      <a:pt x="327025" y="152400"/>
                    </a:cubicBezTo>
                    <a:cubicBezTo>
                      <a:pt x="325848" y="174764"/>
                      <a:pt x="328462" y="210833"/>
                      <a:pt x="317500" y="234950"/>
                    </a:cubicBezTo>
                    <a:cubicBezTo>
                      <a:pt x="315310" y="239767"/>
                      <a:pt x="312040" y="244262"/>
                      <a:pt x="307975" y="247650"/>
                    </a:cubicBezTo>
                    <a:cubicBezTo>
                      <a:pt x="305404" y="249793"/>
                      <a:pt x="301625" y="249767"/>
                      <a:pt x="298450" y="250825"/>
                    </a:cubicBezTo>
                    <a:cubicBezTo>
                      <a:pt x="293158" y="249767"/>
                      <a:pt x="287065" y="250643"/>
                      <a:pt x="282575" y="247650"/>
                    </a:cubicBezTo>
                    <a:cubicBezTo>
                      <a:pt x="279790" y="245794"/>
                      <a:pt x="280897" y="241118"/>
                      <a:pt x="279400" y="238125"/>
                    </a:cubicBezTo>
                    <a:cubicBezTo>
                      <a:pt x="274108" y="227542"/>
                      <a:pt x="273050" y="228600"/>
                      <a:pt x="263525" y="222250"/>
                    </a:cubicBezTo>
                    <a:cubicBezTo>
                      <a:pt x="256117" y="223308"/>
                      <a:pt x="245150" y="219008"/>
                      <a:pt x="241300" y="225425"/>
                    </a:cubicBezTo>
                    <a:cubicBezTo>
                      <a:pt x="236369" y="233643"/>
                      <a:pt x="242595" y="244602"/>
                      <a:pt x="244475" y="254000"/>
                    </a:cubicBezTo>
                    <a:cubicBezTo>
                      <a:pt x="245788" y="260564"/>
                      <a:pt x="250825" y="273050"/>
                      <a:pt x="250825" y="273050"/>
                    </a:cubicBezTo>
                    <a:cubicBezTo>
                      <a:pt x="249767" y="280458"/>
                      <a:pt x="251801" y="289048"/>
                      <a:pt x="247650" y="295275"/>
                    </a:cubicBezTo>
                    <a:cubicBezTo>
                      <a:pt x="245794" y="298060"/>
                      <a:pt x="241392" y="292826"/>
                      <a:pt x="238125" y="292100"/>
                    </a:cubicBezTo>
                    <a:cubicBezTo>
                      <a:pt x="212649" y="286439"/>
                      <a:pt x="226312" y="291528"/>
                      <a:pt x="203200" y="285750"/>
                    </a:cubicBezTo>
                    <a:cubicBezTo>
                      <a:pt x="199953" y="284938"/>
                      <a:pt x="196850" y="283633"/>
                      <a:pt x="193675" y="282575"/>
                    </a:cubicBezTo>
                    <a:cubicBezTo>
                      <a:pt x="191558" y="279400"/>
                      <a:pt x="189032" y="276463"/>
                      <a:pt x="187325" y="273050"/>
                    </a:cubicBezTo>
                    <a:cubicBezTo>
                      <a:pt x="185828" y="270057"/>
                      <a:pt x="185647" y="266518"/>
                      <a:pt x="184150" y="263525"/>
                    </a:cubicBezTo>
                    <a:cubicBezTo>
                      <a:pt x="180302" y="255828"/>
                      <a:pt x="176357" y="251114"/>
                      <a:pt x="168275" y="247650"/>
                    </a:cubicBezTo>
                    <a:cubicBezTo>
                      <a:pt x="164264" y="245931"/>
                      <a:pt x="159808" y="245533"/>
                      <a:pt x="155575" y="244475"/>
                    </a:cubicBezTo>
                    <a:cubicBezTo>
                      <a:pt x="147955" y="239395"/>
                      <a:pt x="143087" y="237913"/>
                      <a:pt x="139700" y="228600"/>
                    </a:cubicBezTo>
                    <a:cubicBezTo>
                      <a:pt x="136718" y="220398"/>
                      <a:pt x="135467" y="211667"/>
                      <a:pt x="133350" y="203200"/>
                    </a:cubicBezTo>
                    <a:cubicBezTo>
                      <a:pt x="132292" y="198967"/>
                      <a:pt x="133261" y="193586"/>
                      <a:pt x="130175" y="190500"/>
                    </a:cubicBezTo>
                    <a:cubicBezTo>
                      <a:pt x="127000" y="187325"/>
                      <a:pt x="124575" y="183156"/>
                      <a:pt x="120650" y="180975"/>
                    </a:cubicBezTo>
                    <a:cubicBezTo>
                      <a:pt x="114799" y="177724"/>
                      <a:pt x="101600" y="174625"/>
                      <a:pt x="101600" y="174625"/>
                    </a:cubicBezTo>
                    <a:cubicBezTo>
                      <a:pt x="82550" y="175683"/>
                      <a:pt x="60895" y="168126"/>
                      <a:pt x="44450" y="177800"/>
                    </a:cubicBezTo>
                    <a:cubicBezTo>
                      <a:pt x="36190" y="182659"/>
                      <a:pt x="46049" y="196922"/>
                      <a:pt x="47625" y="206375"/>
                    </a:cubicBezTo>
                    <a:cubicBezTo>
                      <a:pt x="48175" y="209676"/>
                      <a:pt x="48433" y="213533"/>
                      <a:pt x="50800" y="215900"/>
                    </a:cubicBezTo>
                    <a:cubicBezTo>
                      <a:pt x="53167" y="218267"/>
                      <a:pt x="57150" y="218017"/>
                      <a:pt x="60325" y="219075"/>
                    </a:cubicBezTo>
                    <a:cubicBezTo>
                      <a:pt x="59267" y="225425"/>
                      <a:pt x="60892" y="232887"/>
                      <a:pt x="57150" y="238125"/>
                    </a:cubicBezTo>
                    <a:cubicBezTo>
                      <a:pt x="54614" y="241676"/>
                      <a:pt x="48754" y="240583"/>
                      <a:pt x="44450" y="241300"/>
                    </a:cubicBezTo>
                    <a:cubicBezTo>
                      <a:pt x="36034" y="242703"/>
                      <a:pt x="27517" y="243417"/>
                      <a:pt x="19050" y="244475"/>
                    </a:cubicBezTo>
                    <a:cubicBezTo>
                      <a:pt x="17992" y="255058"/>
                      <a:pt x="17835" y="265771"/>
                      <a:pt x="15875" y="276225"/>
                    </a:cubicBezTo>
                    <a:cubicBezTo>
                      <a:pt x="14641" y="282804"/>
                      <a:pt x="11642" y="288925"/>
                      <a:pt x="9525" y="295275"/>
                    </a:cubicBezTo>
                    <a:cubicBezTo>
                      <a:pt x="1912" y="318113"/>
                      <a:pt x="11148" y="289593"/>
                      <a:pt x="3175" y="317500"/>
                    </a:cubicBezTo>
                    <a:cubicBezTo>
                      <a:pt x="2256" y="320718"/>
                      <a:pt x="1058" y="323850"/>
                      <a:pt x="0" y="327025"/>
                    </a:cubicBezTo>
                    <a:lnTo>
                      <a:pt x="19050" y="333375"/>
                    </a:lnTo>
                    <a:cubicBezTo>
                      <a:pt x="22225" y="334433"/>
                      <a:pt x="25328" y="335738"/>
                      <a:pt x="28575" y="336550"/>
                    </a:cubicBezTo>
                    <a:lnTo>
                      <a:pt x="41275" y="339725"/>
                    </a:lnTo>
                    <a:cubicBezTo>
                      <a:pt x="49742" y="345369"/>
                      <a:pt x="52917" y="345722"/>
                      <a:pt x="57150" y="355600"/>
                    </a:cubicBezTo>
                    <a:cubicBezTo>
                      <a:pt x="58869" y="359611"/>
                      <a:pt x="58606" y="364289"/>
                      <a:pt x="60325" y="368300"/>
                    </a:cubicBezTo>
                    <a:cubicBezTo>
                      <a:pt x="61828" y="371807"/>
                      <a:pt x="65125" y="374338"/>
                      <a:pt x="66675" y="377825"/>
                    </a:cubicBezTo>
                    <a:cubicBezTo>
                      <a:pt x="69393" y="383942"/>
                      <a:pt x="66675" y="394758"/>
                      <a:pt x="73025" y="396875"/>
                    </a:cubicBezTo>
                    <a:cubicBezTo>
                      <a:pt x="86170" y="401257"/>
                      <a:pt x="79765" y="398194"/>
                      <a:pt x="92075" y="406400"/>
                    </a:cubicBezTo>
                    <a:cubicBezTo>
                      <a:pt x="94192" y="411692"/>
                      <a:pt x="96424" y="416939"/>
                      <a:pt x="98425" y="422275"/>
                    </a:cubicBezTo>
                    <a:cubicBezTo>
                      <a:pt x="99600" y="425409"/>
                      <a:pt x="99744" y="429015"/>
                      <a:pt x="101600" y="431800"/>
                    </a:cubicBezTo>
                    <a:cubicBezTo>
                      <a:pt x="104091" y="435536"/>
                      <a:pt x="107950" y="438150"/>
                      <a:pt x="111125" y="441325"/>
                    </a:cubicBezTo>
                    <a:cubicBezTo>
                      <a:pt x="112183" y="445558"/>
                      <a:pt x="113046" y="449845"/>
                      <a:pt x="114300" y="454025"/>
                    </a:cubicBezTo>
                    <a:cubicBezTo>
                      <a:pt x="116223" y="460436"/>
                      <a:pt x="118533" y="466725"/>
                      <a:pt x="120650" y="473075"/>
                    </a:cubicBezTo>
                    <a:cubicBezTo>
                      <a:pt x="121708" y="476250"/>
                      <a:pt x="123013" y="479353"/>
                      <a:pt x="123825" y="482600"/>
                    </a:cubicBezTo>
                    <a:lnTo>
                      <a:pt x="127000" y="495300"/>
                    </a:lnTo>
                    <a:cubicBezTo>
                      <a:pt x="125942" y="501650"/>
                      <a:pt x="127567" y="509112"/>
                      <a:pt x="123825" y="514350"/>
                    </a:cubicBezTo>
                    <a:cubicBezTo>
                      <a:pt x="121289" y="517901"/>
                      <a:pt x="115136" y="515806"/>
                      <a:pt x="111125" y="517525"/>
                    </a:cubicBezTo>
                    <a:cubicBezTo>
                      <a:pt x="107618" y="519028"/>
                      <a:pt x="104775" y="521758"/>
                      <a:pt x="101600" y="523875"/>
                    </a:cubicBezTo>
                    <a:cubicBezTo>
                      <a:pt x="100542" y="527050"/>
                      <a:pt x="97875" y="530099"/>
                      <a:pt x="98425" y="533400"/>
                    </a:cubicBezTo>
                    <a:cubicBezTo>
                      <a:pt x="100378" y="545120"/>
                      <a:pt x="108869" y="543641"/>
                      <a:pt x="117475" y="546100"/>
                    </a:cubicBezTo>
                    <a:cubicBezTo>
                      <a:pt x="120693" y="547019"/>
                      <a:pt x="123825" y="548217"/>
                      <a:pt x="127000" y="549275"/>
                    </a:cubicBezTo>
                    <a:cubicBezTo>
                      <a:pt x="127017" y="549310"/>
                      <a:pt x="140250" y="578400"/>
                      <a:pt x="146050" y="584200"/>
                    </a:cubicBezTo>
                    <a:cubicBezTo>
                      <a:pt x="171025" y="609175"/>
                      <a:pt x="139093" y="568867"/>
                      <a:pt x="165100" y="600075"/>
                    </a:cubicBezTo>
                    <a:cubicBezTo>
                      <a:pt x="174114" y="610892"/>
                      <a:pt x="169537" y="610862"/>
                      <a:pt x="180975" y="622300"/>
                    </a:cubicBezTo>
                    <a:cubicBezTo>
                      <a:pt x="183673" y="624998"/>
                      <a:pt x="187325" y="626533"/>
                      <a:pt x="190500" y="628650"/>
                    </a:cubicBezTo>
                    <a:cubicBezTo>
                      <a:pt x="191558" y="631825"/>
                      <a:pt x="191308" y="635808"/>
                      <a:pt x="193675" y="638175"/>
                    </a:cubicBezTo>
                    <a:cubicBezTo>
                      <a:pt x="200052" y="644552"/>
                      <a:pt x="209455" y="639786"/>
                      <a:pt x="215900" y="638175"/>
                    </a:cubicBezTo>
                    <a:cubicBezTo>
                      <a:pt x="225466" y="631798"/>
                      <a:pt x="226846" y="630309"/>
                      <a:pt x="238125" y="625475"/>
                    </a:cubicBezTo>
                    <a:cubicBezTo>
                      <a:pt x="245738" y="622212"/>
                      <a:pt x="252294" y="621427"/>
                      <a:pt x="260350" y="619125"/>
                    </a:cubicBezTo>
                    <a:cubicBezTo>
                      <a:pt x="263568" y="618206"/>
                      <a:pt x="266700" y="617008"/>
                      <a:pt x="269875" y="615950"/>
                    </a:cubicBezTo>
                    <a:cubicBezTo>
                      <a:pt x="282860" y="602965"/>
                      <a:pt x="276536" y="604122"/>
                      <a:pt x="298450" y="609600"/>
                    </a:cubicBezTo>
                    <a:cubicBezTo>
                      <a:pt x="304944" y="611223"/>
                      <a:pt x="317500" y="615950"/>
                      <a:pt x="317500" y="615950"/>
                    </a:cubicBezTo>
                    <a:cubicBezTo>
                      <a:pt x="318558" y="619125"/>
                      <a:pt x="320675" y="622128"/>
                      <a:pt x="320675" y="625475"/>
                    </a:cubicBezTo>
                    <a:cubicBezTo>
                      <a:pt x="320675" y="630871"/>
                      <a:pt x="320177" y="636665"/>
                      <a:pt x="317500" y="641350"/>
                    </a:cubicBezTo>
                    <a:cubicBezTo>
                      <a:pt x="314604" y="646419"/>
                      <a:pt x="303339" y="649245"/>
                      <a:pt x="298450" y="650875"/>
                    </a:cubicBezTo>
                    <a:cubicBezTo>
                      <a:pt x="303080" y="671712"/>
                      <a:pt x="299140" y="678129"/>
                      <a:pt x="314325" y="688975"/>
                    </a:cubicBezTo>
                    <a:cubicBezTo>
                      <a:pt x="318176" y="691726"/>
                      <a:pt x="322792" y="693208"/>
                      <a:pt x="327025" y="695325"/>
                    </a:cubicBezTo>
                    <a:cubicBezTo>
                      <a:pt x="328083" y="699558"/>
                      <a:pt x="329623" y="703700"/>
                      <a:pt x="330200" y="708025"/>
                    </a:cubicBezTo>
                    <a:cubicBezTo>
                      <a:pt x="331745" y="719612"/>
                      <a:pt x="331344" y="731438"/>
                      <a:pt x="333375" y="742950"/>
                    </a:cubicBezTo>
                    <a:cubicBezTo>
                      <a:pt x="334538" y="749542"/>
                      <a:pt x="338102" y="755506"/>
                      <a:pt x="339725" y="762000"/>
                    </a:cubicBezTo>
                    <a:lnTo>
                      <a:pt x="342900" y="774700"/>
                    </a:lnTo>
                    <a:cubicBezTo>
                      <a:pt x="350308" y="773642"/>
                      <a:pt x="357787" y="772993"/>
                      <a:pt x="365125" y="771525"/>
                    </a:cubicBezTo>
                    <a:cubicBezTo>
                      <a:pt x="368407" y="770869"/>
                      <a:pt x="371303" y="768350"/>
                      <a:pt x="374650" y="768350"/>
                    </a:cubicBezTo>
                    <a:cubicBezTo>
                      <a:pt x="392673" y="768350"/>
                      <a:pt x="410633" y="770467"/>
                      <a:pt x="428625" y="771525"/>
                    </a:cubicBezTo>
                    <a:cubicBezTo>
                      <a:pt x="431800" y="774700"/>
                      <a:pt x="435659" y="777314"/>
                      <a:pt x="438150" y="781050"/>
                    </a:cubicBezTo>
                    <a:cubicBezTo>
                      <a:pt x="440006" y="783835"/>
                      <a:pt x="439234" y="787962"/>
                      <a:pt x="441325" y="790575"/>
                    </a:cubicBezTo>
                    <a:cubicBezTo>
                      <a:pt x="443709" y="793555"/>
                      <a:pt x="447675" y="794808"/>
                      <a:pt x="450850" y="796925"/>
                    </a:cubicBezTo>
                    <a:cubicBezTo>
                      <a:pt x="460375" y="795867"/>
                      <a:pt x="469972" y="795326"/>
                      <a:pt x="479425" y="793750"/>
                    </a:cubicBezTo>
                    <a:cubicBezTo>
                      <a:pt x="482726" y="793200"/>
                      <a:pt x="485732" y="791494"/>
                      <a:pt x="488950" y="790575"/>
                    </a:cubicBezTo>
                    <a:cubicBezTo>
                      <a:pt x="493146" y="789376"/>
                      <a:pt x="497417" y="788458"/>
                      <a:pt x="501650" y="787400"/>
                    </a:cubicBezTo>
                    <a:cubicBezTo>
                      <a:pt x="503767" y="784225"/>
                      <a:pt x="505302" y="780573"/>
                      <a:pt x="508000" y="777875"/>
                    </a:cubicBezTo>
                    <a:cubicBezTo>
                      <a:pt x="510698" y="775177"/>
                      <a:pt x="515012" y="774397"/>
                      <a:pt x="517525" y="771525"/>
                    </a:cubicBezTo>
                    <a:cubicBezTo>
                      <a:pt x="525802" y="762066"/>
                      <a:pt x="530565" y="754288"/>
                      <a:pt x="533400" y="742950"/>
                    </a:cubicBezTo>
                    <a:cubicBezTo>
                      <a:pt x="534709" y="737715"/>
                      <a:pt x="535517" y="732367"/>
                      <a:pt x="536575" y="727075"/>
                    </a:cubicBezTo>
                    <a:cubicBezTo>
                      <a:pt x="535517" y="720725"/>
                      <a:pt x="536279" y="713783"/>
                      <a:pt x="533400" y="708025"/>
                    </a:cubicBezTo>
                    <a:cubicBezTo>
                      <a:pt x="526692" y="694608"/>
                      <a:pt x="495153" y="704547"/>
                      <a:pt x="492125" y="704850"/>
                    </a:cubicBezTo>
                    <a:lnTo>
                      <a:pt x="473075" y="711200"/>
                    </a:lnTo>
                    <a:lnTo>
                      <a:pt x="463550" y="714375"/>
                    </a:lnTo>
                    <a:cubicBezTo>
                      <a:pt x="451908" y="713317"/>
                      <a:pt x="440055" y="713649"/>
                      <a:pt x="428625" y="711200"/>
                    </a:cubicBezTo>
                    <a:cubicBezTo>
                      <a:pt x="413949" y="708055"/>
                      <a:pt x="414270" y="690886"/>
                      <a:pt x="422275" y="679450"/>
                    </a:cubicBezTo>
                    <a:cubicBezTo>
                      <a:pt x="426113" y="673966"/>
                      <a:pt x="434803" y="674605"/>
                      <a:pt x="441325" y="673100"/>
                    </a:cubicBezTo>
                    <a:cubicBezTo>
                      <a:pt x="448617" y="671417"/>
                      <a:pt x="456187" y="671264"/>
                      <a:pt x="463550" y="669925"/>
                    </a:cubicBezTo>
                    <a:cubicBezTo>
                      <a:pt x="467843" y="669144"/>
                      <a:pt x="472017" y="667808"/>
                      <a:pt x="476250" y="666750"/>
                    </a:cubicBezTo>
                    <a:cubicBezTo>
                      <a:pt x="510920" y="643636"/>
                      <a:pt x="457470" y="677727"/>
                      <a:pt x="498475" y="657225"/>
                    </a:cubicBezTo>
                    <a:cubicBezTo>
                      <a:pt x="513666" y="649630"/>
                      <a:pt x="516597" y="645453"/>
                      <a:pt x="527050" y="635000"/>
                    </a:cubicBezTo>
                    <a:cubicBezTo>
                      <a:pt x="528108" y="631825"/>
                      <a:pt x="528369" y="628260"/>
                      <a:pt x="530225" y="625475"/>
                    </a:cubicBezTo>
                    <a:cubicBezTo>
                      <a:pt x="532716" y="621739"/>
                      <a:pt x="536014" y="618441"/>
                      <a:pt x="539750" y="615950"/>
                    </a:cubicBezTo>
                    <a:cubicBezTo>
                      <a:pt x="542535" y="614094"/>
                      <a:pt x="545945" y="613108"/>
                      <a:pt x="549275" y="612775"/>
                    </a:cubicBezTo>
                    <a:cubicBezTo>
                      <a:pt x="567208" y="610982"/>
                      <a:pt x="585258" y="610658"/>
                      <a:pt x="603250" y="609600"/>
                    </a:cubicBezTo>
                    <a:cubicBezTo>
                      <a:pt x="607483" y="608542"/>
                      <a:pt x="611770" y="607679"/>
                      <a:pt x="615950" y="606425"/>
                    </a:cubicBezTo>
                    <a:cubicBezTo>
                      <a:pt x="622361" y="604502"/>
                      <a:pt x="628374" y="601022"/>
                      <a:pt x="635000" y="600075"/>
                    </a:cubicBezTo>
                    <a:lnTo>
                      <a:pt x="657225" y="596900"/>
                    </a:lnTo>
                    <a:cubicBezTo>
                      <a:pt x="660436" y="592084"/>
                      <a:pt x="666750" y="584423"/>
                      <a:pt x="666750" y="577850"/>
                    </a:cubicBezTo>
                    <a:cubicBezTo>
                      <a:pt x="666750" y="571412"/>
                      <a:pt x="665136" y="565045"/>
                      <a:pt x="663575" y="558800"/>
                    </a:cubicBezTo>
                    <a:cubicBezTo>
                      <a:pt x="661479" y="550416"/>
                      <a:pt x="657825" y="537175"/>
                      <a:pt x="650875" y="530225"/>
                    </a:cubicBezTo>
                    <a:cubicBezTo>
                      <a:pt x="648177" y="527527"/>
                      <a:pt x="644281" y="526318"/>
                      <a:pt x="641350" y="523875"/>
                    </a:cubicBezTo>
                    <a:cubicBezTo>
                      <a:pt x="637901" y="521000"/>
                      <a:pt x="635000" y="517525"/>
                      <a:pt x="631825" y="514350"/>
                    </a:cubicBezTo>
                    <a:cubicBezTo>
                      <a:pt x="630767" y="511175"/>
                      <a:pt x="630741" y="507438"/>
                      <a:pt x="628650" y="504825"/>
                    </a:cubicBezTo>
                    <a:cubicBezTo>
                      <a:pt x="626266" y="501845"/>
                      <a:pt x="622056" y="500918"/>
                      <a:pt x="619125" y="498475"/>
                    </a:cubicBezTo>
                    <a:cubicBezTo>
                      <a:pt x="615676" y="495600"/>
                      <a:pt x="612775" y="492125"/>
                      <a:pt x="609600" y="488950"/>
                    </a:cubicBezTo>
                    <a:cubicBezTo>
                      <a:pt x="608542" y="485775"/>
                      <a:pt x="609148" y="481370"/>
                      <a:pt x="606425" y="479425"/>
                    </a:cubicBezTo>
                    <a:cubicBezTo>
                      <a:pt x="600978" y="475534"/>
                      <a:pt x="587375" y="473075"/>
                      <a:pt x="587375" y="473075"/>
                    </a:cubicBezTo>
                    <a:cubicBezTo>
                      <a:pt x="585258" y="468842"/>
                      <a:pt x="583373" y="464484"/>
                      <a:pt x="581025" y="460375"/>
                    </a:cubicBezTo>
                    <a:cubicBezTo>
                      <a:pt x="579132" y="457062"/>
                      <a:pt x="576382" y="454263"/>
                      <a:pt x="574675" y="450850"/>
                    </a:cubicBezTo>
                    <a:cubicBezTo>
                      <a:pt x="573178" y="447857"/>
                      <a:pt x="572558" y="444500"/>
                      <a:pt x="571500" y="441325"/>
                    </a:cubicBezTo>
                    <a:cubicBezTo>
                      <a:pt x="572558" y="429683"/>
                      <a:pt x="573022" y="417972"/>
                      <a:pt x="574675" y="406400"/>
                    </a:cubicBezTo>
                    <a:cubicBezTo>
                      <a:pt x="575148" y="403087"/>
                      <a:pt x="576225" y="399801"/>
                      <a:pt x="577850" y="396875"/>
                    </a:cubicBezTo>
                    <a:cubicBezTo>
                      <a:pt x="585177" y="383687"/>
                      <a:pt x="587945" y="377540"/>
                      <a:pt x="600075" y="371475"/>
                    </a:cubicBezTo>
                    <a:cubicBezTo>
                      <a:pt x="603068" y="369978"/>
                      <a:pt x="606425" y="369358"/>
                      <a:pt x="609600" y="368300"/>
                    </a:cubicBezTo>
                    <a:cubicBezTo>
                      <a:pt x="611717" y="365125"/>
                      <a:pt x="614447" y="362282"/>
                      <a:pt x="615950" y="358775"/>
                    </a:cubicBezTo>
                    <a:cubicBezTo>
                      <a:pt x="625033" y="337582"/>
                      <a:pt x="616727" y="283671"/>
                      <a:pt x="615950" y="279400"/>
                    </a:cubicBezTo>
                    <a:cubicBezTo>
                      <a:pt x="615351" y="276107"/>
                      <a:pt x="609600" y="277283"/>
                      <a:pt x="606425" y="276225"/>
                    </a:cubicBezTo>
                    <a:cubicBezTo>
                      <a:pt x="600075" y="277283"/>
                      <a:pt x="593688" y="278137"/>
                      <a:pt x="587375" y="279400"/>
                    </a:cubicBezTo>
                    <a:cubicBezTo>
                      <a:pt x="583096" y="280256"/>
                      <a:pt x="579039" y="282575"/>
                      <a:pt x="574675" y="282575"/>
                    </a:cubicBezTo>
                    <a:cubicBezTo>
                      <a:pt x="571328" y="282575"/>
                      <a:pt x="568325" y="280458"/>
                      <a:pt x="565150" y="279400"/>
                    </a:cubicBezTo>
                    <a:cubicBezTo>
                      <a:pt x="563033" y="250825"/>
                      <a:pt x="563837" y="221882"/>
                      <a:pt x="558800" y="193675"/>
                    </a:cubicBezTo>
                    <a:cubicBezTo>
                      <a:pt x="558212" y="190380"/>
                      <a:pt x="551642" y="192867"/>
                      <a:pt x="549275" y="190500"/>
                    </a:cubicBezTo>
                    <a:cubicBezTo>
                      <a:pt x="546908" y="188133"/>
                      <a:pt x="547956" y="183760"/>
                      <a:pt x="546100" y="180975"/>
                    </a:cubicBezTo>
                    <a:cubicBezTo>
                      <a:pt x="543609" y="177239"/>
                      <a:pt x="539450" y="174899"/>
                      <a:pt x="536575" y="171450"/>
                    </a:cubicBezTo>
                    <a:cubicBezTo>
                      <a:pt x="529543" y="163011"/>
                      <a:pt x="529521" y="159106"/>
                      <a:pt x="523875" y="149225"/>
                    </a:cubicBezTo>
                    <a:cubicBezTo>
                      <a:pt x="521982" y="145912"/>
                      <a:pt x="519232" y="143113"/>
                      <a:pt x="517525" y="139700"/>
                    </a:cubicBezTo>
                    <a:cubicBezTo>
                      <a:pt x="516028" y="136707"/>
                      <a:pt x="515847" y="133168"/>
                      <a:pt x="514350" y="130175"/>
                    </a:cubicBezTo>
                    <a:cubicBezTo>
                      <a:pt x="512643" y="126762"/>
                      <a:pt x="509550" y="124137"/>
                      <a:pt x="508000" y="120650"/>
                    </a:cubicBezTo>
                    <a:cubicBezTo>
                      <a:pt x="497083" y="96086"/>
                      <a:pt x="504296" y="91017"/>
                      <a:pt x="501650" y="8572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8" name="Полилиния 157"/>
              <p:cNvSpPr/>
              <p:nvPr/>
            </p:nvSpPr>
            <p:spPr>
              <a:xfrm>
                <a:off x="2144099" y="3317385"/>
                <a:ext cx="668177" cy="892907"/>
              </a:xfrm>
              <a:custGeom>
                <a:avLst/>
                <a:gdLst>
                  <a:gd name="connsiteX0" fmla="*/ 47625 w 797819"/>
                  <a:gd name="connsiteY0" fmla="*/ 490538 h 1026935"/>
                  <a:gd name="connsiteX1" fmla="*/ 42862 w 797819"/>
                  <a:gd name="connsiteY1" fmla="*/ 464344 h 1026935"/>
                  <a:gd name="connsiteX2" fmla="*/ 38100 w 797819"/>
                  <a:gd name="connsiteY2" fmla="*/ 457200 h 1026935"/>
                  <a:gd name="connsiteX3" fmla="*/ 30956 w 797819"/>
                  <a:gd name="connsiteY3" fmla="*/ 442913 h 1026935"/>
                  <a:gd name="connsiteX4" fmla="*/ 28575 w 797819"/>
                  <a:gd name="connsiteY4" fmla="*/ 433388 h 1026935"/>
                  <a:gd name="connsiteX5" fmla="*/ 23812 w 797819"/>
                  <a:gd name="connsiteY5" fmla="*/ 419100 h 1026935"/>
                  <a:gd name="connsiteX6" fmla="*/ 21431 w 797819"/>
                  <a:gd name="connsiteY6" fmla="*/ 411957 h 1026935"/>
                  <a:gd name="connsiteX7" fmla="*/ 14287 w 797819"/>
                  <a:gd name="connsiteY7" fmla="*/ 388144 h 1026935"/>
                  <a:gd name="connsiteX8" fmla="*/ 9525 w 797819"/>
                  <a:gd name="connsiteY8" fmla="*/ 373857 h 1026935"/>
                  <a:gd name="connsiteX9" fmla="*/ 0 w 797819"/>
                  <a:gd name="connsiteY9" fmla="*/ 359569 h 1026935"/>
                  <a:gd name="connsiteX10" fmla="*/ 14287 w 797819"/>
                  <a:gd name="connsiteY10" fmla="*/ 357188 h 1026935"/>
                  <a:gd name="connsiteX11" fmla="*/ 59531 w 797819"/>
                  <a:gd name="connsiteY11" fmla="*/ 361950 h 1026935"/>
                  <a:gd name="connsiteX12" fmla="*/ 80962 w 797819"/>
                  <a:gd name="connsiteY12" fmla="*/ 359569 h 1026935"/>
                  <a:gd name="connsiteX13" fmla="*/ 71437 w 797819"/>
                  <a:gd name="connsiteY13" fmla="*/ 340519 h 1026935"/>
                  <a:gd name="connsiteX14" fmla="*/ 69056 w 797819"/>
                  <a:gd name="connsiteY14" fmla="*/ 330994 h 1026935"/>
                  <a:gd name="connsiteX15" fmla="*/ 64293 w 797819"/>
                  <a:gd name="connsiteY15" fmla="*/ 323850 h 1026935"/>
                  <a:gd name="connsiteX16" fmla="*/ 71437 w 797819"/>
                  <a:gd name="connsiteY16" fmla="*/ 321469 h 1026935"/>
                  <a:gd name="connsiteX17" fmla="*/ 100012 w 797819"/>
                  <a:gd name="connsiteY17" fmla="*/ 323850 h 1026935"/>
                  <a:gd name="connsiteX18" fmla="*/ 111918 w 797819"/>
                  <a:gd name="connsiteY18" fmla="*/ 326232 h 1026935"/>
                  <a:gd name="connsiteX19" fmla="*/ 123825 w 797819"/>
                  <a:gd name="connsiteY19" fmla="*/ 323850 h 1026935"/>
                  <a:gd name="connsiteX20" fmla="*/ 133350 w 797819"/>
                  <a:gd name="connsiteY20" fmla="*/ 321469 h 1026935"/>
                  <a:gd name="connsiteX21" fmla="*/ 142875 w 797819"/>
                  <a:gd name="connsiteY21" fmla="*/ 316707 h 1026935"/>
                  <a:gd name="connsiteX22" fmla="*/ 150018 w 797819"/>
                  <a:gd name="connsiteY22" fmla="*/ 314325 h 1026935"/>
                  <a:gd name="connsiteX23" fmla="*/ 154781 w 797819"/>
                  <a:gd name="connsiteY23" fmla="*/ 307182 h 1026935"/>
                  <a:gd name="connsiteX24" fmla="*/ 159543 w 797819"/>
                  <a:gd name="connsiteY24" fmla="*/ 288132 h 1026935"/>
                  <a:gd name="connsiteX25" fmla="*/ 164306 w 797819"/>
                  <a:gd name="connsiteY25" fmla="*/ 271463 h 1026935"/>
                  <a:gd name="connsiteX26" fmla="*/ 166687 w 797819"/>
                  <a:gd name="connsiteY26" fmla="*/ 247650 h 1026935"/>
                  <a:gd name="connsiteX27" fmla="*/ 178593 w 797819"/>
                  <a:gd name="connsiteY27" fmla="*/ 235744 h 1026935"/>
                  <a:gd name="connsiteX28" fmla="*/ 195262 w 797819"/>
                  <a:gd name="connsiteY28" fmla="*/ 226219 h 1026935"/>
                  <a:gd name="connsiteX29" fmla="*/ 209550 w 797819"/>
                  <a:gd name="connsiteY29" fmla="*/ 202407 h 1026935"/>
                  <a:gd name="connsiteX30" fmla="*/ 219075 w 797819"/>
                  <a:gd name="connsiteY30" fmla="*/ 173832 h 1026935"/>
                  <a:gd name="connsiteX31" fmla="*/ 228600 w 797819"/>
                  <a:gd name="connsiteY31" fmla="*/ 166688 h 1026935"/>
                  <a:gd name="connsiteX32" fmla="*/ 238125 w 797819"/>
                  <a:gd name="connsiteY32" fmla="*/ 164307 h 1026935"/>
                  <a:gd name="connsiteX33" fmla="*/ 252412 w 797819"/>
                  <a:gd name="connsiteY33" fmla="*/ 173832 h 1026935"/>
                  <a:gd name="connsiteX34" fmla="*/ 266700 w 797819"/>
                  <a:gd name="connsiteY34" fmla="*/ 183357 h 1026935"/>
                  <a:gd name="connsiteX35" fmla="*/ 307181 w 797819"/>
                  <a:gd name="connsiteY35" fmla="*/ 178594 h 1026935"/>
                  <a:gd name="connsiteX36" fmla="*/ 314325 w 797819"/>
                  <a:gd name="connsiteY36" fmla="*/ 173832 h 1026935"/>
                  <a:gd name="connsiteX37" fmla="*/ 314325 w 797819"/>
                  <a:gd name="connsiteY37" fmla="*/ 114300 h 1026935"/>
                  <a:gd name="connsiteX38" fmla="*/ 307181 w 797819"/>
                  <a:gd name="connsiteY38" fmla="*/ 107157 h 1026935"/>
                  <a:gd name="connsiteX39" fmla="*/ 300037 w 797819"/>
                  <a:gd name="connsiteY39" fmla="*/ 88107 h 1026935"/>
                  <a:gd name="connsiteX40" fmla="*/ 290512 w 797819"/>
                  <a:gd name="connsiteY40" fmla="*/ 73819 h 1026935"/>
                  <a:gd name="connsiteX41" fmla="*/ 285750 w 797819"/>
                  <a:gd name="connsiteY41" fmla="*/ 64294 h 1026935"/>
                  <a:gd name="connsiteX42" fmla="*/ 280987 w 797819"/>
                  <a:gd name="connsiteY42" fmla="*/ 50007 h 1026935"/>
                  <a:gd name="connsiteX43" fmla="*/ 283368 w 797819"/>
                  <a:gd name="connsiteY43" fmla="*/ 7144 h 1026935"/>
                  <a:gd name="connsiteX44" fmla="*/ 297656 w 797819"/>
                  <a:gd name="connsiteY44" fmla="*/ 2382 h 1026935"/>
                  <a:gd name="connsiteX45" fmla="*/ 371475 w 797819"/>
                  <a:gd name="connsiteY45" fmla="*/ 0 h 1026935"/>
                  <a:gd name="connsiteX46" fmla="*/ 390525 w 797819"/>
                  <a:gd name="connsiteY46" fmla="*/ 4763 h 1026935"/>
                  <a:gd name="connsiteX47" fmla="*/ 395287 w 797819"/>
                  <a:gd name="connsiteY47" fmla="*/ 11907 h 1026935"/>
                  <a:gd name="connsiteX48" fmla="*/ 402431 w 797819"/>
                  <a:gd name="connsiteY48" fmla="*/ 19050 h 1026935"/>
                  <a:gd name="connsiteX49" fmla="*/ 407193 w 797819"/>
                  <a:gd name="connsiteY49" fmla="*/ 26194 h 1026935"/>
                  <a:gd name="connsiteX50" fmla="*/ 421481 w 797819"/>
                  <a:gd name="connsiteY50" fmla="*/ 35719 h 1026935"/>
                  <a:gd name="connsiteX51" fmla="*/ 428625 w 797819"/>
                  <a:gd name="connsiteY51" fmla="*/ 45244 h 1026935"/>
                  <a:gd name="connsiteX52" fmla="*/ 442912 w 797819"/>
                  <a:gd name="connsiteY52" fmla="*/ 52388 h 1026935"/>
                  <a:gd name="connsiteX53" fmla="*/ 502443 w 797819"/>
                  <a:gd name="connsiteY53" fmla="*/ 50007 h 1026935"/>
                  <a:gd name="connsiteX54" fmla="*/ 523875 w 797819"/>
                  <a:gd name="connsiteY54" fmla="*/ 45244 h 1026935"/>
                  <a:gd name="connsiteX55" fmla="*/ 533400 w 797819"/>
                  <a:gd name="connsiteY55" fmla="*/ 42863 h 1026935"/>
                  <a:gd name="connsiteX56" fmla="*/ 623887 w 797819"/>
                  <a:gd name="connsiteY56" fmla="*/ 45244 h 1026935"/>
                  <a:gd name="connsiteX57" fmla="*/ 640556 w 797819"/>
                  <a:gd name="connsiteY57" fmla="*/ 47625 h 1026935"/>
                  <a:gd name="connsiteX58" fmla="*/ 669131 w 797819"/>
                  <a:gd name="connsiteY58" fmla="*/ 50007 h 1026935"/>
                  <a:gd name="connsiteX59" fmla="*/ 735806 w 797819"/>
                  <a:gd name="connsiteY59" fmla="*/ 57150 h 1026935"/>
                  <a:gd name="connsiteX60" fmla="*/ 769143 w 797819"/>
                  <a:gd name="connsiteY60" fmla="*/ 61913 h 1026935"/>
                  <a:gd name="connsiteX61" fmla="*/ 776287 w 797819"/>
                  <a:gd name="connsiteY61" fmla="*/ 76200 h 1026935"/>
                  <a:gd name="connsiteX62" fmla="*/ 781050 w 797819"/>
                  <a:gd name="connsiteY62" fmla="*/ 83344 h 1026935"/>
                  <a:gd name="connsiteX63" fmla="*/ 790575 w 797819"/>
                  <a:gd name="connsiteY63" fmla="*/ 104775 h 1026935"/>
                  <a:gd name="connsiteX64" fmla="*/ 797718 w 797819"/>
                  <a:gd name="connsiteY64" fmla="*/ 111919 h 1026935"/>
                  <a:gd name="connsiteX65" fmla="*/ 792956 w 797819"/>
                  <a:gd name="connsiteY65" fmla="*/ 147638 h 1026935"/>
                  <a:gd name="connsiteX66" fmla="*/ 788193 w 797819"/>
                  <a:gd name="connsiteY66" fmla="*/ 154782 h 1026935"/>
                  <a:gd name="connsiteX67" fmla="*/ 781050 w 797819"/>
                  <a:gd name="connsiteY67" fmla="*/ 169069 h 1026935"/>
                  <a:gd name="connsiteX68" fmla="*/ 776287 w 797819"/>
                  <a:gd name="connsiteY68" fmla="*/ 178594 h 1026935"/>
                  <a:gd name="connsiteX69" fmla="*/ 769143 w 797819"/>
                  <a:gd name="connsiteY69" fmla="*/ 180975 h 1026935"/>
                  <a:gd name="connsiteX70" fmla="*/ 766762 w 797819"/>
                  <a:gd name="connsiteY70" fmla="*/ 188119 h 1026935"/>
                  <a:gd name="connsiteX71" fmla="*/ 752475 w 797819"/>
                  <a:gd name="connsiteY71" fmla="*/ 204788 h 1026935"/>
                  <a:gd name="connsiteX72" fmla="*/ 747712 w 797819"/>
                  <a:gd name="connsiteY72" fmla="*/ 211932 h 1026935"/>
                  <a:gd name="connsiteX73" fmla="*/ 747712 w 797819"/>
                  <a:gd name="connsiteY73" fmla="*/ 271463 h 1026935"/>
                  <a:gd name="connsiteX74" fmla="*/ 745331 w 797819"/>
                  <a:gd name="connsiteY74" fmla="*/ 278607 h 1026935"/>
                  <a:gd name="connsiteX75" fmla="*/ 733425 w 797819"/>
                  <a:gd name="connsiteY75" fmla="*/ 292894 h 1026935"/>
                  <a:gd name="connsiteX76" fmla="*/ 728662 w 797819"/>
                  <a:gd name="connsiteY76" fmla="*/ 304800 h 1026935"/>
                  <a:gd name="connsiteX77" fmla="*/ 723900 w 797819"/>
                  <a:gd name="connsiteY77" fmla="*/ 323850 h 1026935"/>
                  <a:gd name="connsiteX78" fmla="*/ 719137 w 797819"/>
                  <a:gd name="connsiteY78" fmla="*/ 330994 h 1026935"/>
                  <a:gd name="connsiteX79" fmla="*/ 711993 w 797819"/>
                  <a:gd name="connsiteY79" fmla="*/ 354807 h 1026935"/>
                  <a:gd name="connsiteX80" fmla="*/ 714375 w 797819"/>
                  <a:gd name="connsiteY80" fmla="*/ 483394 h 1026935"/>
                  <a:gd name="connsiteX81" fmla="*/ 716756 w 797819"/>
                  <a:gd name="connsiteY81" fmla="*/ 490538 h 1026935"/>
                  <a:gd name="connsiteX82" fmla="*/ 721518 w 797819"/>
                  <a:gd name="connsiteY82" fmla="*/ 500063 h 1026935"/>
                  <a:gd name="connsiteX83" fmla="*/ 723900 w 797819"/>
                  <a:gd name="connsiteY83" fmla="*/ 507207 h 1026935"/>
                  <a:gd name="connsiteX84" fmla="*/ 726281 w 797819"/>
                  <a:gd name="connsiteY84" fmla="*/ 516732 h 1026935"/>
                  <a:gd name="connsiteX85" fmla="*/ 731043 w 797819"/>
                  <a:gd name="connsiteY85" fmla="*/ 523875 h 1026935"/>
                  <a:gd name="connsiteX86" fmla="*/ 740568 w 797819"/>
                  <a:gd name="connsiteY86" fmla="*/ 540544 h 1026935"/>
                  <a:gd name="connsiteX87" fmla="*/ 745331 w 797819"/>
                  <a:gd name="connsiteY87" fmla="*/ 554832 h 1026935"/>
                  <a:gd name="connsiteX88" fmla="*/ 750093 w 797819"/>
                  <a:gd name="connsiteY88" fmla="*/ 569119 h 1026935"/>
                  <a:gd name="connsiteX89" fmla="*/ 754856 w 797819"/>
                  <a:gd name="connsiteY89" fmla="*/ 585788 h 1026935"/>
                  <a:gd name="connsiteX90" fmla="*/ 752475 w 797819"/>
                  <a:gd name="connsiteY90" fmla="*/ 645319 h 1026935"/>
                  <a:gd name="connsiteX91" fmla="*/ 728662 w 797819"/>
                  <a:gd name="connsiteY91" fmla="*/ 647700 h 1026935"/>
                  <a:gd name="connsiteX92" fmla="*/ 719137 w 797819"/>
                  <a:gd name="connsiteY92" fmla="*/ 650082 h 1026935"/>
                  <a:gd name="connsiteX93" fmla="*/ 711993 w 797819"/>
                  <a:gd name="connsiteY93" fmla="*/ 652463 h 1026935"/>
                  <a:gd name="connsiteX94" fmla="*/ 692943 w 797819"/>
                  <a:gd name="connsiteY94" fmla="*/ 654844 h 1026935"/>
                  <a:gd name="connsiteX95" fmla="*/ 621506 w 797819"/>
                  <a:gd name="connsiteY95" fmla="*/ 652463 h 1026935"/>
                  <a:gd name="connsiteX96" fmla="*/ 604837 w 797819"/>
                  <a:gd name="connsiteY96" fmla="*/ 645319 h 1026935"/>
                  <a:gd name="connsiteX97" fmla="*/ 595312 w 797819"/>
                  <a:gd name="connsiteY97" fmla="*/ 642938 h 1026935"/>
                  <a:gd name="connsiteX98" fmla="*/ 588168 w 797819"/>
                  <a:gd name="connsiteY98" fmla="*/ 638175 h 1026935"/>
                  <a:gd name="connsiteX99" fmla="*/ 573881 w 797819"/>
                  <a:gd name="connsiteY99" fmla="*/ 631032 h 1026935"/>
                  <a:gd name="connsiteX100" fmla="*/ 557212 w 797819"/>
                  <a:gd name="connsiteY100" fmla="*/ 633413 h 1026935"/>
                  <a:gd name="connsiteX101" fmla="*/ 554831 w 797819"/>
                  <a:gd name="connsiteY101" fmla="*/ 695325 h 1026935"/>
                  <a:gd name="connsiteX102" fmla="*/ 540543 w 797819"/>
                  <a:gd name="connsiteY102" fmla="*/ 707232 h 1026935"/>
                  <a:gd name="connsiteX103" fmla="*/ 531018 w 797819"/>
                  <a:gd name="connsiteY103" fmla="*/ 709613 h 1026935"/>
                  <a:gd name="connsiteX104" fmla="*/ 516731 w 797819"/>
                  <a:gd name="connsiteY104" fmla="*/ 714375 h 1026935"/>
                  <a:gd name="connsiteX105" fmla="*/ 502443 w 797819"/>
                  <a:gd name="connsiteY105" fmla="*/ 726282 h 1026935"/>
                  <a:gd name="connsiteX106" fmla="*/ 488156 w 797819"/>
                  <a:gd name="connsiteY106" fmla="*/ 735807 h 1026935"/>
                  <a:gd name="connsiteX107" fmla="*/ 490537 w 797819"/>
                  <a:gd name="connsiteY107" fmla="*/ 757238 h 1026935"/>
                  <a:gd name="connsiteX108" fmla="*/ 497681 w 797819"/>
                  <a:gd name="connsiteY108" fmla="*/ 759619 h 1026935"/>
                  <a:gd name="connsiteX109" fmla="*/ 504825 w 797819"/>
                  <a:gd name="connsiteY109" fmla="*/ 764382 h 1026935"/>
                  <a:gd name="connsiteX110" fmla="*/ 509587 w 797819"/>
                  <a:gd name="connsiteY110" fmla="*/ 771525 h 1026935"/>
                  <a:gd name="connsiteX111" fmla="*/ 502443 w 797819"/>
                  <a:gd name="connsiteY111" fmla="*/ 785813 h 1026935"/>
                  <a:gd name="connsiteX112" fmla="*/ 500062 w 797819"/>
                  <a:gd name="connsiteY112" fmla="*/ 792957 h 1026935"/>
                  <a:gd name="connsiteX113" fmla="*/ 492918 w 797819"/>
                  <a:gd name="connsiteY113" fmla="*/ 797719 h 1026935"/>
                  <a:gd name="connsiteX114" fmla="*/ 502443 w 797819"/>
                  <a:gd name="connsiteY114" fmla="*/ 819150 h 1026935"/>
                  <a:gd name="connsiteX115" fmla="*/ 509587 w 797819"/>
                  <a:gd name="connsiteY115" fmla="*/ 826294 h 1026935"/>
                  <a:gd name="connsiteX116" fmla="*/ 511968 w 797819"/>
                  <a:gd name="connsiteY116" fmla="*/ 838200 h 1026935"/>
                  <a:gd name="connsiteX117" fmla="*/ 514350 w 797819"/>
                  <a:gd name="connsiteY117" fmla="*/ 847725 h 1026935"/>
                  <a:gd name="connsiteX118" fmla="*/ 519112 w 797819"/>
                  <a:gd name="connsiteY118" fmla="*/ 862013 h 1026935"/>
                  <a:gd name="connsiteX119" fmla="*/ 516731 w 797819"/>
                  <a:gd name="connsiteY119" fmla="*/ 881063 h 1026935"/>
                  <a:gd name="connsiteX120" fmla="*/ 514350 w 797819"/>
                  <a:gd name="connsiteY120" fmla="*/ 895350 h 1026935"/>
                  <a:gd name="connsiteX121" fmla="*/ 507206 w 797819"/>
                  <a:gd name="connsiteY121" fmla="*/ 897732 h 1026935"/>
                  <a:gd name="connsiteX122" fmla="*/ 502443 w 797819"/>
                  <a:gd name="connsiteY122" fmla="*/ 904875 h 1026935"/>
                  <a:gd name="connsiteX123" fmla="*/ 495300 w 797819"/>
                  <a:gd name="connsiteY123" fmla="*/ 912019 h 1026935"/>
                  <a:gd name="connsiteX124" fmla="*/ 492918 w 797819"/>
                  <a:gd name="connsiteY124" fmla="*/ 919163 h 1026935"/>
                  <a:gd name="connsiteX125" fmla="*/ 488156 w 797819"/>
                  <a:gd name="connsiteY125" fmla="*/ 926307 h 1026935"/>
                  <a:gd name="connsiteX126" fmla="*/ 485775 w 797819"/>
                  <a:gd name="connsiteY126" fmla="*/ 935832 h 1026935"/>
                  <a:gd name="connsiteX127" fmla="*/ 471487 w 797819"/>
                  <a:gd name="connsiteY127" fmla="*/ 945357 h 1026935"/>
                  <a:gd name="connsiteX128" fmla="*/ 450056 w 797819"/>
                  <a:gd name="connsiteY128" fmla="*/ 962025 h 1026935"/>
                  <a:gd name="connsiteX129" fmla="*/ 442912 w 797819"/>
                  <a:gd name="connsiteY129" fmla="*/ 964407 h 1026935"/>
                  <a:gd name="connsiteX130" fmla="*/ 435768 w 797819"/>
                  <a:gd name="connsiteY130" fmla="*/ 971550 h 1026935"/>
                  <a:gd name="connsiteX131" fmla="*/ 407193 w 797819"/>
                  <a:gd name="connsiteY131" fmla="*/ 981075 h 1026935"/>
                  <a:gd name="connsiteX132" fmla="*/ 400050 w 797819"/>
                  <a:gd name="connsiteY132" fmla="*/ 983457 h 1026935"/>
                  <a:gd name="connsiteX133" fmla="*/ 392906 w 797819"/>
                  <a:gd name="connsiteY133" fmla="*/ 985838 h 1026935"/>
                  <a:gd name="connsiteX134" fmla="*/ 373856 w 797819"/>
                  <a:gd name="connsiteY134" fmla="*/ 995363 h 1026935"/>
                  <a:gd name="connsiteX135" fmla="*/ 359568 w 797819"/>
                  <a:gd name="connsiteY135" fmla="*/ 1021557 h 1026935"/>
                  <a:gd name="connsiteX136" fmla="*/ 340518 w 797819"/>
                  <a:gd name="connsiteY136" fmla="*/ 981075 h 1026935"/>
                  <a:gd name="connsiteX137" fmla="*/ 326231 w 797819"/>
                  <a:gd name="connsiteY137" fmla="*/ 976313 h 1026935"/>
                  <a:gd name="connsiteX138" fmla="*/ 297656 w 797819"/>
                  <a:gd name="connsiteY138" fmla="*/ 973932 h 1026935"/>
                  <a:gd name="connsiteX139" fmla="*/ 288131 w 797819"/>
                  <a:gd name="connsiteY139" fmla="*/ 971550 h 1026935"/>
                  <a:gd name="connsiteX140" fmla="*/ 285750 w 797819"/>
                  <a:gd name="connsiteY140" fmla="*/ 964407 h 1026935"/>
                  <a:gd name="connsiteX141" fmla="*/ 283368 w 797819"/>
                  <a:gd name="connsiteY141" fmla="*/ 942975 h 1026935"/>
                  <a:gd name="connsiteX142" fmla="*/ 280987 w 797819"/>
                  <a:gd name="connsiteY142" fmla="*/ 935832 h 1026935"/>
                  <a:gd name="connsiteX143" fmla="*/ 273843 w 797819"/>
                  <a:gd name="connsiteY143" fmla="*/ 933450 h 1026935"/>
                  <a:gd name="connsiteX144" fmla="*/ 242887 w 797819"/>
                  <a:gd name="connsiteY144" fmla="*/ 935832 h 1026935"/>
                  <a:gd name="connsiteX145" fmla="*/ 233362 w 797819"/>
                  <a:gd name="connsiteY145" fmla="*/ 940594 h 1026935"/>
                  <a:gd name="connsiteX146" fmla="*/ 226218 w 797819"/>
                  <a:gd name="connsiteY146" fmla="*/ 942975 h 1026935"/>
                  <a:gd name="connsiteX147" fmla="*/ 219075 w 797819"/>
                  <a:gd name="connsiteY147" fmla="*/ 933450 h 1026935"/>
                  <a:gd name="connsiteX148" fmla="*/ 214312 w 797819"/>
                  <a:gd name="connsiteY148" fmla="*/ 926307 h 1026935"/>
                  <a:gd name="connsiteX149" fmla="*/ 207168 w 797819"/>
                  <a:gd name="connsiteY149" fmla="*/ 921544 h 1026935"/>
                  <a:gd name="connsiteX150" fmla="*/ 209550 w 797819"/>
                  <a:gd name="connsiteY150" fmla="*/ 907257 h 1026935"/>
                  <a:gd name="connsiteX151" fmla="*/ 216693 w 797819"/>
                  <a:gd name="connsiteY151" fmla="*/ 904875 h 1026935"/>
                  <a:gd name="connsiteX152" fmla="*/ 223837 w 797819"/>
                  <a:gd name="connsiteY152" fmla="*/ 900113 h 1026935"/>
                  <a:gd name="connsiteX153" fmla="*/ 240506 w 797819"/>
                  <a:gd name="connsiteY153" fmla="*/ 895350 h 1026935"/>
                  <a:gd name="connsiteX154" fmla="*/ 240506 w 797819"/>
                  <a:gd name="connsiteY154" fmla="*/ 838200 h 1026935"/>
                  <a:gd name="connsiteX155" fmla="*/ 226218 w 797819"/>
                  <a:gd name="connsiteY155" fmla="*/ 831057 h 1026935"/>
                  <a:gd name="connsiteX156" fmla="*/ 219075 w 797819"/>
                  <a:gd name="connsiteY156" fmla="*/ 833438 h 1026935"/>
                  <a:gd name="connsiteX157" fmla="*/ 202406 w 797819"/>
                  <a:gd name="connsiteY157" fmla="*/ 826294 h 1026935"/>
                  <a:gd name="connsiteX158" fmla="*/ 180975 w 797819"/>
                  <a:gd name="connsiteY158" fmla="*/ 821532 h 1026935"/>
                  <a:gd name="connsiteX159" fmla="*/ 173831 w 797819"/>
                  <a:gd name="connsiteY159" fmla="*/ 819150 h 1026935"/>
                  <a:gd name="connsiteX160" fmla="*/ 152400 w 797819"/>
                  <a:gd name="connsiteY160" fmla="*/ 816769 h 1026935"/>
                  <a:gd name="connsiteX161" fmla="*/ 142875 w 797819"/>
                  <a:gd name="connsiteY161" fmla="*/ 812007 h 1026935"/>
                  <a:gd name="connsiteX162" fmla="*/ 128587 w 797819"/>
                  <a:gd name="connsiteY162" fmla="*/ 807244 h 1026935"/>
                  <a:gd name="connsiteX163" fmla="*/ 128587 w 797819"/>
                  <a:gd name="connsiteY163" fmla="*/ 790575 h 1026935"/>
                  <a:gd name="connsiteX164" fmla="*/ 135731 w 797819"/>
                  <a:gd name="connsiteY164" fmla="*/ 785813 h 1026935"/>
                  <a:gd name="connsiteX165" fmla="*/ 140493 w 797819"/>
                  <a:gd name="connsiteY165" fmla="*/ 778669 h 1026935"/>
                  <a:gd name="connsiteX166" fmla="*/ 157162 w 797819"/>
                  <a:gd name="connsiteY166" fmla="*/ 776288 h 1026935"/>
                  <a:gd name="connsiteX167" fmla="*/ 173831 w 797819"/>
                  <a:gd name="connsiteY167" fmla="*/ 771525 h 1026935"/>
                  <a:gd name="connsiteX168" fmla="*/ 171450 w 797819"/>
                  <a:gd name="connsiteY168" fmla="*/ 759619 h 1026935"/>
                  <a:gd name="connsiteX169" fmla="*/ 157162 w 797819"/>
                  <a:gd name="connsiteY169" fmla="*/ 750094 h 1026935"/>
                  <a:gd name="connsiteX170" fmla="*/ 140493 w 797819"/>
                  <a:gd name="connsiteY170" fmla="*/ 740569 h 1026935"/>
                  <a:gd name="connsiteX171" fmla="*/ 126206 w 797819"/>
                  <a:gd name="connsiteY171" fmla="*/ 735807 h 1026935"/>
                  <a:gd name="connsiteX172" fmla="*/ 121443 w 797819"/>
                  <a:gd name="connsiteY172" fmla="*/ 721519 h 1026935"/>
                  <a:gd name="connsiteX173" fmla="*/ 119062 w 797819"/>
                  <a:gd name="connsiteY173" fmla="*/ 709613 h 1026935"/>
                  <a:gd name="connsiteX174" fmla="*/ 111918 w 797819"/>
                  <a:gd name="connsiteY174" fmla="*/ 702469 h 1026935"/>
                  <a:gd name="connsiteX175" fmla="*/ 107156 w 797819"/>
                  <a:gd name="connsiteY175" fmla="*/ 695325 h 1026935"/>
                  <a:gd name="connsiteX176" fmla="*/ 90487 w 797819"/>
                  <a:gd name="connsiteY176" fmla="*/ 681038 h 1026935"/>
                  <a:gd name="connsiteX177" fmla="*/ 76200 w 797819"/>
                  <a:gd name="connsiteY177" fmla="*/ 659607 h 1026935"/>
                  <a:gd name="connsiteX178" fmla="*/ 71437 w 797819"/>
                  <a:gd name="connsiteY178" fmla="*/ 652463 h 1026935"/>
                  <a:gd name="connsiteX179" fmla="*/ 69056 w 797819"/>
                  <a:gd name="connsiteY179" fmla="*/ 645319 h 1026935"/>
                  <a:gd name="connsiteX180" fmla="*/ 64293 w 797819"/>
                  <a:gd name="connsiteY180" fmla="*/ 635794 h 1026935"/>
                  <a:gd name="connsiteX181" fmla="*/ 57150 w 797819"/>
                  <a:gd name="connsiteY181" fmla="*/ 590550 h 1026935"/>
                  <a:gd name="connsiteX182" fmla="*/ 38100 w 797819"/>
                  <a:gd name="connsiteY182" fmla="*/ 578644 h 1026935"/>
                  <a:gd name="connsiteX183" fmla="*/ 23812 w 797819"/>
                  <a:gd name="connsiteY183" fmla="*/ 573882 h 1026935"/>
                  <a:gd name="connsiteX184" fmla="*/ 16668 w 797819"/>
                  <a:gd name="connsiteY184" fmla="*/ 569119 h 1026935"/>
                  <a:gd name="connsiteX185" fmla="*/ 14287 w 797819"/>
                  <a:gd name="connsiteY185" fmla="*/ 561975 h 1026935"/>
                  <a:gd name="connsiteX186" fmla="*/ 9525 w 797819"/>
                  <a:gd name="connsiteY186" fmla="*/ 554832 h 1026935"/>
                  <a:gd name="connsiteX187" fmla="*/ 7143 w 797819"/>
                  <a:gd name="connsiteY187" fmla="*/ 545307 h 1026935"/>
                  <a:gd name="connsiteX188" fmla="*/ 28575 w 797819"/>
                  <a:gd name="connsiteY188" fmla="*/ 538163 h 1026935"/>
                  <a:gd name="connsiteX189" fmla="*/ 38100 w 797819"/>
                  <a:gd name="connsiteY189" fmla="*/ 533400 h 1026935"/>
                  <a:gd name="connsiteX190" fmla="*/ 45243 w 797819"/>
                  <a:gd name="connsiteY190" fmla="*/ 526257 h 1026935"/>
                  <a:gd name="connsiteX191" fmla="*/ 47625 w 797819"/>
                  <a:gd name="connsiteY191" fmla="*/ 490538 h 102693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</a:cxnLst>
                <a:rect l="l" t="t" r="r" b="b"/>
                <a:pathLst>
                  <a:path w="797819" h="1026935">
                    <a:moveTo>
                      <a:pt x="47625" y="490538"/>
                    </a:moveTo>
                    <a:cubicBezTo>
                      <a:pt x="47228" y="480219"/>
                      <a:pt x="45267" y="469956"/>
                      <a:pt x="42862" y="464344"/>
                    </a:cubicBezTo>
                    <a:cubicBezTo>
                      <a:pt x="41735" y="461713"/>
                      <a:pt x="39380" y="459760"/>
                      <a:pt x="38100" y="457200"/>
                    </a:cubicBezTo>
                    <a:cubicBezTo>
                      <a:pt x="28241" y="437483"/>
                      <a:pt x="44604" y="463387"/>
                      <a:pt x="30956" y="442913"/>
                    </a:cubicBezTo>
                    <a:cubicBezTo>
                      <a:pt x="30162" y="439738"/>
                      <a:pt x="29515" y="436523"/>
                      <a:pt x="28575" y="433388"/>
                    </a:cubicBezTo>
                    <a:cubicBezTo>
                      <a:pt x="27132" y="428579"/>
                      <a:pt x="25400" y="423863"/>
                      <a:pt x="23812" y="419100"/>
                    </a:cubicBezTo>
                    <a:cubicBezTo>
                      <a:pt x="23018" y="416719"/>
                      <a:pt x="22040" y="414392"/>
                      <a:pt x="21431" y="411957"/>
                    </a:cubicBezTo>
                    <a:cubicBezTo>
                      <a:pt x="17832" y="397558"/>
                      <a:pt x="20086" y="405542"/>
                      <a:pt x="14287" y="388144"/>
                    </a:cubicBezTo>
                    <a:cubicBezTo>
                      <a:pt x="14287" y="388143"/>
                      <a:pt x="9526" y="373858"/>
                      <a:pt x="9525" y="373857"/>
                    </a:cubicBezTo>
                    <a:lnTo>
                      <a:pt x="0" y="359569"/>
                    </a:lnTo>
                    <a:cubicBezTo>
                      <a:pt x="4762" y="358775"/>
                      <a:pt x="9459" y="357188"/>
                      <a:pt x="14287" y="357188"/>
                    </a:cubicBezTo>
                    <a:cubicBezTo>
                      <a:pt x="17384" y="357188"/>
                      <a:pt x="55281" y="361478"/>
                      <a:pt x="59531" y="361950"/>
                    </a:cubicBezTo>
                    <a:cubicBezTo>
                      <a:pt x="66675" y="361156"/>
                      <a:pt x="75212" y="363881"/>
                      <a:pt x="80962" y="359569"/>
                    </a:cubicBezTo>
                    <a:cubicBezTo>
                      <a:pt x="87915" y="354355"/>
                      <a:pt x="73127" y="342209"/>
                      <a:pt x="71437" y="340519"/>
                    </a:cubicBezTo>
                    <a:cubicBezTo>
                      <a:pt x="70643" y="337344"/>
                      <a:pt x="70345" y="334002"/>
                      <a:pt x="69056" y="330994"/>
                    </a:cubicBezTo>
                    <a:cubicBezTo>
                      <a:pt x="67929" y="328363"/>
                      <a:pt x="63599" y="326627"/>
                      <a:pt x="64293" y="323850"/>
                    </a:cubicBezTo>
                    <a:cubicBezTo>
                      <a:pt x="64902" y="321415"/>
                      <a:pt x="69056" y="322263"/>
                      <a:pt x="71437" y="321469"/>
                    </a:cubicBezTo>
                    <a:cubicBezTo>
                      <a:pt x="80962" y="322263"/>
                      <a:pt x="90519" y="322733"/>
                      <a:pt x="100012" y="323850"/>
                    </a:cubicBezTo>
                    <a:cubicBezTo>
                      <a:pt x="104032" y="324323"/>
                      <a:pt x="107871" y="326232"/>
                      <a:pt x="111918" y="326232"/>
                    </a:cubicBezTo>
                    <a:cubicBezTo>
                      <a:pt x="115966" y="326232"/>
                      <a:pt x="119874" y="324728"/>
                      <a:pt x="123825" y="323850"/>
                    </a:cubicBezTo>
                    <a:cubicBezTo>
                      <a:pt x="127020" y="323140"/>
                      <a:pt x="130286" y="322618"/>
                      <a:pt x="133350" y="321469"/>
                    </a:cubicBezTo>
                    <a:cubicBezTo>
                      <a:pt x="136674" y="320223"/>
                      <a:pt x="139612" y="318105"/>
                      <a:pt x="142875" y="316707"/>
                    </a:cubicBezTo>
                    <a:cubicBezTo>
                      <a:pt x="145182" y="315718"/>
                      <a:pt x="147637" y="315119"/>
                      <a:pt x="150018" y="314325"/>
                    </a:cubicBezTo>
                    <a:cubicBezTo>
                      <a:pt x="151606" y="311944"/>
                      <a:pt x="153501" y="309742"/>
                      <a:pt x="154781" y="307182"/>
                    </a:cubicBezTo>
                    <a:cubicBezTo>
                      <a:pt x="157333" y="302077"/>
                      <a:pt x="158457" y="293020"/>
                      <a:pt x="159543" y="288132"/>
                    </a:cubicBezTo>
                    <a:cubicBezTo>
                      <a:pt x="161535" y="279170"/>
                      <a:pt x="161656" y="279413"/>
                      <a:pt x="164306" y="271463"/>
                    </a:cubicBezTo>
                    <a:cubicBezTo>
                      <a:pt x="165100" y="263525"/>
                      <a:pt x="164893" y="255423"/>
                      <a:pt x="166687" y="247650"/>
                    </a:cubicBezTo>
                    <a:cubicBezTo>
                      <a:pt x="168190" y="241136"/>
                      <a:pt x="173916" y="239085"/>
                      <a:pt x="178593" y="235744"/>
                    </a:cubicBezTo>
                    <a:cubicBezTo>
                      <a:pt x="191205" y="226734"/>
                      <a:pt x="183670" y="230082"/>
                      <a:pt x="195262" y="226219"/>
                    </a:cubicBezTo>
                    <a:cubicBezTo>
                      <a:pt x="206756" y="208978"/>
                      <a:pt x="202227" y="217051"/>
                      <a:pt x="209550" y="202407"/>
                    </a:cubicBezTo>
                    <a:cubicBezTo>
                      <a:pt x="211138" y="192880"/>
                      <a:pt x="211654" y="181253"/>
                      <a:pt x="219075" y="173832"/>
                    </a:cubicBezTo>
                    <a:cubicBezTo>
                      <a:pt x="221881" y="171026"/>
                      <a:pt x="225050" y="168463"/>
                      <a:pt x="228600" y="166688"/>
                    </a:cubicBezTo>
                    <a:cubicBezTo>
                      <a:pt x="231527" y="165224"/>
                      <a:pt x="234950" y="165101"/>
                      <a:pt x="238125" y="164307"/>
                    </a:cubicBezTo>
                    <a:cubicBezTo>
                      <a:pt x="242887" y="167482"/>
                      <a:pt x="248364" y="169785"/>
                      <a:pt x="252412" y="173832"/>
                    </a:cubicBezTo>
                    <a:cubicBezTo>
                      <a:pt x="261331" y="182750"/>
                      <a:pt x="256361" y="179910"/>
                      <a:pt x="266700" y="183357"/>
                    </a:cubicBezTo>
                    <a:cubicBezTo>
                      <a:pt x="269498" y="183142"/>
                      <a:pt x="297552" y="182720"/>
                      <a:pt x="307181" y="178594"/>
                    </a:cubicBezTo>
                    <a:cubicBezTo>
                      <a:pt x="309812" y="177467"/>
                      <a:pt x="311944" y="175419"/>
                      <a:pt x="314325" y="173832"/>
                    </a:cubicBezTo>
                    <a:cubicBezTo>
                      <a:pt x="321623" y="151935"/>
                      <a:pt x="321069" y="156448"/>
                      <a:pt x="314325" y="114300"/>
                    </a:cubicBezTo>
                    <a:cubicBezTo>
                      <a:pt x="313793" y="110975"/>
                      <a:pt x="309562" y="109538"/>
                      <a:pt x="307181" y="107157"/>
                    </a:cubicBezTo>
                    <a:cubicBezTo>
                      <a:pt x="304759" y="97466"/>
                      <a:pt x="305375" y="97003"/>
                      <a:pt x="300037" y="88107"/>
                    </a:cubicBezTo>
                    <a:cubicBezTo>
                      <a:pt x="297092" y="83199"/>
                      <a:pt x="293072" y="78939"/>
                      <a:pt x="290512" y="73819"/>
                    </a:cubicBezTo>
                    <a:cubicBezTo>
                      <a:pt x="288925" y="70644"/>
                      <a:pt x="287068" y="67590"/>
                      <a:pt x="285750" y="64294"/>
                    </a:cubicBezTo>
                    <a:cubicBezTo>
                      <a:pt x="283886" y="59633"/>
                      <a:pt x="280987" y="50007"/>
                      <a:pt x="280987" y="50007"/>
                    </a:cubicBezTo>
                    <a:cubicBezTo>
                      <a:pt x="281781" y="35719"/>
                      <a:pt x="278641" y="20650"/>
                      <a:pt x="283368" y="7144"/>
                    </a:cubicBezTo>
                    <a:cubicBezTo>
                      <a:pt x="285026" y="2406"/>
                      <a:pt x="292638" y="2544"/>
                      <a:pt x="297656" y="2382"/>
                    </a:cubicBezTo>
                    <a:lnTo>
                      <a:pt x="371475" y="0"/>
                    </a:lnTo>
                    <a:cubicBezTo>
                      <a:pt x="377825" y="1588"/>
                      <a:pt x="384671" y="1836"/>
                      <a:pt x="390525" y="4763"/>
                    </a:cubicBezTo>
                    <a:cubicBezTo>
                      <a:pt x="393085" y="6043"/>
                      <a:pt x="393455" y="9708"/>
                      <a:pt x="395287" y="11907"/>
                    </a:cubicBezTo>
                    <a:cubicBezTo>
                      <a:pt x="397443" y="14494"/>
                      <a:pt x="400275" y="16463"/>
                      <a:pt x="402431" y="19050"/>
                    </a:cubicBezTo>
                    <a:cubicBezTo>
                      <a:pt x="404263" y="21249"/>
                      <a:pt x="405039" y="24309"/>
                      <a:pt x="407193" y="26194"/>
                    </a:cubicBezTo>
                    <a:cubicBezTo>
                      <a:pt x="411501" y="29963"/>
                      <a:pt x="421481" y="35719"/>
                      <a:pt x="421481" y="35719"/>
                    </a:cubicBezTo>
                    <a:cubicBezTo>
                      <a:pt x="423862" y="38894"/>
                      <a:pt x="425819" y="42438"/>
                      <a:pt x="428625" y="45244"/>
                    </a:cubicBezTo>
                    <a:cubicBezTo>
                      <a:pt x="433242" y="49862"/>
                      <a:pt x="437100" y="50451"/>
                      <a:pt x="442912" y="52388"/>
                    </a:cubicBezTo>
                    <a:cubicBezTo>
                      <a:pt x="462756" y="51594"/>
                      <a:pt x="482625" y="51286"/>
                      <a:pt x="502443" y="50007"/>
                    </a:cubicBezTo>
                    <a:cubicBezTo>
                      <a:pt x="516316" y="49112"/>
                      <a:pt x="513653" y="48164"/>
                      <a:pt x="523875" y="45244"/>
                    </a:cubicBezTo>
                    <a:cubicBezTo>
                      <a:pt x="527022" y="44345"/>
                      <a:pt x="530225" y="43657"/>
                      <a:pt x="533400" y="42863"/>
                    </a:cubicBezTo>
                    <a:lnTo>
                      <a:pt x="623887" y="45244"/>
                    </a:lnTo>
                    <a:cubicBezTo>
                      <a:pt x="629494" y="45493"/>
                      <a:pt x="634974" y="47037"/>
                      <a:pt x="640556" y="47625"/>
                    </a:cubicBezTo>
                    <a:cubicBezTo>
                      <a:pt x="650062" y="48626"/>
                      <a:pt x="659606" y="49213"/>
                      <a:pt x="669131" y="50007"/>
                    </a:cubicBezTo>
                    <a:cubicBezTo>
                      <a:pt x="699633" y="62207"/>
                      <a:pt x="669803" y="51798"/>
                      <a:pt x="735806" y="57150"/>
                    </a:cubicBezTo>
                    <a:cubicBezTo>
                      <a:pt x="746994" y="58057"/>
                      <a:pt x="769143" y="61913"/>
                      <a:pt x="769143" y="61913"/>
                    </a:cubicBezTo>
                    <a:cubicBezTo>
                      <a:pt x="782794" y="82389"/>
                      <a:pt x="766427" y="56482"/>
                      <a:pt x="776287" y="76200"/>
                    </a:cubicBezTo>
                    <a:cubicBezTo>
                      <a:pt x="777567" y="78760"/>
                      <a:pt x="779462" y="80963"/>
                      <a:pt x="781050" y="83344"/>
                    </a:cubicBezTo>
                    <a:cubicBezTo>
                      <a:pt x="784513" y="93734"/>
                      <a:pt x="784283" y="97225"/>
                      <a:pt x="790575" y="104775"/>
                    </a:cubicBezTo>
                    <a:cubicBezTo>
                      <a:pt x="792731" y="107362"/>
                      <a:pt x="795337" y="109538"/>
                      <a:pt x="797718" y="111919"/>
                    </a:cubicBezTo>
                    <a:cubicBezTo>
                      <a:pt x="797187" y="118297"/>
                      <a:pt x="797819" y="137913"/>
                      <a:pt x="792956" y="147638"/>
                    </a:cubicBezTo>
                    <a:cubicBezTo>
                      <a:pt x="791676" y="150198"/>
                      <a:pt x="789781" y="152401"/>
                      <a:pt x="788193" y="154782"/>
                    </a:cubicBezTo>
                    <a:cubicBezTo>
                      <a:pt x="783828" y="167876"/>
                      <a:pt x="788434" y="156147"/>
                      <a:pt x="781050" y="169069"/>
                    </a:cubicBezTo>
                    <a:cubicBezTo>
                      <a:pt x="779289" y="172151"/>
                      <a:pt x="778797" y="176084"/>
                      <a:pt x="776287" y="178594"/>
                    </a:cubicBezTo>
                    <a:cubicBezTo>
                      <a:pt x="774512" y="180369"/>
                      <a:pt x="771524" y="180181"/>
                      <a:pt x="769143" y="180975"/>
                    </a:cubicBezTo>
                    <a:cubicBezTo>
                      <a:pt x="768349" y="183356"/>
                      <a:pt x="768007" y="185940"/>
                      <a:pt x="766762" y="188119"/>
                    </a:cubicBezTo>
                    <a:cubicBezTo>
                      <a:pt x="760279" y="199464"/>
                      <a:pt x="760149" y="195579"/>
                      <a:pt x="752475" y="204788"/>
                    </a:cubicBezTo>
                    <a:cubicBezTo>
                      <a:pt x="750643" y="206987"/>
                      <a:pt x="749300" y="209551"/>
                      <a:pt x="747712" y="211932"/>
                    </a:cubicBezTo>
                    <a:cubicBezTo>
                      <a:pt x="752179" y="238737"/>
                      <a:pt x="751587" y="228837"/>
                      <a:pt x="747712" y="271463"/>
                    </a:cubicBezTo>
                    <a:cubicBezTo>
                      <a:pt x="747485" y="273963"/>
                      <a:pt x="746454" y="276362"/>
                      <a:pt x="745331" y="278607"/>
                    </a:cubicBezTo>
                    <a:cubicBezTo>
                      <a:pt x="742017" y="285234"/>
                      <a:pt x="738688" y="287631"/>
                      <a:pt x="733425" y="292894"/>
                    </a:cubicBezTo>
                    <a:cubicBezTo>
                      <a:pt x="731837" y="296863"/>
                      <a:pt x="729890" y="300706"/>
                      <a:pt x="728662" y="304800"/>
                    </a:cubicBezTo>
                    <a:cubicBezTo>
                      <a:pt x="726624" y="311593"/>
                      <a:pt x="727043" y="317564"/>
                      <a:pt x="723900" y="323850"/>
                    </a:cubicBezTo>
                    <a:cubicBezTo>
                      <a:pt x="722620" y="326410"/>
                      <a:pt x="720725" y="328613"/>
                      <a:pt x="719137" y="330994"/>
                    </a:cubicBezTo>
                    <a:cubicBezTo>
                      <a:pt x="713340" y="348387"/>
                      <a:pt x="715593" y="340412"/>
                      <a:pt x="711993" y="354807"/>
                    </a:cubicBezTo>
                    <a:cubicBezTo>
                      <a:pt x="712787" y="397669"/>
                      <a:pt x="712872" y="440551"/>
                      <a:pt x="714375" y="483394"/>
                    </a:cubicBezTo>
                    <a:cubicBezTo>
                      <a:pt x="714463" y="485903"/>
                      <a:pt x="715767" y="488231"/>
                      <a:pt x="716756" y="490538"/>
                    </a:cubicBezTo>
                    <a:cubicBezTo>
                      <a:pt x="718154" y="493801"/>
                      <a:pt x="720120" y="496800"/>
                      <a:pt x="721518" y="500063"/>
                    </a:cubicBezTo>
                    <a:cubicBezTo>
                      <a:pt x="722507" y="502370"/>
                      <a:pt x="723210" y="504793"/>
                      <a:pt x="723900" y="507207"/>
                    </a:cubicBezTo>
                    <a:cubicBezTo>
                      <a:pt x="724799" y="510354"/>
                      <a:pt x="724992" y="513724"/>
                      <a:pt x="726281" y="516732"/>
                    </a:cubicBezTo>
                    <a:cubicBezTo>
                      <a:pt x="727408" y="519362"/>
                      <a:pt x="729456" y="521494"/>
                      <a:pt x="731043" y="523875"/>
                    </a:cubicBezTo>
                    <a:cubicBezTo>
                      <a:pt x="737586" y="550039"/>
                      <a:pt x="727670" y="517326"/>
                      <a:pt x="740568" y="540544"/>
                    </a:cubicBezTo>
                    <a:cubicBezTo>
                      <a:pt x="743006" y="544933"/>
                      <a:pt x="743743" y="550069"/>
                      <a:pt x="745331" y="554832"/>
                    </a:cubicBezTo>
                    <a:lnTo>
                      <a:pt x="750093" y="569119"/>
                    </a:lnTo>
                    <a:cubicBezTo>
                      <a:pt x="753084" y="581079"/>
                      <a:pt x="751440" y="575539"/>
                      <a:pt x="754856" y="585788"/>
                    </a:cubicBezTo>
                    <a:cubicBezTo>
                      <a:pt x="756053" y="598954"/>
                      <a:pt x="761294" y="634296"/>
                      <a:pt x="752475" y="645319"/>
                    </a:cubicBezTo>
                    <a:cubicBezTo>
                      <a:pt x="747492" y="651548"/>
                      <a:pt x="736600" y="646906"/>
                      <a:pt x="728662" y="647700"/>
                    </a:cubicBezTo>
                    <a:cubicBezTo>
                      <a:pt x="725487" y="648494"/>
                      <a:pt x="722284" y="649183"/>
                      <a:pt x="719137" y="650082"/>
                    </a:cubicBezTo>
                    <a:cubicBezTo>
                      <a:pt x="716723" y="650772"/>
                      <a:pt x="714463" y="652014"/>
                      <a:pt x="711993" y="652463"/>
                    </a:cubicBezTo>
                    <a:cubicBezTo>
                      <a:pt x="705697" y="653608"/>
                      <a:pt x="699293" y="654050"/>
                      <a:pt x="692943" y="654844"/>
                    </a:cubicBezTo>
                    <a:cubicBezTo>
                      <a:pt x="669131" y="654050"/>
                      <a:pt x="645290" y="653862"/>
                      <a:pt x="621506" y="652463"/>
                    </a:cubicBezTo>
                    <a:cubicBezTo>
                      <a:pt x="608298" y="651686"/>
                      <a:pt x="615497" y="649888"/>
                      <a:pt x="604837" y="645319"/>
                    </a:cubicBezTo>
                    <a:cubicBezTo>
                      <a:pt x="601829" y="644030"/>
                      <a:pt x="598487" y="643732"/>
                      <a:pt x="595312" y="642938"/>
                    </a:cubicBezTo>
                    <a:cubicBezTo>
                      <a:pt x="592931" y="641350"/>
                      <a:pt x="590728" y="639455"/>
                      <a:pt x="588168" y="638175"/>
                    </a:cubicBezTo>
                    <a:cubicBezTo>
                      <a:pt x="568442" y="628311"/>
                      <a:pt x="594365" y="644686"/>
                      <a:pt x="573881" y="631032"/>
                    </a:cubicBezTo>
                    <a:cubicBezTo>
                      <a:pt x="568325" y="631826"/>
                      <a:pt x="558902" y="628061"/>
                      <a:pt x="557212" y="633413"/>
                    </a:cubicBezTo>
                    <a:cubicBezTo>
                      <a:pt x="533379" y="708882"/>
                      <a:pt x="575220" y="650467"/>
                      <a:pt x="554831" y="695325"/>
                    </a:cubicBezTo>
                    <a:cubicBezTo>
                      <a:pt x="553447" y="698370"/>
                      <a:pt x="543874" y="705804"/>
                      <a:pt x="540543" y="707232"/>
                    </a:cubicBezTo>
                    <a:cubicBezTo>
                      <a:pt x="537535" y="708521"/>
                      <a:pt x="534153" y="708673"/>
                      <a:pt x="531018" y="709613"/>
                    </a:cubicBezTo>
                    <a:cubicBezTo>
                      <a:pt x="526210" y="711055"/>
                      <a:pt x="516731" y="714375"/>
                      <a:pt x="516731" y="714375"/>
                    </a:cubicBezTo>
                    <a:cubicBezTo>
                      <a:pt x="495862" y="735244"/>
                      <a:pt x="522334" y="709706"/>
                      <a:pt x="502443" y="726282"/>
                    </a:cubicBezTo>
                    <a:cubicBezTo>
                      <a:pt x="490552" y="736191"/>
                      <a:pt x="500711" y="731621"/>
                      <a:pt x="488156" y="735807"/>
                    </a:cubicBezTo>
                    <a:cubicBezTo>
                      <a:pt x="488950" y="742951"/>
                      <a:pt x="487868" y="750564"/>
                      <a:pt x="490537" y="757238"/>
                    </a:cubicBezTo>
                    <a:cubicBezTo>
                      <a:pt x="491469" y="759569"/>
                      <a:pt x="495436" y="758496"/>
                      <a:pt x="497681" y="759619"/>
                    </a:cubicBezTo>
                    <a:cubicBezTo>
                      <a:pt x="500241" y="760899"/>
                      <a:pt x="502444" y="762794"/>
                      <a:pt x="504825" y="764382"/>
                    </a:cubicBezTo>
                    <a:cubicBezTo>
                      <a:pt x="506412" y="766763"/>
                      <a:pt x="509117" y="768702"/>
                      <a:pt x="509587" y="771525"/>
                    </a:cubicBezTo>
                    <a:cubicBezTo>
                      <a:pt x="510244" y="775470"/>
                      <a:pt x="504102" y="783324"/>
                      <a:pt x="502443" y="785813"/>
                    </a:cubicBezTo>
                    <a:cubicBezTo>
                      <a:pt x="501649" y="788194"/>
                      <a:pt x="501630" y="790997"/>
                      <a:pt x="500062" y="792957"/>
                    </a:cubicBezTo>
                    <a:cubicBezTo>
                      <a:pt x="498274" y="795192"/>
                      <a:pt x="493479" y="794913"/>
                      <a:pt x="492918" y="797719"/>
                    </a:cubicBezTo>
                    <a:cubicBezTo>
                      <a:pt x="489048" y="817072"/>
                      <a:pt x="491803" y="815603"/>
                      <a:pt x="502443" y="819150"/>
                    </a:cubicBezTo>
                    <a:cubicBezTo>
                      <a:pt x="504824" y="821531"/>
                      <a:pt x="508081" y="823282"/>
                      <a:pt x="509587" y="826294"/>
                    </a:cubicBezTo>
                    <a:cubicBezTo>
                      <a:pt x="511397" y="829914"/>
                      <a:pt x="511090" y="834249"/>
                      <a:pt x="511968" y="838200"/>
                    </a:cubicBezTo>
                    <a:cubicBezTo>
                      <a:pt x="512678" y="841395"/>
                      <a:pt x="513410" y="844590"/>
                      <a:pt x="514350" y="847725"/>
                    </a:cubicBezTo>
                    <a:cubicBezTo>
                      <a:pt x="515793" y="852533"/>
                      <a:pt x="519112" y="862013"/>
                      <a:pt x="519112" y="862013"/>
                    </a:cubicBezTo>
                    <a:cubicBezTo>
                      <a:pt x="518318" y="868363"/>
                      <a:pt x="517636" y="874728"/>
                      <a:pt x="516731" y="881063"/>
                    </a:cubicBezTo>
                    <a:cubicBezTo>
                      <a:pt x="516048" y="885842"/>
                      <a:pt x="516745" y="891158"/>
                      <a:pt x="514350" y="895350"/>
                    </a:cubicBezTo>
                    <a:cubicBezTo>
                      <a:pt x="513105" y="897529"/>
                      <a:pt x="509587" y="896938"/>
                      <a:pt x="507206" y="897732"/>
                    </a:cubicBezTo>
                    <a:cubicBezTo>
                      <a:pt x="505618" y="900113"/>
                      <a:pt x="504275" y="902677"/>
                      <a:pt x="502443" y="904875"/>
                    </a:cubicBezTo>
                    <a:cubicBezTo>
                      <a:pt x="500287" y="907462"/>
                      <a:pt x="497168" y="909217"/>
                      <a:pt x="495300" y="912019"/>
                    </a:cubicBezTo>
                    <a:cubicBezTo>
                      <a:pt x="493908" y="914108"/>
                      <a:pt x="494041" y="916918"/>
                      <a:pt x="492918" y="919163"/>
                    </a:cubicBezTo>
                    <a:cubicBezTo>
                      <a:pt x="491638" y="921723"/>
                      <a:pt x="489743" y="923926"/>
                      <a:pt x="488156" y="926307"/>
                    </a:cubicBezTo>
                    <a:cubicBezTo>
                      <a:pt x="487362" y="929482"/>
                      <a:pt x="487399" y="932991"/>
                      <a:pt x="485775" y="935832"/>
                    </a:cubicBezTo>
                    <a:cubicBezTo>
                      <a:pt x="481579" y="943175"/>
                      <a:pt x="478305" y="943084"/>
                      <a:pt x="471487" y="945357"/>
                    </a:cubicBezTo>
                    <a:cubicBezTo>
                      <a:pt x="465323" y="951520"/>
                      <a:pt x="458599" y="959176"/>
                      <a:pt x="450056" y="962025"/>
                    </a:cubicBezTo>
                    <a:lnTo>
                      <a:pt x="442912" y="964407"/>
                    </a:lnTo>
                    <a:cubicBezTo>
                      <a:pt x="440531" y="966788"/>
                      <a:pt x="438780" y="970044"/>
                      <a:pt x="435768" y="971550"/>
                    </a:cubicBezTo>
                    <a:cubicBezTo>
                      <a:pt x="435748" y="971560"/>
                      <a:pt x="413550" y="978956"/>
                      <a:pt x="407193" y="981075"/>
                    </a:cubicBezTo>
                    <a:lnTo>
                      <a:pt x="400050" y="983457"/>
                    </a:lnTo>
                    <a:cubicBezTo>
                      <a:pt x="397669" y="984251"/>
                      <a:pt x="394995" y="984446"/>
                      <a:pt x="392906" y="985838"/>
                    </a:cubicBezTo>
                    <a:cubicBezTo>
                      <a:pt x="382205" y="992971"/>
                      <a:pt x="388419" y="989537"/>
                      <a:pt x="373856" y="995363"/>
                    </a:cubicBezTo>
                    <a:cubicBezTo>
                      <a:pt x="365807" y="1019509"/>
                      <a:pt x="372977" y="1012617"/>
                      <a:pt x="359568" y="1021557"/>
                    </a:cubicBezTo>
                    <a:cubicBezTo>
                      <a:pt x="323642" y="1016423"/>
                      <a:pt x="358353" y="1026935"/>
                      <a:pt x="340518" y="981075"/>
                    </a:cubicBezTo>
                    <a:cubicBezTo>
                      <a:pt x="338699" y="976396"/>
                      <a:pt x="331234" y="976730"/>
                      <a:pt x="326231" y="976313"/>
                    </a:cubicBezTo>
                    <a:lnTo>
                      <a:pt x="297656" y="973932"/>
                    </a:lnTo>
                    <a:cubicBezTo>
                      <a:pt x="294481" y="973138"/>
                      <a:pt x="290687" y="973595"/>
                      <a:pt x="288131" y="971550"/>
                    </a:cubicBezTo>
                    <a:cubicBezTo>
                      <a:pt x="286171" y="969982"/>
                      <a:pt x="286163" y="966883"/>
                      <a:pt x="285750" y="964407"/>
                    </a:cubicBezTo>
                    <a:cubicBezTo>
                      <a:pt x="284568" y="957317"/>
                      <a:pt x="284550" y="950065"/>
                      <a:pt x="283368" y="942975"/>
                    </a:cubicBezTo>
                    <a:cubicBezTo>
                      <a:pt x="282955" y="940499"/>
                      <a:pt x="282762" y="937607"/>
                      <a:pt x="280987" y="935832"/>
                    </a:cubicBezTo>
                    <a:cubicBezTo>
                      <a:pt x="279212" y="934057"/>
                      <a:pt x="276224" y="934244"/>
                      <a:pt x="273843" y="933450"/>
                    </a:cubicBezTo>
                    <a:cubicBezTo>
                      <a:pt x="263524" y="934244"/>
                      <a:pt x="253079" y="934033"/>
                      <a:pt x="242887" y="935832"/>
                    </a:cubicBezTo>
                    <a:cubicBezTo>
                      <a:pt x="239391" y="936449"/>
                      <a:pt x="236625" y="939196"/>
                      <a:pt x="233362" y="940594"/>
                    </a:cubicBezTo>
                    <a:cubicBezTo>
                      <a:pt x="231055" y="941583"/>
                      <a:pt x="228599" y="942181"/>
                      <a:pt x="226218" y="942975"/>
                    </a:cubicBezTo>
                    <a:cubicBezTo>
                      <a:pt x="223837" y="939800"/>
                      <a:pt x="221382" y="936679"/>
                      <a:pt x="219075" y="933450"/>
                    </a:cubicBezTo>
                    <a:cubicBezTo>
                      <a:pt x="217412" y="931121"/>
                      <a:pt x="216336" y="928331"/>
                      <a:pt x="214312" y="926307"/>
                    </a:cubicBezTo>
                    <a:cubicBezTo>
                      <a:pt x="212288" y="924283"/>
                      <a:pt x="209549" y="923132"/>
                      <a:pt x="207168" y="921544"/>
                    </a:cubicBezTo>
                    <a:cubicBezTo>
                      <a:pt x="207962" y="916782"/>
                      <a:pt x="207155" y="911449"/>
                      <a:pt x="209550" y="907257"/>
                    </a:cubicBezTo>
                    <a:cubicBezTo>
                      <a:pt x="210795" y="905078"/>
                      <a:pt x="214448" y="905998"/>
                      <a:pt x="216693" y="904875"/>
                    </a:cubicBezTo>
                    <a:cubicBezTo>
                      <a:pt x="219253" y="903595"/>
                      <a:pt x="221277" y="901393"/>
                      <a:pt x="223837" y="900113"/>
                    </a:cubicBezTo>
                    <a:cubicBezTo>
                      <a:pt x="227250" y="898407"/>
                      <a:pt x="237459" y="896112"/>
                      <a:pt x="240506" y="895350"/>
                    </a:cubicBezTo>
                    <a:cubicBezTo>
                      <a:pt x="245942" y="873604"/>
                      <a:pt x="246934" y="873556"/>
                      <a:pt x="240506" y="838200"/>
                    </a:cubicBezTo>
                    <a:cubicBezTo>
                      <a:pt x="239910" y="834924"/>
                      <a:pt x="228502" y="831818"/>
                      <a:pt x="226218" y="831057"/>
                    </a:cubicBezTo>
                    <a:cubicBezTo>
                      <a:pt x="223837" y="831851"/>
                      <a:pt x="221585" y="833438"/>
                      <a:pt x="219075" y="833438"/>
                    </a:cubicBezTo>
                    <a:cubicBezTo>
                      <a:pt x="209162" y="833438"/>
                      <a:pt x="210184" y="830183"/>
                      <a:pt x="202406" y="826294"/>
                    </a:cubicBezTo>
                    <a:cubicBezTo>
                      <a:pt x="196545" y="823364"/>
                      <a:pt x="186460" y="822446"/>
                      <a:pt x="180975" y="821532"/>
                    </a:cubicBezTo>
                    <a:cubicBezTo>
                      <a:pt x="178594" y="820738"/>
                      <a:pt x="176307" y="819563"/>
                      <a:pt x="173831" y="819150"/>
                    </a:cubicBezTo>
                    <a:cubicBezTo>
                      <a:pt x="166741" y="817968"/>
                      <a:pt x="159404" y="818385"/>
                      <a:pt x="152400" y="816769"/>
                    </a:cubicBezTo>
                    <a:cubicBezTo>
                      <a:pt x="148941" y="815971"/>
                      <a:pt x="146171" y="813325"/>
                      <a:pt x="142875" y="812007"/>
                    </a:cubicBezTo>
                    <a:cubicBezTo>
                      <a:pt x="138214" y="810143"/>
                      <a:pt x="128587" y="807244"/>
                      <a:pt x="128587" y="807244"/>
                    </a:cubicBezTo>
                    <a:cubicBezTo>
                      <a:pt x="127082" y="801224"/>
                      <a:pt x="124032" y="796268"/>
                      <a:pt x="128587" y="790575"/>
                    </a:cubicBezTo>
                    <a:cubicBezTo>
                      <a:pt x="130375" y="788340"/>
                      <a:pt x="133350" y="787400"/>
                      <a:pt x="135731" y="785813"/>
                    </a:cubicBezTo>
                    <a:cubicBezTo>
                      <a:pt x="137318" y="783432"/>
                      <a:pt x="137878" y="779831"/>
                      <a:pt x="140493" y="778669"/>
                    </a:cubicBezTo>
                    <a:cubicBezTo>
                      <a:pt x="145622" y="776389"/>
                      <a:pt x="151640" y="777292"/>
                      <a:pt x="157162" y="776288"/>
                    </a:cubicBezTo>
                    <a:cubicBezTo>
                      <a:pt x="163745" y="775091"/>
                      <a:pt x="167707" y="773567"/>
                      <a:pt x="173831" y="771525"/>
                    </a:cubicBezTo>
                    <a:cubicBezTo>
                      <a:pt x="173037" y="767556"/>
                      <a:pt x="173260" y="763239"/>
                      <a:pt x="171450" y="759619"/>
                    </a:cubicBezTo>
                    <a:cubicBezTo>
                      <a:pt x="167882" y="752484"/>
                      <a:pt x="163512" y="752211"/>
                      <a:pt x="157162" y="750094"/>
                    </a:cubicBezTo>
                    <a:cubicBezTo>
                      <a:pt x="149539" y="738657"/>
                      <a:pt x="156078" y="744819"/>
                      <a:pt x="140493" y="740569"/>
                    </a:cubicBezTo>
                    <a:cubicBezTo>
                      <a:pt x="135650" y="739248"/>
                      <a:pt x="126206" y="735807"/>
                      <a:pt x="126206" y="735807"/>
                    </a:cubicBezTo>
                    <a:cubicBezTo>
                      <a:pt x="124618" y="731044"/>
                      <a:pt x="122427" y="726442"/>
                      <a:pt x="121443" y="721519"/>
                    </a:cubicBezTo>
                    <a:cubicBezTo>
                      <a:pt x="120649" y="717550"/>
                      <a:pt x="120872" y="713233"/>
                      <a:pt x="119062" y="709613"/>
                    </a:cubicBezTo>
                    <a:cubicBezTo>
                      <a:pt x="117556" y="706601"/>
                      <a:pt x="114074" y="705056"/>
                      <a:pt x="111918" y="702469"/>
                    </a:cubicBezTo>
                    <a:cubicBezTo>
                      <a:pt x="110086" y="700270"/>
                      <a:pt x="108988" y="697524"/>
                      <a:pt x="107156" y="695325"/>
                    </a:cubicBezTo>
                    <a:cubicBezTo>
                      <a:pt x="101631" y="688695"/>
                      <a:pt x="97490" y="686290"/>
                      <a:pt x="90487" y="681038"/>
                    </a:cubicBezTo>
                    <a:lnTo>
                      <a:pt x="76200" y="659607"/>
                    </a:lnTo>
                    <a:lnTo>
                      <a:pt x="71437" y="652463"/>
                    </a:lnTo>
                    <a:cubicBezTo>
                      <a:pt x="70643" y="650082"/>
                      <a:pt x="70045" y="647626"/>
                      <a:pt x="69056" y="645319"/>
                    </a:cubicBezTo>
                    <a:cubicBezTo>
                      <a:pt x="67658" y="642056"/>
                      <a:pt x="64820" y="639305"/>
                      <a:pt x="64293" y="635794"/>
                    </a:cubicBezTo>
                    <a:cubicBezTo>
                      <a:pt x="60249" y="608834"/>
                      <a:pt x="69304" y="605134"/>
                      <a:pt x="57150" y="590550"/>
                    </a:cubicBezTo>
                    <a:cubicBezTo>
                      <a:pt x="49932" y="581888"/>
                      <a:pt x="49390" y="582749"/>
                      <a:pt x="38100" y="578644"/>
                    </a:cubicBezTo>
                    <a:cubicBezTo>
                      <a:pt x="33382" y="576928"/>
                      <a:pt x="23812" y="573882"/>
                      <a:pt x="23812" y="573882"/>
                    </a:cubicBezTo>
                    <a:cubicBezTo>
                      <a:pt x="21431" y="572294"/>
                      <a:pt x="18456" y="571354"/>
                      <a:pt x="16668" y="569119"/>
                    </a:cubicBezTo>
                    <a:cubicBezTo>
                      <a:pt x="15100" y="567159"/>
                      <a:pt x="15409" y="564220"/>
                      <a:pt x="14287" y="561975"/>
                    </a:cubicBezTo>
                    <a:cubicBezTo>
                      <a:pt x="13007" y="559415"/>
                      <a:pt x="11112" y="557213"/>
                      <a:pt x="9525" y="554832"/>
                    </a:cubicBezTo>
                    <a:cubicBezTo>
                      <a:pt x="8731" y="551657"/>
                      <a:pt x="6108" y="548412"/>
                      <a:pt x="7143" y="545307"/>
                    </a:cubicBezTo>
                    <a:cubicBezTo>
                      <a:pt x="9113" y="539397"/>
                      <a:pt x="26970" y="538430"/>
                      <a:pt x="28575" y="538163"/>
                    </a:cubicBezTo>
                    <a:cubicBezTo>
                      <a:pt x="31750" y="536575"/>
                      <a:pt x="35211" y="535463"/>
                      <a:pt x="38100" y="533400"/>
                    </a:cubicBezTo>
                    <a:cubicBezTo>
                      <a:pt x="40840" y="531443"/>
                      <a:pt x="43572" y="529181"/>
                      <a:pt x="45243" y="526257"/>
                    </a:cubicBezTo>
                    <a:cubicBezTo>
                      <a:pt x="48780" y="520067"/>
                      <a:pt x="48022" y="500857"/>
                      <a:pt x="47625" y="490538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59" name="Полилиния 158"/>
              <p:cNvSpPr/>
              <p:nvPr/>
            </p:nvSpPr>
            <p:spPr>
              <a:xfrm>
                <a:off x="3006746" y="3110334"/>
                <a:ext cx="1019220" cy="594276"/>
              </a:xfrm>
              <a:custGeom>
                <a:avLst/>
                <a:gdLst>
                  <a:gd name="connsiteX0" fmla="*/ 35921 w 1217171"/>
                  <a:gd name="connsiteY0" fmla="*/ 429432 h 705657"/>
                  <a:gd name="connsiteX1" fmla="*/ 2583 w 1217171"/>
                  <a:gd name="connsiteY1" fmla="*/ 415144 h 705657"/>
                  <a:gd name="connsiteX2" fmla="*/ 7346 w 1217171"/>
                  <a:gd name="connsiteY2" fmla="*/ 400857 h 705657"/>
                  <a:gd name="connsiteX3" fmla="*/ 31158 w 1217171"/>
                  <a:gd name="connsiteY3" fmla="*/ 377044 h 705657"/>
                  <a:gd name="connsiteX4" fmla="*/ 78783 w 1217171"/>
                  <a:gd name="connsiteY4" fmla="*/ 377044 h 705657"/>
                  <a:gd name="connsiteX5" fmla="*/ 83546 w 1217171"/>
                  <a:gd name="connsiteY5" fmla="*/ 357994 h 705657"/>
                  <a:gd name="connsiteX6" fmla="*/ 88308 w 1217171"/>
                  <a:gd name="connsiteY6" fmla="*/ 324657 h 705657"/>
                  <a:gd name="connsiteX7" fmla="*/ 93071 w 1217171"/>
                  <a:gd name="connsiteY7" fmla="*/ 310369 h 705657"/>
                  <a:gd name="connsiteX8" fmla="*/ 107358 w 1217171"/>
                  <a:gd name="connsiteY8" fmla="*/ 300844 h 705657"/>
                  <a:gd name="connsiteX9" fmla="*/ 116883 w 1217171"/>
                  <a:gd name="connsiteY9" fmla="*/ 253219 h 705657"/>
                  <a:gd name="connsiteX10" fmla="*/ 131171 w 1217171"/>
                  <a:gd name="connsiteY10" fmla="*/ 238932 h 705657"/>
                  <a:gd name="connsiteX11" fmla="*/ 135933 w 1217171"/>
                  <a:gd name="connsiteY11" fmla="*/ 224644 h 705657"/>
                  <a:gd name="connsiteX12" fmla="*/ 169271 w 1217171"/>
                  <a:gd name="connsiteY12" fmla="*/ 224644 h 705657"/>
                  <a:gd name="connsiteX13" fmla="*/ 202608 w 1217171"/>
                  <a:gd name="connsiteY13" fmla="*/ 219882 h 705657"/>
                  <a:gd name="connsiteX14" fmla="*/ 231183 w 1217171"/>
                  <a:gd name="connsiteY14" fmla="*/ 215119 h 705657"/>
                  <a:gd name="connsiteX15" fmla="*/ 235946 w 1217171"/>
                  <a:gd name="connsiteY15" fmla="*/ 200832 h 705657"/>
                  <a:gd name="connsiteX16" fmla="*/ 245471 w 1217171"/>
                  <a:gd name="connsiteY16" fmla="*/ 162732 h 705657"/>
                  <a:gd name="connsiteX17" fmla="*/ 293096 w 1217171"/>
                  <a:gd name="connsiteY17" fmla="*/ 157969 h 705657"/>
                  <a:gd name="connsiteX18" fmla="*/ 307383 w 1217171"/>
                  <a:gd name="connsiteY18" fmla="*/ 153207 h 705657"/>
                  <a:gd name="connsiteX19" fmla="*/ 335958 w 1217171"/>
                  <a:gd name="connsiteY19" fmla="*/ 138919 h 705657"/>
                  <a:gd name="connsiteX20" fmla="*/ 355008 w 1217171"/>
                  <a:gd name="connsiteY20" fmla="*/ 143682 h 705657"/>
                  <a:gd name="connsiteX21" fmla="*/ 359771 w 1217171"/>
                  <a:gd name="connsiteY21" fmla="*/ 172257 h 705657"/>
                  <a:gd name="connsiteX22" fmla="*/ 435971 w 1217171"/>
                  <a:gd name="connsiteY22" fmla="*/ 162732 h 705657"/>
                  <a:gd name="connsiteX23" fmla="*/ 478833 w 1217171"/>
                  <a:gd name="connsiteY23" fmla="*/ 148444 h 705657"/>
                  <a:gd name="connsiteX24" fmla="*/ 493121 w 1217171"/>
                  <a:gd name="connsiteY24" fmla="*/ 143682 h 705657"/>
                  <a:gd name="connsiteX25" fmla="*/ 512171 w 1217171"/>
                  <a:gd name="connsiteY25" fmla="*/ 119869 h 705657"/>
                  <a:gd name="connsiteX26" fmla="*/ 516933 w 1217171"/>
                  <a:gd name="connsiteY26" fmla="*/ 72244 h 705657"/>
                  <a:gd name="connsiteX27" fmla="*/ 650283 w 1217171"/>
                  <a:gd name="connsiteY27" fmla="*/ 57957 h 705657"/>
                  <a:gd name="connsiteX28" fmla="*/ 640758 w 1217171"/>
                  <a:gd name="connsiteY28" fmla="*/ 29382 h 705657"/>
                  <a:gd name="connsiteX29" fmla="*/ 683621 w 1217171"/>
                  <a:gd name="connsiteY29" fmla="*/ 15094 h 705657"/>
                  <a:gd name="connsiteX30" fmla="*/ 697908 w 1217171"/>
                  <a:gd name="connsiteY30" fmla="*/ 10332 h 705657"/>
                  <a:gd name="connsiteX31" fmla="*/ 712196 w 1217171"/>
                  <a:gd name="connsiteY31" fmla="*/ 5569 h 705657"/>
                  <a:gd name="connsiteX32" fmla="*/ 736008 w 1217171"/>
                  <a:gd name="connsiteY32" fmla="*/ 807 h 705657"/>
                  <a:gd name="connsiteX33" fmla="*/ 816971 w 1217171"/>
                  <a:gd name="connsiteY33" fmla="*/ 5569 h 705657"/>
                  <a:gd name="connsiteX34" fmla="*/ 826496 w 1217171"/>
                  <a:gd name="connsiteY34" fmla="*/ 19857 h 705657"/>
                  <a:gd name="connsiteX35" fmla="*/ 840783 w 1217171"/>
                  <a:gd name="connsiteY35" fmla="*/ 38907 h 705657"/>
                  <a:gd name="connsiteX36" fmla="*/ 874121 w 1217171"/>
                  <a:gd name="connsiteY36" fmla="*/ 53194 h 705657"/>
                  <a:gd name="connsiteX37" fmla="*/ 878883 w 1217171"/>
                  <a:gd name="connsiteY37" fmla="*/ 91294 h 705657"/>
                  <a:gd name="connsiteX38" fmla="*/ 893171 w 1217171"/>
                  <a:gd name="connsiteY38" fmla="*/ 96057 h 705657"/>
                  <a:gd name="connsiteX39" fmla="*/ 907458 w 1217171"/>
                  <a:gd name="connsiteY39" fmla="*/ 105582 h 705657"/>
                  <a:gd name="connsiteX40" fmla="*/ 931271 w 1217171"/>
                  <a:gd name="connsiteY40" fmla="*/ 110344 h 705657"/>
                  <a:gd name="connsiteX41" fmla="*/ 959846 w 1217171"/>
                  <a:gd name="connsiteY41" fmla="*/ 124632 h 705657"/>
                  <a:gd name="connsiteX42" fmla="*/ 983658 w 1217171"/>
                  <a:gd name="connsiteY42" fmla="*/ 157969 h 705657"/>
                  <a:gd name="connsiteX43" fmla="*/ 993183 w 1217171"/>
                  <a:gd name="connsiteY43" fmla="*/ 172257 h 705657"/>
                  <a:gd name="connsiteX44" fmla="*/ 1007471 w 1217171"/>
                  <a:gd name="connsiteY44" fmla="*/ 186544 h 705657"/>
                  <a:gd name="connsiteX45" fmla="*/ 1026521 w 1217171"/>
                  <a:gd name="connsiteY45" fmla="*/ 229407 h 705657"/>
                  <a:gd name="connsiteX46" fmla="*/ 1031283 w 1217171"/>
                  <a:gd name="connsiteY46" fmla="*/ 248457 h 705657"/>
                  <a:gd name="connsiteX47" fmla="*/ 1050333 w 1217171"/>
                  <a:gd name="connsiteY47" fmla="*/ 257982 h 705657"/>
                  <a:gd name="connsiteX48" fmla="*/ 1064621 w 1217171"/>
                  <a:gd name="connsiteY48" fmla="*/ 267507 h 705657"/>
                  <a:gd name="connsiteX49" fmla="*/ 1078908 w 1217171"/>
                  <a:gd name="connsiteY49" fmla="*/ 281794 h 705657"/>
                  <a:gd name="connsiteX50" fmla="*/ 1097958 w 1217171"/>
                  <a:gd name="connsiteY50" fmla="*/ 310369 h 705657"/>
                  <a:gd name="connsiteX51" fmla="*/ 1131296 w 1217171"/>
                  <a:gd name="connsiteY51" fmla="*/ 315132 h 705657"/>
                  <a:gd name="connsiteX52" fmla="*/ 1169396 w 1217171"/>
                  <a:gd name="connsiteY52" fmla="*/ 338944 h 705657"/>
                  <a:gd name="connsiteX53" fmla="*/ 1197971 w 1217171"/>
                  <a:gd name="connsiteY53" fmla="*/ 353232 h 705657"/>
                  <a:gd name="connsiteX54" fmla="*/ 1212258 w 1217171"/>
                  <a:gd name="connsiteY54" fmla="*/ 362757 h 705657"/>
                  <a:gd name="connsiteX55" fmla="*/ 1217021 w 1217171"/>
                  <a:gd name="connsiteY55" fmla="*/ 377044 h 705657"/>
                  <a:gd name="connsiteX56" fmla="*/ 1212258 w 1217171"/>
                  <a:gd name="connsiteY56" fmla="*/ 419907 h 705657"/>
                  <a:gd name="connsiteX57" fmla="*/ 1197971 w 1217171"/>
                  <a:gd name="connsiteY57" fmla="*/ 429432 h 705657"/>
                  <a:gd name="connsiteX58" fmla="*/ 1164633 w 1217171"/>
                  <a:gd name="connsiteY58" fmla="*/ 434194 h 705657"/>
                  <a:gd name="connsiteX59" fmla="*/ 1121771 w 1217171"/>
                  <a:gd name="connsiteY59" fmla="*/ 443719 h 705657"/>
                  <a:gd name="connsiteX60" fmla="*/ 1083671 w 1217171"/>
                  <a:gd name="connsiteY60" fmla="*/ 467532 h 705657"/>
                  <a:gd name="connsiteX61" fmla="*/ 1069383 w 1217171"/>
                  <a:gd name="connsiteY61" fmla="*/ 472294 h 705657"/>
                  <a:gd name="connsiteX62" fmla="*/ 1102721 w 1217171"/>
                  <a:gd name="connsiteY62" fmla="*/ 505632 h 705657"/>
                  <a:gd name="connsiteX63" fmla="*/ 1088433 w 1217171"/>
                  <a:gd name="connsiteY63" fmla="*/ 510394 h 705657"/>
                  <a:gd name="connsiteX64" fmla="*/ 1031283 w 1217171"/>
                  <a:gd name="connsiteY64" fmla="*/ 510394 h 705657"/>
                  <a:gd name="connsiteX65" fmla="*/ 1040808 w 1217171"/>
                  <a:gd name="connsiteY65" fmla="*/ 577069 h 705657"/>
                  <a:gd name="connsiteX66" fmla="*/ 1036046 w 1217171"/>
                  <a:gd name="connsiteY66" fmla="*/ 596119 h 705657"/>
                  <a:gd name="connsiteX67" fmla="*/ 1007471 w 1217171"/>
                  <a:gd name="connsiteY67" fmla="*/ 615169 h 705657"/>
                  <a:gd name="connsiteX68" fmla="*/ 969371 w 1217171"/>
                  <a:gd name="connsiteY68" fmla="*/ 624694 h 705657"/>
                  <a:gd name="connsiteX69" fmla="*/ 897933 w 1217171"/>
                  <a:gd name="connsiteY69" fmla="*/ 619932 h 705657"/>
                  <a:gd name="connsiteX70" fmla="*/ 869358 w 1217171"/>
                  <a:gd name="connsiteY70" fmla="*/ 610407 h 705657"/>
                  <a:gd name="connsiteX71" fmla="*/ 783633 w 1217171"/>
                  <a:gd name="connsiteY71" fmla="*/ 596119 h 705657"/>
                  <a:gd name="connsiteX72" fmla="*/ 774108 w 1217171"/>
                  <a:gd name="connsiteY72" fmla="*/ 643744 h 705657"/>
                  <a:gd name="connsiteX73" fmla="*/ 769346 w 1217171"/>
                  <a:gd name="connsiteY73" fmla="*/ 658032 h 705657"/>
                  <a:gd name="connsiteX74" fmla="*/ 745533 w 1217171"/>
                  <a:gd name="connsiteY74" fmla="*/ 662794 h 705657"/>
                  <a:gd name="connsiteX75" fmla="*/ 726483 w 1217171"/>
                  <a:gd name="connsiteY75" fmla="*/ 667557 h 705657"/>
                  <a:gd name="connsiteX76" fmla="*/ 683621 w 1217171"/>
                  <a:gd name="connsiteY76" fmla="*/ 648507 h 705657"/>
                  <a:gd name="connsiteX77" fmla="*/ 593133 w 1217171"/>
                  <a:gd name="connsiteY77" fmla="*/ 653269 h 705657"/>
                  <a:gd name="connsiteX78" fmla="*/ 545508 w 1217171"/>
                  <a:gd name="connsiteY78" fmla="*/ 662794 h 705657"/>
                  <a:gd name="connsiteX79" fmla="*/ 531221 w 1217171"/>
                  <a:gd name="connsiteY79" fmla="*/ 667557 h 705657"/>
                  <a:gd name="connsiteX80" fmla="*/ 464546 w 1217171"/>
                  <a:gd name="connsiteY80" fmla="*/ 672319 h 705657"/>
                  <a:gd name="connsiteX81" fmla="*/ 459783 w 1217171"/>
                  <a:gd name="connsiteY81" fmla="*/ 700894 h 705657"/>
                  <a:gd name="connsiteX82" fmla="*/ 445496 w 1217171"/>
                  <a:gd name="connsiteY82" fmla="*/ 705657 h 705657"/>
                  <a:gd name="connsiteX83" fmla="*/ 402633 w 1217171"/>
                  <a:gd name="connsiteY83" fmla="*/ 700894 h 705657"/>
                  <a:gd name="connsiteX84" fmla="*/ 388346 w 1217171"/>
                  <a:gd name="connsiteY84" fmla="*/ 691369 h 705657"/>
                  <a:gd name="connsiteX85" fmla="*/ 388346 w 1217171"/>
                  <a:gd name="connsiteY85" fmla="*/ 658032 h 705657"/>
                  <a:gd name="connsiteX86" fmla="*/ 402633 w 1217171"/>
                  <a:gd name="connsiteY86" fmla="*/ 648507 h 705657"/>
                  <a:gd name="connsiteX87" fmla="*/ 397871 w 1217171"/>
                  <a:gd name="connsiteY87" fmla="*/ 624694 h 705657"/>
                  <a:gd name="connsiteX88" fmla="*/ 383583 w 1217171"/>
                  <a:gd name="connsiteY88" fmla="*/ 619932 h 705657"/>
                  <a:gd name="connsiteX89" fmla="*/ 350246 w 1217171"/>
                  <a:gd name="connsiteY89" fmla="*/ 624694 h 705657"/>
                  <a:gd name="connsiteX90" fmla="*/ 312146 w 1217171"/>
                  <a:gd name="connsiteY90" fmla="*/ 634219 h 705657"/>
                  <a:gd name="connsiteX91" fmla="*/ 293096 w 1217171"/>
                  <a:gd name="connsiteY91" fmla="*/ 629457 h 705657"/>
                  <a:gd name="connsiteX92" fmla="*/ 264521 w 1217171"/>
                  <a:gd name="connsiteY92" fmla="*/ 610407 h 705657"/>
                  <a:gd name="connsiteX93" fmla="*/ 235946 w 1217171"/>
                  <a:gd name="connsiteY93" fmla="*/ 586594 h 705657"/>
                  <a:gd name="connsiteX94" fmla="*/ 212133 w 1217171"/>
                  <a:gd name="connsiteY94" fmla="*/ 548494 h 705657"/>
                  <a:gd name="connsiteX95" fmla="*/ 197846 w 1217171"/>
                  <a:gd name="connsiteY95" fmla="*/ 543732 h 705657"/>
                  <a:gd name="connsiteX96" fmla="*/ 193083 w 1217171"/>
                  <a:gd name="connsiteY96" fmla="*/ 529444 h 705657"/>
                  <a:gd name="connsiteX97" fmla="*/ 164508 w 1217171"/>
                  <a:gd name="connsiteY97" fmla="*/ 519919 h 705657"/>
                  <a:gd name="connsiteX98" fmla="*/ 154983 w 1217171"/>
                  <a:gd name="connsiteY98" fmla="*/ 505632 h 705657"/>
                  <a:gd name="connsiteX99" fmla="*/ 150221 w 1217171"/>
                  <a:gd name="connsiteY99" fmla="*/ 491344 h 705657"/>
                  <a:gd name="connsiteX100" fmla="*/ 126408 w 1217171"/>
                  <a:gd name="connsiteY100" fmla="*/ 467532 h 705657"/>
                  <a:gd name="connsiteX101" fmla="*/ 83546 w 1217171"/>
                  <a:gd name="connsiteY101" fmla="*/ 462769 h 705657"/>
                  <a:gd name="connsiteX102" fmla="*/ 74021 w 1217171"/>
                  <a:gd name="connsiteY102" fmla="*/ 448482 h 705657"/>
                  <a:gd name="connsiteX103" fmla="*/ 50208 w 1217171"/>
                  <a:gd name="connsiteY103" fmla="*/ 443719 h 705657"/>
                  <a:gd name="connsiteX104" fmla="*/ 35921 w 1217171"/>
                  <a:gd name="connsiteY104" fmla="*/ 429432 h 70565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</a:cxnLst>
                <a:rect l="l" t="t" r="r" b="b"/>
                <a:pathLst>
                  <a:path w="1217171" h="705657">
                    <a:moveTo>
                      <a:pt x="35921" y="429432"/>
                    </a:moveTo>
                    <a:cubicBezTo>
                      <a:pt x="27984" y="424670"/>
                      <a:pt x="5525" y="420048"/>
                      <a:pt x="2583" y="415144"/>
                    </a:cubicBezTo>
                    <a:cubicBezTo>
                      <a:pt x="0" y="410839"/>
                      <a:pt x="5101" y="405347"/>
                      <a:pt x="7346" y="400857"/>
                    </a:cubicBezTo>
                    <a:cubicBezTo>
                      <a:pt x="15284" y="384981"/>
                      <a:pt x="16870" y="386570"/>
                      <a:pt x="31158" y="377044"/>
                    </a:cubicBezTo>
                    <a:cubicBezTo>
                      <a:pt x="43449" y="379502"/>
                      <a:pt x="66492" y="387287"/>
                      <a:pt x="78783" y="377044"/>
                    </a:cubicBezTo>
                    <a:cubicBezTo>
                      <a:pt x="83811" y="372854"/>
                      <a:pt x="82375" y="364434"/>
                      <a:pt x="83546" y="357994"/>
                    </a:cubicBezTo>
                    <a:cubicBezTo>
                      <a:pt x="85554" y="346950"/>
                      <a:pt x="86107" y="335664"/>
                      <a:pt x="88308" y="324657"/>
                    </a:cubicBezTo>
                    <a:cubicBezTo>
                      <a:pt x="89293" y="319734"/>
                      <a:pt x="89935" y="314289"/>
                      <a:pt x="93071" y="310369"/>
                    </a:cubicBezTo>
                    <a:cubicBezTo>
                      <a:pt x="96647" y="305900"/>
                      <a:pt x="102596" y="304019"/>
                      <a:pt x="107358" y="300844"/>
                    </a:cubicBezTo>
                    <a:cubicBezTo>
                      <a:pt x="107761" y="298027"/>
                      <a:pt x="110839" y="262284"/>
                      <a:pt x="116883" y="253219"/>
                    </a:cubicBezTo>
                    <a:cubicBezTo>
                      <a:pt x="120619" y="247615"/>
                      <a:pt x="126408" y="243694"/>
                      <a:pt x="131171" y="238932"/>
                    </a:cubicBezTo>
                    <a:cubicBezTo>
                      <a:pt x="132758" y="234169"/>
                      <a:pt x="132383" y="228194"/>
                      <a:pt x="135933" y="224644"/>
                    </a:cubicBezTo>
                    <a:cubicBezTo>
                      <a:pt x="145498" y="215079"/>
                      <a:pt x="159605" y="222228"/>
                      <a:pt x="169271" y="224644"/>
                    </a:cubicBezTo>
                    <a:lnTo>
                      <a:pt x="202608" y="219882"/>
                    </a:lnTo>
                    <a:cubicBezTo>
                      <a:pt x="212152" y="218414"/>
                      <a:pt x="222799" y="219910"/>
                      <a:pt x="231183" y="215119"/>
                    </a:cubicBezTo>
                    <a:cubicBezTo>
                      <a:pt x="235542" y="212628"/>
                      <a:pt x="234625" y="205675"/>
                      <a:pt x="235946" y="200832"/>
                    </a:cubicBezTo>
                    <a:cubicBezTo>
                      <a:pt x="239391" y="188202"/>
                      <a:pt x="234998" y="170587"/>
                      <a:pt x="245471" y="162732"/>
                    </a:cubicBezTo>
                    <a:cubicBezTo>
                      <a:pt x="258234" y="153159"/>
                      <a:pt x="277221" y="159557"/>
                      <a:pt x="293096" y="157969"/>
                    </a:cubicBezTo>
                    <a:cubicBezTo>
                      <a:pt x="297858" y="156382"/>
                      <a:pt x="302893" y="155452"/>
                      <a:pt x="307383" y="153207"/>
                    </a:cubicBezTo>
                    <a:cubicBezTo>
                      <a:pt x="344319" y="134739"/>
                      <a:pt x="300041" y="150893"/>
                      <a:pt x="335958" y="138919"/>
                    </a:cubicBezTo>
                    <a:cubicBezTo>
                      <a:pt x="342308" y="140507"/>
                      <a:pt x="351204" y="138356"/>
                      <a:pt x="355008" y="143682"/>
                    </a:cubicBezTo>
                    <a:cubicBezTo>
                      <a:pt x="360621" y="151540"/>
                      <a:pt x="350371" y="170045"/>
                      <a:pt x="359771" y="172257"/>
                    </a:cubicBezTo>
                    <a:cubicBezTo>
                      <a:pt x="384688" y="178120"/>
                      <a:pt x="410571" y="165907"/>
                      <a:pt x="435971" y="162732"/>
                    </a:cubicBezTo>
                    <a:lnTo>
                      <a:pt x="478833" y="148444"/>
                    </a:lnTo>
                    <a:lnTo>
                      <a:pt x="493121" y="143682"/>
                    </a:lnTo>
                    <a:cubicBezTo>
                      <a:pt x="507088" y="134370"/>
                      <a:pt x="509542" y="136957"/>
                      <a:pt x="512171" y="119869"/>
                    </a:cubicBezTo>
                    <a:cubicBezTo>
                      <a:pt x="514597" y="104100"/>
                      <a:pt x="503658" y="81094"/>
                      <a:pt x="516933" y="72244"/>
                    </a:cubicBezTo>
                    <a:cubicBezTo>
                      <a:pt x="521503" y="69197"/>
                      <a:pt x="631365" y="59677"/>
                      <a:pt x="650283" y="57957"/>
                    </a:cubicBezTo>
                    <a:cubicBezTo>
                      <a:pt x="647108" y="48432"/>
                      <a:pt x="631233" y="32557"/>
                      <a:pt x="640758" y="29382"/>
                    </a:cubicBezTo>
                    <a:lnTo>
                      <a:pt x="683621" y="15094"/>
                    </a:lnTo>
                    <a:lnTo>
                      <a:pt x="697908" y="10332"/>
                    </a:lnTo>
                    <a:cubicBezTo>
                      <a:pt x="702671" y="8744"/>
                      <a:pt x="707273" y="6553"/>
                      <a:pt x="712196" y="5569"/>
                    </a:cubicBezTo>
                    <a:lnTo>
                      <a:pt x="736008" y="807"/>
                    </a:lnTo>
                    <a:cubicBezTo>
                      <a:pt x="762996" y="2394"/>
                      <a:pt x="790517" y="0"/>
                      <a:pt x="816971" y="5569"/>
                    </a:cubicBezTo>
                    <a:cubicBezTo>
                      <a:pt x="822572" y="6748"/>
                      <a:pt x="823169" y="15199"/>
                      <a:pt x="826496" y="19857"/>
                    </a:cubicBezTo>
                    <a:cubicBezTo>
                      <a:pt x="831109" y="26316"/>
                      <a:pt x="834757" y="33741"/>
                      <a:pt x="840783" y="38907"/>
                    </a:cubicBezTo>
                    <a:cubicBezTo>
                      <a:pt x="848274" y="45328"/>
                      <a:pt x="864446" y="49970"/>
                      <a:pt x="874121" y="53194"/>
                    </a:cubicBezTo>
                    <a:cubicBezTo>
                      <a:pt x="875708" y="65894"/>
                      <a:pt x="873685" y="79598"/>
                      <a:pt x="878883" y="91294"/>
                    </a:cubicBezTo>
                    <a:cubicBezTo>
                      <a:pt x="880922" y="95882"/>
                      <a:pt x="888681" y="93812"/>
                      <a:pt x="893171" y="96057"/>
                    </a:cubicBezTo>
                    <a:cubicBezTo>
                      <a:pt x="898290" y="98617"/>
                      <a:pt x="902099" y="103572"/>
                      <a:pt x="907458" y="105582"/>
                    </a:cubicBezTo>
                    <a:cubicBezTo>
                      <a:pt x="915037" y="108424"/>
                      <a:pt x="923418" y="108381"/>
                      <a:pt x="931271" y="110344"/>
                    </a:cubicBezTo>
                    <a:cubicBezTo>
                      <a:pt x="947042" y="114287"/>
                      <a:pt x="945880" y="115322"/>
                      <a:pt x="959846" y="124632"/>
                    </a:cubicBezTo>
                    <a:cubicBezTo>
                      <a:pt x="982302" y="158315"/>
                      <a:pt x="954110" y="116600"/>
                      <a:pt x="983658" y="157969"/>
                    </a:cubicBezTo>
                    <a:cubicBezTo>
                      <a:pt x="986985" y="162627"/>
                      <a:pt x="989519" y="167860"/>
                      <a:pt x="993183" y="172257"/>
                    </a:cubicBezTo>
                    <a:cubicBezTo>
                      <a:pt x="997495" y="177431"/>
                      <a:pt x="1002708" y="181782"/>
                      <a:pt x="1007471" y="186544"/>
                    </a:cubicBezTo>
                    <a:cubicBezTo>
                      <a:pt x="1018806" y="220549"/>
                      <a:pt x="1011427" y="206765"/>
                      <a:pt x="1026521" y="229407"/>
                    </a:cubicBezTo>
                    <a:cubicBezTo>
                      <a:pt x="1028108" y="235757"/>
                      <a:pt x="1027093" y="243429"/>
                      <a:pt x="1031283" y="248457"/>
                    </a:cubicBezTo>
                    <a:cubicBezTo>
                      <a:pt x="1035828" y="253911"/>
                      <a:pt x="1044169" y="254460"/>
                      <a:pt x="1050333" y="257982"/>
                    </a:cubicBezTo>
                    <a:cubicBezTo>
                      <a:pt x="1055303" y="260822"/>
                      <a:pt x="1060224" y="263843"/>
                      <a:pt x="1064621" y="267507"/>
                    </a:cubicBezTo>
                    <a:cubicBezTo>
                      <a:pt x="1069795" y="271819"/>
                      <a:pt x="1074773" y="276478"/>
                      <a:pt x="1078908" y="281794"/>
                    </a:cubicBezTo>
                    <a:cubicBezTo>
                      <a:pt x="1085936" y="290830"/>
                      <a:pt x="1086625" y="308750"/>
                      <a:pt x="1097958" y="310369"/>
                    </a:cubicBezTo>
                    <a:lnTo>
                      <a:pt x="1131296" y="315132"/>
                    </a:lnTo>
                    <a:cubicBezTo>
                      <a:pt x="1185157" y="333086"/>
                      <a:pt x="1142982" y="312530"/>
                      <a:pt x="1169396" y="338944"/>
                    </a:cubicBezTo>
                    <a:cubicBezTo>
                      <a:pt x="1183045" y="352593"/>
                      <a:pt x="1182477" y="345485"/>
                      <a:pt x="1197971" y="353232"/>
                    </a:cubicBezTo>
                    <a:cubicBezTo>
                      <a:pt x="1203090" y="355792"/>
                      <a:pt x="1207496" y="359582"/>
                      <a:pt x="1212258" y="362757"/>
                    </a:cubicBezTo>
                    <a:cubicBezTo>
                      <a:pt x="1213846" y="367519"/>
                      <a:pt x="1217021" y="372024"/>
                      <a:pt x="1217021" y="377044"/>
                    </a:cubicBezTo>
                    <a:cubicBezTo>
                      <a:pt x="1217021" y="391420"/>
                      <a:pt x="1217171" y="406397"/>
                      <a:pt x="1212258" y="419907"/>
                    </a:cubicBezTo>
                    <a:cubicBezTo>
                      <a:pt x="1210302" y="425286"/>
                      <a:pt x="1203453" y="427787"/>
                      <a:pt x="1197971" y="429432"/>
                    </a:cubicBezTo>
                    <a:cubicBezTo>
                      <a:pt x="1187219" y="432658"/>
                      <a:pt x="1175728" y="432487"/>
                      <a:pt x="1164633" y="434194"/>
                    </a:cubicBezTo>
                    <a:cubicBezTo>
                      <a:pt x="1133505" y="438983"/>
                      <a:pt x="1143972" y="436319"/>
                      <a:pt x="1121771" y="443719"/>
                    </a:cubicBezTo>
                    <a:cubicBezTo>
                      <a:pt x="1106677" y="466361"/>
                      <a:pt x="1117676" y="456198"/>
                      <a:pt x="1083671" y="467532"/>
                    </a:cubicBezTo>
                    <a:lnTo>
                      <a:pt x="1069383" y="472294"/>
                    </a:lnTo>
                    <a:cubicBezTo>
                      <a:pt x="1102135" y="494129"/>
                      <a:pt x="1094338" y="480484"/>
                      <a:pt x="1102721" y="505632"/>
                    </a:cubicBezTo>
                    <a:cubicBezTo>
                      <a:pt x="1097958" y="507219"/>
                      <a:pt x="1093453" y="510394"/>
                      <a:pt x="1088433" y="510394"/>
                    </a:cubicBezTo>
                    <a:cubicBezTo>
                      <a:pt x="1024630" y="510394"/>
                      <a:pt x="1064779" y="499230"/>
                      <a:pt x="1031283" y="510394"/>
                    </a:cubicBezTo>
                    <a:cubicBezTo>
                      <a:pt x="1035681" y="532380"/>
                      <a:pt x="1040808" y="554438"/>
                      <a:pt x="1040808" y="577069"/>
                    </a:cubicBezTo>
                    <a:cubicBezTo>
                      <a:pt x="1040808" y="583614"/>
                      <a:pt x="1040356" y="591193"/>
                      <a:pt x="1036046" y="596119"/>
                    </a:cubicBezTo>
                    <a:cubicBezTo>
                      <a:pt x="1028508" y="604734"/>
                      <a:pt x="1018577" y="612393"/>
                      <a:pt x="1007471" y="615169"/>
                    </a:cubicBezTo>
                    <a:lnTo>
                      <a:pt x="969371" y="624694"/>
                    </a:lnTo>
                    <a:cubicBezTo>
                      <a:pt x="945558" y="623107"/>
                      <a:pt x="921559" y="623307"/>
                      <a:pt x="897933" y="619932"/>
                    </a:cubicBezTo>
                    <a:cubicBezTo>
                      <a:pt x="887994" y="618512"/>
                      <a:pt x="869358" y="610407"/>
                      <a:pt x="869358" y="610407"/>
                    </a:cubicBezTo>
                    <a:cubicBezTo>
                      <a:pt x="824878" y="580753"/>
                      <a:pt x="852191" y="590406"/>
                      <a:pt x="783633" y="596119"/>
                    </a:cubicBezTo>
                    <a:cubicBezTo>
                      <a:pt x="780458" y="611994"/>
                      <a:pt x="777748" y="627969"/>
                      <a:pt x="774108" y="643744"/>
                    </a:cubicBezTo>
                    <a:cubicBezTo>
                      <a:pt x="772979" y="648636"/>
                      <a:pt x="773523" y="655247"/>
                      <a:pt x="769346" y="658032"/>
                    </a:cubicBezTo>
                    <a:cubicBezTo>
                      <a:pt x="762611" y="662522"/>
                      <a:pt x="753435" y="661038"/>
                      <a:pt x="745533" y="662794"/>
                    </a:cubicBezTo>
                    <a:cubicBezTo>
                      <a:pt x="739143" y="664214"/>
                      <a:pt x="732833" y="665969"/>
                      <a:pt x="726483" y="667557"/>
                    </a:cubicBezTo>
                    <a:cubicBezTo>
                      <a:pt x="692478" y="656222"/>
                      <a:pt x="706262" y="663601"/>
                      <a:pt x="683621" y="648507"/>
                    </a:cubicBezTo>
                    <a:cubicBezTo>
                      <a:pt x="653458" y="650094"/>
                      <a:pt x="623241" y="650860"/>
                      <a:pt x="593133" y="653269"/>
                    </a:cubicBezTo>
                    <a:cubicBezTo>
                      <a:pt x="580148" y="654308"/>
                      <a:pt x="558983" y="658944"/>
                      <a:pt x="545508" y="662794"/>
                    </a:cubicBezTo>
                    <a:cubicBezTo>
                      <a:pt x="540681" y="664173"/>
                      <a:pt x="536207" y="666970"/>
                      <a:pt x="531221" y="667557"/>
                    </a:cubicBezTo>
                    <a:cubicBezTo>
                      <a:pt x="509092" y="670160"/>
                      <a:pt x="486771" y="670732"/>
                      <a:pt x="464546" y="672319"/>
                    </a:cubicBezTo>
                    <a:cubicBezTo>
                      <a:pt x="462958" y="681844"/>
                      <a:pt x="464574" y="692510"/>
                      <a:pt x="459783" y="700894"/>
                    </a:cubicBezTo>
                    <a:cubicBezTo>
                      <a:pt x="457292" y="705253"/>
                      <a:pt x="450516" y="705657"/>
                      <a:pt x="445496" y="705657"/>
                    </a:cubicBezTo>
                    <a:cubicBezTo>
                      <a:pt x="431120" y="705657"/>
                      <a:pt x="416921" y="702482"/>
                      <a:pt x="402633" y="700894"/>
                    </a:cubicBezTo>
                    <a:cubicBezTo>
                      <a:pt x="397871" y="697719"/>
                      <a:pt x="391521" y="696131"/>
                      <a:pt x="388346" y="691369"/>
                    </a:cubicBezTo>
                    <a:cubicBezTo>
                      <a:pt x="382598" y="682747"/>
                      <a:pt x="381335" y="666796"/>
                      <a:pt x="388346" y="658032"/>
                    </a:cubicBezTo>
                    <a:cubicBezTo>
                      <a:pt x="391922" y="653563"/>
                      <a:pt x="397871" y="651682"/>
                      <a:pt x="402633" y="648507"/>
                    </a:cubicBezTo>
                    <a:cubicBezTo>
                      <a:pt x="401046" y="640569"/>
                      <a:pt x="402361" y="631429"/>
                      <a:pt x="397871" y="624694"/>
                    </a:cubicBezTo>
                    <a:cubicBezTo>
                      <a:pt x="395086" y="620517"/>
                      <a:pt x="388603" y="619932"/>
                      <a:pt x="383583" y="619932"/>
                    </a:cubicBezTo>
                    <a:cubicBezTo>
                      <a:pt x="372358" y="619932"/>
                      <a:pt x="361253" y="622493"/>
                      <a:pt x="350246" y="624694"/>
                    </a:cubicBezTo>
                    <a:cubicBezTo>
                      <a:pt x="337409" y="627261"/>
                      <a:pt x="312146" y="634219"/>
                      <a:pt x="312146" y="634219"/>
                    </a:cubicBezTo>
                    <a:cubicBezTo>
                      <a:pt x="305796" y="632632"/>
                      <a:pt x="298779" y="632704"/>
                      <a:pt x="293096" y="629457"/>
                    </a:cubicBezTo>
                    <a:cubicBezTo>
                      <a:pt x="243152" y="600918"/>
                      <a:pt x="309127" y="625275"/>
                      <a:pt x="264521" y="610407"/>
                    </a:cubicBezTo>
                    <a:cubicBezTo>
                      <a:pt x="255627" y="604478"/>
                      <a:pt x="241340" y="596303"/>
                      <a:pt x="235946" y="586594"/>
                    </a:cubicBezTo>
                    <a:cubicBezTo>
                      <a:pt x="219240" y="556523"/>
                      <a:pt x="237837" y="561346"/>
                      <a:pt x="212133" y="548494"/>
                    </a:cubicBezTo>
                    <a:cubicBezTo>
                      <a:pt x="207643" y="546249"/>
                      <a:pt x="202608" y="545319"/>
                      <a:pt x="197846" y="543732"/>
                    </a:cubicBezTo>
                    <a:cubicBezTo>
                      <a:pt x="196258" y="538969"/>
                      <a:pt x="197168" y="532362"/>
                      <a:pt x="193083" y="529444"/>
                    </a:cubicBezTo>
                    <a:cubicBezTo>
                      <a:pt x="184913" y="523608"/>
                      <a:pt x="164508" y="519919"/>
                      <a:pt x="164508" y="519919"/>
                    </a:cubicBezTo>
                    <a:cubicBezTo>
                      <a:pt x="161333" y="515157"/>
                      <a:pt x="157543" y="510751"/>
                      <a:pt x="154983" y="505632"/>
                    </a:cubicBezTo>
                    <a:cubicBezTo>
                      <a:pt x="152738" y="501142"/>
                      <a:pt x="152466" y="495834"/>
                      <a:pt x="150221" y="491344"/>
                    </a:cubicBezTo>
                    <a:cubicBezTo>
                      <a:pt x="145685" y="482272"/>
                      <a:pt x="137294" y="470253"/>
                      <a:pt x="126408" y="467532"/>
                    </a:cubicBezTo>
                    <a:cubicBezTo>
                      <a:pt x="112462" y="464045"/>
                      <a:pt x="97833" y="464357"/>
                      <a:pt x="83546" y="462769"/>
                    </a:cubicBezTo>
                    <a:cubicBezTo>
                      <a:pt x="80371" y="458007"/>
                      <a:pt x="78991" y="451322"/>
                      <a:pt x="74021" y="448482"/>
                    </a:cubicBezTo>
                    <a:cubicBezTo>
                      <a:pt x="66993" y="444466"/>
                      <a:pt x="57991" y="445943"/>
                      <a:pt x="50208" y="443719"/>
                    </a:cubicBezTo>
                    <a:cubicBezTo>
                      <a:pt x="46795" y="442744"/>
                      <a:pt x="43859" y="434195"/>
                      <a:pt x="35921" y="42943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60" name="Прямоугольник 159"/>
              <p:cNvSpPr/>
              <p:nvPr/>
            </p:nvSpPr>
            <p:spPr>
              <a:xfrm>
                <a:off x="6493658" y="2100170"/>
                <a:ext cx="706880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Агрыз</a:t>
                </a:r>
              </a:p>
            </p:txBody>
          </p:sp>
          <p:sp>
            <p:nvSpPr>
              <p:cNvPr id="161" name="Прямоугольник 160"/>
              <p:cNvSpPr/>
              <p:nvPr/>
            </p:nvSpPr>
            <p:spPr>
              <a:xfrm>
                <a:off x="4503636" y="2498619"/>
                <a:ext cx="519916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Кукмор</a:t>
                </a:r>
              </a:p>
            </p:txBody>
          </p:sp>
          <p:sp>
            <p:nvSpPr>
              <p:cNvPr id="162" name="Прямоугольник 161"/>
              <p:cNvSpPr/>
              <p:nvPr/>
            </p:nvSpPr>
            <p:spPr>
              <a:xfrm>
                <a:off x="5649756" y="3015489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Менделеевск</a:t>
                </a:r>
              </a:p>
            </p:txBody>
          </p:sp>
          <p:sp>
            <p:nvSpPr>
              <p:cNvPr id="163" name="Прямоугольник 162"/>
              <p:cNvSpPr/>
              <p:nvPr/>
            </p:nvSpPr>
            <p:spPr>
              <a:xfrm>
                <a:off x="3721201" y="3138089"/>
                <a:ext cx="51863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Тюлячи</a:t>
                </a:r>
              </a:p>
            </p:txBody>
          </p:sp>
          <p:sp>
            <p:nvSpPr>
              <p:cNvPr id="164" name="Прямоугольник 163"/>
              <p:cNvSpPr/>
              <p:nvPr/>
            </p:nvSpPr>
            <p:spPr>
              <a:xfrm>
                <a:off x="3479171" y="2713169"/>
                <a:ext cx="39954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Арск</a:t>
                </a:r>
              </a:p>
            </p:txBody>
          </p:sp>
          <p:sp>
            <p:nvSpPr>
              <p:cNvPr id="165" name="Прямоугольник 164"/>
              <p:cNvSpPr/>
              <p:nvPr/>
            </p:nvSpPr>
            <p:spPr>
              <a:xfrm>
                <a:off x="1731179" y="3000164"/>
                <a:ext cx="78371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Зеленодольск</a:t>
                </a:r>
              </a:p>
            </p:txBody>
          </p:sp>
          <p:sp>
            <p:nvSpPr>
              <p:cNvPr id="166" name="Прямоугольник 165"/>
              <p:cNvSpPr/>
              <p:nvPr/>
            </p:nvSpPr>
            <p:spPr>
              <a:xfrm>
                <a:off x="5770130" y="4047835"/>
                <a:ext cx="42131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Заинск</a:t>
                </a:r>
              </a:p>
            </p:txBody>
          </p:sp>
          <p:sp>
            <p:nvSpPr>
              <p:cNvPr id="167" name="Прямоугольник 166"/>
              <p:cNvSpPr/>
              <p:nvPr/>
            </p:nvSpPr>
            <p:spPr>
              <a:xfrm>
                <a:off x="4323074" y="4901854"/>
                <a:ext cx="601873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Аксубаево</a:t>
                </a:r>
              </a:p>
            </p:txBody>
          </p:sp>
          <p:sp>
            <p:nvSpPr>
              <p:cNvPr id="168" name="Прямоугольник 167"/>
              <p:cNvSpPr/>
              <p:nvPr/>
            </p:nvSpPr>
            <p:spPr>
              <a:xfrm>
                <a:off x="3139818" y="3238398"/>
                <a:ext cx="598031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Пестрецы</a:t>
                </a:r>
              </a:p>
            </p:txBody>
          </p:sp>
          <p:sp>
            <p:nvSpPr>
              <p:cNvPr id="169" name="Полилиния 168"/>
              <p:cNvSpPr/>
              <p:nvPr/>
            </p:nvSpPr>
            <p:spPr>
              <a:xfrm>
                <a:off x="4073836" y="3910666"/>
                <a:ext cx="1038168" cy="801327"/>
              </a:xfrm>
              <a:custGeom>
                <a:avLst/>
                <a:gdLst>
                  <a:gd name="connsiteX0" fmla="*/ 1233487 w 1239837"/>
                  <a:gd name="connsiteY0" fmla="*/ 117323 h 951699"/>
                  <a:gd name="connsiteX1" fmla="*/ 1233487 w 1239837"/>
                  <a:gd name="connsiteY1" fmla="*/ 164948 h 951699"/>
                  <a:gd name="connsiteX2" fmla="*/ 1223962 w 1239837"/>
                  <a:gd name="connsiteY2" fmla="*/ 217335 h 951699"/>
                  <a:gd name="connsiteX3" fmla="*/ 1185862 w 1239837"/>
                  <a:gd name="connsiteY3" fmla="*/ 241148 h 951699"/>
                  <a:gd name="connsiteX4" fmla="*/ 1171575 w 1239837"/>
                  <a:gd name="connsiteY4" fmla="*/ 250673 h 951699"/>
                  <a:gd name="connsiteX5" fmla="*/ 1157287 w 1239837"/>
                  <a:gd name="connsiteY5" fmla="*/ 264960 h 951699"/>
                  <a:gd name="connsiteX6" fmla="*/ 1133475 w 1239837"/>
                  <a:gd name="connsiteY6" fmla="*/ 269723 h 951699"/>
                  <a:gd name="connsiteX7" fmla="*/ 1104900 w 1239837"/>
                  <a:gd name="connsiteY7" fmla="*/ 279248 h 951699"/>
                  <a:gd name="connsiteX8" fmla="*/ 1071562 w 1239837"/>
                  <a:gd name="connsiteY8" fmla="*/ 288773 h 951699"/>
                  <a:gd name="connsiteX9" fmla="*/ 1057275 w 1239837"/>
                  <a:gd name="connsiteY9" fmla="*/ 303060 h 951699"/>
                  <a:gd name="connsiteX10" fmla="*/ 1057275 w 1239837"/>
                  <a:gd name="connsiteY10" fmla="*/ 345923 h 951699"/>
                  <a:gd name="connsiteX11" fmla="*/ 1033462 w 1239837"/>
                  <a:gd name="connsiteY11" fmla="*/ 350685 h 951699"/>
                  <a:gd name="connsiteX12" fmla="*/ 1014412 w 1239837"/>
                  <a:gd name="connsiteY12" fmla="*/ 393548 h 951699"/>
                  <a:gd name="connsiteX13" fmla="*/ 1000125 w 1239837"/>
                  <a:gd name="connsiteY13" fmla="*/ 407835 h 951699"/>
                  <a:gd name="connsiteX14" fmla="*/ 971550 w 1239837"/>
                  <a:gd name="connsiteY14" fmla="*/ 417360 h 951699"/>
                  <a:gd name="connsiteX15" fmla="*/ 962025 w 1239837"/>
                  <a:gd name="connsiteY15" fmla="*/ 431648 h 951699"/>
                  <a:gd name="connsiteX16" fmla="*/ 952500 w 1239837"/>
                  <a:gd name="connsiteY16" fmla="*/ 479273 h 951699"/>
                  <a:gd name="connsiteX17" fmla="*/ 957262 w 1239837"/>
                  <a:gd name="connsiteY17" fmla="*/ 498323 h 951699"/>
                  <a:gd name="connsiteX18" fmla="*/ 962025 w 1239837"/>
                  <a:gd name="connsiteY18" fmla="*/ 512610 h 951699"/>
                  <a:gd name="connsiteX19" fmla="*/ 952500 w 1239837"/>
                  <a:gd name="connsiteY19" fmla="*/ 569760 h 951699"/>
                  <a:gd name="connsiteX20" fmla="*/ 938212 w 1239837"/>
                  <a:gd name="connsiteY20" fmla="*/ 584048 h 951699"/>
                  <a:gd name="connsiteX21" fmla="*/ 928687 w 1239837"/>
                  <a:gd name="connsiteY21" fmla="*/ 612623 h 951699"/>
                  <a:gd name="connsiteX22" fmla="*/ 895350 w 1239837"/>
                  <a:gd name="connsiteY22" fmla="*/ 631673 h 951699"/>
                  <a:gd name="connsiteX23" fmla="*/ 881062 w 1239837"/>
                  <a:gd name="connsiteY23" fmla="*/ 645960 h 951699"/>
                  <a:gd name="connsiteX24" fmla="*/ 866775 w 1239837"/>
                  <a:gd name="connsiteY24" fmla="*/ 655485 h 951699"/>
                  <a:gd name="connsiteX25" fmla="*/ 857250 w 1239837"/>
                  <a:gd name="connsiteY25" fmla="*/ 674535 h 951699"/>
                  <a:gd name="connsiteX26" fmla="*/ 857250 w 1239837"/>
                  <a:gd name="connsiteY26" fmla="*/ 798360 h 951699"/>
                  <a:gd name="connsiteX27" fmla="*/ 785812 w 1239837"/>
                  <a:gd name="connsiteY27" fmla="*/ 803123 h 951699"/>
                  <a:gd name="connsiteX28" fmla="*/ 723900 w 1239837"/>
                  <a:gd name="connsiteY28" fmla="*/ 817410 h 951699"/>
                  <a:gd name="connsiteX29" fmla="*/ 709612 w 1239837"/>
                  <a:gd name="connsiteY29" fmla="*/ 822173 h 951699"/>
                  <a:gd name="connsiteX30" fmla="*/ 700087 w 1239837"/>
                  <a:gd name="connsiteY30" fmla="*/ 912660 h 951699"/>
                  <a:gd name="connsiteX31" fmla="*/ 681037 w 1239837"/>
                  <a:gd name="connsiteY31" fmla="*/ 917423 h 951699"/>
                  <a:gd name="connsiteX32" fmla="*/ 652462 w 1239837"/>
                  <a:gd name="connsiteY32" fmla="*/ 926948 h 951699"/>
                  <a:gd name="connsiteX33" fmla="*/ 638175 w 1239837"/>
                  <a:gd name="connsiteY33" fmla="*/ 931710 h 951699"/>
                  <a:gd name="connsiteX34" fmla="*/ 609600 w 1239837"/>
                  <a:gd name="connsiteY34" fmla="*/ 936473 h 951699"/>
                  <a:gd name="connsiteX35" fmla="*/ 581025 w 1239837"/>
                  <a:gd name="connsiteY35" fmla="*/ 950760 h 951699"/>
                  <a:gd name="connsiteX36" fmla="*/ 552450 w 1239837"/>
                  <a:gd name="connsiteY36" fmla="*/ 941235 h 951699"/>
                  <a:gd name="connsiteX37" fmla="*/ 542925 w 1239837"/>
                  <a:gd name="connsiteY37" fmla="*/ 907898 h 951699"/>
                  <a:gd name="connsiteX38" fmla="*/ 533400 w 1239837"/>
                  <a:gd name="connsiteY38" fmla="*/ 893610 h 951699"/>
                  <a:gd name="connsiteX39" fmla="*/ 519112 w 1239837"/>
                  <a:gd name="connsiteY39" fmla="*/ 888848 h 951699"/>
                  <a:gd name="connsiteX40" fmla="*/ 476250 w 1239837"/>
                  <a:gd name="connsiteY40" fmla="*/ 884085 h 951699"/>
                  <a:gd name="connsiteX41" fmla="*/ 447675 w 1239837"/>
                  <a:gd name="connsiteY41" fmla="*/ 893610 h 951699"/>
                  <a:gd name="connsiteX42" fmla="*/ 442912 w 1239837"/>
                  <a:gd name="connsiteY42" fmla="*/ 907898 h 951699"/>
                  <a:gd name="connsiteX43" fmla="*/ 414337 w 1239837"/>
                  <a:gd name="connsiteY43" fmla="*/ 922185 h 951699"/>
                  <a:gd name="connsiteX44" fmla="*/ 371475 w 1239837"/>
                  <a:gd name="connsiteY44" fmla="*/ 917423 h 951699"/>
                  <a:gd name="connsiteX45" fmla="*/ 357187 w 1239837"/>
                  <a:gd name="connsiteY45" fmla="*/ 912660 h 951699"/>
                  <a:gd name="connsiteX46" fmla="*/ 347662 w 1239837"/>
                  <a:gd name="connsiteY46" fmla="*/ 898373 h 951699"/>
                  <a:gd name="connsiteX47" fmla="*/ 328612 w 1239837"/>
                  <a:gd name="connsiteY47" fmla="*/ 855510 h 951699"/>
                  <a:gd name="connsiteX48" fmla="*/ 314325 w 1239837"/>
                  <a:gd name="connsiteY48" fmla="*/ 850748 h 951699"/>
                  <a:gd name="connsiteX49" fmla="*/ 300037 w 1239837"/>
                  <a:gd name="connsiteY49" fmla="*/ 841223 h 951699"/>
                  <a:gd name="connsiteX50" fmla="*/ 276225 w 1239837"/>
                  <a:gd name="connsiteY50" fmla="*/ 817410 h 951699"/>
                  <a:gd name="connsiteX51" fmla="*/ 271462 w 1239837"/>
                  <a:gd name="connsiteY51" fmla="*/ 798360 h 951699"/>
                  <a:gd name="connsiteX52" fmla="*/ 257175 w 1239837"/>
                  <a:gd name="connsiteY52" fmla="*/ 788835 h 951699"/>
                  <a:gd name="connsiteX53" fmla="*/ 242887 w 1239837"/>
                  <a:gd name="connsiteY53" fmla="*/ 774548 h 951699"/>
                  <a:gd name="connsiteX54" fmla="*/ 228600 w 1239837"/>
                  <a:gd name="connsiteY54" fmla="*/ 769785 h 951699"/>
                  <a:gd name="connsiteX55" fmla="*/ 214312 w 1239837"/>
                  <a:gd name="connsiteY55" fmla="*/ 760260 h 951699"/>
                  <a:gd name="connsiteX56" fmla="*/ 104775 w 1239837"/>
                  <a:gd name="connsiteY56" fmla="*/ 755498 h 951699"/>
                  <a:gd name="connsiteX57" fmla="*/ 100012 w 1239837"/>
                  <a:gd name="connsiteY57" fmla="*/ 741210 h 951699"/>
                  <a:gd name="connsiteX58" fmla="*/ 85725 w 1239837"/>
                  <a:gd name="connsiteY58" fmla="*/ 722160 h 951699"/>
                  <a:gd name="connsiteX59" fmla="*/ 61912 w 1239837"/>
                  <a:gd name="connsiteY59" fmla="*/ 693585 h 951699"/>
                  <a:gd name="connsiteX60" fmla="*/ 57150 w 1239837"/>
                  <a:gd name="connsiteY60" fmla="*/ 679298 h 951699"/>
                  <a:gd name="connsiteX61" fmla="*/ 71437 w 1239837"/>
                  <a:gd name="connsiteY61" fmla="*/ 669773 h 951699"/>
                  <a:gd name="connsiteX62" fmla="*/ 80962 w 1239837"/>
                  <a:gd name="connsiteY62" fmla="*/ 655485 h 951699"/>
                  <a:gd name="connsiteX63" fmla="*/ 66675 w 1239837"/>
                  <a:gd name="connsiteY63" fmla="*/ 645960 h 951699"/>
                  <a:gd name="connsiteX64" fmla="*/ 42862 w 1239837"/>
                  <a:gd name="connsiteY64" fmla="*/ 622148 h 951699"/>
                  <a:gd name="connsiteX65" fmla="*/ 14287 w 1239837"/>
                  <a:gd name="connsiteY65" fmla="*/ 612623 h 951699"/>
                  <a:gd name="connsiteX66" fmla="*/ 0 w 1239837"/>
                  <a:gd name="connsiteY66" fmla="*/ 607860 h 951699"/>
                  <a:gd name="connsiteX67" fmla="*/ 14287 w 1239837"/>
                  <a:gd name="connsiteY67" fmla="*/ 593573 h 951699"/>
                  <a:gd name="connsiteX68" fmla="*/ 61912 w 1239837"/>
                  <a:gd name="connsiteY68" fmla="*/ 579285 h 951699"/>
                  <a:gd name="connsiteX69" fmla="*/ 61912 w 1239837"/>
                  <a:gd name="connsiteY69" fmla="*/ 550710 h 951699"/>
                  <a:gd name="connsiteX70" fmla="*/ 33337 w 1239837"/>
                  <a:gd name="connsiteY70" fmla="*/ 541185 h 951699"/>
                  <a:gd name="connsiteX71" fmla="*/ 28575 w 1239837"/>
                  <a:gd name="connsiteY71" fmla="*/ 522135 h 951699"/>
                  <a:gd name="connsiteX72" fmla="*/ 42862 w 1239837"/>
                  <a:gd name="connsiteY72" fmla="*/ 512610 h 951699"/>
                  <a:gd name="connsiteX73" fmla="*/ 71437 w 1239837"/>
                  <a:gd name="connsiteY73" fmla="*/ 503085 h 951699"/>
                  <a:gd name="connsiteX74" fmla="*/ 95250 w 1239837"/>
                  <a:gd name="connsiteY74" fmla="*/ 479273 h 951699"/>
                  <a:gd name="connsiteX75" fmla="*/ 119062 w 1239837"/>
                  <a:gd name="connsiteY75" fmla="*/ 455460 h 951699"/>
                  <a:gd name="connsiteX76" fmla="*/ 119062 w 1239837"/>
                  <a:gd name="connsiteY76" fmla="*/ 403073 h 951699"/>
                  <a:gd name="connsiteX77" fmla="*/ 76200 w 1239837"/>
                  <a:gd name="connsiteY77" fmla="*/ 379260 h 951699"/>
                  <a:gd name="connsiteX78" fmla="*/ 71437 w 1239837"/>
                  <a:gd name="connsiteY78" fmla="*/ 364973 h 951699"/>
                  <a:gd name="connsiteX79" fmla="*/ 66675 w 1239837"/>
                  <a:gd name="connsiteY79" fmla="*/ 331635 h 951699"/>
                  <a:gd name="connsiteX80" fmla="*/ 61912 w 1239837"/>
                  <a:gd name="connsiteY80" fmla="*/ 307823 h 951699"/>
                  <a:gd name="connsiteX81" fmla="*/ 66675 w 1239837"/>
                  <a:gd name="connsiteY81" fmla="*/ 241148 h 951699"/>
                  <a:gd name="connsiteX82" fmla="*/ 76200 w 1239837"/>
                  <a:gd name="connsiteY82" fmla="*/ 212573 h 951699"/>
                  <a:gd name="connsiteX83" fmla="*/ 80962 w 1239837"/>
                  <a:gd name="connsiteY83" fmla="*/ 164948 h 951699"/>
                  <a:gd name="connsiteX84" fmla="*/ 233362 w 1239837"/>
                  <a:gd name="connsiteY84" fmla="*/ 160185 h 951699"/>
                  <a:gd name="connsiteX85" fmla="*/ 266700 w 1239837"/>
                  <a:gd name="connsiteY85" fmla="*/ 155423 h 951699"/>
                  <a:gd name="connsiteX86" fmla="*/ 280987 w 1239837"/>
                  <a:gd name="connsiteY86" fmla="*/ 150660 h 951699"/>
                  <a:gd name="connsiteX87" fmla="*/ 333375 w 1239837"/>
                  <a:gd name="connsiteY87" fmla="*/ 155423 h 951699"/>
                  <a:gd name="connsiteX88" fmla="*/ 352425 w 1239837"/>
                  <a:gd name="connsiteY88" fmla="*/ 164948 h 951699"/>
                  <a:gd name="connsiteX89" fmla="*/ 381000 w 1239837"/>
                  <a:gd name="connsiteY89" fmla="*/ 183998 h 951699"/>
                  <a:gd name="connsiteX90" fmla="*/ 395287 w 1239837"/>
                  <a:gd name="connsiteY90" fmla="*/ 193523 h 951699"/>
                  <a:gd name="connsiteX91" fmla="*/ 409575 w 1239837"/>
                  <a:gd name="connsiteY91" fmla="*/ 198285 h 951699"/>
                  <a:gd name="connsiteX92" fmla="*/ 438150 w 1239837"/>
                  <a:gd name="connsiteY92" fmla="*/ 212573 h 951699"/>
                  <a:gd name="connsiteX93" fmla="*/ 471487 w 1239837"/>
                  <a:gd name="connsiteY93" fmla="*/ 203048 h 951699"/>
                  <a:gd name="connsiteX94" fmla="*/ 485775 w 1239837"/>
                  <a:gd name="connsiteY94" fmla="*/ 188760 h 951699"/>
                  <a:gd name="connsiteX95" fmla="*/ 504825 w 1239837"/>
                  <a:gd name="connsiteY95" fmla="*/ 174473 h 951699"/>
                  <a:gd name="connsiteX96" fmla="*/ 528637 w 1239837"/>
                  <a:gd name="connsiteY96" fmla="*/ 150660 h 951699"/>
                  <a:gd name="connsiteX97" fmla="*/ 538162 w 1239837"/>
                  <a:gd name="connsiteY97" fmla="*/ 136373 h 951699"/>
                  <a:gd name="connsiteX98" fmla="*/ 542925 w 1239837"/>
                  <a:gd name="connsiteY98" fmla="*/ 122085 h 951699"/>
                  <a:gd name="connsiteX99" fmla="*/ 561975 w 1239837"/>
                  <a:gd name="connsiteY99" fmla="*/ 112560 h 951699"/>
                  <a:gd name="connsiteX100" fmla="*/ 590550 w 1239837"/>
                  <a:gd name="connsiteY100" fmla="*/ 93510 h 951699"/>
                  <a:gd name="connsiteX101" fmla="*/ 633412 w 1239837"/>
                  <a:gd name="connsiteY101" fmla="*/ 60173 h 951699"/>
                  <a:gd name="connsiteX102" fmla="*/ 647700 w 1239837"/>
                  <a:gd name="connsiteY102" fmla="*/ 50648 h 951699"/>
                  <a:gd name="connsiteX103" fmla="*/ 661987 w 1239837"/>
                  <a:gd name="connsiteY103" fmla="*/ 36360 h 951699"/>
                  <a:gd name="connsiteX104" fmla="*/ 676275 w 1239837"/>
                  <a:gd name="connsiteY104" fmla="*/ 31598 h 951699"/>
                  <a:gd name="connsiteX105" fmla="*/ 709612 w 1239837"/>
                  <a:gd name="connsiteY105" fmla="*/ 22073 h 951699"/>
                  <a:gd name="connsiteX106" fmla="*/ 723900 w 1239837"/>
                  <a:gd name="connsiteY106" fmla="*/ 12548 h 951699"/>
                  <a:gd name="connsiteX107" fmla="*/ 804862 w 1239837"/>
                  <a:gd name="connsiteY107" fmla="*/ 12548 h 951699"/>
                  <a:gd name="connsiteX108" fmla="*/ 828675 w 1239837"/>
                  <a:gd name="connsiteY108" fmla="*/ 17310 h 951699"/>
                  <a:gd name="connsiteX109" fmla="*/ 857250 w 1239837"/>
                  <a:gd name="connsiteY109" fmla="*/ 26835 h 951699"/>
                  <a:gd name="connsiteX110" fmla="*/ 900112 w 1239837"/>
                  <a:gd name="connsiteY110" fmla="*/ 41123 h 951699"/>
                  <a:gd name="connsiteX111" fmla="*/ 942975 w 1239837"/>
                  <a:gd name="connsiteY111" fmla="*/ 64935 h 951699"/>
                  <a:gd name="connsiteX112" fmla="*/ 1028700 w 1239837"/>
                  <a:gd name="connsiteY112" fmla="*/ 69698 h 951699"/>
                  <a:gd name="connsiteX113" fmla="*/ 1047750 w 1239837"/>
                  <a:gd name="connsiteY113" fmla="*/ 74460 h 951699"/>
                  <a:gd name="connsiteX114" fmla="*/ 1076325 w 1239837"/>
                  <a:gd name="connsiteY114" fmla="*/ 83985 h 951699"/>
                  <a:gd name="connsiteX115" fmla="*/ 1147762 w 1239837"/>
                  <a:gd name="connsiteY115" fmla="*/ 88748 h 951699"/>
                  <a:gd name="connsiteX116" fmla="*/ 1195387 w 1239837"/>
                  <a:gd name="connsiteY116" fmla="*/ 112560 h 951699"/>
                  <a:gd name="connsiteX117" fmla="*/ 1233487 w 1239837"/>
                  <a:gd name="connsiteY117" fmla="*/ 117323 h 95169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</a:cxnLst>
                <a:rect l="l" t="t" r="r" b="b"/>
                <a:pathLst>
                  <a:path w="1239837" h="951699">
                    <a:moveTo>
                      <a:pt x="1233487" y="117323"/>
                    </a:moveTo>
                    <a:cubicBezTo>
                      <a:pt x="1239837" y="126054"/>
                      <a:pt x="1233487" y="101449"/>
                      <a:pt x="1233487" y="164948"/>
                    </a:cubicBezTo>
                    <a:cubicBezTo>
                      <a:pt x="1233487" y="166735"/>
                      <a:pt x="1225512" y="213202"/>
                      <a:pt x="1223962" y="217335"/>
                    </a:cubicBezTo>
                    <a:cubicBezTo>
                      <a:pt x="1214441" y="242724"/>
                      <a:pt x="1210092" y="224994"/>
                      <a:pt x="1185862" y="241148"/>
                    </a:cubicBezTo>
                    <a:cubicBezTo>
                      <a:pt x="1181100" y="244323"/>
                      <a:pt x="1175972" y="247009"/>
                      <a:pt x="1171575" y="250673"/>
                    </a:cubicBezTo>
                    <a:cubicBezTo>
                      <a:pt x="1166401" y="254985"/>
                      <a:pt x="1163311" y="261948"/>
                      <a:pt x="1157287" y="264960"/>
                    </a:cubicBezTo>
                    <a:cubicBezTo>
                      <a:pt x="1150047" y="268580"/>
                      <a:pt x="1141284" y="267593"/>
                      <a:pt x="1133475" y="269723"/>
                    </a:cubicBezTo>
                    <a:cubicBezTo>
                      <a:pt x="1123789" y="272365"/>
                      <a:pt x="1114554" y="276490"/>
                      <a:pt x="1104900" y="279248"/>
                    </a:cubicBezTo>
                    <a:lnTo>
                      <a:pt x="1071562" y="288773"/>
                    </a:lnTo>
                    <a:cubicBezTo>
                      <a:pt x="1066800" y="293535"/>
                      <a:pt x="1059125" y="296584"/>
                      <a:pt x="1057275" y="303060"/>
                    </a:cubicBezTo>
                    <a:cubicBezTo>
                      <a:pt x="1051646" y="322761"/>
                      <a:pt x="1078599" y="324599"/>
                      <a:pt x="1057275" y="345923"/>
                    </a:cubicBezTo>
                    <a:cubicBezTo>
                      <a:pt x="1051551" y="351647"/>
                      <a:pt x="1041400" y="349098"/>
                      <a:pt x="1033462" y="350685"/>
                    </a:cubicBezTo>
                    <a:cubicBezTo>
                      <a:pt x="1000065" y="384085"/>
                      <a:pt x="1037892" y="340719"/>
                      <a:pt x="1014412" y="393548"/>
                    </a:cubicBezTo>
                    <a:cubicBezTo>
                      <a:pt x="1011677" y="399702"/>
                      <a:pt x="1006012" y="404564"/>
                      <a:pt x="1000125" y="407835"/>
                    </a:cubicBezTo>
                    <a:cubicBezTo>
                      <a:pt x="991348" y="412711"/>
                      <a:pt x="971550" y="417360"/>
                      <a:pt x="971550" y="417360"/>
                    </a:cubicBezTo>
                    <a:cubicBezTo>
                      <a:pt x="968375" y="422123"/>
                      <a:pt x="964585" y="426528"/>
                      <a:pt x="962025" y="431648"/>
                    </a:cubicBezTo>
                    <a:cubicBezTo>
                      <a:pt x="955374" y="444951"/>
                      <a:pt x="954256" y="466980"/>
                      <a:pt x="952500" y="479273"/>
                    </a:cubicBezTo>
                    <a:cubicBezTo>
                      <a:pt x="954087" y="485623"/>
                      <a:pt x="955464" y="492029"/>
                      <a:pt x="957262" y="498323"/>
                    </a:cubicBezTo>
                    <a:cubicBezTo>
                      <a:pt x="958641" y="503150"/>
                      <a:pt x="962359" y="507601"/>
                      <a:pt x="962025" y="512610"/>
                    </a:cubicBezTo>
                    <a:cubicBezTo>
                      <a:pt x="960740" y="531880"/>
                      <a:pt x="958607" y="551438"/>
                      <a:pt x="952500" y="569760"/>
                    </a:cubicBezTo>
                    <a:cubicBezTo>
                      <a:pt x="950370" y="576150"/>
                      <a:pt x="942975" y="579285"/>
                      <a:pt x="938212" y="584048"/>
                    </a:cubicBezTo>
                    <a:cubicBezTo>
                      <a:pt x="935037" y="593573"/>
                      <a:pt x="934008" y="604109"/>
                      <a:pt x="928687" y="612623"/>
                    </a:cubicBezTo>
                    <a:cubicBezTo>
                      <a:pt x="925058" y="618429"/>
                      <a:pt x="898972" y="629086"/>
                      <a:pt x="895350" y="631673"/>
                    </a:cubicBezTo>
                    <a:cubicBezTo>
                      <a:pt x="889869" y="635588"/>
                      <a:pt x="886236" y="641648"/>
                      <a:pt x="881062" y="645960"/>
                    </a:cubicBezTo>
                    <a:cubicBezTo>
                      <a:pt x="876665" y="649624"/>
                      <a:pt x="871537" y="652310"/>
                      <a:pt x="866775" y="655485"/>
                    </a:cubicBezTo>
                    <a:cubicBezTo>
                      <a:pt x="863600" y="661835"/>
                      <a:pt x="857840" y="667460"/>
                      <a:pt x="857250" y="674535"/>
                    </a:cubicBezTo>
                    <a:cubicBezTo>
                      <a:pt x="853992" y="713625"/>
                      <a:pt x="888592" y="761142"/>
                      <a:pt x="857250" y="798360"/>
                    </a:cubicBezTo>
                    <a:cubicBezTo>
                      <a:pt x="841877" y="816615"/>
                      <a:pt x="809625" y="801535"/>
                      <a:pt x="785812" y="803123"/>
                    </a:cubicBezTo>
                    <a:cubicBezTo>
                      <a:pt x="742537" y="809305"/>
                      <a:pt x="763122" y="804336"/>
                      <a:pt x="723900" y="817410"/>
                    </a:cubicBezTo>
                    <a:lnTo>
                      <a:pt x="709612" y="822173"/>
                    </a:lnTo>
                    <a:cubicBezTo>
                      <a:pt x="706437" y="852335"/>
                      <a:pt x="708802" y="883610"/>
                      <a:pt x="700087" y="912660"/>
                    </a:cubicBezTo>
                    <a:cubicBezTo>
                      <a:pt x="698206" y="918929"/>
                      <a:pt x="687306" y="915542"/>
                      <a:pt x="681037" y="917423"/>
                    </a:cubicBezTo>
                    <a:cubicBezTo>
                      <a:pt x="671420" y="920308"/>
                      <a:pt x="661987" y="923773"/>
                      <a:pt x="652462" y="926948"/>
                    </a:cubicBezTo>
                    <a:cubicBezTo>
                      <a:pt x="647700" y="928535"/>
                      <a:pt x="643127" y="930885"/>
                      <a:pt x="638175" y="931710"/>
                    </a:cubicBezTo>
                    <a:lnTo>
                      <a:pt x="609600" y="936473"/>
                    </a:lnTo>
                    <a:cubicBezTo>
                      <a:pt x="603982" y="940218"/>
                      <a:pt x="589475" y="951699"/>
                      <a:pt x="581025" y="950760"/>
                    </a:cubicBezTo>
                    <a:cubicBezTo>
                      <a:pt x="571046" y="949651"/>
                      <a:pt x="561975" y="944410"/>
                      <a:pt x="552450" y="941235"/>
                    </a:cubicBezTo>
                    <a:cubicBezTo>
                      <a:pt x="550925" y="935136"/>
                      <a:pt x="546340" y="914727"/>
                      <a:pt x="542925" y="907898"/>
                    </a:cubicBezTo>
                    <a:cubicBezTo>
                      <a:pt x="540365" y="902778"/>
                      <a:pt x="537870" y="897186"/>
                      <a:pt x="533400" y="893610"/>
                    </a:cubicBezTo>
                    <a:cubicBezTo>
                      <a:pt x="529480" y="890474"/>
                      <a:pt x="524064" y="889673"/>
                      <a:pt x="519112" y="888848"/>
                    </a:cubicBezTo>
                    <a:cubicBezTo>
                      <a:pt x="504932" y="886485"/>
                      <a:pt x="490537" y="885673"/>
                      <a:pt x="476250" y="884085"/>
                    </a:cubicBezTo>
                    <a:cubicBezTo>
                      <a:pt x="466725" y="887260"/>
                      <a:pt x="455845" y="887774"/>
                      <a:pt x="447675" y="893610"/>
                    </a:cubicBezTo>
                    <a:cubicBezTo>
                      <a:pt x="443590" y="896528"/>
                      <a:pt x="446048" y="903978"/>
                      <a:pt x="442912" y="907898"/>
                    </a:cubicBezTo>
                    <a:cubicBezTo>
                      <a:pt x="436197" y="916292"/>
                      <a:pt x="423750" y="919048"/>
                      <a:pt x="414337" y="922185"/>
                    </a:cubicBezTo>
                    <a:cubicBezTo>
                      <a:pt x="400050" y="920598"/>
                      <a:pt x="385655" y="919786"/>
                      <a:pt x="371475" y="917423"/>
                    </a:cubicBezTo>
                    <a:cubicBezTo>
                      <a:pt x="366523" y="916598"/>
                      <a:pt x="361107" y="915796"/>
                      <a:pt x="357187" y="912660"/>
                    </a:cubicBezTo>
                    <a:cubicBezTo>
                      <a:pt x="352718" y="909084"/>
                      <a:pt x="350837" y="903135"/>
                      <a:pt x="347662" y="898373"/>
                    </a:cubicBezTo>
                    <a:cubicBezTo>
                      <a:pt x="344752" y="889642"/>
                      <a:pt x="338903" y="863743"/>
                      <a:pt x="328612" y="855510"/>
                    </a:cubicBezTo>
                    <a:cubicBezTo>
                      <a:pt x="324692" y="852374"/>
                      <a:pt x="319087" y="852335"/>
                      <a:pt x="314325" y="850748"/>
                    </a:cubicBezTo>
                    <a:cubicBezTo>
                      <a:pt x="309562" y="847573"/>
                      <a:pt x="304084" y="845270"/>
                      <a:pt x="300037" y="841223"/>
                    </a:cubicBezTo>
                    <a:cubicBezTo>
                      <a:pt x="268284" y="809470"/>
                      <a:pt x="314327" y="842812"/>
                      <a:pt x="276225" y="817410"/>
                    </a:cubicBezTo>
                    <a:cubicBezTo>
                      <a:pt x="274637" y="811060"/>
                      <a:pt x="275093" y="803806"/>
                      <a:pt x="271462" y="798360"/>
                    </a:cubicBezTo>
                    <a:cubicBezTo>
                      <a:pt x="268287" y="793598"/>
                      <a:pt x="261572" y="792499"/>
                      <a:pt x="257175" y="788835"/>
                    </a:cubicBezTo>
                    <a:cubicBezTo>
                      <a:pt x="252001" y="784523"/>
                      <a:pt x="248491" y="778284"/>
                      <a:pt x="242887" y="774548"/>
                    </a:cubicBezTo>
                    <a:cubicBezTo>
                      <a:pt x="238710" y="771763"/>
                      <a:pt x="233090" y="772030"/>
                      <a:pt x="228600" y="769785"/>
                    </a:cubicBezTo>
                    <a:cubicBezTo>
                      <a:pt x="223480" y="767225"/>
                      <a:pt x="219075" y="763435"/>
                      <a:pt x="214312" y="760260"/>
                    </a:cubicBezTo>
                    <a:cubicBezTo>
                      <a:pt x="177849" y="763065"/>
                      <a:pt x="140166" y="771585"/>
                      <a:pt x="104775" y="755498"/>
                    </a:cubicBezTo>
                    <a:cubicBezTo>
                      <a:pt x="100205" y="753421"/>
                      <a:pt x="102503" y="745569"/>
                      <a:pt x="100012" y="741210"/>
                    </a:cubicBezTo>
                    <a:cubicBezTo>
                      <a:pt x="96074" y="734318"/>
                      <a:pt x="90339" y="728619"/>
                      <a:pt x="85725" y="722160"/>
                    </a:cubicBezTo>
                    <a:cubicBezTo>
                      <a:pt x="69151" y="698956"/>
                      <a:pt x="84146" y="715819"/>
                      <a:pt x="61912" y="693585"/>
                    </a:cubicBezTo>
                    <a:cubicBezTo>
                      <a:pt x="60325" y="688823"/>
                      <a:pt x="55286" y="683959"/>
                      <a:pt x="57150" y="679298"/>
                    </a:cubicBezTo>
                    <a:cubicBezTo>
                      <a:pt x="59276" y="673984"/>
                      <a:pt x="67390" y="673820"/>
                      <a:pt x="71437" y="669773"/>
                    </a:cubicBezTo>
                    <a:cubicBezTo>
                      <a:pt x="75484" y="665725"/>
                      <a:pt x="77787" y="660248"/>
                      <a:pt x="80962" y="655485"/>
                    </a:cubicBezTo>
                    <a:cubicBezTo>
                      <a:pt x="76200" y="652310"/>
                      <a:pt x="70722" y="650007"/>
                      <a:pt x="66675" y="645960"/>
                    </a:cubicBezTo>
                    <a:cubicBezTo>
                      <a:pt x="50165" y="629450"/>
                      <a:pt x="65722" y="632308"/>
                      <a:pt x="42862" y="622148"/>
                    </a:cubicBezTo>
                    <a:cubicBezTo>
                      <a:pt x="33687" y="618070"/>
                      <a:pt x="23812" y="615798"/>
                      <a:pt x="14287" y="612623"/>
                    </a:cubicBezTo>
                    <a:lnTo>
                      <a:pt x="0" y="607860"/>
                    </a:lnTo>
                    <a:cubicBezTo>
                      <a:pt x="4762" y="603098"/>
                      <a:pt x="8400" y="596844"/>
                      <a:pt x="14287" y="593573"/>
                    </a:cubicBezTo>
                    <a:cubicBezTo>
                      <a:pt x="23772" y="588304"/>
                      <a:pt x="49615" y="582360"/>
                      <a:pt x="61912" y="579285"/>
                    </a:cubicBezTo>
                    <a:cubicBezTo>
                      <a:pt x="64355" y="571957"/>
                      <a:pt x="72171" y="558038"/>
                      <a:pt x="61912" y="550710"/>
                    </a:cubicBezTo>
                    <a:cubicBezTo>
                      <a:pt x="53742" y="544874"/>
                      <a:pt x="33337" y="541185"/>
                      <a:pt x="33337" y="541185"/>
                    </a:cubicBezTo>
                    <a:cubicBezTo>
                      <a:pt x="17837" y="546353"/>
                      <a:pt x="5440" y="554525"/>
                      <a:pt x="28575" y="522135"/>
                    </a:cubicBezTo>
                    <a:cubicBezTo>
                      <a:pt x="31902" y="517477"/>
                      <a:pt x="37632" y="514935"/>
                      <a:pt x="42862" y="512610"/>
                    </a:cubicBezTo>
                    <a:cubicBezTo>
                      <a:pt x="52037" y="508532"/>
                      <a:pt x="71437" y="503085"/>
                      <a:pt x="71437" y="503085"/>
                    </a:cubicBezTo>
                    <a:cubicBezTo>
                      <a:pt x="96839" y="464983"/>
                      <a:pt x="63497" y="511026"/>
                      <a:pt x="95250" y="479273"/>
                    </a:cubicBezTo>
                    <a:cubicBezTo>
                      <a:pt x="127003" y="447520"/>
                      <a:pt x="80960" y="480862"/>
                      <a:pt x="119062" y="455460"/>
                    </a:cubicBezTo>
                    <a:cubicBezTo>
                      <a:pt x="123316" y="438446"/>
                      <a:pt x="130293" y="420722"/>
                      <a:pt x="119062" y="403073"/>
                    </a:cubicBezTo>
                    <a:cubicBezTo>
                      <a:pt x="110245" y="389218"/>
                      <a:pt x="90851" y="384144"/>
                      <a:pt x="76200" y="379260"/>
                    </a:cubicBezTo>
                    <a:cubicBezTo>
                      <a:pt x="74612" y="374498"/>
                      <a:pt x="72422" y="369896"/>
                      <a:pt x="71437" y="364973"/>
                    </a:cubicBezTo>
                    <a:cubicBezTo>
                      <a:pt x="69236" y="353966"/>
                      <a:pt x="68520" y="342708"/>
                      <a:pt x="66675" y="331635"/>
                    </a:cubicBezTo>
                    <a:cubicBezTo>
                      <a:pt x="65344" y="323651"/>
                      <a:pt x="63500" y="315760"/>
                      <a:pt x="61912" y="307823"/>
                    </a:cubicBezTo>
                    <a:cubicBezTo>
                      <a:pt x="63500" y="285598"/>
                      <a:pt x="63370" y="263183"/>
                      <a:pt x="66675" y="241148"/>
                    </a:cubicBezTo>
                    <a:cubicBezTo>
                      <a:pt x="68164" y="231219"/>
                      <a:pt x="76200" y="212573"/>
                      <a:pt x="76200" y="212573"/>
                    </a:cubicBezTo>
                    <a:cubicBezTo>
                      <a:pt x="77787" y="196698"/>
                      <a:pt x="65827" y="169993"/>
                      <a:pt x="80962" y="164948"/>
                    </a:cubicBezTo>
                    <a:cubicBezTo>
                      <a:pt x="129179" y="148876"/>
                      <a:pt x="182604" y="162788"/>
                      <a:pt x="233362" y="160185"/>
                    </a:cubicBezTo>
                    <a:cubicBezTo>
                      <a:pt x="244573" y="159610"/>
                      <a:pt x="255587" y="157010"/>
                      <a:pt x="266700" y="155423"/>
                    </a:cubicBezTo>
                    <a:cubicBezTo>
                      <a:pt x="271462" y="153835"/>
                      <a:pt x="275967" y="150660"/>
                      <a:pt x="280987" y="150660"/>
                    </a:cubicBezTo>
                    <a:cubicBezTo>
                      <a:pt x="298522" y="150660"/>
                      <a:pt x="316181" y="151984"/>
                      <a:pt x="333375" y="155423"/>
                    </a:cubicBezTo>
                    <a:cubicBezTo>
                      <a:pt x="340337" y="156815"/>
                      <a:pt x="346337" y="161295"/>
                      <a:pt x="352425" y="164948"/>
                    </a:cubicBezTo>
                    <a:cubicBezTo>
                      <a:pt x="362241" y="170838"/>
                      <a:pt x="371475" y="177648"/>
                      <a:pt x="381000" y="183998"/>
                    </a:cubicBezTo>
                    <a:cubicBezTo>
                      <a:pt x="385762" y="187173"/>
                      <a:pt x="389857" y="191713"/>
                      <a:pt x="395287" y="193523"/>
                    </a:cubicBezTo>
                    <a:lnTo>
                      <a:pt x="409575" y="198285"/>
                    </a:lnTo>
                    <a:cubicBezTo>
                      <a:pt x="416799" y="203101"/>
                      <a:pt x="428291" y="212573"/>
                      <a:pt x="438150" y="212573"/>
                    </a:cubicBezTo>
                    <a:cubicBezTo>
                      <a:pt x="444127" y="212573"/>
                      <a:pt x="464751" y="205293"/>
                      <a:pt x="471487" y="203048"/>
                    </a:cubicBezTo>
                    <a:cubicBezTo>
                      <a:pt x="476250" y="198285"/>
                      <a:pt x="480661" y="193143"/>
                      <a:pt x="485775" y="188760"/>
                    </a:cubicBezTo>
                    <a:cubicBezTo>
                      <a:pt x="491802" y="183594"/>
                      <a:pt x="499659" y="180499"/>
                      <a:pt x="504825" y="174473"/>
                    </a:cubicBezTo>
                    <a:cubicBezTo>
                      <a:pt x="528366" y="147009"/>
                      <a:pt x="499292" y="160443"/>
                      <a:pt x="528637" y="150660"/>
                    </a:cubicBezTo>
                    <a:cubicBezTo>
                      <a:pt x="531812" y="145898"/>
                      <a:pt x="535602" y="141492"/>
                      <a:pt x="538162" y="136373"/>
                    </a:cubicBezTo>
                    <a:cubicBezTo>
                      <a:pt x="540407" y="131883"/>
                      <a:pt x="539375" y="125635"/>
                      <a:pt x="542925" y="122085"/>
                    </a:cubicBezTo>
                    <a:cubicBezTo>
                      <a:pt x="547945" y="117065"/>
                      <a:pt x="555887" y="116213"/>
                      <a:pt x="561975" y="112560"/>
                    </a:cubicBezTo>
                    <a:cubicBezTo>
                      <a:pt x="571791" y="106670"/>
                      <a:pt x="582455" y="101605"/>
                      <a:pt x="590550" y="93510"/>
                    </a:cubicBezTo>
                    <a:cubicBezTo>
                      <a:pt x="622675" y="61385"/>
                      <a:pt x="606346" y="69194"/>
                      <a:pt x="633412" y="60173"/>
                    </a:cubicBezTo>
                    <a:cubicBezTo>
                      <a:pt x="638175" y="56998"/>
                      <a:pt x="643303" y="54312"/>
                      <a:pt x="647700" y="50648"/>
                    </a:cubicBezTo>
                    <a:cubicBezTo>
                      <a:pt x="652874" y="46336"/>
                      <a:pt x="656383" y="40096"/>
                      <a:pt x="661987" y="36360"/>
                    </a:cubicBezTo>
                    <a:cubicBezTo>
                      <a:pt x="666164" y="33575"/>
                      <a:pt x="671448" y="32977"/>
                      <a:pt x="676275" y="31598"/>
                    </a:cubicBezTo>
                    <a:cubicBezTo>
                      <a:pt x="718127" y="19641"/>
                      <a:pt x="675363" y="33489"/>
                      <a:pt x="709612" y="22073"/>
                    </a:cubicBezTo>
                    <a:cubicBezTo>
                      <a:pt x="714375" y="18898"/>
                      <a:pt x="718780" y="15108"/>
                      <a:pt x="723900" y="12548"/>
                    </a:cubicBezTo>
                    <a:cubicBezTo>
                      <a:pt x="748995" y="0"/>
                      <a:pt x="779030" y="10703"/>
                      <a:pt x="804862" y="12548"/>
                    </a:cubicBezTo>
                    <a:cubicBezTo>
                      <a:pt x="812800" y="14135"/>
                      <a:pt x="820865" y="15180"/>
                      <a:pt x="828675" y="17310"/>
                    </a:cubicBezTo>
                    <a:cubicBezTo>
                      <a:pt x="838361" y="19952"/>
                      <a:pt x="857250" y="26835"/>
                      <a:pt x="857250" y="26835"/>
                    </a:cubicBezTo>
                    <a:cubicBezTo>
                      <a:pt x="899853" y="55238"/>
                      <a:pt x="831674" y="12606"/>
                      <a:pt x="900112" y="41123"/>
                    </a:cubicBezTo>
                    <a:cubicBezTo>
                      <a:pt x="915867" y="47688"/>
                      <a:pt x="925280" y="63250"/>
                      <a:pt x="942975" y="64935"/>
                    </a:cubicBezTo>
                    <a:cubicBezTo>
                      <a:pt x="971465" y="67648"/>
                      <a:pt x="1000125" y="68110"/>
                      <a:pt x="1028700" y="69698"/>
                    </a:cubicBezTo>
                    <a:cubicBezTo>
                      <a:pt x="1035050" y="71285"/>
                      <a:pt x="1041481" y="72579"/>
                      <a:pt x="1047750" y="74460"/>
                    </a:cubicBezTo>
                    <a:cubicBezTo>
                      <a:pt x="1057367" y="77345"/>
                      <a:pt x="1066307" y="83317"/>
                      <a:pt x="1076325" y="83985"/>
                    </a:cubicBezTo>
                    <a:lnTo>
                      <a:pt x="1147762" y="88748"/>
                    </a:lnTo>
                    <a:cubicBezTo>
                      <a:pt x="1167212" y="101714"/>
                      <a:pt x="1173563" y="110576"/>
                      <a:pt x="1195387" y="112560"/>
                    </a:cubicBezTo>
                    <a:cubicBezTo>
                      <a:pt x="1206454" y="113566"/>
                      <a:pt x="1227137" y="108592"/>
                      <a:pt x="1233487" y="1173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0" name="Полилиния 169"/>
              <p:cNvSpPr/>
              <p:nvPr/>
            </p:nvSpPr>
            <p:spPr>
              <a:xfrm>
                <a:off x="3314905" y="4035095"/>
                <a:ext cx="1055122" cy="989465"/>
              </a:xfrm>
              <a:custGeom>
                <a:avLst/>
                <a:gdLst>
                  <a:gd name="connsiteX0" fmla="*/ 975275 w 1261025"/>
                  <a:gd name="connsiteY0" fmla="*/ 15041 h 1173916"/>
                  <a:gd name="connsiteX1" fmla="*/ 927650 w 1261025"/>
                  <a:gd name="connsiteY1" fmla="*/ 18216 h 1173916"/>
                  <a:gd name="connsiteX2" fmla="*/ 908600 w 1261025"/>
                  <a:gd name="connsiteY2" fmla="*/ 37266 h 1173916"/>
                  <a:gd name="connsiteX3" fmla="*/ 889550 w 1261025"/>
                  <a:gd name="connsiteY3" fmla="*/ 49966 h 1173916"/>
                  <a:gd name="connsiteX4" fmla="*/ 860975 w 1261025"/>
                  <a:gd name="connsiteY4" fmla="*/ 46791 h 1173916"/>
                  <a:gd name="connsiteX5" fmla="*/ 841925 w 1261025"/>
                  <a:gd name="connsiteY5" fmla="*/ 40441 h 1173916"/>
                  <a:gd name="connsiteX6" fmla="*/ 829225 w 1261025"/>
                  <a:gd name="connsiteY6" fmla="*/ 37266 h 1173916"/>
                  <a:gd name="connsiteX7" fmla="*/ 816525 w 1261025"/>
                  <a:gd name="connsiteY7" fmla="*/ 2341 h 1173916"/>
                  <a:gd name="connsiteX8" fmla="*/ 800650 w 1261025"/>
                  <a:gd name="connsiteY8" fmla="*/ 8691 h 1173916"/>
                  <a:gd name="connsiteX9" fmla="*/ 794300 w 1261025"/>
                  <a:gd name="connsiteY9" fmla="*/ 18216 h 1173916"/>
                  <a:gd name="connsiteX10" fmla="*/ 781600 w 1261025"/>
                  <a:gd name="connsiteY10" fmla="*/ 46791 h 1173916"/>
                  <a:gd name="connsiteX11" fmla="*/ 775250 w 1261025"/>
                  <a:gd name="connsiteY11" fmla="*/ 34091 h 1173916"/>
                  <a:gd name="connsiteX12" fmla="*/ 772075 w 1261025"/>
                  <a:gd name="connsiteY12" fmla="*/ 21391 h 1173916"/>
                  <a:gd name="connsiteX13" fmla="*/ 759375 w 1261025"/>
                  <a:gd name="connsiteY13" fmla="*/ 18216 h 1173916"/>
                  <a:gd name="connsiteX14" fmla="*/ 730800 w 1261025"/>
                  <a:gd name="connsiteY14" fmla="*/ 21391 h 1173916"/>
                  <a:gd name="connsiteX15" fmla="*/ 721275 w 1261025"/>
                  <a:gd name="connsiteY15" fmla="*/ 27741 h 1173916"/>
                  <a:gd name="connsiteX16" fmla="*/ 711750 w 1261025"/>
                  <a:gd name="connsiteY16" fmla="*/ 30916 h 1173916"/>
                  <a:gd name="connsiteX17" fmla="*/ 702225 w 1261025"/>
                  <a:gd name="connsiteY17" fmla="*/ 24566 h 1173916"/>
                  <a:gd name="connsiteX18" fmla="*/ 676825 w 1261025"/>
                  <a:gd name="connsiteY18" fmla="*/ 18216 h 1173916"/>
                  <a:gd name="connsiteX19" fmla="*/ 645075 w 1261025"/>
                  <a:gd name="connsiteY19" fmla="*/ 21391 h 1173916"/>
                  <a:gd name="connsiteX20" fmla="*/ 626025 w 1261025"/>
                  <a:gd name="connsiteY20" fmla="*/ 34091 h 1173916"/>
                  <a:gd name="connsiteX21" fmla="*/ 619675 w 1261025"/>
                  <a:gd name="connsiteY21" fmla="*/ 43616 h 1173916"/>
                  <a:gd name="connsiteX22" fmla="*/ 610150 w 1261025"/>
                  <a:gd name="connsiteY22" fmla="*/ 46791 h 1173916"/>
                  <a:gd name="connsiteX23" fmla="*/ 600625 w 1261025"/>
                  <a:gd name="connsiteY23" fmla="*/ 56316 h 1173916"/>
                  <a:gd name="connsiteX24" fmla="*/ 603800 w 1261025"/>
                  <a:gd name="connsiteY24" fmla="*/ 81716 h 1173916"/>
                  <a:gd name="connsiteX25" fmla="*/ 606975 w 1261025"/>
                  <a:gd name="connsiteY25" fmla="*/ 91241 h 1173916"/>
                  <a:gd name="connsiteX26" fmla="*/ 616500 w 1261025"/>
                  <a:gd name="connsiteY26" fmla="*/ 94416 h 1173916"/>
                  <a:gd name="connsiteX27" fmla="*/ 626025 w 1261025"/>
                  <a:gd name="connsiteY27" fmla="*/ 100766 h 1173916"/>
                  <a:gd name="connsiteX28" fmla="*/ 632375 w 1261025"/>
                  <a:gd name="connsiteY28" fmla="*/ 110291 h 1173916"/>
                  <a:gd name="connsiteX29" fmla="*/ 629200 w 1261025"/>
                  <a:gd name="connsiteY29" fmla="*/ 129341 h 1173916"/>
                  <a:gd name="connsiteX30" fmla="*/ 610150 w 1261025"/>
                  <a:gd name="connsiteY30" fmla="*/ 145216 h 1173916"/>
                  <a:gd name="connsiteX31" fmla="*/ 546650 w 1261025"/>
                  <a:gd name="connsiteY31" fmla="*/ 142041 h 1173916"/>
                  <a:gd name="connsiteX32" fmla="*/ 540300 w 1261025"/>
                  <a:gd name="connsiteY32" fmla="*/ 129341 h 1173916"/>
                  <a:gd name="connsiteX33" fmla="*/ 530775 w 1261025"/>
                  <a:gd name="connsiteY33" fmla="*/ 122991 h 1173916"/>
                  <a:gd name="connsiteX34" fmla="*/ 486325 w 1261025"/>
                  <a:gd name="connsiteY34" fmla="*/ 126166 h 1173916"/>
                  <a:gd name="connsiteX35" fmla="*/ 483150 w 1261025"/>
                  <a:gd name="connsiteY35" fmla="*/ 135691 h 1173916"/>
                  <a:gd name="connsiteX36" fmla="*/ 473625 w 1261025"/>
                  <a:gd name="connsiteY36" fmla="*/ 145216 h 1173916"/>
                  <a:gd name="connsiteX37" fmla="*/ 435525 w 1261025"/>
                  <a:gd name="connsiteY37" fmla="*/ 154741 h 1173916"/>
                  <a:gd name="connsiteX38" fmla="*/ 406950 w 1261025"/>
                  <a:gd name="connsiteY38" fmla="*/ 161091 h 1173916"/>
                  <a:gd name="connsiteX39" fmla="*/ 381550 w 1261025"/>
                  <a:gd name="connsiteY39" fmla="*/ 157916 h 1173916"/>
                  <a:gd name="connsiteX40" fmla="*/ 368850 w 1261025"/>
                  <a:gd name="connsiteY40" fmla="*/ 151566 h 1173916"/>
                  <a:gd name="connsiteX41" fmla="*/ 356150 w 1261025"/>
                  <a:gd name="connsiteY41" fmla="*/ 148391 h 1173916"/>
                  <a:gd name="connsiteX42" fmla="*/ 245025 w 1261025"/>
                  <a:gd name="connsiteY42" fmla="*/ 151566 h 1173916"/>
                  <a:gd name="connsiteX43" fmla="*/ 172000 w 1261025"/>
                  <a:gd name="connsiteY43" fmla="*/ 145216 h 1173916"/>
                  <a:gd name="connsiteX44" fmla="*/ 162475 w 1261025"/>
                  <a:gd name="connsiteY44" fmla="*/ 138866 h 1173916"/>
                  <a:gd name="connsiteX45" fmla="*/ 146600 w 1261025"/>
                  <a:gd name="connsiteY45" fmla="*/ 151566 h 1173916"/>
                  <a:gd name="connsiteX46" fmla="*/ 143425 w 1261025"/>
                  <a:gd name="connsiteY46" fmla="*/ 161091 h 1173916"/>
                  <a:gd name="connsiteX47" fmla="*/ 133900 w 1261025"/>
                  <a:gd name="connsiteY47" fmla="*/ 167441 h 1173916"/>
                  <a:gd name="connsiteX48" fmla="*/ 89450 w 1261025"/>
                  <a:gd name="connsiteY48" fmla="*/ 173791 h 1173916"/>
                  <a:gd name="connsiteX49" fmla="*/ 79925 w 1261025"/>
                  <a:gd name="connsiteY49" fmla="*/ 176966 h 1173916"/>
                  <a:gd name="connsiteX50" fmla="*/ 70400 w 1261025"/>
                  <a:gd name="connsiteY50" fmla="*/ 183316 h 1173916"/>
                  <a:gd name="connsiteX51" fmla="*/ 38650 w 1261025"/>
                  <a:gd name="connsiteY51" fmla="*/ 189666 h 1173916"/>
                  <a:gd name="connsiteX52" fmla="*/ 10075 w 1261025"/>
                  <a:gd name="connsiteY52" fmla="*/ 202366 h 1173916"/>
                  <a:gd name="connsiteX53" fmla="*/ 6900 w 1261025"/>
                  <a:gd name="connsiteY53" fmla="*/ 230941 h 1173916"/>
                  <a:gd name="connsiteX54" fmla="*/ 550 w 1261025"/>
                  <a:gd name="connsiteY54" fmla="*/ 240466 h 1173916"/>
                  <a:gd name="connsiteX55" fmla="*/ 3725 w 1261025"/>
                  <a:gd name="connsiteY55" fmla="*/ 249991 h 1173916"/>
                  <a:gd name="connsiteX56" fmla="*/ 25950 w 1261025"/>
                  <a:gd name="connsiteY56" fmla="*/ 272216 h 1173916"/>
                  <a:gd name="connsiteX57" fmla="*/ 41825 w 1261025"/>
                  <a:gd name="connsiteY57" fmla="*/ 303966 h 1173916"/>
                  <a:gd name="connsiteX58" fmla="*/ 48175 w 1261025"/>
                  <a:gd name="connsiteY58" fmla="*/ 323016 h 1173916"/>
                  <a:gd name="connsiteX59" fmla="*/ 51350 w 1261025"/>
                  <a:gd name="connsiteY59" fmla="*/ 335716 h 1173916"/>
                  <a:gd name="connsiteX60" fmla="*/ 70400 w 1261025"/>
                  <a:gd name="connsiteY60" fmla="*/ 354766 h 1173916"/>
                  <a:gd name="connsiteX61" fmla="*/ 76750 w 1261025"/>
                  <a:gd name="connsiteY61" fmla="*/ 364291 h 1173916"/>
                  <a:gd name="connsiteX62" fmla="*/ 83100 w 1261025"/>
                  <a:gd name="connsiteY62" fmla="*/ 389691 h 1173916"/>
                  <a:gd name="connsiteX63" fmla="*/ 86275 w 1261025"/>
                  <a:gd name="connsiteY63" fmla="*/ 399216 h 1173916"/>
                  <a:gd name="connsiteX64" fmla="*/ 92625 w 1261025"/>
                  <a:gd name="connsiteY64" fmla="*/ 408741 h 1173916"/>
                  <a:gd name="connsiteX65" fmla="*/ 95800 w 1261025"/>
                  <a:gd name="connsiteY65" fmla="*/ 421441 h 1173916"/>
                  <a:gd name="connsiteX66" fmla="*/ 108500 w 1261025"/>
                  <a:gd name="connsiteY66" fmla="*/ 437316 h 1173916"/>
                  <a:gd name="connsiteX67" fmla="*/ 118025 w 1261025"/>
                  <a:gd name="connsiteY67" fmla="*/ 475416 h 1173916"/>
                  <a:gd name="connsiteX68" fmla="*/ 127550 w 1261025"/>
                  <a:gd name="connsiteY68" fmla="*/ 481766 h 1173916"/>
                  <a:gd name="connsiteX69" fmla="*/ 146600 w 1261025"/>
                  <a:gd name="connsiteY69" fmla="*/ 488116 h 1173916"/>
                  <a:gd name="connsiteX70" fmla="*/ 152950 w 1261025"/>
                  <a:gd name="connsiteY70" fmla="*/ 497641 h 1173916"/>
                  <a:gd name="connsiteX71" fmla="*/ 165650 w 1261025"/>
                  <a:gd name="connsiteY71" fmla="*/ 519866 h 1173916"/>
                  <a:gd name="connsiteX72" fmla="*/ 175175 w 1261025"/>
                  <a:gd name="connsiteY72" fmla="*/ 529391 h 1173916"/>
                  <a:gd name="connsiteX73" fmla="*/ 181525 w 1261025"/>
                  <a:gd name="connsiteY73" fmla="*/ 551616 h 1173916"/>
                  <a:gd name="connsiteX74" fmla="*/ 187875 w 1261025"/>
                  <a:gd name="connsiteY74" fmla="*/ 561141 h 1173916"/>
                  <a:gd name="connsiteX75" fmla="*/ 197400 w 1261025"/>
                  <a:gd name="connsiteY75" fmla="*/ 564316 h 1173916"/>
                  <a:gd name="connsiteX76" fmla="*/ 200575 w 1261025"/>
                  <a:gd name="connsiteY76" fmla="*/ 577016 h 1173916"/>
                  <a:gd name="connsiteX77" fmla="*/ 206925 w 1261025"/>
                  <a:gd name="connsiteY77" fmla="*/ 586541 h 1173916"/>
                  <a:gd name="connsiteX78" fmla="*/ 213275 w 1261025"/>
                  <a:gd name="connsiteY78" fmla="*/ 627816 h 1173916"/>
                  <a:gd name="connsiteX79" fmla="*/ 216450 w 1261025"/>
                  <a:gd name="connsiteY79" fmla="*/ 640516 h 1173916"/>
                  <a:gd name="connsiteX80" fmla="*/ 225975 w 1261025"/>
                  <a:gd name="connsiteY80" fmla="*/ 646866 h 1173916"/>
                  <a:gd name="connsiteX81" fmla="*/ 222800 w 1261025"/>
                  <a:gd name="connsiteY81" fmla="*/ 738941 h 1173916"/>
                  <a:gd name="connsiteX82" fmla="*/ 213275 w 1261025"/>
                  <a:gd name="connsiteY82" fmla="*/ 745291 h 1173916"/>
                  <a:gd name="connsiteX83" fmla="*/ 210100 w 1261025"/>
                  <a:gd name="connsiteY83" fmla="*/ 757991 h 1173916"/>
                  <a:gd name="connsiteX84" fmla="*/ 213275 w 1261025"/>
                  <a:gd name="connsiteY84" fmla="*/ 767516 h 1173916"/>
                  <a:gd name="connsiteX85" fmla="*/ 245025 w 1261025"/>
                  <a:gd name="connsiteY85" fmla="*/ 780216 h 1173916"/>
                  <a:gd name="connsiteX86" fmla="*/ 270425 w 1261025"/>
                  <a:gd name="connsiteY86" fmla="*/ 786566 h 1173916"/>
                  <a:gd name="connsiteX87" fmla="*/ 273600 w 1261025"/>
                  <a:gd name="connsiteY87" fmla="*/ 770691 h 1173916"/>
                  <a:gd name="connsiteX88" fmla="*/ 289475 w 1261025"/>
                  <a:gd name="connsiteY88" fmla="*/ 767516 h 1173916"/>
                  <a:gd name="connsiteX89" fmla="*/ 314875 w 1261025"/>
                  <a:gd name="connsiteY89" fmla="*/ 764341 h 1173916"/>
                  <a:gd name="connsiteX90" fmla="*/ 333925 w 1261025"/>
                  <a:gd name="connsiteY90" fmla="*/ 777041 h 1173916"/>
                  <a:gd name="connsiteX91" fmla="*/ 346625 w 1261025"/>
                  <a:gd name="connsiteY91" fmla="*/ 770691 h 1173916"/>
                  <a:gd name="connsiteX92" fmla="*/ 349800 w 1261025"/>
                  <a:gd name="connsiteY92" fmla="*/ 757991 h 1173916"/>
                  <a:gd name="connsiteX93" fmla="*/ 356150 w 1261025"/>
                  <a:gd name="connsiteY93" fmla="*/ 748466 h 1173916"/>
                  <a:gd name="connsiteX94" fmla="*/ 359325 w 1261025"/>
                  <a:gd name="connsiteY94" fmla="*/ 738941 h 1173916"/>
                  <a:gd name="connsiteX95" fmla="*/ 391075 w 1261025"/>
                  <a:gd name="connsiteY95" fmla="*/ 745291 h 1173916"/>
                  <a:gd name="connsiteX96" fmla="*/ 410125 w 1261025"/>
                  <a:gd name="connsiteY96" fmla="*/ 757991 h 1173916"/>
                  <a:gd name="connsiteX97" fmla="*/ 426000 w 1261025"/>
                  <a:gd name="connsiteY97" fmla="*/ 786566 h 1173916"/>
                  <a:gd name="connsiteX98" fmla="*/ 422825 w 1261025"/>
                  <a:gd name="connsiteY98" fmla="*/ 799266 h 1173916"/>
                  <a:gd name="connsiteX99" fmla="*/ 419650 w 1261025"/>
                  <a:gd name="connsiteY99" fmla="*/ 808791 h 1173916"/>
                  <a:gd name="connsiteX100" fmla="*/ 429175 w 1261025"/>
                  <a:gd name="connsiteY100" fmla="*/ 811966 h 1173916"/>
                  <a:gd name="connsiteX101" fmla="*/ 511725 w 1261025"/>
                  <a:gd name="connsiteY101" fmla="*/ 818316 h 1173916"/>
                  <a:gd name="connsiteX102" fmla="*/ 514900 w 1261025"/>
                  <a:gd name="connsiteY102" fmla="*/ 827841 h 1173916"/>
                  <a:gd name="connsiteX103" fmla="*/ 533950 w 1261025"/>
                  <a:gd name="connsiteY103" fmla="*/ 840541 h 1173916"/>
                  <a:gd name="connsiteX104" fmla="*/ 613325 w 1261025"/>
                  <a:gd name="connsiteY104" fmla="*/ 837366 h 1173916"/>
                  <a:gd name="connsiteX105" fmla="*/ 616500 w 1261025"/>
                  <a:gd name="connsiteY105" fmla="*/ 827841 h 1173916"/>
                  <a:gd name="connsiteX106" fmla="*/ 619675 w 1261025"/>
                  <a:gd name="connsiteY106" fmla="*/ 805616 h 1173916"/>
                  <a:gd name="connsiteX107" fmla="*/ 629200 w 1261025"/>
                  <a:gd name="connsiteY107" fmla="*/ 802441 h 1173916"/>
                  <a:gd name="connsiteX108" fmla="*/ 645075 w 1261025"/>
                  <a:gd name="connsiteY108" fmla="*/ 799266 h 1173916"/>
                  <a:gd name="connsiteX109" fmla="*/ 657775 w 1261025"/>
                  <a:gd name="connsiteY109" fmla="*/ 789741 h 1173916"/>
                  <a:gd name="connsiteX110" fmla="*/ 680000 w 1261025"/>
                  <a:gd name="connsiteY110" fmla="*/ 786566 h 1173916"/>
                  <a:gd name="connsiteX111" fmla="*/ 683175 w 1261025"/>
                  <a:gd name="connsiteY111" fmla="*/ 796091 h 1173916"/>
                  <a:gd name="connsiteX112" fmla="*/ 673650 w 1261025"/>
                  <a:gd name="connsiteY112" fmla="*/ 815141 h 1173916"/>
                  <a:gd name="connsiteX113" fmla="*/ 660950 w 1261025"/>
                  <a:gd name="connsiteY113" fmla="*/ 818316 h 1173916"/>
                  <a:gd name="connsiteX114" fmla="*/ 641900 w 1261025"/>
                  <a:gd name="connsiteY114" fmla="*/ 824666 h 1173916"/>
                  <a:gd name="connsiteX115" fmla="*/ 660950 w 1261025"/>
                  <a:gd name="connsiteY115" fmla="*/ 831016 h 1173916"/>
                  <a:gd name="connsiteX116" fmla="*/ 670475 w 1261025"/>
                  <a:gd name="connsiteY116" fmla="*/ 834191 h 1173916"/>
                  <a:gd name="connsiteX117" fmla="*/ 673650 w 1261025"/>
                  <a:gd name="connsiteY117" fmla="*/ 843716 h 1173916"/>
                  <a:gd name="connsiteX118" fmla="*/ 667300 w 1261025"/>
                  <a:gd name="connsiteY118" fmla="*/ 862766 h 1173916"/>
                  <a:gd name="connsiteX119" fmla="*/ 714925 w 1261025"/>
                  <a:gd name="connsiteY119" fmla="*/ 891341 h 1173916"/>
                  <a:gd name="connsiteX120" fmla="*/ 705400 w 1261025"/>
                  <a:gd name="connsiteY120" fmla="*/ 897691 h 1173916"/>
                  <a:gd name="connsiteX121" fmla="*/ 702225 w 1261025"/>
                  <a:gd name="connsiteY121" fmla="*/ 907216 h 1173916"/>
                  <a:gd name="connsiteX122" fmla="*/ 680000 w 1261025"/>
                  <a:gd name="connsiteY122" fmla="*/ 916741 h 1173916"/>
                  <a:gd name="connsiteX123" fmla="*/ 686350 w 1261025"/>
                  <a:gd name="connsiteY123" fmla="*/ 926266 h 1173916"/>
                  <a:gd name="connsiteX124" fmla="*/ 699050 w 1261025"/>
                  <a:gd name="connsiteY124" fmla="*/ 929441 h 1173916"/>
                  <a:gd name="connsiteX125" fmla="*/ 708575 w 1261025"/>
                  <a:gd name="connsiteY125" fmla="*/ 932616 h 1173916"/>
                  <a:gd name="connsiteX126" fmla="*/ 718100 w 1261025"/>
                  <a:gd name="connsiteY126" fmla="*/ 954841 h 1173916"/>
                  <a:gd name="connsiteX127" fmla="*/ 711750 w 1261025"/>
                  <a:gd name="connsiteY127" fmla="*/ 964366 h 1173916"/>
                  <a:gd name="connsiteX128" fmla="*/ 705400 w 1261025"/>
                  <a:gd name="connsiteY128" fmla="*/ 992941 h 1173916"/>
                  <a:gd name="connsiteX129" fmla="*/ 702225 w 1261025"/>
                  <a:gd name="connsiteY129" fmla="*/ 1002466 h 1173916"/>
                  <a:gd name="connsiteX130" fmla="*/ 699050 w 1261025"/>
                  <a:gd name="connsiteY130" fmla="*/ 1024691 h 1173916"/>
                  <a:gd name="connsiteX131" fmla="*/ 692700 w 1261025"/>
                  <a:gd name="connsiteY131" fmla="*/ 1034216 h 1173916"/>
                  <a:gd name="connsiteX132" fmla="*/ 702225 w 1261025"/>
                  <a:gd name="connsiteY132" fmla="*/ 1037391 h 1173916"/>
                  <a:gd name="connsiteX133" fmla="*/ 714925 w 1261025"/>
                  <a:gd name="connsiteY133" fmla="*/ 1040566 h 1173916"/>
                  <a:gd name="connsiteX134" fmla="*/ 743500 w 1261025"/>
                  <a:gd name="connsiteY134" fmla="*/ 1043741 h 1173916"/>
                  <a:gd name="connsiteX135" fmla="*/ 759375 w 1261025"/>
                  <a:gd name="connsiteY135" fmla="*/ 1072316 h 1173916"/>
                  <a:gd name="connsiteX136" fmla="*/ 765725 w 1261025"/>
                  <a:gd name="connsiteY136" fmla="*/ 1081841 h 1173916"/>
                  <a:gd name="connsiteX137" fmla="*/ 772075 w 1261025"/>
                  <a:gd name="connsiteY137" fmla="*/ 1091366 h 1173916"/>
                  <a:gd name="connsiteX138" fmla="*/ 784775 w 1261025"/>
                  <a:gd name="connsiteY138" fmla="*/ 1113591 h 1173916"/>
                  <a:gd name="connsiteX139" fmla="*/ 791125 w 1261025"/>
                  <a:gd name="connsiteY139" fmla="*/ 1123116 h 1173916"/>
                  <a:gd name="connsiteX140" fmla="*/ 800650 w 1261025"/>
                  <a:gd name="connsiteY140" fmla="*/ 1126291 h 1173916"/>
                  <a:gd name="connsiteX141" fmla="*/ 807000 w 1261025"/>
                  <a:gd name="connsiteY141" fmla="*/ 1135816 h 1173916"/>
                  <a:gd name="connsiteX142" fmla="*/ 829225 w 1261025"/>
                  <a:gd name="connsiteY142" fmla="*/ 1145341 h 1173916"/>
                  <a:gd name="connsiteX143" fmla="*/ 851450 w 1261025"/>
                  <a:gd name="connsiteY143" fmla="*/ 1170741 h 1173916"/>
                  <a:gd name="connsiteX144" fmla="*/ 860975 w 1261025"/>
                  <a:gd name="connsiteY144" fmla="*/ 1173916 h 1173916"/>
                  <a:gd name="connsiteX145" fmla="*/ 902250 w 1261025"/>
                  <a:gd name="connsiteY145" fmla="*/ 1170741 h 1173916"/>
                  <a:gd name="connsiteX146" fmla="*/ 934000 w 1261025"/>
                  <a:gd name="connsiteY146" fmla="*/ 1164391 h 1173916"/>
                  <a:gd name="connsiteX147" fmla="*/ 943525 w 1261025"/>
                  <a:gd name="connsiteY147" fmla="*/ 1158041 h 1173916"/>
                  <a:gd name="connsiteX148" fmla="*/ 959400 w 1261025"/>
                  <a:gd name="connsiteY148" fmla="*/ 1138991 h 1173916"/>
                  <a:gd name="connsiteX149" fmla="*/ 972100 w 1261025"/>
                  <a:gd name="connsiteY149" fmla="*/ 1135816 h 1173916"/>
                  <a:gd name="connsiteX150" fmla="*/ 1003850 w 1261025"/>
                  <a:gd name="connsiteY150" fmla="*/ 1129466 h 1173916"/>
                  <a:gd name="connsiteX151" fmla="*/ 1013375 w 1261025"/>
                  <a:gd name="connsiteY151" fmla="*/ 1126291 h 1173916"/>
                  <a:gd name="connsiteX152" fmla="*/ 1041950 w 1261025"/>
                  <a:gd name="connsiteY152" fmla="*/ 1123116 h 1173916"/>
                  <a:gd name="connsiteX153" fmla="*/ 1051475 w 1261025"/>
                  <a:gd name="connsiteY153" fmla="*/ 1119941 h 1173916"/>
                  <a:gd name="connsiteX154" fmla="*/ 1064175 w 1261025"/>
                  <a:gd name="connsiteY154" fmla="*/ 1113591 h 1173916"/>
                  <a:gd name="connsiteX155" fmla="*/ 1076875 w 1261025"/>
                  <a:gd name="connsiteY155" fmla="*/ 1110416 h 1173916"/>
                  <a:gd name="connsiteX156" fmla="*/ 1111800 w 1261025"/>
                  <a:gd name="connsiteY156" fmla="*/ 1116766 h 1173916"/>
                  <a:gd name="connsiteX157" fmla="*/ 1159425 w 1261025"/>
                  <a:gd name="connsiteY157" fmla="*/ 1119941 h 1173916"/>
                  <a:gd name="connsiteX158" fmla="*/ 1168950 w 1261025"/>
                  <a:gd name="connsiteY158" fmla="*/ 1123116 h 1173916"/>
                  <a:gd name="connsiteX159" fmla="*/ 1203875 w 1261025"/>
                  <a:gd name="connsiteY159" fmla="*/ 1116766 h 1173916"/>
                  <a:gd name="connsiteX160" fmla="*/ 1207050 w 1261025"/>
                  <a:gd name="connsiteY160" fmla="*/ 1072316 h 1173916"/>
                  <a:gd name="connsiteX161" fmla="*/ 1216575 w 1261025"/>
                  <a:gd name="connsiteY161" fmla="*/ 1053266 h 1173916"/>
                  <a:gd name="connsiteX162" fmla="*/ 1213400 w 1261025"/>
                  <a:gd name="connsiteY162" fmla="*/ 1037391 h 1173916"/>
                  <a:gd name="connsiteX163" fmla="*/ 1210225 w 1261025"/>
                  <a:gd name="connsiteY163" fmla="*/ 1027866 h 1173916"/>
                  <a:gd name="connsiteX164" fmla="*/ 1207050 w 1261025"/>
                  <a:gd name="connsiteY164" fmla="*/ 1015166 h 1173916"/>
                  <a:gd name="connsiteX165" fmla="*/ 1181650 w 1261025"/>
                  <a:gd name="connsiteY165" fmla="*/ 1018341 h 1173916"/>
                  <a:gd name="connsiteX166" fmla="*/ 1168950 w 1261025"/>
                  <a:gd name="connsiteY166" fmla="*/ 1015166 h 1173916"/>
                  <a:gd name="connsiteX167" fmla="*/ 1172125 w 1261025"/>
                  <a:gd name="connsiteY167" fmla="*/ 999291 h 1173916"/>
                  <a:gd name="connsiteX168" fmla="*/ 1200700 w 1261025"/>
                  <a:gd name="connsiteY168" fmla="*/ 977066 h 1173916"/>
                  <a:gd name="connsiteX169" fmla="*/ 1207050 w 1261025"/>
                  <a:gd name="connsiteY169" fmla="*/ 967541 h 1173916"/>
                  <a:gd name="connsiteX170" fmla="*/ 1216575 w 1261025"/>
                  <a:gd name="connsiteY170" fmla="*/ 964366 h 1173916"/>
                  <a:gd name="connsiteX171" fmla="*/ 1219750 w 1261025"/>
                  <a:gd name="connsiteY171" fmla="*/ 951666 h 1173916"/>
                  <a:gd name="connsiteX172" fmla="*/ 1213400 w 1261025"/>
                  <a:gd name="connsiteY172" fmla="*/ 929441 h 1173916"/>
                  <a:gd name="connsiteX173" fmla="*/ 1210225 w 1261025"/>
                  <a:gd name="connsiteY173" fmla="*/ 919916 h 1173916"/>
                  <a:gd name="connsiteX174" fmla="*/ 1197525 w 1261025"/>
                  <a:gd name="connsiteY174" fmla="*/ 900866 h 1173916"/>
                  <a:gd name="connsiteX175" fmla="*/ 1191175 w 1261025"/>
                  <a:gd name="connsiteY175" fmla="*/ 891341 h 1173916"/>
                  <a:gd name="connsiteX176" fmla="*/ 1188000 w 1261025"/>
                  <a:gd name="connsiteY176" fmla="*/ 881816 h 1173916"/>
                  <a:gd name="connsiteX177" fmla="*/ 1175300 w 1261025"/>
                  <a:gd name="connsiteY177" fmla="*/ 862766 h 1173916"/>
                  <a:gd name="connsiteX178" fmla="*/ 1168950 w 1261025"/>
                  <a:gd name="connsiteY178" fmla="*/ 853241 h 1173916"/>
                  <a:gd name="connsiteX179" fmla="*/ 1159425 w 1261025"/>
                  <a:gd name="connsiteY179" fmla="*/ 843716 h 1173916"/>
                  <a:gd name="connsiteX180" fmla="*/ 1156250 w 1261025"/>
                  <a:gd name="connsiteY180" fmla="*/ 831016 h 1173916"/>
                  <a:gd name="connsiteX181" fmla="*/ 1175300 w 1261025"/>
                  <a:gd name="connsiteY181" fmla="*/ 821491 h 1173916"/>
                  <a:gd name="connsiteX182" fmla="*/ 1178475 w 1261025"/>
                  <a:gd name="connsiteY182" fmla="*/ 805616 h 1173916"/>
                  <a:gd name="connsiteX183" fmla="*/ 1191175 w 1261025"/>
                  <a:gd name="connsiteY183" fmla="*/ 808791 h 1173916"/>
                  <a:gd name="connsiteX184" fmla="*/ 1200700 w 1261025"/>
                  <a:gd name="connsiteY184" fmla="*/ 805616 h 1173916"/>
                  <a:gd name="connsiteX185" fmla="*/ 1200700 w 1261025"/>
                  <a:gd name="connsiteY185" fmla="*/ 780216 h 1173916"/>
                  <a:gd name="connsiteX186" fmla="*/ 1210225 w 1261025"/>
                  <a:gd name="connsiteY186" fmla="*/ 773866 h 1173916"/>
                  <a:gd name="connsiteX187" fmla="*/ 1238800 w 1261025"/>
                  <a:gd name="connsiteY187" fmla="*/ 767516 h 1173916"/>
                  <a:gd name="connsiteX188" fmla="*/ 1261025 w 1261025"/>
                  <a:gd name="connsiteY188" fmla="*/ 764341 h 1173916"/>
                  <a:gd name="connsiteX189" fmla="*/ 1254675 w 1261025"/>
                  <a:gd name="connsiteY189" fmla="*/ 735766 h 1173916"/>
                  <a:gd name="connsiteX190" fmla="*/ 1245150 w 1261025"/>
                  <a:gd name="connsiteY190" fmla="*/ 726241 h 1173916"/>
                  <a:gd name="connsiteX191" fmla="*/ 1226100 w 1261025"/>
                  <a:gd name="connsiteY191" fmla="*/ 713541 h 1173916"/>
                  <a:gd name="connsiteX192" fmla="*/ 1222925 w 1261025"/>
                  <a:gd name="connsiteY192" fmla="*/ 700841 h 1173916"/>
                  <a:gd name="connsiteX193" fmla="*/ 1200700 w 1261025"/>
                  <a:gd name="connsiteY193" fmla="*/ 691316 h 1173916"/>
                  <a:gd name="connsiteX194" fmla="*/ 1197525 w 1261025"/>
                  <a:gd name="connsiteY194" fmla="*/ 681791 h 1173916"/>
                  <a:gd name="connsiteX195" fmla="*/ 1191175 w 1261025"/>
                  <a:gd name="connsiteY195" fmla="*/ 672266 h 1173916"/>
                  <a:gd name="connsiteX196" fmla="*/ 1178475 w 1261025"/>
                  <a:gd name="connsiteY196" fmla="*/ 646866 h 1173916"/>
                  <a:gd name="connsiteX197" fmla="*/ 1175300 w 1261025"/>
                  <a:gd name="connsiteY197" fmla="*/ 637341 h 1173916"/>
                  <a:gd name="connsiteX198" fmla="*/ 1165775 w 1261025"/>
                  <a:gd name="connsiteY198" fmla="*/ 630991 h 1173916"/>
                  <a:gd name="connsiteX199" fmla="*/ 1153075 w 1261025"/>
                  <a:gd name="connsiteY199" fmla="*/ 624641 h 1173916"/>
                  <a:gd name="connsiteX200" fmla="*/ 1076875 w 1261025"/>
                  <a:gd name="connsiteY200" fmla="*/ 618291 h 1173916"/>
                  <a:gd name="connsiteX201" fmla="*/ 1016550 w 1261025"/>
                  <a:gd name="connsiteY201" fmla="*/ 608766 h 1173916"/>
                  <a:gd name="connsiteX202" fmla="*/ 1007025 w 1261025"/>
                  <a:gd name="connsiteY202" fmla="*/ 602416 h 1173916"/>
                  <a:gd name="connsiteX203" fmla="*/ 1003850 w 1261025"/>
                  <a:gd name="connsiteY203" fmla="*/ 592891 h 1173916"/>
                  <a:gd name="connsiteX204" fmla="*/ 997500 w 1261025"/>
                  <a:gd name="connsiteY204" fmla="*/ 583366 h 1173916"/>
                  <a:gd name="connsiteX205" fmla="*/ 994325 w 1261025"/>
                  <a:gd name="connsiteY205" fmla="*/ 573841 h 1173916"/>
                  <a:gd name="connsiteX206" fmla="*/ 987975 w 1261025"/>
                  <a:gd name="connsiteY206" fmla="*/ 564316 h 1173916"/>
                  <a:gd name="connsiteX207" fmla="*/ 984800 w 1261025"/>
                  <a:gd name="connsiteY207" fmla="*/ 554791 h 1173916"/>
                  <a:gd name="connsiteX208" fmla="*/ 968925 w 1261025"/>
                  <a:gd name="connsiteY208" fmla="*/ 535741 h 1173916"/>
                  <a:gd name="connsiteX209" fmla="*/ 978450 w 1261025"/>
                  <a:gd name="connsiteY209" fmla="*/ 529391 h 1173916"/>
                  <a:gd name="connsiteX210" fmla="*/ 978450 w 1261025"/>
                  <a:gd name="connsiteY210" fmla="*/ 507166 h 1173916"/>
                  <a:gd name="connsiteX211" fmla="*/ 968925 w 1261025"/>
                  <a:gd name="connsiteY211" fmla="*/ 503991 h 1173916"/>
                  <a:gd name="connsiteX212" fmla="*/ 946700 w 1261025"/>
                  <a:gd name="connsiteY212" fmla="*/ 491291 h 1173916"/>
                  <a:gd name="connsiteX213" fmla="*/ 943525 w 1261025"/>
                  <a:gd name="connsiteY213" fmla="*/ 481766 h 1173916"/>
                  <a:gd name="connsiteX214" fmla="*/ 937175 w 1261025"/>
                  <a:gd name="connsiteY214" fmla="*/ 472241 h 1173916"/>
                  <a:gd name="connsiteX215" fmla="*/ 918125 w 1261025"/>
                  <a:gd name="connsiteY215" fmla="*/ 462716 h 1173916"/>
                  <a:gd name="connsiteX216" fmla="*/ 911775 w 1261025"/>
                  <a:gd name="connsiteY216" fmla="*/ 453191 h 1173916"/>
                  <a:gd name="connsiteX217" fmla="*/ 930825 w 1261025"/>
                  <a:gd name="connsiteY217" fmla="*/ 443666 h 1173916"/>
                  <a:gd name="connsiteX218" fmla="*/ 949875 w 1261025"/>
                  <a:gd name="connsiteY218" fmla="*/ 430966 h 1173916"/>
                  <a:gd name="connsiteX219" fmla="*/ 968925 w 1261025"/>
                  <a:gd name="connsiteY219" fmla="*/ 424616 h 1173916"/>
                  <a:gd name="connsiteX220" fmla="*/ 965750 w 1261025"/>
                  <a:gd name="connsiteY220" fmla="*/ 405566 h 1173916"/>
                  <a:gd name="connsiteX221" fmla="*/ 953050 w 1261025"/>
                  <a:gd name="connsiteY221" fmla="*/ 399216 h 1173916"/>
                  <a:gd name="connsiteX222" fmla="*/ 943525 w 1261025"/>
                  <a:gd name="connsiteY222" fmla="*/ 392866 h 1173916"/>
                  <a:gd name="connsiteX223" fmla="*/ 937175 w 1261025"/>
                  <a:gd name="connsiteY223" fmla="*/ 380166 h 1173916"/>
                  <a:gd name="connsiteX224" fmla="*/ 949875 w 1261025"/>
                  <a:gd name="connsiteY224" fmla="*/ 367466 h 1173916"/>
                  <a:gd name="connsiteX225" fmla="*/ 959400 w 1261025"/>
                  <a:gd name="connsiteY225" fmla="*/ 361116 h 1173916"/>
                  <a:gd name="connsiteX226" fmla="*/ 978450 w 1261025"/>
                  <a:gd name="connsiteY226" fmla="*/ 351591 h 1173916"/>
                  <a:gd name="connsiteX227" fmla="*/ 1000675 w 1261025"/>
                  <a:gd name="connsiteY227" fmla="*/ 326191 h 1173916"/>
                  <a:gd name="connsiteX228" fmla="*/ 1019725 w 1261025"/>
                  <a:gd name="connsiteY228" fmla="*/ 319841 h 1173916"/>
                  <a:gd name="connsiteX229" fmla="*/ 1022900 w 1261025"/>
                  <a:gd name="connsiteY229" fmla="*/ 310316 h 1173916"/>
                  <a:gd name="connsiteX230" fmla="*/ 1029250 w 1261025"/>
                  <a:gd name="connsiteY230" fmla="*/ 275391 h 1173916"/>
                  <a:gd name="connsiteX231" fmla="*/ 1032425 w 1261025"/>
                  <a:gd name="connsiteY231" fmla="*/ 265866 h 1173916"/>
                  <a:gd name="connsiteX232" fmla="*/ 1019725 w 1261025"/>
                  <a:gd name="connsiteY232" fmla="*/ 253166 h 1173916"/>
                  <a:gd name="connsiteX233" fmla="*/ 1003850 w 1261025"/>
                  <a:gd name="connsiteY233" fmla="*/ 240466 h 1173916"/>
                  <a:gd name="connsiteX234" fmla="*/ 991150 w 1261025"/>
                  <a:gd name="connsiteY234" fmla="*/ 221416 h 1173916"/>
                  <a:gd name="connsiteX235" fmla="*/ 984800 w 1261025"/>
                  <a:gd name="connsiteY235" fmla="*/ 211891 h 1173916"/>
                  <a:gd name="connsiteX236" fmla="*/ 981625 w 1261025"/>
                  <a:gd name="connsiteY236" fmla="*/ 199191 h 1173916"/>
                  <a:gd name="connsiteX237" fmla="*/ 978450 w 1261025"/>
                  <a:gd name="connsiteY237" fmla="*/ 189666 h 1173916"/>
                  <a:gd name="connsiteX238" fmla="*/ 968925 w 1261025"/>
                  <a:gd name="connsiteY238" fmla="*/ 100766 h 1173916"/>
                  <a:gd name="connsiteX239" fmla="*/ 975275 w 1261025"/>
                  <a:gd name="connsiteY239" fmla="*/ 15041 h 117391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61025" h="1173916">
                    <a:moveTo>
                      <a:pt x="975275" y="15041"/>
                    </a:moveTo>
                    <a:cubicBezTo>
                      <a:pt x="968396" y="1283"/>
                      <a:pt x="942744" y="13185"/>
                      <a:pt x="927650" y="18216"/>
                    </a:cubicBezTo>
                    <a:cubicBezTo>
                      <a:pt x="919131" y="21056"/>
                      <a:pt x="916072" y="32285"/>
                      <a:pt x="908600" y="37266"/>
                    </a:cubicBezTo>
                    <a:lnTo>
                      <a:pt x="889550" y="49966"/>
                    </a:lnTo>
                    <a:cubicBezTo>
                      <a:pt x="880025" y="48908"/>
                      <a:pt x="870373" y="48671"/>
                      <a:pt x="860975" y="46791"/>
                    </a:cubicBezTo>
                    <a:cubicBezTo>
                      <a:pt x="854411" y="45478"/>
                      <a:pt x="848419" y="42064"/>
                      <a:pt x="841925" y="40441"/>
                    </a:cubicBezTo>
                    <a:lnTo>
                      <a:pt x="829225" y="37266"/>
                    </a:lnTo>
                    <a:cubicBezTo>
                      <a:pt x="828539" y="30405"/>
                      <a:pt x="835252" y="0"/>
                      <a:pt x="816525" y="2341"/>
                    </a:cubicBezTo>
                    <a:cubicBezTo>
                      <a:pt x="810870" y="3048"/>
                      <a:pt x="805942" y="6574"/>
                      <a:pt x="800650" y="8691"/>
                    </a:cubicBezTo>
                    <a:cubicBezTo>
                      <a:pt x="798533" y="11866"/>
                      <a:pt x="795850" y="14729"/>
                      <a:pt x="794300" y="18216"/>
                    </a:cubicBezTo>
                    <a:cubicBezTo>
                      <a:pt x="779187" y="52221"/>
                      <a:pt x="795971" y="25235"/>
                      <a:pt x="781600" y="46791"/>
                    </a:cubicBezTo>
                    <a:cubicBezTo>
                      <a:pt x="779483" y="42558"/>
                      <a:pt x="776912" y="38523"/>
                      <a:pt x="775250" y="34091"/>
                    </a:cubicBezTo>
                    <a:cubicBezTo>
                      <a:pt x="773718" y="30005"/>
                      <a:pt x="775161" y="24477"/>
                      <a:pt x="772075" y="21391"/>
                    </a:cubicBezTo>
                    <a:cubicBezTo>
                      <a:pt x="768989" y="18305"/>
                      <a:pt x="763608" y="19274"/>
                      <a:pt x="759375" y="18216"/>
                    </a:cubicBezTo>
                    <a:cubicBezTo>
                      <a:pt x="749850" y="19274"/>
                      <a:pt x="740097" y="19067"/>
                      <a:pt x="730800" y="21391"/>
                    </a:cubicBezTo>
                    <a:cubicBezTo>
                      <a:pt x="727098" y="22316"/>
                      <a:pt x="724688" y="26034"/>
                      <a:pt x="721275" y="27741"/>
                    </a:cubicBezTo>
                    <a:cubicBezTo>
                      <a:pt x="718282" y="29238"/>
                      <a:pt x="714925" y="29858"/>
                      <a:pt x="711750" y="30916"/>
                    </a:cubicBezTo>
                    <a:cubicBezTo>
                      <a:pt x="708575" y="28799"/>
                      <a:pt x="705638" y="26273"/>
                      <a:pt x="702225" y="24566"/>
                    </a:cubicBezTo>
                    <a:cubicBezTo>
                      <a:pt x="695716" y="21312"/>
                      <a:pt x="682863" y="19424"/>
                      <a:pt x="676825" y="18216"/>
                    </a:cubicBezTo>
                    <a:cubicBezTo>
                      <a:pt x="666242" y="19274"/>
                      <a:pt x="655227" y="18219"/>
                      <a:pt x="645075" y="21391"/>
                    </a:cubicBezTo>
                    <a:cubicBezTo>
                      <a:pt x="637791" y="23667"/>
                      <a:pt x="626025" y="34091"/>
                      <a:pt x="626025" y="34091"/>
                    </a:cubicBezTo>
                    <a:cubicBezTo>
                      <a:pt x="623908" y="37266"/>
                      <a:pt x="622655" y="41232"/>
                      <a:pt x="619675" y="43616"/>
                    </a:cubicBezTo>
                    <a:cubicBezTo>
                      <a:pt x="617062" y="45707"/>
                      <a:pt x="612935" y="44935"/>
                      <a:pt x="610150" y="46791"/>
                    </a:cubicBezTo>
                    <a:cubicBezTo>
                      <a:pt x="606414" y="49282"/>
                      <a:pt x="603800" y="53141"/>
                      <a:pt x="600625" y="56316"/>
                    </a:cubicBezTo>
                    <a:cubicBezTo>
                      <a:pt x="601683" y="64783"/>
                      <a:pt x="602274" y="73321"/>
                      <a:pt x="603800" y="81716"/>
                    </a:cubicBezTo>
                    <a:cubicBezTo>
                      <a:pt x="604399" y="85009"/>
                      <a:pt x="604608" y="88874"/>
                      <a:pt x="606975" y="91241"/>
                    </a:cubicBezTo>
                    <a:cubicBezTo>
                      <a:pt x="609342" y="93608"/>
                      <a:pt x="613507" y="92919"/>
                      <a:pt x="616500" y="94416"/>
                    </a:cubicBezTo>
                    <a:cubicBezTo>
                      <a:pt x="619913" y="96123"/>
                      <a:pt x="622850" y="98649"/>
                      <a:pt x="626025" y="100766"/>
                    </a:cubicBezTo>
                    <a:cubicBezTo>
                      <a:pt x="628142" y="103941"/>
                      <a:pt x="631954" y="106498"/>
                      <a:pt x="632375" y="110291"/>
                    </a:cubicBezTo>
                    <a:cubicBezTo>
                      <a:pt x="633086" y="116689"/>
                      <a:pt x="631815" y="123458"/>
                      <a:pt x="629200" y="129341"/>
                    </a:cubicBezTo>
                    <a:cubicBezTo>
                      <a:pt x="626627" y="135131"/>
                      <a:pt x="615210" y="141843"/>
                      <a:pt x="610150" y="145216"/>
                    </a:cubicBezTo>
                    <a:cubicBezTo>
                      <a:pt x="588983" y="144158"/>
                      <a:pt x="567316" y="146738"/>
                      <a:pt x="546650" y="142041"/>
                    </a:cubicBezTo>
                    <a:cubicBezTo>
                      <a:pt x="542035" y="140992"/>
                      <a:pt x="543330" y="132977"/>
                      <a:pt x="540300" y="129341"/>
                    </a:cubicBezTo>
                    <a:cubicBezTo>
                      <a:pt x="537857" y="126410"/>
                      <a:pt x="533950" y="125108"/>
                      <a:pt x="530775" y="122991"/>
                    </a:cubicBezTo>
                    <a:cubicBezTo>
                      <a:pt x="515958" y="124049"/>
                      <a:pt x="500678" y="122339"/>
                      <a:pt x="486325" y="126166"/>
                    </a:cubicBezTo>
                    <a:cubicBezTo>
                      <a:pt x="483091" y="127028"/>
                      <a:pt x="485006" y="132906"/>
                      <a:pt x="483150" y="135691"/>
                    </a:cubicBezTo>
                    <a:cubicBezTo>
                      <a:pt x="480659" y="139427"/>
                      <a:pt x="477550" y="143035"/>
                      <a:pt x="473625" y="145216"/>
                    </a:cubicBezTo>
                    <a:cubicBezTo>
                      <a:pt x="462345" y="151483"/>
                      <a:pt x="447831" y="152504"/>
                      <a:pt x="435525" y="154741"/>
                    </a:cubicBezTo>
                    <a:cubicBezTo>
                      <a:pt x="420745" y="157428"/>
                      <a:pt x="420540" y="157694"/>
                      <a:pt x="406950" y="161091"/>
                    </a:cubicBezTo>
                    <a:cubicBezTo>
                      <a:pt x="398483" y="160033"/>
                      <a:pt x="389828" y="159985"/>
                      <a:pt x="381550" y="157916"/>
                    </a:cubicBezTo>
                    <a:cubicBezTo>
                      <a:pt x="376958" y="156768"/>
                      <a:pt x="373282" y="153228"/>
                      <a:pt x="368850" y="151566"/>
                    </a:cubicBezTo>
                    <a:cubicBezTo>
                      <a:pt x="364764" y="150034"/>
                      <a:pt x="360383" y="149449"/>
                      <a:pt x="356150" y="148391"/>
                    </a:cubicBezTo>
                    <a:cubicBezTo>
                      <a:pt x="319108" y="149449"/>
                      <a:pt x="282082" y="151566"/>
                      <a:pt x="245025" y="151566"/>
                    </a:cubicBezTo>
                    <a:cubicBezTo>
                      <a:pt x="212249" y="151566"/>
                      <a:pt x="199777" y="149184"/>
                      <a:pt x="172000" y="145216"/>
                    </a:cubicBezTo>
                    <a:cubicBezTo>
                      <a:pt x="168825" y="143099"/>
                      <a:pt x="166239" y="139493"/>
                      <a:pt x="162475" y="138866"/>
                    </a:cubicBezTo>
                    <a:cubicBezTo>
                      <a:pt x="154024" y="137458"/>
                      <a:pt x="149454" y="145858"/>
                      <a:pt x="146600" y="151566"/>
                    </a:cubicBezTo>
                    <a:cubicBezTo>
                      <a:pt x="145103" y="154559"/>
                      <a:pt x="145516" y="158478"/>
                      <a:pt x="143425" y="161091"/>
                    </a:cubicBezTo>
                    <a:cubicBezTo>
                      <a:pt x="141041" y="164071"/>
                      <a:pt x="137313" y="165734"/>
                      <a:pt x="133900" y="167441"/>
                    </a:cubicBezTo>
                    <a:cubicBezTo>
                      <a:pt x="121684" y="173549"/>
                      <a:pt x="98373" y="172980"/>
                      <a:pt x="89450" y="173791"/>
                    </a:cubicBezTo>
                    <a:cubicBezTo>
                      <a:pt x="86275" y="174849"/>
                      <a:pt x="82918" y="175469"/>
                      <a:pt x="79925" y="176966"/>
                    </a:cubicBezTo>
                    <a:cubicBezTo>
                      <a:pt x="76512" y="178673"/>
                      <a:pt x="73907" y="181813"/>
                      <a:pt x="70400" y="183316"/>
                    </a:cubicBezTo>
                    <a:cubicBezTo>
                      <a:pt x="63013" y="186482"/>
                      <a:pt x="44953" y="188090"/>
                      <a:pt x="38650" y="189666"/>
                    </a:cubicBezTo>
                    <a:cubicBezTo>
                      <a:pt x="20514" y="194200"/>
                      <a:pt x="22585" y="194026"/>
                      <a:pt x="10075" y="202366"/>
                    </a:cubicBezTo>
                    <a:cubicBezTo>
                      <a:pt x="9017" y="211891"/>
                      <a:pt x="9224" y="221644"/>
                      <a:pt x="6900" y="230941"/>
                    </a:cubicBezTo>
                    <a:cubicBezTo>
                      <a:pt x="5975" y="234643"/>
                      <a:pt x="1177" y="236702"/>
                      <a:pt x="550" y="240466"/>
                    </a:cubicBezTo>
                    <a:cubicBezTo>
                      <a:pt x="0" y="243767"/>
                      <a:pt x="2100" y="247065"/>
                      <a:pt x="3725" y="249991"/>
                    </a:cubicBezTo>
                    <a:cubicBezTo>
                      <a:pt x="15304" y="270833"/>
                      <a:pt x="10491" y="267063"/>
                      <a:pt x="25950" y="272216"/>
                    </a:cubicBezTo>
                    <a:cubicBezTo>
                      <a:pt x="33973" y="296286"/>
                      <a:pt x="28284" y="285911"/>
                      <a:pt x="41825" y="303966"/>
                    </a:cubicBezTo>
                    <a:cubicBezTo>
                      <a:pt x="43942" y="310316"/>
                      <a:pt x="46552" y="316522"/>
                      <a:pt x="48175" y="323016"/>
                    </a:cubicBezTo>
                    <a:cubicBezTo>
                      <a:pt x="49233" y="327249"/>
                      <a:pt x="48848" y="332141"/>
                      <a:pt x="51350" y="335716"/>
                    </a:cubicBezTo>
                    <a:cubicBezTo>
                      <a:pt x="56500" y="343073"/>
                      <a:pt x="65419" y="347294"/>
                      <a:pt x="70400" y="354766"/>
                    </a:cubicBezTo>
                    <a:lnTo>
                      <a:pt x="76750" y="364291"/>
                    </a:lnTo>
                    <a:cubicBezTo>
                      <a:pt x="78867" y="372758"/>
                      <a:pt x="80340" y="381412"/>
                      <a:pt x="83100" y="389691"/>
                    </a:cubicBezTo>
                    <a:cubicBezTo>
                      <a:pt x="84158" y="392866"/>
                      <a:pt x="84778" y="396223"/>
                      <a:pt x="86275" y="399216"/>
                    </a:cubicBezTo>
                    <a:cubicBezTo>
                      <a:pt x="87982" y="402629"/>
                      <a:pt x="90508" y="405566"/>
                      <a:pt x="92625" y="408741"/>
                    </a:cubicBezTo>
                    <a:cubicBezTo>
                      <a:pt x="93683" y="412974"/>
                      <a:pt x="93379" y="417810"/>
                      <a:pt x="95800" y="421441"/>
                    </a:cubicBezTo>
                    <a:cubicBezTo>
                      <a:pt x="114948" y="450164"/>
                      <a:pt x="98120" y="406177"/>
                      <a:pt x="108500" y="437316"/>
                    </a:cubicBezTo>
                    <a:cubicBezTo>
                      <a:pt x="110265" y="453203"/>
                      <a:pt x="107088" y="464479"/>
                      <a:pt x="118025" y="475416"/>
                    </a:cubicBezTo>
                    <a:cubicBezTo>
                      <a:pt x="120723" y="478114"/>
                      <a:pt x="124063" y="480216"/>
                      <a:pt x="127550" y="481766"/>
                    </a:cubicBezTo>
                    <a:cubicBezTo>
                      <a:pt x="133667" y="484484"/>
                      <a:pt x="146600" y="488116"/>
                      <a:pt x="146600" y="488116"/>
                    </a:cubicBezTo>
                    <a:cubicBezTo>
                      <a:pt x="148717" y="491291"/>
                      <a:pt x="151057" y="494328"/>
                      <a:pt x="152950" y="497641"/>
                    </a:cubicBezTo>
                    <a:cubicBezTo>
                      <a:pt x="158596" y="507522"/>
                      <a:pt x="158618" y="511427"/>
                      <a:pt x="165650" y="519866"/>
                    </a:cubicBezTo>
                    <a:cubicBezTo>
                      <a:pt x="168525" y="523315"/>
                      <a:pt x="172000" y="526216"/>
                      <a:pt x="175175" y="529391"/>
                    </a:cubicBezTo>
                    <a:cubicBezTo>
                      <a:pt x="176192" y="533460"/>
                      <a:pt x="179248" y="547061"/>
                      <a:pt x="181525" y="551616"/>
                    </a:cubicBezTo>
                    <a:cubicBezTo>
                      <a:pt x="183232" y="555029"/>
                      <a:pt x="184895" y="558757"/>
                      <a:pt x="187875" y="561141"/>
                    </a:cubicBezTo>
                    <a:cubicBezTo>
                      <a:pt x="190488" y="563232"/>
                      <a:pt x="194225" y="563258"/>
                      <a:pt x="197400" y="564316"/>
                    </a:cubicBezTo>
                    <a:cubicBezTo>
                      <a:pt x="198458" y="568549"/>
                      <a:pt x="198856" y="573005"/>
                      <a:pt x="200575" y="577016"/>
                    </a:cubicBezTo>
                    <a:cubicBezTo>
                      <a:pt x="202078" y="580523"/>
                      <a:pt x="206000" y="582839"/>
                      <a:pt x="206925" y="586541"/>
                    </a:cubicBezTo>
                    <a:cubicBezTo>
                      <a:pt x="210301" y="600046"/>
                      <a:pt x="210856" y="614108"/>
                      <a:pt x="213275" y="627816"/>
                    </a:cubicBezTo>
                    <a:cubicBezTo>
                      <a:pt x="214033" y="632113"/>
                      <a:pt x="214029" y="636885"/>
                      <a:pt x="216450" y="640516"/>
                    </a:cubicBezTo>
                    <a:cubicBezTo>
                      <a:pt x="218567" y="643691"/>
                      <a:pt x="222800" y="644749"/>
                      <a:pt x="225975" y="646866"/>
                    </a:cubicBezTo>
                    <a:cubicBezTo>
                      <a:pt x="224917" y="677558"/>
                      <a:pt x="226730" y="708484"/>
                      <a:pt x="222800" y="738941"/>
                    </a:cubicBezTo>
                    <a:cubicBezTo>
                      <a:pt x="222312" y="742726"/>
                      <a:pt x="215392" y="742116"/>
                      <a:pt x="213275" y="745291"/>
                    </a:cubicBezTo>
                    <a:cubicBezTo>
                      <a:pt x="210854" y="748922"/>
                      <a:pt x="211158" y="753758"/>
                      <a:pt x="210100" y="757991"/>
                    </a:cubicBezTo>
                    <a:cubicBezTo>
                      <a:pt x="211158" y="761166"/>
                      <a:pt x="211419" y="764731"/>
                      <a:pt x="213275" y="767516"/>
                    </a:cubicBezTo>
                    <a:cubicBezTo>
                      <a:pt x="222633" y="781553"/>
                      <a:pt x="227453" y="777706"/>
                      <a:pt x="245025" y="780216"/>
                    </a:cubicBezTo>
                    <a:cubicBezTo>
                      <a:pt x="251617" y="786808"/>
                      <a:pt x="258258" y="798733"/>
                      <a:pt x="270425" y="786566"/>
                    </a:cubicBezTo>
                    <a:cubicBezTo>
                      <a:pt x="274241" y="782750"/>
                      <a:pt x="269784" y="774507"/>
                      <a:pt x="273600" y="770691"/>
                    </a:cubicBezTo>
                    <a:cubicBezTo>
                      <a:pt x="277416" y="766875"/>
                      <a:pt x="284183" y="768574"/>
                      <a:pt x="289475" y="767516"/>
                    </a:cubicBezTo>
                    <a:cubicBezTo>
                      <a:pt x="300341" y="760272"/>
                      <a:pt x="299712" y="757449"/>
                      <a:pt x="314875" y="764341"/>
                    </a:cubicBezTo>
                    <a:cubicBezTo>
                      <a:pt x="321823" y="767499"/>
                      <a:pt x="333925" y="777041"/>
                      <a:pt x="333925" y="777041"/>
                    </a:cubicBezTo>
                    <a:cubicBezTo>
                      <a:pt x="338158" y="774924"/>
                      <a:pt x="343595" y="774327"/>
                      <a:pt x="346625" y="770691"/>
                    </a:cubicBezTo>
                    <a:cubicBezTo>
                      <a:pt x="349419" y="767339"/>
                      <a:pt x="348081" y="762002"/>
                      <a:pt x="349800" y="757991"/>
                    </a:cubicBezTo>
                    <a:cubicBezTo>
                      <a:pt x="351303" y="754484"/>
                      <a:pt x="354443" y="751879"/>
                      <a:pt x="356150" y="748466"/>
                    </a:cubicBezTo>
                    <a:cubicBezTo>
                      <a:pt x="357647" y="745473"/>
                      <a:pt x="358267" y="742116"/>
                      <a:pt x="359325" y="738941"/>
                    </a:cubicBezTo>
                    <a:cubicBezTo>
                      <a:pt x="361717" y="739340"/>
                      <a:pt x="386339" y="742923"/>
                      <a:pt x="391075" y="745291"/>
                    </a:cubicBezTo>
                    <a:cubicBezTo>
                      <a:pt x="397901" y="748704"/>
                      <a:pt x="410125" y="757991"/>
                      <a:pt x="410125" y="757991"/>
                    </a:cubicBezTo>
                    <a:cubicBezTo>
                      <a:pt x="424681" y="779826"/>
                      <a:pt x="420412" y="769801"/>
                      <a:pt x="426000" y="786566"/>
                    </a:cubicBezTo>
                    <a:cubicBezTo>
                      <a:pt x="424942" y="790799"/>
                      <a:pt x="424024" y="795070"/>
                      <a:pt x="422825" y="799266"/>
                    </a:cubicBezTo>
                    <a:cubicBezTo>
                      <a:pt x="421906" y="802484"/>
                      <a:pt x="418153" y="805798"/>
                      <a:pt x="419650" y="808791"/>
                    </a:cubicBezTo>
                    <a:cubicBezTo>
                      <a:pt x="421147" y="811784"/>
                      <a:pt x="425846" y="811622"/>
                      <a:pt x="429175" y="811966"/>
                    </a:cubicBezTo>
                    <a:cubicBezTo>
                      <a:pt x="456626" y="814806"/>
                      <a:pt x="484208" y="816199"/>
                      <a:pt x="511725" y="818316"/>
                    </a:cubicBezTo>
                    <a:cubicBezTo>
                      <a:pt x="512783" y="821491"/>
                      <a:pt x="512533" y="825474"/>
                      <a:pt x="514900" y="827841"/>
                    </a:cubicBezTo>
                    <a:cubicBezTo>
                      <a:pt x="520296" y="833237"/>
                      <a:pt x="533950" y="840541"/>
                      <a:pt x="533950" y="840541"/>
                    </a:cubicBezTo>
                    <a:cubicBezTo>
                      <a:pt x="560408" y="839483"/>
                      <a:pt x="587153" y="841392"/>
                      <a:pt x="613325" y="837366"/>
                    </a:cubicBezTo>
                    <a:cubicBezTo>
                      <a:pt x="616633" y="836857"/>
                      <a:pt x="615844" y="831123"/>
                      <a:pt x="616500" y="827841"/>
                    </a:cubicBezTo>
                    <a:cubicBezTo>
                      <a:pt x="617968" y="820503"/>
                      <a:pt x="616328" y="812309"/>
                      <a:pt x="619675" y="805616"/>
                    </a:cubicBezTo>
                    <a:cubicBezTo>
                      <a:pt x="621172" y="802623"/>
                      <a:pt x="625953" y="803253"/>
                      <a:pt x="629200" y="802441"/>
                    </a:cubicBezTo>
                    <a:cubicBezTo>
                      <a:pt x="634435" y="801132"/>
                      <a:pt x="639783" y="800324"/>
                      <a:pt x="645075" y="799266"/>
                    </a:cubicBezTo>
                    <a:cubicBezTo>
                      <a:pt x="649308" y="796091"/>
                      <a:pt x="654387" y="793806"/>
                      <a:pt x="657775" y="789741"/>
                    </a:cubicBezTo>
                    <a:cubicBezTo>
                      <a:pt x="669279" y="775937"/>
                      <a:pt x="645351" y="775016"/>
                      <a:pt x="680000" y="786566"/>
                    </a:cubicBezTo>
                    <a:cubicBezTo>
                      <a:pt x="681058" y="789741"/>
                      <a:pt x="683175" y="792744"/>
                      <a:pt x="683175" y="796091"/>
                    </a:cubicBezTo>
                    <a:cubicBezTo>
                      <a:pt x="683175" y="800317"/>
                      <a:pt x="676861" y="813001"/>
                      <a:pt x="673650" y="815141"/>
                    </a:cubicBezTo>
                    <a:cubicBezTo>
                      <a:pt x="670019" y="817562"/>
                      <a:pt x="665130" y="817062"/>
                      <a:pt x="660950" y="818316"/>
                    </a:cubicBezTo>
                    <a:cubicBezTo>
                      <a:pt x="654539" y="820239"/>
                      <a:pt x="641900" y="824666"/>
                      <a:pt x="641900" y="824666"/>
                    </a:cubicBezTo>
                    <a:lnTo>
                      <a:pt x="660950" y="831016"/>
                    </a:lnTo>
                    <a:lnTo>
                      <a:pt x="670475" y="834191"/>
                    </a:lnTo>
                    <a:cubicBezTo>
                      <a:pt x="671533" y="837366"/>
                      <a:pt x="674020" y="840390"/>
                      <a:pt x="673650" y="843716"/>
                    </a:cubicBezTo>
                    <a:cubicBezTo>
                      <a:pt x="672911" y="850369"/>
                      <a:pt x="667300" y="862766"/>
                      <a:pt x="667300" y="862766"/>
                    </a:cubicBezTo>
                    <a:cubicBezTo>
                      <a:pt x="704084" y="865065"/>
                      <a:pt x="731536" y="849814"/>
                      <a:pt x="714925" y="891341"/>
                    </a:cubicBezTo>
                    <a:cubicBezTo>
                      <a:pt x="713508" y="894884"/>
                      <a:pt x="708575" y="895574"/>
                      <a:pt x="705400" y="897691"/>
                    </a:cubicBezTo>
                    <a:cubicBezTo>
                      <a:pt x="704342" y="900866"/>
                      <a:pt x="704316" y="904603"/>
                      <a:pt x="702225" y="907216"/>
                    </a:cubicBezTo>
                    <a:cubicBezTo>
                      <a:pt x="696743" y="914068"/>
                      <a:pt x="687626" y="914834"/>
                      <a:pt x="680000" y="916741"/>
                    </a:cubicBezTo>
                    <a:cubicBezTo>
                      <a:pt x="682117" y="919916"/>
                      <a:pt x="683175" y="924149"/>
                      <a:pt x="686350" y="926266"/>
                    </a:cubicBezTo>
                    <a:cubicBezTo>
                      <a:pt x="689981" y="928687"/>
                      <a:pt x="694854" y="928242"/>
                      <a:pt x="699050" y="929441"/>
                    </a:cubicBezTo>
                    <a:cubicBezTo>
                      <a:pt x="702268" y="930360"/>
                      <a:pt x="705400" y="931558"/>
                      <a:pt x="708575" y="932616"/>
                    </a:cubicBezTo>
                    <a:cubicBezTo>
                      <a:pt x="712705" y="938811"/>
                      <a:pt x="719306" y="946399"/>
                      <a:pt x="718100" y="954841"/>
                    </a:cubicBezTo>
                    <a:cubicBezTo>
                      <a:pt x="717560" y="958619"/>
                      <a:pt x="713457" y="960953"/>
                      <a:pt x="711750" y="964366"/>
                    </a:cubicBezTo>
                    <a:cubicBezTo>
                      <a:pt x="707462" y="972943"/>
                      <a:pt x="707351" y="984161"/>
                      <a:pt x="705400" y="992941"/>
                    </a:cubicBezTo>
                    <a:cubicBezTo>
                      <a:pt x="704674" y="996208"/>
                      <a:pt x="703283" y="999291"/>
                      <a:pt x="702225" y="1002466"/>
                    </a:cubicBezTo>
                    <a:cubicBezTo>
                      <a:pt x="701167" y="1009874"/>
                      <a:pt x="701200" y="1017523"/>
                      <a:pt x="699050" y="1024691"/>
                    </a:cubicBezTo>
                    <a:cubicBezTo>
                      <a:pt x="697954" y="1028346"/>
                      <a:pt x="691775" y="1030514"/>
                      <a:pt x="692700" y="1034216"/>
                    </a:cubicBezTo>
                    <a:cubicBezTo>
                      <a:pt x="693512" y="1037463"/>
                      <a:pt x="699007" y="1036472"/>
                      <a:pt x="702225" y="1037391"/>
                    </a:cubicBezTo>
                    <a:cubicBezTo>
                      <a:pt x="706421" y="1038590"/>
                      <a:pt x="710612" y="1039902"/>
                      <a:pt x="714925" y="1040566"/>
                    </a:cubicBezTo>
                    <a:cubicBezTo>
                      <a:pt x="724397" y="1042023"/>
                      <a:pt x="733975" y="1042683"/>
                      <a:pt x="743500" y="1043741"/>
                    </a:cubicBezTo>
                    <a:cubicBezTo>
                      <a:pt x="749088" y="1060506"/>
                      <a:pt x="744819" y="1050481"/>
                      <a:pt x="759375" y="1072316"/>
                    </a:cubicBezTo>
                    <a:lnTo>
                      <a:pt x="765725" y="1081841"/>
                    </a:lnTo>
                    <a:cubicBezTo>
                      <a:pt x="767842" y="1085016"/>
                      <a:pt x="770868" y="1087746"/>
                      <a:pt x="772075" y="1091366"/>
                    </a:cubicBezTo>
                    <a:cubicBezTo>
                      <a:pt x="777227" y="1106823"/>
                      <a:pt x="772761" y="1096772"/>
                      <a:pt x="784775" y="1113591"/>
                    </a:cubicBezTo>
                    <a:cubicBezTo>
                      <a:pt x="786993" y="1116696"/>
                      <a:pt x="788145" y="1120732"/>
                      <a:pt x="791125" y="1123116"/>
                    </a:cubicBezTo>
                    <a:cubicBezTo>
                      <a:pt x="793738" y="1125207"/>
                      <a:pt x="797475" y="1125233"/>
                      <a:pt x="800650" y="1126291"/>
                    </a:cubicBezTo>
                    <a:cubicBezTo>
                      <a:pt x="802767" y="1129466"/>
                      <a:pt x="804069" y="1133373"/>
                      <a:pt x="807000" y="1135816"/>
                    </a:cubicBezTo>
                    <a:cubicBezTo>
                      <a:pt x="812231" y="1140175"/>
                      <a:pt x="822608" y="1143135"/>
                      <a:pt x="829225" y="1145341"/>
                    </a:cubicBezTo>
                    <a:cubicBezTo>
                      <a:pt x="838750" y="1159629"/>
                      <a:pt x="838221" y="1164126"/>
                      <a:pt x="851450" y="1170741"/>
                    </a:cubicBezTo>
                    <a:cubicBezTo>
                      <a:pt x="854443" y="1172238"/>
                      <a:pt x="857800" y="1172858"/>
                      <a:pt x="860975" y="1173916"/>
                    </a:cubicBezTo>
                    <a:cubicBezTo>
                      <a:pt x="874733" y="1172858"/>
                      <a:pt x="888527" y="1172186"/>
                      <a:pt x="902250" y="1170741"/>
                    </a:cubicBezTo>
                    <a:cubicBezTo>
                      <a:pt x="915696" y="1169326"/>
                      <a:pt x="921771" y="1167448"/>
                      <a:pt x="934000" y="1164391"/>
                    </a:cubicBezTo>
                    <a:cubicBezTo>
                      <a:pt x="937175" y="1162274"/>
                      <a:pt x="940827" y="1160739"/>
                      <a:pt x="943525" y="1158041"/>
                    </a:cubicBezTo>
                    <a:cubicBezTo>
                      <a:pt x="952292" y="1149274"/>
                      <a:pt x="947263" y="1145926"/>
                      <a:pt x="959400" y="1138991"/>
                    </a:cubicBezTo>
                    <a:cubicBezTo>
                      <a:pt x="963189" y="1136826"/>
                      <a:pt x="967833" y="1136730"/>
                      <a:pt x="972100" y="1135816"/>
                    </a:cubicBezTo>
                    <a:cubicBezTo>
                      <a:pt x="982653" y="1133555"/>
                      <a:pt x="993611" y="1132879"/>
                      <a:pt x="1003850" y="1129466"/>
                    </a:cubicBezTo>
                    <a:cubicBezTo>
                      <a:pt x="1007025" y="1128408"/>
                      <a:pt x="1010074" y="1126841"/>
                      <a:pt x="1013375" y="1126291"/>
                    </a:cubicBezTo>
                    <a:cubicBezTo>
                      <a:pt x="1022828" y="1124715"/>
                      <a:pt x="1032425" y="1124174"/>
                      <a:pt x="1041950" y="1123116"/>
                    </a:cubicBezTo>
                    <a:cubicBezTo>
                      <a:pt x="1045125" y="1122058"/>
                      <a:pt x="1048399" y="1121259"/>
                      <a:pt x="1051475" y="1119941"/>
                    </a:cubicBezTo>
                    <a:cubicBezTo>
                      <a:pt x="1055825" y="1118077"/>
                      <a:pt x="1059743" y="1115253"/>
                      <a:pt x="1064175" y="1113591"/>
                    </a:cubicBezTo>
                    <a:cubicBezTo>
                      <a:pt x="1068261" y="1112059"/>
                      <a:pt x="1072642" y="1111474"/>
                      <a:pt x="1076875" y="1110416"/>
                    </a:cubicBezTo>
                    <a:cubicBezTo>
                      <a:pt x="1085132" y="1112067"/>
                      <a:pt x="1104045" y="1116027"/>
                      <a:pt x="1111800" y="1116766"/>
                    </a:cubicBezTo>
                    <a:cubicBezTo>
                      <a:pt x="1127639" y="1118274"/>
                      <a:pt x="1143550" y="1118883"/>
                      <a:pt x="1159425" y="1119941"/>
                    </a:cubicBezTo>
                    <a:cubicBezTo>
                      <a:pt x="1162600" y="1120999"/>
                      <a:pt x="1165612" y="1123354"/>
                      <a:pt x="1168950" y="1123116"/>
                    </a:cubicBezTo>
                    <a:cubicBezTo>
                      <a:pt x="1180752" y="1122273"/>
                      <a:pt x="1196775" y="1126232"/>
                      <a:pt x="1203875" y="1116766"/>
                    </a:cubicBezTo>
                    <a:cubicBezTo>
                      <a:pt x="1212788" y="1104882"/>
                      <a:pt x="1205314" y="1087069"/>
                      <a:pt x="1207050" y="1072316"/>
                    </a:cubicBezTo>
                    <a:cubicBezTo>
                      <a:pt x="1207989" y="1064335"/>
                      <a:pt x="1212294" y="1059688"/>
                      <a:pt x="1216575" y="1053266"/>
                    </a:cubicBezTo>
                    <a:cubicBezTo>
                      <a:pt x="1215517" y="1047974"/>
                      <a:pt x="1214709" y="1042626"/>
                      <a:pt x="1213400" y="1037391"/>
                    </a:cubicBezTo>
                    <a:cubicBezTo>
                      <a:pt x="1212588" y="1034144"/>
                      <a:pt x="1211144" y="1031084"/>
                      <a:pt x="1210225" y="1027866"/>
                    </a:cubicBezTo>
                    <a:cubicBezTo>
                      <a:pt x="1209026" y="1023670"/>
                      <a:pt x="1208108" y="1019399"/>
                      <a:pt x="1207050" y="1015166"/>
                    </a:cubicBezTo>
                    <a:cubicBezTo>
                      <a:pt x="1198583" y="1016224"/>
                      <a:pt x="1190183" y="1018341"/>
                      <a:pt x="1181650" y="1018341"/>
                    </a:cubicBezTo>
                    <a:cubicBezTo>
                      <a:pt x="1177286" y="1018341"/>
                      <a:pt x="1170901" y="1019069"/>
                      <a:pt x="1168950" y="1015166"/>
                    </a:cubicBezTo>
                    <a:cubicBezTo>
                      <a:pt x="1166537" y="1010339"/>
                      <a:pt x="1169228" y="1003844"/>
                      <a:pt x="1172125" y="999291"/>
                    </a:cubicBezTo>
                    <a:cubicBezTo>
                      <a:pt x="1183657" y="981169"/>
                      <a:pt x="1186339" y="981853"/>
                      <a:pt x="1200700" y="977066"/>
                    </a:cubicBezTo>
                    <a:cubicBezTo>
                      <a:pt x="1202817" y="973891"/>
                      <a:pt x="1204070" y="969925"/>
                      <a:pt x="1207050" y="967541"/>
                    </a:cubicBezTo>
                    <a:cubicBezTo>
                      <a:pt x="1209663" y="965450"/>
                      <a:pt x="1214484" y="966979"/>
                      <a:pt x="1216575" y="964366"/>
                    </a:cubicBezTo>
                    <a:cubicBezTo>
                      <a:pt x="1219301" y="960959"/>
                      <a:pt x="1218692" y="955899"/>
                      <a:pt x="1219750" y="951666"/>
                    </a:cubicBezTo>
                    <a:cubicBezTo>
                      <a:pt x="1212137" y="928828"/>
                      <a:pt x="1221373" y="957348"/>
                      <a:pt x="1213400" y="929441"/>
                    </a:cubicBezTo>
                    <a:cubicBezTo>
                      <a:pt x="1212481" y="926223"/>
                      <a:pt x="1211850" y="922842"/>
                      <a:pt x="1210225" y="919916"/>
                    </a:cubicBezTo>
                    <a:cubicBezTo>
                      <a:pt x="1206519" y="913245"/>
                      <a:pt x="1201758" y="907216"/>
                      <a:pt x="1197525" y="900866"/>
                    </a:cubicBezTo>
                    <a:cubicBezTo>
                      <a:pt x="1195408" y="897691"/>
                      <a:pt x="1192382" y="894961"/>
                      <a:pt x="1191175" y="891341"/>
                    </a:cubicBezTo>
                    <a:cubicBezTo>
                      <a:pt x="1190117" y="888166"/>
                      <a:pt x="1189625" y="884742"/>
                      <a:pt x="1188000" y="881816"/>
                    </a:cubicBezTo>
                    <a:cubicBezTo>
                      <a:pt x="1184294" y="875145"/>
                      <a:pt x="1179533" y="869116"/>
                      <a:pt x="1175300" y="862766"/>
                    </a:cubicBezTo>
                    <a:cubicBezTo>
                      <a:pt x="1173183" y="859591"/>
                      <a:pt x="1171648" y="855939"/>
                      <a:pt x="1168950" y="853241"/>
                    </a:cubicBezTo>
                    <a:lnTo>
                      <a:pt x="1159425" y="843716"/>
                    </a:lnTo>
                    <a:cubicBezTo>
                      <a:pt x="1158367" y="839483"/>
                      <a:pt x="1154870" y="835156"/>
                      <a:pt x="1156250" y="831016"/>
                    </a:cubicBezTo>
                    <a:cubicBezTo>
                      <a:pt x="1157789" y="826400"/>
                      <a:pt x="1171602" y="822724"/>
                      <a:pt x="1175300" y="821491"/>
                    </a:cubicBezTo>
                    <a:cubicBezTo>
                      <a:pt x="1176358" y="816199"/>
                      <a:pt x="1174261" y="808987"/>
                      <a:pt x="1178475" y="805616"/>
                    </a:cubicBezTo>
                    <a:cubicBezTo>
                      <a:pt x="1181882" y="802890"/>
                      <a:pt x="1186811" y="808791"/>
                      <a:pt x="1191175" y="808791"/>
                    </a:cubicBezTo>
                    <a:cubicBezTo>
                      <a:pt x="1194522" y="808791"/>
                      <a:pt x="1197525" y="806674"/>
                      <a:pt x="1200700" y="805616"/>
                    </a:cubicBezTo>
                    <a:cubicBezTo>
                      <a:pt x="1197444" y="795849"/>
                      <a:pt x="1194247" y="791508"/>
                      <a:pt x="1200700" y="780216"/>
                    </a:cubicBezTo>
                    <a:cubicBezTo>
                      <a:pt x="1202593" y="776903"/>
                      <a:pt x="1207050" y="775983"/>
                      <a:pt x="1210225" y="773866"/>
                    </a:cubicBezTo>
                    <a:cubicBezTo>
                      <a:pt x="1221989" y="756220"/>
                      <a:pt x="1210321" y="767516"/>
                      <a:pt x="1238800" y="767516"/>
                    </a:cubicBezTo>
                    <a:cubicBezTo>
                      <a:pt x="1246284" y="767516"/>
                      <a:pt x="1253617" y="765399"/>
                      <a:pt x="1261025" y="764341"/>
                    </a:cubicBezTo>
                    <a:cubicBezTo>
                      <a:pt x="1260641" y="762036"/>
                      <a:pt x="1258149" y="740977"/>
                      <a:pt x="1254675" y="735766"/>
                    </a:cubicBezTo>
                    <a:cubicBezTo>
                      <a:pt x="1252184" y="732030"/>
                      <a:pt x="1248694" y="728998"/>
                      <a:pt x="1245150" y="726241"/>
                    </a:cubicBezTo>
                    <a:cubicBezTo>
                      <a:pt x="1239126" y="721556"/>
                      <a:pt x="1226100" y="713541"/>
                      <a:pt x="1226100" y="713541"/>
                    </a:cubicBezTo>
                    <a:cubicBezTo>
                      <a:pt x="1225042" y="709308"/>
                      <a:pt x="1225719" y="704193"/>
                      <a:pt x="1222925" y="700841"/>
                    </a:cubicBezTo>
                    <a:cubicBezTo>
                      <a:pt x="1219907" y="697219"/>
                      <a:pt x="1205752" y="693000"/>
                      <a:pt x="1200700" y="691316"/>
                    </a:cubicBezTo>
                    <a:cubicBezTo>
                      <a:pt x="1199642" y="688141"/>
                      <a:pt x="1199022" y="684784"/>
                      <a:pt x="1197525" y="681791"/>
                    </a:cubicBezTo>
                    <a:cubicBezTo>
                      <a:pt x="1195818" y="678378"/>
                      <a:pt x="1192515" y="675839"/>
                      <a:pt x="1191175" y="672266"/>
                    </a:cubicBezTo>
                    <a:cubicBezTo>
                      <a:pt x="1181442" y="646310"/>
                      <a:pt x="1196540" y="664931"/>
                      <a:pt x="1178475" y="646866"/>
                    </a:cubicBezTo>
                    <a:cubicBezTo>
                      <a:pt x="1177417" y="643691"/>
                      <a:pt x="1177391" y="639954"/>
                      <a:pt x="1175300" y="637341"/>
                    </a:cubicBezTo>
                    <a:cubicBezTo>
                      <a:pt x="1172916" y="634361"/>
                      <a:pt x="1169088" y="632884"/>
                      <a:pt x="1165775" y="630991"/>
                    </a:cubicBezTo>
                    <a:cubicBezTo>
                      <a:pt x="1161666" y="628643"/>
                      <a:pt x="1157565" y="626138"/>
                      <a:pt x="1153075" y="624641"/>
                    </a:cubicBezTo>
                    <a:cubicBezTo>
                      <a:pt x="1134374" y="618407"/>
                      <a:pt x="1079456" y="618427"/>
                      <a:pt x="1076875" y="618291"/>
                    </a:cubicBezTo>
                    <a:cubicBezTo>
                      <a:pt x="1040134" y="609106"/>
                      <a:pt x="1060166" y="612731"/>
                      <a:pt x="1016550" y="608766"/>
                    </a:cubicBezTo>
                    <a:cubicBezTo>
                      <a:pt x="1013375" y="606649"/>
                      <a:pt x="1009409" y="605396"/>
                      <a:pt x="1007025" y="602416"/>
                    </a:cubicBezTo>
                    <a:cubicBezTo>
                      <a:pt x="1004934" y="599803"/>
                      <a:pt x="1005347" y="595884"/>
                      <a:pt x="1003850" y="592891"/>
                    </a:cubicBezTo>
                    <a:cubicBezTo>
                      <a:pt x="1002143" y="589478"/>
                      <a:pt x="999207" y="586779"/>
                      <a:pt x="997500" y="583366"/>
                    </a:cubicBezTo>
                    <a:cubicBezTo>
                      <a:pt x="996003" y="580373"/>
                      <a:pt x="995822" y="576834"/>
                      <a:pt x="994325" y="573841"/>
                    </a:cubicBezTo>
                    <a:cubicBezTo>
                      <a:pt x="992618" y="570428"/>
                      <a:pt x="989682" y="567729"/>
                      <a:pt x="987975" y="564316"/>
                    </a:cubicBezTo>
                    <a:cubicBezTo>
                      <a:pt x="986478" y="561323"/>
                      <a:pt x="986297" y="557784"/>
                      <a:pt x="984800" y="554791"/>
                    </a:cubicBezTo>
                    <a:cubicBezTo>
                      <a:pt x="980380" y="545950"/>
                      <a:pt x="975947" y="542763"/>
                      <a:pt x="968925" y="535741"/>
                    </a:cubicBezTo>
                    <a:cubicBezTo>
                      <a:pt x="972100" y="533624"/>
                      <a:pt x="976007" y="532322"/>
                      <a:pt x="978450" y="529391"/>
                    </a:cubicBezTo>
                    <a:cubicBezTo>
                      <a:pt x="985833" y="520532"/>
                      <a:pt x="987969" y="514781"/>
                      <a:pt x="978450" y="507166"/>
                    </a:cubicBezTo>
                    <a:cubicBezTo>
                      <a:pt x="975837" y="505075"/>
                      <a:pt x="972001" y="505309"/>
                      <a:pt x="968925" y="503991"/>
                    </a:cubicBezTo>
                    <a:cubicBezTo>
                      <a:pt x="957646" y="499157"/>
                      <a:pt x="956266" y="497668"/>
                      <a:pt x="946700" y="491291"/>
                    </a:cubicBezTo>
                    <a:cubicBezTo>
                      <a:pt x="945642" y="488116"/>
                      <a:pt x="945022" y="484759"/>
                      <a:pt x="943525" y="481766"/>
                    </a:cubicBezTo>
                    <a:cubicBezTo>
                      <a:pt x="941818" y="478353"/>
                      <a:pt x="939873" y="474939"/>
                      <a:pt x="937175" y="472241"/>
                    </a:cubicBezTo>
                    <a:cubicBezTo>
                      <a:pt x="931020" y="466086"/>
                      <a:pt x="925872" y="465298"/>
                      <a:pt x="918125" y="462716"/>
                    </a:cubicBezTo>
                    <a:cubicBezTo>
                      <a:pt x="916008" y="459541"/>
                      <a:pt x="911027" y="456933"/>
                      <a:pt x="911775" y="453191"/>
                    </a:cubicBezTo>
                    <a:cubicBezTo>
                      <a:pt x="912832" y="447905"/>
                      <a:pt x="927549" y="445486"/>
                      <a:pt x="930825" y="443666"/>
                    </a:cubicBezTo>
                    <a:cubicBezTo>
                      <a:pt x="937496" y="439960"/>
                      <a:pt x="942635" y="433379"/>
                      <a:pt x="949875" y="430966"/>
                    </a:cubicBezTo>
                    <a:lnTo>
                      <a:pt x="968925" y="424616"/>
                    </a:lnTo>
                    <a:cubicBezTo>
                      <a:pt x="967867" y="418266"/>
                      <a:pt x="969162" y="411025"/>
                      <a:pt x="965750" y="405566"/>
                    </a:cubicBezTo>
                    <a:cubicBezTo>
                      <a:pt x="963242" y="401552"/>
                      <a:pt x="957159" y="401564"/>
                      <a:pt x="953050" y="399216"/>
                    </a:cubicBezTo>
                    <a:cubicBezTo>
                      <a:pt x="949737" y="397323"/>
                      <a:pt x="946700" y="394983"/>
                      <a:pt x="943525" y="392866"/>
                    </a:cubicBezTo>
                    <a:cubicBezTo>
                      <a:pt x="941408" y="388633"/>
                      <a:pt x="937844" y="384851"/>
                      <a:pt x="937175" y="380166"/>
                    </a:cubicBezTo>
                    <a:cubicBezTo>
                      <a:pt x="935482" y="368313"/>
                      <a:pt x="943102" y="370853"/>
                      <a:pt x="949875" y="367466"/>
                    </a:cubicBezTo>
                    <a:cubicBezTo>
                      <a:pt x="953288" y="365759"/>
                      <a:pt x="955987" y="362823"/>
                      <a:pt x="959400" y="361116"/>
                    </a:cubicBezTo>
                    <a:cubicBezTo>
                      <a:pt x="985690" y="347971"/>
                      <a:pt x="951153" y="369789"/>
                      <a:pt x="978450" y="351591"/>
                    </a:cubicBezTo>
                    <a:cubicBezTo>
                      <a:pt x="986582" y="339392"/>
                      <a:pt x="988142" y="331761"/>
                      <a:pt x="1000675" y="326191"/>
                    </a:cubicBezTo>
                    <a:cubicBezTo>
                      <a:pt x="1006792" y="323473"/>
                      <a:pt x="1019725" y="319841"/>
                      <a:pt x="1019725" y="319841"/>
                    </a:cubicBezTo>
                    <a:cubicBezTo>
                      <a:pt x="1020783" y="316666"/>
                      <a:pt x="1022174" y="313583"/>
                      <a:pt x="1022900" y="310316"/>
                    </a:cubicBezTo>
                    <a:cubicBezTo>
                      <a:pt x="1028561" y="284840"/>
                      <a:pt x="1023472" y="298503"/>
                      <a:pt x="1029250" y="275391"/>
                    </a:cubicBezTo>
                    <a:cubicBezTo>
                      <a:pt x="1030062" y="272144"/>
                      <a:pt x="1031367" y="269041"/>
                      <a:pt x="1032425" y="265866"/>
                    </a:cubicBezTo>
                    <a:cubicBezTo>
                      <a:pt x="1025498" y="245084"/>
                      <a:pt x="1035119" y="265481"/>
                      <a:pt x="1019725" y="253166"/>
                    </a:cubicBezTo>
                    <a:cubicBezTo>
                      <a:pt x="999209" y="236753"/>
                      <a:pt x="1027791" y="248446"/>
                      <a:pt x="1003850" y="240466"/>
                    </a:cubicBezTo>
                    <a:lnTo>
                      <a:pt x="991150" y="221416"/>
                    </a:lnTo>
                    <a:lnTo>
                      <a:pt x="984800" y="211891"/>
                    </a:lnTo>
                    <a:cubicBezTo>
                      <a:pt x="983742" y="207658"/>
                      <a:pt x="982824" y="203387"/>
                      <a:pt x="981625" y="199191"/>
                    </a:cubicBezTo>
                    <a:cubicBezTo>
                      <a:pt x="980706" y="195973"/>
                      <a:pt x="978834" y="192991"/>
                      <a:pt x="978450" y="189666"/>
                    </a:cubicBezTo>
                    <a:cubicBezTo>
                      <a:pt x="966364" y="84925"/>
                      <a:pt x="978055" y="146418"/>
                      <a:pt x="968925" y="100766"/>
                    </a:cubicBezTo>
                    <a:cubicBezTo>
                      <a:pt x="972259" y="34095"/>
                      <a:pt x="982154" y="28799"/>
                      <a:pt x="975275" y="15041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1" name="Полилиния 170"/>
              <p:cNvSpPr/>
              <p:nvPr/>
            </p:nvSpPr>
            <p:spPr>
              <a:xfrm>
                <a:off x="2400400" y="3844967"/>
                <a:ext cx="736989" cy="826213"/>
              </a:xfrm>
              <a:custGeom>
                <a:avLst/>
                <a:gdLst>
                  <a:gd name="connsiteX0" fmla="*/ 822970 w 842020"/>
                  <a:gd name="connsiteY0" fmla="*/ 638175 h 981075"/>
                  <a:gd name="connsiteX1" fmla="*/ 803920 w 842020"/>
                  <a:gd name="connsiteY1" fmla="*/ 633413 h 981075"/>
                  <a:gd name="connsiteX2" fmla="*/ 789633 w 842020"/>
                  <a:gd name="connsiteY2" fmla="*/ 623888 h 981075"/>
                  <a:gd name="connsiteX3" fmla="*/ 775345 w 842020"/>
                  <a:gd name="connsiteY3" fmla="*/ 619125 h 981075"/>
                  <a:gd name="connsiteX4" fmla="*/ 751533 w 842020"/>
                  <a:gd name="connsiteY4" fmla="*/ 590550 h 981075"/>
                  <a:gd name="connsiteX5" fmla="*/ 737245 w 842020"/>
                  <a:gd name="connsiteY5" fmla="*/ 571500 h 981075"/>
                  <a:gd name="connsiteX6" fmla="*/ 727720 w 842020"/>
                  <a:gd name="connsiteY6" fmla="*/ 557213 h 981075"/>
                  <a:gd name="connsiteX7" fmla="*/ 713433 w 842020"/>
                  <a:gd name="connsiteY7" fmla="*/ 547688 h 981075"/>
                  <a:gd name="connsiteX8" fmla="*/ 699145 w 842020"/>
                  <a:gd name="connsiteY8" fmla="*/ 542925 h 981075"/>
                  <a:gd name="connsiteX9" fmla="*/ 670570 w 842020"/>
                  <a:gd name="connsiteY9" fmla="*/ 523875 h 981075"/>
                  <a:gd name="connsiteX10" fmla="*/ 661045 w 842020"/>
                  <a:gd name="connsiteY10" fmla="*/ 509588 h 981075"/>
                  <a:gd name="connsiteX11" fmla="*/ 646758 w 842020"/>
                  <a:gd name="connsiteY11" fmla="*/ 500063 h 981075"/>
                  <a:gd name="connsiteX12" fmla="*/ 632470 w 842020"/>
                  <a:gd name="connsiteY12" fmla="*/ 485775 h 981075"/>
                  <a:gd name="connsiteX13" fmla="*/ 618183 w 842020"/>
                  <a:gd name="connsiteY13" fmla="*/ 452438 h 981075"/>
                  <a:gd name="connsiteX14" fmla="*/ 613420 w 842020"/>
                  <a:gd name="connsiteY14" fmla="*/ 433388 h 981075"/>
                  <a:gd name="connsiteX15" fmla="*/ 575320 w 842020"/>
                  <a:gd name="connsiteY15" fmla="*/ 390525 h 981075"/>
                  <a:gd name="connsiteX16" fmla="*/ 546745 w 842020"/>
                  <a:gd name="connsiteY16" fmla="*/ 366713 h 981075"/>
                  <a:gd name="connsiteX17" fmla="*/ 537220 w 842020"/>
                  <a:gd name="connsiteY17" fmla="*/ 323850 h 981075"/>
                  <a:gd name="connsiteX18" fmla="*/ 527695 w 842020"/>
                  <a:gd name="connsiteY18" fmla="*/ 285750 h 981075"/>
                  <a:gd name="connsiteX19" fmla="*/ 518170 w 842020"/>
                  <a:gd name="connsiteY19" fmla="*/ 271463 h 981075"/>
                  <a:gd name="connsiteX20" fmla="*/ 513408 w 842020"/>
                  <a:gd name="connsiteY20" fmla="*/ 257175 h 981075"/>
                  <a:gd name="connsiteX21" fmla="*/ 508645 w 842020"/>
                  <a:gd name="connsiteY21" fmla="*/ 228600 h 981075"/>
                  <a:gd name="connsiteX22" fmla="*/ 499120 w 842020"/>
                  <a:gd name="connsiteY22" fmla="*/ 209550 h 981075"/>
                  <a:gd name="connsiteX23" fmla="*/ 489595 w 842020"/>
                  <a:gd name="connsiteY23" fmla="*/ 180975 h 981075"/>
                  <a:gd name="connsiteX24" fmla="*/ 456258 w 842020"/>
                  <a:gd name="connsiteY24" fmla="*/ 166688 h 981075"/>
                  <a:gd name="connsiteX25" fmla="*/ 446733 w 842020"/>
                  <a:gd name="connsiteY25" fmla="*/ 152400 h 981075"/>
                  <a:gd name="connsiteX26" fmla="*/ 437208 w 842020"/>
                  <a:gd name="connsiteY26" fmla="*/ 109538 h 981075"/>
                  <a:gd name="connsiteX27" fmla="*/ 432445 w 842020"/>
                  <a:gd name="connsiteY27" fmla="*/ 52388 h 981075"/>
                  <a:gd name="connsiteX28" fmla="*/ 422920 w 842020"/>
                  <a:gd name="connsiteY28" fmla="*/ 23813 h 981075"/>
                  <a:gd name="connsiteX29" fmla="*/ 408633 w 842020"/>
                  <a:gd name="connsiteY29" fmla="*/ 14288 h 981075"/>
                  <a:gd name="connsiteX30" fmla="*/ 361008 w 842020"/>
                  <a:gd name="connsiteY30" fmla="*/ 23813 h 981075"/>
                  <a:gd name="connsiteX31" fmla="*/ 346720 w 842020"/>
                  <a:gd name="connsiteY31" fmla="*/ 33338 h 981075"/>
                  <a:gd name="connsiteX32" fmla="*/ 322908 w 842020"/>
                  <a:gd name="connsiteY32" fmla="*/ 28575 h 981075"/>
                  <a:gd name="connsiteX33" fmla="*/ 308620 w 842020"/>
                  <a:gd name="connsiteY33" fmla="*/ 23813 h 981075"/>
                  <a:gd name="connsiteX34" fmla="*/ 284808 w 842020"/>
                  <a:gd name="connsiteY34" fmla="*/ 19050 h 981075"/>
                  <a:gd name="connsiteX35" fmla="*/ 270520 w 842020"/>
                  <a:gd name="connsiteY35" fmla="*/ 14288 h 981075"/>
                  <a:gd name="connsiteX36" fmla="*/ 251470 w 842020"/>
                  <a:gd name="connsiteY36" fmla="*/ 9525 h 981075"/>
                  <a:gd name="connsiteX37" fmla="*/ 222895 w 842020"/>
                  <a:gd name="connsiteY37" fmla="*/ 0 h 981075"/>
                  <a:gd name="connsiteX38" fmla="*/ 218133 w 842020"/>
                  <a:gd name="connsiteY38" fmla="*/ 42863 h 981075"/>
                  <a:gd name="connsiteX39" fmla="*/ 237183 w 842020"/>
                  <a:gd name="connsiteY39" fmla="*/ 47625 h 981075"/>
                  <a:gd name="connsiteX40" fmla="*/ 213370 w 842020"/>
                  <a:gd name="connsiteY40" fmla="*/ 42863 h 981075"/>
                  <a:gd name="connsiteX41" fmla="*/ 208608 w 842020"/>
                  <a:gd name="connsiteY41" fmla="*/ 57150 h 981075"/>
                  <a:gd name="connsiteX42" fmla="*/ 222895 w 842020"/>
                  <a:gd name="connsiteY42" fmla="*/ 71438 h 981075"/>
                  <a:gd name="connsiteX43" fmla="*/ 208608 w 842020"/>
                  <a:gd name="connsiteY43" fmla="*/ 76200 h 981075"/>
                  <a:gd name="connsiteX44" fmla="*/ 160983 w 842020"/>
                  <a:gd name="connsiteY44" fmla="*/ 85725 h 981075"/>
                  <a:gd name="connsiteX45" fmla="*/ 146695 w 842020"/>
                  <a:gd name="connsiteY45" fmla="*/ 133350 h 981075"/>
                  <a:gd name="connsiteX46" fmla="*/ 160983 w 842020"/>
                  <a:gd name="connsiteY46" fmla="*/ 138113 h 981075"/>
                  <a:gd name="connsiteX47" fmla="*/ 175270 w 842020"/>
                  <a:gd name="connsiteY47" fmla="*/ 147638 h 981075"/>
                  <a:gd name="connsiteX48" fmla="*/ 160983 w 842020"/>
                  <a:gd name="connsiteY48" fmla="*/ 157163 h 981075"/>
                  <a:gd name="connsiteX49" fmla="*/ 146695 w 842020"/>
                  <a:gd name="connsiteY49" fmla="*/ 161925 h 981075"/>
                  <a:gd name="connsiteX50" fmla="*/ 165745 w 842020"/>
                  <a:gd name="connsiteY50" fmla="*/ 190500 h 981075"/>
                  <a:gd name="connsiteX51" fmla="*/ 199083 w 842020"/>
                  <a:gd name="connsiteY51" fmla="*/ 195263 h 981075"/>
                  <a:gd name="connsiteX52" fmla="*/ 180033 w 842020"/>
                  <a:gd name="connsiteY52" fmla="*/ 200025 h 981075"/>
                  <a:gd name="connsiteX53" fmla="*/ 184795 w 842020"/>
                  <a:gd name="connsiteY53" fmla="*/ 228600 h 981075"/>
                  <a:gd name="connsiteX54" fmla="*/ 156220 w 842020"/>
                  <a:gd name="connsiteY54" fmla="*/ 271463 h 981075"/>
                  <a:gd name="connsiteX55" fmla="*/ 141933 w 842020"/>
                  <a:gd name="connsiteY55" fmla="*/ 314325 h 981075"/>
                  <a:gd name="connsiteX56" fmla="*/ 113358 w 842020"/>
                  <a:gd name="connsiteY56" fmla="*/ 328613 h 981075"/>
                  <a:gd name="connsiteX57" fmla="*/ 84783 w 842020"/>
                  <a:gd name="connsiteY57" fmla="*/ 338138 h 981075"/>
                  <a:gd name="connsiteX58" fmla="*/ 56208 w 842020"/>
                  <a:gd name="connsiteY58" fmla="*/ 347663 h 981075"/>
                  <a:gd name="connsiteX59" fmla="*/ 41920 w 842020"/>
                  <a:gd name="connsiteY59" fmla="*/ 352425 h 981075"/>
                  <a:gd name="connsiteX60" fmla="*/ 37158 w 842020"/>
                  <a:gd name="connsiteY60" fmla="*/ 385763 h 981075"/>
                  <a:gd name="connsiteX61" fmla="*/ 22870 w 842020"/>
                  <a:gd name="connsiteY61" fmla="*/ 390525 h 981075"/>
                  <a:gd name="connsiteX62" fmla="*/ 3820 w 842020"/>
                  <a:gd name="connsiteY62" fmla="*/ 400050 h 981075"/>
                  <a:gd name="connsiteX63" fmla="*/ 22870 w 842020"/>
                  <a:gd name="connsiteY63" fmla="*/ 438150 h 981075"/>
                  <a:gd name="connsiteX64" fmla="*/ 41920 w 842020"/>
                  <a:gd name="connsiteY64" fmla="*/ 461963 h 981075"/>
                  <a:gd name="connsiteX65" fmla="*/ 51445 w 842020"/>
                  <a:gd name="connsiteY65" fmla="*/ 476250 h 981075"/>
                  <a:gd name="connsiteX66" fmla="*/ 70495 w 842020"/>
                  <a:gd name="connsiteY66" fmla="*/ 490538 h 981075"/>
                  <a:gd name="connsiteX67" fmla="*/ 84783 w 842020"/>
                  <a:gd name="connsiteY67" fmla="*/ 495300 h 981075"/>
                  <a:gd name="connsiteX68" fmla="*/ 180033 w 842020"/>
                  <a:gd name="connsiteY68" fmla="*/ 500063 h 981075"/>
                  <a:gd name="connsiteX69" fmla="*/ 175270 w 842020"/>
                  <a:gd name="connsiteY69" fmla="*/ 514350 h 981075"/>
                  <a:gd name="connsiteX70" fmla="*/ 156220 w 842020"/>
                  <a:gd name="connsiteY70" fmla="*/ 523875 h 981075"/>
                  <a:gd name="connsiteX71" fmla="*/ 141933 w 842020"/>
                  <a:gd name="connsiteY71" fmla="*/ 533400 h 981075"/>
                  <a:gd name="connsiteX72" fmla="*/ 127645 w 842020"/>
                  <a:gd name="connsiteY72" fmla="*/ 561975 h 981075"/>
                  <a:gd name="connsiteX73" fmla="*/ 132408 w 842020"/>
                  <a:gd name="connsiteY73" fmla="*/ 576263 h 981075"/>
                  <a:gd name="connsiteX74" fmla="*/ 141933 w 842020"/>
                  <a:gd name="connsiteY74" fmla="*/ 590550 h 981075"/>
                  <a:gd name="connsiteX75" fmla="*/ 141933 w 842020"/>
                  <a:gd name="connsiteY75" fmla="*/ 695325 h 981075"/>
                  <a:gd name="connsiteX76" fmla="*/ 127645 w 842020"/>
                  <a:gd name="connsiteY76" fmla="*/ 709613 h 981075"/>
                  <a:gd name="connsiteX77" fmla="*/ 118120 w 842020"/>
                  <a:gd name="connsiteY77" fmla="*/ 776288 h 981075"/>
                  <a:gd name="connsiteX78" fmla="*/ 122883 w 842020"/>
                  <a:gd name="connsiteY78" fmla="*/ 828675 h 981075"/>
                  <a:gd name="connsiteX79" fmla="*/ 137170 w 842020"/>
                  <a:gd name="connsiteY79" fmla="*/ 838200 h 981075"/>
                  <a:gd name="connsiteX80" fmla="*/ 137170 w 842020"/>
                  <a:gd name="connsiteY80" fmla="*/ 795338 h 981075"/>
                  <a:gd name="connsiteX81" fmla="*/ 132408 w 842020"/>
                  <a:gd name="connsiteY81" fmla="*/ 781050 h 981075"/>
                  <a:gd name="connsiteX82" fmla="*/ 146695 w 842020"/>
                  <a:gd name="connsiteY82" fmla="*/ 776288 h 981075"/>
                  <a:gd name="connsiteX83" fmla="*/ 175270 w 842020"/>
                  <a:gd name="connsiteY83" fmla="*/ 785813 h 981075"/>
                  <a:gd name="connsiteX84" fmla="*/ 232420 w 842020"/>
                  <a:gd name="connsiteY84" fmla="*/ 790575 h 981075"/>
                  <a:gd name="connsiteX85" fmla="*/ 237183 w 842020"/>
                  <a:gd name="connsiteY85" fmla="*/ 838200 h 981075"/>
                  <a:gd name="connsiteX86" fmla="*/ 280045 w 842020"/>
                  <a:gd name="connsiteY86" fmla="*/ 857250 h 981075"/>
                  <a:gd name="connsiteX87" fmla="*/ 275283 w 842020"/>
                  <a:gd name="connsiteY87" fmla="*/ 871538 h 981075"/>
                  <a:gd name="connsiteX88" fmla="*/ 246708 w 842020"/>
                  <a:gd name="connsiteY88" fmla="*/ 876300 h 981075"/>
                  <a:gd name="connsiteX89" fmla="*/ 194320 w 842020"/>
                  <a:gd name="connsiteY89" fmla="*/ 866775 h 981075"/>
                  <a:gd name="connsiteX90" fmla="*/ 160983 w 842020"/>
                  <a:gd name="connsiteY90" fmla="*/ 871538 h 981075"/>
                  <a:gd name="connsiteX91" fmla="*/ 165745 w 842020"/>
                  <a:gd name="connsiteY91" fmla="*/ 885825 h 981075"/>
                  <a:gd name="connsiteX92" fmla="*/ 175270 w 842020"/>
                  <a:gd name="connsiteY92" fmla="*/ 900113 h 981075"/>
                  <a:gd name="connsiteX93" fmla="*/ 180033 w 842020"/>
                  <a:gd name="connsiteY93" fmla="*/ 928688 h 981075"/>
                  <a:gd name="connsiteX94" fmla="*/ 199083 w 842020"/>
                  <a:gd name="connsiteY94" fmla="*/ 923925 h 981075"/>
                  <a:gd name="connsiteX95" fmla="*/ 203845 w 842020"/>
                  <a:gd name="connsiteY95" fmla="*/ 895350 h 981075"/>
                  <a:gd name="connsiteX96" fmla="*/ 218133 w 842020"/>
                  <a:gd name="connsiteY96" fmla="*/ 900113 h 981075"/>
                  <a:gd name="connsiteX97" fmla="*/ 299095 w 842020"/>
                  <a:gd name="connsiteY97" fmla="*/ 909638 h 981075"/>
                  <a:gd name="connsiteX98" fmla="*/ 332433 w 842020"/>
                  <a:gd name="connsiteY98" fmla="*/ 952500 h 981075"/>
                  <a:gd name="connsiteX99" fmla="*/ 341958 w 842020"/>
                  <a:gd name="connsiteY99" fmla="*/ 981075 h 981075"/>
                  <a:gd name="connsiteX100" fmla="*/ 361008 w 842020"/>
                  <a:gd name="connsiteY100" fmla="*/ 976313 h 981075"/>
                  <a:gd name="connsiteX101" fmla="*/ 403870 w 842020"/>
                  <a:gd name="connsiteY101" fmla="*/ 952500 h 981075"/>
                  <a:gd name="connsiteX102" fmla="*/ 437208 w 842020"/>
                  <a:gd name="connsiteY102" fmla="*/ 962025 h 981075"/>
                  <a:gd name="connsiteX103" fmla="*/ 456258 w 842020"/>
                  <a:gd name="connsiteY103" fmla="*/ 971550 h 981075"/>
                  <a:gd name="connsiteX104" fmla="*/ 518170 w 842020"/>
                  <a:gd name="connsiteY104" fmla="*/ 962025 h 981075"/>
                  <a:gd name="connsiteX105" fmla="*/ 546745 w 842020"/>
                  <a:gd name="connsiteY105" fmla="*/ 942975 h 981075"/>
                  <a:gd name="connsiteX106" fmla="*/ 561033 w 842020"/>
                  <a:gd name="connsiteY106" fmla="*/ 914400 h 981075"/>
                  <a:gd name="connsiteX107" fmla="*/ 565795 w 842020"/>
                  <a:gd name="connsiteY107" fmla="*/ 881063 h 981075"/>
                  <a:gd name="connsiteX108" fmla="*/ 584845 w 842020"/>
                  <a:gd name="connsiteY108" fmla="*/ 876300 h 981075"/>
                  <a:gd name="connsiteX109" fmla="*/ 632470 w 842020"/>
                  <a:gd name="connsiteY109" fmla="*/ 862013 h 981075"/>
                  <a:gd name="connsiteX110" fmla="*/ 646758 w 842020"/>
                  <a:gd name="connsiteY110" fmla="*/ 857250 h 981075"/>
                  <a:gd name="connsiteX111" fmla="*/ 703908 w 842020"/>
                  <a:gd name="connsiteY111" fmla="*/ 847725 h 981075"/>
                  <a:gd name="connsiteX112" fmla="*/ 718195 w 842020"/>
                  <a:gd name="connsiteY112" fmla="*/ 838200 h 981075"/>
                  <a:gd name="connsiteX113" fmla="*/ 699145 w 842020"/>
                  <a:gd name="connsiteY113" fmla="*/ 814388 h 981075"/>
                  <a:gd name="connsiteX114" fmla="*/ 761058 w 842020"/>
                  <a:gd name="connsiteY114" fmla="*/ 809625 h 981075"/>
                  <a:gd name="connsiteX115" fmla="*/ 775345 w 842020"/>
                  <a:gd name="connsiteY115" fmla="*/ 804863 h 981075"/>
                  <a:gd name="connsiteX116" fmla="*/ 799158 w 842020"/>
                  <a:gd name="connsiteY116" fmla="*/ 800100 h 981075"/>
                  <a:gd name="connsiteX117" fmla="*/ 827733 w 842020"/>
                  <a:gd name="connsiteY117" fmla="*/ 790575 h 981075"/>
                  <a:gd name="connsiteX118" fmla="*/ 837258 w 842020"/>
                  <a:gd name="connsiteY118" fmla="*/ 776288 h 981075"/>
                  <a:gd name="connsiteX119" fmla="*/ 827733 w 842020"/>
                  <a:gd name="connsiteY119" fmla="*/ 733425 h 981075"/>
                  <a:gd name="connsiteX120" fmla="*/ 813445 w 842020"/>
                  <a:gd name="connsiteY120" fmla="*/ 723900 h 981075"/>
                  <a:gd name="connsiteX121" fmla="*/ 808683 w 842020"/>
                  <a:gd name="connsiteY121" fmla="*/ 709613 h 981075"/>
                  <a:gd name="connsiteX122" fmla="*/ 822970 w 842020"/>
                  <a:gd name="connsiteY122" fmla="*/ 704850 h 981075"/>
                  <a:gd name="connsiteX123" fmla="*/ 837258 w 842020"/>
                  <a:gd name="connsiteY123" fmla="*/ 695325 h 981075"/>
                  <a:gd name="connsiteX124" fmla="*/ 842020 w 842020"/>
                  <a:gd name="connsiteY124" fmla="*/ 681038 h 981075"/>
                  <a:gd name="connsiteX125" fmla="*/ 837258 w 842020"/>
                  <a:gd name="connsiteY125" fmla="*/ 666750 h 981075"/>
                  <a:gd name="connsiteX126" fmla="*/ 822970 w 842020"/>
                  <a:gd name="connsiteY126" fmla="*/ 638175 h 98107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42020" h="981075">
                    <a:moveTo>
                      <a:pt x="822970" y="638175"/>
                    </a:moveTo>
                    <a:cubicBezTo>
                      <a:pt x="817414" y="632619"/>
                      <a:pt x="809936" y="635991"/>
                      <a:pt x="803920" y="633413"/>
                    </a:cubicBezTo>
                    <a:cubicBezTo>
                      <a:pt x="798659" y="631158"/>
                      <a:pt x="794752" y="626448"/>
                      <a:pt x="789633" y="623888"/>
                    </a:cubicBezTo>
                    <a:cubicBezTo>
                      <a:pt x="785143" y="621643"/>
                      <a:pt x="780108" y="620713"/>
                      <a:pt x="775345" y="619125"/>
                    </a:cubicBezTo>
                    <a:cubicBezTo>
                      <a:pt x="754294" y="587550"/>
                      <a:pt x="779033" y="622634"/>
                      <a:pt x="751533" y="590550"/>
                    </a:cubicBezTo>
                    <a:cubicBezTo>
                      <a:pt x="746367" y="584523"/>
                      <a:pt x="741859" y="577959"/>
                      <a:pt x="737245" y="571500"/>
                    </a:cubicBezTo>
                    <a:cubicBezTo>
                      <a:pt x="733918" y="566843"/>
                      <a:pt x="731767" y="561260"/>
                      <a:pt x="727720" y="557213"/>
                    </a:cubicBezTo>
                    <a:cubicBezTo>
                      <a:pt x="723673" y="553166"/>
                      <a:pt x="718552" y="550248"/>
                      <a:pt x="713433" y="547688"/>
                    </a:cubicBezTo>
                    <a:cubicBezTo>
                      <a:pt x="708943" y="545443"/>
                      <a:pt x="703534" y="545363"/>
                      <a:pt x="699145" y="542925"/>
                    </a:cubicBezTo>
                    <a:cubicBezTo>
                      <a:pt x="689138" y="537366"/>
                      <a:pt x="670570" y="523875"/>
                      <a:pt x="670570" y="523875"/>
                    </a:cubicBezTo>
                    <a:cubicBezTo>
                      <a:pt x="667395" y="519113"/>
                      <a:pt x="665092" y="513635"/>
                      <a:pt x="661045" y="509588"/>
                    </a:cubicBezTo>
                    <a:cubicBezTo>
                      <a:pt x="656998" y="505541"/>
                      <a:pt x="651155" y="503727"/>
                      <a:pt x="646758" y="500063"/>
                    </a:cubicBezTo>
                    <a:cubicBezTo>
                      <a:pt x="641584" y="495751"/>
                      <a:pt x="637233" y="490538"/>
                      <a:pt x="632470" y="485775"/>
                    </a:cubicBezTo>
                    <a:cubicBezTo>
                      <a:pt x="618801" y="431092"/>
                      <a:pt x="637914" y="498475"/>
                      <a:pt x="618183" y="452438"/>
                    </a:cubicBezTo>
                    <a:cubicBezTo>
                      <a:pt x="615605" y="446422"/>
                      <a:pt x="615998" y="439404"/>
                      <a:pt x="613420" y="433388"/>
                    </a:cubicBezTo>
                    <a:cubicBezTo>
                      <a:pt x="607045" y="418514"/>
                      <a:pt x="582945" y="398150"/>
                      <a:pt x="575320" y="390525"/>
                    </a:cubicBezTo>
                    <a:cubicBezTo>
                      <a:pt x="556986" y="372191"/>
                      <a:pt x="566637" y="379974"/>
                      <a:pt x="546745" y="366713"/>
                    </a:cubicBezTo>
                    <a:cubicBezTo>
                      <a:pt x="538349" y="341522"/>
                      <a:pt x="543925" y="360727"/>
                      <a:pt x="537220" y="323850"/>
                    </a:cubicBezTo>
                    <a:cubicBezTo>
                      <a:pt x="535667" y="315306"/>
                      <a:pt x="532417" y="295194"/>
                      <a:pt x="527695" y="285750"/>
                    </a:cubicBezTo>
                    <a:cubicBezTo>
                      <a:pt x="525135" y="280631"/>
                      <a:pt x="521345" y="276225"/>
                      <a:pt x="518170" y="271463"/>
                    </a:cubicBezTo>
                    <a:cubicBezTo>
                      <a:pt x="516583" y="266700"/>
                      <a:pt x="514497" y="262076"/>
                      <a:pt x="513408" y="257175"/>
                    </a:cubicBezTo>
                    <a:cubicBezTo>
                      <a:pt x="511313" y="247749"/>
                      <a:pt x="511420" y="237849"/>
                      <a:pt x="508645" y="228600"/>
                    </a:cubicBezTo>
                    <a:cubicBezTo>
                      <a:pt x="506605" y="221800"/>
                      <a:pt x="501757" y="216142"/>
                      <a:pt x="499120" y="209550"/>
                    </a:cubicBezTo>
                    <a:cubicBezTo>
                      <a:pt x="495391" y="200228"/>
                      <a:pt x="498575" y="185465"/>
                      <a:pt x="489595" y="180975"/>
                    </a:cubicBezTo>
                    <a:cubicBezTo>
                      <a:pt x="466055" y="169205"/>
                      <a:pt x="477280" y="173695"/>
                      <a:pt x="456258" y="166688"/>
                    </a:cubicBezTo>
                    <a:cubicBezTo>
                      <a:pt x="453083" y="161925"/>
                      <a:pt x="449293" y="157520"/>
                      <a:pt x="446733" y="152400"/>
                    </a:cubicBezTo>
                    <a:cubicBezTo>
                      <a:pt x="441277" y="141488"/>
                      <a:pt x="438254" y="118951"/>
                      <a:pt x="437208" y="109538"/>
                    </a:cubicBezTo>
                    <a:cubicBezTo>
                      <a:pt x="435097" y="90539"/>
                      <a:pt x="435588" y="71244"/>
                      <a:pt x="432445" y="52388"/>
                    </a:cubicBezTo>
                    <a:cubicBezTo>
                      <a:pt x="430794" y="42484"/>
                      <a:pt x="431274" y="29382"/>
                      <a:pt x="422920" y="23813"/>
                    </a:cubicBezTo>
                    <a:lnTo>
                      <a:pt x="408633" y="14288"/>
                    </a:lnTo>
                    <a:cubicBezTo>
                      <a:pt x="396340" y="16044"/>
                      <a:pt x="374311" y="17162"/>
                      <a:pt x="361008" y="23813"/>
                    </a:cubicBezTo>
                    <a:cubicBezTo>
                      <a:pt x="355888" y="26373"/>
                      <a:pt x="351483" y="30163"/>
                      <a:pt x="346720" y="33338"/>
                    </a:cubicBezTo>
                    <a:cubicBezTo>
                      <a:pt x="338783" y="31750"/>
                      <a:pt x="330761" y="30538"/>
                      <a:pt x="322908" y="28575"/>
                    </a:cubicBezTo>
                    <a:cubicBezTo>
                      <a:pt x="318038" y="27357"/>
                      <a:pt x="313490" y="25031"/>
                      <a:pt x="308620" y="23813"/>
                    </a:cubicBezTo>
                    <a:cubicBezTo>
                      <a:pt x="300767" y="21850"/>
                      <a:pt x="292661" y="21013"/>
                      <a:pt x="284808" y="19050"/>
                    </a:cubicBezTo>
                    <a:cubicBezTo>
                      <a:pt x="279938" y="17832"/>
                      <a:pt x="275347" y="15667"/>
                      <a:pt x="270520" y="14288"/>
                    </a:cubicBezTo>
                    <a:cubicBezTo>
                      <a:pt x="264226" y="12490"/>
                      <a:pt x="257739" y="11406"/>
                      <a:pt x="251470" y="9525"/>
                    </a:cubicBezTo>
                    <a:cubicBezTo>
                      <a:pt x="241853" y="6640"/>
                      <a:pt x="222895" y="0"/>
                      <a:pt x="222895" y="0"/>
                    </a:cubicBezTo>
                    <a:cubicBezTo>
                      <a:pt x="220973" y="5766"/>
                      <a:pt x="205599" y="32836"/>
                      <a:pt x="218133" y="42863"/>
                    </a:cubicBezTo>
                    <a:cubicBezTo>
                      <a:pt x="223244" y="46952"/>
                      <a:pt x="243728" y="47625"/>
                      <a:pt x="237183" y="47625"/>
                    </a:cubicBezTo>
                    <a:cubicBezTo>
                      <a:pt x="229088" y="47625"/>
                      <a:pt x="221308" y="44450"/>
                      <a:pt x="213370" y="42863"/>
                    </a:cubicBezTo>
                    <a:cubicBezTo>
                      <a:pt x="211783" y="47625"/>
                      <a:pt x="207021" y="52388"/>
                      <a:pt x="208608" y="57150"/>
                    </a:cubicBezTo>
                    <a:cubicBezTo>
                      <a:pt x="210738" y="63540"/>
                      <a:pt x="222895" y="64703"/>
                      <a:pt x="222895" y="71438"/>
                    </a:cubicBezTo>
                    <a:cubicBezTo>
                      <a:pt x="222895" y="76458"/>
                      <a:pt x="213499" y="75071"/>
                      <a:pt x="208608" y="76200"/>
                    </a:cubicBezTo>
                    <a:cubicBezTo>
                      <a:pt x="192833" y="79840"/>
                      <a:pt x="176858" y="82550"/>
                      <a:pt x="160983" y="85725"/>
                    </a:cubicBezTo>
                    <a:cubicBezTo>
                      <a:pt x="151488" y="99967"/>
                      <a:pt x="131618" y="114503"/>
                      <a:pt x="146695" y="133350"/>
                    </a:cubicBezTo>
                    <a:cubicBezTo>
                      <a:pt x="149831" y="137270"/>
                      <a:pt x="156493" y="135868"/>
                      <a:pt x="160983" y="138113"/>
                    </a:cubicBezTo>
                    <a:cubicBezTo>
                      <a:pt x="166102" y="140673"/>
                      <a:pt x="170508" y="144463"/>
                      <a:pt x="175270" y="147638"/>
                    </a:cubicBezTo>
                    <a:cubicBezTo>
                      <a:pt x="170508" y="150813"/>
                      <a:pt x="166102" y="154603"/>
                      <a:pt x="160983" y="157163"/>
                    </a:cubicBezTo>
                    <a:cubicBezTo>
                      <a:pt x="156493" y="159408"/>
                      <a:pt x="148283" y="157162"/>
                      <a:pt x="146695" y="161925"/>
                    </a:cubicBezTo>
                    <a:cubicBezTo>
                      <a:pt x="138649" y="186063"/>
                      <a:pt x="152332" y="186029"/>
                      <a:pt x="165745" y="190500"/>
                    </a:cubicBezTo>
                    <a:cubicBezTo>
                      <a:pt x="199083" y="179387"/>
                      <a:pt x="191145" y="171450"/>
                      <a:pt x="199083" y="195263"/>
                    </a:cubicBezTo>
                    <a:cubicBezTo>
                      <a:pt x="192733" y="196850"/>
                      <a:pt x="185144" y="195936"/>
                      <a:pt x="180033" y="200025"/>
                    </a:cubicBezTo>
                    <a:cubicBezTo>
                      <a:pt x="167173" y="210313"/>
                      <a:pt x="179653" y="220887"/>
                      <a:pt x="184795" y="228600"/>
                    </a:cubicBezTo>
                    <a:cubicBezTo>
                      <a:pt x="172760" y="264705"/>
                      <a:pt x="183302" y="251151"/>
                      <a:pt x="156220" y="271463"/>
                    </a:cubicBezTo>
                    <a:cubicBezTo>
                      <a:pt x="151458" y="285750"/>
                      <a:pt x="156220" y="309562"/>
                      <a:pt x="141933" y="314325"/>
                    </a:cubicBezTo>
                    <a:cubicBezTo>
                      <a:pt x="89817" y="331698"/>
                      <a:pt x="168759" y="303990"/>
                      <a:pt x="113358" y="328613"/>
                    </a:cubicBezTo>
                    <a:cubicBezTo>
                      <a:pt x="104183" y="332691"/>
                      <a:pt x="94308" y="334963"/>
                      <a:pt x="84783" y="338138"/>
                    </a:cubicBezTo>
                    <a:lnTo>
                      <a:pt x="56208" y="347663"/>
                    </a:lnTo>
                    <a:lnTo>
                      <a:pt x="41920" y="352425"/>
                    </a:lnTo>
                    <a:cubicBezTo>
                      <a:pt x="40333" y="363538"/>
                      <a:pt x="42178" y="375723"/>
                      <a:pt x="37158" y="385763"/>
                    </a:cubicBezTo>
                    <a:cubicBezTo>
                      <a:pt x="34913" y="390253"/>
                      <a:pt x="27484" y="388548"/>
                      <a:pt x="22870" y="390525"/>
                    </a:cubicBezTo>
                    <a:cubicBezTo>
                      <a:pt x="16344" y="393322"/>
                      <a:pt x="10170" y="396875"/>
                      <a:pt x="3820" y="400050"/>
                    </a:cubicBezTo>
                    <a:cubicBezTo>
                      <a:pt x="13340" y="447647"/>
                      <a:pt x="0" y="403845"/>
                      <a:pt x="22870" y="438150"/>
                    </a:cubicBezTo>
                    <a:cubicBezTo>
                      <a:pt x="41273" y="465755"/>
                      <a:pt x="9968" y="440661"/>
                      <a:pt x="41920" y="461963"/>
                    </a:cubicBezTo>
                    <a:cubicBezTo>
                      <a:pt x="45095" y="466725"/>
                      <a:pt x="47398" y="472203"/>
                      <a:pt x="51445" y="476250"/>
                    </a:cubicBezTo>
                    <a:cubicBezTo>
                      <a:pt x="57058" y="481863"/>
                      <a:pt x="63603" y="486600"/>
                      <a:pt x="70495" y="490538"/>
                    </a:cubicBezTo>
                    <a:cubicBezTo>
                      <a:pt x="74854" y="493029"/>
                      <a:pt x="79782" y="494865"/>
                      <a:pt x="84783" y="495300"/>
                    </a:cubicBezTo>
                    <a:cubicBezTo>
                      <a:pt x="116453" y="498054"/>
                      <a:pt x="148283" y="498475"/>
                      <a:pt x="180033" y="500063"/>
                    </a:cubicBezTo>
                    <a:cubicBezTo>
                      <a:pt x="178445" y="504825"/>
                      <a:pt x="178820" y="510800"/>
                      <a:pt x="175270" y="514350"/>
                    </a:cubicBezTo>
                    <a:cubicBezTo>
                      <a:pt x="170250" y="519370"/>
                      <a:pt x="162384" y="520353"/>
                      <a:pt x="156220" y="523875"/>
                    </a:cubicBezTo>
                    <a:cubicBezTo>
                      <a:pt x="151250" y="526715"/>
                      <a:pt x="146695" y="530225"/>
                      <a:pt x="141933" y="533400"/>
                    </a:cubicBezTo>
                    <a:cubicBezTo>
                      <a:pt x="137119" y="540622"/>
                      <a:pt x="127645" y="552118"/>
                      <a:pt x="127645" y="561975"/>
                    </a:cubicBezTo>
                    <a:cubicBezTo>
                      <a:pt x="127645" y="566995"/>
                      <a:pt x="130163" y="571773"/>
                      <a:pt x="132408" y="576263"/>
                    </a:cubicBezTo>
                    <a:cubicBezTo>
                      <a:pt x="134968" y="581382"/>
                      <a:pt x="138758" y="585788"/>
                      <a:pt x="141933" y="590550"/>
                    </a:cubicBezTo>
                    <a:cubicBezTo>
                      <a:pt x="154918" y="629511"/>
                      <a:pt x="154942" y="623777"/>
                      <a:pt x="141933" y="695325"/>
                    </a:cubicBezTo>
                    <a:cubicBezTo>
                      <a:pt x="140728" y="701952"/>
                      <a:pt x="132408" y="704850"/>
                      <a:pt x="127645" y="709613"/>
                    </a:cubicBezTo>
                    <a:cubicBezTo>
                      <a:pt x="118832" y="736054"/>
                      <a:pt x="118120" y="734554"/>
                      <a:pt x="118120" y="776288"/>
                    </a:cubicBezTo>
                    <a:cubicBezTo>
                      <a:pt x="118120" y="793822"/>
                      <a:pt x="117726" y="811916"/>
                      <a:pt x="122883" y="828675"/>
                    </a:cubicBezTo>
                    <a:cubicBezTo>
                      <a:pt x="124566" y="834146"/>
                      <a:pt x="132408" y="835025"/>
                      <a:pt x="137170" y="838200"/>
                    </a:cubicBezTo>
                    <a:cubicBezTo>
                      <a:pt x="152265" y="815559"/>
                      <a:pt x="148505" y="829343"/>
                      <a:pt x="137170" y="795338"/>
                    </a:cubicBezTo>
                    <a:lnTo>
                      <a:pt x="132408" y="781050"/>
                    </a:lnTo>
                    <a:cubicBezTo>
                      <a:pt x="137170" y="779463"/>
                      <a:pt x="141706" y="775734"/>
                      <a:pt x="146695" y="776288"/>
                    </a:cubicBezTo>
                    <a:cubicBezTo>
                      <a:pt x="156674" y="777397"/>
                      <a:pt x="165264" y="784979"/>
                      <a:pt x="175270" y="785813"/>
                    </a:cubicBezTo>
                    <a:lnTo>
                      <a:pt x="232420" y="790575"/>
                    </a:lnTo>
                    <a:cubicBezTo>
                      <a:pt x="234008" y="806450"/>
                      <a:pt x="225422" y="827419"/>
                      <a:pt x="237183" y="838200"/>
                    </a:cubicBezTo>
                    <a:cubicBezTo>
                      <a:pt x="275422" y="873253"/>
                      <a:pt x="305776" y="818656"/>
                      <a:pt x="280045" y="857250"/>
                    </a:cubicBezTo>
                    <a:cubicBezTo>
                      <a:pt x="278458" y="862013"/>
                      <a:pt x="279642" y="869047"/>
                      <a:pt x="275283" y="871538"/>
                    </a:cubicBezTo>
                    <a:cubicBezTo>
                      <a:pt x="266899" y="876329"/>
                      <a:pt x="256364" y="876300"/>
                      <a:pt x="246708" y="876300"/>
                    </a:cubicBezTo>
                    <a:cubicBezTo>
                      <a:pt x="229638" y="876300"/>
                      <a:pt x="210996" y="870944"/>
                      <a:pt x="194320" y="866775"/>
                    </a:cubicBezTo>
                    <a:cubicBezTo>
                      <a:pt x="183208" y="868363"/>
                      <a:pt x="170323" y="865311"/>
                      <a:pt x="160983" y="871538"/>
                    </a:cubicBezTo>
                    <a:cubicBezTo>
                      <a:pt x="156806" y="874323"/>
                      <a:pt x="163500" y="881335"/>
                      <a:pt x="165745" y="885825"/>
                    </a:cubicBezTo>
                    <a:cubicBezTo>
                      <a:pt x="168305" y="890945"/>
                      <a:pt x="172095" y="895350"/>
                      <a:pt x="175270" y="900113"/>
                    </a:cubicBezTo>
                    <a:cubicBezTo>
                      <a:pt x="176858" y="909638"/>
                      <a:pt x="173205" y="921860"/>
                      <a:pt x="180033" y="928688"/>
                    </a:cubicBezTo>
                    <a:cubicBezTo>
                      <a:pt x="184661" y="933316"/>
                      <a:pt x="195279" y="929251"/>
                      <a:pt x="199083" y="923925"/>
                    </a:cubicBezTo>
                    <a:cubicBezTo>
                      <a:pt x="204696" y="916067"/>
                      <a:pt x="202258" y="904875"/>
                      <a:pt x="203845" y="895350"/>
                    </a:cubicBezTo>
                    <a:cubicBezTo>
                      <a:pt x="208608" y="896938"/>
                      <a:pt x="213194" y="899215"/>
                      <a:pt x="218133" y="900113"/>
                    </a:cubicBezTo>
                    <a:cubicBezTo>
                      <a:pt x="228402" y="901980"/>
                      <a:pt x="290793" y="908715"/>
                      <a:pt x="299095" y="909638"/>
                    </a:cubicBezTo>
                    <a:cubicBezTo>
                      <a:pt x="342005" y="923941"/>
                      <a:pt x="322129" y="907850"/>
                      <a:pt x="332433" y="952500"/>
                    </a:cubicBezTo>
                    <a:cubicBezTo>
                      <a:pt x="334691" y="962283"/>
                      <a:pt x="341958" y="981075"/>
                      <a:pt x="341958" y="981075"/>
                    </a:cubicBezTo>
                    <a:cubicBezTo>
                      <a:pt x="348308" y="979488"/>
                      <a:pt x="355154" y="979240"/>
                      <a:pt x="361008" y="976313"/>
                    </a:cubicBezTo>
                    <a:cubicBezTo>
                      <a:pt x="426525" y="943555"/>
                      <a:pt x="364355" y="965674"/>
                      <a:pt x="403870" y="952500"/>
                    </a:cubicBezTo>
                    <a:cubicBezTo>
                      <a:pt x="413529" y="954915"/>
                      <a:pt x="427648" y="957928"/>
                      <a:pt x="437208" y="962025"/>
                    </a:cubicBezTo>
                    <a:cubicBezTo>
                      <a:pt x="443734" y="964822"/>
                      <a:pt x="449908" y="968375"/>
                      <a:pt x="456258" y="971550"/>
                    </a:cubicBezTo>
                    <a:cubicBezTo>
                      <a:pt x="463274" y="970849"/>
                      <a:pt x="503097" y="970399"/>
                      <a:pt x="518170" y="962025"/>
                    </a:cubicBezTo>
                    <a:cubicBezTo>
                      <a:pt x="528177" y="956465"/>
                      <a:pt x="546745" y="942975"/>
                      <a:pt x="546745" y="942975"/>
                    </a:cubicBezTo>
                    <a:cubicBezTo>
                      <a:pt x="554772" y="930935"/>
                      <a:pt x="558216" y="928484"/>
                      <a:pt x="561033" y="914400"/>
                    </a:cubicBezTo>
                    <a:cubicBezTo>
                      <a:pt x="563234" y="903393"/>
                      <a:pt x="559846" y="890582"/>
                      <a:pt x="565795" y="881063"/>
                    </a:cubicBezTo>
                    <a:cubicBezTo>
                      <a:pt x="569264" y="875512"/>
                      <a:pt x="578716" y="878598"/>
                      <a:pt x="584845" y="876300"/>
                    </a:cubicBezTo>
                    <a:cubicBezTo>
                      <a:pt x="629140" y="859689"/>
                      <a:pt x="574303" y="871707"/>
                      <a:pt x="632470" y="862013"/>
                    </a:cubicBezTo>
                    <a:cubicBezTo>
                      <a:pt x="637233" y="860425"/>
                      <a:pt x="641835" y="858235"/>
                      <a:pt x="646758" y="857250"/>
                    </a:cubicBezTo>
                    <a:cubicBezTo>
                      <a:pt x="665696" y="853462"/>
                      <a:pt x="703908" y="847725"/>
                      <a:pt x="703908" y="847725"/>
                    </a:cubicBezTo>
                    <a:cubicBezTo>
                      <a:pt x="708670" y="844550"/>
                      <a:pt x="716069" y="843514"/>
                      <a:pt x="718195" y="838200"/>
                    </a:cubicBezTo>
                    <a:cubicBezTo>
                      <a:pt x="723038" y="826093"/>
                      <a:pt x="704594" y="818020"/>
                      <a:pt x="699145" y="814388"/>
                    </a:cubicBezTo>
                    <a:cubicBezTo>
                      <a:pt x="719783" y="812800"/>
                      <a:pt x="740519" y="812192"/>
                      <a:pt x="761058" y="809625"/>
                    </a:cubicBezTo>
                    <a:cubicBezTo>
                      <a:pt x="766039" y="809002"/>
                      <a:pt x="770475" y="806081"/>
                      <a:pt x="775345" y="804863"/>
                    </a:cubicBezTo>
                    <a:cubicBezTo>
                      <a:pt x="783198" y="802900"/>
                      <a:pt x="791348" y="802230"/>
                      <a:pt x="799158" y="800100"/>
                    </a:cubicBezTo>
                    <a:cubicBezTo>
                      <a:pt x="808844" y="797458"/>
                      <a:pt x="827733" y="790575"/>
                      <a:pt x="827733" y="790575"/>
                    </a:cubicBezTo>
                    <a:cubicBezTo>
                      <a:pt x="830908" y="785813"/>
                      <a:pt x="836548" y="781967"/>
                      <a:pt x="837258" y="776288"/>
                    </a:cubicBezTo>
                    <a:cubicBezTo>
                      <a:pt x="837296" y="775981"/>
                      <a:pt x="829538" y="736132"/>
                      <a:pt x="827733" y="733425"/>
                    </a:cubicBezTo>
                    <a:cubicBezTo>
                      <a:pt x="824558" y="728662"/>
                      <a:pt x="818208" y="727075"/>
                      <a:pt x="813445" y="723900"/>
                    </a:cubicBezTo>
                    <a:cubicBezTo>
                      <a:pt x="811858" y="719138"/>
                      <a:pt x="806438" y="714103"/>
                      <a:pt x="808683" y="709613"/>
                    </a:cubicBezTo>
                    <a:cubicBezTo>
                      <a:pt x="810928" y="705123"/>
                      <a:pt x="818480" y="707095"/>
                      <a:pt x="822970" y="704850"/>
                    </a:cubicBezTo>
                    <a:cubicBezTo>
                      <a:pt x="828090" y="702290"/>
                      <a:pt x="832495" y="698500"/>
                      <a:pt x="837258" y="695325"/>
                    </a:cubicBezTo>
                    <a:cubicBezTo>
                      <a:pt x="838845" y="690563"/>
                      <a:pt x="842020" y="686058"/>
                      <a:pt x="842020" y="681038"/>
                    </a:cubicBezTo>
                    <a:cubicBezTo>
                      <a:pt x="842020" y="676018"/>
                      <a:pt x="838083" y="671702"/>
                      <a:pt x="837258" y="666750"/>
                    </a:cubicBezTo>
                    <a:cubicBezTo>
                      <a:pt x="836475" y="662052"/>
                      <a:pt x="828526" y="643731"/>
                      <a:pt x="822970" y="6381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2" name="Полилиния 171"/>
              <p:cNvSpPr/>
              <p:nvPr/>
            </p:nvSpPr>
            <p:spPr>
              <a:xfrm>
                <a:off x="3490427" y="3371139"/>
                <a:ext cx="1191750" cy="787391"/>
              </a:xfrm>
              <a:custGeom>
                <a:avLst/>
                <a:gdLst>
                  <a:gd name="connsiteX0" fmla="*/ 1411564 w 1423486"/>
                  <a:gd name="connsiteY0" fmla="*/ 633413 h 934628"/>
                  <a:gd name="connsiteX1" fmla="*/ 1387751 w 1423486"/>
                  <a:gd name="connsiteY1" fmla="*/ 528638 h 934628"/>
                  <a:gd name="connsiteX2" fmla="*/ 1382989 w 1423486"/>
                  <a:gd name="connsiteY2" fmla="*/ 471488 h 934628"/>
                  <a:gd name="connsiteX3" fmla="*/ 1392514 w 1423486"/>
                  <a:gd name="connsiteY3" fmla="*/ 442913 h 934628"/>
                  <a:gd name="connsiteX4" fmla="*/ 1359176 w 1423486"/>
                  <a:gd name="connsiteY4" fmla="*/ 423863 h 934628"/>
                  <a:gd name="connsiteX5" fmla="*/ 1354414 w 1423486"/>
                  <a:gd name="connsiteY5" fmla="*/ 409575 h 934628"/>
                  <a:gd name="connsiteX6" fmla="*/ 1359176 w 1423486"/>
                  <a:gd name="connsiteY6" fmla="*/ 390525 h 934628"/>
                  <a:gd name="connsiteX7" fmla="*/ 1363939 w 1423486"/>
                  <a:gd name="connsiteY7" fmla="*/ 376238 h 934628"/>
                  <a:gd name="connsiteX8" fmla="*/ 1349651 w 1423486"/>
                  <a:gd name="connsiteY8" fmla="*/ 366713 h 934628"/>
                  <a:gd name="connsiteX9" fmla="*/ 1321076 w 1423486"/>
                  <a:gd name="connsiteY9" fmla="*/ 357188 h 934628"/>
                  <a:gd name="connsiteX10" fmla="*/ 1306789 w 1423486"/>
                  <a:gd name="connsiteY10" fmla="*/ 342900 h 934628"/>
                  <a:gd name="connsiteX11" fmla="*/ 1335364 w 1423486"/>
                  <a:gd name="connsiteY11" fmla="*/ 314325 h 934628"/>
                  <a:gd name="connsiteX12" fmla="*/ 1368701 w 1423486"/>
                  <a:gd name="connsiteY12" fmla="*/ 304800 h 934628"/>
                  <a:gd name="connsiteX13" fmla="*/ 1363939 w 1423486"/>
                  <a:gd name="connsiteY13" fmla="*/ 228600 h 934628"/>
                  <a:gd name="connsiteX14" fmla="*/ 1359176 w 1423486"/>
                  <a:gd name="connsiteY14" fmla="*/ 214313 h 934628"/>
                  <a:gd name="connsiteX15" fmla="*/ 1325839 w 1423486"/>
                  <a:gd name="connsiteY15" fmla="*/ 209550 h 934628"/>
                  <a:gd name="connsiteX16" fmla="*/ 1335364 w 1423486"/>
                  <a:gd name="connsiteY16" fmla="*/ 180975 h 934628"/>
                  <a:gd name="connsiteX17" fmla="*/ 1340126 w 1423486"/>
                  <a:gd name="connsiteY17" fmla="*/ 166688 h 934628"/>
                  <a:gd name="connsiteX18" fmla="*/ 1306789 w 1423486"/>
                  <a:gd name="connsiteY18" fmla="*/ 123825 h 934628"/>
                  <a:gd name="connsiteX19" fmla="*/ 1292501 w 1423486"/>
                  <a:gd name="connsiteY19" fmla="*/ 114300 h 934628"/>
                  <a:gd name="connsiteX20" fmla="*/ 1263926 w 1423486"/>
                  <a:gd name="connsiteY20" fmla="*/ 90488 h 934628"/>
                  <a:gd name="connsiteX21" fmla="*/ 1235351 w 1423486"/>
                  <a:gd name="connsiteY21" fmla="*/ 80963 h 934628"/>
                  <a:gd name="connsiteX22" fmla="*/ 1221064 w 1423486"/>
                  <a:gd name="connsiteY22" fmla="*/ 76200 h 934628"/>
                  <a:gd name="connsiteX23" fmla="*/ 1206776 w 1423486"/>
                  <a:gd name="connsiteY23" fmla="*/ 71438 h 934628"/>
                  <a:gd name="connsiteX24" fmla="*/ 1192489 w 1423486"/>
                  <a:gd name="connsiteY24" fmla="*/ 66675 h 934628"/>
                  <a:gd name="connsiteX25" fmla="*/ 1168676 w 1423486"/>
                  <a:gd name="connsiteY25" fmla="*/ 61913 h 934628"/>
                  <a:gd name="connsiteX26" fmla="*/ 1154389 w 1423486"/>
                  <a:gd name="connsiteY26" fmla="*/ 57150 h 934628"/>
                  <a:gd name="connsiteX27" fmla="*/ 1125814 w 1423486"/>
                  <a:gd name="connsiteY27" fmla="*/ 52388 h 934628"/>
                  <a:gd name="connsiteX28" fmla="*/ 1116289 w 1423486"/>
                  <a:gd name="connsiteY28" fmla="*/ 38100 h 934628"/>
                  <a:gd name="connsiteX29" fmla="*/ 1111526 w 1423486"/>
                  <a:gd name="connsiteY29" fmla="*/ 23813 h 934628"/>
                  <a:gd name="connsiteX30" fmla="*/ 1092476 w 1423486"/>
                  <a:gd name="connsiteY30" fmla="*/ 19050 h 934628"/>
                  <a:gd name="connsiteX31" fmla="*/ 1016276 w 1423486"/>
                  <a:gd name="connsiteY31" fmla="*/ 23813 h 934628"/>
                  <a:gd name="connsiteX32" fmla="*/ 1011514 w 1423486"/>
                  <a:gd name="connsiteY32" fmla="*/ 9525 h 934628"/>
                  <a:gd name="connsiteX33" fmla="*/ 997226 w 1423486"/>
                  <a:gd name="connsiteY33" fmla="*/ 0 h 934628"/>
                  <a:gd name="connsiteX34" fmla="*/ 944839 w 1423486"/>
                  <a:gd name="connsiteY34" fmla="*/ 14288 h 934628"/>
                  <a:gd name="connsiteX35" fmla="*/ 935314 w 1423486"/>
                  <a:gd name="connsiteY35" fmla="*/ 28575 h 934628"/>
                  <a:gd name="connsiteX36" fmla="*/ 987701 w 1423486"/>
                  <a:gd name="connsiteY36" fmla="*/ 47625 h 934628"/>
                  <a:gd name="connsiteX37" fmla="*/ 1006751 w 1423486"/>
                  <a:gd name="connsiteY37" fmla="*/ 76200 h 934628"/>
                  <a:gd name="connsiteX38" fmla="*/ 1001989 w 1423486"/>
                  <a:gd name="connsiteY38" fmla="*/ 90488 h 934628"/>
                  <a:gd name="connsiteX39" fmla="*/ 973414 w 1423486"/>
                  <a:gd name="connsiteY39" fmla="*/ 95250 h 934628"/>
                  <a:gd name="connsiteX40" fmla="*/ 944839 w 1423486"/>
                  <a:gd name="connsiteY40" fmla="*/ 109538 h 934628"/>
                  <a:gd name="connsiteX41" fmla="*/ 930551 w 1423486"/>
                  <a:gd name="connsiteY41" fmla="*/ 114300 h 934628"/>
                  <a:gd name="connsiteX42" fmla="*/ 901976 w 1423486"/>
                  <a:gd name="connsiteY42" fmla="*/ 128588 h 934628"/>
                  <a:gd name="connsiteX43" fmla="*/ 868639 w 1423486"/>
                  <a:gd name="connsiteY43" fmla="*/ 142875 h 934628"/>
                  <a:gd name="connsiteX44" fmla="*/ 844826 w 1423486"/>
                  <a:gd name="connsiteY44" fmla="*/ 161925 h 934628"/>
                  <a:gd name="connsiteX45" fmla="*/ 816251 w 1423486"/>
                  <a:gd name="connsiteY45" fmla="*/ 180975 h 934628"/>
                  <a:gd name="connsiteX46" fmla="*/ 801964 w 1423486"/>
                  <a:gd name="connsiteY46" fmla="*/ 190500 h 934628"/>
                  <a:gd name="connsiteX47" fmla="*/ 787676 w 1423486"/>
                  <a:gd name="connsiteY47" fmla="*/ 195263 h 934628"/>
                  <a:gd name="connsiteX48" fmla="*/ 778151 w 1423486"/>
                  <a:gd name="connsiteY48" fmla="*/ 209550 h 934628"/>
                  <a:gd name="connsiteX49" fmla="*/ 768626 w 1423486"/>
                  <a:gd name="connsiteY49" fmla="*/ 238125 h 934628"/>
                  <a:gd name="connsiteX50" fmla="*/ 754339 w 1423486"/>
                  <a:gd name="connsiteY50" fmla="*/ 247650 h 934628"/>
                  <a:gd name="connsiteX51" fmla="*/ 725764 w 1423486"/>
                  <a:gd name="connsiteY51" fmla="*/ 257175 h 934628"/>
                  <a:gd name="connsiteX52" fmla="*/ 711476 w 1423486"/>
                  <a:gd name="connsiteY52" fmla="*/ 266700 h 934628"/>
                  <a:gd name="connsiteX53" fmla="*/ 701951 w 1423486"/>
                  <a:gd name="connsiteY53" fmla="*/ 280988 h 934628"/>
                  <a:gd name="connsiteX54" fmla="*/ 687664 w 1423486"/>
                  <a:gd name="connsiteY54" fmla="*/ 295275 h 934628"/>
                  <a:gd name="connsiteX55" fmla="*/ 682901 w 1423486"/>
                  <a:gd name="connsiteY55" fmla="*/ 309563 h 934628"/>
                  <a:gd name="connsiteX56" fmla="*/ 668614 w 1423486"/>
                  <a:gd name="connsiteY56" fmla="*/ 314325 h 934628"/>
                  <a:gd name="connsiteX57" fmla="*/ 625751 w 1423486"/>
                  <a:gd name="connsiteY57" fmla="*/ 309563 h 934628"/>
                  <a:gd name="connsiteX58" fmla="*/ 611464 w 1423486"/>
                  <a:gd name="connsiteY58" fmla="*/ 304800 h 934628"/>
                  <a:gd name="connsiteX59" fmla="*/ 597176 w 1423486"/>
                  <a:gd name="connsiteY59" fmla="*/ 295275 h 934628"/>
                  <a:gd name="connsiteX60" fmla="*/ 554314 w 1423486"/>
                  <a:gd name="connsiteY60" fmla="*/ 290513 h 934628"/>
                  <a:gd name="connsiteX61" fmla="*/ 540026 w 1423486"/>
                  <a:gd name="connsiteY61" fmla="*/ 285750 h 934628"/>
                  <a:gd name="connsiteX62" fmla="*/ 544789 w 1423486"/>
                  <a:gd name="connsiteY62" fmla="*/ 271463 h 934628"/>
                  <a:gd name="connsiteX63" fmla="*/ 540026 w 1423486"/>
                  <a:gd name="connsiteY63" fmla="*/ 233363 h 934628"/>
                  <a:gd name="connsiteX64" fmla="*/ 525739 w 1423486"/>
                  <a:gd name="connsiteY64" fmla="*/ 228600 h 934628"/>
                  <a:gd name="connsiteX65" fmla="*/ 501926 w 1423486"/>
                  <a:gd name="connsiteY65" fmla="*/ 223838 h 934628"/>
                  <a:gd name="connsiteX66" fmla="*/ 482876 w 1423486"/>
                  <a:gd name="connsiteY66" fmla="*/ 219075 h 934628"/>
                  <a:gd name="connsiteX67" fmla="*/ 459064 w 1423486"/>
                  <a:gd name="connsiteY67" fmla="*/ 223838 h 934628"/>
                  <a:gd name="connsiteX68" fmla="*/ 454301 w 1423486"/>
                  <a:gd name="connsiteY68" fmla="*/ 257175 h 934628"/>
                  <a:gd name="connsiteX69" fmla="*/ 440014 w 1423486"/>
                  <a:gd name="connsiteY69" fmla="*/ 285750 h 934628"/>
                  <a:gd name="connsiteX70" fmla="*/ 435251 w 1423486"/>
                  <a:gd name="connsiteY70" fmla="*/ 314325 h 934628"/>
                  <a:gd name="connsiteX71" fmla="*/ 420964 w 1423486"/>
                  <a:gd name="connsiteY71" fmla="*/ 319088 h 934628"/>
                  <a:gd name="connsiteX72" fmla="*/ 382864 w 1423486"/>
                  <a:gd name="connsiteY72" fmla="*/ 309563 h 934628"/>
                  <a:gd name="connsiteX73" fmla="*/ 349526 w 1423486"/>
                  <a:gd name="connsiteY73" fmla="*/ 300038 h 934628"/>
                  <a:gd name="connsiteX74" fmla="*/ 340001 w 1423486"/>
                  <a:gd name="connsiteY74" fmla="*/ 285750 h 934628"/>
                  <a:gd name="connsiteX75" fmla="*/ 301901 w 1423486"/>
                  <a:gd name="connsiteY75" fmla="*/ 280988 h 934628"/>
                  <a:gd name="connsiteX76" fmla="*/ 282851 w 1423486"/>
                  <a:gd name="connsiteY76" fmla="*/ 271463 h 934628"/>
                  <a:gd name="connsiteX77" fmla="*/ 254276 w 1423486"/>
                  <a:gd name="connsiteY77" fmla="*/ 276225 h 934628"/>
                  <a:gd name="connsiteX78" fmla="*/ 239989 w 1423486"/>
                  <a:gd name="connsiteY78" fmla="*/ 285750 h 934628"/>
                  <a:gd name="connsiteX79" fmla="*/ 225701 w 1423486"/>
                  <a:gd name="connsiteY79" fmla="*/ 290513 h 934628"/>
                  <a:gd name="connsiteX80" fmla="*/ 216176 w 1423486"/>
                  <a:gd name="connsiteY80" fmla="*/ 304800 h 934628"/>
                  <a:gd name="connsiteX81" fmla="*/ 211414 w 1423486"/>
                  <a:gd name="connsiteY81" fmla="*/ 319088 h 934628"/>
                  <a:gd name="connsiteX82" fmla="*/ 197126 w 1423486"/>
                  <a:gd name="connsiteY82" fmla="*/ 333375 h 934628"/>
                  <a:gd name="connsiteX83" fmla="*/ 187601 w 1423486"/>
                  <a:gd name="connsiteY83" fmla="*/ 347663 h 934628"/>
                  <a:gd name="connsiteX84" fmla="*/ 173314 w 1423486"/>
                  <a:gd name="connsiteY84" fmla="*/ 352425 h 934628"/>
                  <a:gd name="connsiteX85" fmla="*/ 120926 w 1423486"/>
                  <a:gd name="connsiteY85" fmla="*/ 342900 h 934628"/>
                  <a:gd name="connsiteX86" fmla="*/ 106639 w 1423486"/>
                  <a:gd name="connsiteY86" fmla="*/ 333375 h 934628"/>
                  <a:gd name="connsiteX87" fmla="*/ 6626 w 1423486"/>
                  <a:gd name="connsiteY87" fmla="*/ 338138 h 934628"/>
                  <a:gd name="connsiteX88" fmla="*/ 1864 w 1423486"/>
                  <a:gd name="connsiteY88" fmla="*/ 352425 h 934628"/>
                  <a:gd name="connsiteX89" fmla="*/ 30439 w 1423486"/>
                  <a:gd name="connsiteY89" fmla="*/ 366713 h 934628"/>
                  <a:gd name="connsiteX90" fmla="*/ 49489 w 1423486"/>
                  <a:gd name="connsiteY90" fmla="*/ 395288 h 934628"/>
                  <a:gd name="connsiteX91" fmla="*/ 78064 w 1423486"/>
                  <a:gd name="connsiteY91" fmla="*/ 419100 h 934628"/>
                  <a:gd name="connsiteX92" fmla="*/ 87589 w 1423486"/>
                  <a:gd name="connsiteY92" fmla="*/ 433388 h 934628"/>
                  <a:gd name="connsiteX93" fmla="*/ 111401 w 1423486"/>
                  <a:gd name="connsiteY93" fmla="*/ 476250 h 934628"/>
                  <a:gd name="connsiteX94" fmla="*/ 130451 w 1423486"/>
                  <a:gd name="connsiteY94" fmla="*/ 481013 h 934628"/>
                  <a:gd name="connsiteX95" fmla="*/ 149501 w 1423486"/>
                  <a:gd name="connsiteY95" fmla="*/ 490538 h 934628"/>
                  <a:gd name="connsiteX96" fmla="*/ 163789 w 1423486"/>
                  <a:gd name="connsiteY96" fmla="*/ 495300 h 934628"/>
                  <a:gd name="connsiteX97" fmla="*/ 178076 w 1423486"/>
                  <a:gd name="connsiteY97" fmla="*/ 514350 h 934628"/>
                  <a:gd name="connsiteX98" fmla="*/ 187601 w 1423486"/>
                  <a:gd name="connsiteY98" fmla="*/ 528638 h 934628"/>
                  <a:gd name="connsiteX99" fmla="*/ 182839 w 1423486"/>
                  <a:gd name="connsiteY99" fmla="*/ 557213 h 934628"/>
                  <a:gd name="connsiteX100" fmla="*/ 178076 w 1423486"/>
                  <a:gd name="connsiteY100" fmla="*/ 609600 h 934628"/>
                  <a:gd name="connsiteX101" fmla="*/ 163789 w 1423486"/>
                  <a:gd name="connsiteY101" fmla="*/ 619125 h 934628"/>
                  <a:gd name="connsiteX102" fmla="*/ 139976 w 1423486"/>
                  <a:gd name="connsiteY102" fmla="*/ 623888 h 934628"/>
                  <a:gd name="connsiteX103" fmla="*/ 120926 w 1423486"/>
                  <a:gd name="connsiteY103" fmla="*/ 628650 h 934628"/>
                  <a:gd name="connsiteX104" fmla="*/ 116164 w 1423486"/>
                  <a:gd name="connsiteY104" fmla="*/ 681038 h 934628"/>
                  <a:gd name="connsiteX105" fmla="*/ 135214 w 1423486"/>
                  <a:gd name="connsiteY105" fmla="*/ 709613 h 934628"/>
                  <a:gd name="connsiteX106" fmla="*/ 144739 w 1423486"/>
                  <a:gd name="connsiteY106" fmla="*/ 742950 h 934628"/>
                  <a:gd name="connsiteX107" fmla="*/ 154264 w 1423486"/>
                  <a:gd name="connsiteY107" fmla="*/ 757238 h 934628"/>
                  <a:gd name="connsiteX108" fmla="*/ 163789 w 1423486"/>
                  <a:gd name="connsiteY108" fmla="*/ 785813 h 934628"/>
                  <a:gd name="connsiteX109" fmla="*/ 168551 w 1423486"/>
                  <a:gd name="connsiteY109" fmla="*/ 800100 h 934628"/>
                  <a:gd name="connsiteX110" fmla="*/ 187601 w 1423486"/>
                  <a:gd name="connsiteY110" fmla="*/ 842963 h 934628"/>
                  <a:gd name="connsiteX111" fmla="*/ 192364 w 1423486"/>
                  <a:gd name="connsiteY111" fmla="*/ 857250 h 934628"/>
                  <a:gd name="connsiteX112" fmla="*/ 225701 w 1423486"/>
                  <a:gd name="connsiteY112" fmla="*/ 862013 h 934628"/>
                  <a:gd name="connsiteX113" fmla="*/ 268564 w 1423486"/>
                  <a:gd name="connsiteY113" fmla="*/ 866775 h 934628"/>
                  <a:gd name="connsiteX114" fmla="*/ 311426 w 1423486"/>
                  <a:gd name="connsiteY114" fmla="*/ 871538 h 934628"/>
                  <a:gd name="connsiteX115" fmla="*/ 325714 w 1423486"/>
                  <a:gd name="connsiteY115" fmla="*/ 876300 h 934628"/>
                  <a:gd name="connsiteX116" fmla="*/ 354289 w 1423486"/>
                  <a:gd name="connsiteY116" fmla="*/ 919163 h 934628"/>
                  <a:gd name="connsiteX117" fmla="*/ 397151 w 1423486"/>
                  <a:gd name="connsiteY117" fmla="*/ 914400 h 934628"/>
                  <a:gd name="connsiteX118" fmla="*/ 401914 w 1423486"/>
                  <a:gd name="connsiteY118" fmla="*/ 895350 h 934628"/>
                  <a:gd name="connsiteX119" fmla="*/ 406676 w 1423486"/>
                  <a:gd name="connsiteY119" fmla="*/ 842963 h 934628"/>
                  <a:gd name="connsiteX120" fmla="*/ 454301 w 1423486"/>
                  <a:gd name="connsiteY120" fmla="*/ 823913 h 934628"/>
                  <a:gd name="connsiteX121" fmla="*/ 468589 w 1423486"/>
                  <a:gd name="connsiteY121" fmla="*/ 814388 h 934628"/>
                  <a:gd name="connsiteX122" fmla="*/ 492401 w 1423486"/>
                  <a:gd name="connsiteY122" fmla="*/ 809625 h 934628"/>
                  <a:gd name="connsiteX123" fmla="*/ 516214 w 1423486"/>
                  <a:gd name="connsiteY123" fmla="*/ 800100 h 934628"/>
                  <a:gd name="connsiteX124" fmla="*/ 549551 w 1423486"/>
                  <a:gd name="connsiteY124" fmla="*/ 804863 h 934628"/>
                  <a:gd name="connsiteX125" fmla="*/ 587651 w 1423486"/>
                  <a:gd name="connsiteY125" fmla="*/ 814388 h 934628"/>
                  <a:gd name="connsiteX126" fmla="*/ 601939 w 1423486"/>
                  <a:gd name="connsiteY126" fmla="*/ 819150 h 934628"/>
                  <a:gd name="connsiteX127" fmla="*/ 606701 w 1423486"/>
                  <a:gd name="connsiteY127" fmla="*/ 833438 h 934628"/>
                  <a:gd name="connsiteX128" fmla="*/ 635276 w 1423486"/>
                  <a:gd name="connsiteY128" fmla="*/ 828675 h 934628"/>
                  <a:gd name="connsiteX129" fmla="*/ 678139 w 1423486"/>
                  <a:gd name="connsiteY129" fmla="*/ 814388 h 934628"/>
                  <a:gd name="connsiteX130" fmla="*/ 740051 w 1423486"/>
                  <a:gd name="connsiteY130" fmla="*/ 804863 h 934628"/>
                  <a:gd name="connsiteX131" fmla="*/ 754339 w 1423486"/>
                  <a:gd name="connsiteY131" fmla="*/ 800100 h 934628"/>
                  <a:gd name="connsiteX132" fmla="*/ 1049614 w 1423486"/>
                  <a:gd name="connsiteY132" fmla="*/ 800100 h 934628"/>
                  <a:gd name="connsiteX133" fmla="*/ 1068664 w 1423486"/>
                  <a:gd name="connsiteY133" fmla="*/ 842963 h 934628"/>
                  <a:gd name="connsiteX134" fmla="*/ 1082951 w 1423486"/>
                  <a:gd name="connsiteY134" fmla="*/ 852488 h 934628"/>
                  <a:gd name="connsiteX135" fmla="*/ 1102001 w 1423486"/>
                  <a:gd name="connsiteY135" fmla="*/ 857250 h 934628"/>
                  <a:gd name="connsiteX136" fmla="*/ 1149626 w 1423486"/>
                  <a:gd name="connsiteY136" fmla="*/ 852488 h 934628"/>
                  <a:gd name="connsiteX137" fmla="*/ 1178201 w 1423486"/>
                  <a:gd name="connsiteY137" fmla="*/ 838200 h 934628"/>
                  <a:gd name="connsiteX138" fmla="*/ 1192489 w 1423486"/>
                  <a:gd name="connsiteY138" fmla="*/ 833438 h 934628"/>
                  <a:gd name="connsiteX139" fmla="*/ 1202014 w 1423486"/>
                  <a:gd name="connsiteY139" fmla="*/ 819150 h 934628"/>
                  <a:gd name="connsiteX140" fmla="*/ 1211539 w 1423486"/>
                  <a:gd name="connsiteY140" fmla="*/ 790575 h 934628"/>
                  <a:gd name="connsiteX141" fmla="*/ 1225826 w 1423486"/>
                  <a:gd name="connsiteY141" fmla="*/ 781050 h 934628"/>
                  <a:gd name="connsiteX142" fmla="*/ 1263926 w 1423486"/>
                  <a:gd name="connsiteY142" fmla="*/ 747713 h 934628"/>
                  <a:gd name="connsiteX143" fmla="*/ 1278214 w 1423486"/>
                  <a:gd name="connsiteY143" fmla="*/ 742950 h 934628"/>
                  <a:gd name="connsiteX144" fmla="*/ 1321076 w 1423486"/>
                  <a:gd name="connsiteY144" fmla="*/ 714375 h 934628"/>
                  <a:gd name="connsiteX145" fmla="*/ 1335364 w 1423486"/>
                  <a:gd name="connsiteY145" fmla="*/ 704850 h 934628"/>
                  <a:gd name="connsiteX146" fmla="*/ 1349651 w 1423486"/>
                  <a:gd name="connsiteY146" fmla="*/ 695325 h 934628"/>
                  <a:gd name="connsiteX147" fmla="*/ 1378226 w 1423486"/>
                  <a:gd name="connsiteY147" fmla="*/ 685800 h 934628"/>
                  <a:gd name="connsiteX148" fmla="*/ 1397276 w 1423486"/>
                  <a:gd name="connsiteY148" fmla="*/ 666750 h 934628"/>
                  <a:gd name="connsiteX149" fmla="*/ 1411564 w 1423486"/>
                  <a:gd name="connsiteY149" fmla="*/ 661988 h 934628"/>
                  <a:gd name="connsiteX150" fmla="*/ 1411564 w 1423486"/>
                  <a:gd name="connsiteY150" fmla="*/ 633413 h 93462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</a:cxnLst>
                <a:rect l="l" t="t" r="r" b="b"/>
                <a:pathLst>
                  <a:path w="1423486" h="934628">
                    <a:moveTo>
                      <a:pt x="1411564" y="633413"/>
                    </a:moveTo>
                    <a:cubicBezTo>
                      <a:pt x="1407595" y="611188"/>
                      <a:pt x="1423486" y="564370"/>
                      <a:pt x="1387751" y="528638"/>
                    </a:cubicBezTo>
                    <a:cubicBezTo>
                      <a:pt x="1374067" y="501270"/>
                      <a:pt x="1374524" y="510990"/>
                      <a:pt x="1382989" y="471488"/>
                    </a:cubicBezTo>
                    <a:cubicBezTo>
                      <a:pt x="1385093" y="461671"/>
                      <a:pt x="1392514" y="442913"/>
                      <a:pt x="1392514" y="442913"/>
                    </a:cubicBezTo>
                    <a:cubicBezTo>
                      <a:pt x="1387827" y="440570"/>
                      <a:pt x="1363663" y="429472"/>
                      <a:pt x="1359176" y="423863"/>
                    </a:cubicBezTo>
                    <a:cubicBezTo>
                      <a:pt x="1356040" y="419943"/>
                      <a:pt x="1356001" y="414338"/>
                      <a:pt x="1354414" y="409575"/>
                    </a:cubicBezTo>
                    <a:cubicBezTo>
                      <a:pt x="1356001" y="403225"/>
                      <a:pt x="1357378" y="396819"/>
                      <a:pt x="1359176" y="390525"/>
                    </a:cubicBezTo>
                    <a:cubicBezTo>
                      <a:pt x="1360555" y="385698"/>
                      <a:pt x="1365803" y="380899"/>
                      <a:pt x="1363939" y="376238"/>
                    </a:cubicBezTo>
                    <a:cubicBezTo>
                      <a:pt x="1361813" y="370923"/>
                      <a:pt x="1354882" y="369038"/>
                      <a:pt x="1349651" y="366713"/>
                    </a:cubicBezTo>
                    <a:cubicBezTo>
                      <a:pt x="1340476" y="362635"/>
                      <a:pt x="1321076" y="357188"/>
                      <a:pt x="1321076" y="357188"/>
                    </a:cubicBezTo>
                    <a:cubicBezTo>
                      <a:pt x="1316314" y="352425"/>
                      <a:pt x="1308423" y="349434"/>
                      <a:pt x="1306789" y="342900"/>
                    </a:cubicBezTo>
                    <a:cubicBezTo>
                      <a:pt x="1299319" y="313018"/>
                      <a:pt x="1317434" y="318808"/>
                      <a:pt x="1335364" y="314325"/>
                    </a:cubicBezTo>
                    <a:cubicBezTo>
                      <a:pt x="1346576" y="311522"/>
                      <a:pt x="1357589" y="307975"/>
                      <a:pt x="1368701" y="304800"/>
                    </a:cubicBezTo>
                    <a:cubicBezTo>
                      <a:pt x="1367114" y="279400"/>
                      <a:pt x="1366603" y="253910"/>
                      <a:pt x="1363939" y="228600"/>
                    </a:cubicBezTo>
                    <a:cubicBezTo>
                      <a:pt x="1363413" y="223608"/>
                      <a:pt x="1363666" y="216558"/>
                      <a:pt x="1359176" y="214313"/>
                    </a:cubicBezTo>
                    <a:cubicBezTo>
                      <a:pt x="1349136" y="209293"/>
                      <a:pt x="1336951" y="211138"/>
                      <a:pt x="1325839" y="209550"/>
                    </a:cubicBezTo>
                    <a:lnTo>
                      <a:pt x="1335364" y="180975"/>
                    </a:lnTo>
                    <a:lnTo>
                      <a:pt x="1340126" y="166688"/>
                    </a:lnTo>
                    <a:cubicBezTo>
                      <a:pt x="1326854" y="146779"/>
                      <a:pt x="1323573" y="137812"/>
                      <a:pt x="1306789" y="123825"/>
                    </a:cubicBezTo>
                    <a:cubicBezTo>
                      <a:pt x="1302392" y="120161"/>
                      <a:pt x="1296898" y="117964"/>
                      <a:pt x="1292501" y="114300"/>
                    </a:cubicBezTo>
                    <a:cubicBezTo>
                      <a:pt x="1279682" y="103617"/>
                      <a:pt x="1279131" y="97246"/>
                      <a:pt x="1263926" y="90488"/>
                    </a:cubicBezTo>
                    <a:cubicBezTo>
                      <a:pt x="1254751" y="86410"/>
                      <a:pt x="1244876" y="84138"/>
                      <a:pt x="1235351" y="80963"/>
                    </a:cubicBezTo>
                    <a:lnTo>
                      <a:pt x="1221064" y="76200"/>
                    </a:lnTo>
                    <a:lnTo>
                      <a:pt x="1206776" y="71438"/>
                    </a:lnTo>
                    <a:cubicBezTo>
                      <a:pt x="1202014" y="69851"/>
                      <a:pt x="1197412" y="67659"/>
                      <a:pt x="1192489" y="66675"/>
                    </a:cubicBezTo>
                    <a:cubicBezTo>
                      <a:pt x="1184551" y="65088"/>
                      <a:pt x="1176529" y="63876"/>
                      <a:pt x="1168676" y="61913"/>
                    </a:cubicBezTo>
                    <a:cubicBezTo>
                      <a:pt x="1163806" y="60695"/>
                      <a:pt x="1159289" y="58239"/>
                      <a:pt x="1154389" y="57150"/>
                    </a:cubicBezTo>
                    <a:cubicBezTo>
                      <a:pt x="1144963" y="55055"/>
                      <a:pt x="1135339" y="53975"/>
                      <a:pt x="1125814" y="52388"/>
                    </a:cubicBezTo>
                    <a:cubicBezTo>
                      <a:pt x="1122639" y="47625"/>
                      <a:pt x="1118849" y="43220"/>
                      <a:pt x="1116289" y="38100"/>
                    </a:cubicBezTo>
                    <a:cubicBezTo>
                      <a:pt x="1114044" y="33610"/>
                      <a:pt x="1115446" y="26949"/>
                      <a:pt x="1111526" y="23813"/>
                    </a:cubicBezTo>
                    <a:cubicBezTo>
                      <a:pt x="1106415" y="19724"/>
                      <a:pt x="1098826" y="20638"/>
                      <a:pt x="1092476" y="19050"/>
                    </a:cubicBezTo>
                    <a:cubicBezTo>
                      <a:pt x="1062199" y="31161"/>
                      <a:pt x="1057044" y="37402"/>
                      <a:pt x="1016276" y="23813"/>
                    </a:cubicBezTo>
                    <a:cubicBezTo>
                      <a:pt x="1011513" y="22225"/>
                      <a:pt x="1014650" y="13445"/>
                      <a:pt x="1011514" y="9525"/>
                    </a:cubicBezTo>
                    <a:cubicBezTo>
                      <a:pt x="1007938" y="5055"/>
                      <a:pt x="1001989" y="3175"/>
                      <a:pt x="997226" y="0"/>
                    </a:cubicBezTo>
                    <a:cubicBezTo>
                      <a:pt x="979065" y="2595"/>
                      <a:pt x="959886" y="1749"/>
                      <a:pt x="944839" y="14288"/>
                    </a:cubicBezTo>
                    <a:cubicBezTo>
                      <a:pt x="940442" y="17952"/>
                      <a:pt x="938489" y="23813"/>
                      <a:pt x="935314" y="28575"/>
                    </a:cubicBezTo>
                    <a:cubicBezTo>
                      <a:pt x="961404" y="67712"/>
                      <a:pt x="917573" y="9864"/>
                      <a:pt x="987701" y="47625"/>
                    </a:cubicBezTo>
                    <a:cubicBezTo>
                      <a:pt x="997780" y="53052"/>
                      <a:pt x="1006751" y="76200"/>
                      <a:pt x="1006751" y="76200"/>
                    </a:cubicBezTo>
                    <a:cubicBezTo>
                      <a:pt x="1005164" y="80963"/>
                      <a:pt x="1006348" y="87997"/>
                      <a:pt x="1001989" y="90488"/>
                    </a:cubicBezTo>
                    <a:cubicBezTo>
                      <a:pt x="993605" y="95279"/>
                      <a:pt x="982840" y="93155"/>
                      <a:pt x="973414" y="95250"/>
                    </a:cubicBezTo>
                    <a:cubicBezTo>
                      <a:pt x="951866" y="100038"/>
                      <a:pt x="965390" y="99263"/>
                      <a:pt x="944839" y="109538"/>
                    </a:cubicBezTo>
                    <a:cubicBezTo>
                      <a:pt x="940349" y="111783"/>
                      <a:pt x="935314" y="112713"/>
                      <a:pt x="930551" y="114300"/>
                    </a:cubicBezTo>
                    <a:cubicBezTo>
                      <a:pt x="889608" y="141596"/>
                      <a:pt x="941410" y="108870"/>
                      <a:pt x="901976" y="128588"/>
                    </a:cubicBezTo>
                    <a:cubicBezTo>
                      <a:pt x="869089" y="145032"/>
                      <a:pt x="908284" y="132965"/>
                      <a:pt x="868639" y="142875"/>
                    </a:cubicBezTo>
                    <a:cubicBezTo>
                      <a:pt x="851039" y="169276"/>
                      <a:pt x="869184" y="148393"/>
                      <a:pt x="844826" y="161925"/>
                    </a:cubicBezTo>
                    <a:cubicBezTo>
                      <a:pt x="834819" y="167484"/>
                      <a:pt x="825776" y="174625"/>
                      <a:pt x="816251" y="180975"/>
                    </a:cubicBezTo>
                    <a:cubicBezTo>
                      <a:pt x="811489" y="184150"/>
                      <a:pt x="807394" y="188690"/>
                      <a:pt x="801964" y="190500"/>
                    </a:cubicBezTo>
                    <a:lnTo>
                      <a:pt x="787676" y="195263"/>
                    </a:lnTo>
                    <a:cubicBezTo>
                      <a:pt x="784501" y="200025"/>
                      <a:pt x="780476" y="204320"/>
                      <a:pt x="778151" y="209550"/>
                    </a:cubicBezTo>
                    <a:cubicBezTo>
                      <a:pt x="774073" y="218725"/>
                      <a:pt x="776980" y="232556"/>
                      <a:pt x="768626" y="238125"/>
                    </a:cubicBezTo>
                    <a:cubicBezTo>
                      <a:pt x="763864" y="241300"/>
                      <a:pt x="759569" y="245325"/>
                      <a:pt x="754339" y="247650"/>
                    </a:cubicBezTo>
                    <a:cubicBezTo>
                      <a:pt x="745164" y="251728"/>
                      <a:pt x="725764" y="257175"/>
                      <a:pt x="725764" y="257175"/>
                    </a:cubicBezTo>
                    <a:cubicBezTo>
                      <a:pt x="721001" y="260350"/>
                      <a:pt x="715523" y="262653"/>
                      <a:pt x="711476" y="266700"/>
                    </a:cubicBezTo>
                    <a:cubicBezTo>
                      <a:pt x="707429" y="270747"/>
                      <a:pt x="705615" y="276591"/>
                      <a:pt x="701951" y="280988"/>
                    </a:cubicBezTo>
                    <a:cubicBezTo>
                      <a:pt x="697639" y="286162"/>
                      <a:pt x="692426" y="290513"/>
                      <a:pt x="687664" y="295275"/>
                    </a:cubicBezTo>
                    <a:cubicBezTo>
                      <a:pt x="686076" y="300038"/>
                      <a:pt x="686451" y="306013"/>
                      <a:pt x="682901" y="309563"/>
                    </a:cubicBezTo>
                    <a:cubicBezTo>
                      <a:pt x="679351" y="313113"/>
                      <a:pt x="673634" y="314325"/>
                      <a:pt x="668614" y="314325"/>
                    </a:cubicBezTo>
                    <a:cubicBezTo>
                      <a:pt x="654238" y="314325"/>
                      <a:pt x="640039" y="311150"/>
                      <a:pt x="625751" y="309563"/>
                    </a:cubicBezTo>
                    <a:cubicBezTo>
                      <a:pt x="620989" y="307975"/>
                      <a:pt x="615954" y="307045"/>
                      <a:pt x="611464" y="304800"/>
                    </a:cubicBezTo>
                    <a:cubicBezTo>
                      <a:pt x="606344" y="302240"/>
                      <a:pt x="602729" y="296663"/>
                      <a:pt x="597176" y="295275"/>
                    </a:cubicBezTo>
                    <a:cubicBezTo>
                      <a:pt x="583230" y="291789"/>
                      <a:pt x="568601" y="292100"/>
                      <a:pt x="554314" y="290513"/>
                    </a:cubicBezTo>
                    <a:cubicBezTo>
                      <a:pt x="549551" y="288925"/>
                      <a:pt x="542271" y="290240"/>
                      <a:pt x="540026" y="285750"/>
                    </a:cubicBezTo>
                    <a:cubicBezTo>
                      <a:pt x="537781" y="281260"/>
                      <a:pt x="544789" y="276483"/>
                      <a:pt x="544789" y="271463"/>
                    </a:cubicBezTo>
                    <a:cubicBezTo>
                      <a:pt x="544789" y="258664"/>
                      <a:pt x="545224" y="245059"/>
                      <a:pt x="540026" y="233363"/>
                    </a:cubicBezTo>
                    <a:cubicBezTo>
                      <a:pt x="537987" y="228776"/>
                      <a:pt x="530609" y="229818"/>
                      <a:pt x="525739" y="228600"/>
                    </a:cubicBezTo>
                    <a:cubicBezTo>
                      <a:pt x="517886" y="226637"/>
                      <a:pt x="509828" y="225594"/>
                      <a:pt x="501926" y="223838"/>
                    </a:cubicBezTo>
                    <a:cubicBezTo>
                      <a:pt x="495536" y="222418"/>
                      <a:pt x="489226" y="220663"/>
                      <a:pt x="482876" y="219075"/>
                    </a:cubicBezTo>
                    <a:cubicBezTo>
                      <a:pt x="474939" y="220663"/>
                      <a:pt x="463921" y="217362"/>
                      <a:pt x="459064" y="223838"/>
                    </a:cubicBezTo>
                    <a:cubicBezTo>
                      <a:pt x="452329" y="232818"/>
                      <a:pt x="456502" y="246168"/>
                      <a:pt x="454301" y="257175"/>
                    </a:cubicBezTo>
                    <a:cubicBezTo>
                      <a:pt x="451484" y="271262"/>
                      <a:pt x="448043" y="273707"/>
                      <a:pt x="440014" y="285750"/>
                    </a:cubicBezTo>
                    <a:cubicBezTo>
                      <a:pt x="438426" y="295275"/>
                      <a:pt x="440042" y="305941"/>
                      <a:pt x="435251" y="314325"/>
                    </a:cubicBezTo>
                    <a:cubicBezTo>
                      <a:pt x="432760" y="318684"/>
                      <a:pt x="425984" y="319088"/>
                      <a:pt x="420964" y="319088"/>
                    </a:cubicBezTo>
                    <a:cubicBezTo>
                      <a:pt x="406445" y="319088"/>
                      <a:pt x="396015" y="313320"/>
                      <a:pt x="382864" y="309563"/>
                    </a:cubicBezTo>
                    <a:cubicBezTo>
                      <a:pt x="340995" y="297600"/>
                      <a:pt x="383790" y="311458"/>
                      <a:pt x="349526" y="300038"/>
                    </a:cubicBezTo>
                    <a:cubicBezTo>
                      <a:pt x="346351" y="295275"/>
                      <a:pt x="345316" y="287876"/>
                      <a:pt x="340001" y="285750"/>
                    </a:cubicBezTo>
                    <a:cubicBezTo>
                      <a:pt x="328118" y="280997"/>
                      <a:pt x="314318" y="284092"/>
                      <a:pt x="301901" y="280988"/>
                    </a:cubicBezTo>
                    <a:cubicBezTo>
                      <a:pt x="295013" y="279266"/>
                      <a:pt x="289201" y="274638"/>
                      <a:pt x="282851" y="271463"/>
                    </a:cubicBezTo>
                    <a:cubicBezTo>
                      <a:pt x="273326" y="273050"/>
                      <a:pt x="263437" y="273171"/>
                      <a:pt x="254276" y="276225"/>
                    </a:cubicBezTo>
                    <a:cubicBezTo>
                      <a:pt x="248846" y="278035"/>
                      <a:pt x="245108" y="283190"/>
                      <a:pt x="239989" y="285750"/>
                    </a:cubicBezTo>
                    <a:cubicBezTo>
                      <a:pt x="235499" y="287995"/>
                      <a:pt x="230464" y="288925"/>
                      <a:pt x="225701" y="290513"/>
                    </a:cubicBezTo>
                    <a:cubicBezTo>
                      <a:pt x="222526" y="295275"/>
                      <a:pt x="218736" y="299681"/>
                      <a:pt x="216176" y="304800"/>
                    </a:cubicBezTo>
                    <a:cubicBezTo>
                      <a:pt x="213931" y="309290"/>
                      <a:pt x="214199" y="314911"/>
                      <a:pt x="211414" y="319088"/>
                    </a:cubicBezTo>
                    <a:cubicBezTo>
                      <a:pt x="207678" y="324692"/>
                      <a:pt x="201438" y="328201"/>
                      <a:pt x="197126" y="333375"/>
                    </a:cubicBezTo>
                    <a:cubicBezTo>
                      <a:pt x="193462" y="337772"/>
                      <a:pt x="192071" y="344087"/>
                      <a:pt x="187601" y="347663"/>
                    </a:cubicBezTo>
                    <a:cubicBezTo>
                      <a:pt x="183681" y="350799"/>
                      <a:pt x="178076" y="350838"/>
                      <a:pt x="173314" y="352425"/>
                    </a:cubicBezTo>
                    <a:cubicBezTo>
                      <a:pt x="160176" y="350783"/>
                      <a:pt x="135611" y="350243"/>
                      <a:pt x="120926" y="342900"/>
                    </a:cubicBezTo>
                    <a:cubicBezTo>
                      <a:pt x="115807" y="340340"/>
                      <a:pt x="111401" y="336550"/>
                      <a:pt x="106639" y="333375"/>
                    </a:cubicBezTo>
                    <a:cubicBezTo>
                      <a:pt x="73301" y="334963"/>
                      <a:pt x="39463" y="332168"/>
                      <a:pt x="6626" y="338138"/>
                    </a:cubicBezTo>
                    <a:cubicBezTo>
                      <a:pt x="1687" y="339036"/>
                      <a:pt x="0" y="347764"/>
                      <a:pt x="1864" y="352425"/>
                    </a:cubicBezTo>
                    <a:cubicBezTo>
                      <a:pt x="4705" y="359527"/>
                      <a:pt x="24425" y="364708"/>
                      <a:pt x="30439" y="366713"/>
                    </a:cubicBezTo>
                    <a:cubicBezTo>
                      <a:pt x="36789" y="376238"/>
                      <a:pt x="39964" y="388938"/>
                      <a:pt x="49489" y="395288"/>
                    </a:cubicBezTo>
                    <a:cubicBezTo>
                      <a:pt x="63535" y="404652"/>
                      <a:pt x="66607" y="405351"/>
                      <a:pt x="78064" y="419100"/>
                    </a:cubicBezTo>
                    <a:cubicBezTo>
                      <a:pt x="81728" y="423497"/>
                      <a:pt x="84414" y="428625"/>
                      <a:pt x="87589" y="433388"/>
                    </a:cubicBezTo>
                    <a:cubicBezTo>
                      <a:pt x="91619" y="445479"/>
                      <a:pt x="99490" y="473272"/>
                      <a:pt x="111401" y="476250"/>
                    </a:cubicBezTo>
                    <a:cubicBezTo>
                      <a:pt x="117751" y="477838"/>
                      <a:pt x="124322" y="478715"/>
                      <a:pt x="130451" y="481013"/>
                    </a:cubicBezTo>
                    <a:cubicBezTo>
                      <a:pt x="137098" y="483506"/>
                      <a:pt x="142975" y="487741"/>
                      <a:pt x="149501" y="490538"/>
                    </a:cubicBezTo>
                    <a:cubicBezTo>
                      <a:pt x="154115" y="492515"/>
                      <a:pt x="159026" y="493713"/>
                      <a:pt x="163789" y="495300"/>
                    </a:cubicBezTo>
                    <a:cubicBezTo>
                      <a:pt x="168551" y="501650"/>
                      <a:pt x="173463" y="507891"/>
                      <a:pt x="178076" y="514350"/>
                    </a:cubicBezTo>
                    <a:cubicBezTo>
                      <a:pt x="181403" y="519008"/>
                      <a:pt x="186969" y="522949"/>
                      <a:pt x="187601" y="528638"/>
                    </a:cubicBezTo>
                    <a:cubicBezTo>
                      <a:pt x="188667" y="538235"/>
                      <a:pt x="183967" y="547623"/>
                      <a:pt x="182839" y="557213"/>
                    </a:cubicBezTo>
                    <a:cubicBezTo>
                      <a:pt x="180790" y="574627"/>
                      <a:pt x="183233" y="592841"/>
                      <a:pt x="178076" y="609600"/>
                    </a:cubicBezTo>
                    <a:cubicBezTo>
                      <a:pt x="176393" y="615071"/>
                      <a:pt x="169148" y="617115"/>
                      <a:pt x="163789" y="619125"/>
                    </a:cubicBezTo>
                    <a:cubicBezTo>
                      <a:pt x="156210" y="621967"/>
                      <a:pt x="147878" y="622132"/>
                      <a:pt x="139976" y="623888"/>
                    </a:cubicBezTo>
                    <a:cubicBezTo>
                      <a:pt x="133586" y="625308"/>
                      <a:pt x="127276" y="627063"/>
                      <a:pt x="120926" y="628650"/>
                    </a:cubicBezTo>
                    <a:cubicBezTo>
                      <a:pt x="109869" y="650764"/>
                      <a:pt x="104881" y="651703"/>
                      <a:pt x="116164" y="681038"/>
                    </a:cubicBezTo>
                    <a:cubicBezTo>
                      <a:pt x="120274" y="691723"/>
                      <a:pt x="135214" y="709613"/>
                      <a:pt x="135214" y="709613"/>
                    </a:cubicBezTo>
                    <a:cubicBezTo>
                      <a:pt x="136741" y="715723"/>
                      <a:pt x="141320" y="736113"/>
                      <a:pt x="144739" y="742950"/>
                    </a:cubicBezTo>
                    <a:cubicBezTo>
                      <a:pt x="147299" y="748070"/>
                      <a:pt x="151089" y="752475"/>
                      <a:pt x="154264" y="757238"/>
                    </a:cubicBezTo>
                    <a:lnTo>
                      <a:pt x="163789" y="785813"/>
                    </a:lnTo>
                    <a:cubicBezTo>
                      <a:pt x="165376" y="790575"/>
                      <a:pt x="165767" y="795923"/>
                      <a:pt x="168551" y="800100"/>
                    </a:cubicBezTo>
                    <a:cubicBezTo>
                      <a:pt x="183646" y="822743"/>
                      <a:pt x="176265" y="808956"/>
                      <a:pt x="187601" y="842963"/>
                    </a:cubicBezTo>
                    <a:cubicBezTo>
                      <a:pt x="189189" y="847725"/>
                      <a:pt x="187394" y="856540"/>
                      <a:pt x="192364" y="857250"/>
                    </a:cubicBezTo>
                    <a:lnTo>
                      <a:pt x="225701" y="862013"/>
                    </a:lnTo>
                    <a:cubicBezTo>
                      <a:pt x="259039" y="873126"/>
                      <a:pt x="244751" y="874713"/>
                      <a:pt x="268564" y="866775"/>
                    </a:cubicBezTo>
                    <a:cubicBezTo>
                      <a:pt x="282851" y="868363"/>
                      <a:pt x="297246" y="869175"/>
                      <a:pt x="311426" y="871538"/>
                    </a:cubicBezTo>
                    <a:cubicBezTo>
                      <a:pt x="316378" y="872363"/>
                      <a:pt x="322796" y="872215"/>
                      <a:pt x="325714" y="876300"/>
                    </a:cubicBezTo>
                    <a:cubicBezTo>
                      <a:pt x="367378" y="934628"/>
                      <a:pt x="303783" y="881282"/>
                      <a:pt x="354289" y="919163"/>
                    </a:cubicBezTo>
                    <a:cubicBezTo>
                      <a:pt x="368576" y="917575"/>
                      <a:pt x="384293" y="920829"/>
                      <a:pt x="397151" y="914400"/>
                    </a:cubicBezTo>
                    <a:cubicBezTo>
                      <a:pt x="403005" y="911473"/>
                      <a:pt x="401049" y="901838"/>
                      <a:pt x="401914" y="895350"/>
                    </a:cubicBezTo>
                    <a:cubicBezTo>
                      <a:pt x="404231" y="877969"/>
                      <a:pt x="401859" y="859823"/>
                      <a:pt x="406676" y="842963"/>
                    </a:cubicBezTo>
                    <a:cubicBezTo>
                      <a:pt x="412351" y="823102"/>
                      <a:pt x="441879" y="825687"/>
                      <a:pt x="454301" y="823913"/>
                    </a:cubicBezTo>
                    <a:cubicBezTo>
                      <a:pt x="459064" y="820738"/>
                      <a:pt x="463230" y="816398"/>
                      <a:pt x="468589" y="814388"/>
                    </a:cubicBezTo>
                    <a:cubicBezTo>
                      <a:pt x="476168" y="811546"/>
                      <a:pt x="484648" y="811951"/>
                      <a:pt x="492401" y="809625"/>
                    </a:cubicBezTo>
                    <a:cubicBezTo>
                      <a:pt x="500590" y="807168"/>
                      <a:pt x="508276" y="803275"/>
                      <a:pt x="516214" y="800100"/>
                    </a:cubicBezTo>
                    <a:cubicBezTo>
                      <a:pt x="527326" y="801688"/>
                      <a:pt x="539293" y="800304"/>
                      <a:pt x="549551" y="804863"/>
                    </a:cubicBezTo>
                    <a:cubicBezTo>
                      <a:pt x="590136" y="822901"/>
                      <a:pt x="510066" y="827317"/>
                      <a:pt x="587651" y="814388"/>
                    </a:cubicBezTo>
                    <a:cubicBezTo>
                      <a:pt x="592414" y="815975"/>
                      <a:pt x="598389" y="815600"/>
                      <a:pt x="601939" y="819150"/>
                    </a:cubicBezTo>
                    <a:cubicBezTo>
                      <a:pt x="605489" y="822700"/>
                      <a:pt x="601874" y="832059"/>
                      <a:pt x="606701" y="833438"/>
                    </a:cubicBezTo>
                    <a:cubicBezTo>
                      <a:pt x="615986" y="836091"/>
                      <a:pt x="625807" y="830569"/>
                      <a:pt x="635276" y="828675"/>
                    </a:cubicBezTo>
                    <a:cubicBezTo>
                      <a:pt x="671835" y="821363"/>
                      <a:pt x="636213" y="826966"/>
                      <a:pt x="678139" y="814388"/>
                    </a:cubicBezTo>
                    <a:cubicBezTo>
                      <a:pt x="693729" y="809711"/>
                      <a:pt x="726764" y="806524"/>
                      <a:pt x="740051" y="804863"/>
                    </a:cubicBezTo>
                    <a:cubicBezTo>
                      <a:pt x="744814" y="803275"/>
                      <a:pt x="749332" y="800471"/>
                      <a:pt x="754339" y="800100"/>
                    </a:cubicBezTo>
                    <a:cubicBezTo>
                      <a:pt x="872562" y="791343"/>
                      <a:pt x="919726" y="796682"/>
                      <a:pt x="1049614" y="800100"/>
                    </a:cubicBezTo>
                    <a:cubicBezTo>
                      <a:pt x="1054330" y="814247"/>
                      <a:pt x="1057344" y="831642"/>
                      <a:pt x="1068664" y="842963"/>
                    </a:cubicBezTo>
                    <a:cubicBezTo>
                      <a:pt x="1072711" y="847010"/>
                      <a:pt x="1077690" y="850233"/>
                      <a:pt x="1082951" y="852488"/>
                    </a:cubicBezTo>
                    <a:cubicBezTo>
                      <a:pt x="1088967" y="855066"/>
                      <a:pt x="1095651" y="855663"/>
                      <a:pt x="1102001" y="857250"/>
                    </a:cubicBezTo>
                    <a:cubicBezTo>
                      <a:pt x="1117876" y="855663"/>
                      <a:pt x="1133857" y="854914"/>
                      <a:pt x="1149626" y="852488"/>
                    </a:cubicBezTo>
                    <a:cubicBezTo>
                      <a:pt x="1166918" y="849828"/>
                      <a:pt x="1162503" y="846049"/>
                      <a:pt x="1178201" y="838200"/>
                    </a:cubicBezTo>
                    <a:cubicBezTo>
                      <a:pt x="1182691" y="835955"/>
                      <a:pt x="1187726" y="835025"/>
                      <a:pt x="1192489" y="833438"/>
                    </a:cubicBezTo>
                    <a:cubicBezTo>
                      <a:pt x="1195664" y="828675"/>
                      <a:pt x="1199689" y="824381"/>
                      <a:pt x="1202014" y="819150"/>
                    </a:cubicBezTo>
                    <a:cubicBezTo>
                      <a:pt x="1206092" y="809975"/>
                      <a:pt x="1203185" y="796144"/>
                      <a:pt x="1211539" y="790575"/>
                    </a:cubicBezTo>
                    <a:lnTo>
                      <a:pt x="1225826" y="781050"/>
                    </a:lnTo>
                    <a:cubicBezTo>
                      <a:pt x="1236939" y="764381"/>
                      <a:pt x="1240114" y="755651"/>
                      <a:pt x="1263926" y="747713"/>
                    </a:cubicBezTo>
                    <a:cubicBezTo>
                      <a:pt x="1268689" y="746125"/>
                      <a:pt x="1273825" y="745388"/>
                      <a:pt x="1278214" y="742950"/>
                    </a:cubicBezTo>
                    <a:cubicBezTo>
                      <a:pt x="1278224" y="742944"/>
                      <a:pt x="1313927" y="719141"/>
                      <a:pt x="1321076" y="714375"/>
                    </a:cubicBezTo>
                    <a:lnTo>
                      <a:pt x="1335364" y="704850"/>
                    </a:lnTo>
                    <a:cubicBezTo>
                      <a:pt x="1340126" y="701675"/>
                      <a:pt x="1344221" y="697135"/>
                      <a:pt x="1349651" y="695325"/>
                    </a:cubicBezTo>
                    <a:lnTo>
                      <a:pt x="1378226" y="685800"/>
                    </a:lnTo>
                    <a:cubicBezTo>
                      <a:pt x="1384576" y="679450"/>
                      <a:pt x="1389968" y="671970"/>
                      <a:pt x="1397276" y="666750"/>
                    </a:cubicBezTo>
                    <a:cubicBezTo>
                      <a:pt x="1401361" y="663832"/>
                      <a:pt x="1407387" y="664773"/>
                      <a:pt x="1411564" y="661988"/>
                    </a:cubicBezTo>
                    <a:cubicBezTo>
                      <a:pt x="1417168" y="658252"/>
                      <a:pt x="1415533" y="655638"/>
                      <a:pt x="1411564" y="6334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3" name="Прямоугольник 172"/>
              <p:cNvSpPr/>
              <p:nvPr/>
            </p:nvSpPr>
            <p:spPr>
              <a:xfrm>
                <a:off x="4142512" y="4106348"/>
                <a:ext cx="71584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Чистополь</a:t>
                </a:r>
              </a:p>
            </p:txBody>
          </p:sp>
          <p:sp>
            <p:nvSpPr>
              <p:cNvPr id="175" name="Прямоугольник 174"/>
              <p:cNvSpPr/>
              <p:nvPr/>
            </p:nvSpPr>
            <p:spPr>
              <a:xfrm>
                <a:off x="3659734" y="3735763"/>
                <a:ext cx="843902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Рыбная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Слобода</a:t>
                </a:r>
              </a:p>
            </p:txBody>
          </p:sp>
          <p:sp>
            <p:nvSpPr>
              <p:cNvPr id="176" name="Полилиния 175"/>
              <p:cNvSpPr/>
              <p:nvPr/>
            </p:nvSpPr>
            <p:spPr>
              <a:xfrm>
                <a:off x="6274832" y="3864876"/>
                <a:ext cx="635268" cy="886935"/>
              </a:xfrm>
              <a:custGeom>
                <a:avLst/>
                <a:gdLst>
                  <a:gd name="connsiteX0" fmla="*/ 466688 w 759581"/>
                  <a:gd name="connsiteY0" fmla="*/ 1052757 h 1053551"/>
                  <a:gd name="connsiteX1" fmla="*/ 454781 w 759581"/>
                  <a:gd name="connsiteY1" fmla="*/ 1050376 h 1053551"/>
                  <a:gd name="connsiteX2" fmla="*/ 447638 w 759581"/>
                  <a:gd name="connsiteY2" fmla="*/ 1047995 h 1053551"/>
                  <a:gd name="connsiteX3" fmla="*/ 430969 w 759581"/>
                  <a:gd name="connsiteY3" fmla="*/ 1045613 h 1053551"/>
                  <a:gd name="connsiteX4" fmla="*/ 416681 w 759581"/>
                  <a:gd name="connsiteY4" fmla="*/ 1040851 h 1053551"/>
                  <a:gd name="connsiteX5" fmla="*/ 378581 w 759581"/>
                  <a:gd name="connsiteY5" fmla="*/ 1033707 h 1053551"/>
                  <a:gd name="connsiteX6" fmla="*/ 350006 w 759581"/>
                  <a:gd name="connsiteY6" fmla="*/ 1031326 h 1053551"/>
                  <a:gd name="connsiteX7" fmla="*/ 342863 w 759581"/>
                  <a:gd name="connsiteY7" fmla="*/ 1028945 h 1053551"/>
                  <a:gd name="connsiteX8" fmla="*/ 335719 w 759581"/>
                  <a:gd name="connsiteY8" fmla="*/ 1000370 h 1053551"/>
                  <a:gd name="connsiteX9" fmla="*/ 316669 w 759581"/>
                  <a:gd name="connsiteY9" fmla="*/ 981320 h 1053551"/>
                  <a:gd name="connsiteX10" fmla="*/ 309525 w 759581"/>
                  <a:gd name="connsiteY10" fmla="*/ 976557 h 1053551"/>
                  <a:gd name="connsiteX11" fmla="*/ 304763 w 759581"/>
                  <a:gd name="connsiteY11" fmla="*/ 969413 h 1053551"/>
                  <a:gd name="connsiteX12" fmla="*/ 302381 w 759581"/>
                  <a:gd name="connsiteY12" fmla="*/ 957507 h 1053551"/>
                  <a:gd name="connsiteX13" fmla="*/ 292856 w 759581"/>
                  <a:gd name="connsiteY13" fmla="*/ 936076 h 1053551"/>
                  <a:gd name="connsiteX14" fmla="*/ 285713 w 759581"/>
                  <a:gd name="connsiteY14" fmla="*/ 917026 h 1053551"/>
                  <a:gd name="connsiteX15" fmla="*/ 280950 w 759581"/>
                  <a:gd name="connsiteY15" fmla="*/ 900357 h 1053551"/>
                  <a:gd name="connsiteX16" fmla="*/ 273806 w 759581"/>
                  <a:gd name="connsiteY16" fmla="*/ 893213 h 1053551"/>
                  <a:gd name="connsiteX17" fmla="*/ 245231 w 759581"/>
                  <a:gd name="connsiteY17" fmla="*/ 895595 h 1053551"/>
                  <a:gd name="connsiteX18" fmla="*/ 238088 w 759581"/>
                  <a:gd name="connsiteY18" fmla="*/ 909882 h 1053551"/>
                  <a:gd name="connsiteX19" fmla="*/ 221419 w 759581"/>
                  <a:gd name="connsiteY19" fmla="*/ 921788 h 1053551"/>
                  <a:gd name="connsiteX20" fmla="*/ 214275 w 759581"/>
                  <a:gd name="connsiteY20" fmla="*/ 926551 h 1053551"/>
                  <a:gd name="connsiteX21" fmla="*/ 199988 w 759581"/>
                  <a:gd name="connsiteY21" fmla="*/ 921788 h 1053551"/>
                  <a:gd name="connsiteX22" fmla="*/ 192844 w 759581"/>
                  <a:gd name="connsiteY22" fmla="*/ 917026 h 1053551"/>
                  <a:gd name="connsiteX23" fmla="*/ 169031 w 759581"/>
                  <a:gd name="connsiteY23" fmla="*/ 909882 h 1053551"/>
                  <a:gd name="connsiteX24" fmla="*/ 157125 w 759581"/>
                  <a:gd name="connsiteY24" fmla="*/ 905120 h 1053551"/>
                  <a:gd name="connsiteX25" fmla="*/ 147600 w 759581"/>
                  <a:gd name="connsiteY25" fmla="*/ 902738 h 1053551"/>
                  <a:gd name="connsiteX26" fmla="*/ 123788 w 759581"/>
                  <a:gd name="connsiteY26" fmla="*/ 895595 h 1053551"/>
                  <a:gd name="connsiteX27" fmla="*/ 116644 w 759581"/>
                  <a:gd name="connsiteY27" fmla="*/ 888451 h 1053551"/>
                  <a:gd name="connsiteX28" fmla="*/ 114263 w 759581"/>
                  <a:gd name="connsiteY28" fmla="*/ 881307 h 1053551"/>
                  <a:gd name="connsiteX29" fmla="*/ 109500 w 759581"/>
                  <a:gd name="connsiteY29" fmla="*/ 874163 h 1053551"/>
                  <a:gd name="connsiteX30" fmla="*/ 104738 w 759581"/>
                  <a:gd name="connsiteY30" fmla="*/ 859876 h 1053551"/>
                  <a:gd name="connsiteX31" fmla="*/ 88069 w 759581"/>
                  <a:gd name="connsiteY31" fmla="*/ 855113 h 1053551"/>
                  <a:gd name="connsiteX32" fmla="*/ 80925 w 759581"/>
                  <a:gd name="connsiteY32" fmla="*/ 850351 h 1053551"/>
                  <a:gd name="connsiteX33" fmla="*/ 78544 w 759581"/>
                  <a:gd name="connsiteY33" fmla="*/ 843207 h 1053551"/>
                  <a:gd name="connsiteX34" fmla="*/ 66638 w 759581"/>
                  <a:gd name="connsiteY34" fmla="*/ 826538 h 1053551"/>
                  <a:gd name="connsiteX35" fmla="*/ 61875 w 759581"/>
                  <a:gd name="connsiteY35" fmla="*/ 812251 h 1053551"/>
                  <a:gd name="connsiteX36" fmla="*/ 54731 w 759581"/>
                  <a:gd name="connsiteY36" fmla="*/ 797963 h 1053551"/>
                  <a:gd name="connsiteX37" fmla="*/ 52350 w 759581"/>
                  <a:gd name="connsiteY37" fmla="*/ 733670 h 1053551"/>
                  <a:gd name="connsiteX38" fmla="*/ 47588 w 759581"/>
                  <a:gd name="connsiteY38" fmla="*/ 724145 h 1053551"/>
                  <a:gd name="connsiteX39" fmla="*/ 59494 w 759581"/>
                  <a:gd name="connsiteY39" fmla="*/ 714620 h 1053551"/>
                  <a:gd name="connsiteX40" fmla="*/ 69019 w 759581"/>
                  <a:gd name="connsiteY40" fmla="*/ 709857 h 1053551"/>
                  <a:gd name="connsiteX41" fmla="*/ 76163 w 759581"/>
                  <a:gd name="connsiteY41" fmla="*/ 695570 h 1053551"/>
                  <a:gd name="connsiteX42" fmla="*/ 80925 w 759581"/>
                  <a:gd name="connsiteY42" fmla="*/ 674138 h 1053551"/>
                  <a:gd name="connsiteX43" fmla="*/ 83306 w 759581"/>
                  <a:gd name="connsiteY43" fmla="*/ 666995 h 1053551"/>
                  <a:gd name="connsiteX44" fmla="*/ 90450 w 759581"/>
                  <a:gd name="connsiteY44" fmla="*/ 614607 h 1053551"/>
                  <a:gd name="connsiteX45" fmla="*/ 95213 w 759581"/>
                  <a:gd name="connsiteY45" fmla="*/ 588413 h 1053551"/>
                  <a:gd name="connsiteX46" fmla="*/ 88069 w 759581"/>
                  <a:gd name="connsiteY46" fmla="*/ 562220 h 1053551"/>
                  <a:gd name="connsiteX47" fmla="*/ 83306 w 759581"/>
                  <a:gd name="connsiteY47" fmla="*/ 545551 h 1053551"/>
                  <a:gd name="connsiteX48" fmla="*/ 73781 w 759581"/>
                  <a:gd name="connsiteY48" fmla="*/ 531263 h 1053551"/>
                  <a:gd name="connsiteX49" fmla="*/ 69019 w 759581"/>
                  <a:gd name="connsiteY49" fmla="*/ 514595 h 1053551"/>
                  <a:gd name="connsiteX50" fmla="*/ 59494 w 759581"/>
                  <a:gd name="connsiteY50" fmla="*/ 500307 h 1053551"/>
                  <a:gd name="connsiteX51" fmla="*/ 54731 w 759581"/>
                  <a:gd name="connsiteY51" fmla="*/ 493163 h 1053551"/>
                  <a:gd name="connsiteX52" fmla="*/ 45206 w 759581"/>
                  <a:gd name="connsiteY52" fmla="*/ 481257 h 1053551"/>
                  <a:gd name="connsiteX53" fmla="*/ 33300 w 759581"/>
                  <a:gd name="connsiteY53" fmla="*/ 469351 h 1053551"/>
                  <a:gd name="connsiteX54" fmla="*/ 21394 w 759581"/>
                  <a:gd name="connsiteY54" fmla="*/ 452682 h 1053551"/>
                  <a:gd name="connsiteX55" fmla="*/ 19013 w 759581"/>
                  <a:gd name="connsiteY55" fmla="*/ 445538 h 1053551"/>
                  <a:gd name="connsiteX56" fmla="*/ 11869 w 759581"/>
                  <a:gd name="connsiteY56" fmla="*/ 438395 h 1053551"/>
                  <a:gd name="connsiteX57" fmla="*/ 7106 w 759581"/>
                  <a:gd name="connsiteY57" fmla="*/ 431251 h 1053551"/>
                  <a:gd name="connsiteX58" fmla="*/ 14250 w 759581"/>
                  <a:gd name="connsiteY58" fmla="*/ 371720 h 1053551"/>
                  <a:gd name="connsiteX59" fmla="*/ 21394 w 759581"/>
                  <a:gd name="connsiteY59" fmla="*/ 364576 h 1053551"/>
                  <a:gd name="connsiteX60" fmla="*/ 30919 w 759581"/>
                  <a:gd name="connsiteY60" fmla="*/ 350288 h 1053551"/>
                  <a:gd name="connsiteX61" fmla="*/ 35681 w 759581"/>
                  <a:gd name="connsiteY61" fmla="*/ 340763 h 1053551"/>
                  <a:gd name="connsiteX62" fmla="*/ 40444 w 759581"/>
                  <a:gd name="connsiteY62" fmla="*/ 333620 h 1053551"/>
                  <a:gd name="connsiteX63" fmla="*/ 45206 w 759581"/>
                  <a:gd name="connsiteY63" fmla="*/ 278851 h 1053551"/>
                  <a:gd name="connsiteX64" fmla="*/ 47588 w 759581"/>
                  <a:gd name="connsiteY64" fmla="*/ 271707 h 1053551"/>
                  <a:gd name="connsiteX65" fmla="*/ 54731 w 759581"/>
                  <a:gd name="connsiteY65" fmla="*/ 264563 h 1053551"/>
                  <a:gd name="connsiteX66" fmla="*/ 59494 w 759581"/>
                  <a:gd name="connsiteY66" fmla="*/ 257420 h 1053551"/>
                  <a:gd name="connsiteX67" fmla="*/ 73781 w 759581"/>
                  <a:gd name="connsiteY67" fmla="*/ 247895 h 1053551"/>
                  <a:gd name="connsiteX68" fmla="*/ 85688 w 759581"/>
                  <a:gd name="connsiteY68" fmla="*/ 233607 h 1053551"/>
                  <a:gd name="connsiteX69" fmla="*/ 97594 w 759581"/>
                  <a:gd name="connsiteY69" fmla="*/ 219320 h 1053551"/>
                  <a:gd name="connsiteX70" fmla="*/ 109500 w 759581"/>
                  <a:gd name="connsiteY70" fmla="*/ 209795 h 1053551"/>
                  <a:gd name="connsiteX71" fmla="*/ 119025 w 759581"/>
                  <a:gd name="connsiteY71" fmla="*/ 202651 h 1053551"/>
                  <a:gd name="connsiteX72" fmla="*/ 133313 w 759581"/>
                  <a:gd name="connsiteY72" fmla="*/ 197888 h 1053551"/>
                  <a:gd name="connsiteX73" fmla="*/ 140456 w 759581"/>
                  <a:gd name="connsiteY73" fmla="*/ 195507 h 1053551"/>
                  <a:gd name="connsiteX74" fmla="*/ 169031 w 759581"/>
                  <a:gd name="connsiteY74" fmla="*/ 171695 h 1053551"/>
                  <a:gd name="connsiteX75" fmla="*/ 180938 w 759581"/>
                  <a:gd name="connsiteY75" fmla="*/ 169313 h 1053551"/>
                  <a:gd name="connsiteX76" fmla="*/ 188081 w 759581"/>
                  <a:gd name="connsiteY76" fmla="*/ 164551 h 1053551"/>
                  <a:gd name="connsiteX77" fmla="*/ 228563 w 759581"/>
                  <a:gd name="connsiteY77" fmla="*/ 162170 h 1053551"/>
                  <a:gd name="connsiteX78" fmla="*/ 242850 w 759581"/>
                  <a:gd name="connsiteY78" fmla="*/ 169313 h 1053551"/>
                  <a:gd name="connsiteX79" fmla="*/ 249994 w 759581"/>
                  <a:gd name="connsiteY79" fmla="*/ 174076 h 1053551"/>
                  <a:gd name="connsiteX80" fmla="*/ 264281 w 759581"/>
                  <a:gd name="connsiteY80" fmla="*/ 178838 h 1053551"/>
                  <a:gd name="connsiteX81" fmla="*/ 271425 w 759581"/>
                  <a:gd name="connsiteY81" fmla="*/ 183601 h 1053551"/>
                  <a:gd name="connsiteX82" fmla="*/ 285713 w 759581"/>
                  <a:gd name="connsiteY82" fmla="*/ 188363 h 1053551"/>
                  <a:gd name="connsiteX83" fmla="*/ 326194 w 759581"/>
                  <a:gd name="connsiteY83" fmla="*/ 185982 h 1053551"/>
                  <a:gd name="connsiteX84" fmla="*/ 333338 w 759581"/>
                  <a:gd name="connsiteY84" fmla="*/ 181220 h 1053551"/>
                  <a:gd name="connsiteX85" fmla="*/ 340481 w 759581"/>
                  <a:gd name="connsiteY85" fmla="*/ 178838 h 1053551"/>
                  <a:gd name="connsiteX86" fmla="*/ 347625 w 759581"/>
                  <a:gd name="connsiteY86" fmla="*/ 174076 h 1053551"/>
                  <a:gd name="connsiteX87" fmla="*/ 388106 w 759581"/>
                  <a:gd name="connsiteY87" fmla="*/ 169313 h 1053551"/>
                  <a:gd name="connsiteX88" fmla="*/ 407156 w 759581"/>
                  <a:gd name="connsiteY88" fmla="*/ 164551 h 1053551"/>
                  <a:gd name="connsiteX89" fmla="*/ 416681 w 759581"/>
                  <a:gd name="connsiteY89" fmla="*/ 162170 h 1053551"/>
                  <a:gd name="connsiteX90" fmla="*/ 433350 w 759581"/>
                  <a:gd name="connsiteY90" fmla="*/ 147882 h 1053551"/>
                  <a:gd name="connsiteX91" fmla="*/ 445256 w 759581"/>
                  <a:gd name="connsiteY91" fmla="*/ 138357 h 1053551"/>
                  <a:gd name="connsiteX92" fmla="*/ 447638 w 759581"/>
                  <a:gd name="connsiteY92" fmla="*/ 131213 h 1053551"/>
                  <a:gd name="connsiteX93" fmla="*/ 454781 w 759581"/>
                  <a:gd name="connsiteY93" fmla="*/ 74063 h 1053551"/>
                  <a:gd name="connsiteX94" fmla="*/ 459544 w 759581"/>
                  <a:gd name="connsiteY94" fmla="*/ 66920 h 1053551"/>
                  <a:gd name="connsiteX95" fmla="*/ 469069 w 759581"/>
                  <a:gd name="connsiteY95" fmla="*/ 64538 h 1053551"/>
                  <a:gd name="connsiteX96" fmla="*/ 483356 w 759581"/>
                  <a:gd name="connsiteY96" fmla="*/ 59776 h 1053551"/>
                  <a:gd name="connsiteX97" fmla="*/ 490500 w 759581"/>
                  <a:gd name="connsiteY97" fmla="*/ 57395 h 1053551"/>
                  <a:gd name="connsiteX98" fmla="*/ 504788 w 759581"/>
                  <a:gd name="connsiteY98" fmla="*/ 50251 h 1053551"/>
                  <a:gd name="connsiteX99" fmla="*/ 511931 w 759581"/>
                  <a:gd name="connsiteY99" fmla="*/ 45488 h 1053551"/>
                  <a:gd name="connsiteX100" fmla="*/ 519075 w 759581"/>
                  <a:gd name="connsiteY100" fmla="*/ 43107 h 1053551"/>
                  <a:gd name="connsiteX101" fmla="*/ 526219 w 759581"/>
                  <a:gd name="connsiteY101" fmla="*/ 38345 h 1053551"/>
                  <a:gd name="connsiteX102" fmla="*/ 547650 w 759581"/>
                  <a:gd name="connsiteY102" fmla="*/ 35963 h 1053551"/>
                  <a:gd name="connsiteX103" fmla="*/ 564319 w 759581"/>
                  <a:gd name="connsiteY103" fmla="*/ 28820 h 1053551"/>
                  <a:gd name="connsiteX104" fmla="*/ 573844 w 759581"/>
                  <a:gd name="connsiteY104" fmla="*/ 26438 h 1053551"/>
                  <a:gd name="connsiteX105" fmla="*/ 592894 w 759581"/>
                  <a:gd name="connsiteY105" fmla="*/ 21676 h 1053551"/>
                  <a:gd name="connsiteX106" fmla="*/ 602419 w 759581"/>
                  <a:gd name="connsiteY106" fmla="*/ 14532 h 1053551"/>
                  <a:gd name="connsiteX107" fmla="*/ 616706 w 759581"/>
                  <a:gd name="connsiteY107" fmla="*/ 9770 h 1053551"/>
                  <a:gd name="connsiteX108" fmla="*/ 623850 w 759581"/>
                  <a:gd name="connsiteY108" fmla="*/ 7388 h 1053551"/>
                  <a:gd name="connsiteX109" fmla="*/ 630994 w 759581"/>
                  <a:gd name="connsiteY109" fmla="*/ 5007 h 1053551"/>
                  <a:gd name="connsiteX110" fmla="*/ 638138 w 759581"/>
                  <a:gd name="connsiteY110" fmla="*/ 245 h 1053551"/>
                  <a:gd name="connsiteX111" fmla="*/ 666713 w 759581"/>
                  <a:gd name="connsiteY111" fmla="*/ 2626 h 1053551"/>
                  <a:gd name="connsiteX112" fmla="*/ 678619 w 759581"/>
                  <a:gd name="connsiteY112" fmla="*/ 14532 h 1053551"/>
                  <a:gd name="connsiteX113" fmla="*/ 735769 w 759581"/>
                  <a:gd name="connsiteY113" fmla="*/ 16913 h 1053551"/>
                  <a:gd name="connsiteX114" fmla="*/ 750056 w 759581"/>
                  <a:gd name="connsiteY114" fmla="*/ 31201 h 1053551"/>
                  <a:gd name="connsiteX115" fmla="*/ 759581 w 759581"/>
                  <a:gd name="connsiteY115" fmla="*/ 45488 h 1053551"/>
                  <a:gd name="connsiteX116" fmla="*/ 754819 w 759581"/>
                  <a:gd name="connsiteY116" fmla="*/ 64538 h 1053551"/>
                  <a:gd name="connsiteX117" fmla="*/ 745294 w 759581"/>
                  <a:gd name="connsiteY117" fmla="*/ 71682 h 1053551"/>
                  <a:gd name="connsiteX118" fmla="*/ 728625 w 759581"/>
                  <a:gd name="connsiteY118" fmla="*/ 81207 h 1053551"/>
                  <a:gd name="connsiteX119" fmla="*/ 721481 w 759581"/>
                  <a:gd name="connsiteY119" fmla="*/ 85970 h 1053551"/>
                  <a:gd name="connsiteX120" fmla="*/ 714338 w 759581"/>
                  <a:gd name="connsiteY120" fmla="*/ 88351 h 1053551"/>
                  <a:gd name="connsiteX121" fmla="*/ 709575 w 759581"/>
                  <a:gd name="connsiteY121" fmla="*/ 95495 h 1053551"/>
                  <a:gd name="connsiteX122" fmla="*/ 707194 w 759581"/>
                  <a:gd name="connsiteY122" fmla="*/ 102638 h 1053551"/>
                  <a:gd name="connsiteX123" fmla="*/ 714338 w 759581"/>
                  <a:gd name="connsiteY123" fmla="*/ 121688 h 1053551"/>
                  <a:gd name="connsiteX124" fmla="*/ 716719 w 759581"/>
                  <a:gd name="connsiteY124" fmla="*/ 183601 h 1053551"/>
                  <a:gd name="connsiteX125" fmla="*/ 714338 w 759581"/>
                  <a:gd name="connsiteY125" fmla="*/ 190745 h 1053551"/>
                  <a:gd name="connsiteX126" fmla="*/ 704813 w 759581"/>
                  <a:gd name="connsiteY126" fmla="*/ 205032 h 1053551"/>
                  <a:gd name="connsiteX127" fmla="*/ 702431 w 759581"/>
                  <a:gd name="connsiteY127" fmla="*/ 212176 h 1053551"/>
                  <a:gd name="connsiteX128" fmla="*/ 697669 w 759581"/>
                  <a:gd name="connsiteY128" fmla="*/ 219320 h 1053551"/>
                  <a:gd name="connsiteX129" fmla="*/ 692906 w 759581"/>
                  <a:gd name="connsiteY129" fmla="*/ 233607 h 1053551"/>
                  <a:gd name="connsiteX130" fmla="*/ 692906 w 759581"/>
                  <a:gd name="connsiteY130" fmla="*/ 328857 h 1053551"/>
                  <a:gd name="connsiteX131" fmla="*/ 697669 w 759581"/>
                  <a:gd name="connsiteY131" fmla="*/ 343145 h 1053551"/>
                  <a:gd name="connsiteX132" fmla="*/ 700050 w 759581"/>
                  <a:gd name="connsiteY132" fmla="*/ 350288 h 1053551"/>
                  <a:gd name="connsiteX133" fmla="*/ 702431 w 759581"/>
                  <a:gd name="connsiteY133" fmla="*/ 357432 h 1053551"/>
                  <a:gd name="connsiteX134" fmla="*/ 707194 w 759581"/>
                  <a:gd name="connsiteY134" fmla="*/ 364576 h 1053551"/>
                  <a:gd name="connsiteX135" fmla="*/ 709575 w 759581"/>
                  <a:gd name="connsiteY135" fmla="*/ 371720 h 1053551"/>
                  <a:gd name="connsiteX136" fmla="*/ 716719 w 759581"/>
                  <a:gd name="connsiteY136" fmla="*/ 378863 h 1053551"/>
                  <a:gd name="connsiteX137" fmla="*/ 714338 w 759581"/>
                  <a:gd name="connsiteY137" fmla="*/ 386007 h 1053551"/>
                  <a:gd name="connsiteX138" fmla="*/ 700050 w 759581"/>
                  <a:gd name="connsiteY138" fmla="*/ 395532 h 1053551"/>
                  <a:gd name="connsiteX139" fmla="*/ 692906 w 759581"/>
                  <a:gd name="connsiteY139" fmla="*/ 402676 h 1053551"/>
                  <a:gd name="connsiteX140" fmla="*/ 681000 w 759581"/>
                  <a:gd name="connsiteY140" fmla="*/ 419345 h 1053551"/>
                  <a:gd name="connsiteX141" fmla="*/ 681000 w 759581"/>
                  <a:gd name="connsiteY141" fmla="*/ 481257 h 1053551"/>
                  <a:gd name="connsiteX142" fmla="*/ 685763 w 759581"/>
                  <a:gd name="connsiteY142" fmla="*/ 514595 h 1053551"/>
                  <a:gd name="connsiteX143" fmla="*/ 690525 w 759581"/>
                  <a:gd name="connsiteY143" fmla="*/ 521738 h 1053551"/>
                  <a:gd name="connsiteX144" fmla="*/ 702431 w 759581"/>
                  <a:gd name="connsiteY144" fmla="*/ 545551 h 1053551"/>
                  <a:gd name="connsiteX145" fmla="*/ 707194 w 759581"/>
                  <a:gd name="connsiteY145" fmla="*/ 552695 h 1053551"/>
                  <a:gd name="connsiteX146" fmla="*/ 707194 w 759581"/>
                  <a:gd name="connsiteY146" fmla="*/ 574126 h 1053551"/>
                  <a:gd name="connsiteX147" fmla="*/ 702431 w 759581"/>
                  <a:gd name="connsiteY147" fmla="*/ 581270 h 1053551"/>
                  <a:gd name="connsiteX148" fmla="*/ 688144 w 759581"/>
                  <a:gd name="connsiteY148" fmla="*/ 590795 h 1053551"/>
                  <a:gd name="connsiteX149" fmla="*/ 683381 w 759581"/>
                  <a:gd name="connsiteY149" fmla="*/ 597938 h 1053551"/>
                  <a:gd name="connsiteX150" fmla="*/ 676238 w 759581"/>
                  <a:gd name="connsiteY150" fmla="*/ 602701 h 1053551"/>
                  <a:gd name="connsiteX151" fmla="*/ 673856 w 759581"/>
                  <a:gd name="connsiteY151" fmla="*/ 619370 h 1053551"/>
                  <a:gd name="connsiteX152" fmla="*/ 666713 w 759581"/>
                  <a:gd name="connsiteY152" fmla="*/ 697951 h 1053551"/>
                  <a:gd name="connsiteX153" fmla="*/ 681000 w 759581"/>
                  <a:gd name="connsiteY153" fmla="*/ 702713 h 1053551"/>
                  <a:gd name="connsiteX154" fmla="*/ 735769 w 759581"/>
                  <a:gd name="connsiteY154" fmla="*/ 707476 h 1053551"/>
                  <a:gd name="connsiteX155" fmla="*/ 750056 w 759581"/>
                  <a:gd name="connsiteY155" fmla="*/ 712238 h 1053551"/>
                  <a:gd name="connsiteX156" fmla="*/ 757200 w 759581"/>
                  <a:gd name="connsiteY156" fmla="*/ 714620 h 1053551"/>
                  <a:gd name="connsiteX157" fmla="*/ 750056 w 759581"/>
                  <a:gd name="connsiteY157" fmla="*/ 750338 h 1053551"/>
                  <a:gd name="connsiteX158" fmla="*/ 747675 w 759581"/>
                  <a:gd name="connsiteY158" fmla="*/ 757482 h 1053551"/>
                  <a:gd name="connsiteX159" fmla="*/ 740531 w 759581"/>
                  <a:gd name="connsiteY159" fmla="*/ 764626 h 1053551"/>
                  <a:gd name="connsiteX160" fmla="*/ 731006 w 759581"/>
                  <a:gd name="connsiteY160" fmla="*/ 767007 h 1053551"/>
                  <a:gd name="connsiteX161" fmla="*/ 716719 w 759581"/>
                  <a:gd name="connsiteY161" fmla="*/ 771770 h 1053551"/>
                  <a:gd name="connsiteX162" fmla="*/ 704813 w 759581"/>
                  <a:gd name="connsiteY162" fmla="*/ 774151 h 1053551"/>
                  <a:gd name="connsiteX163" fmla="*/ 681000 w 759581"/>
                  <a:gd name="connsiteY163" fmla="*/ 781295 h 1053551"/>
                  <a:gd name="connsiteX164" fmla="*/ 666713 w 759581"/>
                  <a:gd name="connsiteY164" fmla="*/ 783676 h 1053551"/>
                  <a:gd name="connsiteX165" fmla="*/ 640519 w 759581"/>
                  <a:gd name="connsiteY165" fmla="*/ 793201 h 1053551"/>
                  <a:gd name="connsiteX166" fmla="*/ 630994 w 759581"/>
                  <a:gd name="connsiteY166" fmla="*/ 795582 h 1053551"/>
                  <a:gd name="connsiteX167" fmla="*/ 623850 w 759581"/>
                  <a:gd name="connsiteY167" fmla="*/ 797963 h 1053551"/>
                  <a:gd name="connsiteX168" fmla="*/ 614325 w 759581"/>
                  <a:gd name="connsiteY168" fmla="*/ 812251 h 1053551"/>
                  <a:gd name="connsiteX169" fmla="*/ 604800 w 759581"/>
                  <a:gd name="connsiteY169" fmla="*/ 871782 h 1053551"/>
                  <a:gd name="connsiteX170" fmla="*/ 590513 w 759581"/>
                  <a:gd name="connsiteY170" fmla="*/ 881307 h 1053551"/>
                  <a:gd name="connsiteX171" fmla="*/ 573844 w 759581"/>
                  <a:gd name="connsiteY171" fmla="*/ 893213 h 1053551"/>
                  <a:gd name="connsiteX172" fmla="*/ 566700 w 759581"/>
                  <a:gd name="connsiteY172" fmla="*/ 895595 h 1053551"/>
                  <a:gd name="connsiteX173" fmla="*/ 557175 w 759581"/>
                  <a:gd name="connsiteY173" fmla="*/ 909882 h 1053551"/>
                  <a:gd name="connsiteX174" fmla="*/ 542888 w 759581"/>
                  <a:gd name="connsiteY174" fmla="*/ 914645 h 1053551"/>
                  <a:gd name="connsiteX175" fmla="*/ 535744 w 759581"/>
                  <a:gd name="connsiteY175" fmla="*/ 921788 h 1053551"/>
                  <a:gd name="connsiteX176" fmla="*/ 528600 w 759581"/>
                  <a:gd name="connsiteY176" fmla="*/ 938457 h 1053551"/>
                  <a:gd name="connsiteX177" fmla="*/ 521456 w 759581"/>
                  <a:gd name="connsiteY177" fmla="*/ 1005132 h 1053551"/>
                  <a:gd name="connsiteX178" fmla="*/ 514313 w 759581"/>
                  <a:gd name="connsiteY178" fmla="*/ 1012276 h 1053551"/>
                  <a:gd name="connsiteX179" fmla="*/ 511931 w 759581"/>
                  <a:gd name="connsiteY179" fmla="*/ 1019420 h 1053551"/>
                  <a:gd name="connsiteX180" fmla="*/ 492881 w 759581"/>
                  <a:gd name="connsiteY180" fmla="*/ 1036088 h 1053551"/>
                  <a:gd name="connsiteX181" fmla="*/ 478594 w 759581"/>
                  <a:gd name="connsiteY181" fmla="*/ 1040851 h 1053551"/>
                  <a:gd name="connsiteX182" fmla="*/ 471450 w 759581"/>
                  <a:gd name="connsiteY182" fmla="*/ 1045613 h 1053551"/>
                  <a:gd name="connsiteX183" fmla="*/ 466688 w 759581"/>
                  <a:gd name="connsiteY183" fmla="*/ 1052757 h 10535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</a:cxnLst>
                <a:rect l="l" t="t" r="r" b="b"/>
                <a:pathLst>
                  <a:path w="759581" h="1053551">
                    <a:moveTo>
                      <a:pt x="466688" y="1052757"/>
                    </a:moveTo>
                    <a:cubicBezTo>
                      <a:pt x="463910" y="1053551"/>
                      <a:pt x="458708" y="1051358"/>
                      <a:pt x="454781" y="1050376"/>
                    </a:cubicBezTo>
                    <a:cubicBezTo>
                      <a:pt x="452346" y="1049767"/>
                      <a:pt x="450099" y="1048487"/>
                      <a:pt x="447638" y="1047995"/>
                    </a:cubicBezTo>
                    <a:cubicBezTo>
                      <a:pt x="442134" y="1046894"/>
                      <a:pt x="436525" y="1046407"/>
                      <a:pt x="430969" y="1045613"/>
                    </a:cubicBezTo>
                    <a:cubicBezTo>
                      <a:pt x="426206" y="1044026"/>
                      <a:pt x="421604" y="1041836"/>
                      <a:pt x="416681" y="1040851"/>
                    </a:cubicBezTo>
                    <a:cubicBezTo>
                      <a:pt x="411457" y="1039806"/>
                      <a:pt x="386942" y="1034636"/>
                      <a:pt x="378581" y="1033707"/>
                    </a:cubicBezTo>
                    <a:cubicBezTo>
                      <a:pt x="369081" y="1032652"/>
                      <a:pt x="359531" y="1032120"/>
                      <a:pt x="350006" y="1031326"/>
                    </a:cubicBezTo>
                    <a:cubicBezTo>
                      <a:pt x="347625" y="1030532"/>
                      <a:pt x="344322" y="1030987"/>
                      <a:pt x="342863" y="1028945"/>
                    </a:cubicBezTo>
                    <a:cubicBezTo>
                      <a:pt x="334632" y="1017421"/>
                      <a:pt x="340792" y="1012546"/>
                      <a:pt x="335719" y="1000370"/>
                    </a:cubicBezTo>
                    <a:cubicBezTo>
                      <a:pt x="328959" y="984146"/>
                      <a:pt x="328378" y="988011"/>
                      <a:pt x="316669" y="981320"/>
                    </a:cubicBezTo>
                    <a:cubicBezTo>
                      <a:pt x="314184" y="979900"/>
                      <a:pt x="311906" y="978145"/>
                      <a:pt x="309525" y="976557"/>
                    </a:cubicBezTo>
                    <a:cubicBezTo>
                      <a:pt x="307938" y="974176"/>
                      <a:pt x="305768" y="972093"/>
                      <a:pt x="304763" y="969413"/>
                    </a:cubicBezTo>
                    <a:cubicBezTo>
                      <a:pt x="303342" y="965623"/>
                      <a:pt x="303446" y="961412"/>
                      <a:pt x="302381" y="957507"/>
                    </a:cubicBezTo>
                    <a:cubicBezTo>
                      <a:pt x="298457" y="943119"/>
                      <a:pt x="299410" y="945906"/>
                      <a:pt x="292856" y="936076"/>
                    </a:cubicBezTo>
                    <a:cubicBezTo>
                      <a:pt x="286819" y="905887"/>
                      <a:pt x="294908" y="938481"/>
                      <a:pt x="285713" y="917026"/>
                    </a:cubicBezTo>
                    <a:cubicBezTo>
                      <a:pt x="284763" y="914810"/>
                      <a:pt x="282800" y="903133"/>
                      <a:pt x="280950" y="900357"/>
                    </a:cubicBezTo>
                    <a:cubicBezTo>
                      <a:pt x="279082" y="897555"/>
                      <a:pt x="276187" y="895594"/>
                      <a:pt x="273806" y="893213"/>
                    </a:cubicBezTo>
                    <a:cubicBezTo>
                      <a:pt x="264281" y="894007"/>
                      <a:pt x="254421" y="892969"/>
                      <a:pt x="245231" y="895595"/>
                    </a:cubicBezTo>
                    <a:cubicBezTo>
                      <a:pt x="240602" y="896917"/>
                      <a:pt x="240035" y="906961"/>
                      <a:pt x="238088" y="909882"/>
                    </a:cubicBezTo>
                    <a:cubicBezTo>
                      <a:pt x="232717" y="917939"/>
                      <a:pt x="229442" y="917204"/>
                      <a:pt x="221419" y="921788"/>
                    </a:cubicBezTo>
                    <a:cubicBezTo>
                      <a:pt x="218934" y="923208"/>
                      <a:pt x="216656" y="924963"/>
                      <a:pt x="214275" y="926551"/>
                    </a:cubicBezTo>
                    <a:cubicBezTo>
                      <a:pt x="209513" y="924963"/>
                      <a:pt x="204165" y="924572"/>
                      <a:pt x="199988" y="921788"/>
                    </a:cubicBezTo>
                    <a:cubicBezTo>
                      <a:pt x="197607" y="920201"/>
                      <a:pt x="195459" y="918188"/>
                      <a:pt x="192844" y="917026"/>
                    </a:cubicBezTo>
                    <a:cubicBezTo>
                      <a:pt x="176277" y="909663"/>
                      <a:pt x="182888" y="914501"/>
                      <a:pt x="169031" y="909882"/>
                    </a:cubicBezTo>
                    <a:cubicBezTo>
                      <a:pt x="164976" y="908530"/>
                      <a:pt x="161180" y="906472"/>
                      <a:pt x="157125" y="905120"/>
                    </a:cubicBezTo>
                    <a:cubicBezTo>
                      <a:pt x="154020" y="904085"/>
                      <a:pt x="150735" y="903678"/>
                      <a:pt x="147600" y="902738"/>
                    </a:cubicBezTo>
                    <a:cubicBezTo>
                      <a:pt x="118638" y="894049"/>
                      <a:pt x="145726" y="901079"/>
                      <a:pt x="123788" y="895595"/>
                    </a:cubicBezTo>
                    <a:cubicBezTo>
                      <a:pt x="121407" y="893214"/>
                      <a:pt x="118512" y="891253"/>
                      <a:pt x="116644" y="888451"/>
                    </a:cubicBezTo>
                    <a:cubicBezTo>
                      <a:pt x="115252" y="886362"/>
                      <a:pt x="115386" y="883552"/>
                      <a:pt x="114263" y="881307"/>
                    </a:cubicBezTo>
                    <a:cubicBezTo>
                      <a:pt x="112983" y="878747"/>
                      <a:pt x="111088" y="876544"/>
                      <a:pt x="109500" y="874163"/>
                    </a:cubicBezTo>
                    <a:cubicBezTo>
                      <a:pt x="107913" y="869401"/>
                      <a:pt x="109608" y="861093"/>
                      <a:pt x="104738" y="859876"/>
                    </a:cubicBezTo>
                    <a:cubicBezTo>
                      <a:pt x="101680" y="859111"/>
                      <a:pt x="91490" y="856823"/>
                      <a:pt x="88069" y="855113"/>
                    </a:cubicBezTo>
                    <a:cubicBezTo>
                      <a:pt x="85509" y="853833"/>
                      <a:pt x="83306" y="851938"/>
                      <a:pt x="80925" y="850351"/>
                    </a:cubicBezTo>
                    <a:cubicBezTo>
                      <a:pt x="80131" y="847970"/>
                      <a:pt x="79667" y="845452"/>
                      <a:pt x="78544" y="843207"/>
                    </a:cubicBezTo>
                    <a:cubicBezTo>
                      <a:pt x="76805" y="839729"/>
                      <a:pt x="68252" y="828691"/>
                      <a:pt x="66638" y="826538"/>
                    </a:cubicBezTo>
                    <a:cubicBezTo>
                      <a:pt x="65050" y="821776"/>
                      <a:pt x="64659" y="816428"/>
                      <a:pt x="61875" y="812251"/>
                    </a:cubicBezTo>
                    <a:cubicBezTo>
                      <a:pt x="55721" y="803018"/>
                      <a:pt x="58018" y="807822"/>
                      <a:pt x="54731" y="797963"/>
                    </a:cubicBezTo>
                    <a:cubicBezTo>
                      <a:pt x="53937" y="776532"/>
                      <a:pt x="54416" y="755016"/>
                      <a:pt x="52350" y="733670"/>
                    </a:cubicBezTo>
                    <a:cubicBezTo>
                      <a:pt x="52008" y="730137"/>
                      <a:pt x="48090" y="727659"/>
                      <a:pt x="47588" y="724145"/>
                    </a:cubicBezTo>
                    <a:cubicBezTo>
                      <a:pt x="46292" y="715074"/>
                      <a:pt x="53677" y="716074"/>
                      <a:pt x="59494" y="714620"/>
                    </a:cubicBezTo>
                    <a:cubicBezTo>
                      <a:pt x="62669" y="713032"/>
                      <a:pt x="66292" y="712130"/>
                      <a:pt x="69019" y="709857"/>
                    </a:cubicBezTo>
                    <a:cubicBezTo>
                      <a:pt x="72930" y="706598"/>
                      <a:pt x="74843" y="700190"/>
                      <a:pt x="76163" y="695570"/>
                    </a:cubicBezTo>
                    <a:cubicBezTo>
                      <a:pt x="81044" y="678489"/>
                      <a:pt x="76024" y="693742"/>
                      <a:pt x="80925" y="674138"/>
                    </a:cubicBezTo>
                    <a:cubicBezTo>
                      <a:pt x="81534" y="671703"/>
                      <a:pt x="82512" y="669376"/>
                      <a:pt x="83306" y="666995"/>
                    </a:cubicBezTo>
                    <a:cubicBezTo>
                      <a:pt x="87851" y="626104"/>
                      <a:pt x="83129" y="665860"/>
                      <a:pt x="90450" y="614607"/>
                    </a:cubicBezTo>
                    <a:cubicBezTo>
                      <a:pt x="93815" y="591048"/>
                      <a:pt x="90543" y="602419"/>
                      <a:pt x="95213" y="588413"/>
                    </a:cubicBezTo>
                    <a:cubicBezTo>
                      <a:pt x="89741" y="544649"/>
                      <a:pt x="97604" y="584469"/>
                      <a:pt x="88069" y="562220"/>
                    </a:cubicBezTo>
                    <a:cubicBezTo>
                      <a:pt x="85752" y="556813"/>
                      <a:pt x="86207" y="550773"/>
                      <a:pt x="83306" y="545551"/>
                    </a:cubicBezTo>
                    <a:cubicBezTo>
                      <a:pt x="80526" y="540547"/>
                      <a:pt x="73781" y="531263"/>
                      <a:pt x="73781" y="531263"/>
                    </a:cubicBezTo>
                    <a:cubicBezTo>
                      <a:pt x="73220" y="529021"/>
                      <a:pt x="70572" y="517391"/>
                      <a:pt x="69019" y="514595"/>
                    </a:cubicBezTo>
                    <a:cubicBezTo>
                      <a:pt x="66239" y="509591"/>
                      <a:pt x="62669" y="505070"/>
                      <a:pt x="59494" y="500307"/>
                    </a:cubicBezTo>
                    <a:lnTo>
                      <a:pt x="54731" y="493163"/>
                    </a:lnTo>
                    <a:cubicBezTo>
                      <a:pt x="50095" y="479256"/>
                      <a:pt x="55977" y="492029"/>
                      <a:pt x="45206" y="481257"/>
                    </a:cubicBezTo>
                    <a:cubicBezTo>
                      <a:pt x="29335" y="465385"/>
                      <a:pt x="52347" y="482047"/>
                      <a:pt x="33300" y="469351"/>
                    </a:cubicBezTo>
                    <a:cubicBezTo>
                      <a:pt x="31679" y="467189"/>
                      <a:pt x="23137" y="456168"/>
                      <a:pt x="21394" y="452682"/>
                    </a:cubicBezTo>
                    <a:cubicBezTo>
                      <a:pt x="20272" y="450437"/>
                      <a:pt x="20405" y="447627"/>
                      <a:pt x="19013" y="445538"/>
                    </a:cubicBezTo>
                    <a:cubicBezTo>
                      <a:pt x="17145" y="442736"/>
                      <a:pt x="14025" y="440982"/>
                      <a:pt x="11869" y="438395"/>
                    </a:cubicBezTo>
                    <a:cubicBezTo>
                      <a:pt x="10037" y="436196"/>
                      <a:pt x="8694" y="433632"/>
                      <a:pt x="7106" y="431251"/>
                    </a:cubicBezTo>
                    <a:cubicBezTo>
                      <a:pt x="8344" y="404032"/>
                      <a:pt x="0" y="388820"/>
                      <a:pt x="14250" y="371720"/>
                    </a:cubicBezTo>
                    <a:cubicBezTo>
                      <a:pt x="16406" y="369133"/>
                      <a:pt x="19013" y="366957"/>
                      <a:pt x="21394" y="364576"/>
                    </a:cubicBezTo>
                    <a:cubicBezTo>
                      <a:pt x="26502" y="349251"/>
                      <a:pt x="19771" y="365896"/>
                      <a:pt x="30919" y="350288"/>
                    </a:cubicBezTo>
                    <a:cubicBezTo>
                      <a:pt x="32982" y="347399"/>
                      <a:pt x="33920" y="343845"/>
                      <a:pt x="35681" y="340763"/>
                    </a:cubicBezTo>
                    <a:cubicBezTo>
                      <a:pt x="37101" y="338278"/>
                      <a:pt x="38856" y="336001"/>
                      <a:pt x="40444" y="333620"/>
                    </a:cubicBezTo>
                    <a:cubicBezTo>
                      <a:pt x="42031" y="315364"/>
                      <a:pt x="39410" y="296235"/>
                      <a:pt x="45206" y="278851"/>
                    </a:cubicBezTo>
                    <a:cubicBezTo>
                      <a:pt x="46000" y="276470"/>
                      <a:pt x="46196" y="273796"/>
                      <a:pt x="47588" y="271707"/>
                    </a:cubicBezTo>
                    <a:cubicBezTo>
                      <a:pt x="49456" y="268905"/>
                      <a:pt x="52575" y="267150"/>
                      <a:pt x="54731" y="264563"/>
                    </a:cubicBezTo>
                    <a:cubicBezTo>
                      <a:pt x="56563" y="262365"/>
                      <a:pt x="57340" y="259304"/>
                      <a:pt x="59494" y="257420"/>
                    </a:cubicBezTo>
                    <a:cubicBezTo>
                      <a:pt x="63802" y="253651"/>
                      <a:pt x="73781" y="247895"/>
                      <a:pt x="73781" y="247895"/>
                    </a:cubicBezTo>
                    <a:cubicBezTo>
                      <a:pt x="85611" y="230151"/>
                      <a:pt x="70403" y="251950"/>
                      <a:pt x="85688" y="233607"/>
                    </a:cubicBezTo>
                    <a:cubicBezTo>
                      <a:pt x="102257" y="213723"/>
                      <a:pt x="76731" y="240180"/>
                      <a:pt x="97594" y="219320"/>
                    </a:cubicBezTo>
                    <a:cubicBezTo>
                      <a:pt x="101927" y="206319"/>
                      <a:pt x="96344" y="216373"/>
                      <a:pt x="109500" y="209795"/>
                    </a:cubicBezTo>
                    <a:cubicBezTo>
                      <a:pt x="113050" y="208020"/>
                      <a:pt x="115475" y="204426"/>
                      <a:pt x="119025" y="202651"/>
                    </a:cubicBezTo>
                    <a:cubicBezTo>
                      <a:pt x="123515" y="200406"/>
                      <a:pt x="128550" y="199476"/>
                      <a:pt x="133313" y="197888"/>
                    </a:cubicBezTo>
                    <a:lnTo>
                      <a:pt x="140456" y="195507"/>
                    </a:lnTo>
                    <a:cubicBezTo>
                      <a:pt x="145137" y="190827"/>
                      <a:pt x="160744" y="173353"/>
                      <a:pt x="169031" y="171695"/>
                    </a:cubicBezTo>
                    <a:lnTo>
                      <a:pt x="180938" y="169313"/>
                    </a:lnTo>
                    <a:cubicBezTo>
                      <a:pt x="183319" y="167726"/>
                      <a:pt x="185596" y="165971"/>
                      <a:pt x="188081" y="164551"/>
                    </a:cubicBezTo>
                    <a:cubicBezTo>
                      <a:pt x="204794" y="155000"/>
                      <a:pt x="200097" y="159980"/>
                      <a:pt x="228563" y="162170"/>
                    </a:cubicBezTo>
                    <a:cubicBezTo>
                      <a:pt x="249037" y="175819"/>
                      <a:pt x="223130" y="159453"/>
                      <a:pt x="242850" y="169313"/>
                    </a:cubicBezTo>
                    <a:cubicBezTo>
                      <a:pt x="245410" y="170593"/>
                      <a:pt x="247379" y="172914"/>
                      <a:pt x="249994" y="174076"/>
                    </a:cubicBezTo>
                    <a:cubicBezTo>
                      <a:pt x="254581" y="176115"/>
                      <a:pt x="264281" y="178838"/>
                      <a:pt x="264281" y="178838"/>
                    </a:cubicBezTo>
                    <a:cubicBezTo>
                      <a:pt x="266662" y="180426"/>
                      <a:pt x="268810" y="182439"/>
                      <a:pt x="271425" y="183601"/>
                    </a:cubicBezTo>
                    <a:cubicBezTo>
                      <a:pt x="276013" y="185640"/>
                      <a:pt x="285713" y="188363"/>
                      <a:pt x="285713" y="188363"/>
                    </a:cubicBezTo>
                    <a:cubicBezTo>
                      <a:pt x="299207" y="187569"/>
                      <a:pt x="312827" y="187987"/>
                      <a:pt x="326194" y="185982"/>
                    </a:cubicBezTo>
                    <a:cubicBezTo>
                      <a:pt x="329024" y="185558"/>
                      <a:pt x="330778" y="182500"/>
                      <a:pt x="333338" y="181220"/>
                    </a:cubicBezTo>
                    <a:cubicBezTo>
                      <a:pt x="335583" y="180097"/>
                      <a:pt x="338236" y="179961"/>
                      <a:pt x="340481" y="178838"/>
                    </a:cubicBezTo>
                    <a:cubicBezTo>
                      <a:pt x="343041" y="177558"/>
                      <a:pt x="345065" y="175356"/>
                      <a:pt x="347625" y="174076"/>
                    </a:cubicBezTo>
                    <a:cubicBezTo>
                      <a:pt x="358449" y="168665"/>
                      <a:pt x="382841" y="169689"/>
                      <a:pt x="388106" y="169313"/>
                    </a:cubicBezTo>
                    <a:lnTo>
                      <a:pt x="407156" y="164551"/>
                    </a:lnTo>
                    <a:lnTo>
                      <a:pt x="416681" y="162170"/>
                    </a:lnTo>
                    <a:cubicBezTo>
                      <a:pt x="423689" y="156914"/>
                      <a:pt x="427822" y="154516"/>
                      <a:pt x="433350" y="147882"/>
                    </a:cubicBezTo>
                    <a:cubicBezTo>
                      <a:pt x="441635" y="137940"/>
                      <a:pt x="433530" y="142266"/>
                      <a:pt x="445256" y="138357"/>
                    </a:cubicBezTo>
                    <a:cubicBezTo>
                      <a:pt x="446050" y="135976"/>
                      <a:pt x="447270" y="133696"/>
                      <a:pt x="447638" y="131213"/>
                    </a:cubicBezTo>
                    <a:cubicBezTo>
                      <a:pt x="450451" y="112222"/>
                      <a:pt x="444130" y="90036"/>
                      <a:pt x="454781" y="74063"/>
                    </a:cubicBezTo>
                    <a:cubicBezTo>
                      <a:pt x="456369" y="71682"/>
                      <a:pt x="457163" y="68507"/>
                      <a:pt x="459544" y="66920"/>
                    </a:cubicBezTo>
                    <a:cubicBezTo>
                      <a:pt x="462267" y="65105"/>
                      <a:pt x="465934" y="65478"/>
                      <a:pt x="469069" y="64538"/>
                    </a:cubicBezTo>
                    <a:cubicBezTo>
                      <a:pt x="473877" y="63095"/>
                      <a:pt x="478594" y="61363"/>
                      <a:pt x="483356" y="59776"/>
                    </a:cubicBezTo>
                    <a:lnTo>
                      <a:pt x="490500" y="57395"/>
                    </a:lnTo>
                    <a:cubicBezTo>
                      <a:pt x="510979" y="43741"/>
                      <a:pt x="485065" y="60113"/>
                      <a:pt x="504788" y="50251"/>
                    </a:cubicBezTo>
                    <a:cubicBezTo>
                      <a:pt x="507348" y="48971"/>
                      <a:pt x="509371" y="46768"/>
                      <a:pt x="511931" y="45488"/>
                    </a:cubicBezTo>
                    <a:cubicBezTo>
                      <a:pt x="514176" y="44365"/>
                      <a:pt x="516830" y="44229"/>
                      <a:pt x="519075" y="43107"/>
                    </a:cubicBezTo>
                    <a:cubicBezTo>
                      <a:pt x="521635" y="41827"/>
                      <a:pt x="523443" y="39039"/>
                      <a:pt x="526219" y="38345"/>
                    </a:cubicBezTo>
                    <a:cubicBezTo>
                      <a:pt x="533192" y="36602"/>
                      <a:pt x="540506" y="36757"/>
                      <a:pt x="547650" y="35963"/>
                    </a:cubicBezTo>
                    <a:cubicBezTo>
                      <a:pt x="574987" y="29130"/>
                      <a:pt x="541304" y="38684"/>
                      <a:pt x="564319" y="28820"/>
                    </a:cubicBezTo>
                    <a:cubicBezTo>
                      <a:pt x="567327" y="27531"/>
                      <a:pt x="570649" y="27148"/>
                      <a:pt x="573844" y="26438"/>
                    </a:cubicBezTo>
                    <a:cubicBezTo>
                      <a:pt x="591092" y="22605"/>
                      <a:pt x="580124" y="25932"/>
                      <a:pt x="592894" y="21676"/>
                    </a:cubicBezTo>
                    <a:cubicBezTo>
                      <a:pt x="596069" y="19295"/>
                      <a:pt x="598869" y="16307"/>
                      <a:pt x="602419" y="14532"/>
                    </a:cubicBezTo>
                    <a:cubicBezTo>
                      <a:pt x="606909" y="12287"/>
                      <a:pt x="611944" y="11357"/>
                      <a:pt x="616706" y="9770"/>
                    </a:cubicBezTo>
                    <a:lnTo>
                      <a:pt x="623850" y="7388"/>
                    </a:lnTo>
                    <a:cubicBezTo>
                      <a:pt x="626231" y="6594"/>
                      <a:pt x="628905" y="6399"/>
                      <a:pt x="630994" y="5007"/>
                    </a:cubicBezTo>
                    <a:lnTo>
                      <a:pt x="638138" y="245"/>
                    </a:lnTo>
                    <a:cubicBezTo>
                      <a:pt x="647663" y="1039"/>
                      <a:pt x="657523" y="0"/>
                      <a:pt x="666713" y="2626"/>
                    </a:cubicBezTo>
                    <a:cubicBezTo>
                      <a:pt x="686922" y="8400"/>
                      <a:pt x="655234" y="11934"/>
                      <a:pt x="678619" y="14532"/>
                    </a:cubicBezTo>
                    <a:cubicBezTo>
                      <a:pt x="697569" y="16637"/>
                      <a:pt x="716719" y="16119"/>
                      <a:pt x="735769" y="16913"/>
                    </a:cubicBezTo>
                    <a:cubicBezTo>
                      <a:pt x="740531" y="21676"/>
                      <a:pt x="748422" y="24667"/>
                      <a:pt x="750056" y="31201"/>
                    </a:cubicBezTo>
                    <a:cubicBezTo>
                      <a:pt x="753132" y="43502"/>
                      <a:pt x="749715" y="38911"/>
                      <a:pt x="759581" y="45488"/>
                    </a:cubicBezTo>
                    <a:cubicBezTo>
                      <a:pt x="759504" y="45873"/>
                      <a:pt x="756746" y="62225"/>
                      <a:pt x="754819" y="64538"/>
                    </a:cubicBezTo>
                    <a:cubicBezTo>
                      <a:pt x="752278" y="67587"/>
                      <a:pt x="748307" y="69099"/>
                      <a:pt x="745294" y="71682"/>
                    </a:cubicBezTo>
                    <a:cubicBezTo>
                      <a:pt x="733611" y="81696"/>
                      <a:pt x="743579" y="77469"/>
                      <a:pt x="728625" y="81207"/>
                    </a:cubicBezTo>
                    <a:cubicBezTo>
                      <a:pt x="726244" y="82795"/>
                      <a:pt x="724041" y="84690"/>
                      <a:pt x="721481" y="85970"/>
                    </a:cubicBezTo>
                    <a:cubicBezTo>
                      <a:pt x="719236" y="87092"/>
                      <a:pt x="716298" y="86783"/>
                      <a:pt x="714338" y="88351"/>
                    </a:cubicBezTo>
                    <a:cubicBezTo>
                      <a:pt x="712103" y="90139"/>
                      <a:pt x="711163" y="93114"/>
                      <a:pt x="709575" y="95495"/>
                    </a:cubicBezTo>
                    <a:cubicBezTo>
                      <a:pt x="708781" y="97876"/>
                      <a:pt x="707194" y="100128"/>
                      <a:pt x="707194" y="102638"/>
                    </a:cubicBezTo>
                    <a:cubicBezTo>
                      <a:pt x="707194" y="112939"/>
                      <a:pt x="709410" y="114297"/>
                      <a:pt x="714338" y="121688"/>
                    </a:cubicBezTo>
                    <a:cubicBezTo>
                      <a:pt x="723639" y="149593"/>
                      <a:pt x="720893" y="135591"/>
                      <a:pt x="716719" y="183601"/>
                    </a:cubicBezTo>
                    <a:cubicBezTo>
                      <a:pt x="716502" y="186102"/>
                      <a:pt x="715557" y="188551"/>
                      <a:pt x="714338" y="190745"/>
                    </a:cubicBezTo>
                    <a:cubicBezTo>
                      <a:pt x="711558" y="195748"/>
                      <a:pt x="706623" y="199602"/>
                      <a:pt x="704813" y="205032"/>
                    </a:cubicBezTo>
                    <a:cubicBezTo>
                      <a:pt x="704019" y="207413"/>
                      <a:pt x="703554" y="209931"/>
                      <a:pt x="702431" y="212176"/>
                    </a:cubicBezTo>
                    <a:cubicBezTo>
                      <a:pt x="701151" y="214736"/>
                      <a:pt x="698831" y="216705"/>
                      <a:pt x="697669" y="219320"/>
                    </a:cubicBezTo>
                    <a:cubicBezTo>
                      <a:pt x="695630" y="223907"/>
                      <a:pt x="692906" y="233607"/>
                      <a:pt x="692906" y="233607"/>
                    </a:cubicBezTo>
                    <a:cubicBezTo>
                      <a:pt x="691811" y="263184"/>
                      <a:pt x="688075" y="298262"/>
                      <a:pt x="692906" y="328857"/>
                    </a:cubicBezTo>
                    <a:cubicBezTo>
                      <a:pt x="693689" y="333816"/>
                      <a:pt x="696081" y="338382"/>
                      <a:pt x="697669" y="343145"/>
                    </a:cubicBezTo>
                    <a:lnTo>
                      <a:pt x="700050" y="350288"/>
                    </a:lnTo>
                    <a:cubicBezTo>
                      <a:pt x="700844" y="352669"/>
                      <a:pt x="701039" y="355344"/>
                      <a:pt x="702431" y="357432"/>
                    </a:cubicBezTo>
                    <a:lnTo>
                      <a:pt x="707194" y="364576"/>
                    </a:lnTo>
                    <a:cubicBezTo>
                      <a:pt x="707988" y="366957"/>
                      <a:pt x="708183" y="369631"/>
                      <a:pt x="709575" y="371720"/>
                    </a:cubicBezTo>
                    <a:cubicBezTo>
                      <a:pt x="711443" y="374522"/>
                      <a:pt x="715654" y="375668"/>
                      <a:pt x="716719" y="378863"/>
                    </a:cubicBezTo>
                    <a:cubicBezTo>
                      <a:pt x="717513" y="381244"/>
                      <a:pt x="715461" y="383762"/>
                      <a:pt x="714338" y="386007"/>
                    </a:cubicBezTo>
                    <a:cubicBezTo>
                      <a:pt x="709639" y="395404"/>
                      <a:pt x="710202" y="392994"/>
                      <a:pt x="700050" y="395532"/>
                    </a:cubicBezTo>
                    <a:cubicBezTo>
                      <a:pt x="697669" y="397913"/>
                      <a:pt x="694863" y="399936"/>
                      <a:pt x="692906" y="402676"/>
                    </a:cubicBezTo>
                    <a:cubicBezTo>
                      <a:pt x="677235" y="424616"/>
                      <a:pt x="699575" y="400770"/>
                      <a:pt x="681000" y="419345"/>
                    </a:cubicBezTo>
                    <a:cubicBezTo>
                      <a:pt x="689502" y="444850"/>
                      <a:pt x="681000" y="416511"/>
                      <a:pt x="681000" y="481257"/>
                    </a:cubicBezTo>
                    <a:cubicBezTo>
                      <a:pt x="681000" y="486742"/>
                      <a:pt x="681355" y="505779"/>
                      <a:pt x="685763" y="514595"/>
                    </a:cubicBezTo>
                    <a:cubicBezTo>
                      <a:pt x="687043" y="517154"/>
                      <a:pt x="688938" y="519357"/>
                      <a:pt x="690525" y="521738"/>
                    </a:cubicBezTo>
                    <a:cubicBezTo>
                      <a:pt x="695982" y="543564"/>
                      <a:pt x="689842" y="537157"/>
                      <a:pt x="702431" y="545551"/>
                    </a:cubicBezTo>
                    <a:cubicBezTo>
                      <a:pt x="704019" y="547932"/>
                      <a:pt x="705914" y="550135"/>
                      <a:pt x="707194" y="552695"/>
                    </a:cubicBezTo>
                    <a:cubicBezTo>
                      <a:pt x="711012" y="560331"/>
                      <a:pt x="710160" y="565227"/>
                      <a:pt x="707194" y="574126"/>
                    </a:cubicBezTo>
                    <a:cubicBezTo>
                      <a:pt x="706289" y="576841"/>
                      <a:pt x="704585" y="579385"/>
                      <a:pt x="702431" y="581270"/>
                    </a:cubicBezTo>
                    <a:cubicBezTo>
                      <a:pt x="698124" y="585039"/>
                      <a:pt x="688144" y="590795"/>
                      <a:pt x="688144" y="590795"/>
                    </a:cubicBezTo>
                    <a:cubicBezTo>
                      <a:pt x="686556" y="593176"/>
                      <a:pt x="685405" y="595914"/>
                      <a:pt x="683381" y="597938"/>
                    </a:cubicBezTo>
                    <a:cubicBezTo>
                      <a:pt x="681357" y="599962"/>
                      <a:pt x="677400" y="600086"/>
                      <a:pt x="676238" y="602701"/>
                    </a:cubicBezTo>
                    <a:cubicBezTo>
                      <a:pt x="673959" y="607830"/>
                      <a:pt x="674650" y="613814"/>
                      <a:pt x="673856" y="619370"/>
                    </a:cubicBezTo>
                    <a:cubicBezTo>
                      <a:pt x="668927" y="693312"/>
                      <a:pt x="676640" y="668166"/>
                      <a:pt x="666713" y="697951"/>
                    </a:cubicBezTo>
                    <a:lnTo>
                      <a:pt x="681000" y="702713"/>
                    </a:lnTo>
                    <a:cubicBezTo>
                      <a:pt x="703229" y="710123"/>
                      <a:pt x="685598" y="704968"/>
                      <a:pt x="735769" y="707476"/>
                    </a:cubicBezTo>
                    <a:lnTo>
                      <a:pt x="750056" y="712238"/>
                    </a:lnTo>
                    <a:lnTo>
                      <a:pt x="757200" y="714620"/>
                    </a:lnTo>
                    <a:cubicBezTo>
                      <a:pt x="754264" y="741045"/>
                      <a:pt x="757093" y="729229"/>
                      <a:pt x="750056" y="750338"/>
                    </a:cubicBezTo>
                    <a:cubicBezTo>
                      <a:pt x="749262" y="752719"/>
                      <a:pt x="749450" y="755707"/>
                      <a:pt x="747675" y="757482"/>
                    </a:cubicBezTo>
                    <a:cubicBezTo>
                      <a:pt x="745294" y="759863"/>
                      <a:pt x="743455" y="762955"/>
                      <a:pt x="740531" y="764626"/>
                    </a:cubicBezTo>
                    <a:cubicBezTo>
                      <a:pt x="737689" y="766250"/>
                      <a:pt x="734141" y="766067"/>
                      <a:pt x="731006" y="767007"/>
                    </a:cubicBezTo>
                    <a:cubicBezTo>
                      <a:pt x="726198" y="768450"/>
                      <a:pt x="721642" y="770786"/>
                      <a:pt x="716719" y="771770"/>
                    </a:cubicBezTo>
                    <a:cubicBezTo>
                      <a:pt x="712750" y="772564"/>
                      <a:pt x="708718" y="773086"/>
                      <a:pt x="704813" y="774151"/>
                    </a:cubicBezTo>
                    <a:cubicBezTo>
                      <a:pt x="688127" y="778701"/>
                      <a:pt x="694934" y="778508"/>
                      <a:pt x="681000" y="781295"/>
                    </a:cubicBezTo>
                    <a:cubicBezTo>
                      <a:pt x="676266" y="782242"/>
                      <a:pt x="671397" y="782505"/>
                      <a:pt x="666713" y="783676"/>
                    </a:cubicBezTo>
                    <a:cubicBezTo>
                      <a:pt x="651133" y="787571"/>
                      <a:pt x="654733" y="788463"/>
                      <a:pt x="640519" y="793201"/>
                    </a:cubicBezTo>
                    <a:cubicBezTo>
                      <a:pt x="637414" y="794236"/>
                      <a:pt x="634141" y="794683"/>
                      <a:pt x="630994" y="795582"/>
                    </a:cubicBezTo>
                    <a:cubicBezTo>
                      <a:pt x="628580" y="796272"/>
                      <a:pt x="626231" y="797169"/>
                      <a:pt x="623850" y="797963"/>
                    </a:cubicBezTo>
                    <a:cubicBezTo>
                      <a:pt x="618814" y="802999"/>
                      <a:pt x="614876" y="804807"/>
                      <a:pt x="614325" y="812251"/>
                    </a:cubicBezTo>
                    <a:cubicBezTo>
                      <a:pt x="609857" y="872570"/>
                      <a:pt x="630293" y="863285"/>
                      <a:pt x="604800" y="871782"/>
                    </a:cubicBezTo>
                    <a:cubicBezTo>
                      <a:pt x="588174" y="888408"/>
                      <a:pt x="606595" y="872117"/>
                      <a:pt x="590513" y="881307"/>
                    </a:cubicBezTo>
                    <a:cubicBezTo>
                      <a:pt x="582944" y="885632"/>
                      <a:pt x="581229" y="889521"/>
                      <a:pt x="573844" y="893213"/>
                    </a:cubicBezTo>
                    <a:cubicBezTo>
                      <a:pt x="571599" y="894336"/>
                      <a:pt x="569081" y="894801"/>
                      <a:pt x="566700" y="895595"/>
                    </a:cubicBezTo>
                    <a:cubicBezTo>
                      <a:pt x="563525" y="900357"/>
                      <a:pt x="562605" y="908072"/>
                      <a:pt x="557175" y="909882"/>
                    </a:cubicBezTo>
                    <a:lnTo>
                      <a:pt x="542888" y="914645"/>
                    </a:lnTo>
                    <a:cubicBezTo>
                      <a:pt x="540507" y="917026"/>
                      <a:pt x="537701" y="919048"/>
                      <a:pt x="535744" y="921788"/>
                    </a:cubicBezTo>
                    <a:cubicBezTo>
                      <a:pt x="532064" y="926939"/>
                      <a:pt x="530543" y="932626"/>
                      <a:pt x="528600" y="938457"/>
                    </a:cubicBezTo>
                    <a:cubicBezTo>
                      <a:pt x="527484" y="966364"/>
                      <a:pt x="537037" y="986434"/>
                      <a:pt x="521456" y="1005132"/>
                    </a:cubicBezTo>
                    <a:cubicBezTo>
                      <a:pt x="519300" y="1007719"/>
                      <a:pt x="516694" y="1009895"/>
                      <a:pt x="514313" y="1012276"/>
                    </a:cubicBezTo>
                    <a:cubicBezTo>
                      <a:pt x="513519" y="1014657"/>
                      <a:pt x="513054" y="1017175"/>
                      <a:pt x="511931" y="1019420"/>
                    </a:cubicBezTo>
                    <a:cubicBezTo>
                      <a:pt x="508041" y="1027199"/>
                      <a:pt x="501454" y="1033230"/>
                      <a:pt x="492881" y="1036088"/>
                    </a:cubicBezTo>
                    <a:cubicBezTo>
                      <a:pt x="488119" y="1037676"/>
                      <a:pt x="482771" y="1038067"/>
                      <a:pt x="478594" y="1040851"/>
                    </a:cubicBezTo>
                    <a:cubicBezTo>
                      <a:pt x="476213" y="1042438"/>
                      <a:pt x="474010" y="1044333"/>
                      <a:pt x="471450" y="1045613"/>
                    </a:cubicBezTo>
                    <a:cubicBezTo>
                      <a:pt x="469205" y="1046736"/>
                      <a:pt x="469466" y="1051963"/>
                      <a:pt x="466688" y="1052757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7" name="Прямоугольник 176"/>
              <p:cNvSpPr/>
              <p:nvPr/>
            </p:nvSpPr>
            <p:spPr>
              <a:xfrm>
                <a:off x="6237542" y="4162075"/>
                <a:ext cx="70816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Сарманово</a:t>
                </a:r>
              </a:p>
            </p:txBody>
          </p:sp>
          <p:sp>
            <p:nvSpPr>
              <p:cNvPr id="178" name="Полилиния 177"/>
              <p:cNvSpPr/>
              <p:nvPr/>
            </p:nvSpPr>
            <p:spPr>
              <a:xfrm>
                <a:off x="5300490" y="3040653"/>
                <a:ext cx="954396" cy="699792"/>
              </a:xfrm>
              <a:custGeom>
                <a:avLst/>
                <a:gdLst>
                  <a:gd name="connsiteX0" fmla="*/ 196850 w 1139825"/>
                  <a:gd name="connsiteY0" fmla="*/ 831454 h 831454"/>
                  <a:gd name="connsiteX1" fmla="*/ 155575 w 1139825"/>
                  <a:gd name="connsiteY1" fmla="*/ 821929 h 831454"/>
                  <a:gd name="connsiteX2" fmla="*/ 146050 w 1139825"/>
                  <a:gd name="connsiteY2" fmla="*/ 818754 h 831454"/>
                  <a:gd name="connsiteX3" fmla="*/ 133350 w 1139825"/>
                  <a:gd name="connsiteY3" fmla="*/ 815579 h 831454"/>
                  <a:gd name="connsiteX4" fmla="*/ 114300 w 1139825"/>
                  <a:gd name="connsiteY4" fmla="*/ 809229 h 831454"/>
                  <a:gd name="connsiteX5" fmla="*/ 92075 w 1139825"/>
                  <a:gd name="connsiteY5" fmla="*/ 799704 h 831454"/>
                  <a:gd name="connsiteX6" fmla="*/ 82550 w 1139825"/>
                  <a:gd name="connsiteY6" fmla="*/ 793354 h 831454"/>
                  <a:gd name="connsiteX7" fmla="*/ 63500 w 1139825"/>
                  <a:gd name="connsiteY7" fmla="*/ 774304 h 831454"/>
                  <a:gd name="connsiteX8" fmla="*/ 60325 w 1139825"/>
                  <a:gd name="connsiteY8" fmla="*/ 764779 h 831454"/>
                  <a:gd name="connsiteX9" fmla="*/ 53975 w 1139825"/>
                  <a:gd name="connsiteY9" fmla="*/ 755254 h 831454"/>
                  <a:gd name="connsiteX10" fmla="*/ 50800 w 1139825"/>
                  <a:gd name="connsiteY10" fmla="*/ 672704 h 831454"/>
                  <a:gd name="connsiteX11" fmla="*/ 41275 w 1139825"/>
                  <a:gd name="connsiteY11" fmla="*/ 666354 h 831454"/>
                  <a:gd name="connsiteX12" fmla="*/ 31750 w 1139825"/>
                  <a:gd name="connsiteY12" fmla="*/ 656829 h 831454"/>
                  <a:gd name="connsiteX13" fmla="*/ 12700 w 1139825"/>
                  <a:gd name="connsiteY13" fmla="*/ 644129 h 831454"/>
                  <a:gd name="connsiteX14" fmla="*/ 6350 w 1139825"/>
                  <a:gd name="connsiteY14" fmla="*/ 625079 h 831454"/>
                  <a:gd name="connsiteX15" fmla="*/ 0 w 1139825"/>
                  <a:gd name="connsiteY15" fmla="*/ 574279 h 831454"/>
                  <a:gd name="connsiteX16" fmla="*/ 3175 w 1139825"/>
                  <a:gd name="connsiteY16" fmla="*/ 552054 h 831454"/>
                  <a:gd name="connsiteX17" fmla="*/ 9525 w 1139825"/>
                  <a:gd name="connsiteY17" fmla="*/ 542529 h 831454"/>
                  <a:gd name="connsiteX18" fmla="*/ 12700 w 1139825"/>
                  <a:gd name="connsiteY18" fmla="*/ 533004 h 831454"/>
                  <a:gd name="connsiteX19" fmla="*/ 19050 w 1139825"/>
                  <a:gd name="connsiteY19" fmla="*/ 507604 h 831454"/>
                  <a:gd name="connsiteX20" fmla="*/ 28575 w 1139825"/>
                  <a:gd name="connsiteY20" fmla="*/ 498079 h 831454"/>
                  <a:gd name="connsiteX21" fmla="*/ 34925 w 1139825"/>
                  <a:gd name="connsiteY21" fmla="*/ 488554 h 831454"/>
                  <a:gd name="connsiteX22" fmla="*/ 38100 w 1139825"/>
                  <a:gd name="connsiteY22" fmla="*/ 475854 h 831454"/>
                  <a:gd name="connsiteX23" fmla="*/ 44450 w 1139825"/>
                  <a:gd name="connsiteY23" fmla="*/ 466329 h 831454"/>
                  <a:gd name="connsiteX24" fmla="*/ 31750 w 1139825"/>
                  <a:gd name="connsiteY24" fmla="*/ 440929 h 831454"/>
                  <a:gd name="connsiteX25" fmla="*/ 22225 w 1139825"/>
                  <a:gd name="connsiteY25" fmla="*/ 421879 h 831454"/>
                  <a:gd name="connsiteX26" fmla="*/ 25400 w 1139825"/>
                  <a:gd name="connsiteY26" fmla="*/ 406004 h 831454"/>
                  <a:gd name="connsiteX27" fmla="*/ 44450 w 1139825"/>
                  <a:gd name="connsiteY27" fmla="*/ 390129 h 831454"/>
                  <a:gd name="connsiteX28" fmla="*/ 47625 w 1139825"/>
                  <a:gd name="connsiteY28" fmla="*/ 329804 h 831454"/>
                  <a:gd name="connsiteX29" fmla="*/ 41275 w 1139825"/>
                  <a:gd name="connsiteY29" fmla="*/ 310754 h 831454"/>
                  <a:gd name="connsiteX30" fmla="*/ 44450 w 1139825"/>
                  <a:gd name="connsiteY30" fmla="*/ 225029 h 831454"/>
                  <a:gd name="connsiteX31" fmla="*/ 50800 w 1139825"/>
                  <a:gd name="connsiteY31" fmla="*/ 205979 h 831454"/>
                  <a:gd name="connsiteX32" fmla="*/ 53975 w 1139825"/>
                  <a:gd name="connsiteY32" fmla="*/ 193279 h 831454"/>
                  <a:gd name="connsiteX33" fmla="*/ 47625 w 1139825"/>
                  <a:gd name="connsiteY33" fmla="*/ 145654 h 831454"/>
                  <a:gd name="connsiteX34" fmla="*/ 41275 w 1139825"/>
                  <a:gd name="connsiteY34" fmla="*/ 136129 h 831454"/>
                  <a:gd name="connsiteX35" fmla="*/ 28575 w 1139825"/>
                  <a:gd name="connsiteY35" fmla="*/ 120254 h 831454"/>
                  <a:gd name="connsiteX36" fmla="*/ 19050 w 1139825"/>
                  <a:gd name="connsiteY36" fmla="*/ 98029 h 831454"/>
                  <a:gd name="connsiteX37" fmla="*/ 22225 w 1139825"/>
                  <a:gd name="connsiteY37" fmla="*/ 88504 h 831454"/>
                  <a:gd name="connsiteX38" fmla="*/ 31750 w 1139825"/>
                  <a:gd name="connsiteY38" fmla="*/ 85329 h 831454"/>
                  <a:gd name="connsiteX39" fmla="*/ 63500 w 1139825"/>
                  <a:gd name="connsiteY39" fmla="*/ 88504 h 831454"/>
                  <a:gd name="connsiteX40" fmla="*/ 73025 w 1139825"/>
                  <a:gd name="connsiteY40" fmla="*/ 91679 h 831454"/>
                  <a:gd name="connsiteX41" fmla="*/ 82550 w 1139825"/>
                  <a:gd name="connsiteY41" fmla="*/ 88504 h 831454"/>
                  <a:gd name="connsiteX42" fmla="*/ 101600 w 1139825"/>
                  <a:gd name="connsiteY42" fmla="*/ 66279 h 831454"/>
                  <a:gd name="connsiteX43" fmla="*/ 107950 w 1139825"/>
                  <a:gd name="connsiteY43" fmla="*/ 56754 h 831454"/>
                  <a:gd name="connsiteX44" fmla="*/ 111125 w 1139825"/>
                  <a:gd name="connsiteY44" fmla="*/ 47229 h 831454"/>
                  <a:gd name="connsiteX45" fmla="*/ 130175 w 1139825"/>
                  <a:gd name="connsiteY45" fmla="*/ 37704 h 831454"/>
                  <a:gd name="connsiteX46" fmla="*/ 139700 w 1139825"/>
                  <a:gd name="connsiteY46" fmla="*/ 9129 h 831454"/>
                  <a:gd name="connsiteX47" fmla="*/ 161925 w 1139825"/>
                  <a:gd name="connsiteY47" fmla="*/ 12304 h 831454"/>
                  <a:gd name="connsiteX48" fmla="*/ 168275 w 1139825"/>
                  <a:gd name="connsiteY48" fmla="*/ 31354 h 831454"/>
                  <a:gd name="connsiteX49" fmla="*/ 171450 w 1139825"/>
                  <a:gd name="connsiteY49" fmla="*/ 56754 h 831454"/>
                  <a:gd name="connsiteX50" fmla="*/ 184150 w 1139825"/>
                  <a:gd name="connsiteY50" fmla="*/ 63104 h 831454"/>
                  <a:gd name="connsiteX51" fmla="*/ 200025 w 1139825"/>
                  <a:gd name="connsiteY51" fmla="*/ 59929 h 831454"/>
                  <a:gd name="connsiteX52" fmla="*/ 203200 w 1139825"/>
                  <a:gd name="connsiteY52" fmla="*/ 50404 h 831454"/>
                  <a:gd name="connsiteX53" fmla="*/ 212725 w 1139825"/>
                  <a:gd name="connsiteY53" fmla="*/ 40879 h 831454"/>
                  <a:gd name="connsiteX54" fmla="*/ 219075 w 1139825"/>
                  <a:gd name="connsiteY54" fmla="*/ 31354 h 831454"/>
                  <a:gd name="connsiteX55" fmla="*/ 222250 w 1139825"/>
                  <a:gd name="connsiteY55" fmla="*/ 18654 h 831454"/>
                  <a:gd name="connsiteX56" fmla="*/ 244475 w 1139825"/>
                  <a:gd name="connsiteY56" fmla="*/ 5954 h 831454"/>
                  <a:gd name="connsiteX57" fmla="*/ 254000 w 1139825"/>
                  <a:gd name="connsiteY57" fmla="*/ 12304 h 831454"/>
                  <a:gd name="connsiteX58" fmla="*/ 266700 w 1139825"/>
                  <a:gd name="connsiteY58" fmla="*/ 31354 h 831454"/>
                  <a:gd name="connsiteX59" fmla="*/ 273050 w 1139825"/>
                  <a:gd name="connsiteY59" fmla="*/ 40879 h 831454"/>
                  <a:gd name="connsiteX60" fmla="*/ 279400 w 1139825"/>
                  <a:gd name="connsiteY60" fmla="*/ 53579 h 831454"/>
                  <a:gd name="connsiteX61" fmla="*/ 285750 w 1139825"/>
                  <a:gd name="connsiteY61" fmla="*/ 63104 h 831454"/>
                  <a:gd name="connsiteX62" fmla="*/ 288925 w 1139825"/>
                  <a:gd name="connsiteY62" fmla="*/ 72629 h 831454"/>
                  <a:gd name="connsiteX63" fmla="*/ 301625 w 1139825"/>
                  <a:gd name="connsiteY63" fmla="*/ 78979 h 831454"/>
                  <a:gd name="connsiteX64" fmla="*/ 327025 w 1139825"/>
                  <a:gd name="connsiteY64" fmla="*/ 75804 h 831454"/>
                  <a:gd name="connsiteX65" fmla="*/ 333375 w 1139825"/>
                  <a:gd name="connsiteY65" fmla="*/ 56754 h 831454"/>
                  <a:gd name="connsiteX66" fmla="*/ 336550 w 1139825"/>
                  <a:gd name="connsiteY66" fmla="*/ 18654 h 831454"/>
                  <a:gd name="connsiteX67" fmla="*/ 339725 w 1139825"/>
                  <a:gd name="connsiteY67" fmla="*/ 9129 h 831454"/>
                  <a:gd name="connsiteX68" fmla="*/ 349250 w 1139825"/>
                  <a:gd name="connsiteY68" fmla="*/ 2779 h 831454"/>
                  <a:gd name="connsiteX69" fmla="*/ 393700 w 1139825"/>
                  <a:gd name="connsiteY69" fmla="*/ 5954 h 831454"/>
                  <a:gd name="connsiteX70" fmla="*/ 400050 w 1139825"/>
                  <a:gd name="connsiteY70" fmla="*/ 25004 h 831454"/>
                  <a:gd name="connsiteX71" fmla="*/ 396875 w 1139825"/>
                  <a:gd name="connsiteY71" fmla="*/ 53579 h 831454"/>
                  <a:gd name="connsiteX72" fmla="*/ 387350 w 1139825"/>
                  <a:gd name="connsiteY72" fmla="*/ 59929 h 831454"/>
                  <a:gd name="connsiteX73" fmla="*/ 365125 w 1139825"/>
                  <a:gd name="connsiteY73" fmla="*/ 53579 h 831454"/>
                  <a:gd name="connsiteX74" fmla="*/ 355600 w 1139825"/>
                  <a:gd name="connsiteY74" fmla="*/ 59929 h 831454"/>
                  <a:gd name="connsiteX75" fmla="*/ 352425 w 1139825"/>
                  <a:gd name="connsiteY75" fmla="*/ 72629 h 831454"/>
                  <a:gd name="connsiteX76" fmla="*/ 346075 w 1139825"/>
                  <a:gd name="connsiteY76" fmla="*/ 91679 h 831454"/>
                  <a:gd name="connsiteX77" fmla="*/ 342900 w 1139825"/>
                  <a:gd name="connsiteY77" fmla="*/ 101204 h 831454"/>
                  <a:gd name="connsiteX78" fmla="*/ 374650 w 1139825"/>
                  <a:gd name="connsiteY78" fmla="*/ 94854 h 831454"/>
                  <a:gd name="connsiteX79" fmla="*/ 384175 w 1139825"/>
                  <a:gd name="connsiteY79" fmla="*/ 91679 h 831454"/>
                  <a:gd name="connsiteX80" fmla="*/ 393700 w 1139825"/>
                  <a:gd name="connsiteY80" fmla="*/ 85329 h 831454"/>
                  <a:gd name="connsiteX81" fmla="*/ 406400 w 1139825"/>
                  <a:gd name="connsiteY81" fmla="*/ 78979 h 831454"/>
                  <a:gd name="connsiteX82" fmla="*/ 428625 w 1139825"/>
                  <a:gd name="connsiteY82" fmla="*/ 94854 h 831454"/>
                  <a:gd name="connsiteX83" fmla="*/ 415925 w 1139825"/>
                  <a:gd name="connsiteY83" fmla="*/ 132954 h 831454"/>
                  <a:gd name="connsiteX84" fmla="*/ 412750 w 1139825"/>
                  <a:gd name="connsiteY84" fmla="*/ 142479 h 831454"/>
                  <a:gd name="connsiteX85" fmla="*/ 409575 w 1139825"/>
                  <a:gd name="connsiteY85" fmla="*/ 152004 h 831454"/>
                  <a:gd name="connsiteX86" fmla="*/ 412750 w 1139825"/>
                  <a:gd name="connsiteY86" fmla="*/ 171054 h 831454"/>
                  <a:gd name="connsiteX87" fmla="*/ 415925 w 1139825"/>
                  <a:gd name="connsiteY87" fmla="*/ 180579 h 831454"/>
                  <a:gd name="connsiteX88" fmla="*/ 425450 w 1139825"/>
                  <a:gd name="connsiteY88" fmla="*/ 177404 h 831454"/>
                  <a:gd name="connsiteX89" fmla="*/ 434975 w 1139825"/>
                  <a:gd name="connsiteY89" fmla="*/ 139304 h 831454"/>
                  <a:gd name="connsiteX90" fmla="*/ 450850 w 1139825"/>
                  <a:gd name="connsiteY90" fmla="*/ 123429 h 831454"/>
                  <a:gd name="connsiteX91" fmla="*/ 466725 w 1139825"/>
                  <a:gd name="connsiteY91" fmla="*/ 110729 h 831454"/>
                  <a:gd name="connsiteX92" fmla="*/ 476250 w 1139825"/>
                  <a:gd name="connsiteY92" fmla="*/ 101204 h 831454"/>
                  <a:gd name="connsiteX93" fmla="*/ 482600 w 1139825"/>
                  <a:gd name="connsiteY93" fmla="*/ 91679 h 831454"/>
                  <a:gd name="connsiteX94" fmla="*/ 492125 w 1139825"/>
                  <a:gd name="connsiteY94" fmla="*/ 88504 h 831454"/>
                  <a:gd name="connsiteX95" fmla="*/ 501650 w 1139825"/>
                  <a:gd name="connsiteY95" fmla="*/ 82154 h 831454"/>
                  <a:gd name="connsiteX96" fmla="*/ 504825 w 1139825"/>
                  <a:gd name="connsiteY96" fmla="*/ 72629 h 831454"/>
                  <a:gd name="connsiteX97" fmla="*/ 527050 w 1139825"/>
                  <a:gd name="connsiteY97" fmla="*/ 66279 h 831454"/>
                  <a:gd name="connsiteX98" fmla="*/ 536575 w 1139825"/>
                  <a:gd name="connsiteY98" fmla="*/ 72629 h 831454"/>
                  <a:gd name="connsiteX99" fmla="*/ 530225 w 1139825"/>
                  <a:gd name="connsiteY99" fmla="*/ 107554 h 831454"/>
                  <a:gd name="connsiteX100" fmla="*/ 549275 w 1139825"/>
                  <a:gd name="connsiteY100" fmla="*/ 123429 h 831454"/>
                  <a:gd name="connsiteX101" fmla="*/ 555625 w 1139825"/>
                  <a:gd name="connsiteY101" fmla="*/ 132954 h 831454"/>
                  <a:gd name="connsiteX102" fmla="*/ 568325 w 1139825"/>
                  <a:gd name="connsiteY102" fmla="*/ 136129 h 831454"/>
                  <a:gd name="connsiteX103" fmla="*/ 590550 w 1139825"/>
                  <a:gd name="connsiteY103" fmla="*/ 139304 h 831454"/>
                  <a:gd name="connsiteX104" fmla="*/ 631825 w 1139825"/>
                  <a:gd name="connsiteY104" fmla="*/ 145654 h 831454"/>
                  <a:gd name="connsiteX105" fmla="*/ 708025 w 1139825"/>
                  <a:gd name="connsiteY105" fmla="*/ 148829 h 831454"/>
                  <a:gd name="connsiteX106" fmla="*/ 730250 w 1139825"/>
                  <a:gd name="connsiteY106" fmla="*/ 152004 h 831454"/>
                  <a:gd name="connsiteX107" fmla="*/ 758825 w 1139825"/>
                  <a:gd name="connsiteY107" fmla="*/ 145654 h 831454"/>
                  <a:gd name="connsiteX108" fmla="*/ 768350 w 1139825"/>
                  <a:gd name="connsiteY108" fmla="*/ 148829 h 831454"/>
                  <a:gd name="connsiteX109" fmla="*/ 787400 w 1139825"/>
                  <a:gd name="connsiteY109" fmla="*/ 177404 h 831454"/>
                  <a:gd name="connsiteX110" fmla="*/ 793750 w 1139825"/>
                  <a:gd name="connsiteY110" fmla="*/ 186929 h 831454"/>
                  <a:gd name="connsiteX111" fmla="*/ 803275 w 1139825"/>
                  <a:gd name="connsiteY111" fmla="*/ 193279 h 831454"/>
                  <a:gd name="connsiteX112" fmla="*/ 815975 w 1139825"/>
                  <a:gd name="connsiteY112" fmla="*/ 202804 h 831454"/>
                  <a:gd name="connsiteX113" fmla="*/ 825500 w 1139825"/>
                  <a:gd name="connsiteY113" fmla="*/ 205979 h 831454"/>
                  <a:gd name="connsiteX114" fmla="*/ 831850 w 1139825"/>
                  <a:gd name="connsiteY114" fmla="*/ 215504 h 831454"/>
                  <a:gd name="connsiteX115" fmla="*/ 854075 w 1139825"/>
                  <a:gd name="connsiteY115" fmla="*/ 225029 h 831454"/>
                  <a:gd name="connsiteX116" fmla="*/ 863600 w 1139825"/>
                  <a:gd name="connsiteY116" fmla="*/ 237729 h 831454"/>
                  <a:gd name="connsiteX117" fmla="*/ 869950 w 1139825"/>
                  <a:gd name="connsiteY117" fmla="*/ 256779 h 831454"/>
                  <a:gd name="connsiteX118" fmla="*/ 879475 w 1139825"/>
                  <a:gd name="connsiteY118" fmla="*/ 266304 h 831454"/>
                  <a:gd name="connsiteX119" fmla="*/ 885825 w 1139825"/>
                  <a:gd name="connsiteY119" fmla="*/ 275829 h 831454"/>
                  <a:gd name="connsiteX120" fmla="*/ 904875 w 1139825"/>
                  <a:gd name="connsiteY120" fmla="*/ 285354 h 831454"/>
                  <a:gd name="connsiteX121" fmla="*/ 914400 w 1139825"/>
                  <a:gd name="connsiteY121" fmla="*/ 291704 h 831454"/>
                  <a:gd name="connsiteX122" fmla="*/ 923925 w 1139825"/>
                  <a:gd name="connsiteY122" fmla="*/ 294879 h 831454"/>
                  <a:gd name="connsiteX123" fmla="*/ 936625 w 1139825"/>
                  <a:gd name="connsiteY123" fmla="*/ 301229 h 831454"/>
                  <a:gd name="connsiteX124" fmla="*/ 952500 w 1139825"/>
                  <a:gd name="connsiteY124" fmla="*/ 304404 h 831454"/>
                  <a:gd name="connsiteX125" fmla="*/ 971550 w 1139825"/>
                  <a:gd name="connsiteY125" fmla="*/ 310754 h 831454"/>
                  <a:gd name="connsiteX126" fmla="*/ 984250 w 1139825"/>
                  <a:gd name="connsiteY126" fmla="*/ 339329 h 831454"/>
                  <a:gd name="connsiteX127" fmla="*/ 990600 w 1139825"/>
                  <a:gd name="connsiteY127" fmla="*/ 355204 h 831454"/>
                  <a:gd name="connsiteX128" fmla="*/ 1000125 w 1139825"/>
                  <a:gd name="connsiteY128" fmla="*/ 377429 h 831454"/>
                  <a:gd name="connsiteX129" fmla="*/ 1009650 w 1139825"/>
                  <a:gd name="connsiteY129" fmla="*/ 380604 h 831454"/>
                  <a:gd name="connsiteX130" fmla="*/ 1022350 w 1139825"/>
                  <a:gd name="connsiteY130" fmla="*/ 386954 h 831454"/>
                  <a:gd name="connsiteX131" fmla="*/ 1108075 w 1139825"/>
                  <a:gd name="connsiteY131" fmla="*/ 390129 h 831454"/>
                  <a:gd name="connsiteX132" fmla="*/ 1111250 w 1139825"/>
                  <a:gd name="connsiteY132" fmla="*/ 399654 h 831454"/>
                  <a:gd name="connsiteX133" fmla="*/ 1117600 w 1139825"/>
                  <a:gd name="connsiteY133" fmla="*/ 425054 h 831454"/>
                  <a:gd name="connsiteX134" fmla="*/ 1123950 w 1139825"/>
                  <a:gd name="connsiteY134" fmla="*/ 434579 h 831454"/>
                  <a:gd name="connsiteX135" fmla="*/ 1127125 w 1139825"/>
                  <a:gd name="connsiteY135" fmla="*/ 444104 h 831454"/>
                  <a:gd name="connsiteX136" fmla="*/ 1133475 w 1139825"/>
                  <a:gd name="connsiteY136" fmla="*/ 456804 h 831454"/>
                  <a:gd name="connsiteX137" fmla="*/ 1139825 w 1139825"/>
                  <a:gd name="connsiteY137" fmla="*/ 475854 h 831454"/>
                  <a:gd name="connsiteX138" fmla="*/ 1136650 w 1139825"/>
                  <a:gd name="connsiteY138" fmla="*/ 513954 h 831454"/>
                  <a:gd name="connsiteX139" fmla="*/ 1130300 w 1139825"/>
                  <a:gd name="connsiteY139" fmla="*/ 533004 h 831454"/>
                  <a:gd name="connsiteX140" fmla="*/ 1120775 w 1139825"/>
                  <a:gd name="connsiteY140" fmla="*/ 539354 h 831454"/>
                  <a:gd name="connsiteX141" fmla="*/ 1098550 w 1139825"/>
                  <a:gd name="connsiteY141" fmla="*/ 555229 h 831454"/>
                  <a:gd name="connsiteX142" fmla="*/ 1066800 w 1139825"/>
                  <a:gd name="connsiteY142" fmla="*/ 577454 h 831454"/>
                  <a:gd name="connsiteX143" fmla="*/ 1057275 w 1139825"/>
                  <a:gd name="connsiteY143" fmla="*/ 583804 h 831454"/>
                  <a:gd name="connsiteX144" fmla="*/ 1047750 w 1139825"/>
                  <a:gd name="connsiteY144" fmla="*/ 593329 h 831454"/>
                  <a:gd name="connsiteX145" fmla="*/ 1000125 w 1139825"/>
                  <a:gd name="connsiteY145" fmla="*/ 602854 h 831454"/>
                  <a:gd name="connsiteX146" fmla="*/ 987425 w 1139825"/>
                  <a:gd name="connsiteY146" fmla="*/ 606029 h 831454"/>
                  <a:gd name="connsiteX147" fmla="*/ 971550 w 1139825"/>
                  <a:gd name="connsiteY147" fmla="*/ 609204 h 831454"/>
                  <a:gd name="connsiteX148" fmla="*/ 962025 w 1139825"/>
                  <a:gd name="connsiteY148" fmla="*/ 612379 h 831454"/>
                  <a:gd name="connsiteX149" fmla="*/ 908050 w 1139825"/>
                  <a:gd name="connsiteY149" fmla="*/ 606029 h 831454"/>
                  <a:gd name="connsiteX150" fmla="*/ 850900 w 1139825"/>
                  <a:gd name="connsiteY150" fmla="*/ 602854 h 831454"/>
                  <a:gd name="connsiteX151" fmla="*/ 831850 w 1139825"/>
                  <a:gd name="connsiteY151" fmla="*/ 596504 h 831454"/>
                  <a:gd name="connsiteX152" fmla="*/ 812800 w 1139825"/>
                  <a:gd name="connsiteY152" fmla="*/ 586979 h 831454"/>
                  <a:gd name="connsiteX153" fmla="*/ 803275 w 1139825"/>
                  <a:gd name="connsiteY153" fmla="*/ 577454 h 831454"/>
                  <a:gd name="connsiteX154" fmla="*/ 796925 w 1139825"/>
                  <a:gd name="connsiteY154" fmla="*/ 567929 h 831454"/>
                  <a:gd name="connsiteX155" fmla="*/ 765175 w 1139825"/>
                  <a:gd name="connsiteY155" fmla="*/ 555229 h 831454"/>
                  <a:gd name="connsiteX156" fmla="*/ 755650 w 1139825"/>
                  <a:gd name="connsiteY156" fmla="*/ 548879 h 831454"/>
                  <a:gd name="connsiteX157" fmla="*/ 746125 w 1139825"/>
                  <a:gd name="connsiteY157" fmla="*/ 545704 h 831454"/>
                  <a:gd name="connsiteX158" fmla="*/ 736600 w 1139825"/>
                  <a:gd name="connsiteY158" fmla="*/ 539354 h 831454"/>
                  <a:gd name="connsiteX159" fmla="*/ 717550 w 1139825"/>
                  <a:gd name="connsiteY159" fmla="*/ 533004 h 831454"/>
                  <a:gd name="connsiteX160" fmla="*/ 708025 w 1139825"/>
                  <a:gd name="connsiteY160" fmla="*/ 529829 h 831454"/>
                  <a:gd name="connsiteX161" fmla="*/ 698500 w 1139825"/>
                  <a:gd name="connsiteY161" fmla="*/ 526654 h 831454"/>
                  <a:gd name="connsiteX162" fmla="*/ 685800 w 1139825"/>
                  <a:gd name="connsiteY162" fmla="*/ 529829 h 831454"/>
                  <a:gd name="connsiteX163" fmla="*/ 669925 w 1139825"/>
                  <a:gd name="connsiteY163" fmla="*/ 548879 h 831454"/>
                  <a:gd name="connsiteX164" fmla="*/ 666750 w 1139825"/>
                  <a:gd name="connsiteY164" fmla="*/ 558404 h 831454"/>
                  <a:gd name="connsiteX165" fmla="*/ 657225 w 1139825"/>
                  <a:gd name="connsiteY165" fmla="*/ 567929 h 831454"/>
                  <a:gd name="connsiteX166" fmla="*/ 650875 w 1139825"/>
                  <a:gd name="connsiteY166" fmla="*/ 577454 h 831454"/>
                  <a:gd name="connsiteX167" fmla="*/ 641350 w 1139825"/>
                  <a:gd name="connsiteY167" fmla="*/ 580629 h 831454"/>
                  <a:gd name="connsiteX168" fmla="*/ 628650 w 1139825"/>
                  <a:gd name="connsiteY168" fmla="*/ 586979 h 831454"/>
                  <a:gd name="connsiteX169" fmla="*/ 596900 w 1139825"/>
                  <a:gd name="connsiteY169" fmla="*/ 596504 h 831454"/>
                  <a:gd name="connsiteX170" fmla="*/ 590550 w 1139825"/>
                  <a:gd name="connsiteY170" fmla="*/ 606029 h 831454"/>
                  <a:gd name="connsiteX171" fmla="*/ 542925 w 1139825"/>
                  <a:gd name="connsiteY171" fmla="*/ 609204 h 831454"/>
                  <a:gd name="connsiteX172" fmla="*/ 466725 w 1139825"/>
                  <a:gd name="connsiteY172" fmla="*/ 615554 h 831454"/>
                  <a:gd name="connsiteX173" fmla="*/ 412750 w 1139825"/>
                  <a:gd name="connsiteY173" fmla="*/ 621904 h 831454"/>
                  <a:gd name="connsiteX174" fmla="*/ 396875 w 1139825"/>
                  <a:gd name="connsiteY174" fmla="*/ 650479 h 831454"/>
                  <a:gd name="connsiteX175" fmla="*/ 381000 w 1139825"/>
                  <a:gd name="connsiteY175" fmla="*/ 669529 h 831454"/>
                  <a:gd name="connsiteX176" fmla="*/ 361950 w 1139825"/>
                  <a:gd name="connsiteY176" fmla="*/ 675879 h 831454"/>
                  <a:gd name="connsiteX177" fmla="*/ 339725 w 1139825"/>
                  <a:gd name="connsiteY177" fmla="*/ 682229 h 831454"/>
                  <a:gd name="connsiteX178" fmla="*/ 336550 w 1139825"/>
                  <a:gd name="connsiteY178" fmla="*/ 694929 h 831454"/>
                  <a:gd name="connsiteX179" fmla="*/ 333375 w 1139825"/>
                  <a:gd name="connsiteY179" fmla="*/ 704454 h 831454"/>
                  <a:gd name="connsiteX180" fmla="*/ 346075 w 1139825"/>
                  <a:gd name="connsiteY180" fmla="*/ 742554 h 831454"/>
                  <a:gd name="connsiteX181" fmla="*/ 349250 w 1139825"/>
                  <a:gd name="connsiteY181" fmla="*/ 761604 h 831454"/>
                  <a:gd name="connsiteX182" fmla="*/ 355600 w 1139825"/>
                  <a:gd name="connsiteY182" fmla="*/ 771129 h 831454"/>
                  <a:gd name="connsiteX183" fmla="*/ 358775 w 1139825"/>
                  <a:gd name="connsiteY183" fmla="*/ 780654 h 831454"/>
                  <a:gd name="connsiteX184" fmla="*/ 346075 w 1139825"/>
                  <a:gd name="connsiteY184" fmla="*/ 806054 h 831454"/>
                  <a:gd name="connsiteX185" fmla="*/ 327025 w 1139825"/>
                  <a:gd name="connsiteY185" fmla="*/ 818754 h 831454"/>
                  <a:gd name="connsiteX186" fmla="*/ 317500 w 1139825"/>
                  <a:gd name="connsiteY186" fmla="*/ 825104 h 831454"/>
                  <a:gd name="connsiteX187" fmla="*/ 276225 w 1139825"/>
                  <a:gd name="connsiteY187" fmla="*/ 815579 h 831454"/>
                  <a:gd name="connsiteX188" fmla="*/ 266700 w 1139825"/>
                  <a:gd name="connsiteY188" fmla="*/ 812404 h 831454"/>
                  <a:gd name="connsiteX189" fmla="*/ 257175 w 1139825"/>
                  <a:gd name="connsiteY189" fmla="*/ 806054 h 831454"/>
                  <a:gd name="connsiteX190" fmla="*/ 209550 w 1139825"/>
                  <a:gd name="connsiteY190" fmla="*/ 809229 h 831454"/>
                  <a:gd name="connsiteX191" fmla="*/ 203200 w 1139825"/>
                  <a:gd name="connsiteY191" fmla="*/ 828279 h 831454"/>
                  <a:gd name="connsiteX192" fmla="*/ 196850 w 1139825"/>
                  <a:gd name="connsiteY192" fmla="*/ 831454 h 83145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</a:cxnLst>
                <a:rect l="l" t="t" r="r" b="b"/>
                <a:pathLst>
                  <a:path w="1139825" h="831454">
                    <a:moveTo>
                      <a:pt x="196850" y="831454"/>
                    </a:moveTo>
                    <a:cubicBezTo>
                      <a:pt x="191895" y="830353"/>
                      <a:pt x="165273" y="824700"/>
                      <a:pt x="155575" y="821929"/>
                    </a:cubicBezTo>
                    <a:cubicBezTo>
                      <a:pt x="152357" y="821010"/>
                      <a:pt x="149268" y="819673"/>
                      <a:pt x="146050" y="818754"/>
                    </a:cubicBezTo>
                    <a:cubicBezTo>
                      <a:pt x="141854" y="817555"/>
                      <a:pt x="137530" y="816833"/>
                      <a:pt x="133350" y="815579"/>
                    </a:cubicBezTo>
                    <a:cubicBezTo>
                      <a:pt x="126939" y="813656"/>
                      <a:pt x="119869" y="812942"/>
                      <a:pt x="114300" y="809229"/>
                    </a:cubicBezTo>
                    <a:cubicBezTo>
                      <a:pt x="101144" y="800458"/>
                      <a:pt x="108477" y="803804"/>
                      <a:pt x="92075" y="799704"/>
                    </a:cubicBezTo>
                    <a:cubicBezTo>
                      <a:pt x="88900" y="797587"/>
                      <a:pt x="85402" y="795889"/>
                      <a:pt x="82550" y="793354"/>
                    </a:cubicBezTo>
                    <a:cubicBezTo>
                      <a:pt x="75838" y="787388"/>
                      <a:pt x="63500" y="774304"/>
                      <a:pt x="63500" y="774304"/>
                    </a:cubicBezTo>
                    <a:cubicBezTo>
                      <a:pt x="62442" y="771129"/>
                      <a:pt x="61822" y="767772"/>
                      <a:pt x="60325" y="764779"/>
                    </a:cubicBezTo>
                    <a:cubicBezTo>
                      <a:pt x="58618" y="761366"/>
                      <a:pt x="54368" y="759050"/>
                      <a:pt x="53975" y="755254"/>
                    </a:cubicBezTo>
                    <a:cubicBezTo>
                      <a:pt x="51141" y="727863"/>
                      <a:pt x="54694" y="699964"/>
                      <a:pt x="50800" y="672704"/>
                    </a:cubicBezTo>
                    <a:cubicBezTo>
                      <a:pt x="50260" y="668926"/>
                      <a:pt x="44206" y="668797"/>
                      <a:pt x="41275" y="666354"/>
                    </a:cubicBezTo>
                    <a:cubicBezTo>
                      <a:pt x="37826" y="663479"/>
                      <a:pt x="35294" y="659586"/>
                      <a:pt x="31750" y="656829"/>
                    </a:cubicBezTo>
                    <a:cubicBezTo>
                      <a:pt x="25726" y="652144"/>
                      <a:pt x="12700" y="644129"/>
                      <a:pt x="12700" y="644129"/>
                    </a:cubicBezTo>
                    <a:cubicBezTo>
                      <a:pt x="10583" y="637779"/>
                      <a:pt x="6956" y="631745"/>
                      <a:pt x="6350" y="625079"/>
                    </a:cubicBezTo>
                    <a:cubicBezTo>
                      <a:pt x="2686" y="584780"/>
                      <a:pt x="5468" y="601617"/>
                      <a:pt x="0" y="574279"/>
                    </a:cubicBezTo>
                    <a:cubicBezTo>
                      <a:pt x="1058" y="566871"/>
                      <a:pt x="1025" y="559222"/>
                      <a:pt x="3175" y="552054"/>
                    </a:cubicBezTo>
                    <a:cubicBezTo>
                      <a:pt x="4271" y="548399"/>
                      <a:pt x="7818" y="545942"/>
                      <a:pt x="9525" y="542529"/>
                    </a:cubicBezTo>
                    <a:cubicBezTo>
                      <a:pt x="11022" y="539536"/>
                      <a:pt x="11888" y="536251"/>
                      <a:pt x="12700" y="533004"/>
                    </a:cubicBezTo>
                    <a:cubicBezTo>
                      <a:pt x="13341" y="530439"/>
                      <a:pt x="16147" y="511959"/>
                      <a:pt x="19050" y="507604"/>
                    </a:cubicBezTo>
                    <a:cubicBezTo>
                      <a:pt x="21541" y="503868"/>
                      <a:pt x="25700" y="501528"/>
                      <a:pt x="28575" y="498079"/>
                    </a:cubicBezTo>
                    <a:cubicBezTo>
                      <a:pt x="31018" y="495148"/>
                      <a:pt x="32808" y="491729"/>
                      <a:pt x="34925" y="488554"/>
                    </a:cubicBezTo>
                    <a:cubicBezTo>
                      <a:pt x="35983" y="484321"/>
                      <a:pt x="36381" y="479865"/>
                      <a:pt x="38100" y="475854"/>
                    </a:cubicBezTo>
                    <a:cubicBezTo>
                      <a:pt x="39603" y="472347"/>
                      <a:pt x="43910" y="470107"/>
                      <a:pt x="44450" y="466329"/>
                    </a:cubicBezTo>
                    <a:cubicBezTo>
                      <a:pt x="45909" y="456113"/>
                      <a:pt x="36717" y="447882"/>
                      <a:pt x="31750" y="440929"/>
                    </a:cubicBezTo>
                    <a:cubicBezTo>
                      <a:pt x="24056" y="430158"/>
                      <a:pt x="26157" y="433675"/>
                      <a:pt x="22225" y="421879"/>
                    </a:cubicBezTo>
                    <a:cubicBezTo>
                      <a:pt x="23283" y="416587"/>
                      <a:pt x="22987" y="410831"/>
                      <a:pt x="25400" y="406004"/>
                    </a:cubicBezTo>
                    <a:cubicBezTo>
                      <a:pt x="28456" y="399892"/>
                      <a:pt x="38980" y="393776"/>
                      <a:pt x="44450" y="390129"/>
                    </a:cubicBezTo>
                    <a:cubicBezTo>
                      <a:pt x="59458" y="367617"/>
                      <a:pt x="54387" y="379389"/>
                      <a:pt x="47625" y="329804"/>
                    </a:cubicBezTo>
                    <a:cubicBezTo>
                      <a:pt x="46721" y="323172"/>
                      <a:pt x="41275" y="310754"/>
                      <a:pt x="41275" y="310754"/>
                    </a:cubicBezTo>
                    <a:cubicBezTo>
                      <a:pt x="42333" y="282179"/>
                      <a:pt x="41861" y="253506"/>
                      <a:pt x="44450" y="225029"/>
                    </a:cubicBezTo>
                    <a:cubicBezTo>
                      <a:pt x="45056" y="218363"/>
                      <a:pt x="49177" y="212473"/>
                      <a:pt x="50800" y="205979"/>
                    </a:cubicBezTo>
                    <a:lnTo>
                      <a:pt x="53975" y="193279"/>
                    </a:lnTo>
                    <a:cubicBezTo>
                      <a:pt x="53266" y="184767"/>
                      <a:pt x="54110" y="158623"/>
                      <a:pt x="47625" y="145654"/>
                    </a:cubicBezTo>
                    <a:cubicBezTo>
                      <a:pt x="45918" y="142241"/>
                      <a:pt x="42982" y="139542"/>
                      <a:pt x="41275" y="136129"/>
                    </a:cubicBezTo>
                    <a:cubicBezTo>
                      <a:pt x="33607" y="120793"/>
                      <a:pt x="44632" y="130958"/>
                      <a:pt x="28575" y="120254"/>
                    </a:cubicBezTo>
                    <a:cubicBezTo>
                      <a:pt x="23390" y="112477"/>
                      <a:pt x="19050" y="108280"/>
                      <a:pt x="19050" y="98029"/>
                    </a:cubicBezTo>
                    <a:cubicBezTo>
                      <a:pt x="19050" y="94682"/>
                      <a:pt x="19858" y="90871"/>
                      <a:pt x="22225" y="88504"/>
                    </a:cubicBezTo>
                    <a:cubicBezTo>
                      <a:pt x="24592" y="86137"/>
                      <a:pt x="28575" y="86387"/>
                      <a:pt x="31750" y="85329"/>
                    </a:cubicBezTo>
                    <a:cubicBezTo>
                      <a:pt x="42333" y="86387"/>
                      <a:pt x="52988" y="86887"/>
                      <a:pt x="63500" y="88504"/>
                    </a:cubicBezTo>
                    <a:cubicBezTo>
                      <a:pt x="66808" y="89013"/>
                      <a:pt x="69678" y="91679"/>
                      <a:pt x="73025" y="91679"/>
                    </a:cubicBezTo>
                    <a:cubicBezTo>
                      <a:pt x="76372" y="91679"/>
                      <a:pt x="79375" y="89562"/>
                      <a:pt x="82550" y="88504"/>
                    </a:cubicBezTo>
                    <a:cubicBezTo>
                      <a:pt x="94089" y="76965"/>
                      <a:pt x="91417" y="80535"/>
                      <a:pt x="101600" y="66279"/>
                    </a:cubicBezTo>
                    <a:cubicBezTo>
                      <a:pt x="103818" y="63174"/>
                      <a:pt x="106243" y="60167"/>
                      <a:pt x="107950" y="56754"/>
                    </a:cubicBezTo>
                    <a:cubicBezTo>
                      <a:pt x="109447" y="53761"/>
                      <a:pt x="109034" y="49842"/>
                      <a:pt x="111125" y="47229"/>
                    </a:cubicBezTo>
                    <a:cubicBezTo>
                      <a:pt x="115601" y="41634"/>
                      <a:pt x="123900" y="39796"/>
                      <a:pt x="130175" y="37704"/>
                    </a:cubicBezTo>
                    <a:cubicBezTo>
                      <a:pt x="130276" y="37099"/>
                      <a:pt x="131973" y="10846"/>
                      <a:pt x="139700" y="9129"/>
                    </a:cubicBezTo>
                    <a:cubicBezTo>
                      <a:pt x="147005" y="7506"/>
                      <a:pt x="154517" y="11246"/>
                      <a:pt x="161925" y="12304"/>
                    </a:cubicBezTo>
                    <a:cubicBezTo>
                      <a:pt x="164042" y="18654"/>
                      <a:pt x="167445" y="24712"/>
                      <a:pt x="168275" y="31354"/>
                    </a:cubicBezTo>
                    <a:cubicBezTo>
                      <a:pt x="169333" y="39821"/>
                      <a:pt x="167634" y="49122"/>
                      <a:pt x="171450" y="56754"/>
                    </a:cubicBezTo>
                    <a:cubicBezTo>
                      <a:pt x="173567" y="60987"/>
                      <a:pt x="179917" y="60987"/>
                      <a:pt x="184150" y="63104"/>
                    </a:cubicBezTo>
                    <a:cubicBezTo>
                      <a:pt x="189442" y="62046"/>
                      <a:pt x="195535" y="62922"/>
                      <a:pt x="200025" y="59929"/>
                    </a:cubicBezTo>
                    <a:cubicBezTo>
                      <a:pt x="202810" y="58073"/>
                      <a:pt x="201344" y="53189"/>
                      <a:pt x="203200" y="50404"/>
                    </a:cubicBezTo>
                    <a:cubicBezTo>
                      <a:pt x="205691" y="46668"/>
                      <a:pt x="209850" y="44328"/>
                      <a:pt x="212725" y="40879"/>
                    </a:cubicBezTo>
                    <a:cubicBezTo>
                      <a:pt x="215168" y="37948"/>
                      <a:pt x="216958" y="34529"/>
                      <a:pt x="219075" y="31354"/>
                    </a:cubicBezTo>
                    <a:cubicBezTo>
                      <a:pt x="220133" y="27121"/>
                      <a:pt x="219714" y="22205"/>
                      <a:pt x="222250" y="18654"/>
                    </a:cubicBezTo>
                    <a:cubicBezTo>
                      <a:pt x="228257" y="10244"/>
                      <a:pt x="235856" y="8827"/>
                      <a:pt x="244475" y="5954"/>
                    </a:cubicBezTo>
                    <a:cubicBezTo>
                      <a:pt x="247650" y="8071"/>
                      <a:pt x="251487" y="9432"/>
                      <a:pt x="254000" y="12304"/>
                    </a:cubicBezTo>
                    <a:cubicBezTo>
                      <a:pt x="259026" y="18047"/>
                      <a:pt x="262467" y="25004"/>
                      <a:pt x="266700" y="31354"/>
                    </a:cubicBezTo>
                    <a:cubicBezTo>
                      <a:pt x="268817" y="34529"/>
                      <a:pt x="271343" y="37466"/>
                      <a:pt x="273050" y="40879"/>
                    </a:cubicBezTo>
                    <a:cubicBezTo>
                      <a:pt x="275167" y="45112"/>
                      <a:pt x="277052" y="49470"/>
                      <a:pt x="279400" y="53579"/>
                    </a:cubicBezTo>
                    <a:cubicBezTo>
                      <a:pt x="281293" y="56892"/>
                      <a:pt x="284043" y="59691"/>
                      <a:pt x="285750" y="63104"/>
                    </a:cubicBezTo>
                    <a:cubicBezTo>
                      <a:pt x="287247" y="66097"/>
                      <a:pt x="286558" y="70262"/>
                      <a:pt x="288925" y="72629"/>
                    </a:cubicBezTo>
                    <a:cubicBezTo>
                      <a:pt x="292272" y="75976"/>
                      <a:pt x="297392" y="76862"/>
                      <a:pt x="301625" y="78979"/>
                    </a:cubicBezTo>
                    <a:cubicBezTo>
                      <a:pt x="310092" y="77921"/>
                      <a:pt x="320035" y="80697"/>
                      <a:pt x="327025" y="75804"/>
                    </a:cubicBezTo>
                    <a:cubicBezTo>
                      <a:pt x="332509" y="71966"/>
                      <a:pt x="333375" y="56754"/>
                      <a:pt x="333375" y="56754"/>
                    </a:cubicBezTo>
                    <a:cubicBezTo>
                      <a:pt x="334433" y="44054"/>
                      <a:pt x="334866" y="31286"/>
                      <a:pt x="336550" y="18654"/>
                    </a:cubicBezTo>
                    <a:cubicBezTo>
                      <a:pt x="336992" y="15337"/>
                      <a:pt x="337634" y="11742"/>
                      <a:pt x="339725" y="9129"/>
                    </a:cubicBezTo>
                    <a:cubicBezTo>
                      <a:pt x="342109" y="6149"/>
                      <a:pt x="346075" y="4896"/>
                      <a:pt x="349250" y="2779"/>
                    </a:cubicBezTo>
                    <a:cubicBezTo>
                      <a:pt x="364067" y="3837"/>
                      <a:pt x="380091" y="0"/>
                      <a:pt x="393700" y="5954"/>
                    </a:cubicBezTo>
                    <a:cubicBezTo>
                      <a:pt x="399832" y="8637"/>
                      <a:pt x="400050" y="25004"/>
                      <a:pt x="400050" y="25004"/>
                    </a:cubicBezTo>
                    <a:cubicBezTo>
                      <a:pt x="398992" y="34529"/>
                      <a:pt x="400150" y="44572"/>
                      <a:pt x="396875" y="53579"/>
                    </a:cubicBezTo>
                    <a:cubicBezTo>
                      <a:pt x="395571" y="57165"/>
                      <a:pt x="391128" y="59389"/>
                      <a:pt x="387350" y="59929"/>
                    </a:cubicBezTo>
                    <a:cubicBezTo>
                      <a:pt x="384559" y="60328"/>
                      <a:pt x="368699" y="54770"/>
                      <a:pt x="365125" y="53579"/>
                    </a:cubicBezTo>
                    <a:cubicBezTo>
                      <a:pt x="361950" y="55696"/>
                      <a:pt x="357717" y="56754"/>
                      <a:pt x="355600" y="59929"/>
                    </a:cubicBezTo>
                    <a:cubicBezTo>
                      <a:pt x="353179" y="63560"/>
                      <a:pt x="353679" y="68449"/>
                      <a:pt x="352425" y="72629"/>
                    </a:cubicBezTo>
                    <a:cubicBezTo>
                      <a:pt x="350502" y="79040"/>
                      <a:pt x="348192" y="85329"/>
                      <a:pt x="346075" y="91679"/>
                    </a:cubicBezTo>
                    <a:cubicBezTo>
                      <a:pt x="345017" y="94854"/>
                      <a:pt x="339599" y="101754"/>
                      <a:pt x="342900" y="101204"/>
                    </a:cubicBezTo>
                    <a:cubicBezTo>
                      <a:pt x="357869" y="98709"/>
                      <a:pt x="361388" y="98643"/>
                      <a:pt x="374650" y="94854"/>
                    </a:cubicBezTo>
                    <a:cubicBezTo>
                      <a:pt x="377868" y="93935"/>
                      <a:pt x="381182" y="93176"/>
                      <a:pt x="384175" y="91679"/>
                    </a:cubicBezTo>
                    <a:cubicBezTo>
                      <a:pt x="387588" y="89972"/>
                      <a:pt x="390387" y="87222"/>
                      <a:pt x="393700" y="85329"/>
                    </a:cubicBezTo>
                    <a:cubicBezTo>
                      <a:pt x="397809" y="82981"/>
                      <a:pt x="402167" y="81096"/>
                      <a:pt x="406400" y="78979"/>
                    </a:cubicBezTo>
                    <a:cubicBezTo>
                      <a:pt x="428625" y="86387"/>
                      <a:pt x="423333" y="78979"/>
                      <a:pt x="428625" y="94854"/>
                    </a:cubicBezTo>
                    <a:lnTo>
                      <a:pt x="415925" y="132954"/>
                    </a:lnTo>
                    <a:lnTo>
                      <a:pt x="412750" y="142479"/>
                    </a:lnTo>
                    <a:lnTo>
                      <a:pt x="409575" y="152004"/>
                    </a:lnTo>
                    <a:cubicBezTo>
                      <a:pt x="410633" y="158354"/>
                      <a:pt x="411353" y="164770"/>
                      <a:pt x="412750" y="171054"/>
                    </a:cubicBezTo>
                    <a:cubicBezTo>
                      <a:pt x="413476" y="174321"/>
                      <a:pt x="412932" y="179082"/>
                      <a:pt x="415925" y="180579"/>
                    </a:cubicBezTo>
                    <a:cubicBezTo>
                      <a:pt x="418918" y="182076"/>
                      <a:pt x="422275" y="178462"/>
                      <a:pt x="425450" y="177404"/>
                    </a:cubicBezTo>
                    <a:cubicBezTo>
                      <a:pt x="439980" y="155609"/>
                      <a:pt x="424186" y="182461"/>
                      <a:pt x="434975" y="139304"/>
                    </a:cubicBezTo>
                    <a:cubicBezTo>
                      <a:pt x="437092" y="130837"/>
                      <a:pt x="444500" y="127662"/>
                      <a:pt x="450850" y="123429"/>
                    </a:cubicBezTo>
                    <a:cubicBezTo>
                      <a:pt x="465052" y="102127"/>
                      <a:pt x="448322" y="122998"/>
                      <a:pt x="466725" y="110729"/>
                    </a:cubicBezTo>
                    <a:cubicBezTo>
                      <a:pt x="470461" y="108238"/>
                      <a:pt x="473375" y="104653"/>
                      <a:pt x="476250" y="101204"/>
                    </a:cubicBezTo>
                    <a:cubicBezTo>
                      <a:pt x="478693" y="98273"/>
                      <a:pt x="479620" y="94063"/>
                      <a:pt x="482600" y="91679"/>
                    </a:cubicBezTo>
                    <a:cubicBezTo>
                      <a:pt x="485213" y="89588"/>
                      <a:pt x="489132" y="90001"/>
                      <a:pt x="492125" y="88504"/>
                    </a:cubicBezTo>
                    <a:cubicBezTo>
                      <a:pt x="495538" y="86797"/>
                      <a:pt x="498475" y="84271"/>
                      <a:pt x="501650" y="82154"/>
                    </a:cubicBezTo>
                    <a:cubicBezTo>
                      <a:pt x="502708" y="78979"/>
                      <a:pt x="502458" y="74996"/>
                      <a:pt x="504825" y="72629"/>
                    </a:cubicBezTo>
                    <a:cubicBezTo>
                      <a:pt x="506343" y="71111"/>
                      <a:pt x="526940" y="66306"/>
                      <a:pt x="527050" y="66279"/>
                    </a:cubicBezTo>
                    <a:cubicBezTo>
                      <a:pt x="530225" y="68396"/>
                      <a:pt x="535747" y="68904"/>
                      <a:pt x="536575" y="72629"/>
                    </a:cubicBezTo>
                    <a:cubicBezTo>
                      <a:pt x="537913" y="78652"/>
                      <a:pt x="532223" y="99560"/>
                      <a:pt x="530225" y="107554"/>
                    </a:cubicBezTo>
                    <a:cubicBezTo>
                      <a:pt x="539591" y="113798"/>
                      <a:pt x="541635" y="114262"/>
                      <a:pt x="549275" y="123429"/>
                    </a:cubicBezTo>
                    <a:cubicBezTo>
                      <a:pt x="551718" y="126360"/>
                      <a:pt x="552450" y="130837"/>
                      <a:pt x="555625" y="132954"/>
                    </a:cubicBezTo>
                    <a:cubicBezTo>
                      <a:pt x="559256" y="135375"/>
                      <a:pt x="564032" y="135348"/>
                      <a:pt x="568325" y="136129"/>
                    </a:cubicBezTo>
                    <a:cubicBezTo>
                      <a:pt x="575688" y="137468"/>
                      <a:pt x="583142" y="138246"/>
                      <a:pt x="590550" y="139304"/>
                    </a:cubicBezTo>
                    <a:cubicBezTo>
                      <a:pt x="608510" y="145291"/>
                      <a:pt x="602007" y="143900"/>
                      <a:pt x="631825" y="145654"/>
                    </a:cubicBezTo>
                    <a:cubicBezTo>
                      <a:pt x="657203" y="147147"/>
                      <a:pt x="682625" y="147771"/>
                      <a:pt x="708025" y="148829"/>
                    </a:cubicBezTo>
                    <a:cubicBezTo>
                      <a:pt x="715433" y="149887"/>
                      <a:pt x="722766" y="152004"/>
                      <a:pt x="730250" y="152004"/>
                    </a:cubicBezTo>
                    <a:cubicBezTo>
                      <a:pt x="741426" y="152004"/>
                      <a:pt x="749003" y="148928"/>
                      <a:pt x="758825" y="145654"/>
                    </a:cubicBezTo>
                    <a:cubicBezTo>
                      <a:pt x="762000" y="146712"/>
                      <a:pt x="765983" y="146462"/>
                      <a:pt x="768350" y="148829"/>
                    </a:cubicBezTo>
                    <a:lnTo>
                      <a:pt x="787400" y="177404"/>
                    </a:lnTo>
                    <a:cubicBezTo>
                      <a:pt x="789517" y="180579"/>
                      <a:pt x="790575" y="184812"/>
                      <a:pt x="793750" y="186929"/>
                    </a:cubicBezTo>
                    <a:cubicBezTo>
                      <a:pt x="796925" y="189046"/>
                      <a:pt x="800170" y="191061"/>
                      <a:pt x="803275" y="193279"/>
                    </a:cubicBezTo>
                    <a:cubicBezTo>
                      <a:pt x="807581" y="196355"/>
                      <a:pt x="811381" y="200179"/>
                      <a:pt x="815975" y="202804"/>
                    </a:cubicBezTo>
                    <a:cubicBezTo>
                      <a:pt x="818881" y="204464"/>
                      <a:pt x="822325" y="204921"/>
                      <a:pt x="825500" y="205979"/>
                    </a:cubicBezTo>
                    <a:cubicBezTo>
                      <a:pt x="827617" y="209154"/>
                      <a:pt x="828919" y="213061"/>
                      <a:pt x="831850" y="215504"/>
                    </a:cubicBezTo>
                    <a:cubicBezTo>
                      <a:pt x="837081" y="219863"/>
                      <a:pt x="847458" y="222823"/>
                      <a:pt x="854075" y="225029"/>
                    </a:cubicBezTo>
                    <a:cubicBezTo>
                      <a:pt x="857250" y="229262"/>
                      <a:pt x="861233" y="232996"/>
                      <a:pt x="863600" y="237729"/>
                    </a:cubicBezTo>
                    <a:cubicBezTo>
                      <a:pt x="866593" y="243716"/>
                      <a:pt x="865217" y="252046"/>
                      <a:pt x="869950" y="256779"/>
                    </a:cubicBezTo>
                    <a:cubicBezTo>
                      <a:pt x="873125" y="259954"/>
                      <a:pt x="876600" y="262855"/>
                      <a:pt x="879475" y="266304"/>
                    </a:cubicBezTo>
                    <a:cubicBezTo>
                      <a:pt x="881918" y="269235"/>
                      <a:pt x="883127" y="273131"/>
                      <a:pt x="885825" y="275829"/>
                    </a:cubicBezTo>
                    <a:cubicBezTo>
                      <a:pt x="894924" y="284928"/>
                      <a:pt x="894546" y="280189"/>
                      <a:pt x="904875" y="285354"/>
                    </a:cubicBezTo>
                    <a:cubicBezTo>
                      <a:pt x="908288" y="287061"/>
                      <a:pt x="910987" y="289997"/>
                      <a:pt x="914400" y="291704"/>
                    </a:cubicBezTo>
                    <a:cubicBezTo>
                      <a:pt x="917393" y="293201"/>
                      <a:pt x="920849" y="293561"/>
                      <a:pt x="923925" y="294879"/>
                    </a:cubicBezTo>
                    <a:cubicBezTo>
                      <a:pt x="928275" y="296743"/>
                      <a:pt x="932135" y="299732"/>
                      <a:pt x="936625" y="301229"/>
                    </a:cubicBezTo>
                    <a:cubicBezTo>
                      <a:pt x="941745" y="302936"/>
                      <a:pt x="947294" y="302984"/>
                      <a:pt x="952500" y="304404"/>
                    </a:cubicBezTo>
                    <a:cubicBezTo>
                      <a:pt x="958958" y="306165"/>
                      <a:pt x="971550" y="310754"/>
                      <a:pt x="971550" y="310754"/>
                    </a:cubicBezTo>
                    <a:cubicBezTo>
                      <a:pt x="983767" y="329079"/>
                      <a:pt x="972915" y="310991"/>
                      <a:pt x="984250" y="339329"/>
                    </a:cubicBezTo>
                    <a:cubicBezTo>
                      <a:pt x="986367" y="344621"/>
                      <a:pt x="988798" y="349797"/>
                      <a:pt x="990600" y="355204"/>
                    </a:cubicBezTo>
                    <a:cubicBezTo>
                      <a:pt x="993373" y="363523"/>
                      <a:pt x="992515" y="371341"/>
                      <a:pt x="1000125" y="377429"/>
                    </a:cubicBezTo>
                    <a:cubicBezTo>
                      <a:pt x="1002738" y="379520"/>
                      <a:pt x="1006574" y="379286"/>
                      <a:pt x="1009650" y="380604"/>
                    </a:cubicBezTo>
                    <a:cubicBezTo>
                      <a:pt x="1014000" y="382468"/>
                      <a:pt x="1017639" y="386498"/>
                      <a:pt x="1022350" y="386954"/>
                    </a:cubicBezTo>
                    <a:cubicBezTo>
                      <a:pt x="1050812" y="389708"/>
                      <a:pt x="1079500" y="389071"/>
                      <a:pt x="1108075" y="390129"/>
                    </a:cubicBezTo>
                    <a:cubicBezTo>
                      <a:pt x="1109133" y="393304"/>
                      <a:pt x="1110438" y="396407"/>
                      <a:pt x="1111250" y="399654"/>
                    </a:cubicBezTo>
                    <a:cubicBezTo>
                      <a:pt x="1113061" y="406900"/>
                      <a:pt x="1113971" y="417796"/>
                      <a:pt x="1117600" y="425054"/>
                    </a:cubicBezTo>
                    <a:cubicBezTo>
                      <a:pt x="1119307" y="428467"/>
                      <a:pt x="1122243" y="431166"/>
                      <a:pt x="1123950" y="434579"/>
                    </a:cubicBezTo>
                    <a:cubicBezTo>
                      <a:pt x="1125447" y="437572"/>
                      <a:pt x="1125807" y="441028"/>
                      <a:pt x="1127125" y="444104"/>
                    </a:cubicBezTo>
                    <a:cubicBezTo>
                      <a:pt x="1128989" y="448454"/>
                      <a:pt x="1131717" y="452410"/>
                      <a:pt x="1133475" y="456804"/>
                    </a:cubicBezTo>
                    <a:cubicBezTo>
                      <a:pt x="1135961" y="463019"/>
                      <a:pt x="1139825" y="475854"/>
                      <a:pt x="1139825" y="475854"/>
                    </a:cubicBezTo>
                    <a:cubicBezTo>
                      <a:pt x="1138767" y="488554"/>
                      <a:pt x="1138745" y="501383"/>
                      <a:pt x="1136650" y="513954"/>
                    </a:cubicBezTo>
                    <a:cubicBezTo>
                      <a:pt x="1135550" y="520556"/>
                      <a:pt x="1135869" y="529291"/>
                      <a:pt x="1130300" y="533004"/>
                    </a:cubicBezTo>
                    <a:cubicBezTo>
                      <a:pt x="1127125" y="535121"/>
                      <a:pt x="1123672" y="536871"/>
                      <a:pt x="1120775" y="539354"/>
                    </a:cubicBezTo>
                    <a:cubicBezTo>
                      <a:pt x="1101599" y="555790"/>
                      <a:pt x="1116052" y="549395"/>
                      <a:pt x="1098550" y="555229"/>
                    </a:cubicBezTo>
                    <a:cubicBezTo>
                      <a:pt x="1079745" y="569333"/>
                      <a:pt x="1090253" y="561819"/>
                      <a:pt x="1066800" y="577454"/>
                    </a:cubicBezTo>
                    <a:cubicBezTo>
                      <a:pt x="1063625" y="579571"/>
                      <a:pt x="1059973" y="581106"/>
                      <a:pt x="1057275" y="583804"/>
                    </a:cubicBezTo>
                    <a:cubicBezTo>
                      <a:pt x="1054100" y="586979"/>
                      <a:pt x="1051675" y="591148"/>
                      <a:pt x="1047750" y="593329"/>
                    </a:cubicBezTo>
                    <a:cubicBezTo>
                      <a:pt x="1033679" y="601146"/>
                      <a:pt x="1015206" y="601178"/>
                      <a:pt x="1000125" y="602854"/>
                    </a:cubicBezTo>
                    <a:cubicBezTo>
                      <a:pt x="995892" y="603912"/>
                      <a:pt x="991685" y="605082"/>
                      <a:pt x="987425" y="606029"/>
                    </a:cubicBezTo>
                    <a:cubicBezTo>
                      <a:pt x="982157" y="607200"/>
                      <a:pt x="976785" y="607895"/>
                      <a:pt x="971550" y="609204"/>
                    </a:cubicBezTo>
                    <a:cubicBezTo>
                      <a:pt x="968303" y="610016"/>
                      <a:pt x="965200" y="611321"/>
                      <a:pt x="962025" y="612379"/>
                    </a:cubicBezTo>
                    <a:cubicBezTo>
                      <a:pt x="951109" y="611015"/>
                      <a:pt x="918156" y="606778"/>
                      <a:pt x="908050" y="606029"/>
                    </a:cubicBezTo>
                    <a:cubicBezTo>
                      <a:pt x="889023" y="604620"/>
                      <a:pt x="869950" y="603912"/>
                      <a:pt x="850900" y="602854"/>
                    </a:cubicBezTo>
                    <a:lnTo>
                      <a:pt x="831850" y="596504"/>
                    </a:lnTo>
                    <a:cubicBezTo>
                      <a:pt x="822304" y="593322"/>
                      <a:pt x="821006" y="593818"/>
                      <a:pt x="812800" y="586979"/>
                    </a:cubicBezTo>
                    <a:cubicBezTo>
                      <a:pt x="809351" y="584104"/>
                      <a:pt x="806150" y="580903"/>
                      <a:pt x="803275" y="577454"/>
                    </a:cubicBezTo>
                    <a:cubicBezTo>
                      <a:pt x="800832" y="574523"/>
                      <a:pt x="799856" y="570372"/>
                      <a:pt x="796925" y="567929"/>
                    </a:cubicBezTo>
                    <a:cubicBezTo>
                      <a:pt x="782321" y="555759"/>
                      <a:pt x="782941" y="567073"/>
                      <a:pt x="765175" y="555229"/>
                    </a:cubicBezTo>
                    <a:cubicBezTo>
                      <a:pt x="762000" y="553112"/>
                      <a:pt x="759063" y="550586"/>
                      <a:pt x="755650" y="548879"/>
                    </a:cubicBezTo>
                    <a:cubicBezTo>
                      <a:pt x="752657" y="547382"/>
                      <a:pt x="749118" y="547201"/>
                      <a:pt x="746125" y="545704"/>
                    </a:cubicBezTo>
                    <a:cubicBezTo>
                      <a:pt x="742712" y="543997"/>
                      <a:pt x="740087" y="540904"/>
                      <a:pt x="736600" y="539354"/>
                    </a:cubicBezTo>
                    <a:cubicBezTo>
                      <a:pt x="730483" y="536636"/>
                      <a:pt x="723900" y="535121"/>
                      <a:pt x="717550" y="533004"/>
                    </a:cubicBezTo>
                    <a:lnTo>
                      <a:pt x="708025" y="529829"/>
                    </a:lnTo>
                    <a:lnTo>
                      <a:pt x="698500" y="526654"/>
                    </a:lnTo>
                    <a:cubicBezTo>
                      <a:pt x="694267" y="527712"/>
                      <a:pt x="689589" y="527664"/>
                      <a:pt x="685800" y="529829"/>
                    </a:cubicBezTo>
                    <a:cubicBezTo>
                      <a:pt x="680885" y="532638"/>
                      <a:pt x="672555" y="543619"/>
                      <a:pt x="669925" y="548879"/>
                    </a:cubicBezTo>
                    <a:cubicBezTo>
                      <a:pt x="668428" y="551872"/>
                      <a:pt x="668606" y="555619"/>
                      <a:pt x="666750" y="558404"/>
                    </a:cubicBezTo>
                    <a:cubicBezTo>
                      <a:pt x="664259" y="562140"/>
                      <a:pt x="660100" y="564480"/>
                      <a:pt x="657225" y="567929"/>
                    </a:cubicBezTo>
                    <a:cubicBezTo>
                      <a:pt x="654782" y="570860"/>
                      <a:pt x="653855" y="575070"/>
                      <a:pt x="650875" y="577454"/>
                    </a:cubicBezTo>
                    <a:cubicBezTo>
                      <a:pt x="648262" y="579545"/>
                      <a:pt x="644426" y="579311"/>
                      <a:pt x="641350" y="580629"/>
                    </a:cubicBezTo>
                    <a:cubicBezTo>
                      <a:pt x="637000" y="582493"/>
                      <a:pt x="633044" y="585221"/>
                      <a:pt x="628650" y="586979"/>
                    </a:cubicBezTo>
                    <a:cubicBezTo>
                      <a:pt x="615767" y="592132"/>
                      <a:pt x="609375" y="593385"/>
                      <a:pt x="596900" y="596504"/>
                    </a:cubicBezTo>
                    <a:cubicBezTo>
                      <a:pt x="594783" y="599679"/>
                      <a:pt x="593248" y="603331"/>
                      <a:pt x="590550" y="606029"/>
                    </a:cubicBezTo>
                    <a:cubicBezTo>
                      <a:pt x="576615" y="619964"/>
                      <a:pt x="564143" y="610972"/>
                      <a:pt x="542925" y="609204"/>
                    </a:cubicBezTo>
                    <a:lnTo>
                      <a:pt x="466725" y="615554"/>
                    </a:lnTo>
                    <a:cubicBezTo>
                      <a:pt x="448712" y="617484"/>
                      <a:pt x="430742" y="619787"/>
                      <a:pt x="412750" y="621904"/>
                    </a:cubicBezTo>
                    <a:cubicBezTo>
                      <a:pt x="407162" y="638669"/>
                      <a:pt x="411431" y="628644"/>
                      <a:pt x="396875" y="650479"/>
                    </a:cubicBezTo>
                    <a:cubicBezTo>
                      <a:pt x="392923" y="656407"/>
                      <a:pt x="387471" y="665934"/>
                      <a:pt x="381000" y="669529"/>
                    </a:cubicBezTo>
                    <a:cubicBezTo>
                      <a:pt x="375149" y="672780"/>
                      <a:pt x="368300" y="673762"/>
                      <a:pt x="361950" y="675879"/>
                    </a:cubicBezTo>
                    <a:cubicBezTo>
                      <a:pt x="348285" y="680434"/>
                      <a:pt x="355672" y="678242"/>
                      <a:pt x="339725" y="682229"/>
                    </a:cubicBezTo>
                    <a:cubicBezTo>
                      <a:pt x="338667" y="686462"/>
                      <a:pt x="337749" y="690733"/>
                      <a:pt x="336550" y="694929"/>
                    </a:cubicBezTo>
                    <a:cubicBezTo>
                      <a:pt x="335631" y="698147"/>
                      <a:pt x="333072" y="701121"/>
                      <a:pt x="333375" y="704454"/>
                    </a:cubicBezTo>
                    <a:cubicBezTo>
                      <a:pt x="335041" y="722782"/>
                      <a:pt x="338985" y="728374"/>
                      <a:pt x="346075" y="742554"/>
                    </a:cubicBezTo>
                    <a:cubicBezTo>
                      <a:pt x="347133" y="748904"/>
                      <a:pt x="347214" y="755497"/>
                      <a:pt x="349250" y="761604"/>
                    </a:cubicBezTo>
                    <a:cubicBezTo>
                      <a:pt x="350457" y="765224"/>
                      <a:pt x="353893" y="767716"/>
                      <a:pt x="355600" y="771129"/>
                    </a:cubicBezTo>
                    <a:cubicBezTo>
                      <a:pt x="357097" y="774122"/>
                      <a:pt x="357717" y="777479"/>
                      <a:pt x="358775" y="780654"/>
                    </a:cubicBezTo>
                    <a:cubicBezTo>
                      <a:pt x="355563" y="796713"/>
                      <a:pt x="358714" y="796224"/>
                      <a:pt x="346075" y="806054"/>
                    </a:cubicBezTo>
                    <a:cubicBezTo>
                      <a:pt x="340051" y="810739"/>
                      <a:pt x="333375" y="814521"/>
                      <a:pt x="327025" y="818754"/>
                    </a:cubicBezTo>
                    <a:lnTo>
                      <a:pt x="317500" y="825104"/>
                    </a:lnTo>
                    <a:cubicBezTo>
                      <a:pt x="288649" y="820982"/>
                      <a:pt x="302375" y="824296"/>
                      <a:pt x="276225" y="815579"/>
                    </a:cubicBezTo>
                    <a:cubicBezTo>
                      <a:pt x="273050" y="814521"/>
                      <a:pt x="269485" y="814260"/>
                      <a:pt x="266700" y="812404"/>
                    </a:cubicBezTo>
                    <a:lnTo>
                      <a:pt x="257175" y="806054"/>
                    </a:lnTo>
                    <a:cubicBezTo>
                      <a:pt x="241300" y="807112"/>
                      <a:pt x="224262" y="803171"/>
                      <a:pt x="209550" y="809229"/>
                    </a:cubicBezTo>
                    <a:cubicBezTo>
                      <a:pt x="203361" y="811778"/>
                      <a:pt x="207933" y="823546"/>
                      <a:pt x="203200" y="828279"/>
                    </a:cubicBezTo>
                    <a:lnTo>
                      <a:pt x="196850" y="831454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79" name="Прямоугольник 178"/>
              <p:cNvSpPr/>
              <p:nvPr/>
            </p:nvSpPr>
            <p:spPr>
              <a:xfrm>
                <a:off x="5385956" y="3132516"/>
                <a:ext cx="60315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Елабуга</a:t>
                </a:r>
              </a:p>
            </p:txBody>
          </p:sp>
          <p:sp>
            <p:nvSpPr>
              <p:cNvPr id="180" name="Полилиния 179"/>
              <p:cNvSpPr/>
              <p:nvPr/>
            </p:nvSpPr>
            <p:spPr>
              <a:xfrm>
                <a:off x="4436846" y="2894324"/>
                <a:ext cx="1033182" cy="1118872"/>
              </a:xfrm>
              <a:custGeom>
                <a:avLst/>
                <a:gdLst>
                  <a:gd name="connsiteX0" fmla="*/ 1050763 w 1233801"/>
                  <a:gd name="connsiteY0" fmla="*/ 271055 h 1328074"/>
                  <a:gd name="connsiteX1" fmla="*/ 1044413 w 1233801"/>
                  <a:gd name="connsiteY1" fmla="*/ 261530 h 1328074"/>
                  <a:gd name="connsiteX2" fmla="*/ 1028538 w 1233801"/>
                  <a:gd name="connsiteY2" fmla="*/ 242480 h 1328074"/>
                  <a:gd name="connsiteX3" fmla="*/ 1022188 w 1233801"/>
                  <a:gd name="connsiteY3" fmla="*/ 223430 h 1328074"/>
                  <a:gd name="connsiteX4" fmla="*/ 1019013 w 1233801"/>
                  <a:gd name="connsiteY4" fmla="*/ 210730 h 1328074"/>
                  <a:gd name="connsiteX5" fmla="*/ 1012663 w 1233801"/>
                  <a:gd name="connsiteY5" fmla="*/ 191680 h 1328074"/>
                  <a:gd name="connsiteX6" fmla="*/ 1009488 w 1233801"/>
                  <a:gd name="connsiteY6" fmla="*/ 125005 h 1328074"/>
                  <a:gd name="connsiteX7" fmla="*/ 996788 w 1233801"/>
                  <a:gd name="connsiteY7" fmla="*/ 105955 h 1328074"/>
                  <a:gd name="connsiteX8" fmla="*/ 990438 w 1233801"/>
                  <a:gd name="connsiteY8" fmla="*/ 96430 h 1328074"/>
                  <a:gd name="connsiteX9" fmla="*/ 984088 w 1233801"/>
                  <a:gd name="connsiteY9" fmla="*/ 86905 h 1328074"/>
                  <a:gd name="connsiteX10" fmla="*/ 965038 w 1233801"/>
                  <a:gd name="connsiteY10" fmla="*/ 77380 h 1328074"/>
                  <a:gd name="connsiteX11" fmla="*/ 955513 w 1233801"/>
                  <a:gd name="connsiteY11" fmla="*/ 67855 h 1328074"/>
                  <a:gd name="connsiteX12" fmla="*/ 936463 w 1233801"/>
                  <a:gd name="connsiteY12" fmla="*/ 61505 h 1328074"/>
                  <a:gd name="connsiteX13" fmla="*/ 917413 w 1233801"/>
                  <a:gd name="connsiteY13" fmla="*/ 51980 h 1328074"/>
                  <a:gd name="connsiteX14" fmla="*/ 907888 w 1233801"/>
                  <a:gd name="connsiteY14" fmla="*/ 55155 h 1328074"/>
                  <a:gd name="connsiteX15" fmla="*/ 901538 w 1233801"/>
                  <a:gd name="connsiteY15" fmla="*/ 77380 h 1328074"/>
                  <a:gd name="connsiteX16" fmla="*/ 892013 w 1233801"/>
                  <a:gd name="connsiteY16" fmla="*/ 80555 h 1328074"/>
                  <a:gd name="connsiteX17" fmla="*/ 866613 w 1233801"/>
                  <a:gd name="connsiteY17" fmla="*/ 77380 h 1328074"/>
                  <a:gd name="connsiteX18" fmla="*/ 857088 w 1233801"/>
                  <a:gd name="connsiteY18" fmla="*/ 64680 h 1328074"/>
                  <a:gd name="connsiteX19" fmla="*/ 850738 w 1233801"/>
                  <a:gd name="connsiteY19" fmla="*/ 45630 h 1328074"/>
                  <a:gd name="connsiteX20" fmla="*/ 844388 w 1233801"/>
                  <a:gd name="connsiteY20" fmla="*/ 26580 h 1328074"/>
                  <a:gd name="connsiteX21" fmla="*/ 841213 w 1233801"/>
                  <a:gd name="connsiteY21" fmla="*/ 17055 h 1328074"/>
                  <a:gd name="connsiteX22" fmla="*/ 812638 w 1233801"/>
                  <a:gd name="connsiteY22" fmla="*/ 4355 h 1328074"/>
                  <a:gd name="connsiteX23" fmla="*/ 803113 w 1233801"/>
                  <a:gd name="connsiteY23" fmla="*/ 1180 h 1328074"/>
                  <a:gd name="connsiteX24" fmla="*/ 765013 w 1233801"/>
                  <a:gd name="connsiteY24" fmla="*/ 4355 h 1328074"/>
                  <a:gd name="connsiteX25" fmla="*/ 768188 w 1233801"/>
                  <a:gd name="connsiteY25" fmla="*/ 13880 h 1328074"/>
                  <a:gd name="connsiteX26" fmla="*/ 774538 w 1233801"/>
                  <a:gd name="connsiteY26" fmla="*/ 39280 h 1328074"/>
                  <a:gd name="connsiteX27" fmla="*/ 784063 w 1233801"/>
                  <a:gd name="connsiteY27" fmla="*/ 51980 h 1328074"/>
                  <a:gd name="connsiteX28" fmla="*/ 780888 w 1233801"/>
                  <a:gd name="connsiteY28" fmla="*/ 64680 h 1328074"/>
                  <a:gd name="connsiteX29" fmla="*/ 682463 w 1233801"/>
                  <a:gd name="connsiteY29" fmla="*/ 77380 h 1328074"/>
                  <a:gd name="connsiteX30" fmla="*/ 679288 w 1233801"/>
                  <a:gd name="connsiteY30" fmla="*/ 121830 h 1328074"/>
                  <a:gd name="connsiteX31" fmla="*/ 676113 w 1233801"/>
                  <a:gd name="connsiteY31" fmla="*/ 131355 h 1328074"/>
                  <a:gd name="connsiteX32" fmla="*/ 657063 w 1233801"/>
                  <a:gd name="connsiteY32" fmla="*/ 147230 h 1328074"/>
                  <a:gd name="connsiteX33" fmla="*/ 647538 w 1233801"/>
                  <a:gd name="connsiteY33" fmla="*/ 150405 h 1328074"/>
                  <a:gd name="connsiteX34" fmla="*/ 634838 w 1233801"/>
                  <a:gd name="connsiteY34" fmla="*/ 156755 h 1328074"/>
                  <a:gd name="connsiteX35" fmla="*/ 625313 w 1233801"/>
                  <a:gd name="connsiteY35" fmla="*/ 159930 h 1328074"/>
                  <a:gd name="connsiteX36" fmla="*/ 596738 w 1233801"/>
                  <a:gd name="connsiteY36" fmla="*/ 175805 h 1328074"/>
                  <a:gd name="connsiteX37" fmla="*/ 549113 w 1233801"/>
                  <a:gd name="connsiteY37" fmla="*/ 169455 h 1328074"/>
                  <a:gd name="connsiteX38" fmla="*/ 539588 w 1233801"/>
                  <a:gd name="connsiteY38" fmla="*/ 163105 h 1328074"/>
                  <a:gd name="connsiteX39" fmla="*/ 533238 w 1233801"/>
                  <a:gd name="connsiteY39" fmla="*/ 153580 h 1328074"/>
                  <a:gd name="connsiteX40" fmla="*/ 517363 w 1233801"/>
                  <a:gd name="connsiteY40" fmla="*/ 134530 h 1328074"/>
                  <a:gd name="connsiteX41" fmla="*/ 476088 w 1233801"/>
                  <a:gd name="connsiteY41" fmla="*/ 137705 h 1328074"/>
                  <a:gd name="connsiteX42" fmla="*/ 466563 w 1233801"/>
                  <a:gd name="connsiteY42" fmla="*/ 144055 h 1328074"/>
                  <a:gd name="connsiteX43" fmla="*/ 444338 w 1233801"/>
                  <a:gd name="connsiteY43" fmla="*/ 147230 h 1328074"/>
                  <a:gd name="connsiteX44" fmla="*/ 425288 w 1233801"/>
                  <a:gd name="connsiteY44" fmla="*/ 153580 h 1328074"/>
                  <a:gd name="connsiteX45" fmla="*/ 415763 w 1233801"/>
                  <a:gd name="connsiteY45" fmla="*/ 156755 h 1328074"/>
                  <a:gd name="connsiteX46" fmla="*/ 399888 w 1233801"/>
                  <a:gd name="connsiteY46" fmla="*/ 169455 h 1328074"/>
                  <a:gd name="connsiteX47" fmla="*/ 390363 w 1233801"/>
                  <a:gd name="connsiteY47" fmla="*/ 178980 h 1328074"/>
                  <a:gd name="connsiteX48" fmla="*/ 393538 w 1233801"/>
                  <a:gd name="connsiteY48" fmla="*/ 188505 h 1328074"/>
                  <a:gd name="connsiteX49" fmla="*/ 406238 w 1233801"/>
                  <a:gd name="connsiteY49" fmla="*/ 194855 h 1328074"/>
                  <a:gd name="connsiteX50" fmla="*/ 425288 w 1233801"/>
                  <a:gd name="connsiteY50" fmla="*/ 204380 h 1328074"/>
                  <a:gd name="connsiteX51" fmla="*/ 431638 w 1233801"/>
                  <a:gd name="connsiteY51" fmla="*/ 264705 h 1328074"/>
                  <a:gd name="connsiteX52" fmla="*/ 428463 w 1233801"/>
                  <a:gd name="connsiteY52" fmla="*/ 305980 h 1328074"/>
                  <a:gd name="connsiteX53" fmla="*/ 409413 w 1233801"/>
                  <a:gd name="connsiteY53" fmla="*/ 309155 h 1328074"/>
                  <a:gd name="connsiteX54" fmla="*/ 371313 w 1233801"/>
                  <a:gd name="connsiteY54" fmla="*/ 328205 h 1328074"/>
                  <a:gd name="connsiteX55" fmla="*/ 339563 w 1233801"/>
                  <a:gd name="connsiteY55" fmla="*/ 334555 h 1328074"/>
                  <a:gd name="connsiteX56" fmla="*/ 310988 w 1233801"/>
                  <a:gd name="connsiteY56" fmla="*/ 331380 h 1328074"/>
                  <a:gd name="connsiteX57" fmla="*/ 307813 w 1233801"/>
                  <a:gd name="connsiteY57" fmla="*/ 312330 h 1328074"/>
                  <a:gd name="connsiteX58" fmla="*/ 298288 w 1233801"/>
                  <a:gd name="connsiteY58" fmla="*/ 309155 h 1328074"/>
                  <a:gd name="connsiteX59" fmla="*/ 288763 w 1233801"/>
                  <a:gd name="connsiteY59" fmla="*/ 302805 h 1328074"/>
                  <a:gd name="connsiteX60" fmla="*/ 222088 w 1233801"/>
                  <a:gd name="connsiteY60" fmla="*/ 299630 h 1328074"/>
                  <a:gd name="connsiteX61" fmla="*/ 209388 w 1233801"/>
                  <a:gd name="connsiteY61" fmla="*/ 302805 h 1328074"/>
                  <a:gd name="connsiteX62" fmla="*/ 212563 w 1233801"/>
                  <a:gd name="connsiteY62" fmla="*/ 315505 h 1328074"/>
                  <a:gd name="connsiteX63" fmla="*/ 222088 w 1233801"/>
                  <a:gd name="connsiteY63" fmla="*/ 334555 h 1328074"/>
                  <a:gd name="connsiteX64" fmla="*/ 225263 w 1233801"/>
                  <a:gd name="connsiteY64" fmla="*/ 363130 h 1328074"/>
                  <a:gd name="connsiteX65" fmla="*/ 231613 w 1233801"/>
                  <a:gd name="connsiteY65" fmla="*/ 382180 h 1328074"/>
                  <a:gd name="connsiteX66" fmla="*/ 257013 w 1233801"/>
                  <a:gd name="connsiteY66" fmla="*/ 379005 h 1328074"/>
                  <a:gd name="connsiteX67" fmla="*/ 257013 w 1233801"/>
                  <a:gd name="connsiteY67" fmla="*/ 398055 h 1328074"/>
                  <a:gd name="connsiteX68" fmla="*/ 228438 w 1233801"/>
                  <a:gd name="connsiteY68" fmla="*/ 413930 h 1328074"/>
                  <a:gd name="connsiteX69" fmla="*/ 222088 w 1233801"/>
                  <a:gd name="connsiteY69" fmla="*/ 432980 h 1328074"/>
                  <a:gd name="connsiteX70" fmla="*/ 174463 w 1233801"/>
                  <a:gd name="connsiteY70" fmla="*/ 439330 h 1328074"/>
                  <a:gd name="connsiteX71" fmla="*/ 155413 w 1233801"/>
                  <a:gd name="connsiteY71" fmla="*/ 448855 h 1328074"/>
                  <a:gd name="connsiteX72" fmla="*/ 120488 w 1233801"/>
                  <a:gd name="connsiteY72" fmla="*/ 455205 h 1328074"/>
                  <a:gd name="connsiteX73" fmla="*/ 120488 w 1233801"/>
                  <a:gd name="connsiteY73" fmla="*/ 474255 h 1328074"/>
                  <a:gd name="connsiteX74" fmla="*/ 130013 w 1233801"/>
                  <a:gd name="connsiteY74" fmla="*/ 477430 h 1328074"/>
                  <a:gd name="connsiteX75" fmla="*/ 133188 w 1233801"/>
                  <a:gd name="connsiteY75" fmla="*/ 486955 h 1328074"/>
                  <a:gd name="connsiteX76" fmla="*/ 130013 w 1233801"/>
                  <a:gd name="connsiteY76" fmla="*/ 509180 h 1328074"/>
                  <a:gd name="connsiteX77" fmla="*/ 120488 w 1233801"/>
                  <a:gd name="connsiteY77" fmla="*/ 512355 h 1328074"/>
                  <a:gd name="connsiteX78" fmla="*/ 110963 w 1233801"/>
                  <a:gd name="connsiteY78" fmla="*/ 518705 h 1328074"/>
                  <a:gd name="connsiteX79" fmla="*/ 91913 w 1233801"/>
                  <a:gd name="connsiteY79" fmla="*/ 521880 h 1328074"/>
                  <a:gd name="connsiteX80" fmla="*/ 82388 w 1233801"/>
                  <a:gd name="connsiteY80" fmla="*/ 525055 h 1328074"/>
                  <a:gd name="connsiteX81" fmla="*/ 72863 w 1233801"/>
                  <a:gd name="connsiteY81" fmla="*/ 534580 h 1328074"/>
                  <a:gd name="connsiteX82" fmla="*/ 37938 w 1233801"/>
                  <a:gd name="connsiteY82" fmla="*/ 553630 h 1328074"/>
                  <a:gd name="connsiteX83" fmla="*/ 28413 w 1233801"/>
                  <a:gd name="connsiteY83" fmla="*/ 563155 h 1328074"/>
                  <a:gd name="connsiteX84" fmla="*/ 22063 w 1233801"/>
                  <a:gd name="connsiteY84" fmla="*/ 572680 h 1328074"/>
                  <a:gd name="connsiteX85" fmla="*/ 12538 w 1233801"/>
                  <a:gd name="connsiteY85" fmla="*/ 575855 h 1328074"/>
                  <a:gd name="connsiteX86" fmla="*/ 6188 w 1233801"/>
                  <a:gd name="connsiteY86" fmla="*/ 585380 h 1328074"/>
                  <a:gd name="connsiteX87" fmla="*/ 9363 w 1233801"/>
                  <a:gd name="connsiteY87" fmla="*/ 610780 h 1328074"/>
                  <a:gd name="connsiteX88" fmla="*/ 18888 w 1233801"/>
                  <a:gd name="connsiteY88" fmla="*/ 613955 h 1328074"/>
                  <a:gd name="connsiteX89" fmla="*/ 25238 w 1233801"/>
                  <a:gd name="connsiteY89" fmla="*/ 623480 h 1328074"/>
                  <a:gd name="connsiteX90" fmla="*/ 56988 w 1233801"/>
                  <a:gd name="connsiteY90" fmla="*/ 633005 h 1328074"/>
                  <a:gd name="connsiteX91" fmla="*/ 66513 w 1233801"/>
                  <a:gd name="connsiteY91" fmla="*/ 636180 h 1328074"/>
                  <a:gd name="connsiteX92" fmla="*/ 85563 w 1233801"/>
                  <a:gd name="connsiteY92" fmla="*/ 648880 h 1328074"/>
                  <a:gd name="connsiteX93" fmla="*/ 104613 w 1233801"/>
                  <a:gd name="connsiteY93" fmla="*/ 655230 h 1328074"/>
                  <a:gd name="connsiteX94" fmla="*/ 126838 w 1233801"/>
                  <a:gd name="connsiteY94" fmla="*/ 661580 h 1328074"/>
                  <a:gd name="connsiteX95" fmla="*/ 139538 w 1233801"/>
                  <a:gd name="connsiteY95" fmla="*/ 667930 h 1328074"/>
                  <a:gd name="connsiteX96" fmla="*/ 161763 w 1233801"/>
                  <a:gd name="connsiteY96" fmla="*/ 674280 h 1328074"/>
                  <a:gd name="connsiteX97" fmla="*/ 171288 w 1233801"/>
                  <a:gd name="connsiteY97" fmla="*/ 680630 h 1328074"/>
                  <a:gd name="connsiteX98" fmla="*/ 187163 w 1233801"/>
                  <a:gd name="connsiteY98" fmla="*/ 683805 h 1328074"/>
                  <a:gd name="connsiteX99" fmla="*/ 196688 w 1233801"/>
                  <a:gd name="connsiteY99" fmla="*/ 693330 h 1328074"/>
                  <a:gd name="connsiteX100" fmla="*/ 203038 w 1233801"/>
                  <a:gd name="connsiteY100" fmla="*/ 712380 h 1328074"/>
                  <a:gd name="connsiteX101" fmla="*/ 206213 w 1233801"/>
                  <a:gd name="connsiteY101" fmla="*/ 721905 h 1328074"/>
                  <a:gd name="connsiteX102" fmla="*/ 212563 w 1233801"/>
                  <a:gd name="connsiteY102" fmla="*/ 731430 h 1328074"/>
                  <a:gd name="connsiteX103" fmla="*/ 228438 w 1233801"/>
                  <a:gd name="connsiteY103" fmla="*/ 794930 h 1328074"/>
                  <a:gd name="connsiteX104" fmla="*/ 237963 w 1233801"/>
                  <a:gd name="connsiteY104" fmla="*/ 801280 h 1328074"/>
                  <a:gd name="connsiteX105" fmla="*/ 244313 w 1233801"/>
                  <a:gd name="connsiteY105" fmla="*/ 820330 h 1328074"/>
                  <a:gd name="connsiteX106" fmla="*/ 247488 w 1233801"/>
                  <a:gd name="connsiteY106" fmla="*/ 829855 h 1328074"/>
                  <a:gd name="connsiteX107" fmla="*/ 244313 w 1233801"/>
                  <a:gd name="connsiteY107" fmla="*/ 858430 h 1328074"/>
                  <a:gd name="connsiteX108" fmla="*/ 237963 w 1233801"/>
                  <a:gd name="connsiteY108" fmla="*/ 877480 h 1328074"/>
                  <a:gd name="connsiteX109" fmla="*/ 218913 w 1233801"/>
                  <a:gd name="connsiteY109" fmla="*/ 883830 h 1328074"/>
                  <a:gd name="connsiteX110" fmla="*/ 209388 w 1233801"/>
                  <a:gd name="connsiteY110" fmla="*/ 887005 h 1328074"/>
                  <a:gd name="connsiteX111" fmla="*/ 203038 w 1233801"/>
                  <a:gd name="connsiteY111" fmla="*/ 915580 h 1328074"/>
                  <a:gd name="connsiteX112" fmla="*/ 222088 w 1233801"/>
                  <a:gd name="connsiteY112" fmla="*/ 928280 h 1328074"/>
                  <a:gd name="connsiteX113" fmla="*/ 241138 w 1233801"/>
                  <a:gd name="connsiteY113" fmla="*/ 934630 h 1328074"/>
                  <a:gd name="connsiteX114" fmla="*/ 247488 w 1233801"/>
                  <a:gd name="connsiteY114" fmla="*/ 966380 h 1328074"/>
                  <a:gd name="connsiteX115" fmla="*/ 241138 w 1233801"/>
                  <a:gd name="connsiteY115" fmla="*/ 985430 h 1328074"/>
                  <a:gd name="connsiteX116" fmla="*/ 244313 w 1233801"/>
                  <a:gd name="connsiteY116" fmla="*/ 994955 h 1328074"/>
                  <a:gd name="connsiteX117" fmla="*/ 263363 w 1233801"/>
                  <a:gd name="connsiteY117" fmla="*/ 1001305 h 1328074"/>
                  <a:gd name="connsiteX118" fmla="*/ 266538 w 1233801"/>
                  <a:gd name="connsiteY118" fmla="*/ 1102905 h 1328074"/>
                  <a:gd name="connsiteX119" fmla="*/ 272888 w 1233801"/>
                  <a:gd name="connsiteY119" fmla="*/ 1121955 h 1328074"/>
                  <a:gd name="connsiteX120" fmla="*/ 276063 w 1233801"/>
                  <a:gd name="connsiteY120" fmla="*/ 1131480 h 1328074"/>
                  <a:gd name="connsiteX121" fmla="*/ 285588 w 1233801"/>
                  <a:gd name="connsiteY121" fmla="*/ 1137830 h 1328074"/>
                  <a:gd name="connsiteX122" fmla="*/ 291938 w 1233801"/>
                  <a:gd name="connsiteY122" fmla="*/ 1147355 h 1328074"/>
                  <a:gd name="connsiteX123" fmla="*/ 298288 w 1233801"/>
                  <a:gd name="connsiteY123" fmla="*/ 1166405 h 1328074"/>
                  <a:gd name="connsiteX124" fmla="*/ 295113 w 1233801"/>
                  <a:gd name="connsiteY124" fmla="*/ 1207680 h 1328074"/>
                  <a:gd name="connsiteX125" fmla="*/ 307813 w 1233801"/>
                  <a:gd name="connsiteY125" fmla="*/ 1210855 h 1328074"/>
                  <a:gd name="connsiteX126" fmla="*/ 339563 w 1233801"/>
                  <a:gd name="connsiteY126" fmla="*/ 1207680 h 1328074"/>
                  <a:gd name="connsiteX127" fmla="*/ 393538 w 1233801"/>
                  <a:gd name="connsiteY127" fmla="*/ 1210855 h 1328074"/>
                  <a:gd name="connsiteX128" fmla="*/ 403063 w 1233801"/>
                  <a:gd name="connsiteY128" fmla="*/ 1217205 h 1328074"/>
                  <a:gd name="connsiteX129" fmla="*/ 422113 w 1233801"/>
                  <a:gd name="connsiteY129" fmla="*/ 1236255 h 1328074"/>
                  <a:gd name="connsiteX130" fmla="*/ 441163 w 1233801"/>
                  <a:gd name="connsiteY130" fmla="*/ 1245780 h 1328074"/>
                  <a:gd name="connsiteX131" fmla="*/ 450688 w 1233801"/>
                  <a:gd name="connsiteY131" fmla="*/ 1252130 h 1328074"/>
                  <a:gd name="connsiteX132" fmla="*/ 460213 w 1233801"/>
                  <a:gd name="connsiteY132" fmla="*/ 1255305 h 1328074"/>
                  <a:gd name="connsiteX133" fmla="*/ 476088 w 1233801"/>
                  <a:gd name="connsiteY133" fmla="*/ 1264830 h 1328074"/>
                  <a:gd name="connsiteX134" fmla="*/ 485613 w 1233801"/>
                  <a:gd name="connsiteY134" fmla="*/ 1268005 h 1328074"/>
                  <a:gd name="connsiteX135" fmla="*/ 498313 w 1233801"/>
                  <a:gd name="connsiteY135" fmla="*/ 1274355 h 1328074"/>
                  <a:gd name="connsiteX136" fmla="*/ 599913 w 1233801"/>
                  <a:gd name="connsiteY136" fmla="*/ 1277530 h 1328074"/>
                  <a:gd name="connsiteX137" fmla="*/ 612613 w 1233801"/>
                  <a:gd name="connsiteY137" fmla="*/ 1280705 h 1328074"/>
                  <a:gd name="connsiteX138" fmla="*/ 634838 w 1233801"/>
                  <a:gd name="connsiteY138" fmla="*/ 1287055 h 1328074"/>
                  <a:gd name="connsiteX139" fmla="*/ 657063 w 1233801"/>
                  <a:gd name="connsiteY139" fmla="*/ 1290230 h 1328074"/>
                  <a:gd name="connsiteX140" fmla="*/ 730088 w 1233801"/>
                  <a:gd name="connsiteY140" fmla="*/ 1296580 h 1328074"/>
                  <a:gd name="connsiteX141" fmla="*/ 755488 w 1233801"/>
                  <a:gd name="connsiteY141" fmla="*/ 1302930 h 1328074"/>
                  <a:gd name="connsiteX142" fmla="*/ 765013 w 1233801"/>
                  <a:gd name="connsiteY142" fmla="*/ 1309280 h 1328074"/>
                  <a:gd name="connsiteX143" fmla="*/ 777713 w 1233801"/>
                  <a:gd name="connsiteY143" fmla="*/ 1325155 h 1328074"/>
                  <a:gd name="connsiteX144" fmla="*/ 796763 w 1233801"/>
                  <a:gd name="connsiteY144" fmla="*/ 1321980 h 1328074"/>
                  <a:gd name="connsiteX145" fmla="*/ 818988 w 1233801"/>
                  <a:gd name="connsiteY145" fmla="*/ 1315630 h 1328074"/>
                  <a:gd name="connsiteX146" fmla="*/ 822163 w 1233801"/>
                  <a:gd name="connsiteY146" fmla="*/ 1306105 h 1328074"/>
                  <a:gd name="connsiteX147" fmla="*/ 825338 w 1233801"/>
                  <a:gd name="connsiteY147" fmla="*/ 1283880 h 1328074"/>
                  <a:gd name="connsiteX148" fmla="*/ 850738 w 1233801"/>
                  <a:gd name="connsiteY148" fmla="*/ 1271180 h 1328074"/>
                  <a:gd name="connsiteX149" fmla="*/ 926938 w 1233801"/>
                  <a:gd name="connsiteY149" fmla="*/ 1268005 h 1328074"/>
                  <a:gd name="connsiteX150" fmla="*/ 945988 w 1233801"/>
                  <a:gd name="connsiteY150" fmla="*/ 1264830 h 1328074"/>
                  <a:gd name="connsiteX151" fmla="*/ 958688 w 1233801"/>
                  <a:gd name="connsiteY151" fmla="*/ 1261655 h 1328074"/>
                  <a:gd name="connsiteX152" fmla="*/ 1012663 w 1233801"/>
                  <a:gd name="connsiteY152" fmla="*/ 1258480 h 1328074"/>
                  <a:gd name="connsiteX153" fmla="*/ 1031713 w 1233801"/>
                  <a:gd name="connsiteY153" fmla="*/ 1242605 h 1328074"/>
                  <a:gd name="connsiteX154" fmla="*/ 1050763 w 1233801"/>
                  <a:gd name="connsiteY154" fmla="*/ 1236255 h 1328074"/>
                  <a:gd name="connsiteX155" fmla="*/ 1079338 w 1233801"/>
                  <a:gd name="connsiteY155" fmla="*/ 1229905 h 1328074"/>
                  <a:gd name="connsiteX156" fmla="*/ 1095213 w 1233801"/>
                  <a:gd name="connsiteY156" fmla="*/ 1210855 h 1328074"/>
                  <a:gd name="connsiteX157" fmla="*/ 1101563 w 1233801"/>
                  <a:gd name="connsiteY157" fmla="*/ 1201330 h 1328074"/>
                  <a:gd name="connsiteX158" fmla="*/ 1123788 w 1233801"/>
                  <a:gd name="connsiteY158" fmla="*/ 1198155 h 1328074"/>
                  <a:gd name="connsiteX159" fmla="*/ 1142838 w 1233801"/>
                  <a:gd name="connsiteY159" fmla="*/ 1191805 h 1328074"/>
                  <a:gd name="connsiteX160" fmla="*/ 1152363 w 1233801"/>
                  <a:gd name="connsiteY160" fmla="*/ 1188630 h 1328074"/>
                  <a:gd name="connsiteX161" fmla="*/ 1174588 w 1233801"/>
                  <a:gd name="connsiteY161" fmla="*/ 1175930 h 1328074"/>
                  <a:gd name="connsiteX162" fmla="*/ 1190463 w 1233801"/>
                  <a:gd name="connsiteY162" fmla="*/ 1156880 h 1328074"/>
                  <a:gd name="connsiteX163" fmla="*/ 1203163 w 1233801"/>
                  <a:gd name="connsiteY163" fmla="*/ 1153705 h 1328074"/>
                  <a:gd name="connsiteX164" fmla="*/ 1199988 w 1233801"/>
                  <a:gd name="connsiteY164" fmla="*/ 1125130 h 1328074"/>
                  <a:gd name="connsiteX165" fmla="*/ 1190463 w 1233801"/>
                  <a:gd name="connsiteY165" fmla="*/ 1112430 h 1328074"/>
                  <a:gd name="connsiteX166" fmla="*/ 1187288 w 1233801"/>
                  <a:gd name="connsiteY166" fmla="*/ 1099730 h 1328074"/>
                  <a:gd name="connsiteX167" fmla="*/ 1190463 w 1233801"/>
                  <a:gd name="connsiteY167" fmla="*/ 1080680 h 1328074"/>
                  <a:gd name="connsiteX168" fmla="*/ 1196813 w 1233801"/>
                  <a:gd name="connsiteY168" fmla="*/ 1071155 h 1328074"/>
                  <a:gd name="connsiteX169" fmla="*/ 1199988 w 1233801"/>
                  <a:gd name="connsiteY169" fmla="*/ 1061630 h 1328074"/>
                  <a:gd name="connsiteX170" fmla="*/ 1206338 w 1233801"/>
                  <a:gd name="connsiteY170" fmla="*/ 1052105 h 1328074"/>
                  <a:gd name="connsiteX171" fmla="*/ 1209513 w 1233801"/>
                  <a:gd name="connsiteY171" fmla="*/ 1042580 h 1328074"/>
                  <a:gd name="connsiteX172" fmla="*/ 1225388 w 1233801"/>
                  <a:gd name="connsiteY172" fmla="*/ 1014005 h 1328074"/>
                  <a:gd name="connsiteX173" fmla="*/ 1184113 w 1233801"/>
                  <a:gd name="connsiteY173" fmla="*/ 1001305 h 1328074"/>
                  <a:gd name="connsiteX174" fmla="*/ 1161888 w 1233801"/>
                  <a:gd name="connsiteY174" fmla="*/ 994955 h 1328074"/>
                  <a:gd name="connsiteX175" fmla="*/ 1126963 w 1233801"/>
                  <a:gd name="connsiteY175" fmla="*/ 985430 h 1328074"/>
                  <a:gd name="connsiteX176" fmla="*/ 1107913 w 1233801"/>
                  <a:gd name="connsiteY176" fmla="*/ 969555 h 1328074"/>
                  <a:gd name="connsiteX177" fmla="*/ 1098388 w 1233801"/>
                  <a:gd name="connsiteY177" fmla="*/ 966380 h 1328074"/>
                  <a:gd name="connsiteX178" fmla="*/ 1085688 w 1233801"/>
                  <a:gd name="connsiteY178" fmla="*/ 960030 h 1328074"/>
                  <a:gd name="connsiteX179" fmla="*/ 1069813 w 1233801"/>
                  <a:gd name="connsiteY179" fmla="*/ 928280 h 1328074"/>
                  <a:gd name="connsiteX180" fmla="*/ 1072988 w 1233801"/>
                  <a:gd name="connsiteY180" fmla="*/ 877480 h 1328074"/>
                  <a:gd name="connsiteX181" fmla="*/ 1079338 w 1233801"/>
                  <a:gd name="connsiteY181" fmla="*/ 867955 h 1328074"/>
                  <a:gd name="connsiteX182" fmla="*/ 1072988 w 1233801"/>
                  <a:gd name="connsiteY182" fmla="*/ 833030 h 1328074"/>
                  <a:gd name="connsiteX183" fmla="*/ 1063463 w 1233801"/>
                  <a:gd name="connsiteY183" fmla="*/ 823505 h 1328074"/>
                  <a:gd name="connsiteX184" fmla="*/ 1057113 w 1233801"/>
                  <a:gd name="connsiteY184" fmla="*/ 813980 h 1328074"/>
                  <a:gd name="connsiteX185" fmla="*/ 1044413 w 1233801"/>
                  <a:gd name="connsiteY185" fmla="*/ 798105 h 1328074"/>
                  <a:gd name="connsiteX186" fmla="*/ 1038063 w 1233801"/>
                  <a:gd name="connsiteY186" fmla="*/ 779055 h 1328074"/>
                  <a:gd name="connsiteX187" fmla="*/ 1034888 w 1233801"/>
                  <a:gd name="connsiteY187" fmla="*/ 769530 h 1328074"/>
                  <a:gd name="connsiteX188" fmla="*/ 1044413 w 1233801"/>
                  <a:gd name="connsiteY188" fmla="*/ 693330 h 1328074"/>
                  <a:gd name="connsiteX189" fmla="*/ 1047588 w 1233801"/>
                  <a:gd name="connsiteY189" fmla="*/ 683805 h 1328074"/>
                  <a:gd name="connsiteX190" fmla="*/ 1066638 w 1233801"/>
                  <a:gd name="connsiteY190" fmla="*/ 667930 h 1328074"/>
                  <a:gd name="connsiteX191" fmla="*/ 1076163 w 1233801"/>
                  <a:gd name="connsiteY191" fmla="*/ 648880 h 1328074"/>
                  <a:gd name="connsiteX192" fmla="*/ 1079338 w 1233801"/>
                  <a:gd name="connsiteY192" fmla="*/ 639355 h 1328074"/>
                  <a:gd name="connsiteX193" fmla="*/ 1076163 w 1233801"/>
                  <a:gd name="connsiteY193" fmla="*/ 610780 h 1328074"/>
                  <a:gd name="connsiteX194" fmla="*/ 1069813 w 1233801"/>
                  <a:gd name="connsiteY194" fmla="*/ 601255 h 1328074"/>
                  <a:gd name="connsiteX195" fmla="*/ 1063463 w 1233801"/>
                  <a:gd name="connsiteY195" fmla="*/ 579030 h 1328074"/>
                  <a:gd name="connsiteX196" fmla="*/ 1066638 w 1233801"/>
                  <a:gd name="connsiteY196" fmla="*/ 569505 h 1328074"/>
                  <a:gd name="connsiteX197" fmla="*/ 1079338 w 1233801"/>
                  <a:gd name="connsiteY197" fmla="*/ 556805 h 1328074"/>
                  <a:gd name="connsiteX198" fmla="*/ 1076163 w 1233801"/>
                  <a:gd name="connsiteY198" fmla="*/ 480605 h 1328074"/>
                  <a:gd name="connsiteX199" fmla="*/ 1069813 w 1233801"/>
                  <a:gd name="connsiteY199" fmla="*/ 413930 h 1328074"/>
                  <a:gd name="connsiteX200" fmla="*/ 1072988 w 1233801"/>
                  <a:gd name="connsiteY200" fmla="*/ 369480 h 1328074"/>
                  <a:gd name="connsiteX201" fmla="*/ 1076163 w 1233801"/>
                  <a:gd name="connsiteY201" fmla="*/ 359955 h 1328074"/>
                  <a:gd name="connsiteX202" fmla="*/ 1072988 w 1233801"/>
                  <a:gd name="connsiteY202" fmla="*/ 305980 h 1328074"/>
                  <a:gd name="connsiteX203" fmla="*/ 1066638 w 1233801"/>
                  <a:gd name="connsiteY203" fmla="*/ 286930 h 1328074"/>
                  <a:gd name="connsiteX204" fmla="*/ 1063463 w 1233801"/>
                  <a:gd name="connsiteY204" fmla="*/ 277405 h 1328074"/>
                  <a:gd name="connsiteX205" fmla="*/ 1050763 w 1233801"/>
                  <a:gd name="connsiteY205" fmla="*/ 271055 h 1328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</a:cxnLst>
                <a:rect l="l" t="t" r="r" b="b"/>
                <a:pathLst>
                  <a:path w="1233801" h="1328074">
                    <a:moveTo>
                      <a:pt x="1050763" y="271055"/>
                    </a:moveTo>
                    <a:cubicBezTo>
                      <a:pt x="1047588" y="268409"/>
                      <a:pt x="1046856" y="264461"/>
                      <a:pt x="1044413" y="261530"/>
                    </a:cubicBezTo>
                    <a:cubicBezTo>
                      <a:pt x="1037292" y="252985"/>
                      <a:pt x="1033043" y="252615"/>
                      <a:pt x="1028538" y="242480"/>
                    </a:cubicBezTo>
                    <a:cubicBezTo>
                      <a:pt x="1025820" y="236363"/>
                      <a:pt x="1023811" y="229924"/>
                      <a:pt x="1022188" y="223430"/>
                    </a:cubicBezTo>
                    <a:cubicBezTo>
                      <a:pt x="1021130" y="219197"/>
                      <a:pt x="1020267" y="214910"/>
                      <a:pt x="1019013" y="210730"/>
                    </a:cubicBezTo>
                    <a:cubicBezTo>
                      <a:pt x="1017090" y="204319"/>
                      <a:pt x="1012663" y="191680"/>
                      <a:pt x="1012663" y="191680"/>
                    </a:cubicBezTo>
                    <a:cubicBezTo>
                      <a:pt x="1011605" y="169455"/>
                      <a:pt x="1013540" y="146883"/>
                      <a:pt x="1009488" y="125005"/>
                    </a:cubicBezTo>
                    <a:cubicBezTo>
                      <a:pt x="1008098" y="117501"/>
                      <a:pt x="1001021" y="112305"/>
                      <a:pt x="996788" y="105955"/>
                    </a:cubicBezTo>
                    <a:lnTo>
                      <a:pt x="990438" y="96430"/>
                    </a:lnTo>
                    <a:cubicBezTo>
                      <a:pt x="988321" y="93255"/>
                      <a:pt x="987708" y="88112"/>
                      <a:pt x="984088" y="86905"/>
                    </a:cubicBezTo>
                    <a:cubicBezTo>
                      <a:pt x="974542" y="83723"/>
                      <a:pt x="973244" y="84219"/>
                      <a:pt x="965038" y="77380"/>
                    </a:cubicBezTo>
                    <a:cubicBezTo>
                      <a:pt x="961589" y="74505"/>
                      <a:pt x="959438" y="70036"/>
                      <a:pt x="955513" y="67855"/>
                    </a:cubicBezTo>
                    <a:cubicBezTo>
                      <a:pt x="949662" y="64604"/>
                      <a:pt x="942032" y="65218"/>
                      <a:pt x="936463" y="61505"/>
                    </a:cubicBezTo>
                    <a:cubicBezTo>
                      <a:pt x="924153" y="53299"/>
                      <a:pt x="930558" y="56362"/>
                      <a:pt x="917413" y="51980"/>
                    </a:cubicBezTo>
                    <a:cubicBezTo>
                      <a:pt x="914238" y="53038"/>
                      <a:pt x="910255" y="52788"/>
                      <a:pt x="907888" y="55155"/>
                    </a:cubicBezTo>
                    <a:cubicBezTo>
                      <a:pt x="906138" y="56905"/>
                      <a:pt x="901868" y="76968"/>
                      <a:pt x="901538" y="77380"/>
                    </a:cubicBezTo>
                    <a:cubicBezTo>
                      <a:pt x="899447" y="79993"/>
                      <a:pt x="895188" y="79497"/>
                      <a:pt x="892013" y="80555"/>
                    </a:cubicBezTo>
                    <a:cubicBezTo>
                      <a:pt x="883546" y="79497"/>
                      <a:pt x="874381" y="80911"/>
                      <a:pt x="866613" y="77380"/>
                    </a:cubicBezTo>
                    <a:cubicBezTo>
                      <a:pt x="861796" y="75190"/>
                      <a:pt x="859455" y="69413"/>
                      <a:pt x="857088" y="64680"/>
                    </a:cubicBezTo>
                    <a:cubicBezTo>
                      <a:pt x="854095" y="58693"/>
                      <a:pt x="852855" y="51980"/>
                      <a:pt x="850738" y="45630"/>
                    </a:cubicBezTo>
                    <a:lnTo>
                      <a:pt x="844388" y="26580"/>
                    </a:lnTo>
                    <a:cubicBezTo>
                      <a:pt x="843330" y="23405"/>
                      <a:pt x="843998" y="18911"/>
                      <a:pt x="841213" y="17055"/>
                    </a:cubicBezTo>
                    <a:cubicBezTo>
                      <a:pt x="826119" y="6992"/>
                      <a:pt x="835308" y="11912"/>
                      <a:pt x="812638" y="4355"/>
                    </a:cubicBezTo>
                    <a:lnTo>
                      <a:pt x="803113" y="1180"/>
                    </a:lnTo>
                    <a:cubicBezTo>
                      <a:pt x="790413" y="2238"/>
                      <a:pt x="776990" y="0"/>
                      <a:pt x="765013" y="4355"/>
                    </a:cubicBezTo>
                    <a:cubicBezTo>
                      <a:pt x="761868" y="5499"/>
                      <a:pt x="767376" y="10633"/>
                      <a:pt x="768188" y="13880"/>
                    </a:cubicBezTo>
                    <a:cubicBezTo>
                      <a:pt x="769349" y="18525"/>
                      <a:pt x="771312" y="33635"/>
                      <a:pt x="774538" y="39280"/>
                    </a:cubicBezTo>
                    <a:cubicBezTo>
                      <a:pt x="777163" y="43874"/>
                      <a:pt x="780888" y="47747"/>
                      <a:pt x="784063" y="51980"/>
                    </a:cubicBezTo>
                    <a:cubicBezTo>
                      <a:pt x="783005" y="56213"/>
                      <a:pt x="785196" y="63985"/>
                      <a:pt x="780888" y="64680"/>
                    </a:cubicBezTo>
                    <a:cubicBezTo>
                      <a:pt x="677849" y="81299"/>
                      <a:pt x="696152" y="36313"/>
                      <a:pt x="682463" y="77380"/>
                    </a:cubicBezTo>
                    <a:cubicBezTo>
                      <a:pt x="681405" y="92197"/>
                      <a:pt x="681024" y="107077"/>
                      <a:pt x="679288" y="121830"/>
                    </a:cubicBezTo>
                    <a:cubicBezTo>
                      <a:pt x="678897" y="125154"/>
                      <a:pt x="677969" y="128570"/>
                      <a:pt x="676113" y="131355"/>
                    </a:cubicBezTo>
                    <a:cubicBezTo>
                      <a:pt x="672602" y="136621"/>
                      <a:pt x="662920" y="144302"/>
                      <a:pt x="657063" y="147230"/>
                    </a:cubicBezTo>
                    <a:cubicBezTo>
                      <a:pt x="654070" y="148727"/>
                      <a:pt x="650614" y="149087"/>
                      <a:pt x="647538" y="150405"/>
                    </a:cubicBezTo>
                    <a:cubicBezTo>
                      <a:pt x="643188" y="152269"/>
                      <a:pt x="639188" y="154891"/>
                      <a:pt x="634838" y="156755"/>
                    </a:cubicBezTo>
                    <a:cubicBezTo>
                      <a:pt x="631762" y="158073"/>
                      <a:pt x="628239" y="158305"/>
                      <a:pt x="625313" y="159930"/>
                    </a:cubicBezTo>
                    <a:cubicBezTo>
                      <a:pt x="592561" y="178126"/>
                      <a:pt x="618291" y="168621"/>
                      <a:pt x="596738" y="175805"/>
                    </a:cubicBezTo>
                    <a:cubicBezTo>
                      <a:pt x="591526" y="175331"/>
                      <a:pt x="560440" y="174309"/>
                      <a:pt x="549113" y="169455"/>
                    </a:cubicBezTo>
                    <a:cubicBezTo>
                      <a:pt x="545606" y="167952"/>
                      <a:pt x="542763" y="165222"/>
                      <a:pt x="539588" y="163105"/>
                    </a:cubicBezTo>
                    <a:cubicBezTo>
                      <a:pt x="537471" y="159930"/>
                      <a:pt x="535681" y="156511"/>
                      <a:pt x="533238" y="153580"/>
                    </a:cubicBezTo>
                    <a:cubicBezTo>
                      <a:pt x="512866" y="129134"/>
                      <a:pt x="533129" y="158179"/>
                      <a:pt x="517363" y="134530"/>
                    </a:cubicBezTo>
                    <a:cubicBezTo>
                      <a:pt x="503605" y="135588"/>
                      <a:pt x="489651" y="135162"/>
                      <a:pt x="476088" y="137705"/>
                    </a:cubicBezTo>
                    <a:cubicBezTo>
                      <a:pt x="472337" y="138408"/>
                      <a:pt x="470218" y="142959"/>
                      <a:pt x="466563" y="144055"/>
                    </a:cubicBezTo>
                    <a:cubicBezTo>
                      <a:pt x="459395" y="146205"/>
                      <a:pt x="451746" y="146172"/>
                      <a:pt x="444338" y="147230"/>
                    </a:cubicBezTo>
                    <a:lnTo>
                      <a:pt x="425288" y="153580"/>
                    </a:lnTo>
                    <a:lnTo>
                      <a:pt x="415763" y="156755"/>
                    </a:lnTo>
                    <a:cubicBezTo>
                      <a:pt x="410471" y="160988"/>
                      <a:pt x="404988" y="164993"/>
                      <a:pt x="399888" y="169455"/>
                    </a:cubicBezTo>
                    <a:cubicBezTo>
                      <a:pt x="396509" y="172412"/>
                      <a:pt x="391783" y="174720"/>
                      <a:pt x="390363" y="178980"/>
                    </a:cubicBezTo>
                    <a:cubicBezTo>
                      <a:pt x="389305" y="182155"/>
                      <a:pt x="391171" y="186138"/>
                      <a:pt x="393538" y="188505"/>
                    </a:cubicBezTo>
                    <a:cubicBezTo>
                      <a:pt x="396885" y="191852"/>
                      <a:pt x="402129" y="192507"/>
                      <a:pt x="406238" y="194855"/>
                    </a:cubicBezTo>
                    <a:cubicBezTo>
                      <a:pt x="423472" y="204703"/>
                      <a:pt x="407824" y="198559"/>
                      <a:pt x="425288" y="204380"/>
                    </a:cubicBezTo>
                    <a:cubicBezTo>
                      <a:pt x="428036" y="223615"/>
                      <a:pt x="431638" y="245723"/>
                      <a:pt x="431638" y="264705"/>
                    </a:cubicBezTo>
                    <a:cubicBezTo>
                      <a:pt x="431638" y="278504"/>
                      <a:pt x="434634" y="293638"/>
                      <a:pt x="428463" y="305980"/>
                    </a:cubicBezTo>
                    <a:cubicBezTo>
                      <a:pt x="425584" y="311738"/>
                      <a:pt x="415763" y="308097"/>
                      <a:pt x="409413" y="309155"/>
                    </a:cubicBezTo>
                    <a:cubicBezTo>
                      <a:pt x="393358" y="319858"/>
                      <a:pt x="390092" y="324449"/>
                      <a:pt x="371313" y="328205"/>
                    </a:cubicBezTo>
                    <a:lnTo>
                      <a:pt x="339563" y="334555"/>
                    </a:lnTo>
                    <a:lnTo>
                      <a:pt x="310988" y="331380"/>
                    </a:lnTo>
                    <a:cubicBezTo>
                      <a:pt x="305714" y="327688"/>
                      <a:pt x="311007" y="317919"/>
                      <a:pt x="307813" y="312330"/>
                    </a:cubicBezTo>
                    <a:cubicBezTo>
                      <a:pt x="306153" y="309424"/>
                      <a:pt x="301281" y="310652"/>
                      <a:pt x="298288" y="309155"/>
                    </a:cubicBezTo>
                    <a:cubicBezTo>
                      <a:pt x="294875" y="307448"/>
                      <a:pt x="292549" y="303278"/>
                      <a:pt x="288763" y="302805"/>
                    </a:cubicBezTo>
                    <a:cubicBezTo>
                      <a:pt x="266685" y="300045"/>
                      <a:pt x="244313" y="300688"/>
                      <a:pt x="222088" y="299630"/>
                    </a:cubicBezTo>
                    <a:cubicBezTo>
                      <a:pt x="217855" y="300688"/>
                      <a:pt x="211633" y="299063"/>
                      <a:pt x="209388" y="302805"/>
                    </a:cubicBezTo>
                    <a:cubicBezTo>
                      <a:pt x="207143" y="306547"/>
                      <a:pt x="211364" y="311309"/>
                      <a:pt x="212563" y="315505"/>
                    </a:cubicBezTo>
                    <a:cubicBezTo>
                      <a:pt x="215849" y="327007"/>
                      <a:pt x="215131" y="324119"/>
                      <a:pt x="222088" y="334555"/>
                    </a:cubicBezTo>
                    <a:cubicBezTo>
                      <a:pt x="223146" y="344080"/>
                      <a:pt x="223383" y="353732"/>
                      <a:pt x="225263" y="363130"/>
                    </a:cubicBezTo>
                    <a:cubicBezTo>
                      <a:pt x="226576" y="369694"/>
                      <a:pt x="231613" y="382180"/>
                      <a:pt x="231613" y="382180"/>
                    </a:cubicBezTo>
                    <a:cubicBezTo>
                      <a:pt x="240080" y="381122"/>
                      <a:pt x="248646" y="377332"/>
                      <a:pt x="257013" y="379005"/>
                    </a:cubicBezTo>
                    <a:cubicBezTo>
                      <a:pt x="270796" y="381762"/>
                      <a:pt x="260163" y="395298"/>
                      <a:pt x="257013" y="398055"/>
                    </a:cubicBezTo>
                    <a:cubicBezTo>
                      <a:pt x="243576" y="409812"/>
                      <a:pt x="241520" y="409569"/>
                      <a:pt x="228438" y="413930"/>
                    </a:cubicBezTo>
                    <a:cubicBezTo>
                      <a:pt x="226321" y="420280"/>
                      <a:pt x="228741" y="432241"/>
                      <a:pt x="222088" y="432980"/>
                    </a:cubicBezTo>
                    <a:cubicBezTo>
                      <a:pt x="208331" y="434509"/>
                      <a:pt x="188715" y="436163"/>
                      <a:pt x="174463" y="439330"/>
                    </a:cubicBezTo>
                    <a:cubicBezTo>
                      <a:pt x="160098" y="442522"/>
                      <a:pt x="169113" y="442005"/>
                      <a:pt x="155413" y="448855"/>
                    </a:cubicBezTo>
                    <a:cubicBezTo>
                      <a:pt x="145624" y="453749"/>
                      <a:pt x="129244" y="454111"/>
                      <a:pt x="120488" y="455205"/>
                    </a:cubicBezTo>
                    <a:cubicBezTo>
                      <a:pt x="118371" y="461555"/>
                      <a:pt x="114138" y="467905"/>
                      <a:pt x="120488" y="474255"/>
                    </a:cubicBezTo>
                    <a:cubicBezTo>
                      <a:pt x="122855" y="476622"/>
                      <a:pt x="126838" y="476372"/>
                      <a:pt x="130013" y="477430"/>
                    </a:cubicBezTo>
                    <a:cubicBezTo>
                      <a:pt x="131071" y="480605"/>
                      <a:pt x="133188" y="483608"/>
                      <a:pt x="133188" y="486955"/>
                    </a:cubicBezTo>
                    <a:cubicBezTo>
                      <a:pt x="133188" y="494439"/>
                      <a:pt x="133360" y="502487"/>
                      <a:pt x="130013" y="509180"/>
                    </a:cubicBezTo>
                    <a:cubicBezTo>
                      <a:pt x="128516" y="512173"/>
                      <a:pt x="123481" y="510858"/>
                      <a:pt x="120488" y="512355"/>
                    </a:cubicBezTo>
                    <a:cubicBezTo>
                      <a:pt x="117075" y="514062"/>
                      <a:pt x="114583" y="517498"/>
                      <a:pt x="110963" y="518705"/>
                    </a:cubicBezTo>
                    <a:cubicBezTo>
                      <a:pt x="104856" y="520741"/>
                      <a:pt x="98197" y="520483"/>
                      <a:pt x="91913" y="521880"/>
                    </a:cubicBezTo>
                    <a:cubicBezTo>
                      <a:pt x="88646" y="522606"/>
                      <a:pt x="85563" y="523997"/>
                      <a:pt x="82388" y="525055"/>
                    </a:cubicBezTo>
                    <a:cubicBezTo>
                      <a:pt x="79213" y="528230"/>
                      <a:pt x="76671" y="532200"/>
                      <a:pt x="72863" y="534580"/>
                    </a:cubicBezTo>
                    <a:cubicBezTo>
                      <a:pt x="51919" y="547670"/>
                      <a:pt x="59029" y="532539"/>
                      <a:pt x="37938" y="553630"/>
                    </a:cubicBezTo>
                    <a:cubicBezTo>
                      <a:pt x="34763" y="556805"/>
                      <a:pt x="31288" y="559706"/>
                      <a:pt x="28413" y="563155"/>
                    </a:cubicBezTo>
                    <a:cubicBezTo>
                      <a:pt x="25970" y="566086"/>
                      <a:pt x="25043" y="570296"/>
                      <a:pt x="22063" y="572680"/>
                    </a:cubicBezTo>
                    <a:cubicBezTo>
                      <a:pt x="19450" y="574771"/>
                      <a:pt x="15713" y="574797"/>
                      <a:pt x="12538" y="575855"/>
                    </a:cubicBezTo>
                    <a:cubicBezTo>
                      <a:pt x="10421" y="579030"/>
                      <a:pt x="7528" y="581807"/>
                      <a:pt x="6188" y="585380"/>
                    </a:cubicBezTo>
                    <a:cubicBezTo>
                      <a:pt x="2292" y="595769"/>
                      <a:pt x="0" y="603290"/>
                      <a:pt x="9363" y="610780"/>
                    </a:cubicBezTo>
                    <a:cubicBezTo>
                      <a:pt x="11976" y="612871"/>
                      <a:pt x="15713" y="612897"/>
                      <a:pt x="18888" y="613955"/>
                    </a:cubicBezTo>
                    <a:cubicBezTo>
                      <a:pt x="21005" y="617130"/>
                      <a:pt x="22133" y="621262"/>
                      <a:pt x="25238" y="623480"/>
                    </a:cubicBezTo>
                    <a:cubicBezTo>
                      <a:pt x="34427" y="630043"/>
                      <a:pt x="46600" y="630408"/>
                      <a:pt x="56988" y="633005"/>
                    </a:cubicBezTo>
                    <a:cubicBezTo>
                      <a:pt x="60235" y="633817"/>
                      <a:pt x="63587" y="634555"/>
                      <a:pt x="66513" y="636180"/>
                    </a:cubicBezTo>
                    <a:cubicBezTo>
                      <a:pt x="73184" y="639886"/>
                      <a:pt x="78323" y="646467"/>
                      <a:pt x="85563" y="648880"/>
                    </a:cubicBezTo>
                    <a:cubicBezTo>
                      <a:pt x="91913" y="650997"/>
                      <a:pt x="98119" y="653607"/>
                      <a:pt x="104613" y="655230"/>
                    </a:cubicBezTo>
                    <a:cubicBezTo>
                      <a:pt x="111058" y="656841"/>
                      <a:pt x="120461" y="658847"/>
                      <a:pt x="126838" y="661580"/>
                    </a:cubicBezTo>
                    <a:cubicBezTo>
                      <a:pt x="131188" y="663444"/>
                      <a:pt x="135188" y="666066"/>
                      <a:pt x="139538" y="667930"/>
                    </a:cubicBezTo>
                    <a:cubicBezTo>
                      <a:pt x="145915" y="670663"/>
                      <a:pt x="155318" y="672669"/>
                      <a:pt x="161763" y="674280"/>
                    </a:cubicBezTo>
                    <a:cubicBezTo>
                      <a:pt x="164938" y="676397"/>
                      <a:pt x="167715" y="679290"/>
                      <a:pt x="171288" y="680630"/>
                    </a:cubicBezTo>
                    <a:cubicBezTo>
                      <a:pt x="176341" y="682525"/>
                      <a:pt x="182336" y="681392"/>
                      <a:pt x="187163" y="683805"/>
                    </a:cubicBezTo>
                    <a:cubicBezTo>
                      <a:pt x="191179" y="685813"/>
                      <a:pt x="193513" y="690155"/>
                      <a:pt x="196688" y="693330"/>
                    </a:cubicBezTo>
                    <a:lnTo>
                      <a:pt x="203038" y="712380"/>
                    </a:lnTo>
                    <a:cubicBezTo>
                      <a:pt x="204096" y="715555"/>
                      <a:pt x="204357" y="719120"/>
                      <a:pt x="206213" y="721905"/>
                    </a:cubicBezTo>
                    <a:lnTo>
                      <a:pt x="212563" y="731430"/>
                    </a:lnTo>
                    <a:cubicBezTo>
                      <a:pt x="222475" y="825595"/>
                      <a:pt x="199200" y="780311"/>
                      <a:pt x="228438" y="794930"/>
                    </a:cubicBezTo>
                    <a:cubicBezTo>
                      <a:pt x="231851" y="796637"/>
                      <a:pt x="234788" y="799163"/>
                      <a:pt x="237963" y="801280"/>
                    </a:cubicBezTo>
                    <a:lnTo>
                      <a:pt x="244313" y="820330"/>
                    </a:lnTo>
                    <a:lnTo>
                      <a:pt x="247488" y="829855"/>
                    </a:lnTo>
                    <a:cubicBezTo>
                      <a:pt x="246430" y="839380"/>
                      <a:pt x="246193" y="849032"/>
                      <a:pt x="244313" y="858430"/>
                    </a:cubicBezTo>
                    <a:cubicBezTo>
                      <a:pt x="243000" y="864994"/>
                      <a:pt x="244313" y="875363"/>
                      <a:pt x="237963" y="877480"/>
                    </a:cubicBezTo>
                    <a:lnTo>
                      <a:pt x="218913" y="883830"/>
                    </a:lnTo>
                    <a:lnTo>
                      <a:pt x="209388" y="887005"/>
                    </a:lnTo>
                    <a:cubicBezTo>
                      <a:pt x="200449" y="895944"/>
                      <a:pt x="191759" y="899467"/>
                      <a:pt x="203038" y="915580"/>
                    </a:cubicBezTo>
                    <a:cubicBezTo>
                      <a:pt x="207415" y="921832"/>
                      <a:pt x="214848" y="925867"/>
                      <a:pt x="222088" y="928280"/>
                    </a:cubicBezTo>
                    <a:lnTo>
                      <a:pt x="241138" y="934630"/>
                    </a:lnTo>
                    <a:cubicBezTo>
                      <a:pt x="254812" y="948304"/>
                      <a:pt x="253203" y="941615"/>
                      <a:pt x="247488" y="966380"/>
                    </a:cubicBezTo>
                    <a:cubicBezTo>
                      <a:pt x="245983" y="972902"/>
                      <a:pt x="241138" y="985430"/>
                      <a:pt x="241138" y="985430"/>
                    </a:cubicBezTo>
                    <a:cubicBezTo>
                      <a:pt x="242196" y="988605"/>
                      <a:pt x="241590" y="993010"/>
                      <a:pt x="244313" y="994955"/>
                    </a:cubicBezTo>
                    <a:cubicBezTo>
                      <a:pt x="249760" y="998846"/>
                      <a:pt x="263363" y="1001305"/>
                      <a:pt x="263363" y="1001305"/>
                    </a:cubicBezTo>
                    <a:cubicBezTo>
                      <a:pt x="264421" y="1035172"/>
                      <a:pt x="263871" y="1069127"/>
                      <a:pt x="266538" y="1102905"/>
                    </a:cubicBezTo>
                    <a:cubicBezTo>
                      <a:pt x="267065" y="1109578"/>
                      <a:pt x="270771" y="1115605"/>
                      <a:pt x="272888" y="1121955"/>
                    </a:cubicBezTo>
                    <a:cubicBezTo>
                      <a:pt x="273946" y="1125130"/>
                      <a:pt x="273278" y="1129624"/>
                      <a:pt x="276063" y="1131480"/>
                    </a:cubicBezTo>
                    <a:lnTo>
                      <a:pt x="285588" y="1137830"/>
                    </a:lnTo>
                    <a:cubicBezTo>
                      <a:pt x="287705" y="1141005"/>
                      <a:pt x="290388" y="1143868"/>
                      <a:pt x="291938" y="1147355"/>
                    </a:cubicBezTo>
                    <a:cubicBezTo>
                      <a:pt x="294656" y="1153472"/>
                      <a:pt x="298288" y="1166405"/>
                      <a:pt x="298288" y="1166405"/>
                    </a:cubicBezTo>
                    <a:cubicBezTo>
                      <a:pt x="297230" y="1180163"/>
                      <a:pt x="292222" y="1194187"/>
                      <a:pt x="295113" y="1207680"/>
                    </a:cubicBezTo>
                    <a:cubicBezTo>
                      <a:pt x="296027" y="1211947"/>
                      <a:pt x="303449" y="1210855"/>
                      <a:pt x="307813" y="1210855"/>
                    </a:cubicBezTo>
                    <a:cubicBezTo>
                      <a:pt x="318449" y="1210855"/>
                      <a:pt x="328980" y="1208738"/>
                      <a:pt x="339563" y="1207680"/>
                    </a:cubicBezTo>
                    <a:cubicBezTo>
                      <a:pt x="357555" y="1208738"/>
                      <a:pt x="375715" y="1208181"/>
                      <a:pt x="393538" y="1210855"/>
                    </a:cubicBezTo>
                    <a:cubicBezTo>
                      <a:pt x="397312" y="1211421"/>
                      <a:pt x="400211" y="1214670"/>
                      <a:pt x="403063" y="1217205"/>
                    </a:cubicBezTo>
                    <a:cubicBezTo>
                      <a:pt x="409775" y="1223171"/>
                      <a:pt x="414641" y="1231274"/>
                      <a:pt x="422113" y="1236255"/>
                    </a:cubicBezTo>
                    <a:cubicBezTo>
                      <a:pt x="449410" y="1254453"/>
                      <a:pt x="414873" y="1232635"/>
                      <a:pt x="441163" y="1245780"/>
                    </a:cubicBezTo>
                    <a:cubicBezTo>
                      <a:pt x="444576" y="1247487"/>
                      <a:pt x="447275" y="1250423"/>
                      <a:pt x="450688" y="1252130"/>
                    </a:cubicBezTo>
                    <a:cubicBezTo>
                      <a:pt x="453681" y="1253627"/>
                      <a:pt x="457220" y="1253808"/>
                      <a:pt x="460213" y="1255305"/>
                    </a:cubicBezTo>
                    <a:cubicBezTo>
                      <a:pt x="465733" y="1258065"/>
                      <a:pt x="470568" y="1262070"/>
                      <a:pt x="476088" y="1264830"/>
                    </a:cubicBezTo>
                    <a:cubicBezTo>
                      <a:pt x="479081" y="1266327"/>
                      <a:pt x="482537" y="1266687"/>
                      <a:pt x="485613" y="1268005"/>
                    </a:cubicBezTo>
                    <a:cubicBezTo>
                      <a:pt x="489963" y="1269869"/>
                      <a:pt x="493596" y="1273962"/>
                      <a:pt x="498313" y="1274355"/>
                    </a:cubicBezTo>
                    <a:cubicBezTo>
                      <a:pt x="532079" y="1277169"/>
                      <a:pt x="566046" y="1276472"/>
                      <a:pt x="599913" y="1277530"/>
                    </a:cubicBezTo>
                    <a:cubicBezTo>
                      <a:pt x="604146" y="1278588"/>
                      <a:pt x="608417" y="1279506"/>
                      <a:pt x="612613" y="1280705"/>
                    </a:cubicBezTo>
                    <a:cubicBezTo>
                      <a:pt x="624514" y="1284105"/>
                      <a:pt x="621190" y="1284574"/>
                      <a:pt x="634838" y="1287055"/>
                    </a:cubicBezTo>
                    <a:cubicBezTo>
                      <a:pt x="642201" y="1288394"/>
                      <a:pt x="649655" y="1289172"/>
                      <a:pt x="657063" y="1290230"/>
                    </a:cubicBezTo>
                    <a:cubicBezTo>
                      <a:pt x="689360" y="1300996"/>
                      <a:pt x="646359" y="1287609"/>
                      <a:pt x="730088" y="1296580"/>
                    </a:cubicBezTo>
                    <a:cubicBezTo>
                      <a:pt x="738766" y="1297510"/>
                      <a:pt x="747021" y="1300813"/>
                      <a:pt x="755488" y="1302930"/>
                    </a:cubicBezTo>
                    <a:cubicBezTo>
                      <a:pt x="758663" y="1305047"/>
                      <a:pt x="762896" y="1306105"/>
                      <a:pt x="765013" y="1309280"/>
                    </a:cubicBezTo>
                    <a:cubicBezTo>
                      <a:pt x="777543" y="1328074"/>
                      <a:pt x="757496" y="1318416"/>
                      <a:pt x="777713" y="1325155"/>
                    </a:cubicBezTo>
                    <a:cubicBezTo>
                      <a:pt x="784063" y="1324097"/>
                      <a:pt x="790450" y="1323243"/>
                      <a:pt x="796763" y="1321980"/>
                    </a:cubicBezTo>
                    <a:cubicBezTo>
                      <a:pt x="806730" y="1319987"/>
                      <a:pt x="809910" y="1318656"/>
                      <a:pt x="818988" y="1315630"/>
                    </a:cubicBezTo>
                    <a:cubicBezTo>
                      <a:pt x="820046" y="1312455"/>
                      <a:pt x="821507" y="1309387"/>
                      <a:pt x="822163" y="1306105"/>
                    </a:cubicBezTo>
                    <a:cubicBezTo>
                      <a:pt x="823631" y="1298767"/>
                      <a:pt x="823188" y="1291048"/>
                      <a:pt x="825338" y="1283880"/>
                    </a:cubicBezTo>
                    <a:cubicBezTo>
                      <a:pt x="829277" y="1270750"/>
                      <a:pt x="838016" y="1272028"/>
                      <a:pt x="850738" y="1271180"/>
                    </a:cubicBezTo>
                    <a:cubicBezTo>
                      <a:pt x="876104" y="1269489"/>
                      <a:pt x="901538" y="1269063"/>
                      <a:pt x="926938" y="1268005"/>
                    </a:cubicBezTo>
                    <a:cubicBezTo>
                      <a:pt x="933288" y="1266947"/>
                      <a:pt x="939675" y="1266093"/>
                      <a:pt x="945988" y="1264830"/>
                    </a:cubicBezTo>
                    <a:cubicBezTo>
                      <a:pt x="950267" y="1263974"/>
                      <a:pt x="954344" y="1262069"/>
                      <a:pt x="958688" y="1261655"/>
                    </a:cubicBezTo>
                    <a:cubicBezTo>
                      <a:pt x="976630" y="1259946"/>
                      <a:pt x="994671" y="1259538"/>
                      <a:pt x="1012663" y="1258480"/>
                    </a:cubicBezTo>
                    <a:cubicBezTo>
                      <a:pt x="1018645" y="1252498"/>
                      <a:pt x="1023756" y="1246141"/>
                      <a:pt x="1031713" y="1242605"/>
                    </a:cubicBezTo>
                    <a:cubicBezTo>
                      <a:pt x="1037830" y="1239887"/>
                      <a:pt x="1044413" y="1238372"/>
                      <a:pt x="1050763" y="1236255"/>
                    </a:cubicBezTo>
                    <a:cubicBezTo>
                      <a:pt x="1066395" y="1231044"/>
                      <a:pt x="1056987" y="1233630"/>
                      <a:pt x="1079338" y="1229905"/>
                    </a:cubicBezTo>
                    <a:cubicBezTo>
                      <a:pt x="1092961" y="1202659"/>
                      <a:pt x="1077262" y="1228806"/>
                      <a:pt x="1095213" y="1210855"/>
                    </a:cubicBezTo>
                    <a:cubicBezTo>
                      <a:pt x="1097911" y="1208157"/>
                      <a:pt x="1098076" y="1202880"/>
                      <a:pt x="1101563" y="1201330"/>
                    </a:cubicBezTo>
                    <a:cubicBezTo>
                      <a:pt x="1108402" y="1198291"/>
                      <a:pt x="1116380" y="1199213"/>
                      <a:pt x="1123788" y="1198155"/>
                    </a:cubicBezTo>
                    <a:lnTo>
                      <a:pt x="1142838" y="1191805"/>
                    </a:lnTo>
                    <a:cubicBezTo>
                      <a:pt x="1146013" y="1190747"/>
                      <a:pt x="1149370" y="1190127"/>
                      <a:pt x="1152363" y="1188630"/>
                    </a:cubicBezTo>
                    <a:cubicBezTo>
                      <a:pt x="1168476" y="1180573"/>
                      <a:pt x="1161125" y="1184905"/>
                      <a:pt x="1174588" y="1175930"/>
                    </a:cubicBezTo>
                    <a:cubicBezTo>
                      <a:pt x="1178634" y="1169861"/>
                      <a:pt x="1183881" y="1160641"/>
                      <a:pt x="1190463" y="1156880"/>
                    </a:cubicBezTo>
                    <a:cubicBezTo>
                      <a:pt x="1194252" y="1154715"/>
                      <a:pt x="1198930" y="1154763"/>
                      <a:pt x="1203163" y="1153705"/>
                    </a:cubicBezTo>
                    <a:cubicBezTo>
                      <a:pt x="1202105" y="1144180"/>
                      <a:pt x="1202806" y="1134290"/>
                      <a:pt x="1199988" y="1125130"/>
                    </a:cubicBezTo>
                    <a:cubicBezTo>
                      <a:pt x="1198432" y="1120072"/>
                      <a:pt x="1192830" y="1117163"/>
                      <a:pt x="1190463" y="1112430"/>
                    </a:cubicBezTo>
                    <a:cubicBezTo>
                      <a:pt x="1188512" y="1108527"/>
                      <a:pt x="1188346" y="1103963"/>
                      <a:pt x="1187288" y="1099730"/>
                    </a:cubicBezTo>
                    <a:cubicBezTo>
                      <a:pt x="1188346" y="1093380"/>
                      <a:pt x="1188427" y="1086787"/>
                      <a:pt x="1190463" y="1080680"/>
                    </a:cubicBezTo>
                    <a:cubicBezTo>
                      <a:pt x="1191670" y="1077060"/>
                      <a:pt x="1195106" y="1074568"/>
                      <a:pt x="1196813" y="1071155"/>
                    </a:cubicBezTo>
                    <a:cubicBezTo>
                      <a:pt x="1198310" y="1068162"/>
                      <a:pt x="1198491" y="1064623"/>
                      <a:pt x="1199988" y="1061630"/>
                    </a:cubicBezTo>
                    <a:cubicBezTo>
                      <a:pt x="1201695" y="1058217"/>
                      <a:pt x="1204631" y="1055518"/>
                      <a:pt x="1206338" y="1052105"/>
                    </a:cubicBezTo>
                    <a:cubicBezTo>
                      <a:pt x="1207835" y="1049112"/>
                      <a:pt x="1207888" y="1045506"/>
                      <a:pt x="1209513" y="1042580"/>
                    </a:cubicBezTo>
                    <a:cubicBezTo>
                      <a:pt x="1227709" y="1009828"/>
                      <a:pt x="1218204" y="1035558"/>
                      <a:pt x="1225388" y="1014005"/>
                    </a:cubicBezTo>
                    <a:cubicBezTo>
                      <a:pt x="1201863" y="998322"/>
                      <a:pt x="1233801" y="1017868"/>
                      <a:pt x="1184113" y="1001305"/>
                    </a:cubicBezTo>
                    <a:cubicBezTo>
                      <a:pt x="1165862" y="995221"/>
                      <a:pt x="1183815" y="1000935"/>
                      <a:pt x="1161888" y="994955"/>
                    </a:cubicBezTo>
                    <a:cubicBezTo>
                      <a:pt x="1120370" y="983632"/>
                      <a:pt x="1155688" y="992611"/>
                      <a:pt x="1126963" y="985430"/>
                    </a:cubicBezTo>
                    <a:cubicBezTo>
                      <a:pt x="1119941" y="978408"/>
                      <a:pt x="1116754" y="973975"/>
                      <a:pt x="1107913" y="969555"/>
                    </a:cubicBezTo>
                    <a:cubicBezTo>
                      <a:pt x="1104920" y="968058"/>
                      <a:pt x="1101464" y="967698"/>
                      <a:pt x="1098388" y="966380"/>
                    </a:cubicBezTo>
                    <a:cubicBezTo>
                      <a:pt x="1094038" y="964516"/>
                      <a:pt x="1089921" y="962147"/>
                      <a:pt x="1085688" y="960030"/>
                    </a:cubicBezTo>
                    <a:cubicBezTo>
                      <a:pt x="1070567" y="937349"/>
                      <a:pt x="1074839" y="948384"/>
                      <a:pt x="1069813" y="928280"/>
                    </a:cubicBezTo>
                    <a:cubicBezTo>
                      <a:pt x="1070871" y="911347"/>
                      <a:pt x="1070342" y="894239"/>
                      <a:pt x="1072988" y="877480"/>
                    </a:cubicBezTo>
                    <a:cubicBezTo>
                      <a:pt x="1073583" y="873711"/>
                      <a:pt x="1079338" y="871771"/>
                      <a:pt x="1079338" y="867955"/>
                    </a:cubicBezTo>
                    <a:cubicBezTo>
                      <a:pt x="1079338" y="856122"/>
                      <a:pt x="1076968" y="844173"/>
                      <a:pt x="1072988" y="833030"/>
                    </a:cubicBezTo>
                    <a:cubicBezTo>
                      <a:pt x="1071478" y="828801"/>
                      <a:pt x="1066338" y="826954"/>
                      <a:pt x="1063463" y="823505"/>
                    </a:cubicBezTo>
                    <a:cubicBezTo>
                      <a:pt x="1061020" y="820574"/>
                      <a:pt x="1058820" y="817393"/>
                      <a:pt x="1057113" y="813980"/>
                    </a:cubicBezTo>
                    <a:cubicBezTo>
                      <a:pt x="1049445" y="798644"/>
                      <a:pt x="1060470" y="808809"/>
                      <a:pt x="1044413" y="798105"/>
                    </a:cubicBezTo>
                    <a:lnTo>
                      <a:pt x="1038063" y="779055"/>
                    </a:lnTo>
                    <a:lnTo>
                      <a:pt x="1034888" y="769530"/>
                    </a:lnTo>
                    <a:cubicBezTo>
                      <a:pt x="1038434" y="705697"/>
                      <a:pt x="1032030" y="730480"/>
                      <a:pt x="1044413" y="693330"/>
                    </a:cubicBezTo>
                    <a:cubicBezTo>
                      <a:pt x="1045471" y="690155"/>
                      <a:pt x="1045221" y="686172"/>
                      <a:pt x="1047588" y="683805"/>
                    </a:cubicBezTo>
                    <a:cubicBezTo>
                      <a:pt x="1059811" y="671582"/>
                      <a:pt x="1053377" y="676771"/>
                      <a:pt x="1066638" y="667930"/>
                    </a:cubicBezTo>
                    <a:cubicBezTo>
                      <a:pt x="1074618" y="643989"/>
                      <a:pt x="1063853" y="673499"/>
                      <a:pt x="1076163" y="648880"/>
                    </a:cubicBezTo>
                    <a:cubicBezTo>
                      <a:pt x="1077660" y="645887"/>
                      <a:pt x="1078280" y="642530"/>
                      <a:pt x="1079338" y="639355"/>
                    </a:cubicBezTo>
                    <a:cubicBezTo>
                      <a:pt x="1078280" y="629830"/>
                      <a:pt x="1078487" y="620077"/>
                      <a:pt x="1076163" y="610780"/>
                    </a:cubicBezTo>
                    <a:cubicBezTo>
                      <a:pt x="1075238" y="607078"/>
                      <a:pt x="1071520" y="604668"/>
                      <a:pt x="1069813" y="601255"/>
                    </a:cubicBezTo>
                    <a:cubicBezTo>
                      <a:pt x="1067536" y="596700"/>
                      <a:pt x="1064480" y="583099"/>
                      <a:pt x="1063463" y="579030"/>
                    </a:cubicBezTo>
                    <a:cubicBezTo>
                      <a:pt x="1064521" y="575855"/>
                      <a:pt x="1064271" y="571872"/>
                      <a:pt x="1066638" y="569505"/>
                    </a:cubicBezTo>
                    <a:cubicBezTo>
                      <a:pt x="1083571" y="552572"/>
                      <a:pt x="1070871" y="582205"/>
                      <a:pt x="1079338" y="556805"/>
                    </a:cubicBezTo>
                    <a:cubicBezTo>
                      <a:pt x="1078280" y="531405"/>
                      <a:pt x="1077372" y="505998"/>
                      <a:pt x="1076163" y="480605"/>
                    </a:cubicBezTo>
                    <a:cubicBezTo>
                      <a:pt x="1073362" y="421794"/>
                      <a:pt x="1078923" y="441261"/>
                      <a:pt x="1069813" y="413930"/>
                    </a:cubicBezTo>
                    <a:cubicBezTo>
                      <a:pt x="1070871" y="399113"/>
                      <a:pt x="1071252" y="384233"/>
                      <a:pt x="1072988" y="369480"/>
                    </a:cubicBezTo>
                    <a:cubicBezTo>
                      <a:pt x="1073379" y="366156"/>
                      <a:pt x="1076163" y="363302"/>
                      <a:pt x="1076163" y="359955"/>
                    </a:cubicBezTo>
                    <a:cubicBezTo>
                      <a:pt x="1076163" y="341932"/>
                      <a:pt x="1075319" y="323851"/>
                      <a:pt x="1072988" y="305980"/>
                    </a:cubicBezTo>
                    <a:cubicBezTo>
                      <a:pt x="1072122" y="299343"/>
                      <a:pt x="1068755" y="293280"/>
                      <a:pt x="1066638" y="286930"/>
                    </a:cubicBezTo>
                    <a:lnTo>
                      <a:pt x="1063463" y="277405"/>
                    </a:lnTo>
                    <a:cubicBezTo>
                      <a:pt x="1059953" y="266876"/>
                      <a:pt x="1053938" y="273701"/>
                      <a:pt x="1050763" y="27105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1" name="Прямоугольник 180"/>
              <p:cNvSpPr/>
              <p:nvPr/>
            </p:nvSpPr>
            <p:spPr>
              <a:xfrm>
                <a:off x="4726457" y="3347066"/>
                <a:ext cx="621082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Мамадыш</a:t>
                </a:r>
              </a:p>
            </p:txBody>
          </p:sp>
          <p:sp>
            <p:nvSpPr>
              <p:cNvPr id="182" name="Полилиния 181"/>
              <p:cNvSpPr/>
              <p:nvPr/>
            </p:nvSpPr>
            <p:spPr>
              <a:xfrm>
                <a:off x="5287525" y="4355626"/>
                <a:ext cx="1416137" cy="944671"/>
              </a:xfrm>
              <a:custGeom>
                <a:avLst/>
                <a:gdLst>
                  <a:gd name="connsiteX0" fmla="*/ 259846 w 1809942"/>
                  <a:gd name="connsiteY0" fmla="*/ 152534 h 1121465"/>
                  <a:gd name="connsiteX1" fmla="*/ 272546 w 1809942"/>
                  <a:gd name="connsiteY1" fmla="*/ 146184 h 1121465"/>
                  <a:gd name="connsiteX2" fmla="*/ 275721 w 1809942"/>
                  <a:gd name="connsiteY2" fmla="*/ 136659 h 1121465"/>
                  <a:gd name="connsiteX3" fmla="*/ 282071 w 1809942"/>
                  <a:gd name="connsiteY3" fmla="*/ 127134 h 1121465"/>
                  <a:gd name="connsiteX4" fmla="*/ 291596 w 1809942"/>
                  <a:gd name="connsiteY4" fmla="*/ 108084 h 1121465"/>
                  <a:gd name="connsiteX5" fmla="*/ 294771 w 1809942"/>
                  <a:gd name="connsiteY5" fmla="*/ 73159 h 1121465"/>
                  <a:gd name="connsiteX6" fmla="*/ 320171 w 1809942"/>
                  <a:gd name="connsiteY6" fmla="*/ 50934 h 1121465"/>
                  <a:gd name="connsiteX7" fmla="*/ 323346 w 1809942"/>
                  <a:gd name="connsiteY7" fmla="*/ 19184 h 1121465"/>
                  <a:gd name="connsiteX8" fmla="*/ 342396 w 1809942"/>
                  <a:gd name="connsiteY8" fmla="*/ 12834 h 1121465"/>
                  <a:gd name="connsiteX9" fmla="*/ 361446 w 1809942"/>
                  <a:gd name="connsiteY9" fmla="*/ 3309 h 1121465"/>
                  <a:gd name="connsiteX10" fmla="*/ 396371 w 1809942"/>
                  <a:gd name="connsiteY10" fmla="*/ 6484 h 1121465"/>
                  <a:gd name="connsiteX11" fmla="*/ 399546 w 1809942"/>
                  <a:gd name="connsiteY11" fmla="*/ 28709 h 1121465"/>
                  <a:gd name="connsiteX12" fmla="*/ 405896 w 1809942"/>
                  <a:gd name="connsiteY12" fmla="*/ 89034 h 1121465"/>
                  <a:gd name="connsiteX13" fmla="*/ 402721 w 1809942"/>
                  <a:gd name="connsiteY13" fmla="*/ 111259 h 1121465"/>
                  <a:gd name="connsiteX14" fmla="*/ 393196 w 1809942"/>
                  <a:gd name="connsiteY14" fmla="*/ 114434 h 1121465"/>
                  <a:gd name="connsiteX15" fmla="*/ 383671 w 1809942"/>
                  <a:gd name="connsiteY15" fmla="*/ 120784 h 1121465"/>
                  <a:gd name="connsiteX16" fmla="*/ 374146 w 1809942"/>
                  <a:gd name="connsiteY16" fmla="*/ 123959 h 1121465"/>
                  <a:gd name="connsiteX17" fmla="*/ 364621 w 1809942"/>
                  <a:gd name="connsiteY17" fmla="*/ 130309 h 1121465"/>
                  <a:gd name="connsiteX18" fmla="*/ 355096 w 1809942"/>
                  <a:gd name="connsiteY18" fmla="*/ 133484 h 1121465"/>
                  <a:gd name="connsiteX19" fmla="*/ 336046 w 1809942"/>
                  <a:gd name="connsiteY19" fmla="*/ 146184 h 1121465"/>
                  <a:gd name="connsiteX20" fmla="*/ 332871 w 1809942"/>
                  <a:gd name="connsiteY20" fmla="*/ 155709 h 1121465"/>
                  <a:gd name="connsiteX21" fmla="*/ 336046 w 1809942"/>
                  <a:gd name="connsiteY21" fmla="*/ 174759 h 1121465"/>
                  <a:gd name="connsiteX22" fmla="*/ 351921 w 1809942"/>
                  <a:gd name="connsiteY22" fmla="*/ 193809 h 1121465"/>
                  <a:gd name="connsiteX23" fmla="*/ 361446 w 1809942"/>
                  <a:gd name="connsiteY23" fmla="*/ 212859 h 1121465"/>
                  <a:gd name="connsiteX24" fmla="*/ 364621 w 1809942"/>
                  <a:gd name="connsiteY24" fmla="*/ 222384 h 1121465"/>
                  <a:gd name="connsiteX25" fmla="*/ 361446 w 1809942"/>
                  <a:gd name="connsiteY25" fmla="*/ 244609 h 1121465"/>
                  <a:gd name="connsiteX26" fmla="*/ 355096 w 1809942"/>
                  <a:gd name="connsiteY26" fmla="*/ 266834 h 1121465"/>
                  <a:gd name="connsiteX27" fmla="*/ 377321 w 1809942"/>
                  <a:gd name="connsiteY27" fmla="*/ 292234 h 1121465"/>
                  <a:gd name="connsiteX28" fmla="*/ 383671 w 1809942"/>
                  <a:gd name="connsiteY28" fmla="*/ 301759 h 1121465"/>
                  <a:gd name="connsiteX29" fmla="*/ 396371 w 1809942"/>
                  <a:gd name="connsiteY29" fmla="*/ 320809 h 1121465"/>
                  <a:gd name="connsiteX30" fmla="*/ 409071 w 1809942"/>
                  <a:gd name="connsiteY30" fmla="*/ 323984 h 1121465"/>
                  <a:gd name="connsiteX31" fmla="*/ 431296 w 1809942"/>
                  <a:gd name="connsiteY31" fmla="*/ 336684 h 1121465"/>
                  <a:gd name="connsiteX32" fmla="*/ 440821 w 1809942"/>
                  <a:gd name="connsiteY32" fmla="*/ 339859 h 1121465"/>
                  <a:gd name="connsiteX33" fmla="*/ 450346 w 1809942"/>
                  <a:gd name="connsiteY33" fmla="*/ 346209 h 1121465"/>
                  <a:gd name="connsiteX34" fmla="*/ 475746 w 1809942"/>
                  <a:gd name="connsiteY34" fmla="*/ 352559 h 1121465"/>
                  <a:gd name="connsiteX35" fmla="*/ 532896 w 1809942"/>
                  <a:gd name="connsiteY35" fmla="*/ 349384 h 1121465"/>
                  <a:gd name="connsiteX36" fmla="*/ 542421 w 1809942"/>
                  <a:gd name="connsiteY36" fmla="*/ 346209 h 1121465"/>
                  <a:gd name="connsiteX37" fmla="*/ 558296 w 1809942"/>
                  <a:gd name="connsiteY37" fmla="*/ 343034 h 1121465"/>
                  <a:gd name="connsiteX38" fmla="*/ 577346 w 1809942"/>
                  <a:gd name="connsiteY38" fmla="*/ 336684 h 1121465"/>
                  <a:gd name="connsiteX39" fmla="*/ 621796 w 1809942"/>
                  <a:gd name="connsiteY39" fmla="*/ 327159 h 1121465"/>
                  <a:gd name="connsiteX40" fmla="*/ 631321 w 1809942"/>
                  <a:gd name="connsiteY40" fmla="*/ 323984 h 1121465"/>
                  <a:gd name="connsiteX41" fmla="*/ 637671 w 1809942"/>
                  <a:gd name="connsiteY41" fmla="*/ 314459 h 1121465"/>
                  <a:gd name="connsiteX42" fmla="*/ 640846 w 1809942"/>
                  <a:gd name="connsiteY42" fmla="*/ 295409 h 1121465"/>
                  <a:gd name="connsiteX43" fmla="*/ 653546 w 1809942"/>
                  <a:gd name="connsiteY43" fmla="*/ 292234 h 1121465"/>
                  <a:gd name="connsiteX44" fmla="*/ 669421 w 1809942"/>
                  <a:gd name="connsiteY44" fmla="*/ 295409 h 1121465"/>
                  <a:gd name="connsiteX45" fmla="*/ 678946 w 1809942"/>
                  <a:gd name="connsiteY45" fmla="*/ 317634 h 1121465"/>
                  <a:gd name="connsiteX46" fmla="*/ 688471 w 1809942"/>
                  <a:gd name="connsiteY46" fmla="*/ 330334 h 1121465"/>
                  <a:gd name="connsiteX47" fmla="*/ 694821 w 1809942"/>
                  <a:gd name="connsiteY47" fmla="*/ 349384 h 1121465"/>
                  <a:gd name="connsiteX48" fmla="*/ 704346 w 1809942"/>
                  <a:gd name="connsiteY48" fmla="*/ 355734 h 1121465"/>
                  <a:gd name="connsiteX49" fmla="*/ 726571 w 1809942"/>
                  <a:gd name="connsiteY49" fmla="*/ 362084 h 1121465"/>
                  <a:gd name="connsiteX50" fmla="*/ 736096 w 1809942"/>
                  <a:gd name="connsiteY50" fmla="*/ 365259 h 1121465"/>
                  <a:gd name="connsiteX51" fmla="*/ 758321 w 1809942"/>
                  <a:gd name="connsiteY51" fmla="*/ 374784 h 1121465"/>
                  <a:gd name="connsiteX52" fmla="*/ 856746 w 1809942"/>
                  <a:gd name="connsiteY52" fmla="*/ 377959 h 1121465"/>
                  <a:gd name="connsiteX53" fmla="*/ 866271 w 1809942"/>
                  <a:gd name="connsiteY53" fmla="*/ 371609 h 1121465"/>
                  <a:gd name="connsiteX54" fmla="*/ 878971 w 1809942"/>
                  <a:gd name="connsiteY54" fmla="*/ 368434 h 1121465"/>
                  <a:gd name="connsiteX55" fmla="*/ 888496 w 1809942"/>
                  <a:gd name="connsiteY55" fmla="*/ 362084 h 1121465"/>
                  <a:gd name="connsiteX56" fmla="*/ 901196 w 1809942"/>
                  <a:gd name="connsiteY56" fmla="*/ 355734 h 1121465"/>
                  <a:gd name="connsiteX57" fmla="*/ 913896 w 1809942"/>
                  <a:gd name="connsiteY57" fmla="*/ 336684 h 1121465"/>
                  <a:gd name="connsiteX58" fmla="*/ 932946 w 1809942"/>
                  <a:gd name="connsiteY58" fmla="*/ 327159 h 1121465"/>
                  <a:gd name="connsiteX59" fmla="*/ 942471 w 1809942"/>
                  <a:gd name="connsiteY59" fmla="*/ 320809 h 1121465"/>
                  <a:gd name="connsiteX60" fmla="*/ 961521 w 1809942"/>
                  <a:gd name="connsiteY60" fmla="*/ 311284 h 1121465"/>
                  <a:gd name="connsiteX61" fmla="*/ 967871 w 1809942"/>
                  <a:gd name="connsiteY61" fmla="*/ 301759 h 1121465"/>
                  <a:gd name="connsiteX62" fmla="*/ 958346 w 1809942"/>
                  <a:gd name="connsiteY62" fmla="*/ 282709 h 1121465"/>
                  <a:gd name="connsiteX63" fmla="*/ 961521 w 1809942"/>
                  <a:gd name="connsiteY63" fmla="*/ 254134 h 1121465"/>
                  <a:gd name="connsiteX64" fmla="*/ 1012321 w 1809942"/>
                  <a:gd name="connsiteY64" fmla="*/ 279534 h 1121465"/>
                  <a:gd name="connsiteX65" fmla="*/ 1018671 w 1809942"/>
                  <a:gd name="connsiteY65" fmla="*/ 314459 h 1121465"/>
                  <a:gd name="connsiteX66" fmla="*/ 1021846 w 1809942"/>
                  <a:gd name="connsiteY66" fmla="*/ 330334 h 1121465"/>
                  <a:gd name="connsiteX67" fmla="*/ 1028196 w 1809942"/>
                  <a:gd name="connsiteY67" fmla="*/ 349384 h 1121465"/>
                  <a:gd name="connsiteX68" fmla="*/ 1120271 w 1809942"/>
                  <a:gd name="connsiteY68" fmla="*/ 403359 h 1121465"/>
                  <a:gd name="connsiteX69" fmla="*/ 1123446 w 1809942"/>
                  <a:gd name="connsiteY69" fmla="*/ 393834 h 1121465"/>
                  <a:gd name="connsiteX70" fmla="*/ 1129796 w 1809942"/>
                  <a:gd name="connsiteY70" fmla="*/ 362084 h 1121465"/>
                  <a:gd name="connsiteX71" fmla="*/ 1142496 w 1809942"/>
                  <a:gd name="connsiteY71" fmla="*/ 358909 h 1121465"/>
                  <a:gd name="connsiteX72" fmla="*/ 1167896 w 1809942"/>
                  <a:gd name="connsiteY72" fmla="*/ 352559 h 1121465"/>
                  <a:gd name="connsiteX73" fmla="*/ 1202821 w 1809942"/>
                  <a:gd name="connsiteY73" fmla="*/ 349384 h 1121465"/>
                  <a:gd name="connsiteX74" fmla="*/ 1237746 w 1809942"/>
                  <a:gd name="connsiteY74" fmla="*/ 339859 h 1121465"/>
                  <a:gd name="connsiteX75" fmla="*/ 1256796 w 1809942"/>
                  <a:gd name="connsiteY75" fmla="*/ 333509 h 1121465"/>
                  <a:gd name="connsiteX76" fmla="*/ 1266321 w 1809942"/>
                  <a:gd name="connsiteY76" fmla="*/ 330334 h 1121465"/>
                  <a:gd name="connsiteX77" fmla="*/ 1279021 w 1809942"/>
                  <a:gd name="connsiteY77" fmla="*/ 323984 h 1121465"/>
                  <a:gd name="connsiteX78" fmla="*/ 1301246 w 1809942"/>
                  <a:gd name="connsiteY78" fmla="*/ 317634 h 1121465"/>
                  <a:gd name="connsiteX79" fmla="*/ 1304421 w 1809942"/>
                  <a:gd name="connsiteY79" fmla="*/ 308109 h 1121465"/>
                  <a:gd name="connsiteX80" fmla="*/ 1307596 w 1809942"/>
                  <a:gd name="connsiteY80" fmla="*/ 276359 h 1121465"/>
                  <a:gd name="connsiteX81" fmla="*/ 1329821 w 1809942"/>
                  <a:gd name="connsiteY81" fmla="*/ 266834 h 1121465"/>
                  <a:gd name="connsiteX82" fmla="*/ 1358396 w 1809942"/>
                  <a:gd name="connsiteY82" fmla="*/ 270009 h 1121465"/>
                  <a:gd name="connsiteX83" fmla="*/ 1361571 w 1809942"/>
                  <a:gd name="connsiteY83" fmla="*/ 279534 h 1121465"/>
                  <a:gd name="connsiteX84" fmla="*/ 1380621 w 1809942"/>
                  <a:gd name="connsiteY84" fmla="*/ 298584 h 1121465"/>
                  <a:gd name="connsiteX85" fmla="*/ 1399671 w 1809942"/>
                  <a:gd name="connsiteY85" fmla="*/ 304934 h 1121465"/>
                  <a:gd name="connsiteX86" fmla="*/ 1409196 w 1809942"/>
                  <a:gd name="connsiteY86" fmla="*/ 308109 h 1121465"/>
                  <a:gd name="connsiteX87" fmla="*/ 1418721 w 1809942"/>
                  <a:gd name="connsiteY87" fmla="*/ 311284 h 1121465"/>
                  <a:gd name="connsiteX88" fmla="*/ 1428246 w 1809942"/>
                  <a:gd name="connsiteY88" fmla="*/ 317634 h 1121465"/>
                  <a:gd name="connsiteX89" fmla="*/ 1440946 w 1809942"/>
                  <a:gd name="connsiteY89" fmla="*/ 320809 h 1121465"/>
                  <a:gd name="connsiteX90" fmla="*/ 1469521 w 1809942"/>
                  <a:gd name="connsiteY90" fmla="*/ 330334 h 1121465"/>
                  <a:gd name="connsiteX91" fmla="*/ 1488571 w 1809942"/>
                  <a:gd name="connsiteY91" fmla="*/ 336684 h 1121465"/>
                  <a:gd name="connsiteX92" fmla="*/ 1507621 w 1809942"/>
                  <a:gd name="connsiteY92" fmla="*/ 333509 h 1121465"/>
                  <a:gd name="connsiteX93" fmla="*/ 1523496 w 1809942"/>
                  <a:gd name="connsiteY93" fmla="*/ 304934 h 1121465"/>
                  <a:gd name="connsiteX94" fmla="*/ 1545721 w 1809942"/>
                  <a:gd name="connsiteY94" fmla="*/ 308109 h 1121465"/>
                  <a:gd name="connsiteX95" fmla="*/ 1552071 w 1809942"/>
                  <a:gd name="connsiteY95" fmla="*/ 327159 h 1121465"/>
                  <a:gd name="connsiteX96" fmla="*/ 1558421 w 1809942"/>
                  <a:gd name="connsiteY96" fmla="*/ 336684 h 1121465"/>
                  <a:gd name="connsiteX97" fmla="*/ 1567946 w 1809942"/>
                  <a:gd name="connsiteY97" fmla="*/ 365259 h 1121465"/>
                  <a:gd name="connsiteX98" fmla="*/ 1571121 w 1809942"/>
                  <a:gd name="connsiteY98" fmla="*/ 377959 h 1121465"/>
                  <a:gd name="connsiteX99" fmla="*/ 1580646 w 1809942"/>
                  <a:gd name="connsiteY99" fmla="*/ 387484 h 1121465"/>
                  <a:gd name="connsiteX100" fmla="*/ 1586996 w 1809942"/>
                  <a:gd name="connsiteY100" fmla="*/ 397009 h 1121465"/>
                  <a:gd name="connsiteX101" fmla="*/ 1596521 w 1809942"/>
                  <a:gd name="connsiteY101" fmla="*/ 406534 h 1121465"/>
                  <a:gd name="connsiteX102" fmla="*/ 1612396 w 1809942"/>
                  <a:gd name="connsiteY102" fmla="*/ 425584 h 1121465"/>
                  <a:gd name="connsiteX103" fmla="*/ 1625096 w 1809942"/>
                  <a:gd name="connsiteY103" fmla="*/ 447809 h 1121465"/>
                  <a:gd name="connsiteX104" fmla="*/ 1634621 w 1809942"/>
                  <a:gd name="connsiteY104" fmla="*/ 457334 h 1121465"/>
                  <a:gd name="connsiteX105" fmla="*/ 1647321 w 1809942"/>
                  <a:gd name="connsiteY105" fmla="*/ 460509 h 1121465"/>
                  <a:gd name="connsiteX106" fmla="*/ 1688596 w 1809942"/>
                  <a:gd name="connsiteY106" fmla="*/ 463684 h 1121465"/>
                  <a:gd name="connsiteX107" fmla="*/ 1701296 w 1809942"/>
                  <a:gd name="connsiteY107" fmla="*/ 466859 h 1121465"/>
                  <a:gd name="connsiteX108" fmla="*/ 1710821 w 1809942"/>
                  <a:gd name="connsiteY108" fmla="*/ 470034 h 1121465"/>
                  <a:gd name="connsiteX109" fmla="*/ 1755271 w 1809942"/>
                  <a:gd name="connsiteY109" fmla="*/ 476384 h 1121465"/>
                  <a:gd name="connsiteX110" fmla="*/ 1777496 w 1809942"/>
                  <a:gd name="connsiteY110" fmla="*/ 504959 h 1121465"/>
                  <a:gd name="connsiteX111" fmla="*/ 1783846 w 1809942"/>
                  <a:gd name="connsiteY111" fmla="*/ 514484 h 1121465"/>
                  <a:gd name="connsiteX112" fmla="*/ 1774321 w 1809942"/>
                  <a:gd name="connsiteY112" fmla="*/ 533534 h 1121465"/>
                  <a:gd name="connsiteX113" fmla="*/ 1771146 w 1809942"/>
                  <a:gd name="connsiteY113" fmla="*/ 543059 h 1121465"/>
                  <a:gd name="connsiteX114" fmla="*/ 1761621 w 1809942"/>
                  <a:gd name="connsiteY114" fmla="*/ 549409 h 1121465"/>
                  <a:gd name="connsiteX115" fmla="*/ 1758446 w 1809942"/>
                  <a:gd name="connsiteY115" fmla="*/ 558934 h 1121465"/>
                  <a:gd name="connsiteX116" fmla="*/ 1733046 w 1809942"/>
                  <a:gd name="connsiteY116" fmla="*/ 587509 h 1121465"/>
                  <a:gd name="connsiteX117" fmla="*/ 1726696 w 1809942"/>
                  <a:gd name="connsiteY117" fmla="*/ 606559 h 1121465"/>
                  <a:gd name="connsiteX118" fmla="*/ 1723521 w 1809942"/>
                  <a:gd name="connsiteY118" fmla="*/ 616084 h 1121465"/>
                  <a:gd name="connsiteX119" fmla="*/ 1723521 w 1809942"/>
                  <a:gd name="connsiteY119" fmla="*/ 673234 h 1121465"/>
                  <a:gd name="connsiteX120" fmla="*/ 1733046 w 1809942"/>
                  <a:gd name="connsiteY120" fmla="*/ 682759 h 1121465"/>
                  <a:gd name="connsiteX121" fmla="*/ 1739396 w 1809942"/>
                  <a:gd name="connsiteY121" fmla="*/ 692284 h 1121465"/>
                  <a:gd name="connsiteX122" fmla="*/ 1742571 w 1809942"/>
                  <a:gd name="connsiteY122" fmla="*/ 727209 h 1121465"/>
                  <a:gd name="connsiteX123" fmla="*/ 1745746 w 1809942"/>
                  <a:gd name="connsiteY123" fmla="*/ 778009 h 1121465"/>
                  <a:gd name="connsiteX124" fmla="*/ 1748921 w 1809942"/>
                  <a:gd name="connsiteY124" fmla="*/ 787534 h 1121465"/>
                  <a:gd name="connsiteX125" fmla="*/ 1752096 w 1809942"/>
                  <a:gd name="connsiteY125" fmla="*/ 803409 h 1121465"/>
                  <a:gd name="connsiteX126" fmla="*/ 1761621 w 1809942"/>
                  <a:gd name="connsiteY126" fmla="*/ 806584 h 1121465"/>
                  <a:gd name="connsiteX127" fmla="*/ 1793371 w 1809942"/>
                  <a:gd name="connsiteY127" fmla="*/ 809759 h 1121465"/>
                  <a:gd name="connsiteX128" fmla="*/ 1802896 w 1809942"/>
                  <a:gd name="connsiteY128" fmla="*/ 822459 h 1121465"/>
                  <a:gd name="connsiteX129" fmla="*/ 1802896 w 1809942"/>
                  <a:gd name="connsiteY129" fmla="*/ 866909 h 1121465"/>
                  <a:gd name="connsiteX130" fmla="*/ 1793371 w 1809942"/>
                  <a:gd name="connsiteY130" fmla="*/ 873259 h 1121465"/>
                  <a:gd name="connsiteX131" fmla="*/ 1774321 w 1809942"/>
                  <a:gd name="connsiteY131" fmla="*/ 879609 h 1121465"/>
                  <a:gd name="connsiteX132" fmla="*/ 1764796 w 1809942"/>
                  <a:gd name="connsiteY132" fmla="*/ 882784 h 1121465"/>
                  <a:gd name="connsiteX133" fmla="*/ 1755271 w 1809942"/>
                  <a:gd name="connsiteY133" fmla="*/ 885959 h 1121465"/>
                  <a:gd name="connsiteX134" fmla="*/ 1755271 w 1809942"/>
                  <a:gd name="connsiteY134" fmla="*/ 927234 h 1121465"/>
                  <a:gd name="connsiteX135" fmla="*/ 1771146 w 1809942"/>
                  <a:gd name="connsiteY135" fmla="*/ 930409 h 1121465"/>
                  <a:gd name="connsiteX136" fmla="*/ 1777496 w 1809942"/>
                  <a:gd name="connsiteY136" fmla="*/ 943109 h 1121465"/>
                  <a:gd name="connsiteX137" fmla="*/ 1767971 w 1809942"/>
                  <a:gd name="connsiteY137" fmla="*/ 949459 h 1121465"/>
                  <a:gd name="connsiteX138" fmla="*/ 1758446 w 1809942"/>
                  <a:gd name="connsiteY138" fmla="*/ 958984 h 1121465"/>
                  <a:gd name="connsiteX139" fmla="*/ 1742571 w 1809942"/>
                  <a:gd name="connsiteY139" fmla="*/ 962159 h 1121465"/>
                  <a:gd name="connsiteX140" fmla="*/ 1733046 w 1809942"/>
                  <a:gd name="connsiteY140" fmla="*/ 965334 h 1121465"/>
                  <a:gd name="connsiteX141" fmla="*/ 1701296 w 1809942"/>
                  <a:gd name="connsiteY141" fmla="*/ 962159 h 1121465"/>
                  <a:gd name="connsiteX142" fmla="*/ 1694946 w 1809942"/>
                  <a:gd name="connsiteY142" fmla="*/ 952634 h 1121465"/>
                  <a:gd name="connsiteX143" fmla="*/ 1685421 w 1809942"/>
                  <a:gd name="connsiteY143" fmla="*/ 933584 h 1121465"/>
                  <a:gd name="connsiteX144" fmla="*/ 1682246 w 1809942"/>
                  <a:gd name="connsiteY144" fmla="*/ 905009 h 1121465"/>
                  <a:gd name="connsiteX145" fmla="*/ 1618746 w 1809942"/>
                  <a:gd name="connsiteY145" fmla="*/ 914534 h 1121465"/>
                  <a:gd name="connsiteX146" fmla="*/ 1615571 w 1809942"/>
                  <a:gd name="connsiteY146" fmla="*/ 939934 h 1121465"/>
                  <a:gd name="connsiteX147" fmla="*/ 1628271 w 1809942"/>
                  <a:gd name="connsiteY147" fmla="*/ 943109 h 1121465"/>
                  <a:gd name="connsiteX148" fmla="*/ 1637796 w 1809942"/>
                  <a:gd name="connsiteY148" fmla="*/ 949459 h 1121465"/>
                  <a:gd name="connsiteX149" fmla="*/ 1634621 w 1809942"/>
                  <a:gd name="connsiteY149" fmla="*/ 958984 h 1121465"/>
                  <a:gd name="connsiteX150" fmla="*/ 1621921 w 1809942"/>
                  <a:gd name="connsiteY150" fmla="*/ 962159 h 1121465"/>
                  <a:gd name="connsiteX151" fmla="*/ 1606046 w 1809942"/>
                  <a:gd name="connsiteY151" fmla="*/ 965334 h 1121465"/>
                  <a:gd name="connsiteX152" fmla="*/ 1596521 w 1809942"/>
                  <a:gd name="connsiteY152" fmla="*/ 978034 h 1121465"/>
                  <a:gd name="connsiteX153" fmla="*/ 1586996 w 1809942"/>
                  <a:gd name="connsiteY153" fmla="*/ 981209 h 1121465"/>
                  <a:gd name="connsiteX154" fmla="*/ 1583821 w 1809942"/>
                  <a:gd name="connsiteY154" fmla="*/ 1000259 h 1121465"/>
                  <a:gd name="connsiteX155" fmla="*/ 1577471 w 1809942"/>
                  <a:gd name="connsiteY155" fmla="*/ 1009784 h 1121465"/>
                  <a:gd name="connsiteX156" fmla="*/ 1574296 w 1809942"/>
                  <a:gd name="connsiteY156" fmla="*/ 1019309 h 1121465"/>
                  <a:gd name="connsiteX157" fmla="*/ 1548896 w 1809942"/>
                  <a:gd name="connsiteY157" fmla="*/ 1035184 h 1121465"/>
                  <a:gd name="connsiteX158" fmla="*/ 1539371 w 1809942"/>
                  <a:gd name="connsiteY158" fmla="*/ 1038359 h 1121465"/>
                  <a:gd name="connsiteX159" fmla="*/ 1472696 w 1809942"/>
                  <a:gd name="connsiteY159" fmla="*/ 1041534 h 1121465"/>
                  <a:gd name="connsiteX160" fmla="*/ 1463171 w 1809942"/>
                  <a:gd name="connsiteY160" fmla="*/ 1044709 h 1121465"/>
                  <a:gd name="connsiteX161" fmla="*/ 1459996 w 1809942"/>
                  <a:gd name="connsiteY161" fmla="*/ 1057409 h 1121465"/>
                  <a:gd name="connsiteX162" fmla="*/ 1412371 w 1809942"/>
                  <a:gd name="connsiteY162" fmla="*/ 1060584 h 1121465"/>
                  <a:gd name="connsiteX163" fmla="*/ 1383796 w 1809942"/>
                  <a:gd name="connsiteY163" fmla="*/ 1063759 h 1121465"/>
                  <a:gd name="connsiteX164" fmla="*/ 1367921 w 1809942"/>
                  <a:gd name="connsiteY164" fmla="*/ 1070109 h 1121465"/>
                  <a:gd name="connsiteX165" fmla="*/ 1358396 w 1809942"/>
                  <a:gd name="connsiteY165" fmla="*/ 1073284 h 1121465"/>
                  <a:gd name="connsiteX166" fmla="*/ 1342521 w 1809942"/>
                  <a:gd name="connsiteY166" fmla="*/ 1070109 h 1121465"/>
                  <a:gd name="connsiteX167" fmla="*/ 1329821 w 1809942"/>
                  <a:gd name="connsiteY167" fmla="*/ 1051059 h 1121465"/>
                  <a:gd name="connsiteX168" fmla="*/ 1310771 w 1809942"/>
                  <a:gd name="connsiteY168" fmla="*/ 1044709 h 1121465"/>
                  <a:gd name="connsiteX169" fmla="*/ 1301246 w 1809942"/>
                  <a:gd name="connsiteY169" fmla="*/ 1038359 h 1121465"/>
                  <a:gd name="connsiteX170" fmla="*/ 1291721 w 1809942"/>
                  <a:gd name="connsiteY170" fmla="*/ 1035184 h 1121465"/>
                  <a:gd name="connsiteX171" fmla="*/ 1282196 w 1809942"/>
                  <a:gd name="connsiteY171" fmla="*/ 1028834 h 1121465"/>
                  <a:gd name="connsiteX172" fmla="*/ 1263146 w 1809942"/>
                  <a:gd name="connsiteY172" fmla="*/ 1022484 h 1121465"/>
                  <a:gd name="connsiteX173" fmla="*/ 1212346 w 1809942"/>
                  <a:gd name="connsiteY173" fmla="*/ 1025659 h 1121465"/>
                  <a:gd name="connsiteX174" fmla="*/ 1202821 w 1809942"/>
                  <a:gd name="connsiteY174" fmla="*/ 1032009 h 1121465"/>
                  <a:gd name="connsiteX175" fmla="*/ 1199646 w 1809942"/>
                  <a:gd name="connsiteY175" fmla="*/ 1044709 h 1121465"/>
                  <a:gd name="connsiteX176" fmla="*/ 1196471 w 1809942"/>
                  <a:gd name="connsiteY176" fmla="*/ 1070109 h 1121465"/>
                  <a:gd name="connsiteX177" fmla="*/ 1186946 w 1809942"/>
                  <a:gd name="connsiteY177" fmla="*/ 1073284 h 1121465"/>
                  <a:gd name="connsiteX178" fmla="*/ 1161546 w 1809942"/>
                  <a:gd name="connsiteY178" fmla="*/ 1076459 h 1121465"/>
                  <a:gd name="connsiteX179" fmla="*/ 1152021 w 1809942"/>
                  <a:gd name="connsiteY179" fmla="*/ 1098684 h 1121465"/>
                  <a:gd name="connsiteX180" fmla="*/ 1132971 w 1809942"/>
                  <a:gd name="connsiteY180" fmla="*/ 1101859 h 1121465"/>
                  <a:gd name="connsiteX181" fmla="*/ 1063121 w 1809942"/>
                  <a:gd name="connsiteY181" fmla="*/ 1009784 h 1121465"/>
                  <a:gd name="connsiteX182" fmla="*/ 1053596 w 1809942"/>
                  <a:gd name="connsiteY182" fmla="*/ 1006609 h 1121465"/>
                  <a:gd name="connsiteX183" fmla="*/ 1034546 w 1809942"/>
                  <a:gd name="connsiteY183" fmla="*/ 1003434 h 1121465"/>
                  <a:gd name="connsiteX184" fmla="*/ 964696 w 1809942"/>
                  <a:gd name="connsiteY184" fmla="*/ 1000259 h 1121465"/>
                  <a:gd name="connsiteX185" fmla="*/ 945646 w 1809942"/>
                  <a:gd name="connsiteY185" fmla="*/ 993909 h 1121465"/>
                  <a:gd name="connsiteX186" fmla="*/ 929771 w 1809942"/>
                  <a:gd name="connsiteY186" fmla="*/ 990734 h 1121465"/>
                  <a:gd name="connsiteX187" fmla="*/ 869446 w 1809942"/>
                  <a:gd name="connsiteY187" fmla="*/ 984384 h 1121465"/>
                  <a:gd name="connsiteX188" fmla="*/ 853571 w 1809942"/>
                  <a:gd name="connsiteY188" fmla="*/ 981209 h 1121465"/>
                  <a:gd name="connsiteX189" fmla="*/ 834521 w 1809942"/>
                  <a:gd name="connsiteY189" fmla="*/ 965334 h 1121465"/>
                  <a:gd name="connsiteX190" fmla="*/ 824996 w 1809942"/>
                  <a:gd name="connsiteY190" fmla="*/ 952634 h 1121465"/>
                  <a:gd name="connsiteX191" fmla="*/ 815471 w 1809942"/>
                  <a:gd name="connsiteY191" fmla="*/ 949459 h 1121465"/>
                  <a:gd name="connsiteX192" fmla="*/ 790071 w 1809942"/>
                  <a:gd name="connsiteY192" fmla="*/ 946284 h 1121465"/>
                  <a:gd name="connsiteX193" fmla="*/ 783721 w 1809942"/>
                  <a:gd name="connsiteY193" fmla="*/ 917709 h 1121465"/>
                  <a:gd name="connsiteX194" fmla="*/ 771021 w 1809942"/>
                  <a:gd name="connsiteY194" fmla="*/ 898659 h 1121465"/>
                  <a:gd name="connsiteX195" fmla="*/ 755146 w 1809942"/>
                  <a:gd name="connsiteY195" fmla="*/ 866909 h 1121465"/>
                  <a:gd name="connsiteX196" fmla="*/ 755146 w 1809942"/>
                  <a:gd name="connsiteY196" fmla="*/ 866909 h 1121465"/>
                  <a:gd name="connsiteX197" fmla="*/ 739271 w 1809942"/>
                  <a:gd name="connsiteY197" fmla="*/ 841509 h 1121465"/>
                  <a:gd name="connsiteX198" fmla="*/ 717046 w 1809942"/>
                  <a:gd name="connsiteY198" fmla="*/ 847859 h 1121465"/>
                  <a:gd name="connsiteX199" fmla="*/ 710696 w 1809942"/>
                  <a:gd name="connsiteY199" fmla="*/ 857384 h 1121465"/>
                  <a:gd name="connsiteX200" fmla="*/ 701171 w 1809942"/>
                  <a:gd name="connsiteY200" fmla="*/ 870084 h 1121465"/>
                  <a:gd name="connsiteX201" fmla="*/ 691646 w 1809942"/>
                  <a:gd name="connsiteY201" fmla="*/ 873259 h 1121465"/>
                  <a:gd name="connsiteX202" fmla="*/ 672596 w 1809942"/>
                  <a:gd name="connsiteY202" fmla="*/ 866909 h 1121465"/>
                  <a:gd name="connsiteX203" fmla="*/ 653546 w 1809942"/>
                  <a:gd name="connsiteY203" fmla="*/ 851034 h 1121465"/>
                  <a:gd name="connsiteX204" fmla="*/ 574171 w 1809942"/>
                  <a:gd name="connsiteY204" fmla="*/ 844684 h 1121465"/>
                  <a:gd name="connsiteX205" fmla="*/ 488446 w 1809942"/>
                  <a:gd name="connsiteY205" fmla="*/ 838334 h 1121465"/>
                  <a:gd name="connsiteX206" fmla="*/ 440821 w 1809942"/>
                  <a:gd name="connsiteY206" fmla="*/ 835159 h 1121465"/>
                  <a:gd name="connsiteX207" fmla="*/ 424946 w 1809942"/>
                  <a:gd name="connsiteY207" fmla="*/ 831984 h 1121465"/>
                  <a:gd name="connsiteX208" fmla="*/ 402721 w 1809942"/>
                  <a:gd name="connsiteY208" fmla="*/ 825634 h 1121465"/>
                  <a:gd name="connsiteX209" fmla="*/ 351921 w 1809942"/>
                  <a:gd name="connsiteY209" fmla="*/ 819284 h 1121465"/>
                  <a:gd name="connsiteX210" fmla="*/ 285246 w 1809942"/>
                  <a:gd name="connsiteY210" fmla="*/ 831984 h 1121465"/>
                  <a:gd name="connsiteX211" fmla="*/ 282071 w 1809942"/>
                  <a:gd name="connsiteY211" fmla="*/ 841509 h 1121465"/>
                  <a:gd name="connsiteX212" fmla="*/ 247146 w 1809942"/>
                  <a:gd name="connsiteY212" fmla="*/ 835159 h 1121465"/>
                  <a:gd name="connsiteX213" fmla="*/ 240796 w 1809942"/>
                  <a:gd name="connsiteY213" fmla="*/ 812934 h 1121465"/>
                  <a:gd name="connsiteX214" fmla="*/ 110621 w 1809942"/>
                  <a:gd name="connsiteY214" fmla="*/ 809759 h 1121465"/>
                  <a:gd name="connsiteX215" fmla="*/ 101096 w 1809942"/>
                  <a:gd name="connsiteY215" fmla="*/ 771659 h 1121465"/>
                  <a:gd name="connsiteX216" fmla="*/ 97921 w 1809942"/>
                  <a:gd name="connsiteY216" fmla="*/ 762134 h 1121465"/>
                  <a:gd name="connsiteX217" fmla="*/ 107446 w 1809942"/>
                  <a:gd name="connsiteY217" fmla="*/ 733559 h 1121465"/>
                  <a:gd name="connsiteX218" fmla="*/ 116971 w 1809942"/>
                  <a:gd name="connsiteY218" fmla="*/ 727209 h 1121465"/>
                  <a:gd name="connsiteX219" fmla="*/ 126496 w 1809942"/>
                  <a:gd name="connsiteY219" fmla="*/ 708159 h 1121465"/>
                  <a:gd name="connsiteX220" fmla="*/ 136021 w 1809942"/>
                  <a:gd name="connsiteY220" fmla="*/ 689109 h 1121465"/>
                  <a:gd name="connsiteX221" fmla="*/ 136021 w 1809942"/>
                  <a:gd name="connsiteY221" fmla="*/ 568459 h 1121465"/>
                  <a:gd name="connsiteX222" fmla="*/ 110621 w 1809942"/>
                  <a:gd name="connsiteY222" fmla="*/ 536709 h 1121465"/>
                  <a:gd name="connsiteX223" fmla="*/ 101096 w 1809942"/>
                  <a:gd name="connsiteY223" fmla="*/ 530359 h 1121465"/>
                  <a:gd name="connsiteX224" fmla="*/ 94746 w 1809942"/>
                  <a:gd name="connsiteY224" fmla="*/ 520834 h 1121465"/>
                  <a:gd name="connsiteX225" fmla="*/ 85221 w 1809942"/>
                  <a:gd name="connsiteY225" fmla="*/ 517659 h 1121465"/>
                  <a:gd name="connsiteX226" fmla="*/ 43946 w 1809942"/>
                  <a:gd name="connsiteY226" fmla="*/ 520834 h 1121465"/>
                  <a:gd name="connsiteX227" fmla="*/ 31246 w 1809942"/>
                  <a:gd name="connsiteY227" fmla="*/ 524009 h 1121465"/>
                  <a:gd name="connsiteX228" fmla="*/ 21721 w 1809942"/>
                  <a:gd name="connsiteY228" fmla="*/ 527184 h 1121465"/>
                  <a:gd name="connsiteX229" fmla="*/ 12196 w 1809942"/>
                  <a:gd name="connsiteY229" fmla="*/ 524009 h 1121465"/>
                  <a:gd name="connsiteX230" fmla="*/ 9021 w 1809942"/>
                  <a:gd name="connsiteY230" fmla="*/ 492259 h 1121465"/>
                  <a:gd name="connsiteX231" fmla="*/ 18546 w 1809942"/>
                  <a:gd name="connsiteY231" fmla="*/ 489084 h 1121465"/>
                  <a:gd name="connsiteX232" fmla="*/ 28071 w 1809942"/>
                  <a:gd name="connsiteY232" fmla="*/ 482734 h 1121465"/>
                  <a:gd name="connsiteX233" fmla="*/ 28071 w 1809942"/>
                  <a:gd name="connsiteY233" fmla="*/ 441459 h 1121465"/>
                  <a:gd name="connsiteX234" fmla="*/ 31246 w 1809942"/>
                  <a:gd name="connsiteY234" fmla="*/ 368434 h 1121465"/>
                  <a:gd name="connsiteX235" fmla="*/ 66171 w 1809942"/>
                  <a:gd name="connsiteY235" fmla="*/ 374784 h 1121465"/>
                  <a:gd name="connsiteX236" fmla="*/ 85221 w 1809942"/>
                  <a:gd name="connsiteY236" fmla="*/ 381134 h 1121465"/>
                  <a:gd name="connsiteX237" fmla="*/ 94746 w 1809942"/>
                  <a:gd name="connsiteY237" fmla="*/ 377959 h 1121465"/>
                  <a:gd name="connsiteX238" fmla="*/ 97921 w 1809942"/>
                  <a:gd name="connsiteY238" fmla="*/ 323984 h 1121465"/>
                  <a:gd name="connsiteX239" fmla="*/ 101096 w 1809942"/>
                  <a:gd name="connsiteY239" fmla="*/ 314459 h 1121465"/>
                  <a:gd name="connsiteX240" fmla="*/ 88396 w 1809942"/>
                  <a:gd name="connsiteY240" fmla="*/ 270009 h 1121465"/>
                  <a:gd name="connsiteX241" fmla="*/ 85221 w 1809942"/>
                  <a:gd name="connsiteY241" fmla="*/ 260484 h 1121465"/>
                  <a:gd name="connsiteX242" fmla="*/ 82046 w 1809942"/>
                  <a:gd name="connsiteY242" fmla="*/ 250959 h 1121465"/>
                  <a:gd name="connsiteX243" fmla="*/ 85221 w 1809942"/>
                  <a:gd name="connsiteY243" fmla="*/ 225559 h 1121465"/>
                  <a:gd name="connsiteX244" fmla="*/ 94746 w 1809942"/>
                  <a:gd name="connsiteY244" fmla="*/ 219209 h 1121465"/>
                  <a:gd name="connsiteX245" fmla="*/ 148721 w 1809942"/>
                  <a:gd name="connsiteY245" fmla="*/ 222384 h 1121465"/>
                  <a:gd name="connsiteX246" fmla="*/ 228096 w 1809942"/>
                  <a:gd name="connsiteY246" fmla="*/ 209684 h 1121465"/>
                  <a:gd name="connsiteX247" fmla="*/ 231271 w 1809942"/>
                  <a:gd name="connsiteY247" fmla="*/ 200159 h 1121465"/>
                  <a:gd name="connsiteX248" fmla="*/ 234446 w 1809942"/>
                  <a:gd name="connsiteY248" fmla="*/ 177934 h 1121465"/>
                  <a:gd name="connsiteX249" fmla="*/ 253496 w 1809942"/>
                  <a:gd name="connsiteY249" fmla="*/ 168409 h 1121465"/>
                  <a:gd name="connsiteX250" fmla="*/ 259846 w 1809942"/>
                  <a:gd name="connsiteY250" fmla="*/ 152534 h 1121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</a:cxnLst>
                <a:rect l="l" t="t" r="r" b="b"/>
                <a:pathLst>
                  <a:path w="1809942" h="1121465">
                    <a:moveTo>
                      <a:pt x="259846" y="152534"/>
                    </a:moveTo>
                    <a:cubicBezTo>
                      <a:pt x="263021" y="148830"/>
                      <a:pt x="269199" y="149531"/>
                      <a:pt x="272546" y="146184"/>
                    </a:cubicBezTo>
                    <a:cubicBezTo>
                      <a:pt x="274913" y="143817"/>
                      <a:pt x="274224" y="139652"/>
                      <a:pt x="275721" y="136659"/>
                    </a:cubicBezTo>
                    <a:cubicBezTo>
                      <a:pt x="277428" y="133246"/>
                      <a:pt x="280364" y="130547"/>
                      <a:pt x="282071" y="127134"/>
                    </a:cubicBezTo>
                    <a:cubicBezTo>
                      <a:pt x="295216" y="100844"/>
                      <a:pt x="273398" y="135381"/>
                      <a:pt x="291596" y="108084"/>
                    </a:cubicBezTo>
                    <a:cubicBezTo>
                      <a:pt x="292654" y="96442"/>
                      <a:pt x="290666" y="84104"/>
                      <a:pt x="294771" y="73159"/>
                    </a:cubicBezTo>
                    <a:cubicBezTo>
                      <a:pt x="297867" y="64904"/>
                      <a:pt x="312311" y="56174"/>
                      <a:pt x="320171" y="50934"/>
                    </a:cubicBezTo>
                    <a:cubicBezTo>
                      <a:pt x="321229" y="40351"/>
                      <a:pt x="317987" y="28371"/>
                      <a:pt x="323346" y="19184"/>
                    </a:cubicBezTo>
                    <a:cubicBezTo>
                      <a:pt x="326719" y="13402"/>
                      <a:pt x="336046" y="14951"/>
                      <a:pt x="342396" y="12834"/>
                    </a:cubicBezTo>
                    <a:cubicBezTo>
                      <a:pt x="355541" y="8452"/>
                      <a:pt x="349136" y="11515"/>
                      <a:pt x="361446" y="3309"/>
                    </a:cubicBezTo>
                    <a:cubicBezTo>
                      <a:pt x="373088" y="4367"/>
                      <a:pt x="386645" y="0"/>
                      <a:pt x="396371" y="6484"/>
                    </a:cubicBezTo>
                    <a:cubicBezTo>
                      <a:pt x="402598" y="10635"/>
                      <a:pt x="398836" y="21259"/>
                      <a:pt x="399546" y="28709"/>
                    </a:cubicBezTo>
                    <a:cubicBezTo>
                      <a:pt x="405371" y="89867"/>
                      <a:pt x="398985" y="54479"/>
                      <a:pt x="405896" y="89034"/>
                    </a:cubicBezTo>
                    <a:cubicBezTo>
                      <a:pt x="404838" y="96442"/>
                      <a:pt x="406068" y="104566"/>
                      <a:pt x="402721" y="111259"/>
                    </a:cubicBezTo>
                    <a:cubicBezTo>
                      <a:pt x="401224" y="114252"/>
                      <a:pt x="396189" y="112937"/>
                      <a:pt x="393196" y="114434"/>
                    </a:cubicBezTo>
                    <a:cubicBezTo>
                      <a:pt x="389783" y="116141"/>
                      <a:pt x="387084" y="119077"/>
                      <a:pt x="383671" y="120784"/>
                    </a:cubicBezTo>
                    <a:cubicBezTo>
                      <a:pt x="380678" y="122281"/>
                      <a:pt x="377139" y="122462"/>
                      <a:pt x="374146" y="123959"/>
                    </a:cubicBezTo>
                    <a:cubicBezTo>
                      <a:pt x="370733" y="125666"/>
                      <a:pt x="368034" y="128602"/>
                      <a:pt x="364621" y="130309"/>
                    </a:cubicBezTo>
                    <a:cubicBezTo>
                      <a:pt x="361628" y="131806"/>
                      <a:pt x="358022" y="131859"/>
                      <a:pt x="355096" y="133484"/>
                    </a:cubicBezTo>
                    <a:cubicBezTo>
                      <a:pt x="348425" y="137190"/>
                      <a:pt x="336046" y="146184"/>
                      <a:pt x="336046" y="146184"/>
                    </a:cubicBezTo>
                    <a:cubicBezTo>
                      <a:pt x="334988" y="149359"/>
                      <a:pt x="332871" y="152362"/>
                      <a:pt x="332871" y="155709"/>
                    </a:cubicBezTo>
                    <a:cubicBezTo>
                      <a:pt x="332871" y="162147"/>
                      <a:pt x="334010" y="168652"/>
                      <a:pt x="336046" y="174759"/>
                    </a:cubicBezTo>
                    <a:cubicBezTo>
                      <a:pt x="338256" y="181390"/>
                      <a:pt x="347500" y="189388"/>
                      <a:pt x="351921" y="193809"/>
                    </a:cubicBezTo>
                    <a:cubicBezTo>
                      <a:pt x="359901" y="217750"/>
                      <a:pt x="349136" y="188240"/>
                      <a:pt x="361446" y="212859"/>
                    </a:cubicBezTo>
                    <a:cubicBezTo>
                      <a:pt x="362943" y="215852"/>
                      <a:pt x="363563" y="219209"/>
                      <a:pt x="364621" y="222384"/>
                    </a:cubicBezTo>
                    <a:cubicBezTo>
                      <a:pt x="363563" y="229792"/>
                      <a:pt x="362785" y="237246"/>
                      <a:pt x="361446" y="244609"/>
                    </a:cubicBezTo>
                    <a:cubicBezTo>
                      <a:pt x="359851" y="253380"/>
                      <a:pt x="357816" y="258673"/>
                      <a:pt x="355096" y="266834"/>
                    </a:cubicBezTo>
                    <a:cubicBezTo>
                      <a:pt x="369913" y="289059"/>
                      <a:pt x="361446" y="281651"/>
                      <a:pt x="377321" y="292234"/>
                    </a:cubicBezTo>
                    <a:cubicBezTo>
                      <a:pt x="379438" y="295409"/>
                      <a:pt x="381964" y="298346"/>
                      <a:pt x="383671" y="301759"/>
                    </a:cubicBezTo>
                    <a:cubicBezTo>
                      <a:pt x="388823" y="312064"/>
                      <a:pt x="383732" y="313587"/>
                      <a:pt x="396371" y="320809"/>
                    </a:cubicBezTo>
                    <a:cubicBezTo>
                      <a:pt x="400160" y="322974"/>
                      <a:pt x="404838" y="322926"/>
                      <a:pt x="409071" y="323984"/>
                    </a:cubicBezTo>
                    <a:cubicBezTo>
                      <a:pt x="418637" y="330361"/>
                      <a:pt x="420017" y="331850"/>
                      <a:pt x="431296" y="336684"/>
                    </a:cubicBezTo>
                    <a:cubicBezTo>
                      <a:pt x="434372" y="338002"/>
                      <a:pt x="437828" y="338362"/>
                      <a:pt x="440821" y="339859"/>
                    </a:cubicBezTo>
                    <a:cubicBezTo>
                      <a:pt x="444234" y="341566"/>
                      <a:pt x="446760" y="344905"/>
                      <a:pt x="450346" y="346209"/>
                    </a:cubicBezTo>
                    <a:cubicBezTo>
                      <a:pt x="458548" y="349191"/>
                      <a:pt x="475746" y="352559"/>
                      <a:pt x="475746" y="352559"/>
                    </a:cubicBezTo>
                    <a:cubicBezTo>
                      <a:pt x="494796" y="351501"/>
                      <a:pt x="513903" y="351193"/>
                      <a:pt x="532896" y="349384"/>
                    </a:cubicBezTo>
                    <a:cubicBezTo>
                      <a:pt x="536228" y="349067"/>
                      <a:pt x="539174" y="347021"/>
                      <a:pt x="542421" y="346209"/>
                    </a:cubicBezTo>
                    <a:cubicBezTo>
                      <a:pt x="547656" y="344900"/>
                      <a:pt x="553090" y="344454"/>
                      <a:pt x="558296" y="343034"/>
                    </a:cubicBezTo>
                    <a:cubicBezTo>
                      <a:pt x="564754" y="341273"/>
                      <a:pt x="570782" y="337997"/>
                      <a:pt x="577346" y="336684"/>
                    </a:cubicBezTo>
                    <a:cubicBezTo>
                      <a:pt x="592390" y="333675"/>
                      <a:pt x="606755" y="330919"/>
                      <a:pt x="621796" y="327159"/>
                    </a:cubicBezTo>
                    <a:cubicBezTo>
                      <a:pt x="625043" y="326347"/>
                      <a:pt x="628146" y="325042"/>
                      <a:pt x="631321" y="323984"/>
                    </a:cubicBezTo>
                    <a:cubicBezTo>
                      <a:pt x="633438" y="320809"/>
                      <a:pt x="636464" y="318079"/>
                      <a:pt x="637671" y="314459"/>
                    </a:cubicBezTo>
                    <a:cubicBezTo>
                      <a:pt x="639707" y="308352"/>
                      <a:pt x="637104" y="300647"/>
                      <a:pt x="640846" y="295409"/>
                    </a:cubicBezTo>
                    <a:cubicBezTo>
                      <a:pt x="643382" y="291858"/>
                      <a:pt x="649313" y="293292"/>
                      <a:pt x="653546" y="292234"/>
                    </a:cubicBezTo>
                    <a:cubicBezTo>
                      <a:pt x="658838" y="293292"/>
                      <a:pt x="664736" y="292732"/>
                      <a:pt x="669421" y="295409"/>
                    </a:cubicBezTo>
                    <a:cubicBezTo>
                      <a:pt x="677511" y="300032"/>
                      <a:pt x="675624" y="310990"/>
                      <a:pt x="678946" y="317634"/>
                    </a:cubicBezTo>
                    <a:cubicBezTo>
                      <a:pt x="681313" y="322367"/>
                      <a:pt x="685296" y="326101"/>
                      <a:pt x="688471" y="330334"/>
                    </a:cubicBezTo>
                    <a:cubicBezTo>
                      <a:pt x="690588" y="336684"/>
                      <a:pt x="689252" y="345671"/>
                      <a:pt x="694821" y="349384"/>
                    </a:cubicBezTo>
                    <a:cubicBezTo>
                      <a:pt x="697996" y="351501"/>
                      <a:pt x="700933" y="354027"/>
                      <a:pt x="704346" y="355734"/>
                    </a:cubicBezTo>
                    <a:cubicBezTo>
                      <a:pt x="709421" y="358272"/>
                      <a:pt x="721824" y="360728"/>
                      <a:pt x="726571" y="362084"/>
                    </a:cubicBezTo>
                    <a:cubicBezTo>
                      <a:pt x="729789" y="363003"/>
                      <a:pt x="733103" y="363762"/>
                      <a:pt x="736096" y="365259"/>
                    </a:cubicBezTo>
                    <a:cubicBezTo>
                      <a:pt x="758022" y="376222"/>
                      <a:pt x="731890" y="368176"/>
                      <a:pt x="758321" y="374784"/>
                    </a:cubicBezTo>
                    <a:cubicBezTo>
                      <a:pt x="791564" y="396946"/>
                      <a:pt x="771448" y="386214"/>
                      <a:pt x="856746" y="377959"/>
                    </a:cubicBezTo>
                    <a:cubicBezTo>
                      <a:pt x="860544" y="377591"/>
                      <a:pt x="862764" y="373112"/>
                      <a:pt x="866271" y="371609"/>
                    </a:cubicBezTo>
                    <a:cubicBezTo>
                      <a:pt x="870282" y="369890"/>
                      <a:pt x="874738" y="369492"/>
                      <a:pt x="878971" y="368434"/>
                    </a:cubicBezTo>
                    <a:cubicBezTo>
                      <a:pt x="882146" y="366317"/>
                      <a:pt x="885183" y="363977"/>
                      <a:pt x="888496" y="362084"/>
                    </a:cubicBezTo>
                    <a:cubicBezTo>
                      <a:pt x="892605" y="359736"/>
                      <a:pt x="897849" y="359081"/>
                      <a:pt x="901196" y="355734"/>
                    </a:cubicBezTo>
                    <a:cubicBezTo>
                      <a:pt x="906592" y="350338"/>
                      <a:pt x="907546" y="340917"/>
                      <a:pt x="913896" y="336684"/>
                    </a:cubicBezTo>
                    <a:cubicBezTo>
                      <a:pt x="941193" y="318486"/>
                      <a:pt x="906656" y="340304"/>
                      <a:pt x="932946" y="327159"/>
                    </a:cubicBezTo>
                    <a:cubicBezTo>
                      <a:pt x="936359" y="325452"/>
                      <a:pt x="939058" y="322516"/>
                      <a:pt x="942471" y="320809"/>
                    </a:cubicBezTo>
                    <a:cubicBezTo>
                      <a:pt x="968761" y="307664"/>
                      <a:pt x="934224" y="329482"/>
                      <a:pt x="961521" y="311284"/>
                    </a:cubicBezTo>
                    <a:cubicBezTo>
                      <a:pt x="963638" y="308109"/>
                      <a:pt x="967244" y="305523"/>
                      <a:pt x="967871" y="301759"/>
                    </a:cubicBezTo>
                    <a:cubicBezTo>
                      <a:pt x="968747" y="296501"/>
                      <a:pt x="960557" y="286026"/>
                      <a:pt x="958346" y="282709"/>
                    </a:cubicBezTo>
                    <a:cubicBezTo>
                      <a:pt x="959404" y="273184"/>
                      <a:pt x="953359" y="259157"/>
                      <a:pt x="961521" y="254134"/>
                    </a:cubicBezTo>
                    <a:cubicBezTo>
                      <a:pt x="993032" y="234743"/>
                      <a:pt x="1003423" y="261739"/>
                      <a:pt x="1012321" y="279534"/>
                    </a:cubicBezTo>
                    <a:cubicBezTo>
                      <a:pt x="1017825" y="318060"/>
                      <a:pt x="1012683" y="287513"/>
                      <a:pt x="1018671" y="314459"/>
                    </a:cubicBezTo>
                    <a:cubicBezTo>
                      <a:pt x="1019842" y="319727"/>
                      <a:pt x="1020426" y="325128"/>
                      <a:pt x="1021846" y="330334"/>
                    </a:cubicBezTo>
                    <a:cubicBezTo>
                      <a:pt x="1023607" y="336792"/>
                      <a:pt x="1028196" y="349384"/>
                      <a:pt x="1028196" y="349384"/>
                    </a:cubicBezTo>
                    <a:cubicBezTo>
                      <a:pt x="1032624" y="429094"/>
                      <a:pt x="1012912" y="418167"/>
                      <a:pt x="1120271" y="403359"/>
                    </a:cubicBezTo>
                    <a:cubicBezTo>
                      <a:pt x="1123586" y="402902"/>
                      <a:pt x="1122693" y="397095"/>
                      <a:pt x="1123446" y="393834"/>
                    </a:cubicBezTo>
                    <a:cubicBezTo>
                      <a:pt x="1125873" y="383317"/>
                      <a:pt x="1124628" y="371559"/>
                      <a:pt x="1129796" y="362084"/>
                    </a:cubicBezTo>
                    <a:cubicBezTo>
                      <a:pt x="1131886" y="358253"/>
                      <a:pt x="1138300" y="360108"/>
                      <a:pt x="1142496" y="358909"/>
                    </a:cubicBezTo>
                    <a:cubicBezTo>
                      <a:pt x="1155935" y="355069"/>
                      <a:pt x="1150682" y="354711"/>
                      <a:pt x="1167896" y="352559"/>
                    </a:cubicBezTo>
                    <a:cubicBezTo>
                      <a:pt x="1179495" y="351109"/>
                      <a:pt x="1191179" y="350442"/>
                      <a:pt x="1202821" y="349384"/>
                    </a:cubicBezTo>
                    <a:cubicBezTo>
                      <a:pt x="1227772" y="336909"/>
                      <a:pt x="1202048" y="348097"/>
                      <a:pt x="1237746" y="339859"/>
                    </a:cubicBezTo>
                    <a:cubicBezTo>
                      <a:pt x="1244268" y="338354"/>
                      <a:pt x="1250446" y="335626"/>
                      <a:pt x="1256796" y="333509"/>
                    </a:cubicBezTo>
                    <a:cubicBezTo>
                      <a:pt x="1259971" y="332451"/>
                      <a:pt x="1263328" y="331831"/>
                      <a:pt x="1266321" y="330334"/>
                    </a:cubicBezTo>
                    <a:cubicBezTo>
                      <a:pt x="1270554" y="328217"/>
                      <a:pt x="1274671" y="325848"/>
                      <a:pt x="1279021" y="323984"/>
                    </a:cubicBezTo>
                    <a:cubicBezTo>
                      <a:pt x="1285398" y="321251"/>
                      <a:pt x="1294801" y="319245"/>
                      <a:pt x="1301246" y="317634"/>
                    </a:cubicBezTo>
                    <a:cubicBezTo>
                      <a:pt x="1302304" y="314459"/>
                      <a:pt x="1303912" y="311417"/>
                      <a:pt x="1304421" y="308109"/>
                    </a:cubicBezTo>
                    <a:cubicBezTo>
                      <a:pt x="1306038" y="297597"/>
                      <a:pt x="1303505" y="286177"/>
                      <a:pt x="1307596" y="276359"/>
                    </a:cubicBezTo>
                    <a:cubicBezTo>
                      <a:pt x="1308862" y="273322"/>
                      <a:pt x="1326008" y="268105"/>
                      <a:pt x="1329821" y="266834"/>
                    </a:cubicBezTo>
                    <a:cubicBezTo>
                      <a:pt x="1339346" y="267892"/>
                      <a:pt x="1349498" y="266450"/>
                      <a:pt x="1358396" y="270009"/>
                    </a:cubicBezTo>
                    <a:cubicBezTo>
                      <a:pt x="1361503" y="271252"/>
                      <a:pt x="1360074" y="276541"/>
                      <a:pt x="1361571" y="279534"/>
                    </a:cubicBezTo>
                    <a:cubicBezTo>
                      <a:pt x="1365868" y="288128"/>
                      <a:pt x="1371786" y="294166"/>
                      <a:pt x="1380621" y="298584"/>
                    </a:cubicBezTo>
                    <a:cubicBezTo>
                      <a:pt x="1386608" y="301577"/>
                      <a:pt x="1393321" y="302817"/>
                      <a:pt x="1399671" y="304934"/>
                    </a:cubicBezTo>
                    <a:lnTo>
                      <a:pt x="1409196" y="308109"/>
                    </a:lnTo>
                    <a:cubicBezTo>
                      <a:pt x="1412371" y="309167"/>
                      <a:pt x="1415936" y="309428"/>
                      <a:pt x="1418721" y="311284"/>
                    </a:cubicBezTo>
                    <a:cubicBezTo>
                      <a:pt x="1421896" y="313401"/>
                      <a:pt x="1424739" y="316131"/>
                      <a:pt x="1428246" y="317634"/>
                    </a:cubicBezTo>
                    <a:cubicBezTo>
                      <a:pt x="1432257" y="319353"/>
                      <a:pt x="1436766" y="319555"/>
                      <a:pt x="1440946" y="320809"/>
                    </a:cubicBezTo>
                    <a:lnTo>
                      <a:pt x="1469521" y="330334"/>
                    </a:lnTo>
                    <a:lnTo>
                      <a:pt x="1488571" y="336684"/>
                    </a:lnTo>
                    <a:cubicBezTo>
                      <a:pt x="1494921" y="335626"/>
                      <a:pt x="1503382" y="338354"/>
                      <a:pt x="1507621" y="333509"/>
                    </a:cubicBezTo>
                    <a:cubicBezTo>
                      <a:pt x="1546492" y="289085"/>
                      <a:pt x="1481950" y="325707"/>
                      <a:pt x="1523496" y="304934"/>
                    </a:cubicBezTo>
                    <a:cubicBezTo>
                      <a:pt x="1530904" y="305992"/>
                      <a:pt x="1539814" y="303515"/>
                      <a:pt x="1545721" y="308109"/>
                    </a:cubicBezTo>
                    <a:cubicBezTo>
                      <a:pt x="1551005" y="312218"/>
                      <a:pt x="1548358" y="321590"/>
                      <a:pt x="1552071" y="327159"/>
                    </a:cubicBezTo>
                    <a:lnTo>
                      <a:pt x="1558421" y="336684"/>
                    </a:lnTo>
                    <a:cubicBezTo>
                      <a:pt x="1566027" y="382321"/>
                      <a:pt x="1555770" y="336849"/>
                      <a:pt x="1567946" y="365259"/>
                    </a:cubicBezTo>
                    <a:cubicBezTo>
                      <a:pt x="1569665" y="369270"/>
                      <a:pt x="1568956" y="374170"/>
                      <a:pt x="1571121" y="377959"/>
                    </a:cubicBezTo>
                    <a:cubicBezTo>
                      <a:pt x="1573349" y="381858"/>
                      <a:pt x="1577771" y="384035"/>
                      <a:pt x="1580646" y="387484"/>
                    </a:cubicBezTo>
                    <a:cubicBezTo>
                      <a:pt x="1583089" y="390415"/>
                      <a:pt x="1584553" y="394078"/>
                      <a:pt x="1586996" y="397009"/>
                    </a:cubicBezTo>
                    <a:cubicBezTo>
                      <a:pt x="1589871" y="400458"/>
                      <a:pt x="1593646" y="403085"/>
                      <a:pt x="1596521" y="406534"/>
                    </a:cubicBezTo>
                    <a:cubicBezTo>
                      <a:pt x="1618623" y="433056"/>
                      <a:pt x="1584569" y="397757"/>
                      <a:pt x="1612396" y="425584"/>
                    </a:cubicBezTo>
                    <a:cubicBezTo>
                      <a:pt x="1616581" y="438140"/>
                      <a:pt x="1614611" y="435577"/>
                      <a:pt x="1625096" y="447809"/>
                    </a:cubicBezTo>
                    <a:cubicBezTo>
                      <a:pt x="1628018" y="451218"/>
                      <a:pt x="1630722" y="455106"/>
                      <a:pt x="1634621" y="457334"/>
                    </a:cubicBezTo>
                    <a:cubicBezTo>
                      <a:pt x="1638410" y="459499"/>
                      <a:pt x="1642987" y="459999"/>
                      <a:pt x="1647321" y="460509"/>
                    </a:cubicBezTo>
                    <a:cubicBezTo>
                      <a:pt x="1661025" y="462121"/>
                      <a:pt x="1674838" y="462626"/>
                      <a:pt x="1688596" y="463684"/>
                    </a:cubicBezTo>
                    <a:cubicBezTo>
                      <a:pt x="1692829" y="464742"/>
                      <a:pt x="1697100" y="465660"/>
                      <a:pt x="1701296" y="466859"/>
                    </a:cubicBezTo>
                    <a:cubicBezTo>
                      <a:pt x="1704514" y="467778"/>
                      <a:pt x="1707525" y="469452"/>
                      <a:pt x="1710821" y="470034"/>
                    </a:cubicBezTo>
                    <a:cubicBezTo>
                      <a:pt x="1725560" y="472635"/>
                      <a:pt x="1755271" y="476384"/>
                      <a:pt x="1755271" y="476384"/>
                    </a:cubicBezTo>
                    <a:cubicBezTo>
                      <a:pt x="1770192" y="491305"/>
                      <a:pt x="1762305" y="482173"/>
                      <a:pt x="1777496" y="504959"/>
                    </a:cubicBezTo>
                    <a:lnTo>
                      <a:pt x="1783846" y="514484"/>
                    </a:lnTo>
                    <a:cubicBezTo>
                      <a:pt x="1775866" y="538425"/>
                      <a:pt x="1786631" y="508915"/>
                      <a:pt x="1774321" y="533534"/>
                    </a:cubicBezTo>
                    <a:cubicBezTo>
                      <a:pt x="1772824" y="536527"/>
                      <a:pt x="1773237" y="540446"/>
                      <a:pt x="1771146" y="543059"/>
                    </a:cubicBezTo>
                    <a:cubicBezTo>
                      <a:pt x="1768762" y="546039"/>
                      <a:pt x="1764796" y="547292"/>
                      <a:pt x="1761621" y="549409"/>
                    </a:cubicBezTo>
                    <a:cubicBezTo>
                      <a:pt x="1760563" y="552584"/>
                      <a:pt x="1760501" y="556292"/>
                      <a:pt x="1758446" y="558934"/>
                    </a:cubicBezTo>
                    <a:cubicBezTo>
                      <a:pt x="1750995" y="568514"/>
                      <a:pt x="1738302" y="575683"/>
                      <a:pt x="1733046" y="587509"/>
                    </a:cubicBezTo>
                    <a:cubicBezTo>
                      <a:pt x="1730328" y="593626"/>
                      <a:pt x="1728813" y="600209"/>
                      <a:pt x="1726696" y="606559"/>
                    </a:cubicBezTo>
                    <a:lnTo>
                      <a:pt x="1723521" y="616084"/>
                    </a:lnTo>
                    <a:cubicBezTo>
                      <a:pt x="1721404" y="635134"/>
                      <a:pt x="1717171" y="654184"/>
                      <a:pt x="1723521" y="673234"/>
                    </a:cubicBezTo>
                    <a:cubicBezTo>
                      <a:pt x="1724941" y="677494"/>
                      <a:pt x="1730171" y="679310"/>
                      <a:pt x="1733046" y="682759"/>
                    </a:cubicBezTo>
                    <a:cubicBezTo>
                      <a:pt x="1735489" y="685690"/>
                      <a:pt x="1737279" y="689109"/>
                      <a:pt x="1739396" y="692284"/>
                    </a:cubicBezTo>
                    <a:cubicBezTo>
                      <a:pt x="1740454" y="703926"/>
                      <a:pt x="1741707" y="715551"/>
                      <a:pt x="1742571" y="727209"/>
                    </a:cubicBezTo>
                    <a:cubicBezTo>
                      <a:pt x="1743824" y="744129"/>
                      <a:pt x="1743970" y="761136"/>
                      <a:pt x="1745746" y="778009"/>
                    </a:cubicBezTo>
                    <a:cubicBezTo>
                      <a:pt x="1746096" y="781337"/>
                      <a:pt x="1748109" y="784287"/>
                      <a:pt x="1748921" y="787534"/>
                    </a:cubicBezTo>
                    <a:cubicBezTo>
                      <a:pt x="1750230" y="792769"/>
                      <a:pt x="1749103" y="798919"/>
                      <a:pt x="1752096" y="803409"/>
                    </a:cubicBezTo>
                    <a:cubicBezTo>
                      <a:pt x="1753952" y="806194"/>
                      <a:pt x="1758313" y="806075"/>
                      <a:pt x="1761621" y="806584"/>
                    </a:cubicBezTo>
                    <a:cubicBezTo>
                      <a:pt x="1772133" y="808201"/>
                      <a:pt x="1782788" y="808701"/>
                      <a:pt x="1793371" y="809759"/>
                    </a:cubicBezTo>
                    <a:cubicBezTo>
                      <a:pt x="1796546" y="813992"/>
                      <a:pt x="1800271" y="817865"/>
                      <a:pt x="1802896" y="822459"/>
                    </a:cubicBezTo>
                    <a:cubicBezTo>
                      <a:pt x="1809942" y="834790"/>
                      <a:pt x="1805765" y="857586"/>
                      <a:pt x="1802896" y="866909"/>
                    </a:cubicBezTo>
                    <a:cubicBezTo>
                      <a:pt x="1801774" y="870556"/>
                      <a:pt x="1796858" y="871709"/>
                      <a:pt x="1793371" y="873259"/>
                    </a:cubicBezTo>
                    <a:cubicBezTo>
                      <a:pt x="1787254" y="875977"/>
                      <a:pt x="1780671" y="877492"/>
                      <a:pt x="1774321" y="879609"/>
                    </a:cubicBezTo>
                    <a:lnTo>
                      <a:pt x="1764796" y="882784"/>
                    </a:lnTo>
                    <a:lnTo>
                      <a:pt x="1755271" y="885959"/>
                    </a:lnTo>
                    <a:cubicBezTo>
                      <a:pt x="1750598" y="899979"/>
                      <a:pt x="1745836" y="909936"/>
                      <a:pt x="1755271" y="927234"/>
                    </a:cubicBezTo>
                    <a:cubicBezTo>
                      <a:pt x="1757855" y="931972"/>
                      <a:pt x="1765854" y="929351"/>
                      <a:pt x="1771146" y="930409"/>
                    </a:cubicBezTo>
                    <a:cubicBezTo>
                      <a:pt x="1773263" y="934642"/>
                      <a:pt x="1778274" y="938440"/>
                      <a:pt x="1777496" y="943109"/>
                    </a:cubicBezTo>
                    <a:cubicBezTo>
                      <a:pt x="1776869" y="946873"/>
                      <a:pt x="1770902" y="947016"/>
                      <a:pt x="1767971" y="949459"/>
                    </a:cubicBezTo>
                    <a:cubicBezTo>
                      <a:pt x="1764522" y="952334"/>
                      <a:pt x="1762462" y="956976"/>
                      <a:pt x="1758446" y="958984"/>
                    </a:cubicBezTo>
                    <a:cubicBezTo>
                      <a:pt x="1753619" y="961397"/>
                      <a:pt x="1747806" y="960850"/>
                      <a:pt x="1742571" y="962159"/>
                    </a:cubicBezTo>
                    <a:cubicBezTo>
                      <a:pt x="1739324" y="962971"/>
                      <a:pt x="1736221" y="964276"/>
                      <a:pt x="1733046" y="965334"/>
                    </a:cubicBezTo>
                    <a:cubicBezTo>
                      <a:pt x="1722463" y="964276"/>
                      <a:pt x="1711386" y="965522"/>
                      <a:pt x="1701296" y="962159"/>
                    </a:cubicBezTo>
                    <a:cubicBezTo>
                      <a:pt x="1697676" y="960952"/>
                      <a:pt x="1696653" y="956047"/>
                      <a:pt x="1694946" y="952634"/>
                    </a:cubicBezTo>
                    <a:cubicBezTo>
                      <a:pt x="1681801" y="926344"/>
                      <a:pt x="1703619" y="960881"/>
                      <a:pt x="1685421" y="933584"/>
                    </a:cubicBezTo>
                    <a:cubicBezTo>
                      <a:pt x="1684363" y="924059"/>
                      <a:pt x="1691004" y="908901"/>
                      <a:pt x="1682246" y="905009"/>
                    </a:cubicBezTo>
                    <a:cubicBezTo>
                      <a:pt x="1650635" y="890959"/>
                      <a:pt x="1637725" y="901881"/>
                      <a:pt x="1618746" y="914534"/>
                    </a:cubicBezTo>
                    <a:cubicBezTo>
                      <a:pt x="1613307" y="922692"/>
                      <a:pt x="1606126" y="928600"/>
                      <a:pt x="1615571" y="939934"/>
                    </a:cubicBezTo>
                    <a:cubicBezTo>
                      <a:pt x="1618365" y="943286"/>
                      <a:pt x="1624038" y="942051"/>
                      <a:pt x="1628271" y="943109"/>
                    </a:cubicBezTo>
                    <a:cubicBezTo>
                      <a:pt x="1631446" y="945226"/>
                      <a:pt x="1636379" y="945916"/>
                      <a:pt x="1637796" y="949459"/>
                    </a:cubicBezTo>
                    <a:cubicBezTo>
                      <a:pt x="1639039" y="952566"/>
                      <a:pt x="1637234" y="956893"/>
                      <a:pt x="1634621" y="958984"/>
                    </a:cubicBezTo>
                    <a:cubicBezTo>
                      <a:pt x="1631214" y="961710"/>
                      <a:pt x="1626181" y="961212"/>
                      <a:pt x="1621921" y="962159"/>
                    </a:cubicBezTo>
                    <a:cubicBezTo>
                      <a:pt x="1616653" y="963330"/>
                      <a:pt x="1611338" y="964276"/>
                      <a:pt x="1606046" y="965334"/>
                    </a:cubicBezTo>
                    <a:cubicBezTo>
                      <a:pt x="1602871" y="969567"/>
                      <a:pt x="1600586" y="974646"/>
                      <a:pt x="1596521" y="978034"/>
                    </a:cubicBezTo>
                    <a:cubicBezTo>
                      <a:pt x="1593950" y="980177"/>
                      <a:pt x="1588656" y="978303"/>
                      <a:pt x="1586996" y="981209"/>
                    </a:cubicBezTo>
                    <a:cubicBezTo>
                      <a:pt x="1583802" y="986798"/>
                      <a:pt x="1585857" y="994152"/>
                      <a:pt x="1583821" y="1000259"/>
                    </a:cubicBezTo>
                    <a:cubicBezTo>
                      <a:pt x="1582614" y="1003879"/>
                      <a:pt x="1579178" y="1006371"/>
                      <a:pt x="1577471" y="1009784"/>
                    </a:cubicBezTo>
                    <a:cubicBezTo>
                      <a:pt x="1575974" y="1012777"/>
                      <a:pt x="1576439" y="1016738"/>
                      <a:pt x="1574296" y="1019309"/>
                    </a:cubicBezTo>
                    <a:cubicBezTo>
                      <a:pt x="1569231" y="1025387"/>
                      <a:pt x="1556113" y="1032091"/>
                      <a:pt x="1548896" y="1035184"/>
                    </a:cubicBezTo>
                    <a:cubicBezTo>
                      <a:pt x="1545820" y="1036502"/>
                      <a:pt x="1542706" y="1038081"/>
                      <a:pt x="1539371" y="1038359"/>
                    </a:cubicBezTo>
                    <a:cubicBezTo>
                      <a:pt x="1517198" y="1040207"/>
                      <a:pt x="1494921" y="1040476"/>
                      <a:pt x="1472696" y="1041534"/>
                    </a:cubicBezTo>
                    <a:cubicBezTo>
                      <a:pt x="1469521" y="1042592"/>
                      <a:pt x="1465262" y="1042096"/>
                      <a:pt x="1463171" y="1044709"/>
                    </a:cubicBezTo>
                    <a:cubicBezTo>
                      <a:pt x="1460445" y="1048116"/>
                      <a:pt x="1464161" y="1056107"/>
                      <a:pt x="1459996" y="1057409"/>
                    </a:cubicBezTo>
                    <a:cubicBezTo>
                      <a:pt x="1444810" y="1062155"/>
                      <a:pt x="1428226" y="1059263"/>
                      <a:pt x="1412371" y="1060584"/>
                    </a:cubicBezTo>
                    <a:cubicBezTo>
                      <a:pt x="1402820" y="1061380"/>
                      <a:pt x="1393321" y="1062701"/>
                      <a:pt x="1383796" y="1063759"/>
                    </a:cubicBezTo>
                    <a:cubicBezTo>
                      <a:pt x="1378504" y="1065876"/>
                      <a:pt x="1373257" y="1068108"/>
                      <a:pt x="1367921" y="1070109"/>
                    </a:cubicBezTo>
                    <a:cubicBezTo>
                      <a:pt x="1364787" y="1071284"/>
                      <a:pt x="1361743" y="1073284"/>
                      <a:pt x="1358396" y="1073284"/>
                    </a:cubicBezTo>
                    <a:cubicBezTo>
                      <a:pt x="1353000" y="1073284"/>
                      <a:pt x="1347813" y="1071167"/>
                      <a:pt x="1342521" y="1070109"/>
                    </a:cubicBezTo>
                    <a:cubicBezTo>
                      <a:pt x="1338288" y="1063759"/>
                      <a:pt x="1337061" y="1053472"/>
                      <a:pt x="1329821" y="1051059"/>
                    </a:cubicBezTo>
                    <a:cubicBezTo>
                      <a:pt x="1323471" y="1048942"/>
                      <a:pt x="1316340" y="1048422"/>
                      <a:pt x="1310771" y="1044709"/>
                    </a:cubicBezTo>
                    <a:cubicBezTo>
                      <a:pt x="1307596" y="1042592"/>
                      <a:pt x="1304659" y="1040066"/>
                      <a:pt x="1301246" y="1038359"/>
                    </a:cubicBezTo>
                    <a:cubicBezTo>
                      <a:pt x="1298253" y="1036862"/>
                      <a:pt x="1294714" y="1036681"/>
                      <a:pt x="1291721" y="1035184"/>
                    </a:cubicBezTo>
                    <a:cubicBezTo>
                      <a:pt x="1288308" y="1033477"/>
                      <a:pt x="1285683" y="1030384"/>
                      <a:pt x="1282196" y="1028834"/>
                    </a:cubicBezTo>
                    <a:cubicBezTo>
                      <a:pt x="1276079" y="1026116"/>
                      <a:pt x="1263146" y="1022484"/>
                      <a:pt x="1263146" y="1022484"/>
                    </a:cubicBezTo>
                    <a:cubicBezTo>
                      <a:pt x="1246213" y="1023542"/>
                      <a:pt x="1229105" y="1023013"/>
                      <a:pt x="1212346" y="1025659"/>
                    </a:cubicBezTo>
                    <a:cubicBezTo>
                      <a:pt x="1208577" y="1026254"/>
                      <a:pt x="1204938" y="1028834"/>
                      <a:pt x="1202821" y="1032009"/>
                    </a:cubicBezTo>
                    <a:cubicBezTo>
                      <a:pt x="1200400" y="1035640"/>
                      <a:pt x="1200363" y="1040405"/>
                      <a:pt x="1199646" y="1044709"/>
                    </a:cubicBezTo>
                    <a:cubicBezTo>
                      <a:pt x="1198243" y="1053125"/>
                      <a:pt x="1199936" y="1062312"/>
                      <a:pt x="1196471" y="1070109"/>
                    </a:cubicBezTo>
                    <a:cubicBezTo>
                      <a:pt x="1195112" y="1073167"/>
                      <a:pt x="1190239" y="1072685"/>
                      <a:pt x="1186946" y="1073284"/>
                    </a:cubicBezTo>
                    <a:cubicBezTo>
                      <a:pt x="1178551" y="1074810"/>
                      <a:pt x="1170013" y="1075401"/>
                      <a:pt x="1161546" y="1076459"/>
                    </a:cubicBezTo>
                    <a:cubicBezTo>
                      <a:pt x="1160311" y="1081399"/>
                      <a:pt x="1158286" y="1095552"/>
                      <a:pt x="1152021" y="1098684"/>
                    </a:cubicBezTo>
                    <a:cubicBezTo>
                      <a:pt x="1146263" y="1101563"/>
                      <a:pt x="1139321" y="1100801"/>
                      <a:pt x="1132971" y="1101859"/>
                    </a:cubicBezTo>
                    <a:cubicBezTo>
                      <a:pt x="1028097" y="1096865"/>
                      <a:pt x="1078525" y="1121465"/>
                      <a:pt x="1063121" y="1009784"/>
                    </a:cubicBezTo>
                    <a:cubicBezTo>
                      <a:pt x="1062664" y="1006469"/>
                      <a:pt x="1056863" y="1007335"/>
                      <a:pt x="1053596" y="1006609"/>
                    </a:cubicBezTo>
                    <a:cubicBezTo>
                      <a:pt x="1047312" y="1005212"/>
                      <a:pt x="1040967" y="1003893"/>
                      <a:pt x="1034546" y="1003434"/>
                    </a:cubicBezTo>
                    <a:cubicBezTo>
                      <a:pt x="1011298" y="1001773"/>
                      <a:pt x="987979" y="1001317"/>
                      <a:pt x="964696" y="1000259"/>
                    </a:cubicBezTo>
                    <a:cubicBezTo>
                      <a:pt x="958346" y="998142"/>
                      <a:pt x="952210" y="995222"/>
                      <a:pt x="945646" y="993909"/>
                    </a:cubicBezTo>
                    <a:cubicBezTo>
                      <a:pt x="940354" y="992851"/>
                      <a:pt x="935105" y="991555"/>
                      <a:pt x="929771" y="990734"/>
                    </a:cubicBezTo>
                    <a:cubicBezTo>
                      <a:pt x="909730" y="987651"/>
                      <a:pt x="889636" y="986219"/>
                      <a:pt x="869446" y="984384"/>
                    </a:cubicBezTo>
                    <a:cubicBezTo>
                      <a:pt x="864154" y="983326"/>
                      <a:pt x="858624" y="983104"/>
                      <a:pt x="853571" y="981209"/>
                    </a:cubicBezTo>
                    <a:cubicBezTo>
                      <a:pt x="847383" y="978888"/>
                      <a:pt x="838422" y="969885"/>
                      <a:pt x="834521" y="965334"/>
                    </a:cubicBezTo>
                    <a:cubicBezTo>
                      <a:pt x="831077" y="961316"/>
                      <a:pt x="829061" y="956022"/>
                      <a:pt x="824996" y="952634"/>
                    </a:cubicBezTo>
                    <a:cubicBezTo>
                      <a:pt x="822425" y="950491"/>
                      <a:pt x="818764" y="950058"/>
                      <a:pt x="815471" y="949459"/>
                    </a:cubicBezTo>
                    <a:cubicBezTo>
                      <a:pt x="807076" y="947933"/>
                      <a:pt x="798538" y="947342"/>
                      <a:pt x="790071" y="946284"/>
                    </a:cubicBezTo>
                    <a:cubicBezTo>
                      <a:pt x="789210" y="941115"/>
                      <a:pt x="787443" y="924409"/>
                      <a:pt x="783721" y="917709"/>
                    </a:cubicBezTo>
                    <a:cubicBezTo>
                      <a:pt x="780015" y="911038"/>
                      <a:pt x="771021" y="898659"/>
                      <a:pt x="771021" y="898659"/>
                    </a:cubicBezTo>
                    <a:cubicBezTo>
                      <a:pt x="765995" y="878555"/>
                      <a:pt x="770267" y="889590"/>
                      <a:pt x="755146" y="866909"/>
                    </a:cubicBezTo>
                    <a:lnTo>
                      <a:pt x="755146" y="866909"/>
                    </a:lnTo>
                    <a:cubicBezTo>
                      <a:pt x="747589" y="844239"/>
                      <a:pt x="754365" y="851572"/>
                      <a:pt x="739271" y="841509"/>
                    </a:cubicBezTo>
                    <a:cubicBezTo>
                      <a:pt x="731863" y="843626"/>
                      <a:pt x="723781" y="844117"/>
                      <a:pt x="717046" y="847859"/>
                    </a:cubicBezTo>
                    <a:cubicBezTo>
                      <a:pt x="713710" y="849712"/>
                      <a:pt x="712914" y="854279"/>
                      <a:pt x="710696" y="857384"/>
                    </a:cubicBezTo>
                    <a:cubicBezTo>
                      <a:pt x="707620" y="861690"/>
                      <a:pt x="705236" y="866696"/>
                      <a:pt x="701171" y="870084"/>
                    </a:cubicBezTo>
                    <a:cubicBezTo>
                      <a:pt x="698600" y="872227"/>
                      <a:pt x="694821" y="872201"/>
                      <a:pt x="691646" y="873259"/>
                    </a:cubicBezTo>
                    <a:cubicBezTo>
                      <a:pt x="685296" y="871142"/>
                      <a:pt x="678043" y="870800"/>
                      <a:pt x="672596" y="866909"/>
                    </a:cubicBezTo>
                    <a:cubicBezTo>
                      <a:pt x="653153" y="853021"/>
                      <a:pt x="697163" y="856850"/>
                      <a:pt x="653546" y="851034"/>
                    </a:cubicBezTo>
                    <a:cubicBezTo>
                      <a:pt x="627236" y="847526"/>
                      <a:pt x="600629" y="846801"/>
                      <a:pt x="574171" y="844684"/>
                    </a:cubicBezTo>
                    <a:cubicBezTo>
                      <a:pt x="531663" y="837599"/>
                      <a:pt x="566773" y="842686"/>
                      <a:pt x="488446" y="838334"/>
                    </a:cubicBezTo>
                    <a:cubicBezTo>
                      <a:pt x="472560" y="837451"/>
                      <a:pt x="456696" y="836217"/>
                      <a:pt x="440821" y="835159"/>
                    </a:cubicBezTo>
                    <a:cubicBezTo>
                      <a:pt x="435529" y="834101"/>
                      <a:pt x="430181" y="833293"/>
                      <a:pt x="424946" y="831984"/>
                    </a:cubicBezTo>
                    <a:cubicBezTo>
                      <a:pt x="400737" y="825932"/>
                      <a:pt x="432415" y="831573"/>
                      <a:pt x="402721" y="825634"/>
                    </a:cubicBezTo>
                    <a:cubicBezTo>
                      <a:pt x="383027" y="821695"/>
                      <a:pt x="373807" y="821473"/>
                      <a:pt x="351921" y="819284"/>
                    </a:cubicBezTo>
                    <a:cubicBezTo>
                      <a:pt x="311522" y="821410"/>
                      <a:pt x="298267" y="805941"/>
                      <a:pt x="285246" y="831984"/>
                    </a:cubicBezTo>
                    <a:cubicBezTo>
                      <a:pt x="283749" y="834977"/>
                      <a:pt x="283129" y="838334"/>
                      <a:pt x="282071" y="841509"/>
                    </a:cubicBezTo>
                    <a:cubicBezTo>
                      <a:pt x="270429" y="839392"/>
                      <a:pt x="258068" y="839710"/>
                      <a:pt x="247146" y="835159"/>
                    </a:cubicBezTo>
                    <a:cubicBezTo>
                      <a:pt x="242927" y="833401"/>
                      <a:pt x="244345" y="813357"/>
                      <a:pt x="240796" y="812934"/>
                    </a:cubicBezTo>
                    <a:cubicBezTo>
                      <a:pt x="197696" y="807803"/>
                      <a:pt x="154013" y="810817"/>
                      <a:pt x="110621" y="809759"/>
                    </a:cubicBezTo>
                    <a:cubicBezTo>
                      <a:pt x="106346" y="784107"/>
                      <a:pt x="109482" y="796816"/>
                      <a:pt x="101096" y="771659"/>
                    </a:cubicBezTo>
                    <a:lnTo>
                      <a:pt x="97921" y="762134"/>
                    </a:lnTo>
                    <a:cubicBezTo>
                      <a:pt x="100050" y="749362"/>
                      <a:pt x="98517" y="742488"/>
                      <a:pt x="107446" y="733559"/>
                    </a:cubicBezTo>
                    <a:cubicBezTo>
                      <a:pt x="110144" y="730861"/>
                      <a:pt x="113796" y="729326"/>
                      <a:pt x="116971" y="727209"/>
                    </a:cubicBezTo>
                    <a:cubicBezTo>
                      <a:pt x="135169" y="699912"/>
                      <a:pt x="113351" y="734449"/>
                      <a:pt x="126496" y="708159"/>
                    </a:cubicBezTo>
                    <a:cubicBezTo>
                      <a:pt x="138806" y="683540"/>
                      <a:pt x="128041" y="713050"/>
                      <a:pt x="136021" y="689109"/>
                    </a:cubicBezTo>
                    <a:cubicBezTo>
                      <a:pt x="138995" y="638549"/>
                      <a:pt x="141914" y="621499"/>
                      <a:pt x="136021" y="568459"/>
                    </a:cubicBezTo>
                    <a:cubicBezTo>
                      <a:pt x="133567" y="546375"/>
                      <a:pt x="128046" y="548326"/>
                      <a:pt x="110621" y="536709"/>
                    </a:cubicBezTo>
                    <a:lnTo>
                      <a:pt x="101096" y="530359"/>
                    </a:lnTo>
                    <a:cubicBezTo>
                      <a:pt x="98979" y="527184"/>
                      <a:pt x="97726" y="523218"/>
                      <a:pt x="94746" y="520834"/>
                    </a:cubicBezTo>
                    <a:cubicBezTo>
                      <a:pt x="92133" y="518743"/>
                      <a:pt x="88568" y="517659"/>
                      <a:pt x="85221" y="517659"/>
                    </a:cubicBezTo>
                    <a:cubicBezTo>
                      <a:pt x="71422" y="517659"/>
                      <a:pt x="57704" y="519776"/>
                      <a:pt x="43946" y="520834"/>
                    </a:cubicBezTo>
                    <a:cubicBezTo>
                      <a:pt x="39713" y="521892"/>
                      <a:pt x="35442" y="522810"/>
                      <a:pt x="31246" y="524009"/>
                    </a:cubicBezTo>
                    <a:cubicBezTo>
                      <a:pt x="28028" y="524928"/>
                      <a:pt x="25068" y="527184"/>
                      <a:pt x="21721" y="527184"/>
                    </a:cubicBezTo>
                    <a:cubicBezTo>
                      <a:pt x="18374" y="527184"/>
                      <a:pt x="15371" y="525067"/>
                      <a:pt x="12196" y="524009"/>
                    </a:cubicBezTo>
                    <a:cubicBezTo>
                      <a:pt x="4401" y="512316"/>
                      <a:pt x="0" y="510302"/>
                      <a:pt x="9021" y="492259"/>
                    </a:cubicBezTo>
                    <a:cubicBezTo>
                      <a:pt x="10518" y="489266"/>
                      <a:pt x="15553" y="490581"/>
                      <a:pt x="18546" y="489084"/>
                    </a:cubicBezTo>
                    <a:cubicBezTo>
                      <a:pt x="21959" y="487377"/>
                      <a:pt x="24896" y="484851"/>
                      <a:pt x="28071" y="482734"/>
                    </a:cubicBezTo>
                    <a:cubicBezTo>
                      <a:pt x="35235" y="454076"/>
                      <a:pt x="28071" y="488998"/>
                      <a:pt x="28071" y="441459"/>
                    </a:cubicBezTo>
                    <a:cubicBezTo>
                      <a:pt x="28071" y="417094"/>
                      <a:pt x="30188" y="392776"/>
                      <a:pt x="31246" y="368434"/>
                    </a:cubicBezTo>
                    <a:cubicBezTo>
                      <a:pt x="46899" y="370670"/>
                      <a:pt x="52562" y="370701"/>
                      <a:pt x="66171" y="374784"/>
                    </a:cubicBezTo>
                    <a:cubicBezTo>
                      <a:pt x="72582" y="376707"/>
                      <a:pt x="85221" y="381134"/>
                      <a:pt x="85221" y="381134"/>
                    </a:cubicBezTo>
                    <a:cubicBezTo>
                      <a:pt x="88396" y="380076"/>
                      <a:pt x="94020" y="381226"/>
                      <a:pt x="94746" y="377959"/>
                    </a:cubicBezTo>
                    <a:cubicBezTo>
                      <a:pt x="98656" y="360365"/>
                      <a:pt x="96128" y="341917"/>
                      <a:pt x="97921" y="323984"/>
                    </a:cubicBezTo>
                    <a:cubicBezTo>
                      <a:pt x="98254" y="320654"/>
                      <a:pt x="100038" y="317634"/>
                      <a:pt x="101096" y="314459"/>
                    </a:cubicBezTo>
                    <a:cubicBezTo>
                      <a:pt x="93123" y="282565"/>
                      <a:pt x="97506" y="297338"/>
                      <a:pt x="88396" y="270009"/>
                    </a:cubicBezTo>
                    <a:lnTo>
                      <a:pt x="85221" y="260484"/>
                    </a:lnTo>
                    <a:lnTo>
                      <a:pt x="82046" y="250959"/>
                    </a:lnTo>
                    <a:cubicBezTo>
                      <a:pt x="83104" y="242492"/>
                      <a:pt x="82052" y="233481"/>
                      <a:pt x="85221" y="225559"/>
                    </a:cubicBezTo>
                    <a:cubicBezTo>
                      <a:pt x="86638" y="222016"/>
                      <a:pt x="90935" y="219400"/>
                      <a:pt x="94746" y="219209"/>
                    </a:cubicBezTo>
                    <a:lnTo>
                      <a:pt x="148721" y="222384"/>
                    </a:lnTo>
                    <a:cubicBezTo>
                      <a:pt x="193144" y="220453"/>
                      <a:pt x="213308" y="239261"/>
                      <a:pt x="228096" y="209684"/>
                    </a:cubicBezTo>
                    <a:cubicBezTo>
                      <a:pt x="229593" y="206691"/>
                      <a:pt x="230213" y="203334"/>
                      <a:pt x="231271" y="200159"/>
                    </a:cubicBezTo>
                    <a:cubicBezTo>
                      <a:pt x="232329" y="192751"/>
                      <a:pt x="231407" y="184773"/>
                      <a:pt x="234446" y="177934"/>
                    </a:cubicBezTo>
                    <a:cubicBezTo>
                      <a:pt x="236587" y="173117"/>
                      <a:pt x="249270" y="169818"/>
                      <a:pt x="253496" y="168409"/>
                    </a:cubicBezTo>
                    <a:cubicBezTo>
                      <a:pt x="256928" y="154682"/>
                      <a:pt x="256671" y="156238"/>
                      <a:pt x="259846" y="152534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3" name="Прямоугольник 182"/>
              <p:cNvSpPr/>
              <p:nvPr/>
            </p:nvSpPr>
            <p:spPr>
              <a:xfrm>
                <a:off x="5889224" y="4755570"/>
                <a:ext cx="82085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Альметьевск</a:t>
                </a:r>
              </a:p>
            </p:txBody>
          </p:sp>
          <p:sp>
            <p:nvSpPr>
              <p:cNvPr id="184" name="Полилиния 183"/>
              <p:cNvSpPr/>
              <p:nvPr/>
            </p:nvSpPr>
            <p:spPr>
              <a:xfrm>
                <a:off x="6645820" y="4411371"/>
                <a:ext cx="1053127" cy="949648"/>
              </a:xfrm>
              <a:custGeom>
                <a:avLst/>
                <a:gdLst>
                  <a:gd name="connsiteX0" fmla="*/ 41275 w 1258018"/>
                  <a:gd name="connsiteY0" fmla="*/ 406845 h 1127570"/>
                  <a:gd name="connsiteX1" fmla="*/ 53975 w 1258018"/>
                  <a:gd name="connsiteY1" fmla="*/ 403670 h 1127570"/>
                  <a:gd name="connsiteX2" fmla="*/ 63500 w 1258018"/>
                  <a:gd name="connsiteY2" fmla="*/ 384620 h 1127570"/>
                  <a:gd name="connsiteX3" fmla="*/ 73025 w 1258018"/>
                  <a:gd name="connsiteY3" fmla="*/ 381445 h 1127570"/>
                  <a:gd name="connsiteX4" fmla="*/ 88900 w 1258018"/>
                  <a:gd name="connsiteY4" fmla="*/ 378270 h 1127570"/>
                  <a:gd name="connsiteX5" fmla="*/ 95250 w 1258018"/>
                  <a:gd name="connsiteY5" fmla="*/ 368745 h 1127570"/>
                  <a:gd name="connsiteX6" fmla="*/ 92075 w 1258018"/>
                  <a:gd name="connsiteY6" fmla="*/ 352870 h 1127570"/>
                  <a:gd name="connsiteX7" fmla="*/ 85725 w 1258018"/>
                  <a:gd name="connsiteY7" fmla="*/ 330645 h 1127570"/>
                  <a:gd name="connsiteX8" fmla="*/ 88900 w 1258018"/>
                  <a:gd name="connsiteY8" fmla="*/ 292545 h 1127570"/>
                  <a:gd name="connsiteX9" fmla="*/ 95250 w 1258018"/>
                  <a:gd name="connsiteY9" fmla="*/ 283020 h 1127570"/>
                  <a:gd name="connsiteX10" fmla="*/ 123825 w 1258018"/>
                  <a:gd name="connsiteY10" fmla="*/ 267145 h 1127570"/>
                  <a:gd name="connsiteX11" fmla="*/ 133350 w 1258018"/>
                  <a:gd name="connsiteY11" fmla="*/ 257620 h 1127570"/>
                  <a:gd name="connsiteX12" fmla="*/ 152400 w 1258018"/>
                  <a:gd name="connsiteY12" fmla="*/ 248095 h 1127570"/>
                  <a:gd name="connsiteX13" fmla="*/ 171450 w 1258018"/>
                  <a:gd name="connsiteY13" fmla="*/ 229045 h 1127570"/>
                  <a:gd name="connsiteX14" fmla="*/ 174625 w 1258018"/>
                  <a:gd name="connsiteY14" fmla="*/ 216345 h 1127570"/>
                  <a:gd name="connsiteX15" fmla="*/ 177800 w 1258018"/>
                  <a:gd name="connsiteY15" fmla="*/ 168720 h 1127570"/>
                  <a:gd name="connsiteX16" fmla="*/ 190500 w 1258018"/>
                  <a:gd name="connsiteY16" fmla="*/ 149670 h 1127570"/>
                  <a:gd name="connsiteX17" fmla="*/ 234950 w 1258018"/>
                  <a:gd name="connsiteY17" fmla="*/ 140145 h 1127570"/>
                  <a:gd name="connsiteX18" fmla="*/ 244475 w 1258018"/>
                  <a:gd name="connsiteY18" fmla="*/ 136970 h 1127570"/>
                  <a:gd name="connsiteX19" fmla="*/ 269875 w 1258018"/>
                  <a:gd name="connsiteY19" fmla="*/ 130620 h 1127570"/>
                  <a:gd name="connsiteX20" fmla="*/ 301625 w 1258018"/>
                  <a:gd name="connsiteY20" fmla="*/ 117920 h 1127570"/>
                  <a:gd name="connsiteX21" fmla="*/ 320675 w 1258018"/>
                  <a:gd name="connsiteY21" fmla="*/ 102045 h 1127570"/>
                  <a:gd name="connsiteX22" fmla="*/ 323850 w 1258018"/>
                  <a:gd name="connsiteY22" fmla="*/ 92520 h 1127570"/>
                  <a:gd name="connsiteX23" fmla="*/ 323850 w 1258018"/>
                  <a:gd name="connsiteY23" fmla="*/ 44895 h 1127570"/>
                  <a:gd name="connsiteX24" fmla="*/ 342900 w 1258018"/>
                  <a:gd name="connsiteY24" fmla="*/ 38545 h 1127570"/>
                  <a:gd name="connsiteX25" fmla="*/ 352425 w 1258018"/>
                  <a:gd name="connsiteY25" fmla="*/ 35370 h 1127570"/>
                  <a:gd name="connsiteX26" fmla="*/ 361950 w 1258018"/>
                  <a:gd name="connsiteY26" fmla="*/ 32195 h 1127570"/>
                  <a:gd name="connsiteX27" fmla="*/ 387350 w 1258018"/>
                  <a:gd name="connsiteY27" fmla="*/ 29020 h 1127570"/>
                  <a:gd name="connsiteX28" fmla="*/ 409575 w 1258018"/>
                  <a:gd name="connsiteY28" fmla="*/ 19495 h 1127570"/>
                  <a:gd name="connsiteX29" fmla="*/ 419100 w 1258018"/>
                  <a:gd name="connsiteY29" fmla="*/ 13145 h 1127570"/>
                  <a:gd name="connsiteX30" fmla="*/ 438150 w 1258018"/>
                  <a:gd name="connsiteY30" fmla="*/ 3620 h 1127570"/>
                  <a:gd name="connsiteX31" fmla="*/ 479425 w 1258018"/>
                  <a:gd name="connsiteY31" fmla="*/ 9970 h 1127570"/>
                  <a:gd name="connsiteX32" fmla="*/ 501650 w 1258018"/>
                  <a:gd name="connsiteY32" fmla="*/ 35370 h 1127570"/>
                  <a:gd name="connsiteX33" fmla="*/ 517525 w 1258018"/>
                  <a:gd name="connsiteY33" fmla="*/ 54420 h 1127570"/>
                  <a:gd name="connsiteX34" fmla="*/ 530225 w 1258018"/>
                  <a:gd name="connsiteY34" fmla="*/ 60770 h 1127570"/>
                  <a:gd name="connsiteX35" fmla="*/ 536575 w 1258018"/>
                  <a:gd name="connsiteY35" fmla="*/ 70295 h 1127570"/>
                  <a:gd name="connsiteX36" fmla="*/ 539750 w 1258018"/>
                  <a:gd name="connsiteY36" fmla="*/ 79820 h 1127570"/>
                  <a:gd name="connsiteX37" fmla="*/ 549275 w 1258018"/>
                  <a:gd name="connsiteY37" fmla="*/ 86170 h 1127570"/>
                  <a:gd name="connsiteX38" fmla="*/ 555625 w 1258018"/>
                  <a:gd name="connsiteY38" fmla="*/ 95695 h 1127570"/>
                  <a:gd name="connsiteX39" fmla="*/ 565150 w 1258018"/>
                  <a:gd name="connsiteY39" fmla="*/ 102045 h 1127570"/>
                  <a:gd name="connsiteX40" fmla="*/ 603250 w 1258018"/>
                  <a:gd name="connsiteY40" fmla="*/ 111570 h 1127570"/>
                  <a:gd name="connsiteX41" fmla="*/ 612775 w 1258018"/>
                  <a:gd name="connsiteY41" fmla="*/ 114745 h 1127570"/>
                  <a:gd name="connsiteX42" fmla="*/ 625475 w 1258018"/>
                  <a:gd name="connsiteY42" fmla="*/ 133795 h 1127570"/>
                  <a:gd name="connsiteX43" fmla="*/ 631825 w 1258018"/>
                  <a:gd name="connsiteY43" fmla="*/ 143320 h 1127570"/>
                  <a:gd name="connsiteX44" fmla="*/ 641350 w 1258018"/>
                  <a:gd name="connsiteY44" fmla="*/ 152845 h 1127570"/>
                  <a:gd name="connsiteX45" fmla="*/ 660400 w 1258018"/>
                  <a:gd name="connsiteY45" fmla="*/ 159195 h 1127570"/>
                  <a:gd name="connsiteX46" fmla="*/ 704850 w 1258018"/>
                  <a:gd name="connsiteY46" fmla="*/ 165545 h 1127570"/>
                  <a:gd name="connsiteX47" fmla="*/ 714375 w 1258018"/>
                  <a:gd name="connsiteY47" fmla="*/ 168720 h 1127570"/>
                  <a:gd name="connsiteX48" fmla="*/ 727075 w 1258018"/>
                  <a:gd name="connsiteY48" fmla="*/ 171895 h 1127570"/>
                  <a:gd name="connsiteX49" fmla="*/ 742950 w 1258018"/>
                  <a:gd name="connsiteY49" fmla="*/ 190945 h 1127570"/>
                  <a:gd name="connsiteX50" fmla="*/ 746125 w 1258018"/>
                  <a:gd name="connsiteY50" fmla="*/ 200470 h 1127570"/>
                  <a:gd name="connsiteX51" fmla="*/ 752475 w 1258018"/>
                  <a:gd name="connsiteY51" fmla="*/ 209995 h 1127570"/>
                  <a:gd name="connsiteX52" fmla="*/ 755650 w 1258018"/>
                  <a:gd name="connsiteY52" fmla="*/ 222695 h 1127570"/>
                  <a:gd name="connsiteX53" fmla="*/ 774700 w 1258018"/>
                  <a:gd name="connsiteY53" fmla="*/ 241745 h 1127570"/>
                  <a:gd name="connsiteX54" fmla="*/ 784225 w 1258018"/>
                  <a:gd name="connsiteY54" fmla="*/ 248095 h 1127570"/>
                  <a:gd name="connsiteX55" fmla="*/ 758825 w 1258018"/>
                  <a:gd name="connsiteY55" fmla="*/ 270320 h 1127570"/>
                  <a:gd name="connsiteX56" fmla="*/ 762000 w 1258018"/>
                  <a:gd name="connsiteY56" fmla="*/ 289370 h 1127570"/>
                  <a:gd name="connsiteX57" fmla="*/ 771525 w 1258018"/>
                  <a:gd name="connsiteY57" fmla="*/ 292545 h 1127570"/>
                  <a:gd name="connsiteX58" fmla="*/ 809625 w 1258018"/>
                  <a:gd name="connsiteY58" fmla="*/ 295720 h 1127570"/>
                  <a:gd name="connsiteX59" fmla="*/ 819150 w 1258018"/>
                  <a:gd name="connsiteY59" fmla="*/ 305245 h 1127570"/>
                  <a:gd name="connsiteX60" fmla="*/ 822325 w 1258018"/>
                  <a:gd name="connsiteY60" fmla="*/ 340170 h 1127570"/>
                  <a:gd name="connsiteX61" fmla="*/ 841375 w 1258018"/>
                  <a:gd name="connsiteY61" fmla="*/ 346520 h 1127570"/>
                  <a:gd name="connsiteX62" fmla="*/ 885825 w 1258018"/>
                  <a:gd name="connsiteY62" fmla="*/ 343345 h 1127570"/>
                  <a:gd name="connsiteX63" fmla="*/ 908050 w 1258018"/>
                  <a:gd name="connsiteY63" fmla="*/ 349695 h 1127570"/>
                  <a:gd name="connsiteX64" fmla="*/ 920750 w 1258018"/>
                  <a:gd name="connsiteY64" fmla="*/ 352870 h 1127570"/>
                  <a:gd name="connsiteX65" fmla="*/ 930275 w 1258018"/>
                  <a:gd name="connsiteY65" fmla="*/ 359220 h 1127570"/>
                  <a:gd name="connsiteX66" fmla="*/ 949325 w 1258018"/>
                  <a:gd name="connsiteY66" fmla="*/ 378270 h 1127570"/>
                  <a:gd name="connsiteX67" fmla="*/ 962025 w 1258018"/>
                  <a:gd name="connsiteY67" fmla="*/ 384620 h 1127570"/>
                  <a:gd name="connsiteX68" fmla="*/ 987425 w 1258018"/>
                  <a:gd name="connsiteY68" fmla="*/ 406845 h 1127570"/>
                  <a:gd name="connsiteX69" fmla="*/ 996950 w 1258018"/>
                  <a:gd name="connsiteY69" fmla="*/ 413195 h 1127570"/>
                  <a:gd name="connsiteX70" fmla="*/ 1006475 w 1258018"/>
                  <a:gd name="connsiteY70" fmla="*/ 419545 h 1127570"/>
                  <a:gd name="connsiteX71" fmla="*/ 1009650 w 1258018"/>
                  <a:gd name="connsiteY71" fmla="*/ 429070 h 1127570"/>
                  <a:gd name="connsiteX72" fmla="*/ 1019175 w 1258018"/>
                  <a:gd name="connsiteY72" fmla="*/ 435420 h 1127570"/>
                  <a:gd name="connsiteX73" fmla="*/ 1028700 w 1258018"/>
                  <a:gd name="connsiteY73" fmla="*/ 444945 h 1127570"/>
                  <a:gd name="connsiteX74" fmla="*/ 1041400 w 1258018"/>
                  <a:gd name="connsiteY74" fmla="*/ 463995 h 1127570"/>
                  <a:gd name="connsiteX75" fmla="*/ 1038225 w 1258018"/>
                  <a:gd name="connsiteY75" fmla="*/ 479870 h 1127570"/>
                  <a:gd name="connsiteX76" fmla="*/ 1035050 w 1258018"/>
                  <a:gd name="connsiteY76" fmla="*/ 492570 h 1127570"/>
                  <a:gd name="connsiteX77" fmla="*/ 1057275 w 1258018"/>
                  <a:gd name="connsiteY77" fmla="*/ 505270 h 1127570"/>
                  <a:gd name="connsiteX78" fmla="*/ 1073150 w 1258018"/>
                  <a:gd name="connsiteY78" fmla="*/ 524320 h 1127570"/>
                  <a:gd name="connsiteX79" fmla="*/ 1076325 w 1258018"/>
                  <a:gd name="connsiteY79" fmla="*/ 562420 h 1127570"/>
                  <a:gd name="connsiteX80" fmla="*/ 1079500 w 1258018"/>
                  <a:gd name="connsiteY80" fmla="*/ 571945 h 1127570"/>
                  <a:gd name="connsiteX81" fmla="*/ 1089025 w 1258018"/>
                  <a:gd name="connsiteY81" fmla="*/ 581470 h 1127570"/>
                  <a:gd name="connsiteX82" fmla="*/ 1108075 w 1258018"/>
                  <a:gd name="connsiteY82" fmla="*/ 594170 h 1127570"/>
                  <a:gd name="connsiteX83" fmla="*/ 1114425 w 1258018"/>
                  <a:gd name="connsiteY83" fmla="*/ 603695 h 1127570"/>
                  <a:gd name="connsiteX84" fmla="*/ 1123950 w 1258018"/>
                  <a:gd name="connsiteY84" fmla="*/ 610045 h 1127570"/>
                  <a:gd name="connsiteX85" fmla="*/ 1136650 w 1258018"/>
                  <a:gd name="connsiteY85" fmla="*/ 622745 h 1127570"/>
                  <a:gd name="connsiteX86" fmla="*/ 1152525 w 1258018"/>
                  <a:gd name="connsiteY86" fmla="*/ 616395 h 1127570"/>
                  <a:gd name="connsiteX87" fmla="*/ 1162050 w 1258018"/>
                  <a:gd name="connsiteY87" fmla="*/ 597345 h 1127570"/>
                  <a:gd name="connsiteX88" fmla="*/ 1181100 w 1258018"/>
                  <a:gd name="connsiteY88" fmla="*/ 590995 h 1127570"/>
                  <a:gd name="connsiteX89" fmla="*/ 1190625 w 1258018"/>
                  <a:gd name="connsiteY89" fmla="*/ 587820 h 1127570"/>
                  <a:gd name="connsiteX90" fmla="*/ 1203325 w 1258018"/>
                  <a:gd name="connsiteY90" fmla="*/ 581470 h 1127570"/>
                  <a:gd name="connsiteX91" fmla="*/ 1216025 w 1258018"/>
                  <a:gd name="connsiteY91" fmla="*/ 578295 h 1127570"/>
                  <a:gd name="connsiteX92" fmla="*/ 1250950 w 1258018"/>
                  <a:gd name="connsiteY92" fmla="*/ 581470 h 1127570"/>
                  <a:gd name="connsiteX93" fmla="*/ 1241425 w 1258018"/>
                  <a:gd name="connsiteY93" fmla="*/ 606870 h 1127570"/>
                  <a:gd name="connsiteX94" fmla="*/ 1238250 w 1258018"/>
                  <a:gd name="connsiteY94" fmla="*/ 616395 h 1127570"/>
                  <a:gd name="connsiteX95" fmla="*/ 1225550 w 1258018"/>
                  <a:gd name="connsiteY95" fmla="*/ 644970 h 1127570"/>
                  <a:gd name="connsiteX96" fmla="*/ 1222375 w 1258018"/>
                  <a:gd name="connsiteY96" fmla="*/ 654495 h 1127570"/>
                  <a:gd name="connsiteX97" fmla="*/ 1219200 w 1258018"/>
                  <a:gd name="connsiteY97" fmla="*/ 664020 h 1127570"/>
                  <a:gd name="connsiteX98" fmla="*/ 1209675 w 1258018"/>
                  <a:gd name="connsiteY98" fmla="*/ 683070 h 1127570"/>
                  <a:gd name="connsiteX99" fmla="*/ 1200150 w 1258018"/>
                  <a:gd name="connsiteY99" fmla="*/ 727520 h 1127570"/>
                  <a:gd name="connsiteX100" fmla="*/ 1193800 w 1258018"/>
                  <a:gd name="connsiteY100" fmla="*/ 737045 h 1127570"/>
                  <a:gd name="connsiteX101" fmla="*/ 1171575 w 1258018"/>
                  <a:gd name="connsiteY101" fmla="*/ 765620 h 1127570"/>
                  <a:gd name="connsiteX102" fmla="*/ 1165225 w 1258018"/>
                  <a:gd name="connsiteY102" fmla="*/ 784670 h 1127570"/>
                  <a:gd name="connsiteX103" fmla="*/ 1155700 w 1258018"/>
                  <a:gd name="connsiteY103" fmla="*/ 794195 h 1127570"/>
                  <a:gd name="connsiteX104" fmla="*/ 1136650 w 1258018"/>
                  <a:gd name="connsiteY104" fmla="*/ 803720 h 1127570"/>
                  <a:gd name="connsiteX105" fmla="*/ 1127125 w 1258018"/>
                  <a:gd name="connsiteY105" fmla="*/ 813245 h 1127570"/>
                  <a:gd name="connsiteX106" fmla="*/ 1117600 w 1258018"/>
                  <a:gd name="connsiteY106" fmla="*/ 816420 h 1127570"/>
                  <a:gd name="connsiteX107" fmla="*/ 1108075 w 1258018"/>
                  <a:gd name="connsiteY107" fmla="*/ 822770 h 1127570"/>
                  <a:gd name="connsiteX108" fmla="*/ 1098550 w 1258018"/>
                  <a:gd name="connsiteY108" fmla="*/ 825945 h 1127570"/>
                  <a:gd name="connsiteX109" fmla="*/ 1089025 w 1258018"/>
                  <a:gd name="connsiteY109" fmla="*/ 832295 h 1127570"/>
                  <a:gd name="connsiteX110" fmla="*/ 1069975 w 1258018"/>
                  <a:gd name="connsiteY110" fmla="*/ 838645 h 1127570"/>
                  <a:gd name="connsiteX111" fmla="*/ 1060450 w 1258018"/>
                  <a:gd name="connsiteY111" fmla="*/ 844995 h 1127570"/>
                  <a:gd name="connsiteX112" fmla="*/ 1044575 w 1258018"/>
                  <a:gd name="connsiteY112" fmla="*/ 848170 h 1127570"/>
                  <a:gd name="connsiteX113" fmla="*/ 1025525 w 1258018"/>
                  <a:gd name="connsiteY113" fmla="*/ 854520 h 1127570"/>
                  <a:gd name="connsiteX114" fmla="*/ 968375 w 1258018"/>
                  <a:gd name="connsiteY114" fmla="*/ 851345 h 1127570"/>
                  <a:gd name="connsiteX115" fmla="*/ 949325 w 1258018"/>
                  <a:gd name="connsiteY115" fmla="*/ 844995 h 1127570"/>
                  <a:gd name="connsiteX116" fmla="*/ 946150 w 1258018"/>
                  <a:gd name="connsiteY116" fmla="*/ 854520 h 1127570"/>
                  <a:gd name="connsiteX117" fmla="*/ 942975 w 1258018"/>
                  <a:gd name="connsiteY117" fmla="*/ 867220 h 1127570"/>
                  <a:gd name="connsiteX118" fmla="*/ 923925 w 1258018"/>
                  <a:gd name="connsiteY118" fmla="*/ 883095 h 1127570"/>
                  <a:gd name="connsiteX119" fmla="*/ 901700 w 1258018"/>
                  <a:gd name="connsiteY119" fmla="*/ 898970 h 1127570"/>
                  <a:gd name="connsiteX120" fmla="*/ 889000 w 1258018"/>
                  <a:gd name="connsiteY120" fmla="*/ 918020 h 1127570"/>
                  <a:gd name="connsiteX121" fmla="*/ 869950 w 1258018"/>
                  <a:gd name="connsiteY121" fmla="*/ 933895 h 1127570"/>
                  <a:gd name="connsiteX122" fmla="*/ 866775 w 1258018"/>
                  <a:gd name="connsiteY122" fmla="*/ 949770 h 1127570"/>
                  <a:gd name="connsiteX123" fmla="*/ 838200 w 1258018"/>
                  <a:gd name="connsiteY123" fmla="*/ 962470 h 1127570"/>
                  <a:gd name="connsiteX124" fmla="*/ 768350 w 1258018"/>
                  <a:gd name="connsiteY124" fmla="*/ 965645 h 1127570"/>
                  <a:gd name="connsiteX125" fmla="*/ 720725 w 1258018"/>
                  <a:gd name="connsiteY125" fmla="*/ 971995 h 1127570"/>
                  <a:gd name="connsiteX126" fmla="*/ 593725 w 1258018"/>
                  <a:gd name="connsiteY126" fmla="*/ 965645 h 1127570"/>
                  <a:gd name="connsiteX127" fmla="*/ 571500 w 1258018"/>
                  <a:gd name="connsiteY127" fmla="*/ 952945 h 1127570"/>
                  <a:gd name="connsiteX128" fmla="*/ 561975 w 1258018"/>
                  <a:gd name="connsiteY128" fmla="*/ 949770 h 1127570"/>
                  <a:gd name="connsiteX129" fmla="*/ 549275 w 1258018"/>
                  <a:gd name="connsiteY129" fmla="*/ 943420 h 1127570"/>
                  <a:gd name="connsiteX130" fmla="*/ 520700 w 1258018"/>
                  <a:gd name="connsiteY130" fmla="*/ 952945 h 1127570"/>
                  <a:gd name="connsiteX131" fmla="*/ 511175 w 1258018"/>
                  <a:gd name="connsiteY131" fmla="*/ 956120 h 1127570"/>
                  <a:gd name="connsiteX132" fmla="*/ 501650 w 1258018"/>
                  <a:gd name="connsiteY132" fmla="*/ 962470 h 1127570"/>
                  <a:gd name="connsiteX133" fmla="*/ 482600 w 1258018"/>
                  <a:gd name="connsiteY133" fmla="*/ 968820 h 1127570"/>
                  <a:gd name="connsiteX134" fmla="*/ 463550 w 1258018"/>
                  <a:gd name="connsiteY134" fmla="*/ 981520 h 1127570"/>
                  <a:gd name="connsiteX135" fmla="*/ 444500 w 1258018"/>
                  <a:gd name="connsiteY135" fmla="*/ 987870 h 1127570"/>
                  <a:gd name="connsiteX136" fmla="*/ 431800 w 1258018"/>
                  <a:gd name="connsiteY136" fmla="*/ 994220 h 1127570"/>
                  <a:gd name="connsiteX137" fmla="*/ 412750 w 1258018"/>
                  <a:gd name="connsiteY137" fmla="*/ 1000570 h 1127570"/>
                  <a:gd name="connsiteX138" fmla="*/ 393700 w 1258018"/>
                  <a:gd name="connsiteY138" fmla="*/ 1010095 h 1127570"/>
                  <a:gd name="connsiteX139" fmla="*/ 349250 w 1258018"/>
                  <a:gd name="connsiteY139" fmla="*/ 994220 h 1127570"/>
                  <a:gd name="connsiteX140" fmla="*/ 358775 w 1258018"/>
                  <a:gd name="connsiteY140" fmla="*/ 981520 h 1127570"/>
                  <a:gd name="connsiteX141" fmla="*/ 352425 w 1258018"/>
                  <a:gd name="connsiteY141" fmla="*/ 959295 h 1127570"/>
                  <a:gd name="connsiteX142" fmla="*/ 339725 w 1258018"/>
                  <a:gd name="connsiteY142" fmla="*/ 940245 h 1127570"/>
                  <a:gd name="connsiteX143" fmla="*/ 330200 w 1258018"/>
                  <a:gd name="connsiteY143" fmla="*/ 937070 h 1127570"/>
                  <a:gd name="connsiteX144" fmla="*/ 301625 w 1258018"/>
                  <a:gd name="connsiteY144" fmla="*/ 943420 h 1127570"/>
                  <a:gd name="connsiteX145" fmla="*/ 292100 w 1258018"/>
                  <a:gd name="connsiteY145" fmla="*/ 949770 h 1127570"/>
                  <a:gd name="connsiteX146" fmla="*/ 285750 w 1258018"/>
                  <a:gd name="connsiteY146" fmla="*/ 959295 h 1127570"/>
                  <a:gd name="connsiteX147" fmla="*/ 279400 w 1258018"/>
                  <a:gd name="connsiteY147" fmla="*/ 978345 h 1127570"/>
                  <a:gd name="connsiteX148" fmla="*/ 276225 w 1258018"/>
                  <a:gd name="connsiteY148" fmla="*/ 987870 h 1127570"/>
                  <a:gd name="connsiteX149" fmla="*/ 263525 w 1258018"/>
                  <a:gd name="connsiteY149" fmla="*/ 1013270 h 1127570"/>
                  <a:gd name="connsiteX150" fmla="*/ 254000 w 1258018"/>
                  <a:gd name="connsiteY150" fmla="*/ 1022795 h 1127570"/>
                  <a:gd name="connsiteX151" fmla="*/ 247650 w 1258018"/>
                  <a:gd name="connsiteY151" fmla="*/ 1041845 h 1127570"/>
                  <a:gd name="connsiteX152" fmla="*/ 238125 w 1258018"/>
                  <a:gd name="connsiteY152" fmla="*/ 1045020 h 1127570"/>
                  <a:gd name="connsiteX153" fmla="*/ 219075 w 1258018"/>
                  <a:gd name="connsiteY153" fmla="*/ 1060895 h 1127570"/>
                  <a:gd name="connsiteX154" fmla="*/ 206375 w 1258018"/>
                  <a:gd name="connsiteY154" fmla="*/ 1079945 h 1127570"/>
                  <a:gd name="connsiteX155" fmla="*/ 196850 w 1258018"/>
                  <a:gd name="connsiteY155" fmla="*/ 1098995 h 1127570"/>
                  <a:gd name="connsiteX156" fmla="*/ 171450 w 1258018"/>
                  <a:gd name="connsiteY156" fmla="*/ 1102170 h 1127570"/>
                  <a:gd name="connsiteX157" fmla="*/ 161925 w 1258018"/>
                  <a:gd name="connsiteY157" fmla="*/ 1105345 h 1127570"/>
                  <a:gd name="connsiteX158" fmla="*/ 142875 w 1258018"/>
                  <a:gd name="connsiteY158" fmla="*/ 1118045 h 1127570"/>
                  <a:gd name="connsiteX159" fmla="*/ 123825 w 1258018"/>
                  <a:gd name="connsiteY159" fmla="*/ 1127570 h 1127570"/>
                  <a:gd name="connsiteX160" fmla="*/ 92075 w 1258018"/>
                  <a:gd name="connsiteY160" fmla="*/ 1121220 h 1127570"/>
                  <a:gd name="connsiteX161" fmla="*/ 73025 w 1258018"/>
                  <a:gd name="connsiteY161" fmla="*/ 1114870 h 1127570"/>
                  <a:gd name="connsiteX162" fmla="*/ 63500 w 1258018"/>
                  <a:gd name="connsiteY162" fmla="*/ 1111695 h 1127570"/>
                  <a:gd name="connsiteX163" fmla="*/ 69850 w 1258018"/>
                  <a:gd name="connsiteY163" fmla="*/ 1089470 h 1127570"/>
                  <a:gd name="connsiteX164" fmla="*/ 79375 w 1258018"/>
                  <a:gd name="connsiteY164" fmla="*/ 1086295 h 1127570"/>
                  <a:gd name="connsiteX165" fmla="*/ 92075 w 1258018"/>
                  <a:gd name="connsiteY165" fmla="*/ 1067245 h 1127570"/>
                  <a:gd name="connsiteX166" fmla="*/ 98425 w 1258018"/>
                  <a:gd name="connsiteY166" fmla="*/ 1057720 h 1127570"/>
                  <a:gd name="connsiteX167" fmla="*/ 107950 w 1258018"/>
                  <a:gd name="connsiteY167" fmla="*/ 1038670 h 1127570"/>
                  <a:gd name="connsiteX168" fmla="*/ 104775 w 1258018"/>
                  <a:gd name="connsiteY168" fmla="*/ 1016445 h 1127570"/>
                  <a:gd name="connsiteX169" fmla="*/ 69850 w 1258018"/>
                  <a:gd name="connsiteY169" fmla="*/ 1006920 h 1127570"/>
                  <a:gd name="connsiteX170" fmla="*/ 60325 w 1258018"/>
                  <a:gd name="connsiteY170" fmla="*/ 1003745 h 1127570"/>
                  <a:gd name="connsiteX171" fmla="*/ 50800 w 1258018"/>
                  <a:gd name="connsiteY171" fmla="*/ 984695 h 1127570"/>
                  <a:gd name="connsiteX172" fmla="*/ 44450 w 1258018"/>
                  <a:gd name="connsiteY172" fmla="*/ 930720 h 1127570"/>
                  <a:gd name="connsiteX173" fmla="*/ 34925 w 1258018"/>
                  <a:gd name="connsiteY173" fmla="*/ 921195 h 1127570"/>
                  <a:gd name="connsiteX174" fmla="*/ 47625 w 1258018"/>
                  <a:gd name="connsiteY174" fmla="*/ 886270 h 1127570"/>
                  <a:gd name="connsiteX175" fmla="*/ 57150 w 1258018"/>
                  <a:gd name="connsiteY175" fmla="*/ 883095 h 1127570"/>
                  <a:gd name="connsiteX176" fmla="*/ 53975 w 1258018"/>
                  <a:gd name="connsiteY176" fmla="*/ 873570 h 1127570"/>
                  <a:gd name="connsiteX177" fmla="*/ 44450 w 1258018"/>
                  <a:gd name="connsiteY177" fmla="*/ 867220 h 1127570"/>
                  <a:gd name="connsiteX178" fmla="*/ 34925 w 1258018"/>
                  <a:gd name="connsiteY178" fmla="*/ 857695 h 1127570"/>
                  <a:gd name="connsiteX179" fmla="*/ 38100 w 1258018"/>
                  <a:gd name="connsiteY179" fmla="*/ 825945 h 1127570"/>
                  <a:gd name="connsiteX180" fmla="*/ 57150 w 1258018"/>
                  <a:gd name="connsiteY180" fmla="*/ 813245 h 1127570"/>
                  <a:gd name="connsiteX181" fmla="*/ 73025 w 1258018"/>
                  <a:gd name="connsiteY181" fmla="*/ 794195 h 1127570"/>
                  <a:gd name="connsiteX182" fmla="*/ 66675 w 1258018"/>
                  <a:gd name="connsiteY182" fmla="*/ 752920 h 1127570"/>
                  <a:gd name="connsiteX183" fmla="*/ 38100 w 1258018"/>
                  <a:gd name="connsiteY183" fmla="*/ 737045 h 1127570"/>
                  <a:gd name="connsiteX184" fmla="*/ 31750 w 1258018"/>
                  <a:gd name="connsiteY184" fmla="*/ 717995 h 1127570"/>
                  <a:gd name="connsiteX185" fmla="*/ 28575 w 1258018"/>
                  <a:gd name="connsiteY185" fmla="*/ 708470 h 1127570"/>
                  <a:gd name="connsiteX186" fmla="*/ 25400 w 1258018"/>
                  <a:gd name="connsiteY186" fmla="*/ 692595 h 1127570"/>
                  <a:gd name="connsiteX187" fmla="*/ 19050 w 1258018"/>
                  <a:gd name="connsiteY187" fmla="*/ 673545 h 1127570"/>
                  <a:gd name="connsiteX188" fmla="*/ 15875 w 1258018"/>
                  <a:gd name="connsiteY188" fmla="*/ 664020 h 1127570"/>
                  <a:gd name="connsiteX189" fmla="*/ 12700 w 1258018"/>
                  <a:gd name="connsiteY189" fmla="*/ 610045 h 1127570"/>
                  <a:gd name="connsiteX190" fmla="*/ 6350 w 1258018"/>
                  <a:gd name="connsiteY190" fmla="*/ 600520 h 1127570"/>
                  <a:gd name="connsiteX191" fmla="*/ 3175 w 1258018"/>
                  <a:gd name="connsiteY191" fmla="*/ 590995 h 1127570"/>
                  <a:gd name="connsiteX192" fmla="*/ 0 w 1258018"/>
                  <a:gd name="connsiteY192" fmla="*/ 568770 h 1127570"/>
                  <a:gd name="connsiteX193" fmla="*/ 3175 w 1258018"/>
                  <a:gd name="connsiteY193" fmla="*/ 549720 h 1127570"/>
                  <a:gd name="connsiteX194" fmla="*/ 19050 w 1258018"/>
                  <a:gd name="connsiteY194" fmla="*/ 530670 h 1127570"/>
                  <a:gd name="connsiteX195" fmla="*/ 28575 w 1258018"/>
                  <a:gd name="connsiteY195" fmla="*/ 508445 h 1127570"/>
                  <a:gd name="connsiteX196" fmla="*/ 34925 w 1258018"/>
                  <a:gd name="connsiteY196" fmla="*/ 498920 h 1127570"/>
                  <a:gd name="connsiteX197" fmla="*/ 38100 w 1258018"/>
                  <a:gd name="connsiteY197" fmla="*/ 489395 h 1127570"/>
                  <a:gd name="connsiteX198" fmla="*/ 47625 w 1258018"/>
                  <a:gd name="connsiteY198" fmla="*/ 483045 h 1127570"/>
                  <a:gd name="connsiteX199" fmla="*/ 41275 w 1258018"/>
                  <a:gd name="connsiteY199" fmla="*/ 406845 h 112757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258018" h="1127570">
                    <a:moveTo>
                      <a:pt x="41275" y="406845"/>
                    </a:moveTo>
                    <a:cubicBezTo>
                      <a:pt x="42333" y="393616"/>
                      <a:pt x="50344" y="406091"/>
                      <a:pt x="53975" y="403670"/>
                    </a:cubicBezTo>
                    <a:cubicBezTo>
                      <a:pt x="71641" y="391893"/>
                      <a:pt x="50822" y="397298"/>
                      <a:pt x="63500" y="384620"/>
                    </a:cubicBezTo>
                    <a:cubicBezTo>
                      <a:pt x="65867" y="382253"/>
                      <a:pt x="69778" y="382257"/>
                      <a:pt x="73025" y="381445"/>
                    </a:cubicBezTo>
                    <a:cubicBezTo>
                      <a:pt x="78260" y="380136"/>
                      <a:pt x="83608" y="379328"/>
                      <a:pt x="88900" y="378270"/>
                    </a:cubicBezTo>
                    <a:cubicBezTo>
                      <a:pt x="91017" y="375095"/>
                      <a:pt x="94777" y="372531"/>
                      <a:pt x="95250" y="368745"/>
                    </a:cubicBezTo>
                    <a:cubicBezTo>
                      <a:pt x="95919" y="363390"/>
                      <a:pt x="93246" y="358138"/>
                      <a:pt x="92075" y="352870"/>
                    </a:cubicBezTo>
                    <a:cubicBezTo>
                      <a:pt x="89417" y="340910"/>
                      <a:pt x="89261" y="341252"/>
                      <a:pt x="85725" y="330645"/>
                    </a:cubicBezTo>
                    <a:cubicBezTo>
                      <a:pt x="86783" y="317945"/>
                      <a:pt x="86401" y="305042"/>
                      <a:pt x="88900" y="292545"/>
                    </a:cubicBezTo>
                    <a:cubicBezTo>
                      <a:pt x="89648" y="288803"/>
                      <a:pt x="92378" y="285533"/>
                      <a:pt x="95250" y="283020"/>
                    </a:cubicBezTo>
                    <a:cubicBezTo>
                      <a:pt x="108687" y="271263"/>
                      <a:pt x="110743" y="271506"/>
                      <a:pt x="123825" y="267145"/>
                    </a:cubicBezTo>
                    <a:cubicBezTo>
                      <a:pt x="127000" y="263970"/>
                      <a:pt x="129614" y="260111"/>
                      <a:pt x="133350" y="257620"/>
                    </a:cubicBezTo>
                    <a:cubicBezTo>
                      <a:pt x="155416" y="242909"/>
                      <a:pt x="129918" y="268079"/>
                      <a:pt x="152400" y="248095"/>
                    </a:cubicBezTo>
                    <a:cubicBezTo>
                      <a:pt x="159112" y="242129"/>
                      <a:pt x="171450" y="229045"/>
                      <a:pt x="171450" y="229045"/>
                    </a:cubicBezTo>
                    <a:cubicBezTo>
                      <a:pt x="172508" y="224812"/>
                      <a:pt x="174168" y="220685"/>
                      <a:pt x="174625" y="216345"/>
                    </a:cubicBezTo>
                    <a:cubicBezTo>
                      <a:pt x="176291" y="200522"/>
                      <a:pt x="174115" y="184198"/>
                      <a:pt x="177800" y="168720"/>
                    </a:cubicBezTo>
                    <a:cubicBezTo>
                      <a:pt x="179568" y="161296"/>
                      <a:pt x="183260" y="152083"/>
                      <a:pt x="190500" y="149670"/>
                    </a:cubicBezTo>
                    <a:cubicBezTo>
                      <a:pt x="217645" y="140622"/>
                      <a:pt x="202908" y="144150"/>
                      <a:pt x="234950" y="140145"/>
                    </a:cubicBezTo>
                    <a:cubicBezTo>
                      <a:pt x="238125" y="139087"/>
                      <a:pt x="241246" y="137851"/>
                      <a:pt x="244475" y="136970"/>
                    </a:cubicBezTo>
                    <a:cubicBezTo>
                      <a:pt x="252895" y="134674"/>
                      <a:pt x="261596" y="133380"/>
                      <a:pt x="269875" y="130620"/>
                    </a:cubicBezTo>
                    <a:cubicBezTo>
                      <a:pt x="285487" y="125416"/>
                      <a:pt x="288544" y="125395"/>
                      <a:pt x="301625" y="117920"/>
                    </a:cubicBezTo>
                    <a:cubicBezTo>
                      <a:pt x="311939" y="112026"/>
                      <a:pt x="311919" y="110801"/>
                      <a:pt x="320675" y="102045"/>
                    </a:cubicBezTo>
                    <a:cubicBezTo>
                      <a:pt x="321733" y="98870"/>
                      <a:pt x="323850" y="95867"/>
                      <a:pt x="323850" y="92520"/>
                    </a:cubicBezTo>
                    <a:cubicBezTo>
                      <a:pt x="323850" y="69502"/>
                      <a:pt x="304179" y="81426"/>
                      <a:pt x="323850" y="44895"/>
                    </a:cubicBezTo>
                    <a:cubicBezTo>
                      <a:pt x="327023" y="39002"/>
                      <a:pt x="336550" y="40662"/>
                      <a:pt x="342900" y="38545"/>
                    </a:cubicBezTo>
                    <a:lnTo>
                      <a:pt x="352425" y="35370"/>
                    </a:lnTo>
                    <a:cubicBezTo>
                      <a:pt x="355600" y="34312"/>
                      <a:pt x="358629" y="32610"/>
                      <a:pt x="361950" y="32195"/>
                    </a:cubicBezTo>
                    <a:lnTo>
                      <a:pt x="387350" y="29020"/>
                    </a:lnTo>
                    <a:cubicBezTo>
                      <a:pt x="398036" y="25458"/>
                      <a:pt x="398590" y="25772"/>
                      <a:pt x="409575" y="19495"/>
                    </a:cubicBezTo>
                    <a:cubicBezTo>
                      <a:pt x="412888" y="17602"/>
                      <a:pt x="415687" y="14852"/>
                      <a:pt x="419100" y="13145"/>
                    </a:cubicBezTo>
                    <a:cubicBezTo>
                      <a:pt x="445390" y="0"/>
                      <a:pt x="410853" y="21818"/>
                      <a:pt x="438150" y="3620"/>
                    </a:cubicBezTo>
                    <a:cubicBezTo>
                      <a:pt x="451908" y="5737"/>
                      <a:pt x="465920" y="6594"/>
                      <a:pt x="479425" y="9970"/>
                    </a:cubicBezTo>
                    <a:cubicBezTo>
                      <a:pt x="490008" y="12616"/>
                      <a:pt x="497417" y="29020"/>
                      <a:pt x="501650" y="35370"/>
                    </a:cubicBezTo>
                    <a:cubicBezTo>
                      <a:pt x="506713" y="42965"/>
                      <a:pt x="509747" y="48864"/>
                      <a:pt x="517525" y="54420"/>
                    </a:cubicBezTo>
                    <a:cubicBezTo>
                      <a:pt x="521376" y="57171"/>
                      <a:pt x="525992" y="58653"/>
                      <a:pt x="530225" y="60770"/>
                    </a:cubicBezTo>
                    <a:cubicBezTo>
                      <a:pt x="532342" y="63945"/>
                      <a:pt x="534868" y="66882"/>
                      <a:pt x="536575" y="70295"/>
                    </a:cubicBezTo>
                    <a:cubicBezTo>
                      <a:pt x="538072" y="73288"/>
                      <a:pt x="537659" y="77207"/>
                      <a:pt x="539750" y="79820"/>
                    </a:cubicBezTo>
                    <a:cubicBezTo>
                      <a:pt x="542134" y="82800"/>
                      <a:pt x="546100" y="84053"/>
                      <a:pt x="549275" y="86170"/>
                    </a:cubicBezTo>
                    <a:cubicBezTo>
                      <a:pt x="551392" y="89345"/>
                      <a:pt x="552927" y="92997"/>
                      <a:pt x="555625" y="95695"/>
                    </a:cubicBezTo>
                    <a:cubicBezTo>
                      <a:pt x="558323" y="98393"/>
                      <a:pt x="561737" y="100338"/>
                      <a:pt x="565150" y="102045"/>
                    </a:cubicBezTo>
                    <a:cubicBezTo>
                      <a:pt x="581583" y="110261"/>
                      <a:pt x="583774" y="108788"/>
                      <a:pt x="603250" y="111570"/>
                    </a:cubicBezTo>
                    <a:cubicBezTo>
                      <a:pt x="606425" y="112628"/>
                      <a:pt x="610408" y="112378"/>
                      <a:pt x="612775" y="114745"/>
                    </a:cubicBezTo>
                    <a:cubicBezTo>
                      <a:pt x="618171" y="120141"/>
                      <a:pt x="621242" y="127445"/>
                      <a:pt x="625475" y="133795"/>
                    </a:cubicBezTo>
                    <a:cubicBezTo>
                      <a:pt x="627592" y="136970"/>
                      <a:pt x="629127" y="140622"/>
                      <a:pt x="631825" y="143320"/>
                    </a:cubicBezTo>
                    <a:cubicBezTo>
                      <a:pt x="635000" y="146495"/>
                      <a:pt x="637425" y="150664"/>
                      <a:pt x="641350" y="152845"/>
                    </a:cubicBezTo>
                    <a:cubicBezTo>
                      <a:pt x="647201" y="156096"/>
                      <a:pt x="653798" y="158095"/>
                      <a:pt x="660400" y="159195"/>
                    </a:cubicBezTo>
                    <a:cubicBezTo>
                      <a:pt x="687866" y="163773"/>
                      <a:pt x="673062" y="161572"/>
                      <a:pt x="704850" y="165545"/>
                    </a:cubicBezTo>
                    <a:cubicBezTo>
                      <a:pt x="708025" y="166603"/>
                      <a:pt x="711157" y="167801"/>
                      <a:pt x="714375" y="168720"/>
                    </a:cubicBezTo>
                    <a:cubicBezTo>
                      <a:pt x="718571" y="169919"/>
                      <a:pt x="723286" y="169730"/>
                      <a:pt x="727075" y="171895"/>
                    </a:cubicBezTo>
                    <a:cubicBezTo>
                      <a:pt x="731990" y="174704"/>
                      <a:pt x="740320" y="185685"/>
                      <a:pt x="742950" y="190945"/>
                    </a:cubicBezTo>
                    <a:cubicBezTo>
                      <a:pt x="744447" y="193938"/>
                      <a:pt x="744628" y="197477"/>
                      <a:pt x="746125" y="200470"/>
                    </a:cubicBezTo>
                    <a:cubicBezTo>
                      <a:pt x="747832" y="203883"/>
                      <a:pt x="750358" y="206820"/>
                      <a:pt x="752475" y="209995"/>
                    </a:cubicBezTo>
                    <a:cubicBezTo>
                      <a:pt x="753533" y="214228"/>
                      <a:pt x="753931" y="218684"/>
                      <a:pt x="755650" y="222695"/>
                    </a:cubicBezTo>
                    <a:cubicBezTo>
                      <a:pt x="759906" y="232625"/>
                      <a:pt x="765922" y="235475"/>
                      <a:pt x="774700" y="241745"/>
                    </a:cubicBezTo>
                    <a:cubicBezTo>
                      <a:pt x="777805" y="243963"/>
                      <a:pt x="781050" y="245978"/>
                      <a:pt x="784225" y="248095"/>
                    </a:cubicBezTo>
                    <a:cubicBezTo>
                      <a:pt x="762000" y="262912"/>
                      <a:pt x="769408" y="254445"/>
                      <a:pt x="758825" y="270320"/>
                    </a:cubicBezTo>
                    <a:cubicBezTo>
                      <a:pt x="759883" y="276670"/>
                      <a:pt x="758806" y="283781"/>
                      <a:pt x="762000" y="289370"/>
                    </a:cubicBezTo>
                    <a:cubicBezTo>
                      <a:pt x="763660" y="292276"/>
                      <a:pt x="768208" y="292103"/>
                      <a:pt x="771525" y="292545"/>
                    </a:cubicBezTo>
                    <a:cubicBezTo>
                      <a:pt x="784157" y="294229"/>
                      <a:pt x="796925" y="294662"/>
                      <a:pt x="809625" y="295720"/>
                    </a:cubicBezTo>
                    <a:cubicBezTo>
                      <a:pt x="812800" y="298895"/>
                      <a:pt x="817916" y="300928"/>
                      <a:pt x="819150" y="305245"/>
                    </a:cubicBezTo>
                    <a:cubicBezTo>
                      <a:pt x="822361" y="316485"/>
                      <a:pt x="816783" y="329878"/>
                      <a:pt x="822325" y="340170"/>
                    </a:cubicBezTo>
                    <a:cubicBezTo>
                      <a:pt x="825498" y="346063"/>
                      <a:pt x="841375" y="346520"/>
                      <a:pt x="841375" y="346520"/>
                    </a:cubicBezTo>
                    <a:cubicBezTo>
                      <a:pt x="856192" y="345462"/>
                      <a:pt x="870987" y="342638"/>
                      <a:pt x="885825" y="343345"/>
                    </a:cubicBezTo>
                    <a:cubicBezTo>
                      <a:pt x="893521" y="343711"/>
                      <a:pt x="900617" y="347668"/>
                      <a:pt x="908050" y="349695"/>
                    </a:cubicBezTo>
                    <a:cubicBezTo>
                      <a:pt x="912260" y="350843"/>
                      <a:pt x="916517" y="351812"/>
                      <a:pt x="920750" y="352870"/>
                    </a:cubicBezTo>
                    <a:cubicBezTo>
                      <a:pt x="923925" y="354987"/>
                      <a:pt x="927423" y="356685"/>
                      <a:pt x="930275" y="359220"/>
                    </a:cubicBezTo>
                    <a:cubicBezTo>
                      <a:pt x="936987" y="365186"/>
                      <a:pt x="941293" y="374254"/>
                      <a:pt x="949325" y="378270"/>
                    </a:cubicBezTo>
                    <a:lnTo>
                      <a:pt x="962025" y="384620"/>
                    </a:lnTo>
                    <a:cubicBezTo>
                      <a:pt x="972608" y="400495"/>
                      <a:pt x="965200" y="392028"/>
                      <a:pt x="987425" y="406845"/>
                    </a:cubicBezTo>
                    <a:lnTo>
                      <a:pt x="996950" y="413195"/>
                    </a:lnTo>
                    <a:lnTo>
                      <a:pt x="1006475" y="419545"/>
                    </a:lnTo>
                    <a:cubicBezTo>
                      <a:pt x="1007533" y="422720"/>
                      <a:pt x="1007559" y="426457"/>
                      <a:pt x="1009650" y="429070"/>
                    </a:cubicBezTo>
                    <a:cubicBezTo>
                      <a:pt x="1012034" y="432050"/>
                      <a:pt x="1016244" y="432977"/>
                      <a:pt x="1019175" y="435420"/>
                    </a:cubicBezTo>
                    <a:cubicBezTo>
                      <a:pt x="1022624" y="438295"/>
                      <a:pt x="1025943" y="441401"/>
                      <a:pt x="1028700" y="444945"/>
                    </a:cubicBezTo>
                    <a:cubicBezTo>
                      <a:pt x="1033385" y="450969"/>
                      <a:pt x="1041400" y="463995"/>
                      <a:pt x="1041400" y="463995"/>
                    </a:cubicBezTo>
                    <a:cubicBezTo>
                      <a:pt x="1040342" y="469287"/>
                      <a:pt x="1039396" y="474602"/>
                      <a:pt x="1038225" y="479870"/>
                    </a:cubicBezTo>
                    <a:cubicBezTo>
                      <a:pt x="1037278" y="484130"/>
                      <a:pt x="1033331" y="488559"/>
                      <a:pt x="1035050" y="492570"/>
                    </a:cubicBezTo>
                    <a:cubicBezTo>
                      <a:pt x="1038254" y="500045"/>
                      <a:pt x="1050429" y="502988"/>
                      <a:pt x="1057275" y="505270"/>
                    </a:cubicBezTo>
                    <a:cubicBezTo>
                      <a:pt x="1060396" y="508391"/>
                      <a:pt x="1072045" y="518795"/>
                      <a:pt x="1073150" y="524320"/>
                    </a:cubicBezTo>
                    <a:cubicBezTo>
                      <a:pt x="1075649" y="536817"/>
                      <a:pt x="1074641" y="549788"/>
                      <a:pt x="1076325" y="562420"/>
                    </a:cubicBezTo>
                    <a:cubicBezTo>
                      <a:pt x="1076767" y="565737"/>
                      <a:pt x="1077644" y="569160"/>
                      <a:pt x="1079500" y="571945"/>
                    </a:cubicBezTo>
                    <a:cubicBezTo>
                      <a:pt x="1081991" y="575681"/>
                      <a:pt x="1085481" y="578713"/>
                      <a:pt x="1089025" y="581470"/>
                    </a:cubicBezTo>
                    <a:cubicBezTo>
                      <a:pt x="1095049" y="586155"/>
                      <a:pt x="1108075" y="594170"/>
                      <a:pt x="1108075" y="594170"/>
                    </a:cubicBezTo>
                    <a:cubicBezTo>
                      <a:pt x="1110192" y="597345"/>
                      <a:pt x="1111727" y="600997"/>
                      <a:pt x="1114425" y="603695"/>
                    </a:cubicBezTo>
                    <a:cubicBezTo>
                      <a:pt x="1117123" y="606393"/>
                      <a:pt x="1121566" y="607065"/>
                      <a:pt x="1123950" y="610045"/>
                    </a:cubicBezTo>
                    <a:cubicBezTo>
                      <a:pt x="1136265" y="625439"/>
                      <a:pt x="1115868" y="615818"/>
                      <a:pt x="1136650" y="622745"/>
                    </a:cubicBezTo>
                    <a:cubicBezTo>
                      <a:pt x="1141942" y="620628"/>
                      <a:pt x="1148147" y="620044"/>
                      <a:pt x="1152525" y="616395"/>
                    </a:cubicBezTo>
                    <a:cubicBezTo>
                      <a:pt x="1172247" y="599960"/>
                      <a:pt x="1136353" y="613405"/>
                      <a:pt x="1162050" y="597345"/>
                    </a:cubicBezTo>
                    <a:cubicBezTo>
                      <a:pt x="1167726" y="593797"/>
                      <a:pt x="1174750" y="593112"/>
                      <a:pt x="1181100" y="590995"/>
                    </a:cubicBezTo>
                    <a:cubicBezTo>
                      <a:pt x="1184275" y="589937"/>
                      <a:pt x="1187632" y="589317"/>
                      <a:pt x="1190625" y="587820"/>
                    </a:cubicBezTo>
                    <a:cubicBezTo>
                      <a:pt x="1194858" y="585703"/>
                      <a:pt x="1198893" y="583132"/>
                      <a:pt x="1203325" y="581470"/>
                    </a:cubicBezTo>
                    <a:cubicBezTo>
                      <a:pt x="1207411" y="579938"/>
                      <a:pt x="1211792" y="579353"/>
                      <a:pt x="1216025" y="578295"/>
                    </a:cubicBezTo>
                    <a:cubicBezTo>
                      <a:pt x="1227667" y="579353"/>
                      <a:pt x="1240926" y="575456"/>
                      <a:pt x="1250950" y="581470"/>
                    </a:cubicBezTo>
                    <a:cubicBezTo>
                      <a:pt x="1258018" y="585711"/>
                      <a:pt x="1242996" y="603727"/>
                      <a:pt x="1241425" y="606870"/>
                    </a:cubicBezTo>
                    <a:cubicBezTo>
                      <a:pt x="1239928" y="609863"/>
                      <a:pt x="1239747" y="613402"/>
                      <a:pt x="1238250" y="616395"/>
                    </a:cubicBezTo>
                    <a:cubicBezTo>
                      <a:pt x="1223156" y="646584"/>
                      <a:pt x="1241932" y="595823"/>
                      <a:pt x="1225550" y="644970"/>
                    </a:cubicBezTo>
                    <a:lnTo>
                      <a:pt x="1222375" y="654495"/>
                    </a:lnTo>
                    <a:cubicBezTo>
                      <a:pt x="1221317" y="657670"/>
                      <a:pt x="1221056" y="661235"/>
                      <a:pt x="1219200" y="664020"/>
                    </a:cubicBezTo>
                    <a:cubicBezTo>
                      <a:pt x="1210994" y="676330"/>
                      <a:pt x="1214057" y="669925"/>
                      <a:pt x="1209675" y="683070"/>
                    </a:cubicBezTo>
                    <a:cubicBezTo>
                      <a:pt x="1208332" y="693818"/>
                      <a:pt x="1207110" y="717080"/>
                      <a:pt x="1200150" y="727520"/>
                    </a:cubicBezTo>
                    <a:cubicBezTo>
                      <a:pt x="1198033" y="730695"/>
                      <a:pt x="1196243" y="734114"/>
                      <a:pt x="1193800" y="737045"/>
                    </a:cubicBezTo>
                    <a:cubicBezTo>
                      <a:pt x="1184668" y="748003"/>
                      <a:pt x="1176925" y="749571"/>
                      <a:pt x="1171575" y="765620"/>
                    </a:cubicBezTo>
                    <a:cubicBezTo>
                      <a:pt x="1169458" y="771970"/>
                      <a:pt x="1169958" y="779937"/>
                      <a:pt x="1165225" y="784670"/>
                    </a:cubicBezTo>
                    <a:cubicBezTo>
                      <a:pt x="1162050" y="787845"/>
                      <a:pt x="1159436" y="791704"/>
                      <a:pt x="1155700" y="794195"/>
                    </a:cubicBezTo>
                    <a:cubicBezTo>
                      <a:pt x="1127061" y="813288"/>
                      <a:pt x="1166625" y="778741"/>
                      <a:pt x="1136650" y="803720"/>
                    </a:cubicBezTo>
                    <a:cubicBezTo>
                      <a:pt x="1133201" y="806595"/>
                      <a:pt x="1130861" y="810754"/>
                      <a:pt x="1127125" y="813245"/>
                    </a:cubicBezTo>
                    <a:cubicBezTo>
                      <a:pt x="1124340" y="815101"/>
                      <a:pt x="1120593" y="814923"/>
                      <a:pt x="1117600" y="816420"/>
                    </a:cubicBezTo>
                    <a:cubicBezTo>
                      <a:pt x="1114187" y="818127"/>
                      <a:pt x="1111488" y="821063"/>
                      <a:pt x="1108075" y="822770"/>
                    </a:cubicBezTo>
                    <a:cubicBezTo>
                      <a:pt x="1105082" y="824267"/>
                      <a:pt x="1101543" y="824448"/>
                      <a:pt x="1098550" y="825945"/>
                    </a:cubicBezTo>
                    <a:cubicBezTo>
                      <a:pt x="1095137" y="827652"/>
                      <a:pt x="1092512" y="830745"/>
                      <a:pt x="1089025" y="832295"/>
                    </a:cubicBezTo>
                    <a:cubicBezTo>
                      <a:pt x="1082908" y="835013"/>
                      <a:pt x="1075544" y="834932"/>
                      <a:pt x="1069975" y="838645"/>
                    </a:cubicBezTo>
                    <a:cubicBezTo>
                      <a:pt x="1066800" y="840762"/>
                      <a:pt x="1064023" y="843655"/>
                      <a:pt x="1060450" y="844995"/>
                    </a:cubicBezTo>
                    <a:cubicBezTo>
                      <a:pt x="1055397" y="846890"/>
                      <a:pt x="1049781" y="846750"/>
                      <a:pt x="1044575" y="848170"/>
                    </a:cubicBezTo>
                    <a:cubicBezTo>
                      <a:pt x="1038117" y="849931"/>
                      <a:pt x="1025525" y="854520"/>
                      <a:pt x="1025525" y="854520"/>
                    </a:cubicBezTo>
                    <a:cubicBezTo>
                      <a:pt x="1006475" y="853462"/>
                      <a:pt x="987307" y="853712"/>
                      <a:pt x="968375" y="851345"/>
                    </a:cubicBezTo>
                    <a:cubicBezTo>
                      <a:pt x="961733" y="850515"/>
                      <a:pt x="949325" y="844995"/>
                      <a:pt x="949325" y="844995"/>
                    </a:cubicBezTo>
                    <a:cubicBezTo>
                      <a:pt x="948267" y="848170"/>
                      <a:pt x="947069" y="851302"/>
                      <a:pt x="946150" y="854520"/>
                    </a:cubicBezTo>
                    <a:cubicBezTo>
                      <a:pt x="944951" y="858716"/>
                      <a:pt x="945140" y="863431"/>
                      <a:pt x="942975" y="867220"/>
                    </a:cubicBezTo>
                    <a:cubicBezTo>
                      <a:pt x="937915" y="876074"/>
                      <a:pt x="931098" y="877117"/>
                      <a:pt x="923925" y="883095"/>
                    </a:cubicBezTo>
                    <a:cubicBezTo>
                      <a:pt x="904617" y="899185"/>
                      <a:pt x="925200" y="887220"/>
                      <a:pt x="901700" y="898970"/>
                    </a:cubicBezTo>
                    <a:cubicBezTo>
                      <a:pt x="897467" y="905320"/>
                      <a:pt x="895350" y="913787"/>
                      <a:pt x="889000" y="918020"/>
                    </a:cubicBezTo>
                    <a:cubicBezTo>
                      <a:pt x="875739" y="926861"/>
                      <a:pt x="882173" y="921672"/>
                      <a:pt x="869950" y="933895"/>
                    </a:cubicBezTo>
                    <a:cubicBezTo>
                      <a:pt x="868892" y="939187"/>
                      <a:pt x="869452" y="945085"/>
                      <a:pt x="866775" y="949770"/>
                    </a:cubicBezTo>
                    <a:cubicBezTo>
                      <a:pt x="863457" y="955577"/>
                      <a:pt x="840214" y="962378"/>
                      <a:pt x="838200" y="962470"/>
                    </a:cubicBezTo>
                    <a:lnTo>
                      <a:pt x="768350" y="965645"/>
                    </a:lnTo>
                    <a:cubicBezTo>
                      <a:pt x="749455" y="971943"/>
                      <a:pt x="751801" y="971995"/>
                      <a:pt x="720725" y="971995"/>
                    </a:cubicBezTo>
                    <a:cubicBezTo>
                      <a:pt x="682616" y="971995"/>
                      <a:pt x="633424" y="968292"/>
                      <a:pt x="593725" y="965645"/>
                    </a:cubicBezTo>
                    <a:cubicBezTo>
                      <a:pt x="558692" y="958638"/>
                      <a:pt x="591744" y="969140"/>
                      <a:pt x="571500" y="952945"/>
                    </a:cubicBezTo>
                    <a:cubicBezTo>
                      <a:pt x="568887" y="950854"/>
                      <a:pt x="565051" y="951088"/>
                      <a:pt x="561975" y="949770"/>
                    </a:cubicBezTo>
                    <a:cubicBezTo>
                      <a:pt x="557625" y="947906"/>
                      <a:pt x="553508" y="945537"/>
                      <a:pt x="549275" y="943420"/>
                    </a:cubicBezTo>
                    <a:lnTo>
                      <a:pt x="520700" y="952945"/>
                    </a:lnTo>
                    <a:cubicBezTo>
                      <a:pt x="517525" y="954003"/>
                      <a:pt x="513960" y="954264"/>
                      <a:pt x="511175" y="956120"/>
                    </a:cubicBezTo>
                    <a:cubicBezTo>
                      <a:pt x="508000" y="958237"/>
                      <a:pt x="505137" y="960920"/>
                      <a:pt x="501650" y="962470"/>
                    </a:cubicBezTo>
                    <a:cubicBezTo>
                      <a:pt x="495533" y="965188"/>
                      <a:pt x="488169" y="965107"/>
                      <a:pt x="482600" y="968820"/>
                    </a:cubicBezTo>
                    <a:cubicBezTo>
                      <a:pt x="476250" y="973053"/>
                      <a:pt x="470790" y="979107"/>
                      <a:pt x="463550" y="981520"/>
                    </a:cubicBezTo>
                    <a:cubicBezTo>
                      <a:pt x="457200" y="983637"/>
                      <a:pt x="450487" y="984877"/>
                      <a:pt x="444500" y="987870"/>
                    </a:cubicBezTo>
                    <a:cubicBezTo>
                      <a:pt x="440267" y="989987"/>
                      <a:pt x="436194" y="992462"/>
                      <a:pt x="431800" y="994220"/>
                    </a:cubicBezTo>
                    <a:cubicBezTo>
                      <a:pt x="425585" y="996706"/>
                      <a:pt x="418319" y="996857"/>
                      <a:pt x="412750" y="1000570"/>
                    </a:cubicBezTo>
                    <a:cubicBezTo>
                      <a:pt x="400440" y="1008776"/>
                      <a:pt x="406845" y="1005713"/>
                      <a:pt x="393700" y="1010095"/>
                    </a:cubicBezTo>
                    <a:cubicBezTo>
                      <a:pt x="366540" y="1008284"/>
                      <a:pt x="335409" y="1021901"/>
                      <a:pt x="349250" y="994220"/>
                    </a:cubicBezTo>
                    <a:cubicBezTo>
                      <a:pt x="351617" y="989487"/>
                      <a:pt x="355600" y="985753"/>
                      <a:pt x="358775" y="981520"/>
                    </a:cubicBezTo>
                    <a:cubicBezTo>
                      <a:pt x="358028" y="978531"/>
                      <a:pt x="354495" y="963022"/>
                      <a:pt x="352425" y="959295"/>
                    </a:cubicBezTo>
                    <a:cubicBezTo>
                      <a:pt x="348719" y="952624"/>
                      <a:pt x="346965" y="942658"/>
                      <a:pt x="339725" y="940245"/>
                    </a:cubicBezTo>
                    <a:lnTo>
                      <a:pt x="330200" y="937070"/>
                    </a:lnTo>
                    <a:cubicBezTo>
                      <a:pt x="322883" y="938289"/>
                      <a:pt x="309441" y="939512"/>
                      <a:pt x="301625" y="943420"/>
                    </a:cubicBezTo>
                    <a:cubicBezTo>
                      <a:pt x="298212" y="945127"/>
                      <a:pt x="295275" y="947653"/>
                      <a:pt x="292100" y="949770"/>
                    </a:cubicBezTo>
                    <a:cubicBezTo>
                      <a:pt x="289983" y="952945"/>
                      <a:pt x="287300" y="955808"/>
                      <a:pt x="285750" y="959295"/>
                    </a:cubicBezTo>
                    <a:cubicBezTo>
                      <a:pt x="283032" y="965412"/>
                      <a:pt x="281517" y="971995"/>
                      <a:pt x="279400" y="978345"/>
                    </a:cubicBezTo>
                    <a:cubicBezTo>
                      <a:pt x="278342" y="981520"/>
                      <a:pt x="277722" y="984877"/>
                      <a:pt x="276225" y="987870"/>
                    </a:cubicBezTo>
                    <a:cubicBezTo>
                      <a:pt x="271992" y="996337"/>
                      <a:pt x="270218" y="1006577"/>
                      <a:pt x="263525" y="1013270"/>
                    </a:cubicBezTo>
                    <a:lnTo>
                      <a:pt x="254000" y="1022795"/>
                    </a:lnTo>
                    <a:cubicBezTo>
                      <a:pt x="251883" y="1029145"/>
                      <a:pt x="251541" y="1036398"/>
                      <a:pt x="247650" y="1041845"/>
                    </a:cubicBezTo>
                    <a:cubicBezTo>
                      <a:pt x="245705" y="1044568"/>
                      <a:pt x="241118" y="1043523"/>
                      <a:pt x="238125" y="1045020"/>
                    </a:cubicBezTo>
                    <a:cubicBezTo>
                      <a:pt x="231454" y="1048355"/>
                      <a:pt x="223543" y="1055150"/>
                      <a:pt x="219075" y="1060895"/>
                    </a:cubicBezTo>
                    <a:cubicBezTo>
                      <a:pt x="214390" y="1066919"/>
                      <a:pt x="208788" y="1072705"/>
                      <a:pt x="206375" y="1079945"/>
                    </a:cubicBezTo>
                    <a:cubicBezTo>
                      <a:pt x="205038" y="1083955"/>
                      <a:pt x="201584" y="1097101"/>
                      <a:pt x="196850" y="1098995"/>
                    </a:cubicBezTo>
                    <a:cubicBezTo>
                      <a:pt x="188928" y="1102164"/>
                      <a:pt x="179917" y="1101112"/>
                      <a:pt x="171450" y="1102170"/>
                    </a:cubicBezTo>
                    <a:cubicBezTo>
                      <a:pt x="168275" y="1103228"/>
                      <a:pt x="164851" y="1103720"/>
                      <a:pt x="161925" y="1105345"/>
                    </a:cubicBezTo>
                    <a:cubicBezTo>
                      <a:pt x="155254" y="1109051"/>
                      <a:pt x="150115" y="1115632"/>
                      <a:pt x="142875" y="1118045"/>
                    </a:cubicBezTo>
                    <a:cubicBezTo>
                      <a:pt x="129730" y="1122427"/>
                      <a:pt x="136135" y="1119364"/>
                      <a:pt x="123825" y="1127570"/>
                    </a:cubicBezTo>
                    <a:cubicBezTo>
                      <a:pt x="110952" y="1125424"/>
                      <a:pt x="103916" y="1124772"/>
                      <a:pt x="92075" y="1121220"/>
                    </a:cubicBezTo>
                    <a:cubicBezTo>
                      <a:pt x="85664" y="1119297"/>
                      <a:pt x="79375" y="1116987"/>
                      <a:pt x="73025" y="1114870"/>
                    </a:cubicBezTo>
                    <a:lnTo>
                      <a:pt x="63500" y="1111695"/>
                    </a:lnTo>
                    <a:cubicBezTo>
                      <a:pt x="63527" y="1111585"/>
                      <a:pt x="68332" y="1090988"/>
                      <a:pt x="69850" y="1089470"/>
                    </a:cubicBezTo>
                    <a:cubicBezTo>
                      <a:pt x="72217" y="1087103"/>
                      <a:pt x="76200" y="1087353"/>
                      <a:pt x="79375" y="1086295"/>
                    </a:cubicBezTo>
                    <a:lnTo>
                      <a:pt x="92075" y="1067245"/>
                    </a:lnTo>
                    <a:cubicBezTo>
                      <a:pt x="94192" y="1064070"/>
                      <a:pt x="97218" y="1061340"/>
                      <a:pt x="98425" y="1057720"/>
                    </a:cubicBezTo>
                    <a:cubicBezTo>
                      <a:pt x="102807" y="1044575"/>
                      <a:pt x="99744" y="1050980"/>
                      <a:pt x="107950" y="1038670"/>
                    </a:cubicBezTo>
                    <a:cubicBezTo>
                      <a:pt x="106892" y="1031262"/>
                      <a:pt x="107814" y="1023284"/>
                      <a:pt x="104775" y="1016445"/>
                    </a:cubicBezTo>
                    <a:cubicBezTo>
                      <a:pt x="100537" y="1006910"/>
                      <a:pt x="71338" y="1007106"/>
                      <a:pt x="69850" y="1006920"/>
                    </a:cubicBezTo>
                    <a:cubicBezTo>
                      <a:pt x="66675" y="1005862"/>
                      <a:pt x="62938" y="1005836"/>
                      <a:pt x="60325" y="1003745"/>
                    </a:cubicBezTo>
                    <a:cubicBezTo>
                      <a:pt x="54730" y="999269"/>
                      <a:pt x="52892" y="990970"/>
                      <a:pt x="50800" y="984695"/>
                    </a:cubicBezTo>
                    <a:cubicBezTo>
                      <a:pt x="48683" y="966703"/>
                      <a:pt x="48844" y="948295"/>
                      <a:pt x="44450" y="930720"/>
                    </a:cubicBezTo>
                    <a:cubicBezTo>
                      <a:pt x="43361" y="926364"/>
                      <a:pt x="35332" y="925667"/>
                      <a:pt x="34925" y="921195"/>
                    </a:cubicBezTo>
                    <a:cubicBezTo>
                      <a:pt x="34470" y="916194"/>
                      <a:pt x="39814" y="892519"/>
                      <a:pt x="47625" y="886270"/>
                    </a:cubicBezTo>
                    <a:cubicBezTo>
                      <a:pt x="50238" y="884179"/>
                      <a:pt x="53975" y="884153"/>
                      <a:pt x="57150" y="883095"/>
                    </a:cubicBezTo>
                    <a:cubicBezTo>
                      <a:pt x="56092" y="879920"/>
                      <a:pt x="56066" y="876183"/>
                      <a:pt x="53975" y="873570"/>
                    </a:cubicBezTo>
                    <a:cubicBezTo>
                      <a:pt x="51591" y="870590"/>
                      <a:pt x="47381" y="869663"/>
                      <a:pt x="44450" y="867220"/>
                    </a:cubicBezTo>
                    <a:cubicBezTo>
                      <a:pt x="41001" y="864345"/>
                      <a:pt x="38100" y="860870"/>
                      <a:pt x="34925" y="857695"/>
                    </a:cubicBezTo>
                    <a:cubicBezTo>
                      <a:pt x="35983" y="847112"/>
                      <a:pt x="33343" y="835458"/>
                      <a:pt x="38100" y="825945"/>
                    </a:cubicBezTo>
                    <a:cubicBezTo>
                      <a:pt x="41513" y="819119"/>
                      <a:pt x="51754" y="818641"/>
                      <a:pt x="57150" y="813245"/>
                    </a:cubicBezTo>
                    <a:cubicBezTo>
                      <a:pt x="69373" y="801022"/>
                      <a:pt x="64184" y="807456"/>
                      <a:pt x="73025" y="794195"/>
                    </a:cubicBezTo>
                    <a:cubicBezTo>
                      <a:pt x="70908" y="780437"/>
                      <a:pt x="72602" y="765515"/>
                      <a:pt x="66675" y="752920"/>
                    </a:cubicBezTo>
                    <a:cubicBezTo>
                      <a:pt x="62613" y="744288"/>
                      <a:pt x="47071" y="740035"/>
                      <a:pt x="38100" y="737045"/>
                    </a:cubicBezTo>
                    <a:lnTo>
                      <a:pt x="31750" y="717995"/>
                    </a:lnTo>
                    <a:cubicBezTo>
                      <a:pt x="30692" y="714820"/>
                      <a:pt x="29231" y="711752"/>
                      <a:pt x="28575" y="708470"/>
                    </a:cubicBezTo>
                    <a:cubicBezTo>
                      <a:pt x="27517" y="703178"/>
                      <a:pt x="26820" y="697801"/>
                      <a:pt x="25400" y="692595"/>
                    </a:cubicBezTo>
                    <a:cubicBezTo>
                      <a:pt x="23639" y="686137"/>
                      <a:pt x="21167" y="679895"/>
                      <a:pt x="19050" y="673545"/>
                    </a:cubicBezTo>
                    <a:lnTo>
                      <a:pt x="15875" y="664020"/>
                    </a:lnTo>
                    <a:cubicBezTo>
                      <a:pt x="14817" y="646028"/>
                      <a:pt x="15374" y="627868"/>
                      <a:pt x="12700" y="610045"/>
                    </a:cubicBezTo>
                    <a:cubicBezTo>
                      <a:pt x="12134" y="606271"/>
                      <a:pt x="8057" y="603933"/>
                      <a:pt x="6350" y="600520"/>
                    </a:cubicBezTo>
                    <a:cubicBezTo>
                      <a:pt x="4853" y="597527"/>
                      <a:pt x="4233" y="594170"/>
                      <a:pt x="3175" y="590995"/>
                    </a:cubicBezTo>
                    <a:cubicBezTo>
                      <a:pt x="2117" y="583587"/>
                      <a:pt x="0" y="576254"/>
                      <a:pt x="0" y="568770"/>
                    </a:cubicBezTo>
                    <a:cubicBezTo>
                      <a:pt x="0" y="562332"/>
                      <a:pt x="1139" y="555827"/>
                      <a:pt x="3175" y="549720"/>
                    </a:cubicBezTo>
                    <a:cubicBezTo>
                      <a:pt x="5385" y="543089"/>
                      <a:pt x="14629" y="535091"/>
                      <a:pt x="19050" y="530670"/>
                    </a:cubicBezTo>
                    <a:cubicBezTo>
                      <a:pt x="22612" y="519984"/>
                      <a:pt x="22298" y="519430"/>
                      <a:pt x="28575" y="508445"/>
                    </a:cubicBezTo>
                    <a:cubicBezTo>
                      <a:pt x="30468" y="505132"/>
                      <a:pt x="33218" y="502333"/>
                      <a:pt x="34925" y="498920"/>
                    </a:cubicBezTo>
                    <a:cubicBezTo>
                      <a:pt x="36422" y="495927"/>
                      <a:pt x="36009" y="492008"/>
                      <a:pt x="38100" y="489395"/>
                    </a:cubicBezTo>
                    <a:cubicBezTo>
                      <a:pt x="40484" y="486415"/>
                      <a:pt x="44450" y="485162"/>
                      <a:pt x="47625" y="483045"/>
                    </a:cubicBezTo>
                    <a:cubicBezTo>
                      <a:pt x="65129" y="456789"/>
                      <a:pt x="40217" y="420074"/>
                      <a:pt x="41275" y="40684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5" name="Прямоугольник 184"/>
              <p:cNvSpPr/>
              <p:nvPr/>
            </p:nvSpPr>
            <p:spPr>
              <a:xfrm>
                <a:off x="6794595" y="4840554"/>
                <a:ext cx="706880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Азнакаево</a:t>
                </a:r>
              </a:p>
            </p:txBody>
          </p:sp>
          <p:sp>
            <p:nvSpPr>
              <p:cNvPr id="186" name="Прямоугольник 185"/>
              <p:cNvSpPr/>
              <p:nvPr/>
            </p:nvSpPr>
            <p:spPr>
              <a:xfrm>
                <a:off x="4685478" y="4499225"/>
                <a:ext cx="964278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Новошешминск</a:t>
                </a:r>
              </a:p>
            </p:txBody>
          </p:sp>
          <p:sp>
            <p:nvSpPr>
              <p:cNvPr id="187" name="Полилиния 186"/>
              <p:cNvSpPr/>
              <p:nvPr/>
            </p:nvSpPr>
            <p:spPr>
              <a:xfrm>
                <a:off x="2569938" y="4338704"/>
                <a:ext cx="1015231" cy="1214434"/>
              </a:xfrm>
              <a:custGeom>
                <a:avLst/>
                <a:gdLst>
                  <a:gd name="connsiteX0" fmla="*/ 26684 w 1212546"/>
                  <a:gd name="connsiteY0" fmla="*/ 928688 h 1442645"/>
                  <a:gd name="connsiteX1" fmla="*/ 105265 w 1212546"/>
                  <a:gd name="connsiteY1" fmla="*/ 926307 h 1442645"/>
                  <a:gd name="connsiteX2" fmla="*/ 143365 w 1212546"/>
                  <a:gd name="connsiteY2" fmla="*/ 921544 h 1442645"/>
                  <a:gd name="connsiteX3" fmla="*/ 167178 w 1212546"/>
                  <a:gd name="connsiteY3" fmla="*/ 923925 h 1442645"/>
                  <a:gd name="connsiteX4" fmla="*/ 169559 w 1212546"/>
                  <a:gd name="connsiteY4" fmla="*/ 931069 h 1442645"/>
                  <a:gd name="connsiteX5" fmla="*/ 174321 w 1212546"/>
                  <a:gd name="connsiteY5" fmla="*/ 923925 h 1442645"/>
                  <a:gd name="connsiteX6" fmla="*/ 171940 w 1212546"/>
                  <a:gd name="connsiteY6" fmla="*/ 916782 h 1442645"/>
                  <a:gd name="connsiteX7" fmla="*/ 174321 w 1212546"/>
                  <a:gd name="connsiteY7" fmla="*/ 907257 h 1442645"/>
                  <a:gd name="connsiteX8" fmla="*/ 176703 w 1212546"/>
                  <a:gd name="connsiteY8" fmla="*/ 892969 h 1442645"/>
                  <a:gd name="connsiteX9" fmla="*/ 190990 w 1212546"/>
                  <a:gd name="connsiteY9" fmla="*/ 902494 h 1442645"/>
                  <a:gd name="connsiteX10" fmla="*/ 212421 w 1212546"/>
                  <a:gd name="connsiteY10" fmla="*/ 914400 h 1442645"/>
                  <a:gd name="connsiteX11" fmla="*/ 226709 w 1212546"/>
                  <a:gd name="connsiteY11" fmla="*/ 921544 h 1442645"/>
                  <a:gd name="connsiteX12" fmla="*/ 233853 w 1212546"/>
                  <a:gd name="connsiteY12" fmla="*/ 926307 h 1442645"/>
                  <a:gd name="connsiteX13" fmla="*/ 240996 w 1212546"/>
                  <a:gd name="connsiteY13" fmla="*/ 928688 h 1442645"/>
                  <a:gd name="connsiteX14" fmla="*/ 257665 w 1212546"/>
                  <a:gd name="connsiteY14" fmla="*/ 935832 h 1442645"/>
                  <a:gd name="connsiteX15" fmla="*/ 295765 w 1212546"/>
                  <a:gd name="connsiteY15" fmla="*/ 933450 h 1442645"/>
                  <a:gd name="connsiteX16" fmla="*/ 319578 w 1212546"/>
                  <a:gd name="connsiteY16" fmla="*/ 928688 h 1442645"/>
                  <a:gd name="connsiteX17" fmla="*/ 326721 w 1212546"/>
                  <a:gd name="connsiteY17" fmla="*/ 914400 h 1442645"/>
                  <a:gd name="connsiteX18" fmla="*/ 331484 w 1212546"/>
                  <a:gd name="connsiteY18" fmla="*/ 890588 h 1442645"/>
                  <a:gd name="connsiteX19" fmla="*/ 333865 w 1212546"/>
                  <a:gd name="connsiteY19" fmla="*/ 864394 h 1442645"/>
                  <a:gd name="connsiteX20" fmla="*/ 343390 w 1212546"/>
                  <a:gd name="connsiteY20" fmla="*/ 842963 h 1442645"/>
                  <a:gd name="connsiteX21" fmla="*/ 364821 w 1212546"/>
                  <a:gd name="connsiteY21" fmla="*/ 823913 h 1442645"/>
                  <a:gd name="connsiteX22" fmla="*/ 383871 w 1212546"/>
                  <a:gd name="connsiteY22" fmla="*/ 819150 h 1442645"/>
                  <a:gd name="connsiteX23" fmla="*/ 426734 w 1212546"/>
                  <a:gd name="connsiteY23" fmla="*/ 821532 h 1442645"/>
                  <a:gd name="connsiteX24" fmla="*/ 429115 w 1212546"/>
                  <a:gd name="connsiteY24" fmla="*/ 831057 h 1442645"/>
                  <a:gd name="connsiteX25" fmla="*/ 436259 w 1212546"/>
                  <a:gd name="connsiteY25" fmla="*/ 833438 h 1442645"/>
                  <a:gd name="connsiteX26" fmla="*/ 479121 w 1212546"/>
                  <a:gd name="connsiteY26" fmla="*/ 831057 h 1442645"/>
                  <a:gd name="connsiteX27" fmla="*/ 488646 w 1212546"/>
                  <a:gd name="connsiteY27" fmla="*/ 828675 h 1442645"/>
                  <a:gd name="connsiteX28" fmla="*/ 495790 w 1212546"/>
                  <a:gd name="connsiteY28" fmla="*/ 821532 h 1442645"/>
                  <a:gd name="connsiteX29" fmla="*/ 493409 w 1212546"/>
                  <a:gd name="connsiteY29" fmla="*/ 795338 h 1442645"/>
                  <a:gd name="connsiteX30" fmla="*/ 491028 w 1212546"/>
                  <a:gd name="connsiteY30" fmla="*/ 788194 h 1442645"/>
                  <a:gd name="connsiteX31" fmla="*/ 483884 w 1212546"/>
                  <a:gd name="connsiteY31" fmla="*/ 781050 h 1442645"/>
                  <a:gd name="connsiteX32" fmla="*/ 476740 w 1212546"/>
                  <a:gd name="connsiteY32" fmla="*/ 778669 h 1442645"/>
                  <a:gd name="connsiteX33" fmla="*/ 464834 w 1212546"/>
                  <a:gd name="connsiteY33" fmla="*/ 762000 h 1442645"/>
                  <a:gd name="connsiteX34" fmla="*/ 510078 w 1212546"/>
                  <a:gd name="connsiteY34" fmla="*/ 757238 h 1442645"/>
                  <a:gd name="connsiteX35" fmla="*/ 517221 w 1212546"/>
                  <a:gd name="connsiteY35" fmla="*/ 752475 h 1442645"/>
                  <a:gd name="connsiteX36" fmla="*/ 533890 w 1212546"/>
                  <a:gd name="connsiteY36" fmla="*/ 747713 h 1442645"/>
                  <a:gd name="connsiteX37" fmla="*/ 541034 w 1212546"/>
                  <a:gd name="connsiteY37" fmla="*/ 745332 h 1442645"/>
                  <a:gd name="connsiteX38" fmla="*/ 548178 w 1212546"/>
                  <a:gd name="connsiteY38" fmla="*/ 769144 h 1442645"/>
                  <a:gd name="connsiteX39" fmla="*/ 555321 w 1212546"/>
                  <a:gd name="connsiteY39" fmla="*/ 771525 h 1442645"/>
                  <a:gd name="connsiteX40" fmla="*/ 560084 w 1212546"/>
                  <a:gd name="connsiteY40" fmla="*/ 781050 h 1442645"/>
                  <a:gd name="connsiteX41" fmla="*/ 567228 w 1212546"/>
                  <a:gd name="connsiteY41" fmla="*/ 783432 h 1442645"/>
                  <a:gd name="connsiteX42" fmla="*/ 576753 w 1212546"/>
                  <a:gd name="connsiteY42" fmla="*/ 792957 h 1442645"/>
                  <a:gd name="connsiteX43" fmla="*/ 586278 w 1212546"/>
                  <a:gd name="connsiteY43" fmla="*/ 807244 h 1442645"/>
                  <a:gd name="connsiteX44" fmla="*/ 593421 w 1212546"/>
                  <a:gd name="connsiteY44" fmla="*/ 821532 h 1442645"/>
                  <a:gd name="connsiteX45" fmla="*/ 600565 w 1212546"/>
                  <a:gd name="connsiteY45" fmla="*/ 826294 h 1442645"/>
                  <a:gd name="connsiteX46" fmla="*/ 605328 w 1212546"/>
                  <a:gd name="connsiteY46" fmla="*/ 833438 h 1442645"/>
                  <a:gd name="connsiteX47" fmla="*/ 626759 w 1212546"/>
                  <a:gd name="connsiteY47" fmla="*/ 845344 h 1442645"/>
                  <a:gd name="connsiteX48" fmla="*/ 672003 w 1212546"/>
                  <a:gd name="connsiteY48" fmla="*/ 847725 h 1442645"/>
                  <a:gd name="connsiteX49" fmla="*/ 676765 w 1212546"/>
                  <a:gd name="connsiteY49" fmla="*/ 859632 h 1442645"/>
                  <a:gd name="connsiteX50" fmla="*/ 667240 w 1212546"/>
                  <a:gd name="connsiteY50" fmla="*/ 866775 h 1442645"/>
                  <a:gd name="connsiteX51" fmla="*/ 652953 w 1212546"/>
                  <a:gd name="connsiteY51" fmla="*/ 871538 h 1442645"/>
                  <a:gd name="connsiteX52" fmla="*/ 650571 w 1212546"/>
                  <a:gd name="connsiteY52" fmla="*/ 885825 h 1442645"/>
                  <a:gd name="connsiteX53" fmla="*/ 655334 w 1212546"/>
                  <a:gd name="connsiteY53" fmla="*/ 892969 h 1442645"/>
                  <a:gd name="connsiteX54" fmla="*/ 669621 w 1212546"/>
                  <a:gd name="connsiteY54" fmla="*/ 897732 h 1442645"/>
                  <a:gd name="connsiteX55" fmla="*/ 695815 w 1212546"/>
                  <a:gd name="connsiteY55" fmla="*/ 909638 h 1442645"/>
                  <a:gd name="connsiteX56" fmla="*/ 712484 w 1212546"/>
                  <a:gd name="connsiteY56" fmla="*/ 931069 h 1442645"/>
                  <a:gd name="connsiteX57" fmla="*/ 717246 w 1212546"/>
                  <a:gd name="connsiteY57" fmla="*/ 938213 h 1442645"/>
                  <a:gd name="connsiteX58" fmla="*/ 719628 w 1212546"/>
                  <a:gd name="connsiteY58" fmla="*/ 950119 h 1442645"/>
                  <a:gd name="connsiteX59" fmla="*/ 733915 w 1212546"/>
                  <a:gd name="connsiteY59" fmla="*/ 959644 h 1442645"/>
                  <a:gd name="connsiteX60" fmla="*/ 748203 w 1212546"/>
                  <a:gd name="connsiteY60" fmla="*/ 981075 h 1442645"/>
                  <a:gd name="connsiteX61" fmla="*/ 752965 w 1212546"/>
                  <a:gd name="connsiteY61" fmla="*/ 988219 h 1442645"/>
                  <a:gd name="connsiteX62" fmla="*/ 757728 w 1212546"/>
                  <a:gd name="connsiteY62" fmla="*/ 1002507 h 1442645"/>
                  <a:gd name="connsiteX63" fmla="*/ 762490 w 1212546"/>
                  <a:gd name="connsiteY63" fmla="*/ 1016794 h 1442645"/>
                  <a:gd name="connsiteX64" fmla="*/ 764871 w 1212546"/>
                  <a:gd name="connsiteY64" fmla="*/ 1023938 h 1442645"/>
                  <a:gd name="connsiteX65" fmla="*/ 769634 w 1212546"/>
                  <a:gd name="connsiteY65" fmla="*/ 1057275 h 1442645"/>
                  <a:gd name="connsiteX66" fmla="*/ 772015 w 1212546"/>
                  <a:gd name="connsiteY66" fmla="*/ 1069182 h 1442645"/>
                  <a:gd name="connsiteX67" fmla="*/ 793446 w 1212546"/>
                  <a:gd name="connsiteY67" fmla="*/ 1081088 h 1442645"/>
                  <a:gd name="connsiteX68" fmla="*/ 800590 w 1212546"/>
                  <a:gd name="connsiteY68" fmla="*/ 1085850 h 1442645"/>
                  <a:gd name="connsiteX69" fmla="*/ 814878 w 1212546"/>
                  <a:gd name="connsiteY69" fmla="*/ 1090613 h 1442645"/>
                  <a:gd name="connsiteX70" fmla="*/ 822021 w 1212546"/>
                  <a:gd name="connsiteY70" fmla="*/ 1095375 h 1442645"/>
                  <a:gd name="connsiteX71" fmla="*/ 814878 w 1212546"/>
                  <a:gd name="connsiteY71" fmla="*/ 1097757 h 1442645"/>
                  <a:gd name="connsiteX72" fmla="*/ 795828 w 1212546"/>
                  <a:gd name="connsiteY72" fmla="*/ 1102519 h 1442645"/>
                  <a:gd name="connsiteX73" fmla="*/ 788684 w 1212546"/>
                  <a:gd name="connsiteY73" fmla="*/ 1107282 h 1442645"/>
                  <a:gd name="connsiteX74" fmla="*/ 779159 w 1212546"/>
                  <a:gd name="connsiteY74" fmla="*/ 1126332 h 1442645"/>
                  <a:gd name="connsiteX75" fmla="*/ 772015 w 1212546"/>
                  <a:gd name="connsiteY75" fmla="*/ 1131094 h 1442645"/>
                  <a:gd name="connsiteX76" fmla="*/ 769634 w 1212546"/>
                  <a:gd name="connsiteY76" fmla="*/ 1138238 h 1442645"/>
                  <a:gd name="connsiteX77" fmla="*/ 767253 w 1212546"/>
                  <a:gd name="connsiteY77" fmla="*/ 1154907 h 1442645"/>
                  <a:gd name="connsiteX78" fmla="*/ 774396 w 1212546"/>
                  <a:gd name="connsiteY78" fmla="*/ 1157288 h 1442645"/>
                  <a:gd name="connsiteX79" fmla="*/ 810115 w 1212546"/>
                  <a:gd name="connsiteY79" fmla="*/ 1159669 h 1442645"/>
                  <a:gd name="connsiteX80" fmla="*/ 817259 w 1212546"/>
                  <a:gd name="connsiteY80" fmla="*/ 1169194 h 1442645"/>
                  <a:gd name="connsiteX81" fmla="*/ 822021 w 1212546"/>
                  <a:gd name="connsiteY81" fmla="*/ 1178719 h 1442645"/>
                  <a:gd name="connsiteX82" fmla="*/ 829165 w 1212546"/>
                  <a:gd name="connsiteY82" fmla="*/ 1183482 h 1442645"/>
                  <a:gd name="connsiteX83" fmla="*/ 836309 w 1212546"/>
                  <a:gd name="connsiteY83" fmla="*/ 1207294 h 1442645"/>
                  <a:gd name="connsiteX84" fmla="*/ 838690 w 1212546"/>
                  <a:gd name="connsiteY84" fmla="*/ 1214438 h 1442645"/>
                  <a:gd name="connsiteX85" fmla="*/ 852978 w 1212546"/>
                  <a:gd name="connsiteY85" fmla="*/ 1219200 h 1442645"/>
                  <a:gd name="connsiteX86" fmla="*/ 838690 w 1212546"/>
                  <a:gd name="connsiteY86" fmla="*/ 1233488 h 1442645"/>
                  <a:gd name="connsiteX87" fmla="*/ 831546 w 1212546"/>
                  <a:gd name="connsiteY87" fmla="*/ 1240632 h 1442645"/>
                  <a:gd name="connsiteX88" fmla="*/ 822021 w 1212546"/>
                  <a:gd name="connsiteY88" fmla="*/ 1247775 h 1442645"/>
                  <a:gd name="connsiteX89" fmla="*/ 824403 w 1212546"/>
                  <a:gd name="connsiteY89" fmla="*/ 1304925 h 1442645"/>
                  <a:gd name="connsiteX90" fmla="*/ 831546 w 1212546"/>
                  <a:gd name="connsiteY90" fmla="*/ 1312069 h 1442645"/>
                  <a:gd name="connsiteX91" fmla="*/ 845834 w 1212546"/>
                  <a:gd name="connsiteY91" fmla="*/ 1314450 h 1442645"/>
                  <a:gd name="connsiteX92" fmla="*/ 864884 w 1212546"/>
                  <a:gd name="connsiteY92" fmla="*/ 1321594 h 1442645"/>
                  <a:gd name="connsiteX93" fmla="*/ 881553 w 1212546"/>
                  <a:gd name="connsiteY93" fmla="*/ 1331119 h 1442645"/>
                  <a:gd name="connsiteX94" fmla="*/ 883934 w 1212546"/>
                  <a:gd name="connsiteY94" fmla="*/ 1340644 h 1442645"/>
                  <a:gd name="connsiteX95" fmla="*/ 886315 w 1212546"/>
                  <a:gd name="connsiteY95" fmla="*/ 1347788 h 1442645"/>
                  <a:gd name="connsiteX96" fmla="*/ 879171 w 1212546"/>
                  <a:gd name="connsiteY96" fmla="*/ 1369219 h 1442645"/>
                  <a:gd name="connsiteX97" fmla="*/ 872028 w 1212546"/>
                  <a:gd name="connsiteY97" fmla="*/ 1371600 h 1442645"/>
                  <a:gd name="connsiteX98" fmla="*/ 864884 w 1212546"/>
                  <a:gd name="connsiteY98" fmla="*/ 1378744 h 1442645"/>
                  <a:gd name="connsiteX99" fmla="*/ 862503 w 1212546"/>
                  <a:gd name="connsiteY99" fmla="*/ 1390650 h 1442645"/>
                  <a:gd name="connsiteX100" fmla="*/ 860121 w 1212546"/>
                  <a:gd name="connsiteY100" fmla="*/ 1400175 h 1442645"/>
                  <a:gd name="connsiteX101" fmla="*/ 855359 w 1212546"/>
                  <a:gd name="connsiteY101" fmla="*/ 1421607 h 1442645"/>
                  <a:gd name="connsiteX102" fmla="*/ 857740 w 1212546"/>
                  <a:gd name="connsiteY102" fmla="*/ 1433513 h 1442645"/>
                  <a:gd name="connsiteX103" fmla="*/ 864884 w 1212546"/>
                  <a:gd name="connsiteY103" fmla="*/ 1435894 h 1442645"/>
                  <a:gd name="connsiteX104" fmla="*/ 905365 w 1212546"/>
                  <a:gd name="connsiteY104" fmla="*/ 1433513 h 1442645"/>
                  <a:gd name="connsiteX105" fmla="*/ 991090 w 1212546"/>
                  <a:gd name="connsiteY105" fmla="*/ 1438275 h 1442645"/>
                  <a:gd name="connsiteX106" fmla="*/ 1029190 w 1212546"/>
                  <a:gd name="connsiteY106" fmla="*/ 1438275 h 1442645"/>
                  <a:gd name="connsiteX107" fmla="*/ 1043478 w 1212546"/>
                  <a:gd name="connsiteY107" fmla="*/ 1426369 h 1442645"/>
                  <a:gd name="connsiteX108" fmla="*/ 1057765 w 1212546"/>
                  <a:gd name="connsiteY108" fmla="*/ 1421607 h 1442645"/>
                  <a:gd name="connsiteX109" fmla="*/ 1083959 w 1212546"/>
                  <a:gd name="connsiteY109" fmla="*/ 1423988 h 1442645"/>
                  <a:gd name="connsiteX110" fmla="*/ 1091103 w 1212546"/>
                  <a:gd name="connsiteY110" fmla="*/ 1431132 h 1442645"/>
                  <a:gd name="connsiteX111" fmla="*/ 1105390 w 1212546"/>
                  <a:gd name="connsiteY111" fmla="*/ 1435894 h 1442645"/>
                  <a:gd name="connsiteX112" fmla="*/ 1133965 w 1212546"/>
                  <a:gd name="connsiteY112" fmla="*/ 1431132 h 1442645"/>
                  <a:gd name="connsiteX113" fmla="*/ 1138728 w 1212546"/>
                  <a:gd name="connsiteY113" fmla="*/ 1416844 h 1442645"/>
                  <a:gd name="connsiteX114" fmla="*/ 1157778 w 1212546"/>
                  <a:gd name="connsiteY114" fmla="*/ 1404938 h 1442645"/>
                  <a:gd name="connsiteX115" fmla="*/ 1169684 w 1212546"/>
                  <a:gd name="connsiteY115" fmla="*/ 1388269 h 1442645"/>
                  <a:gd name="connsiteX116" fmla="*/ 1198259 w 1212546"/>
                  <a:gd name="connsiteY116" fmla="*/ 1381125 h 1442645"/>
                  <a:gd name="connsiteX117" fmla="*/ 1207784 w 1212546"/>
                  <a:gd name="connsiteY117" fmla="*/ 1373982 h 1442645"/>
                  <a:gd name="connsiteX118" fmla="*/ 1212546 w 1212546"/>
                  <a:gd name="connsiteY118" fmla="*/ 1359694 h 1442645"/>
                  <a:gd name="connsiteX119" fmla="*/ 1210165 w 1212546"/>
                  <a:gd name="connsiteY119" fmla="*/ 1343025 h 1442645"/>
                  <a:gd name="connsiteX120" fmla="*/ 1205403 w 1212546"/>
                  <a:gd name="connsiteY120" fmla="*/ 1312069 h 1442645"/>
                  <a:gd name="connsiteX121" fmla="*/ 1200640 w 1212546"/>
                  <a:gd name="connsiteY121" fmla="*/ 1304925 h 1442645"/>
                  <a:gd name="connsiteX122" fmla="*/ 1198259 w 1212546"/>
                  <a:gd name="connsiteY122" fmla="*/ 1297782 h 1442645"/>
                  <a:gd name="connsiteX123" fmla="*/ 1195878 w 1212546"/>
                  <a:gd name="connsiteY123" fmla="*/ 1285875 h 1442645"/>
                  <a:gd name="connsiteX124" fmla="*/ 1188734 w 1212546"/>
                  <a:gd name="connsiteY124" fmla="*/ 1283494 h 1442645"/>
                  <a:gd name="connsiteX125" fmla="*/ 1164921 w 1212546"/>
                  <a:gd name="connsiteY125" fmla="*/ 1293019 h 1442645"/>
                  <a:gd name="connsiteX126" fmla="*/ 1162540 w 1212546"/>
                  <a:gd name="connsiteY126" fmla="*/ 1302544 h 1442645"/>
                  <a:gd name="connsiteX127" fmla="*/ 1150634 w 1212546"/>
                  <a:gd name="connsiteY127" fmla="*/ 1297782 h 1442645"/>
                  <a:gd name="connsiteX128" fmla="*/ 1145871 w 1212546"/>
                  <a:gd name="connsiteY128" fmla="*/ 1283494 h 1442645"/>
                  <a:gd name="connsiteX129" fmla="*/ 1136346 w 1212546"/>
                  <a:gd name="connsiteY129" fmla="*/ 1269207 h 1442645"/>
                  <a:gd name="connsiteX130" fmla="*/ 1131584 w 1212546"/>
                  <a:gd name="connsiteY130" fmla="*/ 1262063 h 1442645"/>
                  <a:gd name="connsiteX131" fmla="*/ 1124440 w 1212546"/>
                  <a:gd name="connsiteY131" fmla="*/ 1259682 h 1442645"/>
                  <a:gd name="connsiteX132" fmla="*/ 1112534 w 1212546"/>
                  <a:gd name="connsiteY132" fmla="*/ 1257300 h 1442645"/>
                  <a:gd name="connsiteX133" fmla="*/ 1074434 w 1212546"/>
                  <a:gd name="connsiteY133" fmla="*/ 1252538 h 1442645"/>
                  <a:gd name="connsiteX134" fmla="*/ 1057765 w 1212546"/>
                  <a:gd name="connsiteY134" fmla="*/ 1247775 h 1442645"/>
                  <a:gd name="connsiteX135" fmla="*/ 1043478 w 1212546"/>
                  <a:gd name="connsiteY135" fmla="*/ 1243013 h 1442645"/>
                  <a:gd name="connsiteX136" fmla="*/ 1031571 w 1212546"/>
                  <a:gd name="connsiteY136" fmla="*/ 1240632 h 1442645"/>
                  <a:gd name="connsiteX137" fmla="*/ 1017284 w 1212546"/>
                  <a:gd name="connsiteY137" fmla="*/ 1235869 h 1442645"/>
                  <a:gd name="connsiteX138" fmla="*/ 998234 w 1212546"/>
                  <a:gd name="connsiteY138" fmla="*/ 1228725 h 1442645"/>
                  <a:gd name="connsiteX139" fmla="*/ 1002996 w 1212546"/>
                  <a:gd name="connsiteY139" fmla="*/ 1216819 h 1442645"/>
                  <a:gd name="connsiteX140" fmla="*/ 1014903 w 1212546"/>
                  <a:gd name="connsiteY140" fmla="*/ 1200150 h 1442645"/>
                  <a:gd name="connsiteX141" fmla="*/ 1017284 w 1212546"/>
                  <a:gd name="connsiteY141" fmla="*/ 1193007 h 1442645"/>
                  <a:gd name="connsiteX142" fmla="*/ 1010140 w 1212546"/>
                  <a:gd name="connsiteY142" fmla="*/ 1159669 h 1442645"/>
                  <a:gd name="connsiteX143" fmla="*/ 1007759 w 1212546"/>
                  <a:gd name="connsiteY143" fmla="*/ 1150144 h 1442645"/>
                  <a:gd name="connsiteX144" fmla="*/ 1002996 w 1212546"/>
                  <a:gd name="connsiteY144" fmla="*/ 1135857 h 1442645"/>
                  <a:gd name="connsiteX145" fmla="*/ 1000615 w 1212546"/>
                  <a:gd name="connsiteY145" fmla="*/ 1107282 h 1442645"/>
                  <a:gd name="connsiteX146" fmla="*/ 995853 w 1212546"/>
                  <a:gd name="connsiteY146" fmla="*/ 1083469 h 1442645"/>
                  <a:gd name="connsiteX147" fmla="*/ 986328 w 1212546"/>
                  <a:gd name="connsiteY147" fmla="*/ 1069182 h 1442645"/>
                  <a:gd name="connsiteX148" fmla="*/ 983946 w 1212546"/>
                  <a:gd name="connsiteY148" fmla="*/ 1062038 h 1442645"/>
                  <a:gd name="connsiteX149" fmla="*/ 969659 w 1212546"/>
                  <a:gd name="connsiteY149" fmla="*/ 1047750 h 1442645"/>
                  <a:gd name="connsiteX150" fmla="*/ 967278 w 1212546"/>
                  <a:gd name="connsiteY150" fmla="*/ 1040607 h 1442645"/>
                  <a:gd name="connsiteX151" fmla="*/ 960134 w 1212546"/>
                  <a:gd name="connsiteY151" fmla="*/ 1038225 h 1442645"/>
                  <a:gd name="connsiteX152" fmla="*/ 957753 w 1212546"/>
                  <a:gd name="connsiteY152" fmla="*/ 1023938 h 1442645"/>
                  <a:gd name="connsiteX153" fmla="*/ 955371 w 1212546"/>
                  <a:gd name="connsiteY153" fmla="*/ 1002507 h 1442645"/>
                  <a:gd name="connsiteX154" fmla="*/ 952990 w 1212546"/>
                  <a:gd name="connsiteY154" fmla="*/ 995363 h 1442645"/>
                  <a:gd name="connsiteX155" fmla="*/ 943465 w 1212546"/>
                  <a:gd name="connsiteY155" fmla="*/ 992982 h 1442645"/>
                  <a:gd name="connsiteX156" fmla="*/ 936321 w 1212546"/>
                  <a:gd name="connsiteY156" fmla="*/ 990600 h 1442645"/>
                  <a:gd name="connsiteX157" fmla="*/ 924415 w 1212546"/>
                  <a:gd name="connsiteY157" fmla="*/ 971550 h 1442645"/>
                  <a:gd name="connsiteX158" fmla="*/ 912509 w 1212546"/>
                  <a:gd name="connsiteY158" fmla="*/ 959644 h 1442645"/>
                  <a:gd name="connsiteX159" fmla="*/ 907746 w 1212546"/>
                  <a:gd name="connsiteY159" fmla="*/ 952500 h 1442645"/>
                  <a:gd name="connsiteX160" fmla="*/ 907746 w 1212546"/>
                  <a:gd name="connsiteY160" fmla="*/ 885825 h 1442645"/>
                  <a:gd name="connsiteX161" fmla="*/ 910128 w 1212546"/>
                  <a:gd name="connsiteY161" fmla="*/ 862013 h 1442645"/>
                  <a:gd name="connsiteX162" fmla="*/ 914890 w 1212546"/>
                  <a:gd name="connsiteY162" fmla="*/ 847725 h 1442645"/>
                  <a:gd name="connsiteX163" fmla="*/ 929178 w 1212546"/>
                  <a:gd name="connsiteY163" fmla="*/ 840582 h 1442645"/>
                  <a:gd name="connsiteX164" fmla="*/ 936321 w 1212546"/>
                  <a:gd name="connsiteY164" fmla="*/ 838200 h 1442645"/>
                  <a:gd name="connsiteX165" fmla="*/ 950609 w 1212546"/>
                  <a:gd name="connsiteY165" fmla="*/ 828675 h 1442645"/>
                  <a:gd name="connsiteX166" fmla="*/ 952990 w 1212546"/>
                  <a:gd name="connsiteY166" fmla="*/ 754857 h 1442645"/>
                  <a:gd name="connsiteX167" fmla="*/ 950609 w 1212546"/>
                  <a:gd name="connsiteY167" fmla="*/ 747713 h 1442645"/>
                  <a:gd name="connsiteX168" fmla="*/ 945846 w 1212546"/>
                  <a:gd name="connsiteY168" fmla="*/ 740569 h 1442645"/>
                  <a:gd name="connsiteX169" fmla="*/ 924415 w 1212546"/>
                  <a:gd name="connsiteY169" fmla="*/ 731044 h 1442645"/>
                  <a:gd name="connsiteX170" fmla="*/ 917271 w 1212546"/>
                  <a:gd name="connsiteY170" fmla="*/ 728663 h 1442645"/>
                  <a:gd name="connsiteX171" fmla="*/ 910128 w 1212546"/>
                  <a:gd name="connsiteY171" fmla="*/ 723900 h 1442645"/>
                  <a:gd name="connsiteX172" fmla="*/ 895840 w 1212546"/>
                  <a:gd name="connsiteY172" fmla="*/ 716757 h 1442645"/>
                  <a:gd name="connsiteX173" fmla="*/ 883934 w 1212546"/>
                  <a:gd name="connsiteY173" fmla="*/ 695325 h 1442645"/>
                  <a:gd name="connsiteX174" fmla="*/ 886315 w 1212546"/>
                  <a:gd name="connsiteY174" fmla="*/ 683419 h 1442645"/>
                  <a:gd name="connsiteX175" fmla="*/ 905365 w 1212546"/>
                  <a:gd name="connsiteY175" fmla="*/ 678657 h 1442645"/>
                  <a:gd name="connsiteX176" fmla="*/ 912509 w 1212546"/>
                  <a:gd name="connsiteY176" fmla="*/ 673894 h 1442645"/>
                  <a:gd name="connsiteX177" fmla="*/ 919653 w 1212546"/>
                  <a:gd name="connsiteY177" fmla="*/ 671513 h 1442645"/>
                  <a:gd name="connsiteX178" fmla="*/ 933940 w 1212546"/>
                  <a:gd name="connsiteY178" fmla="*/ 661988 h 1442645"/>
                  <a:gd name="connsiteX179" fmla="*/ 941084 w 1212546"/>
                  <a:gd name="connsiteY179" fmla="*/ 657225 h 1442645"/>
                  <a:gd name="connsiteX180" fmla="*/ 957753 w 1212546"/>
                  <a:gd name="connsiteY180" fmla="*/ 650082 h 1442645"/>
                  <a:gd name="connsiteX181" fmla="*/ 964896 w 1212546"/>
                  <a:gd name="connsiteY181" fmla="*/ 645319 h 1442645"/>
                  <a:gd name="connsiteX182" fmla="*/ 991090 w 1212546"/>
                  <a:gd name="connsiteY182" fmla="*/ 640557 h 1442645"/>
                  <a:gd name="connsiteX183" fmla="*/ 1005378 w 1212546"/>
                  <a:gd name="connsiteY183" fmla="*/ 633413 h 1442645"/>
                  <a:gd name="connsiteX184" fmla="*/ 1012521 w 1212546"/>
                  <a:gd name="connsiteY184" fmla="*/ 628650 h 1442645"/>
                  <a:gd name="connsiteX185" fmla="*/ 1019665 w 1212546"/>
                  <a:gd name="connsiteY185" fmla="*/ 626269 h 1442645"/>
                  <a:gd name="connsiteX186" fmla="*/ 1038715 w 1212546"/>
                  <a:gd name="connsiteY186" fmla="*/ 619125 h 1442645"/>
                  <a:gd name="connsiteX187" fmla="*/ 1043478 w 1212546"/>
                  <a:gd name="connsiteY187" fmla="*/ 611982 h 1442645"/>
                  <a:gd name="connsiteX188" fmla="*/ 1050621 w 1212546"/>
                  <a:gd name="connsiteY188" fmla="*/ 609600 h 1442645"/>
                  <a:gd name="connsiteX189" fmla="*/ 1057765 w 1212546"/>
                  <a:gd name="connsiteY189" fmla="*/ 604838 h 1442645"/>
                  <a:gd name="connsiteX190" fmla="*/ 1069671 w 1212546"/>
                  <a:gd name="connsiteY190" fmla="*/ 600075 h 1442645"/>
                  <a:gd name="connsiteX191" fmla="*/ 1083959 w 1212546"/>
                  <a:gd name="connsiteY191" fmla="*/ 592932 h 1442645"/>
                  <a:gd name="connsiteX192" fmla="*/ 1093484 w 1212546"/>
                  <a:gd name="connsiteY192" fmla="*/ 576263 h 1442645"/>
                  <a:gd name="connsiteX193" fmla="*/ 1103009 w 1212546"/>
                  <a:gd name="connsiteY193" fmla="*/ 559594 h 1442645"/>
                  <a:gd name="connsiteX194" fmla="*/ 1107771 w 1212546"/>
                  <a:gd name="connsiteY194" fmla="*/ 545307 h 1442645"/>
                  <a:gd name="connsiteX195" fmla="*/ 1117296 w 1212546"/>
                  <a:gd name="connsiteY195" fmla="*/ 531019 h 1442645"/>
                  <a:gd name="connsiteX196" fmla="*/ 1119678 w 1212546"/>
                  <a:gd name="connsiteY196" fmla="*/ 523875 h 1442645"/>
                  <a:gd name="connsiteX197" fmla="*/ 1126821 w 1212546"/>
                  <a:gd name="connsiteY197" fmla="*/ 521494 h 1442645"/>
                  <a:gd name="connsiteX198" fmla="*/ 1131584 w 1212546"/>
                  <a:gd name="connsiteY198" fmla="*/ 514350 h 1442645"/>
                  <a:gd name="connsiteX199" fmla="*/ 1131584 w 1212546"/>
                  <a:gd name="connsiteY199" fmla="*/ 478632 h 1442645"/>
                  <a:gd name="connsiteX200" fmla="*/ 1124440 w 1212546"/>
                  <a:gd name="connsiteY200" fmla="*/ 471488 h 1442645"/>
                  <a:gd name="connsiteX201" fmla="*/ 1126821 w 1212546"/>
                  <a:gd name="connsiteY201" fmla="*/ 464344 h 1442645"/>
                  <a:gd name="connsiteX202" fmla="*/ 1136346 w 1212546"/>
                  <a:gd name="connsiteY202" fmla="*/ 461963 h 1442645"/>
                  <a:gd name="connsiteX203" fmla="*/ 1143490 w 1212546"/>
                  <a:gd name="connsiteY203" fmla="*/ 459582 h 1442645"/>
                  <a:gd name="connsiteX204" fmla="*/ 1138728 w 1212546"/>
                  <a:gd name="connsiteY204" fmla="*/ 445294 h 1442645"/>
                  <a:gd name="connsiteX205" fmla="*/ 1124440 w 1212546"/>
                  <a:gd name="connsiteY205" fmla="*/ 440532 h 1442645"/>
                  <a:gd name="connsiteX206" fmla="*/ 1110153 w 1212546"/>
                  <a:gd name="connsiteY206" fmla="*/ 431007 h 1442645"/>
                  <a:gd name="connsiteX207" fmla="*/ 1103009 w 1212546"/>
                  <a:gd name="connsiteY207" fmla="*/ 426244 h 1442645"/>
                  <a:gd name="connsiteX208" fmla="*/ 1105390 w 1212546"/>
                  <a:gd name="connsiteY208" fmla="*/ 361950 h 1442645"/>
                  <a:gd name="connsiteX209" fmla="*/ 1107771 w 1212546"/>
                  <a:gd name="connsiteY209" fmla="*/ 350044 h 1442645"/>
                  <a:gd name="connsiteX210" fmla="*/ 1114915 w 1212546"/>
                  <a:gd name="connsiteY210" fmla="*/ 345282 h 1442645"/>
                  <a:gd name="connsiteX211" fmla="*/ 1119678 w 1212546"/>
                  <a:gd name="connsiteY211" fmla="*/ 338138 h 1442645"/>
                  <a:gd name="connsiteX212" fmla="*/ 1112534 w 1212546"/>
                  <a:gd name="connsiteY212" fmla="*/ 300038 h 1442645"/>
                  <a:gd name="connsiteX213" fmla="*/ 1098246 w 1212546"/>
                  <a:gd name="connsiteY213" fmla="*/ 278607 h 1442645"/>
                  <a:gd name="connsiteX214" fmla="*/ 1093484 w 1212546"/>
                  <a:gd name="connsiteY214" fmla="*/ 271463 h 1442645"/>
                  <a:gd name="connsiteX215" fmla="*/ 1088721 w 1212546"/>
                  <a:gd name="connsiteY215" fmla="*/ 257175 h 1442645"/>
                  <a:gd name="connsiteX216" fmla="*/ 1083959 w 1212546"/>
                  <a:gd name="connsiteY216" fmla="*/ 226219 h 1442645"/>
                  <a:gd name="connsiteX217" fmla="*/ 1079196 w 1212546"/>
                  <a:gd name="connsiteY217" fmla="*/ 207169 h 1442645"/>
                  <a:gd name="connsiteX218" fmla="*/ 1074434 w 1212546"/>
                  <a:gd name="connsiteY218" fmla="*/ 200025 h 1442645"/>
                  <a:gd name="connsiteX219" fmla="*/ 1067290 w 1212546"/>
                  <a:gd name="connsiteY219" fmla="*/ 185738 h 1442645"/>
                  <a:gd name="connsiteX220" fmla="*/ 1060146 w 1212546"/>
                  <a:gd name="connsiteY220" fmla="*/ 166688 h 1442645"/>
                  <a:gd name="connsiteX221" fmla="*/ 1057765 w 1212546"/>
                  <a:gd name="connsiteY221" fmla="*/ 159544 h 1442645"/>
                  <a:gd name="connsiteX222" fmla="*/ 1045859 w 1212546"/>
                  <a:gd name="connsiteY222" fmla="*/ 145257 h 1442645"/>
                  <a:gd name="connsiteX223" fmla="*/ 1031571 w 1212546"/>
                  <a:gd name="connsiteY223" fmla="*/ 140494 h 1442645"/>
                  <a:gd name="connsiteX224" fmla="*/ 1024428 w 1212546"/>
                  <a:gd name="connsiteY224" fmla="*/ 138113 h 1442645"/>
                  <a:gd name="connsiteX225" fmla="*/ 1012521 w 1212546"/>
                  <a:gd name="connsiteY225" fmla="*/ 123825 h 1442645"/>
                  <a:gd name="connsiteX226" fmla="*/ 1010140 w 1212546"/>
                  <a:gd name="connsiteY226" fmla="*/ 116682 h 1442645"/>
                  <a:gd name="connsiteX227" fmla="*/ 995853 w 1212546"/>
                  <a:gd name="connsiteY227" fmla="*/ 107157 h 1442645"/>
                  <a:gd name="connsiteX228" fmla="*/ 986328 w 1212546"/>
                  <a:gd name="connsiteY228" fmla="*/ 92869 h 1442645"/>
                  <a:gd name="connsiteX229" fmla="*/ 981565 w 1212546"/>
                  <a:gd name="connsiteY229" fmla="*/ 76200 h 1442645"/>
                  <a:gd name="connsiteX230" fmla="*/ 979184 w 1212546"/>
                  <a:gd name="connsiteY230" fmla="*/ 47625 h 1442645"/>
                  <a:gd name="connsiteX231" fmla="*/ 969659 w 1212546"/>
                  <a:gd name="connsiteY231" fmla="*/ 30957 h 1442645"/>
                  <a:gd name="connsiteX232" fmla="*/ 948228 w 1212546"/>
                  <a:gd name="connsiteY232" fmla="*/ 14288 h 1442645"/>
                  <a:gd name="connsiteX233" fmla="*/ 938703 w 1212546"/>
                  <a:gd name="connsiteY233" fmla="*/ 11907 h 1442645"/>
                  <a:gd name="connsiteX234" fmla="*/ 922034 w 1212546"/>
                  <a:gd name="connsiteY234" fmla="*/ 16669 h 1442645"/>
                  <a:gd name="connsiteX235" fmla="*/ 910128 w 1212546"/>
                  <a:gd name="connsiteY235" fmla="*/ 26194 h 1442645"/>
                  <a:gd name="connsiteX236" fmla="*/ 902984 w 1212546"/>
                  <a:gd name="connsiteY236" fmla="*/ 30957 h 1442645"/>
                  <a:gd name="connsiteX237" fmla="*/ 881553 w 1212546"/>
                  <a:gd name="connsiteY237" fmla="*/ 42863 h 1442645"/>
                  <a:gd name="connsiteX238" fmla="*/ 874409 w 1212546"/>
                  <a:gd name="connsiteY238" fmla="*/ 50007 h 1442645"/>
                  <a:gd name="connsiteX239" fmla="*/ 862503 w 1212546"/>
                  <a:gd name="connsiteY239" fmla="*/ 54769 h 1442645"/>
                  <a:gd name="connsiteX240" fmla="*/ 848215 w 1212546"/>
                  <a:gd name="connsiteY240" fmla="*/ 59532 h 1442645"/>
                  <a:gd name="connsiteX241" fmla="*/ 841071 w 1212546"/>
                  <a:gd name="connsiteY241" fmla="*/ 61913 h 1442645"/>
                  <a:gd name="connsiteX242" fmla="*/ 829165 w 1212546"/>
                  <a:gd name="connsiteY242" fmla="*/ 64294 h 1442645"/>
                  <a:gd name="connsiteX243" fmla="*/ 822021 w 1212546"/>
                  <a:gd name="connsiteY243" fmla="*/ 66675 h 1442645"/>
                  <a:gd name="connsiteX244" fmla="*/ 812496 w 1212546"/>
                  <a:gd name="connsiteY244" fmla="*/ 69057 h 1442645"/>
                  <a:gd name="connsiteX245" fmla="*/ 791065 w 1212546"/>
                  <a:gd name="connsiteY245" fmla="*/ 66675 h 1442645"/>
                  <a:gd name="connsiteX246" fmla="*/ 776778 w 1212546"/>
                  <a:gd name="connsiteY246" fmla="*/ 54769 h 1442645"/>
                  <a:gd name="connsiteX247" fmla="*/ 769634 w 1212546"/>
                  <a:gd name="connsiteY247" fmla="*/ 45244 h 1442645"/>
                  <a:gd name="connsiteX248" fmla="*/ 760109 w 1212546"/>
                  <a:gd name="connsiteY248" fmla="*/ 30957 h 1442645"/>
                  <a:gd name="connsiteX249" fmla="*/ 752965 w 1212546"/>
                  <a:gd name="connsiteY249" fmla="*/ 23813 h 1442645"/>
                  <a:gd name="connsiteX250" fmla="*/ 743440 w 1212546"/>
                  <a:gd name="connsiteY250" fmla="*/ 9525 h 1442645"/>
                  <a:gd name="connsiteX251" fmla="*/ 738678 w 1212546"/>
                  <a:gd name="connsiteY251" fmla="*/ 2382 h 1442645"/>
                  <a:gd name="connsiteX252" fmla="*/ 731534 w 1212546"/>
                  <a:gd name="connsiteY252" fmla="*/ 0 h 1442645"/>
                  <a:gd name="connsiteX253" fmla="*/ 714865 w 1212546"/>
                  <a:gd name="connsiteY253" fmla="*/ 2382 h 1442645"/>
                  <a:gd name="connsiteX254" fmla="*/ 707721 w 1212546"/>
                  <a:gd name="connsiteY254" fmla="*/ 4763 h 1442645"/>
                  <a:gd name="connsiteX255" fmla="*/ 702959 w 1212546"/>
                  <a:gd name="connsiteY255" fmla="*/ 19050 h 1442645"/>
                  <a:gd name="connsiteX256" fmla="*/ 700578 w 1212546"/>
                  <a:gd name="connsiteY256" fmla="*/ 26194 h 1442645"/>
                  <a:gd name="connsiteX257" fmla="*/ 693434 w 1212546"/>
                  <a:gd name="connsiteY257" fmla="*/ 40482 h 1442645"/>
                  <a:gd name="connsiteX258" fmla="*/ 679146 w 1212546"/>
                  <a:gd name="connsiteY258" fmla="*/ 47625 h 1442645"/>
                  <a:gd name="connsiteX259" fmla="*/ 672003 w 1212546"/>
                  <a:gd name="connsiteY259" fmla="*/ 54769 h 1442645"/>
                  <a:gd name="connsiteX260" fmla="*/ 664859 w 1212546"/>
                  <a:gd name="connsiteY260" fmla="*/ 133350 h 1442645"/>
                  <a:gd name="connsiteX261" fmla="*/ 662478 w 1212546"/>
                  <a:gd name="connsiteY261" fmla="*/ 142875 h 1442645"/>
                  <a:gd name="connsiteX262" fmla="*/ 657715 w 1212546"/>
                  <a:gd name="connsiteY262" fmla="*/ 171450 h 1442645"/>
                  <a:gd name="connsiteX263" fmla="*/ 664859 w 1212546"/>
                  <a:gd name="connsiteY263" fmla="*/ 176213 h 1442645"/>
                  <a:gd name="connsiteX264" fmla="*/ 664859 w 1212546"/>
                  <a:gd name="connsiteY264" fmla="*/ 202407 h 1442645"/>
                  <a:gd name="connsiteX265" fmla="*/ 655334 w 1212546"/>
                  <a:gd name="connsiteY265" fmla="*/ 209550 h 1442645"/>
                  <a:gd name="connsiteX266" fmla="*/ 636284 w 1212546"/>
                  <a:gd name="connsiteY266" fmla="*/ 216694 h 1442645"/>
                  <a:gd name="connsiteX267" fmla="*/ 626759 w 1212546"/>
                  <a:gd name="connsiteY267" fmla="*/ 223838 h 1442645"/>
                  <a:gd name="connsiteX268" fmla="*/ 614853 w 1212546"/>
                  <a:gd name="connsiteY268" fmla="*/ 226219 h 1442645"/>
                  <a:gd name="connsiteX269" fmla="*/ 586278 w 1212546"/>
                  <a:gd name="connsiteY269" fmla="*/ 230982 h 1442645"/>
                  <a:gd name="connsiteX270" fmla="*/ 574371 w 1212546"/>
                  <a:gd name="connsiteY270" fmla="*/ 235744 h 1442645"/>
                  <a:gd name="connsiteX271" fmla="*/ 541034 w 1212546"/>
                  <a:gd name="connsiteY271" fmla="*/ 240507 h 1442645"/>
                  <a:gd name="connsiteX272" fmla="*/ 543415 w 1212546"/>
                  <a:gd name="connsiteY272" fmla="*/ 269082 h 1442645"/>
                  <a:gd name="connsiteX273" fmla="*/ 533890 w 1212546"/>
                  <a:gd name="connsiteY273" fmla="*/ 273844 h 1442645"/>
                  <a:gd name="connsiteX274" fmla="*/ 500553 w 1212546"/>
                  <a:gd name="connsiteY274" fmla="*/ 278607 h 1442645"/>
                  <a:gd name="connsiteX275" fmla="*/ 488646 w 1212546"/>
                  <a:gd name="connsiteY275" fmla="*/ 285750 h 1442645"/>
                  <a:gd name="connsiteX276" fmla="*/ 460071 w 1212546"/>
                  <a:gd name="connsiteY276" fmla="*/ 290513 h 1442645"/>
                  <a:gd name="connsiteX277" fmla="*/ 433878 w 1212546"/>
                  <a:gd name="connsiteY277" fmla="*/ 295275 h 1442645"/>
                  <a:gd name="connsiteX278" fmla="*/ 414828 w 1212546"/>
                  <a:gd name="connsiteY278" fmla="*/ 300038 h 1442645"/>
                  <a:gd name="connsiteX279" fmla="*/ 407684 w 1212546"/>
                  <a:gd name="connsiteY279" fmla="*/ 316707 h 1442645"/>
                  <a:gd name="connsiteX280" fmla="*/ 402921 w 1212546"/>
                  <a:gd name="connsiteY280" fmla="*/ 323850 h 1442645"/>
                  <a:gd name="connsiteX281" fmla="*/ 398159 w 1212546"/>
                  <a:gd name="connsiteY281" fmla="*/ 333375 h 1442645"/>
                  <a:gd name="connsiteX282" fmla="*/ 393396 w 1212546"/>
                  <a:gd name="connsiteY282" fmla="*/ 347663 h 1442645"/>
                  <a:gd name="connsiteX283" fmla="*/ 391015 w 1212546"/>
                  <a:gd name="connsiteY283" fmla="*/ 357188 h 1442645"/>
                  <a:gd name="connsiteX284" fmla="*/ 371965 w 1212546"/>
                  <a:gd name="connsiteY284" fmla="*/ 364332 h 1442645"/>
                  <a:gd name="connsiteX285" fmla="*/ 348153 w 1212546"/>
                  <a:gd name="connsiteY285" fmla="*/ 378619 h 1442645"/>
                  <a:gd name="connsiteX286" fmla="*/ 314815 w 1212546"/>
                  <a:gd name="connsiteY286" fmla="*/ 388144 h 1442645"/>
                  <a:gd name="connsiteX287" fmla="*/ 305290 w 1212546"/>
                  <a:gd name="connsiteY287" fmla="*/ 392907 h 1442645"/>
                  <a:gd name="connsiteX288" fmla="*/ 267190 w 1212546"/>
                  <a:gd name="connsiteY288" fmla="*/ 392907 h 1442645"/>
                  <a:gd name="connsiteX289" fmla="*/ 252903 w 1212546"/>
                  <a:gd name="connsiteY289" fmla="*/ 385763 h 1442645"/>
                  <a:gd name="connsiteX290" fmla="*/ 245759 w 1212546"/>
                  <a:gd name="connsiteY290" fmla="*/ 383382 h 1442645"/>
                  <a:gd name="connsiteX291" fmla="*/ 229090 w 1212546"/>
                  <a:gd name="connsiteY291" fmla="*/ 385763 h 1442645"/>
                  <a:gd name="connsiteX292" fmla="*/ 202896 w 1212546"/>
                  <a:gd name="connsiteY292" fmla="*/ 402432 h 1442645"/>
                  <a:gd name="connsiteX293" fmla="*/ 164796 w 1212546"/>
                  <a:gd name="connsiteY293" fmla="*/ 400050 h 1442645"/>
                  <a:gd name="connsiteX294" fmla="*/ 157653 w 1212546"/>
                  <a:gd name="connsiteY294" fmla="*/ 397669 h 1442645"/>
                  <a:gd name="connsiteX295" fmla="*/ 138603 w 1212546"/>
                  <a:gd name="connsiteY295" fmla="*/ 400050 h 1442645"/>
                  <a:gd name="connsiteX296" fmla="*/ 121934 w 1212546"/>
                  <a:gd name="connsiteY296" fmla="*/ 409575 h 1442645"/>
                  <a:gd name="connsiteX297" fmla="*/ 100503 w 1212546"/>
                  <a:gd name="connsiteY297" fmla="*/ 426244 h 1442645"/>
                  <a:gd name="connsiteX298" fmla="*/ 74309 w 1212546"/>
                  <a:gd name="connsiteY298" fmla="*/ 433388 h 1442645"/>
                  <a:gd name="connsiteX299" fmla="*/ 55259 w 1212546"/>
                  <a:gd name="connsiteY299" fmla="*/ 440532 h 1442645"/>
                  <a:gd name="connsiteX300" fmla="*/ 48115 w 1212546"/>
                  <a:gd name="connsiteY300" fmla="*/ 447675 h 1442645"/>
                  <a:gd name="connsiteX301" fmla="*/ 40971 w 1212546"/>
                  <a:gd name="connsiteY301" fmla="*/ 450057 h 1442645"/>
                  <a:gd name="connsiteX302" fmla="*/ 31446 w 1212546"/>
                  <a:gd name="connsiteY302" fmla="*/ 454819 h 1442645"/>
                  <a:gd name="connsiteX303" fmla="*/ 24303 w 1212546"/>
                  <a:gd name="connsiteY303" fmla="*/ 464344 h 1442645"/>
                  <a:gd name="connsiteX304" fmla="*/ 19540 w 1212546"/>
                  <a:gd name="connsiteY304" fmla="*/ 481013 h 1442645"/>
                  <a:gd name="connsiteX305" fmla="*/ 14778 w 1212546"/>
                  <a:gd name="connsiteY305" fmla="*/ 495300 h 1442645"/>
                  <a:gd name="connsiteX306" fmla="*/ 12396 w 1212546"/>
                  <a:gd name="connsiteY306" fmla="*/ 502444 h 1442645"/>
                  <a:gd name="connsiteX307" fmla="*/ 10015 w 1212546"/>
                  <a:gd name="connsiteY307" fmla="*/ 509588 h 1442645"/>
                  <a:gd name="connsiteX308" fmla="*/ 10015 w 1212546"/>
                  <a:gd name="connsiteY308" fmla="*/ 552450 h 1442645"/>
                  <a:gd name="connsiteX309" fmla="*/ 24303 w 1212546"/>
                  <a:gd name="connsiteY309" fmla="*/ 547688 h 1442645"/>
                  <a:gd name="connsiteX310" fmla="*/ 36209 w 1212546"/>
                  <a:gd name="connsiteY310" fmla="*/ 545307 h 1442645"/>
                  <a:gd name="connsiteX311" fmla="*/ 40971 w 1212546"/>
                  <a:gd name="connsiteY311" fmla="*/ 552450 h 1442645"/>
                  <a:gd name="connsiteX312" fmla="*/ 36209 w 1212546"/>
                  <a:gd name="connsiteY312" fmla="*/ 561975 h 1442645"/>
                  <a:gd name="connsiteX313" fmla="*/ 31446 w 1212546"/>
                  <a:gd name="connsiteY313" fmla="*/ 578644 h 1442645"/>
                  <a:gd name="connsiteX314" fmla="*/ 29065 w 1212546"/>
                  <a:gd name="connsiteY314" fmla="*/ 585788 h 1442645"/>
                  <a:gd name="connsiteX315" fmla="*/ 19540 w 1212546"/>
                  <a:gd name="connsiteY315" fmla="*/ 600075 h 1442645"/>
                  <a:gd name="connsiteX316" fmla="*/ 17159 w 1212546"/>
                  <a:gd name="connsiteY316" fmla="*/ 628650 h 1442645"/>
                  <a:gd name="connsiteX317" fmla="*/ 12396 w 1212546"/>
                  <a:gd name="connsiteY317" fmla="*/ 635794 h 1442645"/>
                  <a:gd name="connsiteX318" fmla="*/ 10015 w 1212546"/>
                  <a:gd name="connsiteY318" fmla="*/ 645319 h 1442645"/>
                  <a:gd name="connsiteX319" fmla="*/ 7634 w 1212546"/>
                  <a:gd name="connsiteY319" fmla="*/ 652463 h 1442645"/>
                  <a:gd name="connsiteX320" fmla="*/ 5253 w 1212546"/>
                  <a:gd name="connsiteY320" fmla="*/ 666750 h 1442645"/>
                  <a:gd name="connsiteX321" fmla="*/ 490 w 1212546"/>
                  <a:gd name="connsiteY321" fmla="*/ 681038 h 1442645"/>
                  <a:gd name="connsiteX322" fmla="*/ 2871 w 1212546"/>
                  <a:gd name="connsiteY322" fmla="*/ 721519 h 1442645"/>
                  <a:gd name="connsiteX323" fmla="*/ 17159 w 1212546"/>
                  <a:gd name="connsiteY323" fmla="*/ 742950 h 1442645"/>
                  <a:gd name="connsiteX324" fmla="*/ 21921 w 1212546"/>
                  <a:gd name="connsiteY324" fmla="*/ 750094 h 1442645"/>
                  <a:gd name="connsiteX325" fmla="*/ 24303 w 1212546"/>
                  <a:gd name="connsiteY325" fmla="*/ 769144 h 1442645"/>
                  <a:gd name="connsiteX326" fmla="*/ 26684 w 1212546"/>
                  <a:gd name="connsiteY326" fmla="*/ 800100 h 1442645"/>
                  <a:gd name="connsiteX327" fmla="*/ 31446 w 1212546"/>
                  <a:gd name="connsiteY327" fmla="*/ 816769 h 1442645"/>
                  <a:gd name="connsiteX328" fmla="*/ 36209 w 1212546"/>
                  <a:gd name="connsiteY328" fmla="*/ 838200 h 1442645"/>
                  <a:gd name="connsiteX329" fmla="*/ 38590 w 1212546"/>
                  <a:gd name="connsiteY329" fmla="*/ 871538 h 1442645"/>
                  <a:gd name="connsiteX330" fmla="*/ 26684 w 1212546"/>
                  <a:gd name="connsiteY330" fmla="*/ 928688 h 1442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  <a:cxn ang="0">
                    <a:pos x="connsiteX245" y="connsiteY245"/>
                  </a:cxn>
                  <a:cxn ang="0">
                    <a:pos x="connsiteX246" y="connsiteY246"/>
                  </a:cxn>
                  <a:cxn ang="0">
                    <a:pos x="connsiteX247" y="connsiteY247"/>
                  </a:cxn>
                  <a:cxn ang="0">
                    <a:pos x="connsiteX248" y="connsiteY248"/>
                  </a:cxn>
                  <a:cxn ang="0">
                    <a:pos x="connsiteX249" y="connsiteY249"/>
                  </a:cxn>
                  <a:cxn ang="0">
                    <a:pos x="connsiteX250" y="connsiteY250"/>
                  </a:cxn>
                  <a:cxn ang="0">
                    <a:pos x="connsiteX251" y="connsiteY251"/>
                  </a:cxn>
                  <a:cxn ang="0">
                    <a:pos x="connsiteX252" y="connsiteY252"/>
                  </a:cxn>
                  <a:cxn ang="0">
                    <a:pos x="connsiteX253" y="connsiteY253"/>
                  </a:cxn>
                  <a:cxn ang="0">
                    <a:pos x="connsiteX254" y="connsiteY254"/>
                  </a:cxn>
                  <a:cxn ang="0">
                    <a:pos x="connsiteX255" y="connsiteY255"/>
                  </a:cxn>
                  <a:cxn ang="0">
                    <a:pos x="connsiteX256" y="connsiteY256"/>
                  </a:cxn>
                  <a:cxn ang="0">
                    <a:pos x="connsiteX257" y="connsiteY257"/>
                  </a:cxn>
                  <a:cxn ang="0">
                    <a:pos x="connsiteX258" y="connsiteY258"/>
                  </a:cxn>
                  <a:cxn ang="0">
                    <a:pos x="connsiteX259" y="connsiteY259"/>
                  </a:cxn>
                  <a:cxn ang="0">
                    <a:pos x="connsiteX260" y="connsiteY260"/>
                  </a:cxn>
                  <a:cxn ang="0">
                    <a:pos x="connsiteX261" y="connsiteY261"/>
                  </a:cxn>
                  <a:cxn ang="0">
                    <a:pos x="connsiteX262" y="connsiteY262"/>
                  </a:cxn>
                  <a:cxn ang="0">
                    <a:pos x="connsiteX263" y="connsiteY263"/>
                  </a:cxn>
                  <a:cxn ang="0">
                    <a:pos x="connsiteX264" y="connsiteY264"/>
                  </a:cxn>
                  <a:cxn ang="0">
                    <a:pos x="connsiteX265" y="connsiteY265"/>
                  </a:cxn>
                  <a:cxn ang="0">
                    <a:pos x="connsiteX266" y="connsiteY266"/>
                  </a:cxn>
                  <a:cxn ang="0">
                    <a:pos x="connsiteX267" y="connsiteY267"/>
                  </a:cxn>
                  <a:cxn ang="0">
                    <a:pos x="connsiteX268" y="connsiteY268"/>
                  </a:cxn>
                  <a:cxn ang="0">
                    <a:pos x="connsiteX269" y="connsiteY269"/>
                  </a:cxn>
                  <a:cxn ang="0">
                    <a:pos x="connsiteX270" y="connsiteY270"/>
                  </a:cxn>
                  <a:cxn ang="0">
                    <a:pos x="connsiteX271" y="connsiteY271"/>
                  </a:cxn>
                  <a:cxn ang="0">
                    <a:pos x="connsiteX272" y="connsiteY272"/>
                  </a:cxn>
                  <a:cxn ang="0">
                    <a:pos x="connsiteX273" y="connsiteY273"/>
                  </a:cxn>
                  <a:cxn ang="0">
                    <a:pos x="connsiteX274" y="connsiteY274"/>
                  </a:cxn>
                  <a:cxn ang="0">
                    <a:pos x="connsiteX275" y="connsiteY275"/>
                  </a:cxn>
                  <a:cxn ang="0">
                    <a:pos x="connsiteX276" y="connsiteY276"/>
                  </a:cxn>
                  <a:cxn ang="0">
                    <a:pos x="connsiteX277" y="connsiteY277"/>
                  </a:cxn>
                  <a:cxn ang="0">
                    <a:pos x="connsiteX278" y="connsiteY278"/>
                  </a:cxn>
                  <a:cxn ang="0">
                    <a:pos x="connsiteX279" y="connsiteY279"/>
                  </a:cxn>
                  <a:cxn ang="0">
                    <a:pos x="connsiteX280" y="connsiteY280"/>
                  </a:cxn>
                  <a:cxn ang="0">
                    <a:pos x="connsiteX281" y="connsiteY281"/>
                  </a:cxn>
                  <a:cxn ang="0">
                    <a:pos x="connsiteX282" y="connsiteY282"/>
                  </a:cxn>
                  <a:cxn ang="0">
                    <a:pos x="connsiteX283" y="connsiteY283"/>
                  </a:cxn>
                  <a:cxn ang="0">
                    <a:pos x="connsiteX284" y="connsiteY284"/>
                  </a:cxn>
                  <a:cxn ang="0">
                    <a:pos x="connsiteX285" y="connsiteY285"/>
                  </a:cxn>
                  <a:cxn ang="0">
                    <a:pos x="connsiteX286" y="connsiteY286"/>
                  </a:cxn>
                  <a:cxn ang="0">
                    <a:pos x="connsiteX287" y="connsiteY287"/>
                  </a:cxn>
                  <a:cxn ang="0">
                    <a:pos x="connsiteX288" y="connsiteY288"/>
                  </a:cxn>
                  <a:cxn ang="0">
                    <a:pos x="connsiteX289" y="connsiteY289"/>
                  </a:cxn>
                  <a:cxn ang="0">
                    <a:pos x="connsiteX290" y="connsiteY290"/>
                  </a:cxn>
                  <a:cxn ang="0">
                    <a:pos x="connsiteX291" y="connsiteY291"/>
                  </a:cxn>
                  <a:cxn ang="0">
                    <a:pos x="connsiteX292" y="connsiteY292"/>
                  </a:cxn>
                  <a:cxn ang="0">
                    <a:pos x="connsiteX293" y="connsiteY293"/>
                  </a:cxn>
                  <a:cxn ang="0">
                    <a:pos x="connsiteX294" y="connsiteY294"/>
                  </a:cxn>
                  <a:cxn ang="0">
                    <a:pos x="connsiteX295" y="connsiteY295"/>
                  </a:cxn>
                  <a:cxn ang="0">
                    <a:pos x="connsiteX296" y="connsiteY296"/>
                  </a:cxn>
                  <a:cxn ang="0">
                    <a:pos x="connsiteX297" y="connsiteY297"/>
                  </a:cxn>
                  <a:cxn ang="0">
                    <a:pos x="connsiteX298" y="connsiteY298"/>
                  </a:cxn>
                  <a:cxn ang="0">
                    <a:pos x="connsiteX299" y="connsiteY299"/>
                  </a:cxn>
                  <a:cxn ang="0">
                    <a:pos x="connsiteX300" y="connsiteY300"/>
                  </a:cxn>
                  <a:cxn ang="0">
                    <a:pos x="connsiteX301" y="connsiteY301"/>
                  </a:cxn>
                  <a:cxn ang="0">
                    <a:pos x="connsiteX302" y="connsiteY302"/>
                  </a:cxn>
                  <a:cxn ang="0">
                    <a:pos x="connsiteX303" y="connsiteY303"/>
                  </a:cxn>
                  <a:cxn ang="0">
                    <a:pos x="connsiteX304" y="connsiteY304"/>
                  </a:cxn>
                  <a:cxn ang="0">
                    <a:pos x="connsiteX305" y="connsiteY305"/>
                  </a:cxn>
                  <a:cxn ang="0">
                    <a:pos x="connsiteX306" y="connsiteY306"/>
                  </a:cxn>
                  <a:cxn ang="0">
                    <a:pos x="connsiteX307" y="connsiteY307"/>
                  </a:cxn>
                  <a:cxn ang="0">
                    <a:pos x="connsiteX308" y="connsiteY308"/>
                  </a:cxn>
                  <a:cxn ang="0">
                    <a:pos x="connsiteX309" y="connsiteY309"/>
                  </a:cxn>
                  <a:cxn ang="0">
                    <a:pos x="connsiteX310" y="connsiteY310"/>
                  </a:cxn>
                  <a:cxn ang="0">
                    <a:pos x="connsiteX311" y="connsiteY311"/>
                  </a:cxn>
                  <a:cxn ang="0">
                    <a:pos x="connsiteX312" y="connsiteY312"/>
                  </a:cxn>
                  <a:cxn ang="0">
                    <a:pos x="connsiteX313" y="connsiteY313"/>
                  </a:cxn>
                  <a:cxn ang="0">
                    <a:pos x="connsiteX314" y="connsiteY314"/>
                  </a:cxn>
                  <a:cxn ang="0">
                    <a:pos x="connsiteX315" y="connsiteY315"/>
                  </a:cxn>
                  <a:cxn ang="0">
                    <a:pos x="connsiteX316" y="connsiteY316"/>
                  </a:cxn>
                  <a:cxn ang="0">
                    <a:pos x="connsiteX317" y="connsiteY317"/>
                  </a:cxn>
                  <a:cxn ang="0">
                    <a:pos x="connsiteX318" y="connsiteY318"/>
                  </a:cxn>
                  <a:cxn ang="0">
                    <a:pos x="connsiteX319" y="connsiteY319"/>
                  </a:cxn>
                  <a:cxn ang="0">
                    <a:pos x="connsiteX320" y="connsiteY320"/>
                  </a:cxn>
                  <a:cxn ang="0">
                    <a:pos x="connsiteX321" y="connsiteY321"/>
                  </a:cxn>
                  <a:cxn ang="0">
                    <a:pos x="connsiteX322" y="connsiteY322"/>
                  </a:cxn>
                  <a:cxn ang="0">
                    <a:pos x="connsiteX323" y="connsiteY323"/>
                  </a:cxn>
                  <a:cxn ang="0">
                    <a:pos x="connsiteX324" y="connsiteY324"/>
                  </a:cxn>
                  <a:cxn ang="0">
                    <a:pos x="connsiteX325" y="connsiteY325"/>
                  </a:cxn>
                  <a:cxn ang="0">
                    <a:pos x="connsiteX326" y="connsiteY326"/>
                  </a:cxn>
                  <a:cxn ang="0">
                    <a:pos x="connsiteX327" y="connsiteY327"/>
                  </a:cxn>
                  <a:cxn ang="0">
                    <a:pos x="connsiteX328" y="connsiteY328"/>
                  </a:cxn>
                  <a:cxn ang="0">
                    <a:pos x="connsiteX329" y="connsiteY329"/>
                  </a:cxn>
                  <a:cxn ang="0">
                    <a:pos x="connsiteX330" y="connsiteY330"/>
                  </a:cxn>
                </a:cxnLst>
                <a:rect l="l" t="t" r="r" b="b"/>
                <a:pathLst>
                  <a:path w="1212546" h="1442645">
                    <a:moveTo>
                      <a:pt x="26684" y="928688"/>
                    </a:moveTo>
                    <a:cubicBezTo>
                      <a:pt x="37797" y="937816"/>
                      <a:pt x="79084" y="927445"/>
                      <a:pt x="105265" y="926307"/>
                    </a:cubicBezTo>
                    <a:cubicBezTo>
                      <a:pt x="134860" y="925020"/>
                      <a:pt x="127340" y="926885"/>
                      <a:pt x="143365" y="921544"/>
                    </a:cubicBezTo>
                    <a:cubicBezTo>
                      <a:pt x="151303" y="922338"/>
                      <a:pt x="159681" y="921199"/>
                      <a:pt x="167178" y="923925"/>
                    </a:cubicBezTo>
                    <a:cubicBezTo>
                      <a:pt x="169537" y="924783"/>
                      <a:pt x="167049" y="931069"/>
                      <a:pt x="169559" y="931069"/>
                    </a:cubicBezTo>
                    <a:cubicBezTo>
                      <a:pt x="172421" y="931069"/>
                      <a:pt x="172734" y="926306"/>
                      <a:pt x="174321" y="923925"/>
                    </a:cubicBezTo>
                    <a:cubicBezTo>
                      <a:pt x="173527" y="921544"/>
                      <a:pt x="171940" y="919292"/>
                      <a:pt x="171940" y="916782"/>
                    </a:cubicBezTo>
                    <a:cubicBezTo>
                      <a:pt x="171940" y="913509"/>
                      <a:pt x="173679" y="910466"/>
                      <a:pt x="174321" y="907257"/>
                    </a:cubicBezTo>
                    <a:cubicBezTo>
                      <a:pt x="175268" y="902522"/>
                      <a:pt x="175909" y="897732"/>
                      <a:pt x="176703" y="892969"/>
                    </a:cubicBezTo>
                    <a:cubicBezTo>
                      <a:pt x="190365" y="897523"/>
                      <a:pt x="177611" y="892089"/>
                      <a:pt x="190990" y="902494"/>
                    </a:cubicBezTo>
                    <a:cubicBezTo>
                      <a:pt x="203272" y="912046"/>
                      <a:pt x="201643" y="910807"/>
                      <a:pt x="212421" y="914400"/>
                    </a:cubicBezTo>
                    <a:cubicBezTo>
                      <a:pt x="232895" y="928050"/>
                      <a:pt x="206991" y="911685"/>
                      <a:pt x="226709" y="921544"/>
                    </a:cubicBezTo>
                    <a:cubicBezTo>
                      <a:pt x="229269" y="922824"/>
                      <a:pt x="231293" y="925027"/>
                      <a:pt x="233853" y="926307"/>
                    </a:cubicBezTo>
                    <a:cubicBezTo>
                      <a:pt x="236098" y="927429"/>
                      <a:pt x="238751" y="927566"/>
                      <a:pt x="240996" y="928688"/>
                    </a:cubicBezTo>
                    <a:cubicBezTo>
                      <a:pt x="257442" y="936910"/>
                      <a:pt x="237840" y="930874"/>
                      <a:pt x="257665" y="935832"/>
                    </a:cubicBezTo>
                    <a:cubicBezTo>
                      <a:pt x="270365" y="935038"/>
                      <a:pt x="283092" y="934602"/>
                      <a:pt x="295765" y="933450"/>
                    </a:cubicBezTo>
                    <a:cubicBezTo>
                      <a:pt x="304942" y="932616"/>
                      <a:pt x="311021" y="930827"/>
                      <a:pt x="319578" y="928688"/>
                    </a:cubicBezTo>
                    <a:cubicBezTo>
                      <a:pt x="323970" y="922099"/>
                      <a:pt x="324981" y="921940"/>
                      <a:pt x="326721" y="914400"/>
                    </a:cubicBezTo>
                    <a:cubicBezTo>
                      <a:pt x="328541" y="906513"/>
                      <a:pt x="331484" y="890588"/>
                      <a:pt x="331484" y="890588"/>
                    </a:cubicBezTo>
                    <a:cubicBezTo>
                      <a:pt x="332278" y="881857"/>
                      <a:pt x="332341" y="873028"/>
                      <a:pt x="333865" y="864394"/>
                    </a:cubicBezTo>
                    <a:cubicBezTo>
                      <a:pt x="335679" y="854113"/>
                      <a:pt x="338041" y="850452"/>
                      <a:pt x="343390" y="842963"/>
                    </a:cubicBezTo>
                    <a:cubicBezTo>
                      <a:pt x="349494" y="834417"/>
                      <a:pt x="353684" y="827625"/>
                      <a:pt x="364821" y="823913"/>
                    </a:cubicBezTo>
                    <a:cubicBezTo>
                      <a:pt x="375805" y="820252"/>
                      <a:pt x="369504" y="822024"/>
                      <a:pt x="383871" y="819150"/>
                    </a:cubicBezTo>
                    <a:cubicBezTo>
                      <a:pt x="398159" y="819944"/>
                      <a:pt x="412895" y="817890"/>
                      <a:pt x="426734" y="821532"/>
                    </a:cubicBezTo>
                    <a:cubicBezTo>
                      <a:pt x="429899" y="822365"/>
                      <a:pt x="427071" y="828501"/>
                      <a:pt x="429115" y="831057"/>
                    </a:cubicBezTo>
                    <a:cubicBezTo>
                      <a:pt x="430683" y="833017"/>
                      <a:pt x="433878" y="832644"/>
                      <a:pt x="436259" y="833438"/>
                    </a:cubicBezTo>
                    <a:cubicBezTo>
                      <a:pt x="450546" y="832644"/>
                      <a:pt x="464870" y="832353"/>
                      <a:pt x="479121" y="831057"/>
                    </a:cubicBezTo>
                    <a:cubicBezTo>
                      <a:pt x="482380" y="830761"/>
                      <a:pt x="485804" y="830299"/>
                      <a:pt x="488646" y="828675"/>
                    </a:cubicBezTo>
                    <a:cubicBezTo>
                      <a:pt x="491570" y="827004"/>
                      <a:pt x="493409" y="823913"/>
                      <a:pt x="495790" y="821532"/>
                    </a:cubicBezTo>
                    <a:cubicBezTo>
                      <a:pt x="494996" y="812801"/>
                      <a:pt x="494649" y="804017"/>
                      <a:pt x="493409" y="795338"/>
                    </a:cubicBezTo>
                    <a:cubicBezTo>
                      <a:pt x="493054" y="792853"/>
                      <a:pt x="492420" y="790283"/>
                      <a:pt x="491028" y="788194"/>
                    </a:cubicBezTo>
                    <a:cubicBezTo>
                      <a:pt x="489160" y="785392"/>
                      <a:pt x="486686" y="782918"/>
                      <a:pt x="483884" y="781050"/>
                    </a:cubicBezTo>
                    <a:cubicBezTo>
                      <a:pt x="481795" y="779658"/>
                      <a:pt x="479121" y="779463"/>
                      <a:pt x="476740" y="778669"/>
                    </a:cubicBezTo>
                    <a:cubicBezTo>
                      <a:pt x="471184" y="762001"/>
                      <a:pt x="476740" y="765970"/>
                      <a:pt x="464834" y="762000"/>
                    </a:cubicBezTo>
                    <a:cubicBezTo>
                      <a:pt x="488407" y="754143"/>
                      <a:pt x="447383" y="767138"/>
                      <a:pt x="510078" y="757238"/>
                    </a:cubicBezTo>
                    <a:cubicBezTo>
                      <a:pt x="512905" y="756792"/>
                      <a:pt x="514661" y="753755"/>
                      <a:pt x="517221" y="752475"/>
                    </a:cubicBezTo>
                    <a:cubicBezTo>
                      <a:pt x="521025" y="750573"/>
                      <a:pt x="530332" y="748729"/>
                      <a:pt x="533890" y="747713"/>
                    </a:cubicBezTo>
                    <a:cubicBezTo>
                      <a:pt x="536304" y="747023"/>
                      <a:pt x="538653" y="746126"/>
                      <a:pt x="541034" y="745332"/>
                    </a:cubicBezTo>
                    <a:cubicBezTo>
                      <a:pt x="541884" y="748733"/>
                      <a:pt x="546596" y="768617"/>
                      <a:pt x="548178" y="769144"/>
                    </a:cubicBezTo>
                    <a:lnTo>
                      <a:pt x="555321" y="771525"/>
                    </a:lnTo>
                    <a:cubicBezTo>
                      <a:pt x="556909" y="774700"/>
                      <a:pt x="557574" y="778540"/>
                      <a:pt x="560084" y="781050"/>
                    </a:cubicBezTo>
                    <a:cubicBezTo>
                      <a:pt x="561859" y="782825"/>
                      <a:pt x="565453" y="781657"/>
                      <a:pt x="567228" y="783432"/>
                    </a:cubicBezTo>
                    <a:cubicBezTo>
                      <a:pt x="579929" y="796133"/>
                      <a:pt x="557701" y="786604"/>
                      <a:pt x="576753" y="792957"/>
                    </a:cubicBezTo>
                    <a:cubicBezTo>
                      <a:pt x="579928" y="797719"/>
                      <a:pt x="584468" y="801814"/>
                      <a:pt x="586278" y="807244"/>
                    </a:cubicBezTo>
                    <a:cubicBezTo>
                      <a:pt x="588214" y="813053"/>
                      <a:pt x="588806" y="816917"/>
                      <a:pt x="593421" y="821532"/>
                    </a:cubicBezTo>
                    <a:cubicBezTo>
                      <a:pt x="595445" y="823556"/>
                      <a:pt x="598184" y="824707"/>
                      <a:pt x="600565" y="826294"/>
                    </a:cubicBezTo>
                    <a:cubicBezTo>
                      <a:pt x="602153" y="828675"/>
                      <a:pt x="603174" y="831553"/>
                      <a:pt x="605328" y="833438"/>
                    </a:cubicBezTo>
                    <a:cubicBezTo>
                      <a:pt x="608490" y="836205"/>
                      <a:pt x="619980" y="844728"/>
                      <a:pt x="626759" y="845344"/>
                    </a:cubicBezTo>
                    <a:cubicBezTo>
                      <a:pt x="641799" y="846711"/>
                      <a:pt x="656922" y="846931"/>
                      <a:pt x="672003" y="847725"/>
                    </a:cubicBezTo>
                    <a:cubicBezTo>
                      <a:pt x="678811" y="849995"/>
                      <a:pt x="684240" y="849168"/>
                      <a:pt x="676765" y="859632"/>
                    </a:cubicBezTo>
                    <a:cubicBezTo>
                      <a:pt x="674458" y="862861"/>
                      <a:pt x="670790" y="865000"/>
                      <a:pt x="667240" y="866775"/>
                    </a:cubicBezTo>
                    <a:cubicBezTo>
                      <a:pt x="662750" y="869020"/>
                      <a:pt x="652953" y="871538"/>
                      <a:pt x="652953" y="871538"/>
                    </a:cubicBezTo>
                    <a:cubicBezTo>
                      <a:pt x="652159" y="876300"/>
                      <a:pt x="650038" y="881026"/>
                      <a:pt x="650571" y="885825"/>
                    </a:cubicBezTo>
                    <a:cubicBezTo>
                      <a:pt x="650887" y="888670"/>
                      <a:pt x="652907" y="891452"/>
                      <a:pt x="655334" y="892969"/>
                    </a:cubicBezTo>
                    <a:cubicBezTo>
                      <a:pt x="659591" y="895630"/>
                      <a:pt x="665131" y="895487"/>
                      <a:pt x="669621" y="897732"/>
                    </a:cubicBezTo>
                    <a:cubicBezTo>
                      <a:pt x="690916" y="908380"/>
                      <a:pt x="681936" y="905012"/>
                      <a:pt x="695815" y="909638"/>
                    </a:cubicBezTo>
                    <a:cubicBezTo>
                      <a:pt x="707005" y="920828"/>
                      <a:pt x="701093" y="913982"/>
                      <a:pt x="712484" y="931069"/>
                    </a:cubicBezTo>
                    <a:lnTo>
                      <a:pt x="717246" y="938213"/>
                    </a:lnTo>
                    <a:cubicBezTo>
                      <a:pt x="718040" y="942182"/>
                      <a:pt x="717143" y="946924"/>
                      <a:pt x="719628" y="950119"/>
                    </a:cubicBezTo>
                    <a:cubicBezTo>
                      <a:pt x="723142" y="954637"/>
                      <a:pt x="733915" y="959644"/>
                      <a:pt x="733915" y="959644"/>
                    </a:cubicBezTo>
                    <a:lnTo>
                      <a:pt x="748203" y="981075"/>
                    </a:lnTo>
                    <a:cubicBezTo>
                      <a:pt x="749791" y="983456"/>
                      <a:pt x="752060" y="985504"/>
                      <a:pt x="752965" y="988219"/>
                    </a:cubicBezTo>
                    <a:lnTo>
                      <a:pt x="757728" y="1002507"/>
                    </a:lnTo>
                    <a:lnTo>
                      <a:pt x="762490" y="1016794"/>
                    </a:lnTo>
                    <a:lnTo>
                      <a:pt x="764871" y="1023938"/>
                    </a:lnTo>
                    <a:cubicBezTo>
                      <a:pt x="768536" y="1060577"/>
                      <a:pt x="764926" y="1036085"/>
                      <a:pt x="769634" y="1057275"/>
                    </a:cubicBezTo>
                    <a:cubicBezTo>
                      <a:pt x="770512" y="1061226"/>
                      <a:pt x="769530" y="1065987"/>
                      <a:pt x="772015" y="1069182"/>
                    </a:cubicBezTo>
                    <a:cubicBezTo>
                      <a:pt x="781570" y="1081467"/>
                      <a:pt x="783864" y="1076297"/>
                      <a:pt x="793446" y="1081088"/>
                    </a:cubicBezTo>
                    <a:cubicBezTo>
                      <a:pt x="796006" y="1082368"/>
                      <a:pt x="797975" y="1084688"/>
                      <a:pt x="800590" y="1085850"/>
                    </a:cubicBezTo>
                    <a:cubicBezTo>
                      <a:pt x="805178" y="1087889"/>
                      <a:pt x="814878" y="1090613"/>
                      <a:pt x="814878" y="1090613"/>
                    </a:cubicBezTo>
                    <a:cubicBezTo>
                      <a:pt x="817259" y="1092200"/>
                      <a:pt x="822021" y="1092513"/>
                      <a:pt x="822021" y="1095375"/>
                    </a:cubicBezTo>
                    <a:cubicBezTo>
                      <a:pt x="822021" y="1097885"/>
                      <a:pt x="817299" y="1097097"/>
                      <a:pt x="814878" y="1097757"/>
                    </a:cubicBezTo>
                    <a:cubicBezTo>
                      <a:pt x="808563" y="1099479"/>
                      <a:pt x="795828" y="1102519"/>
                      <a:pt x="795828" y="1102519"/>
                    </a:cubicBezTo>
                    <a:cubicBezTo>
                      <a:pt x="793447" y="1104107"/>
                      <a:pt x="790708" y="1105258"/>
                      <a:pt x="788684" y="1107282"/>
                    </a:cubicBezTo>
                    <a:cubicBezTo>
                      <a:pt x="779737" y="1116228"/>
                      <a:pt x="787691" y="1114386"/>
                      <a:pt x="779159" y="1126332"/>
                    </a:cubicBezTo>
                    <a:cubicBezTo>
                      <a:pt x="777496" y="1128661"/>
                      <a:pt x="774396" y="1129507"/>
                      <a:pt x="772015" y="1131094"/>
                    </a:cubicBezTo>
                    <a:cubicBezTo>
                      <a:pt x="771221" y="1133475"/>
                      <a:pt x="770126" y="1135777"/>
                      <a:pt x="769634" y="1138238"/>
                    </a:cubicBezTo>
                    <a:cubicBezTo>
                      <a:pt x="768533" y="1143742"/>
                      <a:pt x="765892" y="1149462"/>
                      <a:pt x="767253" y="1154907"/>
                    </a:cubicBezTo>
                    <a:cubicBezTo>
                      <a:pt x="767862" y="1157342"/>
                      <a:pt x="771902" y="1157011"/>
                      <a:pt x="774396" y="1157288"/>
                    </a:cubicBezTo>
                    <a:cubicBezTo>
                      <a:pt x="786256" y="1158606"/>
                      <a:pt x="798209" y="1158875"/>
                      <a:pt x="810115" y="1159669"/>
                    </a:cubicBezTo>
                    <a:cubicBezTo>
                      <a:pt x="812496" y="1162844"/>
                      <a:pt x="815156" y="1165828"/>
                      <a:pt x="817259" y="1169194"/>
                    </a:cubicBezTo>
                    <a:cubicBezTo>
                      <a:pt x="819140" y="1172204"/>
                      <a:pt x="819749" y="1175992"/>
                      <a:pt x="822021" y="1178719"/>
                    </a:cubicBezTo>
                    <a:cubicBezTo>
                      <a:pt x="823853" y="1180918"/>
                      <a:pt x="826784" y="1181894"/>
                      <a:pt x="829165" y="1183482"/>
                    </a:cubicBezTo>
                    <a:cubicBezTo>
                      <a:pt x="840473" y="1217403"/>
                      <a:pt x="829118" y="1182123"/>
                      <a:pt x="836309" y="1207294"/>
                    </a:cubicBezTo>
                    <a:cubicBezTo>
                      <a:pt x="836999" y="1209708"/>
                      <a:pt x="836647" y="1212979"/>
                      <a:pt x="838690" y="1214438"/>
                    </a:cubicBezTo>
                    <a:cubicBezTo>
                      <a:pt x="842775" y="1217356"/>
                      <a:pt x="852978" y="1219200"/>
                      <a:pt x="852978" y="1219200"/>
                    </a:cubicBezTo>
                    <a:lnTo>
                      <a:pt x="838690" y="1233488"/>
                    </a:lnTo>
                    <a:cubicBezTo>
                      <a:pt x="836309" y="1235869"/>
                      <a:pt x="834240" y="1238612"/>
                      <a:pt x="831546" y="1240632"/>
                    </a:cubicBezTo>
                    <a:lnTo>
                      <a:pt x="822021" y="1247775"/>
                    </a:lnTo>
                    <a:cubicBezTo>
                      <a:pt x="822815" y="1266825"/>
                      <a:pt x="821609" y="1286064"/>
                      <a:pt x="824403" y="1304925"/>
                    </a:cubicBezTo>
                    <a:cubicBezTo>
                      <a:pt x="824896" y="1308256"/>
                      <a:pt x="828469" y="1310701"/>
                      <a:pt x="831546" y="1312069"/>
                    </a:cubicBezTo>
                    <a:cubicBezTo>
                      <a:pt x="835958" y="1314030"/>
                      <a:pt x="841071" y="1313656"/>
                      <a:pt x="845834" y="1314450"/>
                    </a:cubicBezTo>
                    <a:cubicBezTo>
                      <a:pt x="872353" y="1327711"/>
                      <a:pt x="838946" y="1311867"/>
                      <a:pt x="864884" y="1321594"/>
                    </a:cubicBezTo>
                    <a:cubicBezTo>
                      <a:pt x="871786" y="1324182"/>
                      <a:pt x="875634" y="1327173"/>
                      <a:pt x="881553" y="1331119"/>
                    </a:cubicBezTo>
                    <a:cubicBezTo>
                      <a:pt x="882347" y="1334294"/>
                      <a:pt x="883035" y="1337497"/>
                      <a:pt x="883934" y="1340644"/>
                    </a:cubicBezTo>
                    <a:cubicBezTo>
                      <a:pt x="884624" y="1343058"/>
                      <a:pt x="886315" y="1345278"/>
                      <a:pt x="886315" y="1347788"/>
                    </a:cubicBezTo>
                    <a:cubicBezTo>
                      <a:pt x="886315" y="1353832"/>
                      <a:pt x="884922" y="1364618"/>
                      <a:pt x="879171" y="1369219"/>
                    </a:cubicBezTo>
                    <a:cubicBezTo>
                      <a:pt x="877211" y="1370787"/>
                      <a:pt x="874409" y="1370806"/>
                      <a:pt x="872028" y="1371600"/>
                    </a:cubicBezTo>
                    <a:cubicBezTo>
                      <a:pt x="869647" y="1373981"/>
                      <a:pt x="866390" y="1375732"/>
                      <a:pt x="864884" y="1378744"/>
                    </a:cubicBezTo>
                    <a:cubicBezTo>
                      <a:pt x="863074" y="1382364"/>
                      <a:pt x="863381" y="1386699"/>
                      <a:pt x="862503" y="1390650"/>
                    </a:cubicBezTo>
                    <a:cubicBezTo>
                      <a:pt x="861793" y="1393845"/>
                      <a:pt x="860763" y="1396966"/>
                      <a:pt x="860121" y="1400175"/>
                    </a:cubicBezTo>
                    <a:cubicBezTo>
                      <a:pt x="855928" y="1421137"/>
                      <a:pt x="859994" y="1407700"/>
                      <a:pt x="855359" y="1421607"/>
                    </a:cubicBezTo>
                    <a:cubicBezTo>
                      <a:pt x="856153" y="1425576"/>
                      <a:pt x="855495" y="1430146"/>
                      <a:pt x="857740" y="1433513"/>
                    </a:cubicBezTo>
                    <a:cubicBezTo>
                      <a:pt x="859132" y="1435602"/>
                      <a:pt x="862374" y="1435894"/>
                      <a:pt x="864884" y="1435894"/>
                    </a:cubicBezTo>
                    <a:cubicBezTo>
                      <a:pt x="878401" y="1435894"/>
                      <a:pt x="891871" y="1434307"/>
                      <a:pt x="905365" y="1433513"/>
                    </a:cubicBezTo>
                    <a:lnTo>
                      <a:pt x="991090" y="1438275"/>
                    </a:lnTo>
                    <a:cubicBezTo>
                      <a:pt x="1024488" y="1440605"/>
                      <a:pt x="989869" y="1442645"/>
                      <a:pt x="1029190" y="1438275"/>
                    </a:cubicBezTo>
                    <a:cubicBezTo>
                      <a:pt x="1033675" y="1433791"/>
                      <a:pt x="1037512" y="1429020"/>
                      <a:pt x="1043478" y="1426369"/>
                    </a:cubicBezTo>
                    <a:cubicBezTo>
                      <a:pt x="1048065" y="1424330"/>
                      <a:pt x="1057765" y="1421607"/>
                      <a:pt x="1057765" y="1421607"/>
                    </a:cubicBezTo>
                    <a:cubicBezTo>
                      <a:pt x="1066496" y="1422401"/>
                      <a:pt x="1075529" y="1421579"/>
                      <a:pt x="1083959" y="1423988"/>
                    </a:cubicBezTo>
                    <a:cubicBezTo>
                      <a:pt x="1087197" y="1424913"/>
                      <a:pt x="1088159" y="1429497"/>
                      <a:pt x="1091103" y="1431132"/>
                    </a:cubicBezTo>
                    <a:cubicBezTo>
                      <a:pt x="1095491" y="1433570"/>
                      <a:pt x="1105390" y="1435894"/>
                      <a:pt x="1105390" y="1435894"/>
                    </a:cubicBezTo>
                    <a:cubicBezTo>
                      <a:pt x="1114915" y="1434307"/>
                      <a:pt x="1125581" y="1435923"/>
                      <a:pt x="1133965" y="1431132"/>
                    </a:cubicBezTo>
                    <a:cubicBezTo>
                      <a:pt x="1138324" y="1428641"/>
                      <a:pt x="1135178" y="1420394"/>
                      <a:pt x="1138728" y="1416844"/>
                    </a:cubicBezTo>
                    <a:cubicBezTo>
                      <a:pt x="1148893" y="1406677"/>
                      <a:pt x="1142744" y="1410950"/>
                      <a:pt x="1157778" y="1404938"/>
                    </a:cubicBezTo>
                    <a:cubicBezTo>
                      <a:pt x="1160915" y="1398662"/>
                      <a:pt x="1163000" y="1391982"/>
                      <a:pt x="1169684" y="1388269"/>
                    </a:cubicBezTo>
                    <a:cubicBezTo>
                      <a:pt x="1177768" y="1383778"/>
                      <a:pt x="1189392" y="1382603"/>
                      <a:pt x="1198259" y="1381125"/>
                    </a:cubicBezTo>
                    <a:cubicBezTo>
                      <a:pt x="1201434" y="1378744"/>
                      <a:pt x="1205583" y="1377284"/>
                      <a:pt x="1207784" y="1373982"/>
                    </a:cubicBezTo>
                    <a:cubicBezTo>
                      <a:pt x="1210569" y="1369805"/>
                      <a:pt x="1212546" y="1359694"/>
                      <a:pt x="1212546" y="1359694"/>
                    </a:cubicBezTo>
                    <a:cubicBezTo>
                      <a:pt x="1211752" y="1354138"/>
                      <a:pt x="1210861" y="1348594"/>
                      <a:pt x="1210165" y="1343025"/>
                    </a:cubicBezTo>
                    <a:cubicBezTo>
                      <a:pt x="1209603" y="1338529"/>
                      <a:pt x="1208534" y="1319375"/>
                      <a:pt x="1205403" y="1312069"/>
                    </a:cubicBezTo>
                    <a:cubicBezTo>
                      <a:pt x="1204276" y="1309438"/>
                      <a:pt x="1202228" y="1307306"/>
                      <a:pt x="1200640" y="1304925"/>
                    </a:cubicBezTo>
                    <a:cubicBezTo>
                      <a:pt x="1199846" y="1302544"/>
                      <a:pt x="1198868" y="1300217"/>
                      <a:pt x="1198259" y="1297782"/>
                    </a:cubicBezTo>
                    <a:cubicBezTo>
                      <a:pt x="1197277" y="1293855"/>
                      <a:pt x="1198123" y="1289243"/>
                      <a:pt x="1195878" y="1285875"/>
                    </a:cubicBezTo>
                    <a:cubicBezTo>
                      <a:pt x="1194486" y="1283786"/>
                      <a:pt x="1191115" y="1284288"/>
                      <a:pt x="1188734" y="1283494"/>
                    </a:cubicBezTo>
                    <a:cubicBezTo>
                      <a:pt x="1177374" y="1285117"/>
                      <a:pt x="1170848" y="1282647"/>
                      <a:pt x="1164921" y="1293019"/>
                    </a:cubicBezTo>
                    <a:cubicBezTo>
                      <a:pt x="1163297" y="1295861"/>
                      <a:pt x="1163334" y="1299369"/>
                      <a:pt x="1162540" y="1302544"/>
                    </a:cubicBezTo>
                    <a:cubicBezTo>
                      <a:pt x="1158571" y="1300957"/>
                      <a:pt x="1153449" y="1300999"/>
                      <a:pt x="1150634" y="1297782"/>
                    </a:cubicBezTo>
                    <a:cubicBezTo>
                      <a:pt x="1147328" y="1294004"/>
                      <a:pt x="1148656" y="1287671"/>
                      <a:pt x="1145871" y="1283494"/>
                    </a:cubicBezTo>
                    <a:lnTo>
                      <a:pt x="1136346" y="1269207"/>
                    </a:lnTo>
                    <a:cubicBezTo>
                      <a:pt x="1134759" y="1266826"/>
                      <a:pt x="1134299" y="1262968"/>
                      <a:pt x="1131584" y="1262063"/>
                    </a:cubicBezTo>
                    <a:cubicBezTo>
                      <a:pt x="1129203" y="1261269"/>
                      <a:pt x="1126875" y="1260291"/>
                      <a:pt x="1124440" y="1259682"/>
                    </a:cubicBezTo>
                    <a:cubicBezTo>
                      <a:pt x="1120514" y="1258700"/>
                      <a:pt x="1116516" y="1258024"/>
                      <a:pt x="1112534" y="1257300"/>
                    </a:cubicBezTo>
                    <a:cubicBezTo>
                      <a:pt x="1094490" y="1254019"/>
                      <a:pt x="1096256" y="1254720"/>
                      <a:pt x="1074434" y="1252538"/>
                    </a:cubicBezTo>
                    <a:cubicBezTo>
                      <a:pt x="1050416" y="1244533"/>
                      <a:pt x="1087677" y="1256749"/>
                      <a:pt x="1057765" y="1247775"/>
                    </a:cubicBezTo>
                    <a:cubicBezTo>
                      <a:pt x="1052957" y="1246332"/>
                      <a:pt x="1048400" y="1243997"/>
                      <a:pt x="1043478" y="1243013"/>
                    </a:cubicBezTo>
                    <a:cubicBezTo>
                      <a:pt x="1039509" y="1242219"/>
                      <a:pt x="1035476" y="1241697"/>
                      <a:pt x="1031571" y="1240632"/>
                    </a:cubicBezTo>
                    <a:cubicBezTo>
                      <a:pt x="1026728" y="1239311"/>
                      <a:pt x="1022046" y="1237457"/>
                      <a:pt x="1017284" y="1235869"/>
                    </a:cubicBezTo>
                    <a:cubicBezTo>
                      <a:pt x="1006074" y="1232132"/>
                      <a:pt x="1012488" y="1234427"/>
                      <a:pt x="998234" y="1228725"/>
                    </a:cubicBezTo>
                    <a:cubicBezTo>
                      <a:pt x="992789" y="1212391"/>
                      <a:pt x="996226" y="1230359"/>
                      <a:pt x="1002996" y="1216819"/>
                    </a:cubicBezTo>
                    <a:cubicBezTo>
                      <a:pt x="1012588" y="1197635"/>
                      <a:pt x="996172" y="1204834"/>
                      <a:pt x="1014903" y="1200150"/>
                    </a:cubicBezTo>
                    <a:cubicBezTo>
                      <a:pt x="1015697" y="1197769"/>
                      <a:pt x="1017284" y="1195517"/>
                      <a:pt x="1017284" y="1193007"/>
                    </a:cubicBezTo>
                    <a:cubicBezTo>
                      <a:pt x="1017284" y="1169633"/>
                      <a:pt x="1015876" y="1176877"/>
                      <a:pt x="1010140" y="1159669"/>
                    </a:cubicBezTo>
                    <a:cubicBezTo>
                      <a:pt x="1009105" y="1156564"/>
                      <a:pt x="1008699" y="1153279"/>
                      <a:pt x="1007759" y="1150144"/>
                    </a:cubicBezTo>
                    <a:cubicBezTo>
                      <a:pt x="1006316" y="1145336"/>
                      <a:pt x="1002996" y="1135857"/>
                      <a:pt x="1002996" y="1135857"/>
                    </a:cubicBezTo>
                    <a:cubicBezTo>
                      <a:pt x="1002202" y="1126332"/>
                      <a:pt x="1001615" y="1116788"/>
                      <a:pt x="1000615" y="1107282"/>
                    </a:cubicBezTo>
                    <a:cubicBezTo>
                      <a:pt x="1000216" y="1103489"/>
                      <a:pt x="998964" y="1089068"/>
                      <a:pt x="995853" y="1083469"/>
                    </a:cubicBezTo>
                    <a:cubicBezTo>
                      <a:pt x="993073" y="1078466"/>
                      <a:pt x="988138" y="1074612"/>
                      <a:pt x="986328" y="1069182"/>
                    </a:cubicBezTo>
                    <a:cubicBezTo>
                      <a:pt x="985534" y="1066801"/>
                      <a:pt x="985487" y="1064019"/>
                      <a:pt x="983946" y="1062038"/>
                    </a:cubicBezTo>
                    <a:cubicBezTo>
                      <a:pt x="979811" y="1056722"/>
                      <a:pt x="969659" y="1047750"/>
                      <a:pt x="969659" y="1047750"/>
                    </a:cubicBezTo>
                    <a:cubicBezTo>
                      <a:pt x="968865" y="1045369"/>
                      <a:pt x="969053" y="1042382"/>
                      <a:pt x="967278" y="1040607"/>
                    </a:cubicBezTo>
                    <a:cubicBezTo>
                      <a:pt x="965503" y="1038832"/>
                      <a:pt x="961379" y="1040404"/>
                      <a:pt x="960134" y="1038225"/>
                    </a:cubicBezTo>
                    <a:cubicBezTo>
                      <a:pt x="957739" y="1034033"/>
                      <a:pt x="958391" y="1028724"/>
                      <a:pt x="957753" y="1023938"/>
                    </a:cubicBezTo>
                    <a:cubicBezTo>
                      <a:pt x="956803" y="1016813"/>
                      <a:pt x="956553" y="1009597"/>
                      <a:pt x="955371" y="1002507"/>
                    </a:cubicBezTo>
                    <a:cubicBezTo>
                      <a:pt x="954958" y="1000031"/>
                      <a:pt x="954950" y="996931"/>
                      <a:pt x="952990" y="995363"/>
                    </a:cubicBezTo>
                    <a:cubicBezTo>
                      <a:pt x="950434" y="993319"/>
                      <a:pt x="946612" y="993881"/>
                      <a:pt x="943465" y="992982"/>
                    </a:cubicBezTo>
                    <a:cubicBezTo>
                      <a:pt x="941051" y="992292"/>
                      <a:pt x="938702" y="991394"/>
                      <a:pt x="936321" y="990600"/>
                    </a:cubicBezTo>
                    <a:cubicBezTo>
                      <a:pt x="930654" y="973598"/>
                      <a:pt x="935736" y="979098"/>
                      <a:pt x="924415" y="971550"/>
                    </a:cubicBezTo>
                    <a:cubicBezTo>
                      <a:pt x="911717" y="952504"/>
                      <a:pt x="928383" y="975518"/>
                      <a:pt x="912509" y="959644"/>
                    </a:cubicBezTo>
                    <a:cubicBezTo>
                      <a:pt x="910485" y="957620"/>
                      <a:pt x="909334" y="954881"/>
                      <a:pt x="907746" y="952500"/>
                    </a:cubicBezTo>
                    <a:cubicBezTo>
                      <a:pt x="899200" y="926861"/>
                      <a:pt x="904356" y="945139"/>
                      <a:pt x="907746" y="885825"/>
                    </a:cubicBezTo>
                    <a:cubicBezTo>
                      <a:pt x="908201" y="877861"/>
                      <a:pt x="908658" y="869853"/>
                      <a:pt x="910128" y="862013"/>
                    </a:cubicBezTo>
                    <a:cubicBezTo>
                      <a:pt x="911053" y="857079"/>
                      <a:pt x="910127" y="849312"/>
                      <a:pt x="914890" y="847725"/>
                    </a:cubicBezTo>
                    <a:cubicBezTo>
                      <a:pt x="932837" y="841744"/>
                      <a:pt x="910724" y="849809"/>
                      <a:pt x="929178" y="840582"/>
                    </a:cubicBezTo>
                    <a:cubicBezTo>
                      <a:pt x="931423" y="839459"/>
                      <a:pt x="934127" y="839419"/>
                      <a:pt x="936321" y="838200"/>
                    </a:cubicBezTo>
                    <a:cubicBezTo>
                      <a:pt x="941325" y="835420"/>
                      <a:pt x="950609" y="828675"/>
                      <a:pt x="950609" y="828675"/>
                    </a:cubicBezTo>
                    <a:cubicBezTo>
                      <a:pt x="967472" y="803380"/>
                      <a:pt x="957299" y="821653"/>
                      <a:pt x="952990" y="754857"/>
                    </a:cubicBezTo>
                    <a:cubicBezTo>
                      <a:pt x="952828" y="752352"/>
                      <a:pt x="951732" y="749958"/>
                      <a:pt x="950609" y="747713"/>
                    </a:cubicBezTo>
                    <a:cubicBezTo>
                      <a:pt x="949329" y="745153"/>
                      <a:pt x="947870" y="742593"/>
                      <a:pt x="945846" y="740569"/>
                    </a:cubicBezTo>
                    <a:cubicBezTo>
                      <a:pt x="940186" y="734909"/>
                      <a:pt x="931487" y="733401"/>
                      <a:pt x="924415" y="731044"/>
                    </a:cubicBezTo>
                    <a:lnTo>
                      <a:pt x="917271" y="728663"/>
                    </a:lnTo>
                    <a:cubicBezTo>
                      <a:pt x="914890" y="727075"/>
                      <a:pt x="912688" y="725180"/>
                      <a:pt x="910128" y="723900"/>
                    </a:cubicBezTo>
                    <a:cubicBezTo>
                      <a:pt x="890397" y="714034"/>
                      <a:pt x="916328" y="730413"/>
                      <a:pt x="895840" y="716757"/>
                    </a:cubicBezTo>
                    <a:cubicBezTo>
                      <a:pt x="884923" y="700380"/>
                      <a:pt x="888125" y="707899"/>
                      <a:pt x="883934" y="695325"/>
                    </a:cubicBezTo>
                    <a:cubicBezTo>
                      <a:pt x="884728" y="691356"/>
                      <a:pt x="883120" y="685904"/>
                      <a:pt x="886315" y="683419"/>
                    </a:cubicBezTo>
                    <a:cubicBezTo>
                      <a:pt x="891482" y="679401"/>
                      <a:pt x="905365" y="678657"/>
                      <a:pt x="905365" y="678657"/>
                    </a:cubicBezTo>
                    <a:cubicBezTo>
                      <a:pt x="907746" y="677069"/>
                      <a:pt x="909949" y="675174"/>
                      <a:pt x="912509" y="673894"/>
                    </a:cubicBezTo>
                    <a:cubicBezTo>
                      <a:pt x="914754" y="672771"/>
                      <a:pt x="917459" y="672732"/>
                      <a:pt x="919653" y="671513"/>
                    </a:cubicBezTo>
                    <a:cubicBezTo>
                      <a:pt x="924656" y="668733"/>
                      <a:pt x="929178" y="665163"/>
                      <a:pt x="933940" y="661988"/>
                    </a:cubicBezTo>
                    <a:cubicBezTo>
                      <a:pt x="936321" y="660400"/>
                      <a:pt x="938524" y="658505"/>
                      <a:pt x="941084" y="657225"/>
                    </a:cubicBezTo>
                    <a:cubicBezTo>
                      <a:pt x="952854" y="651341"/>
                      <a:pt x="947241" y="653585"/>
                      <a:pt x="957753" y="650082"/>
                    </a:cubicBezTo>
                    <a:cubicBezTo>
                      <a:pt x="960134" y="648494"/>
                      <a:pt x="962336" y="646599"/>
                      <a:pt x="964896" y="645319"/>
                    </a:cubicBezTo>
                    <a:cubicBezTo>
                      <a:pt x="972236" y="641649"/>
                      <a:pt x="984529" y="641377"/>
                      <a:pt x="991090" y="640557"/>
                    </a:cubicBezTo>
                    <a:cubicBezTo>
                      <a:pt x="1011569" y="626903"/>
                      <a:pt x="985655" y="643275"/>
                      <a:pt x="1005378" y="633413"/>
                    </a:cubicBezTo>
                    <a:cubicBezTo>
                      <a:pt x="1007938" y="632133"/>
                      <a:pt x="1009961" y="629930"/>
                      <a:pt x="1012521" y="628650"/>
                    </a:cubicBezTo>
                    <a:cubicBezTo>
                      <a:pt x="1014766" y="627527"/>
                      <a:pt x="1017315" y="627150"/>
                      <a:pt x="1019665" y="626269"/>
                    </a:cubicBezTo>
                    <a:cubicBezTo>
                      <a:pt x="1042473" y="617717"/>
                      <a:pt x="1022482" y="624537"/>
                      <a:pt x="1038715" y="619125"/>
                    </a:cubicBezTo>
                    <a:cubicBezTo>
                      <a:pt x="1040303" y="616744"/>
                      <a:pt x="1041243" y="613770"/>
                      <a:pt x="1043478" y="611982"/>
                    </a:cubicBezTo>
                    <a:cubicBezTo>
                      <a:pt x="1045438" y="610414"/>
                      <a:pt x="1048376" y="610723"/>
                      <a:pt x="1050621" y="609600"/>
                    </a:cubicBezTo>
                    <a:cubicBezTo>
                      <a:pt x="1053181" y="608320"/>
                      <a:pt x="1055205" y="606118"/>
                      <a:pt x="1057765" y="604838"/>
                    </a:cubicBezTo>
                    <a:cubicBezTo>
                      <a:pt x="1061588" y="602926"/>
                      <a:pt x="1065848" y="601987"/>
                      <a:pt x="1069671" y="600075"/>
                    </a:cubicBezTo>
                    <a:cubicBezTo>
                      <a:pt x="1088129" y="590846"/>
                      <a:pt x="1066009" y="598915"/>
                      <a:pt x="1083959" y="592932"/>
                    </a:cubicBezTo>
                    <a:cubicBezTo>
                      <a:pt x="1095561" y="575527"/>
                      <a:pt x="1081399" y="597412"/>
                      <a:pt x="1093484" y="576263"/>
                    </a:cubicBezTo>
                    <a:cubicBezTo>
                      <a:pt x="1099208" y="566246"/>
                      <a:pt x="1098215" y="571578"/>
                      <a:pt x="1103009" y="559594"/>
                    </a:cubicBezTo>
                    <a:cubicBezTo>
                      <a:pt x="1104873" y="554933"/>
                      <a:pt x="1104987" y="549484"/>
                      <a:pt x="1107771" y="545307"/>
                    </a:cubicBezTo>
                    <a:cubicBezTo>
                      <a:pt x="1110946" y="540544"/>
                      <a:pt x="1115485" y="536449"/>
                      <a:pt x="1117296" y="531019"/>
                    </a:cubicBezTo>
                    <a:cubicBezTo>
                      <a:pt x="1118090" y="528638"/>
                      <a:pt x="1117903" y="525650"/>
                      <a:pt x="1119678" y="523875"/>
                    </a:cubicBezTo>
                    <a:cubicBezTo>
                      <a:pt x="1121453" y="522100"/>
                      <a:pt x="1124440" y="522288"/>
                      <a:pt x="1126821" y="521494"/>
                    </a:cubicBezTo>
                    <a:cubicBezTo>
                      <a:pt x="1128409" y="519113"/>
                      <a:pt x="1130304" y="516910"/>
                      <a:pt x="1131584" y="514350"/>
                    </a:cubicBezTo>
                    <a:cubicBezTo>
                      <a:pt x="1136952" y="503615"/>
                      <a:pt x="1134310" y="488854"/>
                      <a:pt x="1131584" y="478632"/>
                    </a:cubicBezTo>
                    <a:cubicBezTo>
                      <a:pt x="1130716" y="475378"/>
                      <a:pt x="1126821" y="473869"/>
                      <a:pt x="1124440" y="471488"/>
                    </a:cubicBezTo>
                    <a:cubicBezTo>
                      <a:pt x="1125234" y="469107"/>
                      <a:pt x="1124861" y="465912"/>
                      <a:pt x="1126821" y="464344"/>
                    </a:cubicBezTo>
                    <a:cubicBezTo>
                      <a:pt x="1129377" y="462300"/>
                      <a:pt x="1133199" y="462862"/>
                      <a:pt x="1136346" y="461963"/>
                    </a:cubicBezTo>
                    <a:cubicBezTo>
                      <a:pt x="1138760" y="461273"/>
                      <a:pt x="1141109" y="460376"/>
                      <a:pt x="1143490" y="459582"/>
                    </a:cubicBezTo>
                    <a:cubicBezTo>
                      <a:pt x="1141903" y="454819"/>
                      <a:pt x="1142278" y="448844"/>
                      <a:pt x="1138728" y="445294"/>
                    </a:cubicBezTo>
                    <a:cubicBezTo>
                      <a:pt x="1135178" y="441744"/>
                      <a:pt x="1124440" y="440532"/>
                      <a:pt x="1124440" y="440532"/>
                    </a:cubicBezTo>
                    <a:lnTo>
                      <a:pt x="1110153" y="431007"/>
                    </a:lnTo>
                    <a:lnTo>
                      <a:pt x="1103009" y="426244"/>
                    </a:lnTo>
                    <a:cubicBezTo>
                      <a:pt x="1103803" y="404813"/>
                      <a:pt x="1104052" y="383354"/>
                      <a:pt x="1105390" y="361950"/>
                    </a:cubicBezTo>
                    <a:cubicBezTo>
                      <a:pt x="1105642" y="357911"/>
                      <a:pt x="1105763" y="353558"/>
                      <a:pt x="1107771" y="350044"/>
                    </a:cubicBezTo>
                    <a:cubicBezTo>
                      <a:pt x="1109191" y="347559"/>
                      <a:pt x="1112534" y="346869"/>
                      <a:pt x="1114915" y="345282"/>
                    </a:cubicBezTo>
                    <a:cubicBezTo>
                      <a:pt x="1116503" y="342901"/>
                      <a:pt x="1119459" y="340992"/>
                      <a:pt x="1119678" y="338138"/>
                    </a:cubicBezTo>
                    <a:cubicBezTo>
                      <a:pt x="1120169" y="331755"/>
                      <a:pt x="1117696" y="307782"/>
                      <a:pt x="1112534" y="300038"/>
                    </a:cubicBezTo>
                    <a:lnTo>
                      <a:pt x="1098246" y="278607"/>
                    </a:lnTo>
                    <a:cubicBezTo>
                      <a:pt x="1096658" y="276226"/>
                      <a:pt x="1094389" y="274178"/>
                      <a:pt x="1093484" y="271463"/>
                    </a:cubicBezTo>
                    <a:lnTo>
                      <a:pt x="1088721" y="257175"/>
                    </a:lnTo>
                    <a:cubicBezTo>
                      <a:pt x="1087134" y="246856"/>
                      <a:pt x="1085675" y="236517"/>
                      <a:pt x="1083959" y="226219"/>
                    </a:cubicBezTo>
                    <a:cubicBezTo>
                      <a:pt x="1083279" y="222137"/>
                      <a:pt x="1081498" y="211773"/>
                      <a:pt x="1079196" y="207169"/>
                    </a:cubicBezTo>
                    <a:cubicBezTo>
                      <a:pt x="1077916" y="204609"/>
                      <a:pt x="1075714" y="202585"/>
                      <a:pt x="1074434" y="200025"/>
                    </a:cubicBezTo>
                    <a:cubicBezTo>
                      <a:pt x="1064580" y="180316"/>
                      <a:pt x="1080935" y="206204"/>
                      <a:pt x="1067290" y="185738"/>
                    </a:cubicBezTo>
                    <a:cubicBezTo>
                      <a:pt x="1062900" y="168175"/>
                      <a:pt x="1067618" y="184123"/>
                      <a:pt x="1060146" y="166688"/>
                    </a:cubicBezTo>
                    <a:cubicBezTo>
                      <a:pt x="1059157" y="164381"/>
                      <a:pt x="1058887" y="161789"/>
                      <a:pt x="1057765" y="159544"/>
                    </a:cubicBezTo>
                    <a:cubicBezTo>
                      <a:pt x="1055826" y="155666"/>
                      <a:pt x="1049507" y="147284"/>
                      <a:pt x="1045859" y="145257"/>
                    </a:cubicBezTo>
                    <a:cubicBezTo>
                      <a:pt x="1041470" y="142819"/>
                      <a:pt x="1036334" y="142082"/>
                      <a:pt x="1031571" y="140494"/>
                    </a:cubicBezTo>
                    <a:lnTo>
                      <a:pt x="1024428" y="138113"/>
                    </a:lnTo>
                    <a:cubicBezTo>
                      <a:pt x="1019162" y="132847"/>
                      <a:pt x="1015836" y="130455"/>
                      <a:pt x="1012521" y="123825"/>
                    </a:cubicBezTo>
                    <a:cubicBezTo>
                      <a:pt x="1011399" y="121580"/>
                      <a:pt x="1011915" y="118457"/>
                      <a:pt x="1010140" y="116682"/>
                    </a:cubicBezTo>
                    <a:cubicBezTo>
                      <a:pt x="1006093" y="112635"/>
                      <a:pt x="995853" y="107157"/>
                      <a:pt x="995853" y="107157"/>
                    </a:cubicBezTo>
                    <a:cubicBezTo>
                      <a:pt x="992678" y="102394"/>
                      <a:pt x="987717" y="98422"/>
                      <a:pt x="986328" y="92869"/>
                    </a:cubicBezTo>
                    <a:cubicBezTo>
                      <a:pt x="983337" y="80909"/>
                      <a:pt x="984981" y="86449"/>
                      <a:pt x="981565" y="76200"/>
                    </a:cubicBezTo>
                    <a:cubicBezTo>
                      <a:pt x="980771" y="66675"/>
                      <a:pt x="980447" y="57099"/>
                      <a:pt x="979184" y="47625"/>
                    </a:cubicBezTo>
                    <a:cubicBezTo>
                      <a:pt x="978299" y="40989"/>
                      <a:pt x="973958" y="35734"/>
                      <a:pt x="969659" y="30957"/>
                    </a:cubicBezTo>
                    <a:cubicBezTo>
                      <a:pt x="957854" y="17841"/>
                      <a:pt x="960174" y="17701"/>
                      <a:pt x="948228" y="14288"/>
                    </a:cubicBezTo>
                    <a:cubicBezTo>
                      <a:pt x="945081" y="13389"/>
                      <a:pt x="941878" y="12701"/>
                      <a:pt x="938703" y="11907"/>
                    </a:cubicBezTo>
                    <a:cubicBezTo>
                      <a:pt x="938081" y="12062"/>
                      <a:pt x="923587" y="15427"/>
                      <a:pt x="922034" y="16669"/>
                    </a:cubicBezTo>
                    <a:cubicBezTo>
                      <a:pt x="906646" y="28979"/>
                      <a:pt x="928083" y="20209"/>
                      <a:pt x="910128" y="26194"/>
                    </a:cubicBezTo>
                    <a:cubicBezTo>
                      <a:pt x="907747" y="27782"/>
                      <a:pt x="905544" y="29677"/>
                      <a:pt x="902984" y="30957"/>
                    </a:cubicBezTo>
                    <a:cubicBezTo>
                      <a:pt x="891005" y="36947"/>
                      <a:pt x="896572" y="27844"/>
                      <a:pt x="881553" y="42863"/>
                    </a:cubicBezTo>
                    <a:cubicBezTo>
                      <a:pt x="879172" y="45244"/>
                      <a:pt x="877265" y="48222"/>
                      <a:pt x="874409" y="50007"/>
                    </a:cubicBezTo>
                    <a:cubicBezTo>
                      <a:pt x="870784" y="52272"/>
                      <a:pt x="866520" y="53308"/>
                      <a:pt x="862503" y="54769"/>
                    </a:cubicBezTo>
                    <a:cubicBezTo>
                      <a:pt x="857785" y="56485"/>
                      <a:pt x="852978" y="57944"/>
                      <a:pt x="848215" y="59532"/>
                    </a:cubicBezTo>
                    <a:cubicBezTo>
                      <a:pt x="845834" y="60326"/>
                      <a:pt x="843532" y="61421"/>
                      <a:pt x="841071" y="61913"/>
                    </a:cubicBezTo>
                    <a:cubicBezTo>
                      <a:pt x="837102" y="62707"/>
                      <a:pt x="833091" y="63312"/>
                      <a:pt x="829165" y="64294"/>
                    </a:cubicBezTo>
                    <a:cubicBezTo>
                      <a:pt x="826730" y="64903"/>
                      <a:pt x="824435" y="65985"/>
                      <a:pt x="822021" y="66675"/>
                    </a:cubicBezTo>
                    <a:cubicBezTo>
                      <a:pt x="818874" y="67574"/>
                      <a:pt x="815671" y="68263"/>
                      <a:pt x="812496" y="69057"/>
                    </a:cubicBezTo>
                    <a:cubicBezTo>
                      <a:pt x="805352" y="68263"/>
                      <a:pt x="798038" y="68418"/>
                      <a:pt x="791065" y="66675"/>
                    </a:cubicBezTo>
                    <a:cubicBezTo>
                      <a:pt x="787054" y="65672"/>
                      <a:pt x="778961" y="57316"/>
                      <a:pt x="776778" y="54769"/>
                    </a:cubicBezTo>
                    <a:cubicBezTo>
                      <a:pt x="774195" y="51756"/>
                      <a:pt x="771910" y="48495"/>
                      <a:pt x="769634" y="45244"/>
                    </a:cubicBezTo>
                    <a:cubicBezTo>
                      <a:pt x="766352" y="40555"/>
                      <a:pt x="764156" y="35004"/>
                      <a:pt x="760109" y="30957"/>
                    </a:cubicBezTo>
                    <a:cubicBezTo>
                      <a:pt x="757728" y="28576"/>
                      <a:pt x="755033" y="26471"/>
                      <a:pt x="752965" y="23813"/>
                    </a:cubicBezTo>
                    <a:cubicBezTo>
                      <a:pt x="749451" y="19295"/>
                      <a:pt x="746615" y="14288"/>
                      <a:pt x="743440" y="9525"/>
                    </a:cubicBezTo>
                    <a:cubicBezTo>
                      <a:pt x="741853" y="7144"/>
                      <a:pt x="741393" y="3287"/>
                      <a:pt x="738678" y="2382"/>
                    </a:cubicBezTo>
                    <a:lnTo>
                      <a:pt x="731534" y="0"/>
                    </a:lnTo>
                    <a:cubicBezTo>
                      <a:pt x="725978" y="794"/>
                      <a:pt x="720369" y="1281"/>
                      <a:pt x="714865" y="2382"/>
                    </a:cubicBezTo>
                    <a:cubicBezTo>
                      <a:pt x="712404" y="2874"/>
                      <a:pt x="709180" y="2720"/>
                      <a:pt x="707721" y="4763"/>
                    </a:cubicBezTo>
                    <a:cubicBezTo>
                      <a:pt x="704803" y="8848"/>
                      <a:pt x="704546" y="14288"/>
                      <a:pt x="702959" y="19050"/>
                    </a:cubicBezTo>
                    <a:lnTo>
                      <a:pt x="700578" y="26194"/>
                    </a:lnTo>
                    <a:cubicBezTo>
                      <a:pt x="698642" y="32002"/>
                      <a:pt x="698048" y="35868"/>
                      <a:pt x="693434" y="40482"/>
                    </a:cubicBezTo>
                    <a:cubicBezTo>
                      <a:pt x="688819" y="45097"/>
                      <a:pt x="684955" y="45689"/>
                      <a:pt x="679146" y="47625"/>
                    </a:cubicBezTo>
                    <a:cubicBezTo>
                      <a:pt x="676765" y="50006"/>
                      <a:pt x="672408" y="51426"/>
                      <a:pt x="672003" y="54769"/>
                    </a:cubicBezTo>
                    <a:cubicBezTo>
                      <a:pt x="661547" y="141036"/>
                      <a:pt x="683796" y="104945"/>
                      <a:pt x="664859" y="133350"/>
                    </a:cubicBezTo>
                    <a:cubicBezTo>
                      <a:pt x="664065" y="136525"/>
                      <a:pt x="663942" y="139948"/>
                      <a:pt x="662478" y="142875"/>
                    </a:cubicBezTo>
                    <a:cubicBezTo>
                      <a:pt x="655300" y="157231"/>
                      <a:pt x="648706" y="148926"/>
                      <a:pt x="657715" y="171450"/>
                    </a:cubicBezTo>
                    <a:cubicBezTo>
                      <a:pt x="658778" y="174107"/>
                      <a:pt x="662478" y="174625"/>
                      <a:pt x="664859" y="176213"/>
                    </a:cubicBezTo>
                    <a:cubicBezTo>
                      <a:pt x="667219" y="185655"/>
                      <a:pt x="670073" y="191979"/>
                      <a:pt x="664859" y="202407"/>
                    </a:cubicBezTo>
                    <a:cubicBezTo>
                      <a:pt x="663084" y="205957"/>
                      <a:pt x="658699" y="207447"/>
                      <a:pt x="655334" y="209550"/>
                    </a:cubicBezTo>
                    <a:cubicBezTo>
                      <a:pt x="647030" y="214740"/>
                      <a:pt x="645428" y="214408"/>
                      <a:pt x="636284" y="216694"/>
                    </a:cubicBezTo>
                    <a:cubicBezTo>
                      <a:pt x="633109" y="219075"/>
                      <a:pt x="630386" y="222226"/>
                      <a:pt x="626759" y="223838"/>
                    </a:cubicBezTo>
                    <a:cubicBezTo>
                      <a:pt x="623061" y="225482"/>
                      <a:pt x="618839" y="225516"/>
                      <a:pt x="614853" y="226219"/>
                    </a:cubicBezTo>
                    <a:lnTo>
                      <a:pt x="586278" y="230982"/>
                    </a:lnTo>
                    <a:cubicBezTo>
                      <a:pt x="582309" y="232569"/>
                      <a:pt x="578572" y="234956"/>
                      <a:pt x="574371" y="235744"/>
                    </a:cubicBezTo>
                    <a:cubicBezTo>
                      <a:pt x="526691" y="244683"/>
                      <a:pt x="561931" y="233539"/>
                      <a:pt x="541034" y="240507"/>
                    </a:cubicBezTo>
                    <a:cubicBezTo>
                      <a:pt x="544134" y="249807"/>
                      <a:pt x="549688" y="259044"/>
                      <a:pt x="543415" y="269082"/>
                    </a:cubicBezTo>
                    <a:cubicBezTo>
                      <a:pt x="541534" y="272092"/>
                      <a:pt x="537355" y="273074"/>
                      <a:pt x="533890" y="273844"/>
                    </a:cubicBezTo>
                    <a:cubicBezTo>
                      <a:pt x="522932" y="276279"/>
                      <a:pt x="500553" y="278607"/>
                      <a:pt x="500553" y="278607"/>
                    </a:cubicBezTo>
                    <a:cubicBezTo>
                      <a:pt x="496584" y="280988"/>
                      <a:pt x="492876" y="283870"/>
                      <a:pt x="488646" y="285750"/>
                    </a:cubicBezTo>
                    <a:cubicBezTo>
                      <a:pt x="482436" y="288510"/>
                      <a:pt x="463748" y="290023"/>
                      <a:pt x="460071" y="290513"/>
                    </a:cubicBezTo>
                    <a:cubicBezTo>
                      <a:pt x="434288" y="293950"/>
                      <a:pt x="452274" y="291187"/>
                      <a:pt x="433878" y="295275"/>
                    </a:cubicBezTo>
                    <a:cubicBezTo>
                      <a:pt x="416640" y="299106"/>
                      <a:pt x="427590" y="295784"/>
                      <a:pt x="414828" y="300038"/>
                    </a:cubicBezTo>
                    <a:cubicBezTo>
                      <a:pt x="402869" y="317976"/>
                      <a:pt x="416912" y="295176"/>
                      <a:pt x="407684" y="316707"/>
                    </a:cubicBezTo>
                    <a:cubicBezTo>
                      <a:pt x="406557" y="319337"/>
                      <a:pt x="404341" y="321365"/>
                      <a:pt x="402921" y="323850"/>
                    </a:cubicBezTo>
                    <a:cubicBezTo>
                      <a:pt x="401160" y="326932"/>
                      <a:pt x="399477" y="330079"/>
                      <a:pt x="398159" y="333375"/>
                    </a:cubicBezTo>
                    <a:cubicBezTo>
                      <a:pt x="396295" y="338036"/>
                      <a:pt x="394613" y="342793"/>
                      <a:pt x="393396" y="347663"/>
                    </a:cubicBezTo>
                    <a:cubicBezTo>
                      <a:pt x="392602" y="350838"/>
                      <a:pt x="392830" y="354465"/>
                      <a:pt x="391015" y="357188"/>
                    </a:cubicBezTo>
                    <a:cubicBezTo>
                      <a:pt x="387243" y="362847"/>
                      <a:pt x="377147" y="363295"/>
                      <a:pt x="371965" y="364332"/>
                    </a:cubicBezTo>
                    <a:cubicBezTo>
                      <a:pt x="364380" y="369389"/>
                      <a:pt x="356809" y="375290"/>
                      <a:pt x="348153" y="378619"/>
                    </a:cubicBezTo>
                    <a:cubicBezTo>
                      <a:pt x="329899" y="385639"/>
                      <a:pt x="330334" y="385041"/>
                      <a:pt x="314815" y="388144"/>
                    </a:cubicBezTo>
                    <a:cubicBezTo>
                      <a:pt x="311640" y="389732"/>
                      <a:pt x="308553" y="391509"/>
                      <a:pt x="305290" y="392907"/>
                    </a:cubicBezTo>
                    <a:cubicBezTo>
                      <a:pt x="291525" y="398806"/>
                      <a:pt x="287465" y="394466"/>
                      <a:pt x="267190" y="392907"/>
                    </a:cubicBezTo>
                    <a:cubicBezTo>
                      <a:pt x="249225" y="386917"/>
                      <a:pt x="271375" y="394999"/>
                      <a:pt x="252903" y="385763"/>
                    </a:cubicBezTo>
                    <a:cubicBezTo>
                      <a:pt x="250658" y="384641"/>
                      <a:pt x="248140" y="384176"/>
                      <a:pt x="245759" y="383382"/>
                    </a:cubicBezTo>
                    <a:cubicBezTo>
                      <a:pt x="240203" y="384176"/>
                      <a:pt x="233825" y="382750"/>
                      <a:pt x="229090" y="385763"/>
                    </a:cubicBezTo>
                    <a:cubicBezTo>
                      <a:pt x="194331" y="407881"/>
                      <a:pt x="246923" y="396141"/>
                      <a:pt x="202896" y="402432"/>
                    </a:cubicBezTo>
                    <a:cubicBezTo>
                      <a:pt x="190196" y="401638"/>
                      <a:pt x="177451" y="401382"/>
                      <a:pt x="164796" y="400050"/>
                    </a:cubicBezTo>
                    <a:cubicBezTo>
                      <a:pt x="162300" y="399787"/>
                      <a:pt x="160163" y="397669"/>
                      <a:pt x="157653" y="397669"/>
                    </a:cubicBezTo>
                    <a:cubicBezTo>
                      <a:pt x="151254" y="397669"/>
                      <a:pt x="144953" y="399256"/>
                      <a:pt x="138603" y="400050"/>
                    </a:cubicBezTo>
                    <a:cubicBezTo>
                      <a:pt x="132784" y="402960"/>
                      <a:pt x="126980" y="405370"/>
                      <a:pt x="121934" y="409575"/>
                    </a:cubicBezTo>
                    <a:cubicBezTo>
                      <a:pt x="115207" y="415181"/>
                      <a:pt x="110005" y="424344"/>
                      <a:pt x="100503" y="426244"/>
                    </a:cubicBezTo>
                    <a:cubicBezTo>
                      <a:pt x="91789" y="427987"/>
                      <a:pt x="82371" y="429358"/>
                      <a:pt x="74309" y="433388"/>
                    </a:cubicBezTo>
                    <a:cubicBezTo>
                      <a:pt x="61857" y="439614"/>
                      <a:pt x="68228" y="437289"/>
                      <a:pt x="55259" y="440532"/>
                    </a:cubicBezTo>
                    <a:cubicBezTo>
                      <a:pt x="52878" y="442913"/>
                      <a:pt x="50917" y="445807"/>
                      <a:pt x="48115" y="447675"/>
                    </a:cubicBezTo>
                    <a:cubicBezTo>
                      <a:pt x="46026" y="449067"/>
                      <a:pt x="43278" y="449068"/>
                      <a:pt x="40971" y="450057"/>
                    </a:cubicBezTo>
                    <a:cubicBezTo>
                      <a:pt x="37708" y="451455"/>
                      <a:pt x="34621" y="453232"/>
                      <a:pt x="31446" y="454819"/>
                    </a:cubicBezTo>
                    <a:cubicBezTo>
                      <a:pt x="29065" y="457994"/>
                      <a:pt x="26272" y="460898"/>
                      <a:pt x="24303" y="464344"/>
                    </a:cubicBezTo>
                    <a:cubicBezTo>
                      <a:pt x="22616" y="467297"/>
                      <a:pt x="20274" y="478565"/>
                      <a:pt x="19540" y="481013"/>
                    </a:cubicBezTo>
                    <a:cubicBezTo>
                      <a:pt x="18098" y="485821"/>
                      <a:pt x="16365" y="490538"/>
                      <a:pt x="14778" y="495300"/>
                    </a:cubicBezTo>
                    <a:lnTo>
                      <a:pt x="12396" y="502444"/>
                    </a:lnTo>
                    <a:lnTo>
                      <a:pt x="10015" y="509588"/>
                    </a:lnTo>
                    <a:cubicBezTo>
                      <a:pt x="8563" y="519754"/>
                      <a:pt x="3739" y="544381"/>
                      <a:pt x="10015" y="552450"/>
                    </a:cubicBezTo>
                    <a:cubicBezTo>
                      <a:pt x="13097" y="556413"/>
                      <a:pt x="19380" y="548672"/>
                      <a:pt x="24303" y="547688"/>
                    </a:cubicBezTo>
                    <a:lnTo>
                      <a:pt x="36209" y="545307"/>
                    </a:lnTo>
                    <a:cubicBezTo>
                      <a:pt x="37796" y="547688"/>
                      <a:pt x="40971" y="549588"/>
                      <a:pt x="40971" y="552450"/>
                    </a:cubicBezTo>
                    <a:cubicBezTo>
                      <a:pt x="40971" y="556000"/>
                      <a:pt x="37607" y="558712"/>
                      <a:pt x="36209" y="561975"/>
                    </a:cubicBezTo>
                    <a:cubicBezTo>
                      <a:pt x="33765" y="567679"/>
                      <a:pt x="33170" y="572610"/>
                      <a:pt x="31446" y="578644"/>
                    </a:cubicBezTo>
                    <a:cubicBezTo>
                      <a:pt x="30756" y="581058"/>
                      <a:pt x="30284" y="583594"/>
                      <a:pt x="29065" y="585788"/>
                    </a:cubicBezTo>
                    <a:cubicBezTo>
                      <a:pt x="26285" y="590791"/>
                      <a:pt x="19540" y="600075"/>
                      <a:pt x="19540" y="600075"/>
                    </a:cubicBezTo>
                    <a:cubicBezTo>
                      <a:pt x="18746" y="609600"/>
                      <a:pt x="19034" y="619278"/>
                      <a:pt x="17159" y="628650"/>
                    </a:cubicBezTo>
                    <a:cubicBezTo>
                      <a:pt x="16598" y="631456"/>
                      <a:pt x="13523" y="633163"/>
                      <a:pt x="12396" y="635794"/>
                    </a:cubicBezTo>
                    <a:cubicBezTo>
                      <a:pt x="11107" y="638802"/>
                      <a:pt x="10914" y="642172"/>
                      <a:pt x="10015" y="645319"/>
                    </a:cubicBezTo>
                    <a:cubicBezTo>
                      <a:pt x="9325" y="647733"/>
                      <a:pt x="8178" y="650013"/>
                      <a:pt x="7634" y="652463"/>
                    </a:cubicBezTo>
                    <a:cubicBezTo>
                      <a:pt x="6587" y="657176"/>
                      <a:pt x="6424" y="662066"/>
                      <a:pt x="5253" y="666750"/>
                    </a:cubicBezTo>
                    <a:cubicBezTo>
                      <a:pt x="4035" y="671620"/>
                      <a:pt x="490" y="681038"/>
                      <a:pt x="490" y="681038"/>
                    </a:cubicBezTo>
                    <a:cubicBezTo>
                      <a:pt x="1284" y="694532"/>
                      <a:pt x="0" y="708311"/>
                      <a:pt x="2871" y="721519"/>
                    </a:cubicBezTo>
                    <a:cubicBezTo>
                      <a:pt x="2873" y="721527"/>
                      <a:pt x="14775" y="739375"/>
                      <a:pt x="17159" y="742950"/>
                    </a:cubicBezTo>
                    <a:lnTo>
                      <a:pt x="21921" y="750094"/>
                    </a:lnTo>
                    <a:cubicBezTo>
                      <a:pt x="22715" y="756444"/>
                      <a:pt x="23696" y="762773"/>
                      <a:pt x="24303" y="769144"/>
                    </a:cubicBezTo>
                    <a:cubicBezTo>
                      <a:pt x="25284" y="779447"/>
                      <a:pt x="25475" y="789822"/>
                      <a:pt x="26684" y="800100"/>
                    </a:cubicBezTo>
                    <a:cubicBezTo>
                      <a:pt x="27980" y="811115"/>
                      <a:pt x="29330" y="807245"/>
                      <a:pt x="31446" y="816769"/>
                    </a:cubicBezTo>
                    <a:cubicBezTo>
                      <a:pt x="37033" y="841911"/>
                      <a:pt x="30849" y="822121"/>
                      <a:pt x="36209" y="838200"/>
                    </a:cubicBezTo>
                    <a:cubicBezTo>
                      <a:pt x="37003" y="849313"/>
                      <a:pt x="38590" y="860397"/>
                      <a:pt x="38590" y="871538"/>
                    </a:cubicBezTo>
                    <a:cubicBezTo>
                      <a:pt x="38590" y="913606"/>
                      <a:pt x="15572" y="919560"/>
                      <a:pt x="26684" y="92868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8" name="Полилиния 187"/>
              <p:cNvSpPr/>
              <p:nvPr/>
            </p:nvSpPr>
            <p:spPr>
              <a:xfrm>
                <a:off x="6555068" y="3088434"/>
                <a:ext cx="985312" cy="1000415"/>
              </a:xfrm>
              <a:custGeom>
                <a:avLst/>
                <a:gdLst>
                  <a:gd name="connsiteX0" fmla="*/ 248009 w 1108754"/>
                  <a:gd name="connsiteY0" fmla="*/ 5821 h 1126237"/>
                  <a:gd name="connsiteX1" fmla="*/ 317859 w 1108754"/>
                  <a:gd name="connsiteY1" fmla="*/ 8996 h 1126237"/>
                  <a:gd name="connsiteX2" fmla="*/ 336909 w 1108754"/>
                  <a:gd name="connsiteY2" fmla="*/ 12171 h 1126237"/>
                  <a:gd name="connsiteX3" fmla="*/ 355959 w 1108754"/>
                  <a:gd name="connsiteY3" fmla="*/ 24871 h 1126237"/>
                  <a:gd name="connsiteX4" fmla="*/ 381359 w 1108754"/>
                  <a:gd name="connsiteY4" fmla="*/ 37571 h 1126237"/>
                  <a:gd name="connsiteX5" fmla="*/ 403584 w 1108754"/>
                  <a:gd name="connsiteY5" fmla="*/ 43921 h 1126237"/>
                  <a:gd name="connsiteX6" fmla="*/ 425809 w 1108754"/>
                  <a:gd name="connsiteY6" fmla="*/ 53446 h 1126237"/>
                  <a:gd name="connsiteX7" fmla="*/ 435334 w 1108754"/>
                  <a:gd name="connsiteY7" fmla="*/ 59796 h 1126237"/>
                  <a:gd name="connsiteX8" fmla="*/ 454384 w 1108754"/>
                  <a:gd name="connsiteY8" fmla="*/ 66146 h 1126237"/>
                  <a:gd name="connsiteX9" fmla="*/ 463909 w 1108754"/>
                  <a:gd name="connsiteY9" fmla="*/ 85196 h 1126237"/>
                  <a:gd name="connsiteX10" fmla="*/ 473434 w 1108754"/>
                  <a:gd name="connsiteY10" fmla="*/ 91546 h 1126237"/>
                  <a:gd name="connsiteX11" fmla="*/ 505184 w 1108754"/>
                  <a:gd name="connsiteY11" fmla="*/ 101071 h 1126237"/>
                  <a:gd name="connsiteX12" fmla="*/ 514709 w 1108754"/>
                  <a:gd name="connsiteY12" fmla="*/ 104246 h 1126237"/>
                  <a:gd name="connsiteX13" fmla="*/ 527409 w 1108754"/>
                  <a:gd name="connsiteY13" fmla="*/ 110596 h 1126237"/>
                  <a:gd name="connsiteX14" fmla="*/ 549634 w 1108754"/>
                  <a:gd name="connsiteY14" fmla="*/ 113771 h 1126237"/>
                  <a:gd name="connsiteX15" fmla="*/ 587734 w 1108754"/>
                  <a:gd name="connsiteY15" fmla="*/ 123296 h 1126237"/>
                  <a:gd name="connsiteX16" fmla="*/ 606784 w 1108754"/>
                  <a:gd name="connsiteY16" fmla="*/ 129646 h 1126237"/>
                  <a:gd name="connsiteX17" fmla="*/ 654409 w 1108754"/>
                  <a:gd name="connsiteY17" fmla="*/ 135996 h 1126237"/>
                  <a:gd name="connsiteX18" fmla="*/ 673459 w 1108754"/>
                  <a:gd name="connsiteY18" fmla="*/ 148696 h 1126237"/>
                  <a:gd name="connsiteX19" fmla="*/ 692509 w 1108754"/>
                  <a:gd name="connsiteY19" fmla="*/ 155046 h 1126237"/>
                  <a:gd name="connsiteX20" fmla="*/ 752834 w 1108754"/>
                  <a:gd name="connsiteY20" fmla="*/ 151871 h 1126237"/>
                  <a:gd name="connsiteX21" fmla="*/ 765534 w 1108754"/>
                  <a:gd name="connsiteY21" fmla="*/ 148696 h 1126237"/>
                  <a:gd name="connsiteX22" fmla="*/ 781409 w 1108754"/>
                  <a:gd name="connsiteY22" fmla="*/ 155046 h 1126237"/>
                  <a:gd name="connsiteX23" fmla="*/ 790934 w 1108754"/>
                  <a:gd name="connsiteY23" fmla="*/ 177271 h 1126237"/>
                  <a:gd name="connsiteX24" fmla="*/ 809984 w 1108754"/>
                  <a:gd name="connsiteY24" fmla="*/ 196321 h 1126237"/>
                  <a:gd name="connsiteX25" fmla="*/ 819509 w 1108754"/>
                  <a:gd name="connsiteY25" fmla="*/ 205846 h 1126237"/>
                  <a:gd name="connsiteX26" fmla="*/ 838559 w 1108754"/>
                  <a:gd name="connsiteY26" fmla="*/ 218546 h 1126237"/>
                  <a:gd name="connsiteX27" fmla="*/ 848084 w 1108754"/>
                  <a:gd name="connsiteY27" fmla="*/ 224896 h 1126237"/>
                  <a:gd name="connsiteX28" fmla="*/ 860784 w 1108754"/>
                  <a:gd name="connsiteY28" fmla="*/ 234421 h 1126237"/>
                  <a:gd name="connsiteX29" fmla="*/ 860784 w 1108754"/>
                  <a:gd name="connsiteY29" fmla="*/ 278871 h 1126237"/>
                  <a:gd name="connsiteX30" fmla="*/ 851259 w 1108754"/>
                  <a:gd name="connsiteY30" fmla="*/ 282046 h 1126237"/>
                  <a:gd name="connsiteX31" fmla="*/ 841734 w 1108754"/>
                  <a:gd name="connsiteY31" fmla="*/ 288396 h 1126237"/>
                  <a:gd name="connsiteX32" fmla="*/ 841734 w 1108754"/>
                  <a:gd name="connsiteY32" fmla="*/ 342371 h 1126237"/>
                  <a:gd name="connsiteX33" fmla="*/ 848084 w 1108754"/>
                  <a:gd name="connsiteY33" fmla="*/ 351896 h 1126237"/>
                  <a:gd name="connsiteX34" fmla="*/ 908409 w 1108754"/>
                  <a:gd name="connsiteY34" fmla="*/ 348721 h 1126237"/>
                  <a:gd name="connsiteX35" fmla="*/ 952859 w 1108754"/>
                  <a:gd name="connsiteY35" fmla="*/ 336021 h 1126237"/>
                  <a:gd name="connsiteX36" fmla="*/ 978259 w 1108754"/>
                  <a:gd name="connsiteY36" fmla="*/ 329671 h 1126237"/>
                  <a:gd name="connsiteX37" fmla="*/ 1003659 w 1108754"/>
                  <a:gd name="connsiteY37" fmla="*/ 332846 h 1126237"/>
                  <a:gd name="connsiteX38" fmla="*/ 1016359 w 1108754"/>
                  <a:gd name="connsiteY38" fmla="*/ 355071 h 1126237"/>
                  <a:gd name="connsiteX39" fmla="*/ 1035409 w 1108754"/>
                  <a:gd name="connsiteY39" fmla="*/ 364596 h 1126237"/>
                  <a:gd name="connsiteX40" fmla="*/ 1057634 w 1108754"/>
                  <a:gd name="connsiteY40" fmla="*/ 374121 h 1126237"/>
                  <a:gd name="connsiteX41" fmla="*/ 1048109 w 1108754"/>
                  <a:gd name="connsiteY41" fmla="*/ 399521 h 1126237"/>
                  <a:gd name="connsiteX42" fmla="*/ 1038584 w 1108754"/>
                  <a:gd name="connsiteY42" fmla="*/ 402696 h 1126237"/>
                  <a:gd name="connsiteX43" fmla="*/ 1041759 w 1108754"/>
                  <a:gd name="connsiteY43" fmla="*/ 418571 h 1126237"/>
                  <a:gd name="connsiteX44" fmla="*/ 1057634 w 1108754"/>
                  <a:gd name="connsiteY44" fmla="*/ 431271 h 1126237"/>
                  <a:gd name="connsiteX45" fmla="*/ 1067159 w 1108754"/>
                  <a:gd name="connsiteY45" fmla="*/ 437621 h 1126237"/>
                  <a:gd name="connsiteX46" fmla="*/ 1079859 w 1108754"/>
                  <a:gd name="connsiteY46" fmla="*/ 456671 h 1126237"/>
                  <a:gd name="connsiteX47" fmla="*/ 1086209 w 1108754"/>
                  <a:gd name="connsiteY47" fmla="*/ 475721 h 1126237"/>
                  <a:gd name="connsiteX48" fmla="*/ 1092559 w 1108754"/>
                  <a:gd name="connsiteY48" fmla="*/ 510646 h 1126237"/>
                  <a:gd name="connsiteX49" fmla="*/ 1098909 w 1108754"/>
                  <a:gd name="connsiteY49" fmla="*/ 529696 h 1126237"/>
                  <a:gd name="connsiteX50" fmla="*/ 1102084 w 1108754"/>
                  <a:gd name="connsiteY50" fmla="*/ 555096 h 1126237"/>
                  <a:gd name="connsiteX51" fmla="*/ 1102084 w 1108754"/>
                  <a:gd name="connsiteY51" fmla="*/ 612246 h 1126237"/>
                  <a:gd name="connsiteX52" fmla="*/ 1092559 w 1108754"/>
                  <a:gd name="connsiteY52" fmla="*/ 624946 h 1126237"/>
                  <a:gd name="connsiteX53" fmla="*/ 1079859 w 1108754"/>
                  <a:gd name="connsiteY53" fmla="*/ 643996 h 1126237"/>
                  <a:gd name="connsiteX54" fmla="*/ 1076684 w 1108754"/>
                  <a:gd name="connsiteY54" fmla="*/ 653521 h 1126237"/>
                  <a:gd name="connsiteX55" fmla="*/ 1067159 w 1108754"/>
                  <a:gd name="connsiteY55" fmla="*/ 659871 h 1126237"/>
                  <a:gd name="connsiteX56" fmla="*/ 1048109 w 1108754"/>
                  <a:gd name="connsiteY56" fmla="*/ 678921 h 1126237"/>
                  <a:gd name="connsiteX57" fmla="*/ 1051284 w 1108754"/>
                  <a:gd name="connsiteY57" fmla="*/ 723371 h 1126237"/>
                  <a:gd name="connsiteX58" fmla="*/ 1038584 w 1108754"/>
                  <a:gd name="connsiteY58" fmla="*/ 736071 h 1126237"/>
                  <a:gd name="connsiteX59" fmla="*/ 981434 w 1108754"/>
                  <a:gd name="connsiteY59" fmla="*/ 739246 h 1126237"/>
                  <a:gd name="connsiteX60" fmla="*/ 962384 w 1108754"/>
                  <a:gd name="connsiteY60" fmla="*/ 751946 h 1126237"/>
                  <a:gd name="connsiteX61" fmla="*/ 943334 w 1108754"/>
                  <a:gd name="connsiteY61" fmla="*/ 767821 h 1126237"/>
                  <a:gd name="connsiteX62" fmla="*/ 917934 w 1108754"/>
                  <a:gd name="connsiteY62" fmla="*/ 796396 h 1126237"/>
                  <a:gd name="connsiteX63" fmla="*/ 892534 w 1108754"/>
                  <a:gd name="connsiteY63" fmla="*/ 802746 h 1126237"/>
                  <a:gd name="connsiteX64" fmla="*/ 886184 w 1108754"/>
                  <a:gd name="connsiteY64" fmla="*/ 821796 h 1126237"/>
                  <a:gd name="connsiteX65" fmla="*/ 876659 w 1108754"/>
                  <a:gd name="connsiteY65" fmla="*/ 840846 h 1126237"/>
                  <a:gd name="connsiteX66" fmla="*/ 879834 w 1108754"/>
                  <a:gd name="connsiteY66" fmla="*/ 859896 h 1126237"/>
                  <a:gd name="connsiteX67" fmla="*/ 889359 w 1108754"/>
                  <a:gd name="connsiteY67" fmla="*/ 863071 h 1126237"/>
                  <a:gd name="connsiteX68" fmla="*/ 914759 w 1108754"/>
                  <a:gd name="connsiteY68" fmla="*/ 859896 h 1126237"/>
                  <a:gd name="connsiteX69" fmla="*/ 924284 w 1108754"/>
                  <a:gd name="connsiteY69" fmla="*/ 853546 h 1126237"/>
                  <a:gd name="connsiteX70" fmla="*/ 927459 w 1108754"/>
                  <a:gd name="connsiteY70" fmla="*/ 844021 h 1126237"/>
                  <a:gd name="connsiteX71" fmla="*/ 943334 w 1108754"/>
                  <a:gd name="connsiteY71" fmla="*/ 828146 h 1126237"/>
                  <a:gd name="connsiteX72" fmla="*/ 952859 w 1108754"/>
                  <a:gd name="connsiteY72" fmla="*/ 831321 h 1126237"/>
                  <a:gd name="connsiteX73" fmla="*/ 971909 w 1108754"/>
                  <a:gd name="connsiteY73" fmla="*/ 834496 h 1126237"/>
                  <a:gd name="connsiteX74" fmla="*/ 984609 w 1108754"/>
                  <a:gd name="connsiteY74" fmla="*/ 844021 h 1126237"/>
                  <a:gd name="connsiteX75" fmla="*/ 994134 w 1108754"/>
                  <a:gd name="connsiteY75" fmla="*/ 850371 h 1126237"/>
                  <a:gd name="connsiteX76" fmla="*/ 1006834 w 1108754"/>
                  <a:gd name="connsiteY76" fmla="*/ 866246 h 1126237"/>
                  <a:gd name="connsiteX77" fmla="*/ 1010009 w 1108754"/>
                  <a:gd name="connsiteY77" fmla="*/ 875771 h 1126237"/>
                  <a:gd name="connsiteX78" fmla="*/ 1006834 w 1108754"/>
                  <a:gd name="connsiteY78" fmla="*/ 897996 h 1126237"/>
                  <a:gd name="connsiteX79" fmla="*/ 1000484 w 1108754"/>
                  <a:gd name="connsiteY79" fmla="*/ 920221 h 1126237"/>
                  <a:gd name="connsiteX80" fmla="*/ 1019534 w 1108754"/>
                  <a:gd name="connsiteY80" fmla="*/ 904346 h 1126237"/>
                  <a:gd name="connsiteX81" fmla="*/ 1038584 w 1108754"/>
                  <a:gd name="connsiteY81" fmla="*/ 907521 h 1126237"/>
                  <a:gd name="connsiteX82" fmla="*/ 1035409 w 1108754"/>
                  <a:gd name="connsiteY82" fmla="*/ 920221 h 1126237"/>
                  <a:gd name="connsiteX83" fmla="*/ 1029059 w 1108754"/>
                  <a:gd name="connsiteY83" fmla="*/ 929746 h 1126237"/>
                  <a:gd name="connsiteX84" fmla="*/ 1025884 w 1108754"/>
                  <a:gd name="connsiteY84" fmla="*/ 939271 h 1126237"/>
                  <a:gd name="connsiteX85" fmla="*/ 1073509 w 1108754"/>
                  <a:gd name="connsiteY85" fmla="*/ 948796 h 1126237"/>
                  <a:gd name="connsiteX86" fmla="*/ 1079859 w 1108754"/>
                  <a:gd name="connsiteY86" fmla="*/ 974196 h 1126237"/>
                  <a:gd name="connsiteX87" fmla="*/ 1086209 w 1108754"/>
                  <a:gd name="connsiteY87" fmla="*/ 993246 h 1126237"/>
                  <a:gd name="connsiteX88" fmla="*/ 1083034 w 1108754"/>
                  <a:gd name="connsiteY88" fmla="*/ 1015471 h 1126237"/>
                  <a:gd name="connsiteX89" fmla="*/ 1063984 w 1108754"/>
                  <a:gd name="connsiteY89" fmla="*/ 1024996 h 1126237"/>
                  <a:gd name="connsiteX90" fmla="*/ 1044934 w 1108754"/>
                  <a:gd name="connsiteY90" fmla="*/ 1040871 h 1126237"/>
                  <a:gd name="connsiteX91" fmla="*/ 1029059 w 1108754"/>
                  <a:gd name="connsiteY91" fmla="*/ 1037696 h 1126237"/>
                  <a:gd name="connsiteX92" fmla="*/ 1010009 w 1108754"/>
                  <a:gd name="connsiteY92" fmla="*/ 1034521 h 1126237"/>
                  <a:gd name="connsiteX93" fmla="*/ 994134 w 1108754"/>
                  <a:gd name="connsiteY93" fmla="*/ 1015471 h 1126237"/>
                  <a:gd name="connsiteX94" fmla="*/ 984609 w 1108754"/>
                  <a:gd name="connsiteY94" fmla="*/ 1012296 h 1126237"/>
                  <a:gd name="connsiteX95" fmla="*/ 968734 w 1108754"/>
                  <a:gd name="connsiteY95" fmla="*/ 1015471 h 1126237"/>
                  <a:gd name="connsiteX96" fmla="*/ 965559 w 1108754"/>
                  <a:gd name="connsiteY96" fmla="*/ 1024996 h 1126237"/>
                  <a:gd name="connsiteX97" fmla="*/ 959209 w 1108754"/>
                  <a:gd name="connsiteY97" fmla="*/ 1034521 h 1126237"/>
                  <a:gd name="connsiteX98" fmla="*/ 956034 w 1108754"/>
                  <a:gd name="connsiteY98" fmla="*/ 1044046 h 1126237"/>
                  <a:gd name="connsiteX99" fmla="*/ 946509 w 1108754"/>
                  <a:gd name="connsiteY99" fmla="*/ 1047221 h 1126237"/>
                  <a:gd name="connsiteX100" fmla="*/ 936984 w 1108754"/>
                  <a:gd name="connsiteY100" fmla="*/ 1053571 h 1126237"/>
                  <a:gd name="connsiteX101" fmla="*/ 927459 w 1108754"/>
                  <a:gd name="connsiteY101" fmla="*/ 1063096 h 1126237"/>
                  <a:gd name="connsiteX102" fmla="*/ 908409 w 1108754"/>
                  <a:gd name="connsiteY102" fmla="*/ 1078971 h 1126237"/>
                  <a:gd name="connsiteX103" fmla="*/ 905234 w 1108754"/>
                  <a:gd name="connsiteY103" fmla="*/ 1101196 h 1126237"/>
                  <a:gd name="connsiteX104" fmla="*/ 844909 w 1108754"/>
                  <a:gd name="connsiteY104" fmla="*/ 1107546 h 1126237"/>
                  <a:gd name="connsiteX105" fmla="*/ 841734 w 1108754"/>
                  <a:gd name="connsiteY105" fmla="*/ 1098021 h 1126237"/>
                  <a:gd name="connsiteX106" fmla="*/ 835384 w 1108754"/>
                  <a:gd name="connsiteY106" fmla="*/ 1069446 h 1126237"/>
                  <a:gd name="connsiteX107" fmla="*/ 825859 w 1108754"/>
                  <a:gd name="connsiteY107" fmla="*/ 1031346 h 1126237"/>
                  <a:gd name="connsiteX108" fmla="*/ 816334 w 1108754"/>
                  <a:gd name="connsiteY108" fmla="*/ 1024996 h 1126237"/>
                  <a:gd name="connsiteX109" fmla="*/ 803634 w 1108754"/>
                  <a:gd name="connsiteY109" fmla="*/ 1021821 h 1126237"/>
                  <a:gd name="connsiteX110" fmla="*/ 768709 w 1108754"/>
                  <a:gd name="connsiteY110" fmla="*/ 1018646 h 1126237"/>
                  <a:gd name="connsiteX111" fmla="*/ 746484 w 1108754"/>
                  <a:gd name="connsiteY111" fmla="*/ 1012296 h 1126237"/>
                  <a:gd name="connsiteX112" fmla="*/ 736959 w 1108754"/>
                  <a:gd name="connsiteY112" fmla="*/ 1005946 h 1126237"/>
                  <a:gd name="connsiteX113" fmla="*/ 714734 w 1108754"/>
                  <a:gd name="connsiteY113" fmla="*/ 999596 h 1126237"/>
                  <a:gd name="connsiteX114" fmla="*/ 736959 w 1108754"/>
                  <a:gd name="connsiteY114" fmla="*/ 996421 h 1126237"/>
                  <a:gd name="connsiteX115" fmla="*/ 733784 w 1108754"/>
                  <a:gd name="connsiteY115" fmla="*/ 974196 h 1126237"/>
                  <a:gd name="connsiteX116" fmla="*/ 730609 w 1108754"/>
                  <a:gd name="connsiteY116" fmla="*/ 964671 h 1126237"/>
                  <a:gd name="connsiteX117" fmla="*/ 711559 w 1108754"/>
                  <a:gd name="connsiteY117" fmla="*/ 955146 h 1126237"/>
                  <a:gd name="connsiteX118" fmla="*/ 686159 w 1108754"/>
                  <a:gd name="connsiteY118" fmla="*/ 958321 h 1126237"/>
                  <a:gd name="connsiteX119" fmla="*/ 679809 w 1108754"/>
                  <a:gd name="connsiteY119" fmla="*/ 967846 h 1126237"/>
                  <a:gd name="connsiteX120" fmla="*/ 676634 w 1108754"/>
                  <a:gd name="connsiteY120" fmla="*/ 977371 h 1126237"/>
                  <a:gd name="connsiteX121" fmla="*/ 670284 w 1108754"/>
                  <a:gd name="connsiteY121" fmla="*/ 986896 h 1126237"/>
                  <a:gd name="connsiteX122" fmla="*/ 663934 w 1108754"/>
                  <a:gd name="connsiteY122" fmla="*/ 999596 h 1126237"/>
                  <a:gd name="connsiteX123" fmla="*/ 654409 w 1108754"/>
                  <a:gd name="connsiteY123" fmla="*/ 1005946 h 1126237"/>
                  <a:gd name="connsiteX124" fmla="*/ 635359 w 1108754"/>
                  <a:gd name="connsiteY124" fmla="*/ 1012296 h 1126237"/>
                  <a:gd name="connsiteX125" fmla="*/ 625834 w 1108754"/>
                  <a:gd name="connsiteY125" fmla="*/ 1031346 h 1126237"/>
                  <a:gd name="connsiteX126" fmla="*/ 622659 w 1108754"/>
                  <a:gd name="connsiteY126" fmla="*/ 1047221 h 1126237"/>
                  <a:gd name="connsiteX127" fmla="*/ 606784 w 1108754"/>
                  <a:gd name="connsiteY127" fmla="*/ 1063096 h 1126237"/>
                  <a:gd name="connsiteX128" fmla="*/ 597259 w 1108754"/>
                  <a:gd name="connsiteY128" fmla="*/ 1072621 h 1126237"/>
                  <a:gd name="connsiteX129" fmla="*/ 590909 w 1108754"/>
                  <a:gd name="connsiteY129" fmla="*/ 1082146 h 1126237"/>
                  <a:gd name="connsiteX130" fmla="*/ 581384 w 1108754"/>
                  <a:gd name="connsiteY130" fmla="*/ 1085321 h 1126237"/>
                  <a:gd name="connsiteX131" fmla="*/ 549634 w 1108754"/>
                  <a:gd name="connsiteY131" fmla="*/ 1082146 h 1126237"/>
                  <a:gd name="connsiteX132" fmla="*/ 546459 w 1108754"/>
                  <a:gd name="connsiteY132" fmla="*/ 1069446 h 1126237"/>
                  <a:gd name="connsiteX133" fmla="*/ 533759 w 1108754"/>
                  <a:gd name="connsiteY133" fmla="*/ 1063096 h 1126237"/>
                  <a:gd name="connsiteX134" fmla="*/ 524234 w 1108754"/>
                  <a:gd name="connsiteY134" fmla="*/ 1066271 h 1126237"/>
                  <a:gd name="connsiteX135" fmla="*/ 514709 w 1108754"/>
                  <a:gd name="connsiteY135" fmla="*/ 1085321 h 1126237"/>
                  <a:gd name="connsiteX136" fmla="*/ 495659 w 1108754"/>
                  <a:gd name="connsiteY136" fmla="*/ 1091671 h 1126237"/>
                  <a:gd name="connsiteX137" fmla="*/ 470259 w 1108754"/>
                  <a:gd name="connsiteY137" fmla="*/ 1066271 h 1126237"/>
                  <a:gd name="connsiteX138" fmla="*/ 467084 w 1108754"/>
                  <a:gd name="connsiteY138" fmla="*/ 1056746 h 1126237"/>
                  <a:gd name="connsiteX139" fmla="*/ 463909 w 1108754"/>
                  <a:gd name="connsiteY139" fmla="*/ 1047221 h 1126237"/>
                  <a:gd name="connsiteX140" fmla="*/ 467084 w 1108754"/>
                  <a:gd name="connsiteY140" fmla="*/ 1034521 h 1126237"/>
                  <a:gd name="connsiteX141" fmla="*/ 476609 w 1108754"/>
                  <a:gd name="connsiteY141" fmla="*/ 1031346 h 1126237"/>
                  <a:gd name="connsiteX142" fmla="*/ 495659 w 1108754"/>
                  <a:gd name="connsiteY142" fmla="*/ 1021821 h 1126237"/>
                  <a:gd name="connsiteX143" fmla="*/ 502009 w 1108754"/>
                  <a:gd name="connsiteY143" fmla="*/ 1012296 h 1126237"/>
                  <a:gd name="connsiteX144" fmla="*/ 498834 w 1108754"/>
                  <a:gd name="connsiteY144" fmla="*/ 1002771 h 1126237"/>
                  <a:gd name="connsiteX145" fmla="*/ 489309 w 1108754"/>
                  <a:gd name="connsiteY145" fmla="*/ 996421 h 1126237"/>
                  <a:gd name="connsiteX146" fmla="*/ 451209 w 1108754"/>
                  <a:gd name="connsiteY146" fmla="*/ 990071 h 1126237"/>
                  <a:gd name="connsiteX147" fmla="*/ 425809 w 1108754"/>
                  <a:gd name="connsiteY147" fmla="*/ 974196 h 1126237"/>
                  <a:gd name="connsiteX148" fmla="*/ 416284 w 1108754"/>
                  <a:gd name="connsiteY148" fmla="*/ 945621 h 1126237"/>
                  <a:gd name="connsiteX149" fmla="*/ 413109 w 1108754"/>
                  <a:gd name="connsiteY149" fmla="*/ 936096 h 1126237"/>
                  <a:gd name="connsiteX150" fmla="*/ 394059 w 1108754"/>
                  <a:gd name="connsiteY150" fmla="*/ 926571 h 1126237"/>
                  <a:gd name="connsiteX151" fmla="*/ 362309 w 1108754"/>
                  <a:gd name="connsiteY151" fmla="*/ 920221 h 1126237"/>
                  <a:gd name="connsiteX152" fmla="*/ 349609 w 1108754"/>
                  <a:gd name="connsiteY152" fmla="*/ 917046 h 1126237"/>
                  <a:gd name="connsiteX153" fmla="*/ 314684 w 1108754"/>
                  <a:gd name="connsiteY153" fmla="*/ 910696 h 1126237"/>
                  <a:gd name="connsiteX154" fmla="*/ 270234 w 1108754"/>
                  <a:gd name="connsiteY154" fmla="*/ 913871 h 1126237"/>
                  <a:gd name="connsiteX155" fmla="*/ 254359 w 1108754"/>
                  <a:gd name="connsiteY155" fmla="*/ 891646 h 1126237"/>
                  <a:gd name="connsiteX156" fmla="*/ 238484 w 1108754"/>
                  <a:gd name="connsiteY156" fmla="*/ 872596 h 1126237"/>
                  <a:gd name="connsiteX157" fmla="*/ 232134 w 1108754"/>
                  <a:gd name="connsiteY157" fmla="*/ 863071 h 1126237"/>
                  <a:gd name="connsiteX158" fmla="*/ 228959 w 1108754"/>
                  <a:gd name="connsiteY158" fmla="*/ 853546 h 1126237"/>
                  <a:gd name="connsiteX159" fmla="*/ 219434 w 1108754"/>
                  <a:gd name="connsiteY159" fmla="*/ 847196 h 1126237"/>
                  <a:gd name="connsiteX160" fmla="*/ 206734 w 1108754"/>
                  <a:gd name="connsiteY160" fmla="*/ 824971 h 1126237"/>
                  <a:gd name="connsiteX161" fmla="*/ 200384 w 1108754"/>
                  <a:gd name="connsiteY161" fmla="*/ 815446 h 1126237"/>
                  <a:gd name="connsiteX162" fmla="*/ 194034 w 1108754"/>
                  <a:gd name="connsiteY162" fmla="*/ 796396 h 1126237"/>
                  <a:gd name="connsiteX163" fmla="*/ 181334 w 1108754"/>
                  <a:gd name="connsiteY163" fmla="*/ 777346 h 1126237"/>
                  <a:gd name="connsiteX164" fmla="*/ 209909 w 1108754"/>
                  <a:gd name="connsiteY164" fmla="*/ 745596 h 1126237"/>
                  <a:gd name="connsiteX165" fmla="*/ 216259 w 1108754"/>
                  <a:gd name="connsiteY165" fmla="*/ 732896 h 1126237"/>
                  <a:gd name="connsiteX166" fmla="*/ 232134 w 1108754"/>
                  <a:gd name="connsiteY166" fmla="*/ 704321 h 1126237"/>
                  <a:gd name="connsiteX167" fmla="*/ 222609 w 1108754"/>
                  <a:gd name="connsiteY167" fmla="*/ 701146 h 1126237"/>
                  <a:gd name="connsiteX168" fmla="*/ 209909 w 1108754"/>
                  <a:gd name="connsiteY168" fmla="*/ 697971 h 1126237"/>
                  <a:gd name="connsiteX169" fmla="*/ 200384 w 1108754"/>
                  <a:gd name="connsiteY169" fmla="*/ 685271 h 1126237"/>
                  <a:gd name="connsiteX170" fmla="*/ 197209 w 1108754"/>
                  <a:gd name="connsiteY170" fmla="*/ 675746 h 1126237"/>
                  <a:gd name="connsiteX171" fmla="*/ 121009 w 1108754"/>
                  <a:gd name="connsiteY171" fmla="*/ 659871 h 1126237"/>
                  <a:gd name="connsiteX172" fmla="*/ 101959 w 1108754"/>
                  <a:gd name="connsiteY172" fmla="*/ 653521 h 1126237"/>
                  <a:gd name="connsiteX173" fmla="*/ 35284 w 1108754"/>
                  <a:gd name="connsiteY173" fmla="*/ 647171 h 1126237"/>
                  <a:gd name="connsiteX174" fmla="*/ 16234 w 1108754"/>
                  <a:gd name="connsiteY174" fmla="*/ 637646 h 1126237"/>
                  <a:gd name="connsiteX175" fmla="*/ 9884 w 1108754"/>
                  <a:gd name="connsiteY175" fmla="*/ 618596 h 1126237"/>
                  <a:gd name="connsiteX176" fmla="*/ 3534 w 1108754"/>
                  <a:gd name="connsiteY176" fmla="*/ 596371 h 1126237"/>
                  <a:gd name="connsiteX177" fmla="*/ 6709 w 1108754"/>
                  <a:gd name="connsiteY177" fmla="*/ 510646 h 1126237"/>
                  <a:gd name="connsiteX178" fmla="*/ 25759 w 1108754"/>
                  <a:gd name="connsiteY178" fmla="*/ 504296 h 1126237"/>
                  <a:gd name="connsiteX179" fmla="*/ 41634 w 1108754"/>
                  <a:gd name="connsiteY179" fmla="*/ 501121 h 1126237"/>
                  <a:gd name="connsiteX180" fmla="*/ 51159 w 1108754"/>
                  <a:gd name="connsiteY180" fmla="*/ 497946 h 1126237"/>
                  <a:gd name="connsiteX181" fmla="*/ 63859 w 1108754"/>
                  <a:gd name="connsiteY181" fmla="*/ 494771 h 1126237"/>
                  <a:gd name="connsiteX182" fmla="*/ 73384 w 1108754"/>
                  <a:gd name="connsiteY182" fmla="*/ 488421 h 1126237"/>
                  <a:gd name="connsiteX183" fmla="*/ 124184 w 1108754"/>
                  <a:gd name="connsiteY183" fmla="*/ 488421 h 1126237"/>
                  <a:gd name="connsiteX184" fmla="*/ 133709 w 1108754"/>
                  <a:gd name="connsiteY184" fmla="*/ 494771 h 1126237"/>
                  <a:gd name="connsiteX185" fmla="*/ 159109 w 1108754"/>
                  <a:gd name="connsiteY185" fmla="*/ 516996 h 1126237"/>
                  <a:gd name="connsiteX186" fmla="*/ 181334 w 1108754"/>
                  <a:gd name="connsiteY186" fmla="*/ 520171 h 1126237"/>
                  <a:gd name="connsiteX187" fmla="*/ 171809 w 1108754"/>
                  <a:gd name="connsiteY187" fmla="*/ 513821 h 1126237"/>
                  <a:gd name="connsiteX188" fmla="*/ 162284 w 1108754"/>
                  <a:gd name="connsiteY188" fmla="*/ 510646 h 1126237"/>
                  <a:gd name="connsiteX189" fmla="*/ 159109 w 1108754"/>
                  <a:gd name="connsiteY189" fmla="*/ 491596 h 1126237"/>
                  <a:gd name="connsiteX190" fmla="*/ 178159 w 1108754"/>
                  <a:gd name="connsiteY190" fmla="*/ 485246 h 1126237"/>
                  <a:gd name="connsiteX191" fmla="*/ 187684 w 1108754"/>
                  <a:gd name="connsiteY191" fmla="*/ 482071 h 1126237"/>
                  <a:gd name="connsiteX192" fmla="*/ 197209 w 1108754"/>
                  <a:gd name="connsiteY192" fmla="*/ 428096 h 1126237"/>
                  <a:gd name="connsiteX193" fmla="*/ 200384 w 1108754"/>
                  <a:gd name="connsiteY193" fmla="*/ 405871 h 1126237"/>
                  <a:gd name="connsiteX194" fmla="*/ 222609 w 1108754"/>
                  <a:gd name="connsiteY194" fmla="*/ 393171 h 1126237"/>
                  <a:gd name="connsiteX195" fmla="*/ 232134 w 1108754"/>
                  <a:gd name="connsiteY195" fmla="*/ 386821 h 1126237"/>
                  <a:gd name="connsiteX196" fmla="*/ 244834 w 1108754"/>
                  <a:gd name="connsiteY196" fmla="*/ 364596 h 1126237"/>
                  <a:gd name="connsiteX197" fmla="*/ 254359 w 1108754"/>
                  <a:gd name="connsiteY197" fmla="*/ 355071 h 1126237"/>
                  <a:gd name="connsiteX198" fmla="*/ 273409 w 1108754"/>
                  <a:gd name="connsiteY198" fmla="*/ 332846 h 1126237"/>
                  <a:gd name="connsiteX199" fmla="*/ 292459 w 1108754"/>
                  <a:gd name="connsiteY199" fmla="*/ 326496 h 1126237"/>
                  <a:gd name="connsiteX200" fmla="*/ 311509 w 1108754"/>
                  <a:gd name="connsiteY200" fmla="*/ 316971 h 1126237"/>
                  <a:gd name="connsiteX201" fmla="*/ 298809 w 1108754"/>
                  <a:gd name="connsiteY201" fmla="*/ 285221 h 1126237"/>
                  <a:gd name="connsiteX202" fmla="*/ 279759 w 1108754"/>
                  <a:gd name="connsiteY202" fmla="*/ 272521 h 1126237"/>
                  <a:gd name="connsiteX203" fmla="*/ 276584 w 1108754"/>
                  <a:gd name="connsiteY203" fmla="*/ 259821 h 1126237"/>
                  <a:gd name="connsiteX204" fmla="*/ 273409 w 1108754"/>
                  <a:gd name="connsiteY204" fmla="*/ 250296 h 1126237"/>
                  <a:gd name="connsiteX205" fmla="*/ 292459 w 1108754"/>
                  <a:gd name="connsiteY205" fmla="*/ 243946 h 1126237"/>
                  <a:gd name="connsiteX206" fmla="*/ 298809 w 1108754"/>
                  <a:gd name="connsiteY206" fmla="*/ 234421 h 1126237"/>
                  <a:gd name="connsiteX207" fmla="*/ 289284 w 1108754"/>
                  <a:gd name="connsiteY207" fmla="*/ 202671 h 1126237"/>
                  <a:gd name="connsiteX208" fmla="*/ 270234 w 1108754"/>
                  <a:gd name="connsiteY208" fmla="*/ 196321 h 1126237"/>
                  <a:gd name="connsiteX209" fmla="*/ 209909 w 1108754"/>
                  <a:gd name="connsiteY209" fmla="*/ 189971 h 1126237"/>
                  <a:gd name="connsiteX210" fmla="*/ 130534 w 1108754"/>
                  <a:gd name="connsiteY210" fmla="*/ 193146 h 1126237"/>
                  <a:gd name="connsiteX211" fmla="*/ 101959 w 1108754"/>
                  <a:gd name="connsiteY211" fmla="*/ 202671 h 1126237"/>
                  <a:gd name="connsiteX212" fmla="*/ 92434 w 1108754"/>
                  <a:gd name="connsiteY212" fmla="*/ 205846 h 1126237"/>
                  <a:gd name="connsiteX213" fmla="*/ 82909 w 1108754"/>
                  <a:gd name="connsiteY213" fmla="*/ 212196 h 1126237"/>
                  <a:gd name="connsiteX214" fmla="*/ 54334 w 1108754"/>
                  <a:gd name="connsiteY214" fmla="*/ 224896 h 1126237"/>
                  <a:gd name="connsiteX215" fmla="*/ 44809 w 1108754"/>
                  <a:gd name="connsiteY215" fmla="*/ 221721 h 1126237"/>
                  <a:gd name="connsiteX216" fmla="*/ 41634 w 1108754"/>
                  <a:gd name="connsiteY216" fmla="*/ 212196 h 1126237"/>
                  <a:gd name="connsiteX217" fmla="*/ 35284 w 1108754"/>
                  <a:gd name="connsiteY217" fmla="*/ 199496 h 1126237"/>
                  <a:gd name="connsiteX218" fmla="*/ 28934 w 1108754"/>
                  <a:gd name="connsiteY218" fmla="*/ 180446 h 1126237"/>
                  <a:gd name="connsiteX219" fmla="*/ 28934 w 1108754"/>
                  <a:gd name="connsiteY219" fmla="*/ 104246 h 1126237"/>
                  <a:gd name="connsiteX220" fmla="*/ 38459 w 1108754"/>
                  <a:gd name="connsiteY220" fmla="*/ 101071 h 1126237"/>
                  <a:gd name="connsiteX221" fmla="*/ 47984 w 1108754"/>
                  <a:gd name="connsiteY221" fmla="*/ 107421 h 1126237"/>
                  <a:gd name="connsiteX222" fmla="*/ 60684 w 1108754"/>
                  <a:gd name="connsiteY222" fmla="*/ 132821 h 1126237"/>
                  <a:gd name="connsiteX223" fmla="*/ 130534 w 1108754"/>
                  <a:gd name="connsiteY223" fmla="*/ 129646 h 1126237"/>
                  <a:gd name="connsiteX224" fmla="*/ 140059 w 1108754"/>
                  <a:gd name="connsiteY224" fmla="*/ 126471 h 1126237"/>
                  <a:gd name="connsiteX225" fmla="*/ 152759 w 1108754"/>
                  <a:gd name="connsiteY225" fmla="*/ 123296 h 1126237"/>
                  <a:gd name="connsiteX226" fmla="*/ 171809 w 1108754"/>
                  <a:gd name="connsiteY226" fmla="*/ 116946 h 1126237"/>
                  <a:gd name="connsiteX227" fmla="*/ 206734 w 1108754"/>
                  <a:gd name="connsiteY227" fmla="*/ 107421 h 1126237"/>
                  <a:gd name="connsiteX228" fmla="*/ 216259 w 1108754"/>
                  <a:gd name="connsiteY228" fmla="*/ 104246 h 1126237"/>
                  <a:gd name="connsiteX229" fmla="*/ 225784 w 1108754"/>
                  <a:gd name="connsiteY229" fmla="*/ 94721 h 1126237"/>
                  <a:gd name="connsiteX230" fmla="*/ 232134 w 1108754"/>
                  <a:gd name="connsiteY230" fmla="*/ 62971 h 1126237"/>
                  <a:gd name="connsiteX231" fmla="*/ 248009 w 1108754"/>
                  <a:gd name="connsiteY231" fmla="*/ 43921 h 1126237"/>
                  <a:gd name="connsiteX232" fmla="*/ 248009 w 1108754"/>
                  <a:gd name="connsiteY232" fmla="*/ 5821 h 1126237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</a:cxnLst>
                <a:rect l="l" t="t" r="r" b="b"/>
                <a:pathLst>
                  <a:path w="1108754" h="1126237">
                    <a:moveTo>
                      <a:pt x="248009" y="5821"/>
                    </a:moveTo>
                    <a:cubicBezTo>
                      <a:pt x="259651" y="0"/>
                      <a:pt x="294611" y="7335"/>
                      <a:pt x="317859" y="8996"/>
                    </a:cubicBezTo>
                    <a:cubicBezTo>
                      <a:pt x="324280" y="9455"/>
                      <a:pt x="330967" y="9695"/>
                      <a:pt x="336909" y="12171"/>
                    </a:cubicBezTo>
                    <a:cubicBezTo>
                      <a:pt x="343954" y="15106"/>
                      <a:pt x="348873" y="22037"/>
                      <a:pt x="355959" y="24871"/>
                    </a:cubicBezTo>
                    <a:cubicBezTo>
                      <a:pt x="410892" y="46844"/>
                      <a:pt x="343313" y="18548"/>
                      <a:pt x="381359" y="37571"/>
                    </a:cubicBezTo>
                    <a:cubicBezTo>
                      <a:pt x="385914" y="39848"/>
                      <a:pt x="399515" y="42904"/>
                      <a:pt x="403584" y="43921"/>
                    </a:cubicBezTo>
                    <a:cubicBezTo>
                      <a:pt x="427497" y="59863"/>
                      <a:pt x="397106" y="41145"/>
                      <a:pt x="425809" y="53446"/>
                    </a:cubicBezTo>
                    <a:cubicBezTo>
                      <a:pt x="429316" y="54949"/>
                      <a:pt x="431847" y="58246"/>
                      <a:pt x="435334" y="59796"/>
                    </a:cubicBezTo>
                    <a:cubicBezTo>
                      <a:pt x="441451" y="62514"/>
                      <a:pt x="454384" y="66146"/>
                      <a:pt x="454384" y="66146"/>
                    </a:cubicBezTo>
                    <a:cubicBezTo>
                      <a:pt x="456966" y="73893"/>
                      <a:pt x="457754" y="79041"/>
                      <a:pt x="463909" y="85196"/>
                    </a:cubicBezTo>
                    <a:cubicBezTo>
                      <a:pt x="466607" y="87894"/>
                      <a:pt x="469947" y="89996"/>
                      <a:pt x="473434" y="91546"/>
                    </a:cubicBezTo>
                    <a:cubicBezTo>
                      <a:pt x="487015" y="97582"/>
                      <a:pt x="492254" y="97377"/>
                      <a:pt x="505184" y="101071"/>
                    </a:cubicBezTo>
                    <a:cubicBezTo>
                      <a:pt x="508402" y="101990"/>
                      <a:pt x="511633" y="102928"/>
                      <a:pt x="514709" y="104246"/>
                    </a:cubicBezTo>
                    <a:cubicBezTo>
                      <a:pt x="519059" y="106110"/>
                      <a:pt x="522843" y="109351"/>
                      <a:pt x="527409" y="110596"/>
                    </a:cubicBezTo>
                    <a:cubicBezTo>
                      <a:pt x="534629" y="112565"/>
                      <a:pt x="542226" y="112713"/>
                      <a:pt x="549634" y="113771"/>
                    </a:cubicBezTo>
                    <a:cubicBezTo>
                      <a:pt x="583482" y="127310"/>
                      <a:pt x="545391" y="113524"/>
                      <a:pt x="587734" y="123296"/>
                    </a:cubicBezTo>
                    <a:cubicBezTo>
                      <a:pt x="594256" y="124801"/>
                      <a:pt x="600220" y="128333"/>
                      <a:pt x="606784" y="129646"/>
                    </a:cubicBezTo>
                    <a:cubicBezTo>
                      <a:pt x="633089" y="134907"/>
                      <a:pt x="617289" y="132284"/>
                      <a:pt x="654409" y="135996"/>
                    </a:cubicBezTo>
                    <a:cubicBezTo>
                      <a:pt x="685921" y="146500"/>
                      <a:pt x="637784" y="128877"/>
                      <a:pt x="673459" y="148696"/>
                    </a:cubicBezTo>
                    <a:cubicBezTo>
                      <a:pt x="679310" y="151947"/>
                      <a:pt x="692509" y="155046"/>
                      <a:pt x="692509" y="155046"/>
                    </a:cubicBezTo>
                    <a:cubicBezTo>
                      <a:pt x="712617" y="153988"/>
                      <a:pt x="732774" y="153615"/>
                      <a:pt x="752834" y="151871"/>
                    </a:cubicBezTo>
                    <a:cubicBezTo>
                      <a:pt x="757181" y="151493"/>
                      <a:pt x="761197" y="148214"/>
                      <a:pt x="765534" y="148696"/>
                    </a:cubicBezTo>
                    <a:cubicBezTo>
                      <a:pt x="771198" y="149325"/>
                      <a:pt x="776117" y="152929"/>
                      <a:pt x="781409" y="155046"/>
                    </a:cubicBezTo>
                    <a:cubicBezTo>
                      <a:pt x="783703" y="161927"/>
                      <a:pt x="786450" y="171666"/>
                      <a:pt x="790934" y="177271"/>
                    </a:cubicBezTo>
                    <a:cubicBezTo>
                      <a:pt x="796544" y="184283"/>
                      <a:pt x="803634" y="189971"/>
                      <a:pt x="809984" y="196321"/>
                    </a:cubicBezTo>
                    <a:cubicBezTo>
                      <a:pt x="813159" y="199496"/>
                      <a:pt x="815773" y="203355"/>
                      <a:pt x="819509" y="205846"/>
                    </a:cubicBezTo>
                    <a:lnTo>
                      <a:pt x="838559" y="218546"/>
                    </a:lnTo>
                    <a:cubicBezTo>
                      <a:pt x="841734" y="220663"/>
                      <a:pt x="845031" y="222606"/>
                      <a:pt x="848084" y="224896"/>
                    </a:cubicBezTo>
                    <a:lnTo>
                      <a:pt x="860784" y="234421"/>
                    </a:lnTo>
                    <a:cubicBezTo>
                      <a:pt x="862113" y="245051"/>
                      <a:pt x="867357" y="267368"/>
                      <a:pt x="860784" y="278871"/>
                    </a:cubicBezTo>
                    <a:cubicBezTo>
                      <a:pt x="859124" y="281777"/>
                      <a:pt x="854252" y="280549"/>
                      <a:pt x="851259" y="282046"/>
                    </a:cubicBezTo>
                    <a:cubicBezTo>
                      <a:pt x="847846" y="283753"/>
                      <a:pt x="844909" y="286279"/>
                      <a:pt x="841734" y="288396"/>
                    </a:cubicBezTo>
                    <a:cubicBezTo>
                      <a:pt x="832956" y="314730"/>
                      <a:pt x="831864" y="307827"/>
                      <a:pt x="841734" y="342371"/>
                    </a:cubicBezTo>
                    <a:cubicBezTo>
                      <a:pt x="842782" y="346040"/>
                      <a:pt x="845967" y="348721"/>
                      <a:pt x="848084" y="351896"/>
                    </a:cubicBezTo>
                    <a:cubicBezTo>
                      <a:pt x="868192" y="350838"/>
                      <a:pt x="888396" y="350945"/>
                      <a:pt x="908409" y="348721"/>
                    </a:cubicBezTo>
                    <a:cubicBezTo>
                      <a:pt x="943919" y="344775"/>
                      <a:pt x="922756" y="342042"/>
                      <a:pt x="952859" y="336021"/>
                    </a:cubicBezTo>
                    <a:cubicBezTo>
                      <a:pt x="972016" y="332190"/>
                      <a:pt x="963614" y="334553"/>
                      <a:pt x="978259" y="329671"/>
                    </a:cubicBezTo>
                    <a:cubicBezTo>
                      <a:pt x="986726" y="330729"/>
                      <a:pt x="995737" y="329677"/>
                      <a:pt x="1003659" y="332846"/>
                    </a:cubicBezTo>
                    <a:cubicBezTo>
                      <a:pt x="1006789" y="334098"/>
                      <a:pt x="1015553" y="354104"/>
                      <a:pt x="1016359" y="355071"/>
                    </a:cubicBezTo>
                    <a:cubicBezTo>
                      <a:pt x="1022009" y="361851"/>
                      <a:pt x="1028105" y="361466"/>
                      <a:pt x="1035409" y="364596"/>
                    </a:cubicBezTo>
                    <a:cubicBezTo>
                      <a:pt x="1062872" y="376366"/>
                      <a:pt x="1035296" y="366675"/>
                      <a:pt x="1057634" y="374121"/>
                    </a:cubicBezTo>
                    <a:cubicBezTo>
                      <a:pt x="1055913" y="382726"/>
                      <a:pt x="1055895" y="393292"/>
                      <a:pt x="1048109" y="399521"/>
                    </a:cubicBezTo>
                    <a:cubicBezTo>
                      <a:pt x="1045496" y="401612"/>
                      <a:pt x="1041759" y="401638"/>
                      <a:pt x="1038584" y="402696"/>
                    </a:cubicBezTo>
                    <a:cubicBezTo>
                      <a:pt x="1039642" y="407988"/>
                      <a:pt x="1039864" y="413518"/>
                      <a:pt x="1041759" y="418571"/>
                    </a:cubicBezTo>
                    <a:cubicBezTo>
                      <a:pt x="1046699" y="431746"/>
                      <a:pt x="1047353" y="426131"/>
                      <a:pt x="1057634" y="431271"/>
                    </a:cubicBezTo>
                    <a:cubicBezTo>
                      <a:pt x="1061047" y="432978"/>
                      <a:pt x="1063984" y="435504"/>
                      <a:pt x="1067159" y="437621"/>
                    </a:cubicBezTo>
                    <a:cubicBezTo>
                      <a:pt x="1071392" y="443971"/>
                      <a:pt x="1077446" y="449431"/>
                      <a:pt x="1079859" y="456671"/>
                    </a:cubicBezTo>
                    <a:lnTo>
                      <a:pt x="1086209" y="475721"/>
                    </a:lnTo>
                    <a:cubicBezTo>
                      <a:pt x="1088445" y="491374"/>
                      <a:pt x="1088476" y="497037"/>
                      <a:pt x="1092559" y="510646"/>
                    </a:cubicBezTo>
                    <a:cubicBezTo>
                      <a:pt x="1094482" y="517057"/>
                      <a:pt x="1098909" y="529696"/>
                      <a:pt x="1098909" y="529696"/>
                    </a:cubicBezTo>
                    <a:cubicBezTo>
                      <a:pt x="1099967" y="538163"/>
                      <a:pt x="1100956" y="546638"/>
                      <a:pt x="1102084" y="555096"/>
                    </a:cubicBezTo>
                    <a:cubicBezTo>
                      <a:pt x="1105108" y="577777"/>
                      <a:pt x="1108754" y="587232"/>
                      <a:pt x="1102084" y="612246"/>
                    </a:cubicBezTo>
                    <a:cubicBezTo>
                      <a:pt x="1100721" y="617359"/>
                      <a:pt x="1095594" y="620611"/>
                      <a:pt x="1092559" y="624946"/>
                    </a:cubicBezTo>
                    <a:cubicBezTo>
                      <a:pt x="1088182" y="631198"/>
                      <a:pt x="1082272" y="636756"/>
                      <a:pt x="1079859" y="643996"/>
                    </a:cubicBezTo>
                    <a:cubicBezTo>
                      <a:pt x="1078801" y="647171"/>
                      <a:pt x="1078775" y="650908"/>
                      <a:pt x="1076684" y="653521"/>
                    </a:cubicBezTo>
                    <a:cubicBezTo>
                      <a:pt x="1074300" y="656501"/>
                      <a:pt x="1070264" y="657653"/>
                      <a:pt x="1067159" y="659871"/>
                    </a:cubicBezTo>
                    <a:cubicBezTo>
                      <a:pt x="1052122" y="670611"/>
                      <a:pt x="1056878" y="665768"/>
                      <a:pt x="1048109" y="678921"/>
                    </a:cubicBezTo>
                    <a:cubicBezTo>
                      <a:pt x="1049167" y="693738"/>
                      <a:pt x="1051284" y="708517"/>
                      <a:pt x="1051284" y="723371"/>
                    </a:cubicBezTo>
                    <a:cubicBezTo>
                      <a:pt x="1051284" y="732644"/>
                      <a:pt x="1047051" y="735265"/>
                      <a:pt x="1038584" y="736071"/>
                    </a:cubicBezTo>
                    <a:cubicBezTo>
                      <a:pt x="1019591" y="737880"/>
                      <a:pt x="1000484" y="738188"/>
                      <a:pt x="981434" y="739246"/>
                    </a:cubicBezTo>
                    <a:cubicBezTo>
                      <a:pt x="975084" y="743479"/>
                      <a:pt x="967780" y="746550"/>
                      <a:pt x="962384" y="751946"/>
                    </a:cubicBezTo>
                    <a:cubicBezTo>
                      <a:pt x="950161" y="764169"/>
                      <a:pt x="956595" y="758980"/>
                      <a:pt x="943334" y="767821"/>
                    </a:cubicBezTo>
                    <a:cubicBezTo>
                      <a:pt x="937440" y="782556"/>
                      <a:pt x="937320" y="791549"/>
                      <a:pt x="917934" y="796396"/>
                    </a:cubicBezTo>
                    <a:lnTo>
                      <a:pt x="892534" y="802746"/>
                    </a:lnTo>
                    <a:cubicBezTo>
                      <a:pt x="890417" y="809096"/>
                      <a:pt x="889897" y="816227"/>
                      <a:pt x="886184" y="821796"/>
                    </a:cubicBezTo>
                    <a:cubicBezTo>
                      <a:pt x="877978" y="834106"/>
                      <a:pt x="881041" y="827701"/>
                      <a:pt x="876659" y="840846"/>
                    </a:cubicBezTo>
                    <a:cubicBezTo>
                      <a:pt x="877717" y="847196"/>
                      <a:pt x="876640" y="854307"/>
                      <a:pt x="879834" y="859896"/>
                    </a:cubicBezTo>
                    <a:cubicBezTo>
                      <a:pt x="881494" y="862802"/>
                      <a:pt x="886012" y="863071"/>
                      <a:pt x="889359" y="863071"/>
                    </a:cubicBezTo>
                    <a:cubicBezTo>
                      <a:pt x="897892" y="863071"/>
                      <a:pt x="906292" y="860954"/>
                      <a:pt x="914759" y="859896"/>
                    </a:cubicBezTo>
                    <a:cubicBezTo>
                      <a:pt x="917934" y="857779"/>
                      <a:pt x="921900" y="856526"/>
                      <a:pt x="924284" y="853546"/>
                    </a:cubicBezTo>
                    <a:cubicBezTo>
                      <a:pt x="926375" y="850933"/>
                      <a:pt x="925962" y="847014"/>
                      <a:pt x="927459" y="844021"/>
                    </a:cubicBezTo>
                    <a:cubicBezTo>
                      <a:pt x="932751" y="833438"/>
                      <a:pt x="933809" y="834496"/>
                      <a:pt x="943334" y="828146"/>
                    </a:cubicBezTo>
                    <a:cubicBezTo>
                      <a:pt x="946509" y="829204"/>
                      <a:pt x="949592" y="830595"/>
                      <a:pt x="952859" y="831321"/>
                    </a:cubicBezTo>
                    <a:cubicBezTo>
                      <a:pt x="959143" y="832718"/>
                      <a:pt x="965932" y="832105"/>
                      <a:pt x="971909" y="834496"/>
                    </a:cubicBezTo>
                    <a:cubicBezTo>
                      <a:pt x="976822" y="836461"/>
                      <a:pt x="980303" y="840945"/>
                      <a:pt x="984609" y="844021"/>
                    </a:cubicBezTo>
                    <a:cubicBezTo>
                      <a:pt x="987714" y="846239"/>
                      <a:pt x="990959" y="848254"/>
                      <a:pt x="994134" y="850371"/>
                    </a:cubicBezTo>
                    <a:cubicBezTo>
                      <a:pt x="1002114" y="874312"/>
                      <a:pt x="990421" y="845730"/>
                      <a:pt x="1006834" y="866246"/>
                    </a:cubicBezTo>
                    <a:cubicBezTo>
                      <a:pt x="1008925" y="868859"/>
                      <a:pt x="1008951" y="872596"/>
                      <a:pt x="1010009" y="875771"/>
                    </a:cubicBezTo>
                    <a:cubicBezTo>
                      <a:pt x="1008951" y="883179"/>
                      <a:pt x="1009873" y="891157"/>
                      <a:pt x="1006834" y="897996"/>
                    </a:cubicBezTo>
                    <a:cubicBezTo>
                      <a:pt x="995880" y="922643"/>
                      <a:pt x="992232" y="878961"/>
                      <a:pt x="1000484" y="920221"/>
                    </a:cubicBezTo>
                    <a:cubicBezTo>
                      <a:pt x="1002955" y="917750"/>
                      <a:pt x="1014561" y="904899"/>
                      <a:pt x="1019534" y="904346"/>
                    </a:cubicBezTo>
                    <a:cubicBezTo>
                      <a:pt x="1025932" y="903635"/>
                      <a:pt x="1032234" y="906463"/>
                      <a:pt x="1038584" y="907521"/>
                    </a:cubicBezTo>
                    <a:cubicBezTo>
                      <a:pt x="1037526" y="911754"/>
                      <a:pt x="1037128" y="916210"/>
                      <a:pt x="1035409" y="920221"/>
                    </a:cubicBezTo>
                    <a:cubicBezTo>
                      <a:pt x="1033906" y="923728"/>
                      <a:pt x="1030766" y="926333"/>
                      <a:pt x="1029059" y="929746"/>
                    </a:cubicBezTo>
                    <a:cubicBezTo>
                      <a:pt x="1027562" y="932739"/>
                      <a:pt x="1026942" y="936096"/>
                      <a:pt x="1025884" y="939271"/>
                    </a:cubicBezTo>
                    <a:cubicBezTo>
                      <a:pt x="1034174" y="939962"/>
                      <a:pt x="1063445" y="936216"/>
                      <a:pt x="1073509" y="948796"/>
                    </a:cubicBezTo>
                    <a:cubicBezTo>
                      <a:pt x="1076167" y="952118"/>
                      <a:pt x="1079614" y="973296"/>
                      <a:pt x="1079859" y="974196"/>
                    </a:cubicBezTo>
                    <a:cubicBezTo>
                      <a:pt x="1081620" y="980654"/>
                      <a:pt x="1086209" y="993246"/>
                      <a:pt x="1086209" y="993246"/>
                    </a:cubicBezTo>
                    <a:cubicBezTo>
                      <a:pt x="1085151" y="1000654"/>
                      <a:pt x="1086073" y="1008632"/>
                      <a:pt x="1083034" y="1015471"/>
                    </a:cubicBezTo>
                    <a:cubicBezTo>
                      <a:pt x="1080893" y="1020288"/>
                      <a:pt x="1068210" y="1023587"/>
                      <a:pt x="1063984" y="1024996"/>
                    </a:cubicBezTo>
                    <a:cubicBezTo>
                      <a:pt x="1061421" y="1027559"/>
                      <a:pt x="1049986" y="1040240"/>
                      <a:pt x="1044934" y="1040871"/>
                    </a:cubicBezTo>
                    <a:cubicBezTo>
                      <a:pt x="1039579" y="1041540"/>
                      <a:pt x="1034368" y="1038661"/>
                      <a:pt x="1029059" y="1037696"/>
                    </a:cubicBezTo>
                    <a:cubicBezTo>
                      <a:pt x="1022725" y="1036544"/>
                      <a:pt x="1016359" y="1035579"/>
                      <a:pt x="1010009" y="1034521"/>
                    </a:cubicBezTo>
                    <a:cubicBezTo>
                      <a:pt x="977060" y="1012555"/>
                      <a:pt x="1026360" y="1047697"/>
                      <a:pt x="994134" y="1015471"/>
                    </a:cubicBezTo>
                    <a:cubicBezTo>
                      <a:pt x="991767" y="1013104"/>
                      <a:pt x="987784" y="1013354"/>
                      <a:pt x="984609" y="1012296"/>
                    </a:cubicBezTo>
                    <a:cubicBezTo>
                      <a:pt x="979317" y="1013354"/>
                      <a:pt x="973224" y="1012478"/>
                      <a:pt x="968734" y="1015471"/>
                    </a:cubicBezTo>
                    <a:cubicBezTo>
                      <a:pt x="965949" y="1017327"/>
                      <a:pt x="967056" y="1022003"/>
                      <a:pt x="965559" y="1024996"/>
                    </a:cubicBezTo>
                    <a:cubicBezTo>
                      <a:pt x="963852" y="1028409"/>
                      <a:pt x="960916" y="1031108"/>
                      <a:pt x="959209" y="1034521"/>
                    </a:cubicBezTo>
                    <a:cubicBezTo>
                      <a:pt x="957712" y="1037514"/>
                      <a:pt x="958401" y="1041679"/>
                      <a:pt x="956034" y="1044046"/>
                    </a:cubicBezTo>
                    <a:cubicBezTo>
                      <a:pt x="953667" y="1046413"/>
                      <a:pt x="949502" y="1045724"/>
                      <a:pt x="946509" y="1047221"/>
                    </a:cubicBezTo>
                    <a:cubicBezTo>
                      <a:pt x="943096" y="1048928"/>
                      <a:pt x="939915" y="1051128"/>
                      <a:pt x="936984" y="1053571"/>
                    </a:cubicBezTo>
                    <a:cubicBezTo>
                      <a:pt x="933535" y="1056446"/>
                      <a:pt x="930908" y="1060221"/>
                      <a:pt x="927459" y="1063096"/>
                    </a:cubicBezTo>
                    <a:cubicBezTo>
                      <a:pt x="900937" y="1085198"/>
                      <a:pt x="936236" y="1051144"/>
                      <a:pt x="908409" y="1078971"/>
                    </a:cubicBezTo>
                    <a:cubicBezTo>
                      <a:pt x="907351" y="1086379"/>
                      <a:pt x="907384" y="1094028"/>
                      <a:pt x="905234" y="1101196"/>
                    </a:cubicBezTo>
                    <a:cubicBezTo>
                      <a:pt x="897722" y="1126237"/>
                      <a:pt x="860964" y="1108490"/>
                      <a:pt x="844909" y="1107546"/>
                    </a:cubicBezTo>
                    <a:cubicBezTo>
                      <a:pt x="843851" y="1104371"/>
                      <a:pt x="842653" y="1101239"/>
                      <a:pt x="841734" y="1098021"/>
                    </a:cubicBezTo>
                    <a:cubicBezTo>
                      <a:pt x="839186" y="1089103"/>
                      <a:pt x="837021" y="1078448"/>
                      <a:pt x="835384" y="1069446"/>
                    </a:cubicBezTo>
                    <a:cubicBezTo>
                      <a:pt x="834560" y="1064913"/>
                      <a:pt x="830656" y="1034544"/>
                      <a:pt x="825859" y="1031346"/>
                    </a:cubicBezTo>
                    <a:cubicBezTo>
                      <a:pt x="822684" y="1029229"/>
                      <a:pt x="819841" y="1026499"/>
                      <a:pt x="816334" y="1024996"/>
                    </a:cubicBezTo>
                    <a:cubicBezTo>
                      <a:pt x="812323" y="1023277"/>
                      <a:pt x="807959" y="1022398"/>
                      <a:pt x="803634" y="1021821"/>
                    </a:cubicBezTo>
                    <a:cubicBezTo>
                      <a:pt x="792047" y="1020276"/>
                      <a:pt x="780351" y="1019704"/>
                      <a:pt x="768709" y="1018646"/>
                    </a:cubicBezTo>
                    <a:cubicBezTo>
                      <a:pt x="764640" y="1017629"/>
                      <a:pt x="751039" y="1014573"/>
                      <a:pt x="746484" y="1012296"/>
                    </a:cubicBezTo>
                    <a:cubicBezTo>
                      <a:pt x="743071" y="1010589"/>
                      <a:pt x="740372" y="1007653"/>
                      <a:pt x="736959" y="1005946"/>
                    </a:cubicBezTo>
                    <a:cubicBezTo>
                      <a:pt x="732404" y="1003669"/>
                      <a:pt x="718803" y="1000613"/>
                      <a:pt x="714734" y="999596"/>
                    </a:cubicBezTo>
                    <a:cubicBezTo>
                      <a:pt x="722142" y="998538"/>
                      <a:pt x="732469" y="1002408"/>
                      <a:pt x="736959" y="996421"/>
                    </a:cubicBezTo>
                    <a:cubicBezTo>
                      <a:pt x="741449" y="990434"/>
                      <a:pt x="735252" y="981534"/>
                      <a:pt x="733784" y="974196"/>
                    </a:cubicBezTo>
                    <a:cubicBezTo>
                      <a:pt x="733128" y="970914"/>
                      <a:pt x="732700" y="967284"/>
                      <a:pt x="730609" y="964671"/>
                    </a:cubicBezTo>
                    <a:cubicBezTo>
                      <a:pt x="726133" y="959076"/>
                      <a:pt x="717834" y="957238"/>
                      <a:pt x="711559" y="955146"/>
                    </a:cubicBezTo>
                    <a:cubicBezTo>
                      <a:pt x="703092" y="956204"/>
                      <a:pt x="694081" y="955152"/>
                      <a:pt x="686159" y="958321"/>
                    </a:cubicBezTo>
                    <a:cubicBezTo>
                      <a:pt x="682616" y="959738"/>
                      <a:pt x="681516" y="964433"/>
                      <a:pt x="679809" y="967846"/>
                    </a:cubicBezTo>
                    <a:cubicBezTo>
                      <a:pt x="678312" y="970839"/>
                      <a:pt x="678131" y="974378"/>
                      <a:pt x="676634" y="977371"/>
                    </a:cubicBezTo>
                    <a:cubicBezTo>
                      <a:pt x="674927" y="980784"/>
                      <a:pt x="672177" y="983583"/>
                      <a:pt x="670284" y="986896"/>
                    </a:cubicBezTo>
                    <a:cubicBezTo>
                      <a:pt x="667936" y="991005"/>
                      <a:pt x="666964" y="995960"/>
                      <a:pt x="663934" y="999596"/>
                    </a:cubicBezTo>
                    <a:cubicBezTo>
                      <a:pt x="661491" y="1002527"/>
                      <a:pt x="657896" y="1004396"/>
                      <a:pt x="654409" y="1005946"/>
                    </a:cubicBezTo>
                    <a:cubicBezTo>
                      <a:pt x="648292" y="1008664"/>
                      <a:pt x="635359" y="1012296"/>
                      <a:pt x="635359" y="1012296"/>
                    </a:cubicBezTo>
                    <a:cubicBezTo>
                      <a:pt x="629151" y="1021608"/>
                      <a:pt x="628463" y="1020830"/>
                      <a:pt x="625834" y="1031346"/>
                    </a:cubicBezTo>
                    <a:cubicBezTo>
                      <a:pt x="624525" y="1036581"/>
                      <a:pt x="624554" y="1042168"/>
                      <a:pt x="622659" y="1047221"/>
                    </a:cubicBezTo>
                    <a:cubicBezTo>
                      <a:pt x="618426" y="1058510"/>
                      <a:pt x="615251" y="1056040"/>
                      <a:pt x="606784" y="1063096"/>
                    </a:cubicBezTo>
                    <a:cubicBezTo>
                      <a:pt x="603335" y="1065971"/>
                      <a:pt x="600134" y="1069172"/>
                      <a:pt x="597259" y="1072621"/>
                    </a:cubicBezTo>
                    <a:cubicBezTo>
                      <a:pt x="594816" y="1075552"/>
                      <a:pt x="593889" y="1079762"/>
                      <a:pt x="590909" y="1082146"/>
                    </a:cubicBezTo>
                    <a:cubicBezTo>
                      <a:pt x="588296" y="1084237"/>
                      <a:pt x="584559" y="1084263"/>
                      <a:pt x="581384" y="1085321"/>
                    </a:cubicBezTo>
                    <a:cubicBezTo>
                      <a:pt x="570801" y="1084263"/>
                      <a:pt x="559317" y="1086547"/>
                      <a:pt x="549634" y="1082146"/>
                    </a:cubicBezTo>
                    <a:cubicBezTo>
                      <a:pt x="545662" y="1080340"/>
                      <a:pt x="549253" y="1072798"/>
                      <a:pt x="546459" y="1069446"/>
                    </a:cubicBezTo>
                    <a:cubicBezTo>
                      <a:pt x="543429" y="1065810"/>
                      <a:pt x="537992" y="1065213"/>
                      <a:pt x="533759" y="1063096"/>
                    </a:cubicBezTo>
                    <a:cubicBezTo>
                      <a:pt x="530584" y="1064154"/>
                      <a:pt x="526601" y="1063904"/>
                      <a:pt x="524234" y="1066271"/>
                    </a:cubicBezTo>
                    <a:cubicBezTo>
                      <a:pt x="513278" y="1077227"/>
                      <a:pt x="530412" y="1075507"/>
                      <a:pt x="514709" y="1085321"/>
                    </a:cubicBezTo>
                    <a:cubicBezTo>
                      <a:pt x="509033" y="1088869"/>
                      <a:pt x="495659" y="1091671"/>
                      <a:pt x="495659" y="1091671"/>
                    </a:cubicBezTo>
                    <a:cubicBezTo>
                      <a:pt x="470259" y="1083204"/>
                      <a:pt x="478726" y="1091671"/>
                      <a:pt x="470259" y="1066271"/>
                    </a:cubicBezTo>
                    <a:lnTo>
                      <a:pt x="467084" y="1056746"/>
                    </a:lnTo>
                    <a:lnTo>
                      <a:pt x="463909" y="1047221"/>
                    </a:lnTo>
                    <a:cubicBezTo>
                      <a:pt x="464967" y="1042988"/>
                      <a:pt x="464358" y="1037928"/>
                      <a:pt x="467084" y="1034521"/>
                    </a:cubicBezTo>
                    <a:cubicBezTo>
                      <a:pt x="469175" y="1031908"/>
                      <a:pt x="473616" y="1032843"/>
                      <a:pt x="476609" y="1031346"/>
                    </a:cubicBezTo>
                    <a:cubicBezTo>
                      <a:pt x="501228" y="1019036"/>
                      <a:pt x="471718" y="1029801"/>
                      <a:pt x="495659" y="1021821"/>
                    </a:cubicBezTo>
                    <a:cubicBezTo>
                      <a:pt x="497776" y="1018646"/>
                      <a:pt x="501382" y="1016060"/>
                      <a:pt x="502009" y="1012296"/>
                    </a:cubicBezTo>
                    <a:cubicBezTo>
                      <a:pt x="502559" y="1008995"/>
                      <a:pt x="500925" y="1005384"/>
                      <a:pt x="498834" y="1002771"/>
                    </a:cubicBezTo>
                    <a:cubicBezTo>
                      <a:pt x="496450" y="999791"/>
                      <a:pt x="492722" y="998128"/>
                      <a:pt x="489309" y="996421"/>
                    </a:cubicBezTo>
                    <a:cubicBezTo>
                      <a:pt x="478671" y="991102"/>
                      <a:pt x="460263" y="991077"/>
                      <a:pt x="451209" y="990071"/>
                    </a:cubicBezTo>
                    <a:cubicBezTo>
                      <a:pt x="428539" y="982514"/>
                      <a:pt x="435872" y="989290"/>
                      <a:pt x="425809" y="974196"/>
                    </a:cubicBezTo>
                    <a:cubicBezTo>
                      <a:pt x="420489" y="952916"/>
                      <a:pt x="425251" y="969533"/>
                      <a:pt x="416284" y="945621"/>
                    </a:cubicBezTo>
                    <a:cubicBezTo>
                      <a:pt x="415109" y="942487"/>
                      <a:pt x="415200" y="938709"/>
                      <a:pt x="413109" y="936096"/>
                    </a:cubicBezTo>
                    <a:cubicBezTo>
                      <a:pt x="409353" y="931401"/>
                      <a:pt x="399702" y="927873"/>
                      <a:pt x="394059" y="926571"/>
                    </a:cubicBezTo>
                    <a:cubicBezTo>
                      <a:pt x="383542" y="924144"/>
                      <a:pt x="372780" y="922839"/>
                      <a:pt x="362309" y="920221"/>
                    </a:cubicBezTo>
                    <a:cubicBezTo>
                      <a:pt x="358076" y="919163"/>
                      <a:pt x="353902" y="917827"/>
                      <a:pt x="349609" y="917046"/>
                    </a:cubicBezTo>
                    <a:cubicBezTo>
                      <a:pt x="307896" y="909462"/>
                      <a:pt x="343489" y="917897"/>
                      <a:pt x="314684" y="910696"/>
                    </a:cubicBezTo>
                    <a:cubicBezTo>
                      <a:pt x="299867" y="911754"/>
                      <a:pt x="285088" y="913871"/>
                      <a:pt x="270234" y="913871"/>
                    </a:cubicBezTo>
                    <a:cubicBezTo>
                      <a:pt x="254183" y="913871"/>
                      <a:pt x="262120" y="903288"/>
                      <a:pt x="254359" y="891646"/>
                    </a:cubicBezTo>
                    <a:cubicBezTo>
                      <a:pt x="238593" y="867997"/>
                      <a:pt x="258856" y="897042"/>
                      <a:pt x="238484" y="872596"/>
                    </a:cubicBezTo>
                    <a:cubicBezTo>
                      <a:pt x="236041" y="869665"/>
                      <a:pt x="233841" y="866484"/>
                      <a:pt x="232134" y="863071"/>
                    </a:cubicBezTo>
                    <a:cubicBezTo>
                      <a:pt x="230637" y="860078"/>
                      <a:pt x="231050" y="856159"/>
                      <a:pt x="228959" y="853546"/>
                    </a:cubicBezTo>
                    <a:cubicBezTo>
                      <a:pt x="226575" y="850566"/>
                      <a:pt x="222609" y="849313"/>
                      <a:pt x="219434" y="847196"/>
                    </a:cubicBezTo>
                    <a:cubicBezTo>
                      <a:pt x="203963" y="823990"/>
                      <a:pt x="222847" y="853169"/>
                      <a:pt x="206734" y="824971"/>
                    </a:cubicBezTo>
                    <a:cubicBezTo>
                      <a:pt x="204841" y="821658"/>
                      <a:pt x="201934" y="818933"/>
                      <a:pt x="200384" y="815446"/>
                    </a:cubicBezTo>
                    <a:cubicBezTo>
                      <a:pt x="197666" y="809329"/>
                      <a:pt x="197747" y="801965"/>
                      <a:pt x="194034" y="796396"/>
                    </a:cubicBezTo>
                    <a:lnTo>
                      <a:pt x="181334" y="777346"/>
                    </a:lnTo>
                    <a:cubicBezTo>
                      <a:pt x="192878" y="765802"/>
                      <a:pt x="201624" y="758852"/>
                      <a:pt x="209909" y="745596"/>
                    </a:cubicBezTo>
                    <a:cubicBezTo>
                      <a:pt x="212417" y="741582"/>
                      <a:pt x="213824" y="736955"/>
                      <a:pt x="216259" y="732896"/>
                    </a:cubicBezTo>
                    <a:cubicBezTo>
                      <a:pt x="232635" y="705603"/>
                      <a:pt x="225748" y="723480"/>
                      <a:pt x="232134" y="704321"/>
                    </a:cubicBezTo>
                    <a:cubicBezTo>
                      <a:pt x="228959" y="703263"/>
                      <a:pt x="225827" y="702065"/>
                      <a:pt x="222609" y="701146"/>
                    </a:cubicBezTo>
                    <a:cubicBezTo>
                      <a:pt x="218413" y="699947"/>
                      <a:pt x="213460" y="700507"/>
                      <a:pt x="209909" y="697971"/>
                    </a:cubicBezTo>
                    <a:cubicBezTo>
                      <a:pt x="205603" y="694895"/>
                      <a:pt x="203559" y="689504"/>
                      <a:pt x="200384" y="685271"/>
                    </a:cubicBezTo>
                    <a:cubicBezTo>
                      <a:pt x="199326" y="682096"/>
                      <a:pt x="199352" y="678317"/>
                      <a:pt x="197209" y="675746"/>
                    </a:cubicBezTo>
                    <a:cubicBezTo>
                      <a:pt x="180112" y="655230"/>
                      <a:pt x="140224" y="661001"/>
                      <a:pt x="121009" y="659871"/>
                    </a:cubicBezTo>
                    <a:lnTo>
                      <a:pt x="101959" y="653521"/>
                    </a:lnTo>
                    <a:cubicBezTo>
                      <a:pt x="74334" y="644313"/>
                      <a:pt x="95776" y="650532"/>
                      <a:pt x="35284" y="647171"/>
                    </a:cubicBezTo>
                    <a:cubicBezTo>
                      <a:pt x="30094" y="645441"/>
                      <a:pt x="19473" y="642829"/>
                      <a:pt x="16234" y="637646"/>
                    </a:cubicBezTo>
                    <a:cubicBezTo>
                      <a:pt x="12686" y="631970"/>
                      <a:pt x="11507" y="625090"/>
                      <a:pt x="9884" y="618596"/>
                    </a:cubicBezTo>
                    <a:cubicBezTo>
                      <a:pt x="5897" y="602649"/>
                      <a:pt x="8089" y="610036"/>
                      <a:pt x="3534" y="596371"/>
                    </a:cubicBezTo>
                    <a:cubicBezTo>
                      <a:pt x="4592" y="567796"/>
                      <a:pt x="0" y="538442"/>
                      <a:pt x="6709" y="510646"/>
                    </a:cubicBezTo>
                    <a:cubicBezTo>
                      <a:pt x="8280" y="504139"/>
                      <a:pt x="19195" y="505609"/>
                      <a:pt x="25759" y="504296"/>
                    </a:cubicBezTo>
                    <a:cubicBezTo>
                      <a:pt x="31051" y="503238"/>
                      <a:pt x="36399" y="502430"/>
                      <a:pt x="41634" y="501121"/>
                    </a:cubicBezTo>
                    <a:cubicBezTo>
                      <a:pt x="44881" y="500309"/>
                      <a:pt x="47941" y="498865"/>
                      <a:pt x="51159" y="497946"/>
                    </a:cubicBezTo>
                    <a:cubicBezTo>
                      <a:pt x="55355" y="496747"/>
                      <a:pt x="59626" y="495829"/>
                      <a:pt x="63859" y="494771"/>
                    </a:cubicBezTo>
                    <a:cubicBezTo>
                      <a:pt x="67034" y="492654"/>
                      <a:pt x="69971" y="490128"/>
                      <a:pt x="73384" y="488421"/>
                    </a:cubicBezTo>
                    <a:cubicBezTo>
                      <a:pt x="89466" y="480380"/>
                      <a:pt x="106510" y="487061"/>
                      <a:pt x="124184" y="488421"/>
                    </a:cubicBezTo>
                    <a:cubicBezTo>
                      <a:pt x="127359" y="490538"/>
                      <a:pt x="131011" y="492073"/>
                      <a:pt x="133709" y="494771"/>
                    </a:cubicBezTo>
                    <a:cubicBezTo>
                      <a:pt x="143675" y="504737"/>
                      <a:pt x="138119" y="513997"/>
                      <a:pt x="159109" y="516996"/>
                    </a:cubicBezTo>
                    <a:lnTo>
                      <a:pt x="181334" y="520171"/>
                    </a:lnTo>
                    <a:cubicBezTo>
                      <a:pt x="181334" y="520171"/>
                      <a:pt x="175222" y="515528"/>
                      <a:pt x="171809" y="513821"/>
                    </a:cubicBezTo>
                    <a:cubicBezTo>
                      <a:pt x="168816" y="512324"/>
                      <a:pt x="165459" y="511704"/>
                      <a:pt x="162284" y="510646"/>
                    </a:cubicBezTo>
                    <a:cubicBezTo>
                      <a:pt x="159235" y="506072"/>
                      <a:pt x="150204" y="497957"/>
                      <a:pt x="159109" y="491596"/>
                    </a:cubicBezTo>
                    <a:cubicBezTo>
                      <a:pt x="164556" y="487705"/>
                      <a:pt x="171809" y="487363"/>
                      <a:pt x="178159" y="485246"/>
                    </a:cubicBezTo>
                    <a:lnTo>
                      <a:pt x="187684" y="482071"/>
                    </a:lnTo>
                    <a:cubicBezTo>
                      <a:pt x="202618" y="459670"/>
                      <a:pt x="192422" y="478363"/>
                      <a:pt x="197209" y="428096"/>
                    </a:cubicBezTo>
                    <a:cubicBezTo>
                      <a:pt x="197919" y="420646"/>
                      <a:pt x="197037" y="412564"/>
                      <a:pt x="200384" y="405871"/>
                    </a:cubicBezTo>
                    <a:cubicBezTo>
                      <a:pt x="205502" y="395635"/>
                      <a:pt x="214552" y="397199"/>
                      <a:pt x="222609" y="393171"/>
                    </a:cubicBezTo>
                    <a:cubicBezTo>
                      <a:pt x="226022" y="391464"/>
                      <a:pt x="228959" y="388938"/>
                      <a:pt x="232134" y="386821"/>
                    </a:cubicBezTo>
                    <a:cubicBezTo>
                      <a:pt x="236016" y="379057"/>
                      <a:pt x="239224" y="371328"/>
                      <a:pt x="244834" y="364596"/>
                    </a:cubicBezTo>
                    <a:cubicBezTo>
                      <a:pt x="247709" y="361147"/>
                      <a:pt x="251437" y="358480"/>
                      <a:pt x="254359" y="355071"/>
                    </a:cubicBezTo>
                    <a:cubicBezTo>
                      <a:pt x="258540" y="350194"/>
                      <a:pt x="266963" y="336427"/>
                      <a:pt x="273409" y="332846"/>
                    </a:cubicBezTo>
                    <a:cubicBezTo>
                      <a:pt x="279260" y="329595"/>
                      <a:pt x="286890" y="330209"/>
                      <a:pt x="292459" y="326496"/>
                    </a:cubicBezTo>
                    <a:cubicBezTo>
                      <a:pt x="304769" y="318290"/>
                      <a:pt x="298364" y="321353"/>
                      <a:pt x="311509" y="316971"/>
                    </a:cubicBezTo>
                    <a:cubicBezTo>
                      <a:pt x="308581" y="296475"/>
                      <a:pt x="313096" y="296334"/>
                      <a:pt x="298809" y="285221"/>
                    </a:cubicBezTo>
                    <a:cubicBezTo>
                      <a:pt x="292785" y="280536"/>
                      <a:pt x="279759" y="272521"/>
                      <a:pt x="279759" y="272521"/>
                    </a:cubicBezTo>
                    <a:cubicBezTo>
                      <a:pt x="278701" y="268288"/>
                      <a:pt x="277783" y="264017"/>
                      <a:pt x="276584" y="259821"/>
                    </a:cubicBezTo>
                    <a:cubicBezTo>
                      <a:pt x="275665" y="256603"/>
                      <a:pt x="271042" y="252663"/>
                      <a:pt x="273409" y="250296"/>
                    </a:cubicBezTo>
                    <a:cubicBezTo>
                      <a:pt x="278142" y="245563"/>
                      <a:pt x="292459" y="243946"/>
                      <a:pt x="292459" y="243946"/>
                    </a:cubicBezTo>
                    <a:cubicBezTo>
                      <a:pt x="294576" y="240771"/>
                      <a:pt x="298429" y="238218"/>
                      <a:pt x="298809" y="234421"/>
                    </a:cubicBezTo>
                    <a:cubicBezTo>
                      <a:pt x="299342" y="229093"/>
                      <a:pt x="297619" y="207881"/>
                      <a:pt x="289284" y="202671"/>
                    </a:cubicBezTo>
                    <a:cubicBezTo>
                      <a:pt x="283608" y="199123"/>
                      <a:pt x="276798" y="197634"/>
                      <a:pt x="270234" y="196321"/>
                    </a:cubicBezTo>
                    <a:cubicBezTo>
                      <a:pt x="239793" y="190233"/>
                      <a:pt x="259742" y="193530"/>
                      <a:pt x="209909" y="189971"/>
                    </a:cubicBezTo>
                    <a:cubicBezTo>
                      <a:pt x="183451" y="191029"/>
                      <a:pt x="156890" y="190595"/>
                      <a:pt x="130534" y="193146"/>
                    </a:cubicBezTo>
                    <a:lnTo>
                      <a:pt x="101959" y="202671"/>
                    </a:lnTo>
                    <a:cubicBezTo>
                      <a:pt x="98784" y="203729"/>
                      <a:pt x="95219" y="203990"/>
                      <a:pt x="92434" y="205846"/>
                    </a:cubicBezTo>
                    <a:cubicBezTo>
                      <a:pt x="89259" y="207963"/>
                      <a:pt x="86396" y="210646"/>
                      <a:pt x="82909" y="212196"/>
                    </a:cubicBezTo>
                    <a:cubicBezTo>
                      <a:pt x="48904" y="227309"/>
                      <a:pt x="75890" y="210525"/>
                      <a:pt x="54334" y="224896"/>
                    </a:cubicBezTo>
                    <a:cubicBezTo>
                      <a:pt x="51159" y="223838"/>
                      <a:pt x="47176" y="224088"/>
                      <a:pt x="44809" y="221721"/>
                    </a:cubicBezTo>
                    <a:cubicBezTo>
                      <a:pt x="42442" y="219354"/>
                      <a:pt x="42952" y="215272"/>
                      <a:pt x="41634" y="212196"/>
                    </a:cubicBezTo>
                    <a:cubicBezTo>
                      <a:pt x="39770" y="207846"/>
                      <a:pt x="37042" y="203890"/>
                      <a:pt x="35284" y="199496"/>
                    </a:cubicBezTo>
                    <a:cubicBezTo>
                      <a:pt x="32798" y="193281"/>
                      <a:pt x="28934" y="180446"/>
                      <a:pt x="28934" y="180446"/>
                    </a:cubicBezTo>
                    <a:cubicBezTo>
                      <a:pt x="27814" y="164766"/>
                      <a:pt x="22267" y="122580"/>
                      <a:pt x="28934" y="104246"/>
                    </a:cubicBezTo>
                    <a:cubicBezTo>
                      <a:pt x="30078" y="101101"/>
                      <a:pt x="35284" y="102129"/>
                      <a:pt x="38459" y="101071"/>
                    </a:cubicBezTo>
                    <a:cubicBezTo>
                      <a:pt x="41634" y="103188"/>
                      <a:pt x="46434" y="103934"/>
                      <a:pt x="47984" y="107421"/>
                    </a:cubicBezTo>
                    <a:cubicBezTo>
                      <a:pt x="60674" y="135973"/>
                      <a:pt x="40016" y="125932"/>
                      <a:pt x="60684" y="132821"/>
                    </a:cubicBezTo>
                    <a:cubicBezTo>
                      <a:pt x="83967" y="131763"/>
                      <a:pt x="107301" y="131505"/>
                      <a:pt x="130534" y="129646"/>
                    </a:cubicBezTo>
                    <a:cubicBezTo>
                      <a:pt x="133870" y="129379"/>
                      <a:pt x="136841" y="127390"/>
                      <a:pt x="140059" y="126471"/>
                    </a:cubicBezTo>
                    <a:cubicBezTo>
                      <a:pt x="144255" y="125272"/>
                      <a:pt x="148579" y="124550"/>
                      <a:pt x="152759" y="123296"/>
                    </a:cubicBezTo>
                    <a:cubicBezTo>
                      <a:pt x="159170" y="121373"/>
                      <a:pt x="165245" y="118259"/>
                      <a:pt x="171809" y="116946"/>
                    </a:cubicBezTo>
                    <a:cubicBezTo>
                      <a:pt x="194248" y="112458"/>
                      <a:pt x="182564" y="115478"/>
                      <a:pt x="206734" y="107421"/>
                    </a:cubicBezTo>
                    <a:lnTo>
                      <a:pt x="216259" y="104246"/>
                    </a:lnTo>
                    <a:cubicBezTo>
                      <a:pt x="219434" y="101071"/>
                      <a:pt x="223960" y="98824"/>
                      <a:pt x="225784" y="94721"/>
                    </a:cubicBezTo>
                    <a:cubicBezTo>
                      <a:pt x="227426" y="91027"/>
                      <a:pt x="228923" y="68590"/>
                      <a:pt x="232134" y="62971"/>
                    </a:cubicBezTo>
                    <a:cubicBezTo>
                      <a:pt x="236342" y="55606"/>
                      <a:pt x="245980" y="53053"/>
                      <a:pt x="248009" y="43921"/>
                    </a:cubicBezTo>
                    <a:cubicBezTo>
                      <a:pt x="249387" y="37722"/>
                      <a:pt x="236367" y="11642"/>
                      <a:pt x="248009" y="5821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89" name="Полилиния 188"/>
              <p:cNvSpPr/>
              <p:nvPr/>
            </p:nvSpPr>
            <p:spPr>
              <a:xfrm>
                <a:off x="6825330" y="3863880"/>
                <a:ext cx="1017225" cy="742597"/>
              </a:xfrm>
              <a:custGeom>
                <a:avLst/>
                <a:gdLst>
                  <a:gd name="connsiteX0" fmla="*/ 90488 w 1156200"/>
                  <a:gd name="connsiteY0" fmla="*/ 709613 h 757238"/>
                  <a:gd name="connsiteX1" fmla="*/ 19050 w 1156200"/>
                  <a:gd name="connsiteY1" fmla="*/ 704850 h 757238"/>
                  <a:gd name="connsiteX2" fmla="*/ 0 w 1156200"/>
                  <a:gd name="connsiteY2" fmla="*/ 676275 h 757238"/>
                  <a:gd name="connsiteX3" fmla="*/ 4763 w 1156200"/>
                  <a:gd name="connsiteY3" fmla="*/ 619125 h 757238"/>
                  <a:gd name="connsiteX4" fmla="*/ 9525 w 1156200"/>
                  <a:gd name="connsiteY4" fmla="*/ 604838 h 757238"/>
                  <a:gd name="connsiteX5" fmla="*/ 33338 w 1156200"/>
                  <a:gd name="connsiteY5" fmla="*/ 595313 h 757238"/>
                  <a:gd name="connsiteX6" fmla="*/ 42863 w 1156200"/>
                  <a:gd name="connsiteY6" fmla="*/ 566738 h 757238"/>
                  <a:gd name="connsiteX7" fmla="*/ 33338 w 1156200"/>
                  <a:gd name="connsiteY7" fmla="*/ 538163 h 757238"/>
                  <a:gd name="connsiteX8" fmla="*/ 28575 w 1156200"/>
                  <a:gd name="connsiteY8" fmla="*/ 495300 h 757238"/>
                  <a:gd name="connsiteX9" fmla="*/ 23813 w 1156200"/>
                  <a:gd name="connsiteY9" fmla="*/ 481013 h 757238"/>
                  <a:gd name="connsiteX10" fmla="*/ 19050 w 1156200"/>
                  <a:gd name="connsiteY10" fmla="*/ 423863 h 757238"/>
                  <a:gd name="connsiteX11" fmla="*/ 33338 w 1156200"/>
                  <a:gd name="connsiteY11" fmla="*/ 395288 h 757238"/>
                  <a:gd name="connsiteX12" fmla="*/ 42863 w 1156200"/>
                  <a:gd name="connsiteY12" fmla="*/ 381000 h 757238"/>
                  <a:gd name="connsiteX13" fmla="*/ 38100 w 1156200"/>
                  <a:gd name="connsiteY13" fmla="*/ 357188 h 757238"/>
                  <a:gd name="connsiteX14" fmla="*/ 33338 w 1156200"/>
                  <a:gd name="connsiteY14" fmla="*/ 342900 h 757238"/>
                  <a:gd name="connsiteX15" fmla="*/ 28575 w 1156200"/>
                  <a:gd name="connsiteY15" fmla="*/ 266700 h 757238"/>
                  <a:gd name="connsiteX16" fmla="*/ 38100 w 1156200"/>
                  <a:gd name="connsiteY16" fmla="*/ 200025 h 757238"/>
                  <a:gd name="connsiteX17" fmla="*/ 42863 w 1156200"/>
                  <a:gd name="connsiteY17" fmla="*/ 180975 h 757238"/>
                  <a:gd name="connsiteX18" fmla="*/ 61913 w 1156200"/>
                  <a:gd name="connsiteY18" fmla="*/ 152400 h 757238"/>
                  <a:gd name="connsiteX19" fmla="*/ 42863 w 1156200"/>
                  <a:gd name="connsiteY19" fmla="*/ 109538 h 757238"/>
                  <a:gd name="connsiteX20" fmla="*/ 66675 w 1156200"/>
                  <a:gd name="connsiteY20" fmla="*/ 80963 h 757238"/>
                  <a:gd name="connsiteX21" fmla="*/ 80963 w 1156200"/>
                  <a:gd name="connsiteY21" fmla="*/ 76200 h 757238"/>
                  <a:gd name="connsiteX22" fmla="*/ 133350 w 1156200"/>
                  <a:gd name="connsiteY22" fmla="*/ 90488 h 757238"/>
                  <a:gd name="connsiteX23" fmla="*/ 147638 w 1156200"/>
                  <a:gd name="connsiteY23" fmla="*/ 95250 h 757238"/>
                  <a:gd name="connsiteX24" fmla="*/ 161925 w 1156200"/>
                  <a:gd name="connsiteY24" fmla="*/ 100013 h 757238"/>
                  <a:gd name="connsiteX25" fmla="*/ 166688 w 1156200"/>
                  <a:gd name="connsiteY25" fmla="*/ 114300 h 757238"/>
                  <a:gd name="connsiteX26" fmla="*/ 138113 w 1156200"/>
                  <a:gd name="connsiteY26" fmla="*/ 133350 h 757238"/>
                  <a:gd name="connsiteX27" fmla="*/ 142875 w 1156200"/>
                  <a:gd name="connsiteY27" fmla="*/ 152400 h 757238"/>
                  <a:gd name="connsiteX28" fmla="*/ 176213 w 1156200"/>
                  <a:gd name="connsiteY28" fmla="*/ 171450 h 757238"/>
                  <a:gd name="connsiteX29" fmla="*/ 204788 w 1156200"/>
                  <a:gd name="connsiteY29" fmla="*/ 166688 h 757238"/>
                  <a:gd name="connsiteX30" fmla="*/ 219075 w 1156200"/>
                  <a:gd name="connsiteY30" fmla="*/ 171450 h 757238"/>
                  <a:gd name="connsiteX31" fmla="*/ 266700 w 1156200"/>
                  <a:gd name="connsiteY31" fmla="*/ 166688 h 757238"/>
                  <a:gd name="connsiteX32" fmla="*/ 280988 w 1156200"/>
                  <a:gd name="connsiteY32" fmla="*/ 157163 h 757238"/>
                  <a:gd name="connsiteX33" fmla="*/ 290513 w 1156200"/>
                  <a:gd name="connsiteY33" fmla="*/ 128588 h 757238"/>
                  <a:gd name="connsiteX34" fmla="*/ 304800 w 1156200"/>
                  <a:gd name="connsiteY34" fmla="*/ 119063 h 757238"/>
                  <a:gd name="connsiteX35" fmla="*/ 323850 w 1156200"/>
                  <a:gd name="connsiteY35" fmla="*/ 104775 h 757238"/>
                  <a:gd name="connsiteX36" fmla="*/ 338138 w 1156200"/>
                  <a:gd name="connsiteY36" fmla="*/ 100013 h 757238"/>
                  <a:gd name="connsiteX37" fmla="*/ 352425 w 1156200"/>
                  <a:gd name="connsiteY37" fmla="*/ 90488 h 757238"/>
                  <a:gd name="connsiteX38" fmla="*/ 361950 w 1156200"/>
                  <a:gd name="connsiteY38" fmla="*/ 57150 h 757238"/>
                  <a:gd name="connsiteX39" fmla="*/ 404813 w 1156200"/>
                  <a:gd name="connsiteY39" fmla="*/ 66675 h 757238"/>
                  <a:gd name="connsiteX40" fmla="*/ 400050 w 1156200"/>
                  <a:gd name="connsiteY40" fmla="*/ 90488 h 757238"/>
                  <a:gd name="connsiteX41" fmla="*/ 385763 w 1156200"/>
                  <a:gd name="connsiteY41" fmla="*/ 104775 h 757238"/>
                  <a:gd name="connsiteX42" fmla="*/ 381000 w 1156200"/>
                  <a:gd name="connsiteY42" fmla="*/ 119063 h 757238"/>
                  <a:gd name="connsiteX43" fmla="*/ 476250 w 1156200"/>
                  <a:gd name="connsiteY43" fmla="*/ 123825 h 757238"/>
                  <a:gd name="connsiteX44" fmla="*/ 490538 w 1156200"/>
                  <a:gd name="connsiteY44" fmla="*/ 128588 h 757238"/>
                  <a:gd name="connsiteX45" fmla="*/ 500063 w 1156200"/>
                  <a:gd name="connsiteY45" fmla="*/ 142875 h 757238"/>
                  <a:gd name="connsiteX46" fmla="*/ 519113 w 1156200"/>
                  <a:gd name="connsiteY46" fmla="*/ 195263 h 757238"/>
                  <a:gd name="connsiteX47" fmla="*/ 533400 w 1156200"/>
                  <a:gd name="connsiteY47" fmla="*/ 200025 h 757238"/>
                  <a:gd name="connsiteX48" fmla="*/ 576263 w 1156200"/>
                  <a:gd name="connsiteY48" fmla="*/ 185738 h 757238"/>
                  <a:gd name="connsiteX49" fmla="*/ 595313 w 1156200"/>
                  <a:gd name="connsiteY49" fmla="*/ 166688 h 757238"/>
                  <a:gd name="connsiteX50" fmla="*/ 614363 w 1156200"/>
                  <a:gd name="connsiteY50" fmla="*/ 142875 h 757238"/>
                  <a:gd name="connsiteX51" fmla="*/ 628650 w 1156200"/>
                  <a:gd name="connsiteY51" fmla="*/ 133350 h 757238"/>
                  <a:gd name="connsiteX52" fmla="*/ 642938 w 1156200"/>
                  <a:gd name="connsiteY52" fmla="*/ 119063 h 757238"/>
                  <a:gd name="connsiteX53" fmla="*/ 695325 w 1156200"/>
                  <a:gd name="connsiteY53" fmla="*/ 128588 h 757238"/>
                  <a:gd name="connsiteX54" fmla="*/ 709613 w 1156200"/>
                  <a:gd name="connsiteY54" fmla="*/ 138113 h 757238"/>
                  <a:gd name="connsiteX55" fmla="*/ 742950 w 1156200"/>
                  <a:gd name="connsiteY55" fmla="*/ 147638 h 757238"/>
                  <a:gd name="connsiteX56" fmla="*/ 747713 w 1156200"/>
                  <a:gd name="connsiteY56" fmla="*/ 133350 h 757238"/>
                  <a:gd name="connsiteX57" fmla="*/ 776288 w 1156200"/>
                  <a:gd name="connsiteY57" fmla="*/ 114300 h 757238"/>
                  <a:gd name="connsiteX58" fmla="*/ 781050 w 1156200"/>
                  <a:gd name="connsiteY58" fmla="*/ 85725 h 757238"/>
                  <a:gd name="connsiteX59" fmla="*/ 809625 w 1156200"/>
                  <a:gd name="connsiteY59" fmla="*/ 71438 h 757238"/>
                  <a:gd name="connsiteX60" fmla="*/ 823913 w 1156200"/>
                  <a:gd name="connsiteY60" fmla="*/ 42863 h 757238"/>
                  <a:gd name="connsiteX61" fmla="*/ 847725 w 1156200"/>
                  <a:gd name="connsiteY61" fmla="*/ 33338 h 757238"/>
                  <a:gd name="connsiteX62" fmla="*/ 876300 w 1156200"/>
                  <a:gd name="connsiteY62" fmla="*/ 9525 h 757238"/>
                  <a:gd name="connsiteX63" fmla="*/ 904875 w 1156200"/>
                  <a:gd name="connsiteY63" fmla="*/ 0 h 757238"/>
                  <a:gd name="connsiteX64" fmla="*/ 919163 w 1156200"/>
                  <a:gd name="connsiteY64" fmla="*/ 4763 h 757238"/>
                  <a:gd name="connsiteX65" fmla="*/ 900113 w 1156200"/>
                  <a:gd name="connsiteY65" fmla="*/ 38100 h 757238"/>
                  <a:gd name="connsiteX66" fmla="*/ 895350 w 1156200"/>
                  <a:gd name="connsiteY66" fmla="*/ 52388 h 757238"/>
                  <a:gd name="connsiteX67" fmla="*/ 909638 w 1156200"/>
                  <a:gd name="connsiteY67" fmla="*/ 61913 h 757238"/>
                  <a:gd name="connsiteX68" fmla="*/ 990600 w 1156200"/>
                  <a:gd name="connsiteY68" fmla="*/ 66675 h 757238"/>
                  <a:gd name="connsiteX69" fmla="*/ 1000125 w 1156200"/>
                  <a:gd name="connsiteY69" fmla="*/ 80963 h 757238"/>
                  <a:gd name="connsiteX70" fmla="*/ 1004888 w 1156200"/>
                  <a:gd name="connsiteY70" fmla="*/ 176213 h 757238"/>
                  <a:gd name="connsiteX71" fmla="*/ 1052513 w 1156200"/>
                  <a:gd name="connsiteY71" fmla="*/ 180975 h 757238"/>
                  <a:gd name="connsiteX72" fmla="*/ 1109663 w 1156200"/>
                  <a:gd name="connsiteY72" fmla="*/ 195263 h 757238"/>
                  <a:gd name="connsiteX73" fmla="*/ 1123950 w 1156200"/>
                  <a:gd name="connsiteY73" fmla="*/ 204788 h 757238"/>
                  <a:gd name="connsiteX74" fmla="*/ 1143000 w 1156200"/>
                  <a:gd name="connsiteY74" fmla="*/ 214313 h 757238"/>
                  <a:gd name="connsiteX75" fmla="*/ 1143000 w 1156200"/>
                  <a:gd name="connsiteY75" fmla="*/ 295275 h 757238"/>
                  <a:gd name="connsiteX76" fmla="*/ 1114425 w 1156200"/>
                  <a:gd name="connsiteY76" fmla="*/ 304800 h 757238"/>
                  <a:gd name="connsiteX77" fmla="*/ 1071563 w 1156200"/>
                  <a:gd name="connsiteY77" fmla="*/ 319088 h 757238"/>
                  <a:gd name="connsiteX78" fmla="*/ 1057275 w 1156200"/>
                  <a:gd name="connsiteY78" fmla="*/ 323850 h 757238"/>
                  <a:gd name="connsiteX79" fmla="*/ 1038225 w 1156200"/>
                  <a:gd name="connsiteY79" fmla="*/ 328613 h 757238"/>
                  <a:gd name="connsiteX80" fmla="*/ 1023938 w 1156200"/>
                  <a:gd name="connsiteY80" fmla="*/ 404813 h 757238"/>
                  <a:gd name="connsiteX81" fmla="*/ 1019175 w 1156200"/>
                  <a:gd name="connsiteY81" fmla="*/ 419100 h 757238"/>
                  <a:gd name="connsiteX82" fmla="*/ 1009650 w 1156200"/>
                  <a:gd name="connsiteY82" fmla="*/ 433388 h 757238"/>
                  <a:gd name="connsiteX83" fmla="*/ 966788 w 1156200"/>
                  <a:gd name="connsiteY83" fmla="*/ 438150 h 757238"/>
                  <a:gd name="connsiteX84" fmla="*/ 952500 w 1156200"/>
                  <a:gd name="connsiteY84" fmla="*/ 442913 h 757238"/>
                  <a:gd name="connsiteX85" fmla="*/ 942975 w 1156200"/>
                  <a:gd name="connsiteY85" fmla="*/ 457200 h 757238"/>
                  <a:gd name="connsiteX86" fmla="*/ 928688 w 1156200"/>
                  <a:gd name="connsiteY86" fmla="*/ 466725 h 757238"/>
                  <a:gd name="connsiteX87" fmla="*/ 938213 w 1156200"/>
                  <a:gd name="connsiteY87" fmla="*/ 481013 h 757238"/>
                  <a:gd name="connsiteX88" fmla="*/ 952500 w 1156200"/>
                  <a:gd name="connsiteY88" fmla="*/ 490538 h 757238"/>
                  <a:gd name="connsiteX89" fmla="*/ 957263 w 1156200"/>
                  <a:gd name="connsiteY89" fmla="*/ 504825 h 757238"/>
                  <a:gd name="connsiteX90" fmla="*/ 966788 w 1156200"/>
                  <a:gd name="connsiteY90" fmla="*/ 538163 h 757238"/>
                  <a:gd name="connsiteX91" fmla="*/ 962025 w 1156200"/>
                  <a:gd name="connsiteY91" fmla="*/ 581025 h 757238"/>
                  <a:gd name="connsiteX92" fmla="*/ 771525 w 1156200"/>
                  <a:gd name="connsiteY92" fmla="*/ 581025 h 757238"/>
                  <a:gd name="connsiteX93" fmla="*/ 738188 w 1156200"/>
                  <a:gd name="connsiteY93" fmla="*/ 566738 h 757238"/>
                  <a:gd name="connsiteX94" fmla="*/ 709613 w 1156200"/>
                  <a:gd name="connsiteY94" fmla="*/ 552450 h 757238"/>
                  <a:gd name="connsiteX95" fmla="*/ 657225 w 1156200"/>
                  <a:gd name="connsiteY95" fmla="*/ 561975 h 757238"/>
                  <a:gd name="connsiteX96" fmla="*/ 628650 w 1156200"/>
                  <a:gd name="connsiteY96" fmla="*/ 581025 h 757238"/>
                  <a:gd name="connsiteX97" fmla="*/ 619125 w 1156200"/>
                  <a:gd name="connsiteY97" fmla="*/ 595313 h 757238"/>
                  <a:gd name="connsiteX98" fmla="*/ 633413 w 1156200"/>
                  <a:gd name="connsiteY98" fmla="*/ 604838 h 757238"/>
                  <a:gd name="connsiteX99" fmla="*/ 666750 w 1156200"/>
                  <a:gd name="connsiteY99" fmla="*/ 614363 h 757238"/>
                  <a:gd name="connsiteX100" fmla="*/ 681038 w 1156200"/>
                  <a:gd name="connsiteY100" fmla="*/ 628650 h 757238"/>
                  <a:gd name="connsiteX101" fmla="*/ 676275 w 1156200"/>
                  <a:gd name="connsiteY101" fmla="*/ 657225 h 757238"/>
                  <a:gd name="connsiteX102" fmla="*/ 661988 w 1156200"/>
                  <a:gd name="connsiteY102" fmla="*/ 661988 h 757238"/>
                  <a:gd name="connsiteX103" fmla="*/ 642938 w 1156200"/>
                  <a:gd name="connsiteY103" fmla="*/ 666750 h 757238"/>
                  <a:gd name="connsiteX104" fmla="*/ 628650 w 1156200"/>
                  <a:gd name="connsiteY104" fmla="*/ 676275 h 757238"/>
                  <a:gd name="connsiteX105" fmla="*/ 576263 w 1156200"/>
                  <a:gd name="connsiteY105" fmla="*/ 690563 h 757238"/>
                  <a:gd name="connsiteX106" fmla="*/ 528638 w 1156200"/>
                  <a:gd name="connsiteY106" fmla="*/ 685800 h 757238"/>
                  <a:gd name="connsiteX107" fmla="*/ 514350 w 1156200"/>
                  <a:gd name="connsiteY107" fmla="*/ 681038 h 757238"/>
                  <a:gd name="connsiteX108" fmla="*/ 457200 w 1156200"/>
                  <a:gd name="connsiteY108" fmla="*/ 685800 h 757238"/>
                  <a:gd name="connsiteX109" fmla="*/ 442913 w 1156200"/>
                  <a:gd name="connsiteY109" fmla="*/ 700088 h 757238"/>
                  <a:gd name="connsiteX110" fmla="*/ 400050 w 1156200"/>
                  <a:gd name="connsiteY110" fmla="*/ 700088 h 757238"/>
                  <a:gd name="connsiteX111" fmla="*/ 371475 w 1156200"/>
                  <a:gd name="connsiteY111" fmla="*/ 704850 h 757238"/>
                  <a:gd name="connsiteX112" fmla="*/ 376238 w 1156200"/>
                  <a:gd name="connsiteY112" fmla="*/ 738188 h 757238"/>
                  <a:gd name="connsiteX113" fmla="*/ 371475 w 1156200"/>
                  <a:gd name="connsiteY113" fmla="*/ 757238 h 757238"/>
                  <a:gd name="connsiteX114" fmla="*/ 366713 w 1156200"/>
                  <a:gd name="connsiteY114" fmla="*/ 742950 h 757238"/>
                  <a:gd name="connsiteX115" fmla="*/ 352425 w 1156200"/>
                  <a:gd name="connsiteY115" fmla="*/ 733425 h 757238"/>
                  <a:gd name="connsiteX116" fmla="*/ 314325 w 1156200"/>
                  <a:gd name="connsiteY116" fmla="*/ 719138 h 757238"/>
                  <a:gd name="connsiteX117" fmla="*/ 295275 w 1156200"/>
                  <a:gd name="connsiteY117" fmla="*/ 690563 h 757238"/>
                  <a:gd name="connsiteX118" fmla="*/ 285750 w 1156200"/>
                  <a:gd name="connsiteY118" fmla="*/ 676275 h 757238"/>
                  <a:gd name="connsiteX119" fmla="*/ 271463 w 1156200"/>
                  <a:gd name="connsiteY119" fmla="*/ 671513 h 757238"/>
                  <a:gd name="connsiteX120" fmla="*/ 257175 w 1156200"/>
                  <a:gd name="connsiteY120" fmla="*/ 661988 h 757238"/>
                  <a:gd name="connsiteX121" fmla="*/ 242888 w 1156200"/>
                  <a:gd name="connsiteY121" fmla="*/ 657225 h 757238"/>
                  <a:gd name="connsiteX122" fmla="*/ 123825 w 1156200"/>
                  <a:gd name="connsiteY122" fmla="*/ 661988 h 757238"/>
                  <a:gd name="connsiteX123" fmla="*/ 109538 w 1156200"/>
                  <a:gd name="connsiteY123" fmla="*/ 676275 h 757238"/>
                  <a:gd name="connsiteX124" fmla="*/ 90488 w 1156200"/>
                  <a:gd name="connsiteY124" fmla="*/ 709613 h 7572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</a:cxnLst>
                <a:rect l="l" t="t" r="r" b="b"/>
                <a:pathLst>
                  <a:path w="1156200" h="757238">
                    <a:moveTo>
                      <a:pt x="90488" y="709613"/>
                    </a:moveTo>
                    <a:cubicBezTo>
                      <a:pt x="75407" y="714376"/>
                      <a:pt x="41444" y="713101"/>
                      <a:pt x="19050" y="704850"/>
                    </a:cubicBezTo>
                    <a:cubicBezTo>
                      <a:pt x="8308" y="700892"/>
                      <a:pt x="0" y="676275"/>
                      <a:pt x="0" y="676275"/>
                    </a:cubicBezTo>
                    <a:cubicBezTo>
                      <a:pt x="1588" y="657225"/>
                      <a:pt x="2237" y="638073"/>
                      <a:pt x="4763" y="619125"/>
                    </a:cubicBezTo>
                    <a:cubicBezTo>
                      <a:pt x="5426" y="614149"/>
                      <a:pt x="5669" y="608052"/>
                      <a:pt x="9525" y="604838"/>
                    </a:cubicBezTo>
                    <a:cubicBezTo>
                      <a:pt x="16093" y="599365"/>
                      <a:pt x="25400" y="598488"/>
                      <a:pt x="33338" y="595313"/>
                    </a:cubicBezTo>
                    <a:cubicBezTo>
                      <a:pt x="36513" y="585788"/>
                      <a:pt x="46038" y="576263"/>
                      <a:pt x="42863" y="566738"/>
                    </a:cubicBezTo>
                    <a:lnTo>
                      <a:pt x="33338" y="538163"/>
                    </a:lnTo>
                    <a:cubicBezTo>
                      <a:pt x="31750" y="523875"/>
                      <a:pt x="30938" y="509480"/>
                      <a:pt x="28575" y="495300"/>
                    </a:cubicBezTo>
                    <a:cubicBezTo>
                      <a:pt x="27750" y="490348"/>
                      <a:pt x="24476" y="485989"/>
                      <a:pt x="23813" y="481013"/>
                    </a:cubicBezTo>
                    <a:cubicBezTo>
                      <a:pt x="21287" y="462065"/>
                      <a:pt x="20638" y="442913"/>
                      <a:pt x="19050" y="423863"/>
                    </a:cubicBezTo>
                    <a:cubicBezTo>
                      <a:pt x="46348" y="382914"/>
                      <a:pt x="13619" y="434724"/>
                      <a:pt x="33338" y="395288"/>
                    </a:cubicBezTo>
                    <a:cubicBezTo>
                      <a:pt x="35898" y="390168"/>
                      <a:pt x="39688" y="385763"/>
                      <a:pt x="42863" y="381000"/>
                    </a:cubicBezTo>
                    <a:cubicBezTo>
                      <a:pt x="41275" y="373063"/>
                      <a:pt x="40063" y="365041"/>
                      <a:pt x="38100" y="357188"/>
                    </a:cubicBezTo>
                    <a:cubicBezTo>
                      <a:pt x="36882" y="352318"/>
                      <a:pt x="33864" y="347893"/>
                      <a:pt x="33338" y="342900"/>
                    </a:cubicBezTo>
                    <a:cubicBezTo>
                      <a:pt x="30674" y="317590"/>
                      <a:pt x="30163" y="292100"/>
                      <a:pt x="28575" y="266700"/>
                    </a:cubicBezTo>
                    <a:cubicBezTo>
                      <a:pt x="32734" y="229273"/>
                      <a:pt x="31363" y="230344"/>
                      <a:pt x="38100" y="200025"/>
                    </a:cubicBezTo>
                    <a:cubicBezTo>
                      <a:pt x="39520" y="193635"/>
                      <a:pt x="39936" y="186829"/>
                      <a:pt x="42863" y="180975"/>
                    </a:cubicBezTo>
                    <a:cubicBezTo>
                      <a:pt x="47983" y="170736"/>
                      <a:pt x="61913" y="152400"/>
                      <a:pt x="61913" y="152400"/>
                    </a:cubicBezTo>
                    <a:cubicBezTo>
                      <a:pt x="50578" y="118395"/>
                      <a:pt x="57957" y="132179"/>
                      <a:pt x="42863" y="109538"/>
                    </a:cubicBezTo>
                    <a:cubicBezTo>
                      <a:pt x="49891" y="98995"/>
                      <a:pt x="55674" y="88297"/>
                      <a:pt x="66675" y="80963"/>
                    </a:cubicBezTo>
                    <a:cubicBezTo>
                      <a:pt x="70852" y="78178"/>
                      <a:pt x="76200" y="77788"/>
                      <a:pt x="80963" y="76200"/>
                    </a:cubicBezTo>
                    <a:cubicBezTo>
                      <a:pt x="114624" y="82933"/>
                      <a:pt x="97092" y="78402"/>
                      <a:pt x="133350" y="90488"/>
                    </a:cubicBezTo>
                    <a:lnTo>
                      <a:pt x="147638" y="95250"/>
                    </a:lnTo>
                    <a:lnTo>
                      <a:pt x="161925" y="100013"/>
                    </a:lnTo>
                    <a:cubicBezTo>
                      <a:pt x="163513" y="104775"/>
                      <a:pt x="168275" y="109538"/>
                      <a:pt x="166688" y="114300"/>
                    </a:cubicBezTo>
                    <a:cubicBezTo>
                      <a:pt x="162228" y="127679"/>
                      <a:pt x="148819" y="129782"/>
                      <a:pt x="138113" y="133350"/>
                    </a:cubicBezTo>
                    <a:cubicBezTo>
                      <a:pt x="139700" y="139700"/>
                      <a:pt x="139244" y="146954"/>
                      <a:pt x="142875" y="152400"/>
                    </a:cubicBezTo>
                    <a:cubicBezTo>
                      <a:pt x="146240" y="157448"/>
                      <a:pt x="172918" y="169802"/>
                      <a:pt x="176213" y="171450"/>
                    </a:cubicBezTo>
                    <a:cubicBezTo>
                      <a:pt x="185738" y="169863"/>
                      <a:pt x="195132" y="166688"/>
                      <a:pt x="204788" y="166688"/>
                    </a:cubicBezTo>
                    <a:cubicBezTo>
                      <a:pt x="209808" y="166688"/>
                      <a:pt x="214055" y="171450"/>
                      <a:pt x="219075" y="171450"/>
                    </a:cubicBezTo>
                    <a:cubicBezTo>
                      <a:pt x="235029" y="171450"/>
                      <a:pt x="250825" y="168275"/>
                      <a:pt x="266700" y="166688"/>
                    </a:cubicBezTo>
                    <a:cubicBezTo>
                      <a:pt x="271463" y="163513"/>
                      <a:pt x="277954" y="162017"/>
                      <a:pt x="280988" y="157163"/>
                    </a:cubicBezTo>
                    <a:cubicBezTo>
                      <a:pt x="286309" y="148649"/>
                      <a:pt x="282159" y="134157"/>
                      <a:pt x="290513" y="128588"/>
                    </a:cubicBezTo>
                    <a:cubicBezTo>
                      <a:pt x="295275" y="125413"/>
                      <a:pt x="300143" y="122390"/>
                      <a:pt x="304800" y="119063"/>
                    </a:cubicBezTo>
                    <a:cubicBezTo>
                      <a:pt x="311259" y="114449"/>
                      <a:pt x="316958" y="108713"/>
                      <a:pt x="323850" y="104775"/>
                    </a:cubicBezTo>
                    <a:cubicBezTo>
                      <a:pt x="328209" y="102284"/>
                      <a:pt x="333375" y="101600"/>
                      <a:pt x="338138" y="100013"/>
                    </a:cubicBezTo>
                    <a:cubicBezTo>
                      <a:pt x="342900" y="96838"/>
                      <a:pt x="349645" y="95491"/>
                      <a:pt x="352425" y="90488"/>
                    </a:cubicBezTo>
                    <a:cubicBezTo>
                      <a:pt x="358038" y="80385"/>
                      <a:pt x="351429" y="61933"/>
                      <a:pt x="361950" y="57150"/>
                    </a:cubicBezTo>
                    <a:cubicBezTo>
                      <a:pt x="375274" y="51093"/>
                      <a:pt x="390525" y="63500"/>
                      <a:pt x="404813" y="66675"/>
                    </a:cubicBezTo>
                    <a:cubicBezTo>
                      <a:pt x="403225" y="74613"/>
                      <a:pt x="403670" y="83248"/>
                      <a:pt x="400050" y="90488"/>
                    </a:cubicBezTo>
                    <a:cubicBezTo>
                      <a:pt x="397038" y="96512"/>
                      <a:pt x="389499" y="99171"/>
                      <a:pt x="385763" y="104775"/>
                    </a:cubicBezTo>
                    <a:cubicBezTo>
                      <a:pt x="382978" y="108952"/>
                      <a:pt x="382588" y="114300"/>
                      <a:pt x="381000" y="119063"/>
                    </a:cubicBezTo>
                    <a:cubicBezTo>
                      <a:pt x="412750" y="120650"/>
                      <a:pt x="444580" y="121071"/>
                      <a:pt x="476250" y="123825"/>
                    </a:cubicBezTo>
                    <a:cubicBezTo>
                      <a:pt x="481251" y="124260"/>
                      <a:pt x="486618" y="125452"/>
                      <a:pt x="490538" y="128588"/>
                    </a:cubicBezTo>
                    <a:cubicBezTo>
                      <a:pt x="495007" y="132164"/>
                      <a:pt x="496888" y="138113"/>
                      <a:pt x="500063" y="142875"/>
                    </a:cubicBezTo>
                    <a:cubicBezTo>
                      <a:pt x="502578" y="152934"/>
                      <a:pt x="505999" y="184771"/>
                      <a:pt x="519113" y="195263"/>
                    </a:cubicBezTo>
                    <a:cubicBezTo>
                      <a:pt x="523033" y="198399"/>
                      <a:pt x="528638" y="198438"/>
                      <a:pt x="533400" y="200025"/>
                    </a:cubicBezTo>
                    <a:cubicBezTo>
                      <a:pt x="547343" y="197701"/>
                      <a:pt x="565961" y="198616"/>
                      <a:pt x="576263" y="185738"/>
                    </a:cubicBezTo>
                    <a:cubicBezTo>
                      <a:pt x="594736" y="162647"/>
                      <a:pt x="564139" y="177078"/>
                      <a:pt x="595313" y="166688"/>
                    </a:cubicBezTo>
                    <a:cubicBezTo>
                      <a:pt x="636256" y="139392"/>
                      <a:pt x="588073" y="175738"/>
                      <a:pt x="614363" y="142875"/>
                    </a:cubicBezTo>
                    <a:cubicBezTo>
                      <a:pt x="617939" y="138406"/>
                      <a:pt x="624253" y="137014"/>
                      <a:pt x="628650" y="133350"/>
                    </a:cubicBezTo>
                    <a:cubicBezTo>
                      <a:pt x="633824" y="129038"/>
                      <a:pt x="638175" y="123825"/>
                      <a:pt x="642938" y="119063"/>
                    </a:cubicBezTo>
                    <a:cubicBezTo>
                      <a:pt x="650669" y="120167"/>
                      <a:pt x="684094" y="123775"/>
                      <a:pt x="695325" y="128588"/>
                    </a:cubicBezTo>
                    <a:cubicBezTo>
                      <a:pt x="700586" y="130843"/>
                      <a:pt x="704493" y="135553"/>
                      <a:pt x="709613" y="138113"/>
                    </a:cubicBezTo>
                    <a:cubicBezTo>
                      <a:pt x="716442" y="141528"/>
                      <a:pt x="736851" y="146113"/>
                      <a:pt x="742950" y="147638"/>
                    </a:cubicBezTo>
                    <a:cubicBezTo>
                      <a:pt x="744538" y="142875"/>
                      <a:pt x="744163" y="136900"/>
                      <a:pt x="747713" y="133350"/>
                    </a:cubicBezTo>
                    <a:cubicBezTo>
                      <a:pt x="755808" y="125255"/>
                      <a:pt x="776288" y="114300"/>
                      <a:pt x="776288" y="114300"/>
                    </a:cubicBezTo>
                    <a:cubicBezTo>
                      <a:pt x="777875" y="104775"/>
                      <a:pt x="776732" y="94362"/>
                      <a:pt x="781050" y="85725"/>
                    </a:cubicBezTo>
                    <a:cubicBezTo>
                      <a:pt x="784743" y="78339"/>
                      <a:pt x="802863" y="73692"/>
                      <a:pt x="809625" y="71438"/>
                    </a:cubicBezTo>
                    <a:cubicBezTo>
                      <a:pt x="812486" y="62854"/>
                      <a:pt x="815835" y="48633"/>
                      <a:pt x="823913" y="42863"/>
                    </a:cubicBezTo>
                    <a:cubicBezTo>
                      <a:pt x="830869" y="37894"/>
                      <a:pt x="839788" y="36513"/>
                      <a:pt x="847725" y="33338"/>
                    </a:cubicBezTo>
                    <a:cubicBezTo>
                      <a:pt x="856696" y="24367"/>
                      <a:pt x="864366" y="14829"/>
                      <a:pt x="876300" y="9525"/>
                    </a:cubicBezTo>
                    <a:cubicBezTo>
                      <a:pt x="885475" y="5447"/>
                      <a:pt x="904875" y="0"/>
                      <a:pt x="904875" y="0"/>
                    </a:cubicBezTo>
                    <a:cubicBezTo>
                      <a:pt x="909638" y="1588"/>
                      <a:pt x="917299" y="102"/>
                      <a:pt x="919163" y="4763"/>
                    </a:cubicBezTo>
                    <a:cubicBezTo>
                      <a:pt x="924645" y="18468"/>
                      <a:pt x="906806" y="31407"/>
                      <a:pt x="900113" y="38100"/>
                    </a:cubicBezTo>
                    <a:cubicBezTo>
                      <a:pt x="898525" y="42863"/>
                      <a:pt x="893486" y="47727"/>
                      <a:pt x="895350" y="52388"/>
                    </a:cubicBezTo>
                    <a:cubicBezTo>
                      <a:pt x="897476" y="57703"/>
                      <a:pt x="903977" y="61064"/>
                      <a:pt x="909638" y="61913"/>
                    </a:cubicBezTo>
                    <a:cubicBezTo>
                      <a:pt x="936373" y="65923"/>
                      <a:pt x="963613" y="65088"/>
                      <a:pt x="990600" y="66675"/>
                    </a:cubicBezTo>
                    <a:cubicBezTo>
                      <a:pt x="993775" y="71438"/>
                      <a:pt x="999385" y="75287"/>
                      <a:pt x="1000125" y="80963"/>
                    </a:cubicBezTo>
                    <a:cubicBezTo>
                      <a:pt x="1004237" y="112486"/>
                      <a:pt x="990137" y="148053"/>
                      <a:pt x="1004888" y="176213"/>
                    </a:cubicBezTo>
                    <a:cubicBezTo>
                      <a:pt x="1012291" y="190346"/>
                      <a:pt x="1036638" y="179388"/>
                      <a:pt x="1052513" y="180975"/>
                    </a:cubicBezTo>
                    <a:cubicBezTo>
                      <a:pt x="1085204" y="202770"/>
                      <a:pt x="1044928" y="179079"/>
                      <a:pt x="1109663" y="195263"/>
                    </a:cubicBezTo>
                    <a:cubicBezTo>
                      <a:pt x="1115216" y="196651"/>
                      <a:pt x="1118980" y="201948"/>
                      <a:pt x="1123950" y="204788"/>
                    </a:cubicBezTo>
                    <a:cubicBezTo>
                      <a:pt x="1130114" y="208310"/>
                      <a:pt x="1136650" y="211138"/>
                      <a:pt x="1143000" y="214313"/>
                    </a:cubicBezTo>
                    <a:cubicBezTo>
                      <a:pt x="1148225" y="240433"/>
                      <a:pt x="1156200" y="268876"/>
                      <a:pt x="1143000" y="295275"/>
                    </a:cubicBezTo>
                    <a:cubicBezTo>
                      <a:pt x="1138510" y="304255"/>
                      <a:pt x="1123950" y="301625"/>
                      <a:pt x="1114425" y="304800"/>
                    </a:cubicBezTo>
                    <a:lnTo>
                      <a:pt x="1071563" y="319088"/>
                    </a:lnTo>
                    <a:cubicBezTo>
                      <a:pt x="1066800" y="320676"/>
                      <a:pt x="1062145" y="322632"/>
                      <a:pt x="1057275" y="323850"/>
                    </a:cubicBezTo>
                    <a:lnTo>
                      <a:pt x="1038225" y="328613"/>
                    </a:lnTo>
                    <a:cubicBezTo>
                      <a:pt x="1033203" y="358744"/>
                      <a:pt x="1031493" y="378372"/>
                      <a:pt x="1023938" y="404813"/>
                    </a:cubicBezTo>
                    <a:cubicBezTo>
                      <a:pt x="1022559" y="409640"/>
                      <a:pt x="1021420" y="414610"/>
                      <a:pt x="1019175" y="419100"/>
                    </a:cubicBezTo>
                    <a:cubicBezTo>
                      <a:pt x="1016615" y="424220"/>
                      <a:pt x="1015029" y="431432"/>
                      <a:pt x="1009650" y="433388"/>
                    </a:cubicBezTo>
                    <a:cubicBezTo>
                      <a:pt x="996140" y="438301"/>
                      <a:pt x="981075" y="436563"/>
                      <a:pt x="966788" y="438150"/>
                    </a:cubicBezTo>
                    <a:cubicBezTo>
                      <a:pt x="962025" y="439738"/>
                      <a:pt x="956420" y="439777"/>
                      <a:pt x="952500" y="442913"/>
                    </a:cubicBezTo>
                    <a:cubicBezTo>
                      <a:pt x="948031" y="446489"/>
                      <a:pt x="947022" y="453153"/>
                      <a:pt x="942975" y="457200"/>
                    </a:cubicBezTo>
                    <a:cubicBezTo>
                      <a:pt x="938928" y="461247"/>
                      <a:pt x="933450" y="463550"/>
                      <a:pt x="928688" y="466725"/>
                    </a:cubicBezTo>
                    <a:cubicBezTo>
                      <a:pt x="931863" y="471488"/>
                      <a:pt x="934166" y="476965"/>
                      <a:pt x="938213" y="481013"/>
                    </a:cubicBezTo>
                    <a:cubicBezTo>
                      <a:pt x="942260" y="485060"/>
                      <a:pt x="948924" y="486069"/>
                      <a:pt x="952500" y="490538"/>
                    </a:cubicBezTo>
                    <a:cubicBezTo>
                      <a:pt x="955636" y="494458"/>
                      <a:pt x="955884" y="499998"/>
                      <a:pt x="957263" y="504825"/>
                    </a:cubicBezTo>
                    <a:cubicBezTo>
                      <a:pt x="969226" y="546694"/>
                      <a:pt x="955366" y="503899"/>
                      <a:pt x="966788" y="538163"/>
                    </a:cubicBezTo>
                    <a:cubicBezTo>
                      <a:pt x="965200" y="552450"/>
                      <a:pt x="974591" y="574044"/>
                      <a:pt x="962025" y="581025"/>
                    </a:cubicBezTo>
                    <a:cubicBezTo>
                      <a:pt x="941966" y="592169"/>
                      <a:pt x="776414" y="581238"/>
                      <a:pt x="771525" y="581025"/>
                    </a:cubicBezTo>
                    <a:cubicBezTo>
                      <a:pt x="731880" y="571115"/>
                      <a:pt x="771075" y="583182"/>
                      <a:pt x="738188" y="566738"/>
                    </a:cubicBezTo>
                    <a:cubicBezTo>
                      <a:pt x="698754" y="547020"/>
                      <a:pt x="750556" y="579746"/>
                      <a:pt x="709613" y="552450"/>
                    </a:cubicBezTo>
                    <a:cubicBezTo>
                      <a:pt x="701317" y="553487"/>
                      <a:pt x="670011" y="554872"/>
                      <a:pt x="657225" y="561975"/>
                    </a:cubicBezTo>
                    <a:cubicBezTo>
                      <a:pt x="647218" y="567534"/>
                      <a:pt x="628650" y="581025"/>
                      <a:pt x="628650" y="581025"/>
                    </a:cubicBezTo>
                    <a:cubicBezTo>
                      <a:pt x="625475" y="585788"/>
                      <a:pt x="618002" y="589700"/>
                      <a:pt x="619125" y="595313"/>
                    </a:cubicBezTo>
                    <a:cubicBezTo>
                      <a:pt x="620248" y="600926"/>
                      <a:pt x="628293" y="602278"/>
                      <a:pt x="633413" y="604838"/>
                    </a:cubicBezTo>
                    <a:cubicBezTo>
                      <a:pt x="640242" y="608253"/>
                      <a:pt x="660651" y="612838"/>
                      <a:pt x="666750" y="614363"/>
                    </a:cubicBezTo>
                    <a:cubicBezTo>
                      <a:pt x="671513" y="619125"/>
                      <a:pt x="679577" y="622075"/>
                      <a:pt x="681038" y="628650"/>
                    </a:cubicBezTo>
                    <a:cubicBezTo>
                      <a:pt x="683133" y="638076"/>
                      <a:pt x="681066" y="648841"/>
                      <a:pt x="676275" y="657225"/>
                    </a:cubicBezTo>
                    <a:cubicBezTo>
                      <a:pt x="673784" y="661584"/>
                      <a:pt x="666815" y="660609"/>
                      <a:pt x="661988" y="661988"/>
                    </a:cubicBezTo>
                    <a:cubicBezTo>
                      <a:pt x="655694" y="663786"/>
                      <a:pt x="649288" y="665163"/>
                      <a:pt x="642938" y="666750"/>
                    </a:cubicBezTo>
                    <a:cubicBezTo>
                      <a:pt x="638175" y="669925"/>
                      <a:pt x="633881" y="673950"/>
                      <a:pt x="628650" y="676275"/>
                    </a:cubicBezTo>
                    <a:cubicBezTo>
                      <a:pt x="608876" y="685063"/>
                      <a:pt x="596633" y="686488"/>
                      <a:pt x="576263" y="690563"/>
                    </a:cubicBezTo>
                    <a:cubicBezTo>
                      <a:pt x="560388" y="688975"/>
                      <a:pt x="544407" y="688226"/>
                      <a:pt x="528638" y="685800"/>
                    </a:cubicBezTo>
                    <a:cubicBezTo>
                      <a:pt x="523676" y="685037"/>
                      <a:pt x="519370" y="681038"/>
                      <a:pt x="514350" y="681038"/>
                    </a:cubicBezTo>
                    <a:cubicBezTo>
                      <a:pt x="495234" y="681038"/>
                      <a:pt x="476250" y="684213"/>
                      <a:pt x="457200" y="685800"/>
                    </a:cubicBezTo>
                    <a:cubicBezTo>
                      <a:pt x="452438" y="690563"/>
                      <a:pt x="448761" y="696746"/>
                      <a:pt x="442913" y="700088"/>
                    </a:cubicBezTo>
                    <a:cubicBezTo>
                      <a:pt x="427221" y="709055"/>
                      <a:pt x="416416" y="703361"/>
                      <a:pt x="400050" y="700088"/>
                    </a:cubicBezTo>
                    <a:cubicBezTo>
                      <a:pt x="390525" y="701675"/>
                      <a:pt x="376593" y="696661"/>
                      <a:pt x="371475" y="704850"/>
                    </a:cubicBezTo>
                    <a:cubicBezTo>
                      <a:pt x="365526" y="714369"/>
                      <a:pt x="376238" y="726962"/>
                      <a:pt x="376238" y="738188"/>
                    </a:cubicBezTo>
                    <a:cubicBezTo>
                      <a:pt x="376238" y="744733"/>
                      <a:pt x="373063" y="750888"/>
                      <a:pt x="371475" y="757238"/>
                    </a:cubicBezTo>
                    <a:cubicBezTo>
                      <a:pt x="369888" y="752475"/>
                      <a:pt x="369849" y="746870"/>
                      <a:pt x="366713" y="742950"/>
                    </a:cubicBezTo>
                    <a:cubicBezTo>
                      <a:pt x="363137" y="738480"/>
                      <a:pt x="357395" y="736265"/>
                      <a:pt x="352425" y="733425"/>
                    </a:cubicBezTo>
                    <a:cubicBezTo>
                      <a:pt x="333054" y="722356"/>
                      <a:pt x="335161" y="724346"/>
                      <a:pt x="314325" y="719138"/>
                    </a:cubicBezTo>
                    <a:cubicBezTo>
                      <a:pt x="305956" y="694028"/>
                      <a:pt x="315095" y="714346"/>
                      <a:pt x="295275" y="690563"/>
                    </a:cubicBezTo>
                    <a:cubicBezTo>
                      <a:pt x="291611" y="686166"/>
                      <a:pt x="290220" y="679851"/>
                      <a:pt x="285750" y="676275"/>
                    </a:cubicBezTo>
                    <a:cubicBezTo>
                      <a:pt x="281830" y="673139"/>
                      <a:pt x="276225" y="673100"/>
                      <a:pt x="271463" y="671513"/>
                    </a:cubicBezTo>
                    <a:cubicBezTo>
                      <a:pt x="266700" y="668338"/>
                      <a:pt x="262295" y="664548"/>
                      <a:pt x="257175" y="661988"/>
                    </a:cubicBezTo>
                    <a:cubicBezTo>
                      <a:pt x="252685" y="659743"/>
                      <a:pt x="247908" y="657225"/>
                      <a:pt x="242888" y="657225"/>
                    </a:cubicBezTo>
                    <a:cubicBezTo>
                      <a:pt x="203169" y="657225"/>
                      <a:pt x="163513" y="660400"/>
                      <a:pt x="123825" y="661988"/>
                    </a:cubicBezTo>
                    <a:cubicBezTo>
                      <a:pt x="119063" y="666750"/>
                      <a:pt x="112880" y="670427"/>
                      <a:pt x="109538" y="676275"/>
                    </a:cubicBezTo>
                    <a:cubicBezTo>
                      <a:pt x="88306" y="713431"/>
                      <a:pt x="105569" y="704851"/>
                      <a:pt x="90488" y="70961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0" name="Полилиния 189"/>
              <p:cNvSpPr/>
              <p:nvPr/>
            </p:nvSpPr>
            <p:spPr>
              <a:xfrm>
                <a:off x="7053708" y="5068360"/>
                <a:ext cx="628286" cy="582331"/>
              </a:xfrm>
              <a:custGeom>
                <a:avLst/>
                <a:gdLst>
                  <a:gd name="connsiteX0" fmla="*/ 497759 w 750226"/>
                  <a:gd name="connsiteY0" fmla="*/ 647700 h 691422"/>
                  <a:gd name="connsiteX1" fmla="*/ 454896 w 750226"/>
                  <a:gd name="connsiteY1" fmla="*/ 642937 h 691422"/>
                  <a:gd name="connsiteX2" fmla="*/ 431084 w 750226"/>
                  <a:gd name="connsiteY2" fmla="*/ 661987 h 691422"/>
                  <a:gd name="connsiteX3" fmla="*/ 426321 w 750226"/>
                  <a:gd name="connsiteY3" fmla="*/ 676275 h 691422"/>
                  <a:gd name="connsiteX4" fmla="*/ 416796 w 750226"/>
                  <a:gd name="connsiteY4" fmla="*/ 690562 h 691422"/>
                  <a:gd name="connsiteX5" fmla="*/ 359646 w 750226"/>
                  <a:gd name="connsiteY5" fmla="*/ 685800 h 691422"/>
                  <a:gd name="connsiteX6" fmla="*/ 354884 w 750226"/>
                  <a:gd name="connsiteY6" fmla="*/ 671512 h 691422"/>
                  <a:gd name="connsiteX7" fmla="*/ 335834 w 750226"/>
                  <a:gd name="connsiteY7" fmla="*/ 638175 h 691422"/>
                  <a:gd name="connsiteX8" fmla="*/ 312021 w 750226"/>
                  <a:gd name="connsiteY8" fmla="*/ 633412 h 691422"/>
                  <a:gd name="connsiteX9" fmla="*/ 297734 w 750226"/>
                  <a:gd name="connsiteY9" fmla="*/ 628650 h 691422"/>
                  <a:gd name="connsiteX10" fmla="*/ 231059 w 750226"/>
                  <a:gd name="connsiteY10" fmla="*/ 614362 h 691422"/>
                  <a:gd name="connsiteX11" fmla="*/ 111996 w 750226"/>
                  <a:gd name="connsiteY11" fmla="*/ 604837 h 691422"/>
                  <a:gd name="connsiteX12" fmla="*/ 102471 w 750226"/>
                  <a:gd name="connsiteY12" fmla="*/ 590550 h 691422"/>
                  <a:gd name="connsiteX13" fmla="*/ 121521 w 750226"/>
                  <a:gd name="connsiteY13" fmla="*/ 561975 h 691422"/>
                  <a:gd name="connsiteX14" fmla="*/ 126284 w 750226"/>
                  <a:gd name="connsiteY14" fmla="*/ 500062 h 691422"/>
                  <a:gd name="connsiteX15" fmla="*/ 97709 w 750226"/>
                  <a:gd name="connsiteY15" fmla="*/ 490537 h 691422"/>
                  <a:gd name="connsiteX16" fmla="*/ 88184 w 750226"/>
                  <a:gd name="connsiteY16" fmla="*/ 466725 h 691422"/>
                  <a:gd name="connsiteX17" fmla="*/ 78659 w 750226"/>
                  <a:gd name="connsiteY17" fmla="*/ 438150 h 691422"/>
                  <a:gd name="connsiteX18" fmla="*/ 73896 w 750226"/>
                  <a:gd name="connsiteY18" fmla="*/ 352425 h 691422"/>
                  <a:gd name="connsiteX19" fmla="*/ 45321 w 750226"/>
                  <a:gd name="connsiteY19" fmla="*/ 333375 h 691422"/>
                  <a:gd name="connsiteX20" fmla="*/ 31034 w 750226"/>
                  <a:gd name="connsiteY20" fmla="*/ 323850 h 691422"/>
                  <a:gd name="connsiteX21" fmla="*/ 16746 w 750226"/>
                  <a:gd name="connsiteY21" fmla="*/ 314325 h 691422"/>
                  <a:gd name="connsiteX22" fmla="*/ 11984 w 750226"/>
                  <a:gd name="connsiteY22" fmla="*/ 300037 h 691422"/>
                  <a:gd name="connsiteX23" fmla="*/ 2459 w 750226"/>
                  <a:gd name="connsiteY23" fmla="*/ 285750 h 691422"/>
                  <a:gd name="connsiteX24" fmla="*/ 21509 w 750226"/>
                  <a:gd name="connsiteY24" fmla="*/ 266700 h 691422"/>
                  <a:gd name="connsiteX25" fmla="*/ 54846 w 750226"/>
                  <a:gd name="connsiteY25" fmla="*/ 261937 h 691422"/>
                  <a:gd name="connsiteX26" fmla="*/ 92946 w 750226"/>
                  <a:gd name="connsiteY26" fmla="*/ 252412 h 691422"/>
                  <a:gd name="connsiteX27" fmla="*/ 88184 w 750226"/>
                  <a:gd name="connsiteY27" fmla="*/ 233362 h 691422"/>
                  <a:gd name="connsiteX28" fmla="*/ 78659 w 750226"/>
                  <a:gd name="connsiteY28" fmla="*/ 214312 h 691422"/>
                  <a:gd name="connsiteX29" fmla="*/ 83421 w 750226"/>
                  <a:gd name="connsiteY29" fmla="*/ 200025 h 691422"/>
                  <a:gd name="connsiteX30" fmla="*/ 131046 w 750226"/>
                  <a:gd name="connsiteY30" fmla="*/ 195262 h 691422"/>
                  <a:gd name="connsiteX31" fmla="*/ 226296 w 750226"/>
                  <a:gd name="connsiteY31" fmla="*/ 200025 h 691422"/>
                  <a:gd name="connsiteX32" fmla="*/ 273921 w 750226"/>
                  <a:gd name="connsiteY32" fmla="*/ 214312 h 691422"/>
                  <a:gd name="connsiteX33" fmla="*/ 335834 w 750226"/>
                  <a:gd name="connsiteY33" fmla="*/ 209550 h 691422"/>
                  <a:gd name="connsiteX34" fmla="*/ 350121 w 750226"/>
                  <a:gd name="connsiteY34" fmla="*/ 204787 h 691422"/>
                  <a:gd name="connsiteX35" fmla="*/ 369171 w 750226"/>
                  <a:gd name="connsiteY35" fmla="*/ 185737 h 691422"/>
                  <a:gd name="connsiteX36" fmla="*/ 383459 w 750226"/>
                  <a:gd name="connsiteY36" fmla="*/ 176212 h 691422"/>
                  <a:gd name="connsiteX37" fmla="*/ 388221 w 750226"/>
                  <a:gd name="connsiteY37" fmla="*/ 161925 h 691422"/>
                  <a:gd name="connsiteX38" fmla="*/ 392984 w 750226"/>
                  <a:gd name="connsiteY38" fmla="*/ 142875 h 691422"/>
                  <a:gd name="connsiteX39" fmla="*/ 407271 w 750226"/>
                  <a:gd name="connsiteY39" fmla="*/ 128587 h 691422"/>
                  <a:gd name="connsiteX40" fmla="*/ 431084 w 750226"/>
                  <a:gd name="connsiteY40" fmla="*/ 109537 h 691422"/>
                  <a:gd name="connsiteX41" fmla="*/ 445371 w 750226"/>
                  <a:gd name="connsiteY41" fmla="*/ 95250 h 691422"/>
                  <a:gd name="connsiteX42" fmla="*/ 450134 w 750226"/>
                  <a:gd name="connsiteY42" fmla="*/ 80962 h 691422"/>
                  <a:gd name="connsiteX43" fmla="*/ 512046 w 750226"/>
                  <a:gd name="connsiteY43" fmla="*/ 76200 h 691422"/>
                  <a:gd name="connsiteX44" fmla="*/ 531096 w 750226"/>
                  <a:gd name="connsiteY44" fmla="*/ 71437 h 691422"/>
                  <a:gd name="connsiteX45" fmla="*/ 545384 w 750226"/>
                  <a:gd name="connsiteY45" fmla="*/ 66675 h 691422"/>
                  <a:gd name="connsiteX46" fmla="*/ 573959 w 750226"/>
                  <a:gd name="connsiteY46" fmla="*/ 61912 h 691422"/>
                  <a:gd name="connsiteX47" fmla="*/ 588246 w 750226"/>
                  <a:gd name="connsiteY47" fmla="*/ 57150 h 691422"/>
                  <a:gd name="connsiteX48" fmla="*/ 631109 w 750226"/>
                  <a:gd name="connsiteY48" fmla="*/ 52387 h 691422"/>
                  <a:gd name="connsiteX49" fmla="*/ 664446 w 750226"/>
                  <a:gd name="connsiteY49" fmla="*/ 33337 h 691422"/>
                  <a:gd name="connsiteX50" fmla="*/ 669209 w 750226"/>
                  <a:gd name="connsiteY50" fmla="*/ 19050 h 691422"/>
                  <a:gd name="connsiteX51" fmla="*/ 702546 w 750226"/>
                  <a:gd name="connsiteY51" fmla="*/ 0 h 691422"/>
                  <a:gd name="connsiteX52" fmla="*/ 721596 w 750226"/>
                  <a:gd name="connsiteY52" fmla="*/ 4762 h 691422"/>
                  <a:gd name="connsiteX53" fmla="*/ 726359 w 750226"/>
                  <a:gd name="connsiteY53" fmla="*/ 33337 h 691422"/>
                  <a:gd name="connsiteX54" fmla="*/ 712071 w 750226"/>
                  <a:gd name="connsiteY54" fmla="*/ 38100 h 691422"/>
                  <a:gd name="connsiteX55" fmla="*/ 716834 w 750226"/>
                  <a:gd name="connsiteY55" fmla="*/ 66675 h 691422"/>
                  <a:gd name="connsiteX56" fmla="*/ 735884 w 750226"/>
                  <a:gd name="connsiteY56" fmla="*/ 95250 h 691422"/>
                  <a:gd name="connsiteX57" fmla="*/ 750171 w 750226"/>
                  <a:gd name="connsiteY57" fmla="*/ 161925 h 691422"/>
                  <a:gd name="connsiteX58" fmla="*/ 745409 w 750226"/>
                  <a:gd name="connsiteY58" fmla="*/ 214312 h 691422"/>
                  <a:gd name="connsiteX59" fmla="*/ 731121 w 750226"/>
                  <a:gd name="connsiteY59" fmla="*/ 228600 h 691422"/>
                  <a:gd name="connsiteX60" fmla="*/ 721596 w 750226"/>
                  <a:gd name="connsiteY60" fmla="*/ 242887 h 691422"/>
                  <a:gd name="connsiteX61" fmla="*/ 693021 w 750226"/>
                  <a:gd name="connsiteY61" fmla="*/ 290512 h 691422"/>
                  <a:gd name="connsiteX62" fmla="*/ 664446 w 750226"/>
                  <a:gd name="connsiteY62" fmla="*/ 304800 h 691422"/>
                  <a:gd name="connsiteX63" fmla="*/ 664446 w 750226"/>
                  <a:gd name="connsiteY63" fmla="*/ 357187 h 691422"/>
                  <a:gd name="connsiteX64" fmla="*/ 650159 w 750226"/>
                  <a:gd name="connsiteY64" fmla="*/ 361950 h 691422"/>
                  <a:gd name="connsiteX65" fmla="*/ 635871 w 750226"/>
                  <a:gd name="connsiteY65" fmla="*/ 371475 h 691422"/>
                  <a:gd name="connsiteX66" fmla="*/ 607296 w 750226"/>
                  <a:gd name="connsiteY66" fmla="*/ 419100 h 691422"/>
                  <a:gd name="connsiteX67" fmla="*/ 602534 w 750226"/>
                  <a:gd name="connsiteY67" fmla="*/ 433387 h 691422"/>
                  <a:gd name="connsiteX68" fmla="*/ 588246 w 750226"/>
                  <a:gd name="connsiteY68" fmla="*/ 442912 h 691422"/>
                  <a:gd name="connsiteX69" fmla="*/ 573959 w 750226"/>
                  <a:gd name="connsiteY69" fmla="*/ 457200 h 691422"/>
                  <a:gd name="connsiteX70" fmla="*/ 545384 w 750226"/>
                  <a:gd name="connsiteY70" fmla="*/ 481012 h 691422"/>
                  <a:gd name="connsiteX71" fmla="*/ 535859 w 750226"/>
                  <a:gd name="connsiteY71" fmla="*/ 495300 h 691422"/>
                  <a:gd name="connsiteX72" fmla="*/ 531096 w 750226"/>
                  <a:gd name="connsiteY72" fmla="*/ 509587 h 691422"/>
                  <a:gd name="connsiteX73" fmla="*/ 516809 w 750226"/>
                  <a:gd name="connsiteY73" fmla="*/ 514350 h 691422"/>
                  <a:gd name="connsiteX74" fmla="*/ 492996 w 750226"/>
                  <a:gd name="connsiteY74" fmla="*/ 519112 h 691422"/>
                  <a:gd name="connsiteX75" fmla="*/ 497759 w 750226"/>
                  <a:gd name="connsiteY75" fmla="*/ 647700 h 691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</a:cxnLst>
                <a:rect l="l" t="t" r="r" b="b"/>
                <a:pathLst>
                  <a:path w="750226" h="691422">
                    <a:moveTo>
                      <a:pt x="497759" y="647700"/>
                    </a:moveTo>
                    <a:cubicBezTo>
                      <a:pt x="491409" y="668337"/>
                      <a:pt x="469272" y="642937"/>
                      <a:pt x="454896" y="642937"/>
                    </a:cubicBezTo>
                    <a:cubicBezTo>
                      <a:pt x="441165" y="642937"/>
                      <a:pt x="436569" y="651018"/>
                      <a:pt x="431084" y="661987"/>
                    </a:cubicBezTo>
                    <a:cubicBezTo>
                      <a:pt x="428839" y="666477"/>
                      <a:pt x="428566" y="671785"/>
                      <a:pt x="426321" y="676275"/>
                    </a:cubicBezTo>
                    <a:cubicBezTo>
                      <a:pt x="423761" y="681394"/>
                      <a:pt x="419971" y="685800"/>
                      <a:pt x="416796" y="690562"/>
                    </a:cubicBezTo>
                    <a:cubicBezTo>
                      <a:pt x="397746" y="688975"/>
                      <a:pt x="377917" y="691422"/>
                      <a:pt x="359646" y="685800"/>
                    </a:cubicBezTo>
                    <a:cubicBezTo>
                      <a:pt x="354848" y="684324"/>
                      <a:pt x="356102" y="676382"/>
                      <a:pt x="354884" y="671512"/>
                    </a:cubicBezTo>
                    <a:cubicBezTo>
                      <a:pt x="349768" y="651048"/>
                      <a:pt x="356312" y="645854"/>
                      <a:pt x="335834" y="638175"/>
                    </a:cubicBezTo>
                    <a:cubicBezTo>
                      <a:pt x="328255" y="635333"/>
                      <a:pt x="319874" y="635375"/>
                      <a:pt x="312021" y="633412"/>
                    </a:cubicBezTo>
                    <a:cubicBezTo>
                      <a:pt x="307151" y="632194"/>
                      <a:pt x="302561" y="630029"/>
                      <a:pt x="297734" y="628650"/>
                    </a:cubicBezTo>
                    <a:cubicBezTo>
                      <a:pt x="281206" y="623928"/>
                      <a:pt x="240017" y="615357"/>
                      <a:pt x="231059" y="614362"/>
                    </a:cubicBezTo>
                    <a:cubicBezTo>
                      <a:pt x="162902" y="606790"/>
                      <a:pt x="202544" y="610497"/>
                      <a:pt x="111996" y="604837"/>
                    </a:cubicBezTo>
                    <a:cubicBezTo>
                      <a:pt x="108821" y="600075"/>
                      <a:pt x="103280" y="596216"/>
                      <a:pt x="102471" y="590550"/>
                    </a:cubicBezTo>
                    <a:cubicBezTo>
                      <a:pt x="99797" y="571831"/>
                      <a:pt x="109505" y="569986"/>
                      <a:pt x="121521" y="561975"/>
                    </a:cubicBezTo>
                    <a:cubicBezTo>
                      <a:pt x="134964" y="541809"/>
                      <a:pt x="145360" y="532765"/>
                      <a:pt x="126284" y="500062"/>
                    </a:cubicBezTo>
                    <a:cubicBezTo>
                      <a:pt x="121225" y="491389"/>
                      <a:pt x="97709" y="490537"/>
                      <a:pt x="97709" y="490537"/>
                    </a:cubicBezTo>
                    <a:cubicBezTo>
                      <a:pt x="94534" y="482600"/>
                      <a:pt x="91106" y="474759"/>
                      <a:pt x="88184" y="466725"/>
                    </a:cubicBezTo>
                    <a:cubicBezTo>
                      <a:pt x="84753" y="457289"/>
                      <a:pt x="78659" y="438150"/>
                      <a:pt x="78659" y="438150"/>
                    </a:cubicBezTo>
                    <a:cubicBezTo>
                      <a:pt x="77071" y="409575"/>
                      <a:pt x="82574" y="379697"/>
                      <a:pt x="73896" y="352425"/>
                    </a:cubicBezTo>
                    <a:cubicBezTo>
                      <a:pt x="70425" y="341516"/>
                      <a:pt x="54846" y="339725"/>
                      <a:pt x="45321" y="333375"/>
                    </a:cubicBezTo>
                    <a:lnTo>
                      <a:pt x="31034" y="323850"/>
                    </a:lnTo>
                    <a:lnTo>
                      <a:pt x="16746" y="314325"/>
                    </a:lnTo>
                    <a:cubicBezTo>
                      <a:pt x="15159" y="309562"/>
                      <a:pt x="14229" y="304527"/>
                      <a:pt x="11984" y="300037"/>
                    </a:cubicBezTo>
                    <a:cubicBezTo>
                      <a:pt x="9424" y="294918"/>
                      <a:pt x="3400" y="291396"/>
                      <a:pt x="2459" y="285750"/>
                    </a:cubicBezTo>
                    <a:cubicBezTo>
                      <a:pt x="0" y="271000"/>
                      <a:pt x="11266" y="268749"/>
                      <a:pt x="21509" y="266700"/>
                    </a:cubicBezTo>
                    <a:cubicBezTo>
                      <a:pt x="32516" y="264499"/>
                      <a:pt x="43774" y="263782"/>
                      <a:pt x="54846" y="261937"/>
                    </a:cubicBezTo>
                    <a:cubicBezTo>
                      <a:pt x="77840" y="258105"/>
                      <a:pt x="74540" y="258548"/>
                      <a:pt x="92946" y="252412"/>
                    </a:cubicBezTo>
                    <a:cubicBezTo>
                      <a:pt x="91359" y="246062"/>
                      <a:pt x="90482" y="239491"/>
                      <a:pt x="88184" y="233362"/>
                    </a:cubicBezTo>
                    <a:cubicBezTo>
                      <a:pt x="85691" y="226714"/>
                      <a:pt x="79663" y="221340"/>
                      <a:pt x="78659" y="214312"/>
                    </a:cubicBezTo>
                    <a:cubicBezTo>
                      <a:pt x="77949" y="209343"/>
                      <a:pt x="78703" y="201741"/>
                      <a:pt x="83421" y="200025"/>
                    </a:cubicBezTo>
                    <a:cubicBezTo>
                      <a:pt x="98415" y="194573"/>
                      <a:pt x="115171" y="196850"/>
                      <a:pt x="131046" y="195262"/>
                    </a:cubicBezTo>
                    <a:cubicBezTo>
                      <a:pt x="162796" y="196850"/>
                      <a:pt x="194616" y="197385"/>
                      <a:pt x="226296" y="200025"/>
                    </a:cubicBezTo>
                    <a:cubicBezTo>
                      <a:pt x="235896" y="200825"/>
                      <a:pt x="268574" y="212530"/>
                      <a:pt x="273921" y="214312"/>
                    </a:cubicBezTo>
                    <a:cubicBezTo>
                      <a:pt x="294559" y="212725"/>
                      <a:pt x="315295" y="212117"/>
                      <a:pt x="335834" y="209550"/>
                    </a:cubicBezTo>
                    <a:cubicBezTo>
                      <a:pt x="340815" y="208927"/>
                      <a:pt x="346036" y="207705"/>
                      <a:pt x="350121" y="204787"/>
                    </a:cubicBezTo>
                    <a:cubicBezTo>
                      <a:pt x="357428" y="199567"/>
                      <a:pt x="362353" y="191581"/>
                      <a:pt x="369171" y="185737"/>
                    </a:cubicBezTo>
                    <a:cubicBezTo>
                      <a:pt x="373517" y="182012"/>
                      <a:pt x="378696" y="179387"/>
                      <a:pt x="383459" y="176212"/>
                    </a:cubicBezTo>
                    <a:cubicBezTo>
                      <a:pt x="385046" y="171450"/>
                      <a:pt x="386842" y="166752"/>
                      <a:pt x="388221" y="161925"/>
                    </a:cubicBezTo>
                    <a:cubicBezTo>
                      <a:pt x="390019" y="155631"/>
                      <a:pt x="389737" y="148558"/>
                      <a:pt x="392984" y="142875"/>
                    </a:cubicBezTo>
                    <a:cubicBezTo>
                      <a:pt x="396326" y="137027"/>
                      <a:pt x="402959" y="133761"/>
                      <a:pt x="407271" y="128587"/>
                    </a:cubicBezTo>
                    <a:cubicBezTo>
                      <a:pt x="423841" y="108703"/>
                      <a:pt x="407630" y="117356"/>
                      <a:pt x="431084" y="109537"/>
                    </a:cubicBezTo>
                    <a:cubicBezTo>
                      <a:pt x="435846" y="104775"/>
                      <a:pt x="441635" y="100854"/>
                      <a:pt x="445371" y="95250"/>
                    </a:cubicBezTo>
                    <a:cubicBezTo>
                      <a:pt x="448156" y="91073"/>
                      <a:pt x="445307" y="82341"/>
                      <a:pt x="450134" y="80962"/>
                    </a:cubicBezTo>
                    <a:cubicBezTo>
                      <a:pt x="470036" y="75276"/>
                      <a:pt x="491409" y="77787"/>
                      <a:pt x="512046" y="76200"/>
                    </a:cubicBezTo>
                    <a:cubicBezTo>
                      <a:pt x="518396" y="74612"/>
                      <a:pt x="524802" y="73235"/>
                      <a:pt x="531096" y="71437"/>
                    </a:cubicBezTo>
                    <a:cubicBezTo>
                      <a:pt x="535923" y="70058"/>
                      <a:pt x="540483" y="67764"/>
                      <a:pt x="545384" y="66675"/>
                    </a:cubicBezTo>
                    <a:cubicBezTo>
                      <a:pt x="554810" y="64580"/>
                      <a:pt x="564533" y="64007"/>
                      <a:pt x="573959" y="61912"/>
                    </a:cubicBezTo>
                    <a:cubicBezTo>
                      <a:pt x="578859" y="60823"/>
                      <a:pt x="583294" y="57975"/>
                      <a:pt x="588246" y="57150"/>
                    </a:cubicBezTo>
                    <a:cubicBezTo>
                      <a:pt x="602426" y="54787"/>
                      <a:pt x="616821" y="53975"/>
                      <a:pt x="631109" y="52387"/>
                    </a:cubicBezTo>
                    <a:cubicBezTo>
                      <a:pt x="635797" y="50043"/>
                      <a:pt x="659958" y="38947"/>
                      <a:pt x="664446" y="33337"/>
                    </a:cubicBezTo>
                    <a:cubicBezTo>
                      <a:pt x="667582" y="29417"/>
                      <a:pt x="665995" y="22906"/>
                      <a:pt x="669209" y="19050"/>
                    </a:cubicBezTo>
                    <a:cubicBezTo>
                      <a:pt x="680300" y="5741"/>
                      <a:pt x="688302" y="4748"/>
                      <a:pt x="702546" y="0"/>
                    </a:cubicBezTo>
                    <a:cubicBezTo>
                      <a:pt x="708896" y="1587"/>
                      <a:pt x="716150" y="1131"/>
                      <a:pt x="721596" y="4762"/>
                    </a:cubicBezTo>
                    <a:cubicBezTo>
                      <a:pt x="731067" y="11076"/>
                      <a:pt x="735420" y="24276"/>
                      <a:pt x="726359" y="33337"/>
                    </a:cubicBezTo>
                    <a:cubicBezTo>
                      <a:pt x="722809" y="36887"/>
                      <a:pt x="716834" y="36512"/>
                      <a:pt x="712071" y="38100"/>
                    </a:cubicBezTo>
                    <a:cubicBezTo>
                      <a:pt x="713659" y="47625"/>
                      <a:pt x="713120" y="57761"/>
                      <a:pt x="716834" y="66675"/>
                    </a:cubicBezTo>
                    <a:cubicBezTo>
                      <a:pt x="721237" y="77242"/>
                      <a:pt x="735884" y="95250"/>
                      <a:pt x="735884" y="95250"/>
                    </a:cubicBezTo>
                    <a:cubicBezTo>
                      <a:pt x="749456" y="135967"/>
                      <a:pt x="744164" y="113862"/>
                      <a:pt x="750171" y="161925"/>
                    </a:cubicBezTo>
                    <a:cubicBezTo>
                      <a:pt x="748584" y="179387"/>
                      <a:pt x="750226" y="197452"/>
                      <a:pt x="745409" y="214312"/>
                    </a:cubicBezTo>
                    <a:cubicBezTo>
                      <a:pt x="743559" y="220788"/>
                      <a:pt x="735433" y="223426"/>
                      <a:pt x="731121" y="228600"/>
                    </a:cubicBezTo>
                    <a:cubicBezTo>
                      <a:pt x="727457" y="232997"/>
                      <a:pt x="724436" y="237917"/>
                      <a:pt x="721596" y="242887"/>
                    </a:cubicBezTo>
                    <a:cubicBezTo>
                      <a:pt x="716108" y="252492"/>
                      <a:pt x="701245" y="287770"/>
                      <a:pt x="693021" y="290512"/>
                    </a:cubicBezTo>
                    <a:cubicBezTo>
                      <a:pt x="673304" y="297085"/>
                      <a:pt x="682911" y="292490"/>
                      <a:pt x="664446" y="304800"/>
                    </a:cubicBezTo>
                    <a:cubicBezTo>
                      <a:pt x="664840" y="307954"/>
                      <a:pt x="675215" y="346418"/>
                      <a:pt x="664446" y="357187"/>
                    </a:cubicBezTo>
                    <a:cubicBezTo>
                      <a:pt x="660896" y="360737"/>
                      <a:pt x="654649" y="359705"/>
                      <a:pt x="650159" y="361950"/>
                    </a:cubicBezTo>
                    <a:cubicBezTo>
                      <a:pt x="645039" y="364510"/>
                      <a:pt x="640634" y="368300"/>
                      <a:pt x="635871" y="371475"/>
                    </a:cubicBezTo>
                    <a:cubicBezTo>
                      <a:pt x="622329" y="391788"/>
                      <a:pt x="616082" y="398598"/>
                      <a:pt x="607296" y="419100"/>
                    </a:cubicBezTo>
                    <a:cubicBezTo>
                      <a:pt x="605319" y="423714"/>
                      <a:pt x="605670" y="429467"/>
                      <a:pt x="602534" y="433387"/>
                    </a:cubicBezTo>
                    <a:cubicBezTo>
                      <a:pt x="598958" y="437857"/>
                      <a:pt x="592643" y="439248"/>
                      <a:pt x="588246" y="442912"/>
                    </a:cubicBezTo>
                    <a:cubicBezTo>
                      <a:pt x="583072" y="447224"/>
                      <a:pt x="579133" y="452888"/>
                      <a:pt x="573959" y="457200"/>
                    </a:cubicBezTo>
                    <a:cubicBezTo>
                      <a:pt x="553524" y="474230"/>
                      <a:pt x="564358" y="458243"/>
                      <a:pt x="545384" y="481012"/>
                    </a:cubicBezTo>
                    <a:cubicBezTo>
                      <a:pt x="541720" y="485409"/>
                      <a:pt x="538419" y="490180"/>
                      <a:pt x="535859" y="495300"/>
                    </a:cubicBezTo>
                    <a:cubicBezTo>
                      <a:pt x="533614" y="499790"/>
                      <a:pt x="534646" y="506037"/>
                      <a:pt x="531096" y="509587"/>
                    </a:cubicBezTo>
                    <a:cubicBezTo>
                      <a:pt x="527546" y="513137"/>
                      <a:pt x="521679" y="513132"/>
                      <a:pt x="516809" y="514350"/>
                    </a:cubicBezTo>
                    <a:cubicBezTo>
                      <a:pt x="508956" y="516313"/>
                      <a:pt x="500934" y="517525"/>
                      <a:pt x="492996" y="519112"/>
                    </a:cubicBezTo>
                    <a:cubicBezTo>
                      <a:pt x="498104" y="636580"/>
                      <a:pt x="504109" y="627063"/>
                      <a:pt x="497759" y="6477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1" name="Полилиния 190"/>
              <p:cNvSpPr/>
              <p:nvPr/>
            </p:nvSpPr>
            <p:spPr>
              <a:xfrm>
                <a:off x="839657" y="4935967"/>
                <a:ext cx="919492" cy="725674"/>
              </a:xfrm>
              <a:custGeom>
                <a:avLst/>
                <a:gdLst>
                  <a:gd name="connsiteX0" fmla="*/ 797641 w 1098313"/>
                  <a:gd name="connsiteY0" fmla="*/ 215900 h 861889"/>
                  <a:gd name="connsiteX1" fmla="*/ 861141 w 1098313"/>
                  <a:gd name="connsiteY1" fmla="*/ 228600 h 861889"/>
                  <a:gd name="connsiteX2" fmla="*/ 886541 w 1098313"/>
                  <a:gd name="connsiteY2" fmla="*/ 241300 h 861889"/>
                  <a:gd name="connsiteX3" fmla="*/ 905591 w 1098313"/>
                  <a:gd name="connsiteY3" fmla="*/ 247650 h 861889"/>
                  <a:gd name="connsiteX4" fmla="*/ 930991 w 1098313"/>
                  <a:gd name="connsiteY4" fmla="*/ 260350 h 861889"/>
                  <a:gd name="connsiteX5" fmla="*/ 1096091 w 1098313"/>
                  <a:gd name="connsiteY5" fmla="*/ 266700 h 861889"/>
                  <a:gd name="connsiteX6" fmla="*/ 1089741 w 1098313"/>
                  <a:gd name="connsiteY6" fmla="*/ 323850 h 861889"/>
                  <a:gd name="connsiteX7" fmla="*/ 1064341 w 1098313"/>
                  <a:gd name="connsiteY7" fmla="*/ 330200 h 861889"/>
                  <a:gd name="connsiteX8" fmla="*/ 1057991 w 1098313"/>
                  <a:gd name="connsiteY8" fmla="*/ 355600 h 861889"/>
                  <a:gd name="connsiteX9" fmla="*/ 1064341 w 1098313"/>
                  <a:gd name="connsiteY9" fmla="*/ 387350 h 861889"/>
                  <a:gd name="connsiteX10" fmla="*/ 1070691 w 1098313"/>
                  <a:gd name="connsiteY10" fmla="*/ 431800 h 861889"/>
                  <a:gd name="connsiteX11" fmla="*/ 1051641 w 1098313"/>
                  <a:gd name="connsiteY11" fmla="*/ 444500 h 861889"/>
                  <a:gd name="connsiteX12" fmla="*/ 1007191 w 1098313"/>
                  <a:gd name="connsiteY12" fmla="*/ 438150 h 861889"/>
                  <a:gd name="connsiteX13" fmla="*/ 988141 w 1098313"/>
                  <a:gd name="connsiteY13" fmla="*/ 425450 h 861889"/>
                  <a:gd name="connsiteX14" fmla="*/ 962741 w 1098313"/>
                  <a:gd name="connsiteY14" fmla="*/ 419100 h 861889"/>
                  <a:gd name="connsiteX15" fmla="*/ 861141 w 1098313"/>
                  <a:gd name="connsiteY15" fmla="*/ 425450 h 861889"/>
                  <a:gd name="connsiteX16" fmla="*/ 873841 w 1098313"/>
                  <a:gd name="connsiteY16" fmla="*/ 463550 h 861889"/>
                  <a:gd name="connsiteX17" fmla="*/ 842091 w 1098313"/>
                  <a:gd name="connsiteY17" fmla="*/ 533400 h 861889"/>
                  <a:gd name="connsiteX18" fmla="*/ 880191 w 1098313"/>
                  <a:gd name="connsiteY18" fmla="*/ 546100 h 861889"/>
                  <a:gd name="connsiteX19" fmla="*/ 753191 w 1098313"/>
                  <a:gd name="connsiteY19" fmla="*/ 577850 h 861889"/>
                  <a:gd name="connsiteX20" fmla="*/ 715091 w 1098313"/>
                  <a:gd name="connsiteY20" fmla="*/ 565150 h 861889"/>
                  <a:gd name="connsiteX21" fmla="*/ 708741 w 1098313"/>
                  <a:gd name="connsiteY21" fmla="*/ 546100 h 861889"/>
                  <a:gd name="connsiteX22" fmla="*/ 670641 w 1098313"/>
                  <a:gd name="connsiteY22" fmla="*/ 514350 h 861889"/>
                  <a:gd name="connsiteX23" fmla="*/ 676991 w 1098313"/>
                  <a:gd name="connsiteY23" fmla="*/ 495300 h 861889"/>
                  <a:gd name="connsiteX24" fmla="*/ 696041 w 1098313"/>
                  <a:gd name="connsiteY24" fmla="*/ 488950 h 861889"/>
                  <a:gd name="connsiteX25" fmla="*/ 715091 w 1098313"/>
                  <a:gd name="connsiteY25" fmla="*/ 476250 h 861889"/>
                  <a:gd name="connsiteX26" fmla="*/ 753191 w 1098313"/>
                  <a:gd name="connsiteY26" fmla="*/ 463550 h 861889"/>
                  <a:gd name="connsiteX27" fmla="*/ 727791 w 1098313"/>
                  <a:gd name="connsiteY27" fmla="*/ 412750 h 861889"/>
                  <a:gd name="connsiteX28" fmla="*/ 689691 w 1098313"/>
                  <a:gd name="connsiteY28" fmla="*/ 400050 h 861889"/>
                  <a:gd name="connsiteX29" fmla="*/ 670641 w 1098313"/>
                  <a:gd name="connsiteY29" fmla="*/ 393700 h 861889"/>
                  <a:gd name="connsiteX30" fmla="*/ 594441 w 1098313"/>
                  <a:gd name="connsiteY30" fmla="*/ 400050 h 861889"/>
                  <a:gd name="connsiteX31" fmla="*/ 588091 w 1098313"/>
                  <a:gd name="connsiteY31" fmla="*/ 457200 h 861889"/>
                  <a:gd name="connsiteX32" fmla="*/ 569041 w 1098313"/>
                  <a:gd name="connsiteY32" fmla="*/ 469900 h 861889"/>
                  <a:gd name="connsiteX33" fmla="*/ 556341 w 1098313"/>
                  <a:gd name="connsiteY33" fmla="*/ 488950 h 861889"/>
                  <a:gd name="connsiteX34" fmla="*/ 556341 w 1098313"/>
                  <a:gd name="connsiteY34" fmla="*/ 558800 h 861889"/>
                  <a:gd name="connsiteX35" fmla="*/ 537291 w 1098313"/>
                  <a:gd name="connsiteY35" fmla="*/ 577850 h 861889"/>
                  <a:gd name="connsiteX36" fmla="*/ 486491 w 1098313"/>
                  <a:gd name="connsiteY36" fmla="*/ 609600 h 861889"/>
                  <a:gd name="connsiteX37" fmla="*/ 467441 w 1098313"/>
                  <a:gd name="connsiteY37" fmla="*/ 615950 h 861889"/>
                  <a:gd name="connsiteX38" fmla="*/ 473791 w 1098313"/>
                  <a:gd name="connsiteY38" fmla="*/ 641350 h 861889"/>
                  <a:gd name="connsiteX39" fmla="*/ 480141 w 1098313"/>
                  <a:gd name="connsiteY39" fmla="*/ 660400 h 861889"/>
                  <a:gd name="connsiteX40" fmla="*/ 461091 w 1098313"/>
                  <a:gd name="connsiteY40" fmla="*/ 762000 h 861889"/>
                  <a:gd name="connsiteX41" fmla="*/ 403941 w 1098313"/>
                  <a:gd name="connsiteY41" fmla="*/ 793750 h 861889"/>
                  <a:gd name="connsiteX42" fmla="*/ 384891 w 1098313"/>
                  <a:gd name="connsiteY42" fmla="*/ 800100 h 861889"/>
                  <a:gd name="connsiteX43" fmla="*/ 334091 w 1098313"/>
                  <a:gd name="connsiteY43" fmla="*/ 781050 h 861889"/>
                  <a:gd name="connsiteX44" fmla="*/ 315041 w 1098313"/>
                  <a:gd name="connsiteY44" fmla="*/ 774700 h 861889"/>
                  <a:gd name="connsiteX45" fmla="*/ 276941 w 1098313"/>
                  <a:gd name="connsiteY45" fmla="*/ 749300 h 861889"/>
                  <a:gd name="connsiteX46" fmla="*/ 257891 w 1098313"/>
                  <a:gd name="connsiteY46" fmla="*/ 736600 h 861889"/>
                  <a:gd name="connsiteX47" fmla="*/ 226141 w 1098313"/>
                  <a:gd name="connsiteY47" fmla="*/ 762000 h 861889"/>
                  <a:gd name="connsiteX48" fmla="*/ 188041 w 1098313"/>
                  <a:gd name="connsiteY48" fmla="*/ 787400 h 861889"/>
                  <a:gd name="connsiteX49" fmla="*/ 175341 w 1098313"/>
                  <a:gd name="connsiteY49" fmla="*/ 806450 h 861889"/>
                  <a:gd name="connsiteX50" fmla="*/ 194391 w 1098313"/>
                  <a:gd name="connsiteY50" fmla="*/ 819150 h 861889"/>
                  <a:gd name="connsiteX51" fmla="*/ 213441 w 1098313"/>
                  <a:gd name="connsiteY51" fmla="*/ 838200 h 861889"/>
                  <a:gd name="connsiteX52" fmla="*/ 175341 w 1098313"/>
                  <a:gd name="connsiteY52" fmla="*/ 857250 h 861889"/>
                  <a:gd name="connsiteX53" fmla="*/ 168991 w 1098313"/>
                  <a:gd name="connsiteY53" fmla="*/ 831850 h 861889"/>
                  <a:gd name="connsiteX54" fmla="*/ 162641 w 1098313"/>
                  <a:gd name="connsiteY54" fmla="*/ 762000 h 861889"/>
                  <a:gd name="connsiteX55" fmla="*/ 149941 w 1098313"/>
                  <a:gd name="connsiteY55" fmla="*/ 742950 h 861889"/>
                  <a:gd name="connsiteX56" fmla="*/ 137241 w 1098313"/>
                  <a:gd name="connsiteY56" fmla="*/ 704850 h 861889"/>
                  <a:gd name="connsiteX57" fmla="*/ 130891 w 1098313"/>
                  <a:gd name="connsiteY57" fmla="*/ 635000 h 861889"/>
                  <a:gd name="connsiteX58" fmla="*/ 118191 w 1098313"/>
                  <a:gd name="connsiteY58" fmla="*/ 590550 h 861889"/>
                  <a:gd name="connsiteX59" fmla="*/ 137241 w 1098313"/>
                  <a:gd name="connsiteY59" fmla="*/ 584200 h 861889"/>
                  <a:gd name="connsiteX60" fmla="*/ 194391 w 1098313"/>
                  <a:gd name="connsiteY60" fmla="*/ 577850 h 861889"/>
                  <a:gd name="connsiteX61" fmla="*/ 219791 w 1098313"/>
                  <a:gd name="connsiteY61" fmla="*/ 558800 h 861889"/>
                  <a:gd name="connsiteX62" fmla="*/ 207091 w 1098313"/>
                  <a:gd name="connsiteY62" fmla="*/ 539750 h 861889"/>
                  <a:gd name="connsiteX63" fmla="*/ 188041 w 1098313"/>
                  <a:gd name="connsiteY63" fmla="*/ 533400 h 861889"/>
                  <a:gd name="connsiteX64" fmla="*/ 162641 w 1098313"/>
                  <a:gd name="connsiteY64" fmla="*/ 495300 h 861889"/>
                  <a:gd name="connsiteX65" fmla="*/ 149941 w 1098313"/>
                  <a:gd name="connsiteY65" fmla="*/ 476250 h 861889"/>
                  <a:gd name="connsiteX66" fmla="*/ 143591 w 1098313"/>
                  <a:gd name="connsiteY66" fmla="*/ 438150 h 861889"/>
                  <a:gd name="connsiteX67" fmla="*/ 86441 w 1098313"/>
                  <a:gd name="connsiteY67" fmla="*/ 476250 h 861889"/>
                  <a:gd name="connsiteX68" fmla="*/ 48341 w 1098313"/>
                  <a:gd name="connsiteY68" fmla="*/ 488950 h 861889"/>
                  <a:gd name="connsiteX69" fmla="*/ 10241 w 1098313"/>
                  <a:gd name="connsiteY69" fmla="*/ 482600 h 861889"/>
                  <a:gd name="connsiteX70" fmla="*/ 3891 w 1098313"/>
                  <a:gd name="connsiteY70" fmla="*/ 463550 h 861889"/>
                  <a:gd name="connsiteX71" fmla="*/ 41991 w 1098313"/>
                  <a:gd name="connsiteY71" fmla="*/ 438150 h 861889"/>
                  <a:gd name="connsiteX72" fmla="*/ 54691 w 1098313"/>
                  <a:gd name="connsiteY72" fmla="*/ 419100 h 861889"/>
                  <a:gd name="connsiteX73" fmla="*/ 61041 w 1098313"/>
                  <a:gd name="connsiteY73" fmla="*/ 400050 h 861889"/>
                  <a:gd name="connsiteX74" fmla="*/ 124541 w 1098313"/>
                  <a:gd name="connsiteY74" fmla="*/ 368300 h 861889"/>
                  <a:gd name="connsiteX75" fmla="*/ 162641 w 1098313"/>
                  <a:gd name="connsiteY75" fmla="*/ 336550 h 861889"/>
                  <a:gd name="connsiteX76" fmla="*/ 175341 w 1098313"/>
                  <a:gd name="connsiteY76" fmla="*/ 292100 h 861889"/>
                  <a:gd name="connsiteX77" fmla="*/ 181691 w 1098313"/>
                  <a:gd name="connsiteY77" fmla="*/ 273050 h 861889"/>
                  <a:gd name="connsiteX78" fmla="*/ 188041 w 1098313"/>
                  <a:gd name="connsiteY78" fmla="*/ 152400 h 861889"/>
                  <a:gd name="connsiteX79" fmla="*/ 200741 w 1098313"/>
                  <a:gd name="connsiteY79" fmla="*/ 133350 h 861889"/>
                  <a:gd name="connsiteX80" fmla="*/ 245191 w 1098313"/>
                  <a:gd name="connsiteY80" fmla="*/ 146050 h 861889"/>
                  <a:gd name="connsiteX81" fmla="*/ 238841 w 1098313"/>
                  <a:gd name="connsiteY81" fmla="*/ 101600 h 861889"/>
                  <a:gd name="connsiteX82" fmla="*/ 232491 w 1098313"/>
                  <a:gd name="connsiteY82" fmla="*/ 82550 h 861889"/>
                  <a:gd name="connsiteX83" fmla="*/ 238841 w 1098313"/>
                  <a:gd name="connsiteY83" fmla="*/ 57150 h 861889"/>
                  <a:gd name="connsiteX84" fmla="*/ 295991 w 1098313"/>
                  <a:gd name="connsiteY84" fmla="*/ 82550 h 861889"/>
                  <a:gd name="connsiteX85" fmla="*/ 302341 w 1098313"/>
                  <a:gd name="connsiteY85" fmla="*/ 101600 h 861889"/>
                  <a:gd name="connsiteX86" fmla="*/ 340441 w 1098313"/>
                  <a:gd name="connsiteY86" fmla="*/ 114300 h 861889"/>
                  <a:gd name="connsiteX87" fmla="*/ 359491 w 1098313"/>
                  <a:gd name="connsiteY87" fmla="*/ 120650 h 861889"/>
                  <a:gd name="connsiteX88" fmla="*/ 378541 w 1098313"/>
                  <a:gd name="connsiteY88" fmla="*/ 127000 h 861889"/>
                  <a:gd name="connsiteX89" fmla="*/ 422991 w 1098313"/>
                  <a:gd name="connsiteY89" fmla="*/ 133350 h 861889"/>
                  <a:gd name="connsiteX90" fmla="*/ 448391 w 1098313"/>
                  <a:gd name="connsiteY90" fmla="*/ 158750 h 861889"/>
                  <a:gd name="connsiteX91" fmla="*/ 467441 w 1098313"/>
                  <a:gd name="connsiteY91" fmla="*/ 171450 h 861889"/>
                  <a:gd name="connsiteX92" fmla="*/ 492841 w 1098313"/>
                  <a:gd name="connsiteY92" fmla="*/ 120650 h 861889"/>
                  <a:gd name="connsiteX93" fmla="*/ 524591 w 1098313"/>
                  <a:gd name="connsiteY93" fmla="*/ 88900 h 861889"/>
                  <a:gd name="connsiteX94" fmla="*/ 549991 w 1098313"/>
                  <a:gd name="connsiteY94" fmla="*/ 95250 h 861889"/>
                  <a:gd name="connsiteX95" fmla="*/ 556341 w 1098313"/>
                  <a:gd name="connsiteY95" fmla="*/ 114300 h 861889"/>
                  <a:gd name="connsiteX96" fmla="*/ 569041 w 1098313"/>
                  <a:gd name="connsiteY96" fmla="*/ 158750 h 861889"/>
                  <a:gd name="connsiteX97" fmla="*/ 588091 w 1098313"/>
                  <a:gd name="connsiteY97" fmla="*/ 165100 h 861889"/>
                  <a:gd name="connsiteX98" fmla="*/ 626191 w 1098313"/>
                  <a:gd name="connsiteY98" fmla="*/ 171450 h 861889"/>
                  <a:gd name="connsiteX99" fmla="*/ 651591 w 1098313"/>
                  <a:gd name="connsiteY99" fmla="*/ 209550 h 861889"/>
                  <a:gd name="connsiteX100" fmla="*/ 676991 w 1098313"/>
                  <a:gd name="connsiteY100" fmla="*/ 203200 h 861889"/>
                  <a:gd name="connsiteX101" fmla="*/ 651591 w 1098313"/>
                  <a:gd name="connsiteY101" fmla="*/ 165100 h 861889"/>
                  <a:gd name="connsiteX102" fmla="*/ 638891 w 1098313"/>
                  <a:gd name="connsiteY102" fmla="*/ 127000 h 861889"/>
                  <a:gd name="connsiteX103" fmla="*/ 651591 w 1098313"/>
                  <a:gd name="connsiteY103" fmla="*/ 12700 h 861889"/>
                  <a:gd name="connsiteX104" fmla="*/ 664291 w 1098313"/>
                  <a:gd name="connsiteY104" fmla="*/ 50800 h 861889"/>
                  <a:gd name="connsiteX105" fmla="*/ 676991 w 1098313"/>
                  <a:gd name="connsiteY105" fmla="*/ 95250 h 861889"/>
                  <a:gd name="connsiteX106" fmla="*/ 689691 w 1098313"/>
                  <a:gd name="connsiteY106" fmla="*/ 114300 h 861889"/>
                  <a:gd name="connsiteX107" fmla="*/ 702391 w 1098313"/>
                  <a:gd name="connsiteY107" fmla="*/ 158750 h 861889"/>
                  <a:gd name="connsiteX108" fmla="*/ 721441 w 1098313"/>
                  <a:gd name="connsiteY108" fmla="*/ 215900 h 861889"/>
                  <a:gd name="connsiteX109" fmla="*/ 797641 w 1098313"/>
                  <a:gd name="connsiteY109" fmla="*/ 215900 h 86188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</a:cxnLst>
                <a:rect l="l" t="t" r="r" b="b"/>
                <a:pathLst>
                  <a:path w="1098313" h="861889">
                    <a:moveTo>
                      <a:pt x="797641" y="215900"/>
                    </a:moveTo>
                    <a:cubicBezTo>
                      <a:pt x="820924" y="218017"/>
                      <a:pt x="838975" y="219100"/>
                      <a:pt x="861141" y="228600"/>
                    </a:cubicBezTo>
                    <a:cubicBezTo>
                      <a:pt x="869842" y="232329"/>
                      <a:pt x="877840" y="237571"/>
                      <a:pt x="886541" y="241300"/>
                    </a:cubicBezTo>
                    <a:cubicBezTo>
                      <a:pt x="892693" y="243937"/>
                      <a:pt x="899439" y="245013"/>
                      <a:pt x="905591" y="247650"/>
                    </a:cubicBezTo>
                    <a:cubicBezTo>
                      <a:pt x="914292" y="251379"/>
                      <a:pt x="921572" y="259408"/>
                      <a:pt x="930991" y="260350"/>
                    </a:cubicBezTo>
                    <a:cubicBezTo>
                      <a:pt x="985792" y="265830"/>
                      <a:pt x="1041058" y="264583"/>
                      <a:pt x="1096091" y="266700"/>
                    </a:cubicBezTo>
                    <a:cubicBezTo>
                      <a:pt x="1093974" y="285750"/>
                      <a:pt x="1098313" y="306706"/>
                      <a:pt x="1089741" y="323850"/>
                    </a:cubicBezTo>
                    <a:cubicBezTo>
                      <a:pt x="1085838" y="331656"/>
                      <a:pt x="1070512" y="324029"/>
                      <a:pt x="1064341" y="330200"/>
                    </a:cubicBezTo>
                    <a:cubicBezTo>
                      <a:pt x="1058170" y="336371"/>
                      <a:pt x="1060108" y="347133"/>
                      <a:pt x="1057991" y="355600"/>
                    </a:cubicBezTo>
                    <a:cubicBezTo>
                      <a:pt x="1060108" y="366183"/>
                      <a:pt x="1060551" y="377244"/>
                      <a:pt x="1064341" y="387350"/>
                    </a:cubicBezTo>
                    <a:cubicBezTo>
                      <a:pt x="1072668" y="409554"/>
                      <a:pt x="1089429" y="403693"/>
                      <a:pt x="1070691" y="431800"/>
                    </a:cubicBezTo>
                    <a:cubicBezTo>
                      <a:pt x="1066458" y="438150"/>
                      <a:pt x="1057991" y="440267"/>
                      <a:pt x="1051641" y="444500"/>
                    </a:cubicBezTo>
                    <a:cubicBezTo>
                      <a:pt x="1036824" y="442383"/>
                      <a:pt x="1021527" y="442451"/>
                      <a:pt x="1007191" y="438150"/>
                    </a:cubicBezTo>
                    <a:cubicBezTo>
                      <a:pt x="999881" y="435957"/>
                      <a:pt x="995156" y="428456"/>
                      <a:pt x="988141" y="425450"/>
                    </a:cubicBezTo>
                    <a:cubicBezTo>
                      <a:pt x="980119" y="422012"/>
                      <a:pt x="971208" y="421217"/>
                      <a:pt x="962741" y="419100"/>
                    </a:cubicBezTo>
                    <a:cubicBezTo>
                      <a:pt x="928874" y="421217"/>
                      <a:pt x="891491" y="410275"/>
                      <a:pt x="861141" y="425450"/>
                    </a:cubicBezTo>
                    <a:cubicBezTo>
                      <a:pt x="849167" y="431437"/>
                      <a:pt x="873841" y="463550"/>
                      <a:pt x="873841" y="463550"/>
                    </a:cubicBezTo>
                    <a:cubicBezTo>
                      <a:pt x="860966" y="476425"/>
                      <a:pt x="812474" y="503783"/>
                      <a:pt x="842091" y="533400"/>
                    </a:cubicBezTo>
                    <a:cubicBezTo>
                      <a:pt x="851557" y="542866"/>
                      <a:pt x="880191" y="546100"/>
                      <a:pt x="880191" y="546100"/>
                    </a:cubicBezTo>
                    <a:cubicBezTo>
                      <a:pt x="817372" y="587979"/>
                      <a:pt x="857316" y="570413"/>
                      <a:pt x="753191" y="577850"/>
                    </a:cubicBezTo>
                    <a:cubicBezTo>
                      <a:pt x="740491" y="573617"/>
                      <a:pt x="725984" y="572931"/>
                      <a:pt x="715091" y="565150"/>
                    </a:cubicBezTo>
                    <a:cubicBezTo>
                      <a:pt x="709644" y="561259"/>
                      <a:pt x="712454" y="551669"/>
                      <a:pt x="708741" y="546100"/>
                    </a:cubicBezTo>
                    <a:cubicBezTo>
                      <a:pt x="698962" y="531432"/>
                      <a:pt x="684698" y="523721"/>
                      <a:pt x="670641" y="514350"/>
                    </a:cubicBezTo>
                    <a:cubicBezTo>
                      <a:pt x="672758" y="508000"/>
                      <a:pt x="672258" y="500033"/>
                      <a:pt x="676991" y="495300"/>
                    </a:cubicBezTo>
                    <a:cubicBezTo>
                      <a:pt x="681724" y="490567"/>
                      <a:pt x="690054" y="491943"/>
                      <a:pt x="696041" y="488950"/>
                    </a:cubicBezTo>
                    <a:cubicBezTo>
                      <a:pt x="702867" y="485537"/>
                      <a:pt x="708117" y="479350"/>
                      <a:pt x="715091" y="476250"/>
                    </a:cubicBezTo>
                    <a:cubicBezTo>
                      <a:pt x="727324" y="470813"/>
                      <a:pt x="753191" y="463550"/>
                      <a:pt x="753191" y="463550"/>
                    </a:cubicBezTo>
                    <a:cubicBezTo>
                      <a:pt x="747595" y="429973"/>
                      <a:pt x="756363" y="425449"/>
                      <a:pt x="727791" y="412750"/>
                    </a:cubicBezTo>
                    <a:cubicBezTo>
                      <a:pt x="715558" y="407313"/>
                      <a:pt x="702391" y="404283"/>
                      <a:pt x="689691" y="400050"/>
                    </a:cubicBezTo>
                    <a:lnTo>
                      <a:pt x="670641" y="393700"/>
                    </a:lnTo>
                    <a:cubicBezTo>
                      <a:pt x="645241" y="395817"/>
                      <a:pt x="614643" y="384510"/>
                      <a:pt x="594441" y="400050"/>
                    </a:cubicBezTo>
                    <a:cubicBezTo>
                      <a:pt x="579249" y="411736"/>
                      <a:pt x="594641" y="439187"/>
                      <a:pt x="588091" y="457200"/>
                    </a:cubicBezTo>
                    <a:cubicBezTo>
                      <a:pt x="585483" y="464372"/>
                      <a:pt x="575391" y="465667"/>
                      <a:pt x="569041" y="469900"/>
                    </a:cubicBezTo>
                    <a:cubicBezTo>
                      <a:pt x="564808" y="476250"/>
                      <a:pt x="557184" y="481365"/>
                      <a:pt x="556341" y="488950"/>
                    </a:cubicBezTo>
                    <a:cubicBezTo>
                      <a:pt x="551593" y="531678"/>
                      <a:pt x="576006" y="519470"/>
                      <a:pt x="556341" y="558800"/>
                    </a:cubicBezTo>
                    <a:cubicBezTo>
                      <a:pt x="552325" y="566832"/>
                      <a:pt x="543040" y="570951"/>
                      <a:pt x="537291" y="577850"/>
                    </a:cubicBezTo>
                    <a:cubicBezTo>
                      <a:pt x="510199" y="610361"/>
                      <a:pt x="544051" y="590413"/>
                      <a:pt x="486491" y="609600"/>
                    </a:cubicBezTo>
                    <a:lnTo>
                      <a:pt x="467441" y="615950"/>
                    </a:lnTo>
                    <a:cubicBezTo>
                      <a:pt x="469558" y="624417"/>
                      <a:pt x="471393" y="632959"/>
                      <a:pt x="473791" y="641350"/>
                    </a:cubicBezTo>
                    <a:cubicBezTo>
                      <a:pt x="475630" y="647786"/>
                      <a:pt x="480141" y="653707"/>
                      <a:pt x="480141" y="660400"/>
                    </a:cubicBezTo>
                    <a:cubicBezTo>
                      <a:pt x="480141" y="711851"/>
                      <a:pt x="487182" y="730691"/>
                      <a:pt x="461091" y="762000"/>
                    </a:cubicBezTo>
                    <a:cubicBezTo>
                      <a:pt x="439156" y="788322"/>
                      <a:pt x="440751" y="781480"/>
                      <a:pt x="403941" y="793750"/>
                    </a:cubicBezTo>
                    <a:lnTo>
                      <a:pt x="384891" y="800100"/>
                    </a:lnTo>
                    <a:cubicBezTo>
                      <a:pt x="323635" y="787849"/>
                      <a:pt x="377694" y="802851"/>
                      <a:pt x="334091" y="781050"/>
                    </a:cubicBezTo>
                    <a:cubicBezTo>
                      <a:pt x="328104" y="778057"/>
                      <a:pt x="320892" y="777951"/>
                      <a:pt x="315041" y="774700"/>
                    </a:cubicBezTo>
                    <a:cubicBezTo>
                      <a:pt x="301698" y="767287"/>
                      <a:pt x="289641" y="757767"/>
                      <a:pt x="276941" y="749300"/>
                    </a:cubicBezTo>
                    <a:lnTo>
                      <a:pt x="257891" y="736600"/>
                    </a:lnTo>
                    <a:cubicBezTo>
                      <a:pt x="194323" y="752492"/>
                      <a:pt x="259544" y="728597"/>
                      <a:pt x="226141" y="762000"/>
                    </a:cubicBezTo>
                    <a:cubicBezTo>
                      <a:pt x="215348" y="772793"/>
                      <a:pt x="188041" y="787400"/>
                      <a:pt x="188041" y="787400"/>
                    </a:cubicBezTo>
                    <a:cubicBezTo>
                      <a:pt x="183808" y="793750"/>
                      <a:pt x="173844" y="798966"/>
                      <a:pt x="175341" y="806450"/>
                    </a:cubicBezTo>
                    <a:cubicBezTo>
                      <a:pt x="176838" y="813934"/>
                      <a:pt x="188528" y="814264"/>
                      <a:pt x="194391" y="819150"/>
                    </a:cubicBezTo>
                    <a:cubicBezTo>
                      <a:pt x="201290" y="824899"/>
                      <a:pt x="207091" y="831850"/>
                      <a:pt x="213441" y="838200"/>
                    </a:cubicBezTo>
                    <a:cubicBezTo>
                      <a:pt x="211744" y="839331"/>
                      <a:pt x="181527" y="861889"/>
                      <a:pt x="175341" y="857250"/>
                    </a:cubicBezTo>
                    <a:cubicBezTo>
                      <a:pt x="168359" y="852014"/>
                      <a:pt x="171108" y="840317"/>
                      <a:pt x="168991" y="831850"/>
                    </a:cubicBezTo>
                    <a:cubicBezTo>
                      <a:pt x="166874" y="808567"/>
                      <a:pt x="167540" y="784860"/>
                      <a:pt x="162641" y="762000"/>
                    </a:cubicBezTo>
                    <a:cubicBezTo>
                      <a:pt x="161042" y="754538"/>
                      <a:pt x="153041" y="749924"/>
                      <a:pt x="149941" y="742950"/>
                    </a:cubicBezTo>
                    <a:cubicBezTo>
                      <a:pt x="144504" y="730717"/>
                      <a:pt x="137241" y="704850"/>
                      <a:pt x="137241" y="704850"/>
                    </a:cubicBezTo>
                    <a:cubicBezTo>
                      <a:pt x="135124" y="681567"/>
                      <a:pt x="133981" y="658174"/>
                      <a:pt x="130891" y="635000"/>
                    </a:cubicBezTo>
                    <a:cubicBezTo>
                      <a:pt x="129119" y="621711"/>
                      <a:pt x="122544" y="603610"/>
                      <a:pt x="118191" y="590550"/>
                    </a:cubicBezTo>
                    <a:cubicBezTo>
                      <a:pt x="124541" y="588433"/>
                      <a:pt x="130639" y="585300"/>
                      <a:pt x="137241" y="584200"/>
                    </a:cubicBezTo>
                    <a:cubicBezTo>
                      <a:pt x="156147" y="581049"/>
                      <a:pt x="176071" y="583487"/>
                      <a:pt x="194391" y="577850"/>
                    </a:cubicBezTo>
                    <a:cubicBezTo>
                      <a:pt x="204506" y="574738"/>
                      <a:pt x="211324" y="565150"/>
                      <a:pt x="219791" y="558800"/>
                    </a:cubicBezTo>
                    <a:cubicBezTo>
                      <a:pt x="215558" y="552450"/>
                      <a:pt x="213050" y="544518"/>
                      <a:pt x="207091" y="539750"/>
                    </a:cubicBezTo>
                    <a:cubicBezTo>
                      <a:pt x="201864" y="535569"/>
                      <a:pt x="192774" y="538133"/>
                      <a:pt x="188041" y="533400"/>
                    </a:cubicBezTo>
                    <a:cubicBezTo>
                      <a:pt x="177248" y="522607"/>
                      <a:pt x="171108" y="508000"/>
                      <a:pt x="162641" y="495300"/>
                    </a:cubicBezTo>
                    <a:lnTo>
                      <a:pt x="149941" y="476250"/>
                    </a:lnTo>
                    <a:cubicBezTo>
                      <a:pt x="147824" y="463550"/>
                      <a:pt x="155971" y="441687"/>
                      <a:pt x="143591" y="438150"/>
                    </a:cubicBezTo>
                    <a:cubicBezTo>
                      <a:pt x="133333" y="435219"/>
                      <a:pt x="101095" y="471365"/>
                      <a:pt x="86441" y="476250"/>
                    </a:cubicBezTo>
                    <a:lnTo>
                      <a:pt x="48341" y="488950"/>
                    </a:lnTo>
                    <a:cubicBezTo>
                      <a:pt x="35641" y="486833"/>
                      <a:pt x="21420" y="488988"/>
                      <a:pt x="10241" y="482600"/>
                    </a:cubicBezTo>
                    <a:cubicBezTo>
                      <a:pt x="4429" y="479279"/>
                      <a:pt x="0" y="468997"/>
                      <a:pt x="3891" y="463550"/>
                    </a:cubicBezTo>
                    <a:cubicBezTo>
                      <a:pt x="12763" y="451130"/>
                      <a:pt x="41991" y="438150"/>
                      <a:pt x="41991" y="438150"/>
                    </a:cubicBezTo>
                    <a:cubicBezTo>
                      <a:pt x="46224" y="431800"/>
                      <a:pt x="51278" y="425926"/>
                      <a:pt x="54691" y="419100"/>
                    </a:cubicBezTo>
                    <a:cubicBezTo>
                      <a:pt x="57684" y="413113"/>
                      <a:pt x="56756" y="405192"/>
                      <a:pt x="61041" y="400050"/>
                    </a:cubicBezTo>
                    <a:cubicBezTo>
                      <a:pt x="90469" y="364736"/>
                      <a:pt x="84852" y="394760"/>
                      <a:pt x="124541" y="368300"/>
                    </a:cubicBezTo>
                    <a:cubicBezTo>
                      <a:pt x="151063" y="350619"/>
                      <a:pt x="138195" y="360996"/>
                      <a:pt x="162641" y="336550"/>
                    </a:cubicBezTo>
                    <a:cubicBezTo>
                      <a:pt x="177866" y="290875"/>
                      <a:pt x="159394" y="347914"/>
                      <a:pt x="175341" y="292100"/>
                    </a:cubicBezTo>
                    <a:cubicBezTo>
                      <a:pt x="177180" y="285664"/>
                      <a:pt x="179574" y="279400"/>
                      <a:pt x="181691" y="273050"/>
                    </a:cubicBezTo>
                    <a:cubicBezTo>
                      <a:pt x="183808" y="232833"/>
                      <a:pt x="182600" y="192303"/>
                      <a:pt x="188041" y="152400"/>
                    </a:cubicBezTo>
                    <a:cubicBezTo>
                      <a:pt x="189072" y="144838"/>
                      <a:pt x="193501" y="135763"/>
                      <a:pt x="200741" y="133350"/>
                    </a:cubicBezTo>
                    <a:cubicBezTo>
                      <a:pt x="204728" y="132021"/>
                      <a:pt x="239265" y="144075"/>
                      <a:pt x="245191" y="146050"/>
                    </a:cubicBezTo>
                    <a:cubicBezTo>
                      <a:pt x="243074" y="131233"/>
                      <a:pt x="241776" y="116276"/>
                      <a:pt x="238841" y="101600"/>
                    </a:cubicBezTo>
                    <a:cubicBezTo>
                      <a:pt x="237528" y="95036"/>
                      <a:pt x="232491" y="89243"/>
                      <a:pt x="232491" y="82550"/>
                    </a:cubicBezTo>
                    <a:cubicBezTo>
                      <a:pt x="232491" y="73823"/>
                      <a:pt x="236724" y="65617"/>
                      <a:pt x="238841" y="57150"/>
                    </a:cubicBezTo>
                    <a:cubicBezTo>
                      <a:pt x="284181" y="72263"/>
                      <a:pt x="265802" y="62424"/>
                      <a:pt x="295991" y="82550"/>
                    </a:cubicBezTo>
                    <a:cubicBezTo>
                      <a:pt x="298108" y="88900"/>
                      <a:pt x="296894" y="97709"/>
                      <a:pt x="302341" y="101600"/>
                    </a:cubicBezTo>
                    <a:cubicBezTo>
                      <a:pt x="313234" y="109381"/>
                      <a:pt x="327741" y="110067"/>
                      <a:pt x="340441" y="114300"/>
                    </a:cubicBezTo>
                    <a:lnTo>
                      <a:pt x="359491" y="120650"/>
                    </a:lnTo>
                    <a:cubicBezTo>
                      <a:pt x="365841" y="122767"/>
                      <a:pt x="371915" y="126053"/>
                      <a:pt x="378541" y="127000"/>
                    </a:cubicBezTo>
                    <a:lnTo>
                      <a:pt x="422991" y="133350"/>
                    </a:lnTo>
                    <a:cubicBezTo>
                      <a:pt x="464555" y="147205"/>
                      <a:pt x="423761" y="127962"/>
                      <a:pt x="448391" y="158750"/>
                    </a:cubicBezTo>
                    <a:cubicBezTo>
                      <a:pt x="453159" y="164709"/>
                      <a:pt x="461091" y="167217"/>
                      <a:pt x="467441" y="171450"/>
                    </a:cubicBezTo>
                    <a:cubicBezTo>
                      <a:pt x="504678" y="159038"/>
                      <a:pt x="476626" y="174699"/>
                      <a:pt x="492841" y="120650"/>
                    </a:cubicBezTo>
                    <a:cubicBezTo>
                      <a:pt x="498133" y="103011"/>
                      <a:pt x="510833" y="98072"/>
                      <a:pt x="524591" y="88900"/>
                    </a:cubicBezTo>
                    <a:cubicBezTo>
                      <a:pt x="533058" y="91017"/>
                      <a:pt x="543176" y="89798"/>
                      <a:pt x="549991" y="95250"/>
                    </a:cubicBezTo>
                    <a:cubicBezTo>
                      <a:pt x="555218" y="99431"/>
                      <a:pt x="554502" y="107864"/>
                      <a:pt x="556341" y="114300"/>
                    </a:cubicBezTo>
                    <a:cubicBezTo>
                      <a:pt x="556407" y="114531"/>
                      <a:pt x="565996" y="155705"/>
                      <a:pt x="569041" y="158750"/>
                    </a:cubicBezTo>
                    <a:cubicBezTo>
                      <a:pt x="573774" y="163483"/>
                      <a:pt x="581557" y="163648"/>
                      <a:pt x="588091" y="165100"/>
                    </a:cubicBezTo>
                    <a:cubicBezTo>
                      <a:pt x="600660" y="167893"/>
                      <a:pt x="613491" y="169333"/>
                      <a:pt x="626191" y="171450"/>
                    </a:cubicBezTo>
                    <a:cubicBezTo>
                      <a:pt x="630306" y="187910"/>
                      <a:pt x="628853" y="206302"/>
                      <a:pt x="651591" y="209550"/>
                    </a:cubicBezTo>
                    <a:cubicBezTo>
                      <a:pt x="660231" y="210784"/>
                      <a:pt x="668524" y="205317"/>
                      <a:pt x="676991" y="203200"/>
                    </a:cubicBezTo>
                    <a:cubicBezTo>
                      <a:pt x="655983" y="140177"/>
                      <a:pt x="691229" y="236449"/>
                      <a:pt x="651591" y="165100"/>
                    </a:cubicBezTo>
                    <a:cubicBezTo>
                      <a:pt x="645090" y="153398"/>
                      <a:pt x="638891" y="127000"/>
                      <a:pt x="638891" y="127000"/>
                    </a:cubicBezTo>
                    <a:cubicBezTo>
                      <a:pt x="643124" y="88900"/>
                      <a:pt x="639469" y="49067"/>
                      <a:pt x="651591" y="12700"/>
                    </a:cubicBezTo>
                    <a:cubicBezTo>
                      <a:pt x="655824" y="0"/>
                      <a:pt x="661044" y="37813"/>
                      <a:pt x="664291" y="50800"/>
                    </a:cubicBezTo>
                    <a:cubicBezTo>
                      <a:pt x="666326" y="58938"/>
                      <a:pt x="672436" y="86140"/>
                      <a:pt x="676991" y="95250"/>
                    </a:cubicBezTo>
                    <a:cubicBezTo>
                      <a:pt x="680404" y="102076"/>
                      <a:pt x="686278" y="107474"/>
                      <a:pt x="689691" y="114300"/>
                    </a:cubicBezTo>
                    <a:cubicBezTo>
                      <a:pt x="695182" y="125282"/>
                      <a:pt x="699136" y="148170"/>
                      <a:pt x="702391" y="158750"/>
                    </a:cubicBezTo>
                    <a:cubicBezTo>
                      <a:pt x="708296" y="177942"/>
                      <a:pt x="702391" y="209550"/>
                      <a:pt x="721441" y="215900"/>
                    </a:cubicBezTo>
                    <a:cubicBezTo>
                      <a:pt x="752539" y="226266"/>
                      <a:pt x="774358" y="213783"/>
                      <a:pt x="797641" y="2159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2" name="Полилиния 191"/>
              <p:cNvSpPr/>
              <p:nvPr/>
            </p:nvSpPr>
            <p:spPr>
              <a:xfrm>
                <a:off x="2572929" y="2319957"/>
                <a:ext cx="992294" cy="1110908"/>
              </a:xfrm>
              <a:custGeom>
                <a:avLst/>
                <a:gdLst>
                  <a:gd name="connsiteX0" fmla="*/ 525118 w 1185518"/>
                  <a:gd name="connsiteY0" fmla="*/ 1319338 h 1319338"/>
                  <a:gd name="connsiteX1" fmla="*/ 521943 w 1185518"/>
                  <a:gd name="connsiteY1" fmla="*/ 1300288 h 1319338"/>
                  <a:gd name="connsiteX2" fmla="*/ 512418 w 1185518"/>
                  <a:gd name="connsiteY2" fmla="*/ 1293938 h 1319338"/>
                  <a:gd name="connsiteX3" fmla="*/ 502893 w 1185518"/>
                  <a:gd name="connsiteY3" fmla="*/ 1281238 h 1319338"/>
                  <a:gd name="connsiteX4" fmla="*/ 512418 w 1185518"/>
                  <a:gd name="connsiteY4" fmla="*/ 1198688 h 1319338"/>
                  <a:gd name="connsiteX5" fmla="*/ 515593 w 1185518"/>
                  <a:gd name="connsiteY5" fmla="*/ 1189163 h 1319338"/>
                  <a:gd name="connsiteX6" fmla="*/ 518768 w 1185518"/>
                  <a:gd name="connsiteY6" fmla="*/ 1176463 h 1319338"/>
                  <a:gd name="connsiteX7" fmla="*/ 521943 w 1185518"/>
                  <a:gd name="connsiteY7" fmla="*/ 1166938 h 1319338"/>
                  <a:gd name="connsiteX8" fmla="*/ 528293 w 1185518"/>
                  <a:gd name="connsiteY8" fmla="*/ 1138363 h 1319338"/>
                  <a:gd name="connsiteX9" fmla="*/ 525118 w 1185518"/>
                  <a:gd name="connsiteY9" fmla="*/ 1116138 h 1319338"/>
                  <a:gd name="connsiteX10" fmla="*/ 521943 w 1185518"/>
                  <a:gd name="connsiteY10" fmla="*/ 1106613 h 1319338"/>
                  <a:gd name="connsiteX11" fmla="*/ 525118 w 1185518"/>
                  <a:gd name="connsiteY11" fmla="*/ 1071688 h 1319338"/>
                  <a:gd name="connsiteX12" fmla="*/ 521943 w 1185518"/>
                  <a:gd name="connsiteY12" fmla="*/ 1033588 h 1319338"/>
                  <a:gd name="connsiteX13" fmla="*/ 502893 w 1185518"/>
                  <a:gd name="connsiteY13" fmla="*/ 1027238 h 1319338"/>
                  <a:gd name="connsiteX14" fmla="*/ 439393 w 1185518"/>
                  <a:gd name="connsiteY14" fmla="*/ 1030413 h 1319338"/>
                  <a:gd name="connsiteX15" fmla="*/ 429868 w 1185518"/>
                  <a:gd name="connsiteY15" fmla="*/ 1033588 h 1319338"/>
                  <a:gd name="connsiteX16" fmla="*/ 401293 w 1185518"/>
                  <a:gd name="connsiteY16" fmla="*/ 1030413 h 1319338"/>
                  <a:gd name="connsiteX17" fmla="*/ 391768 w 1185518"/>
                  <a:gd name="connsiteY17" fmla="*/ 1027238 h 1319338"/>
                  <a:gd name="connsiteX18" fmla="*/ 363193 w 1185518"/>
                  <a:gd name="connsiteY18" fmla="*/ 1020888 h 1319338"/>
                  <a:gd name="connsiteX19" fmla="*/ 344143 w 1185518"/>
                  <a:gd name="connsiteY19" fmla="*/ 1014538 h 1319338"/>
                  <a:gd name="connsiteX20" fmla="*/ 293343 w 1185518"/>
                  <a:gd name="connsiteY20" fmla="*/ 1011363 h 1319338"/>
                  <a:gd name="connsiteX21" fmla="*/ 283818 w 1185518"/>
                  <a:gd name="connsiteY21" fmla="*/ 1008188 h 1319338"/>
                  <a:gd name="connsiteX22" fmla="*/ 274293 w 1185518"/>
                  <a:gd name="connsiteY22" fmla="*/ 1001838 h 1319338"/>
                  <a:gd name="connsiteX23" fmla="*/ 245718 w 1185518"/>
                  <a:gd name="connsiteY23" fmla="*/ 989138 h 1319338"/>
                  <a:gd name="connsiteX24" fmla="*/ 233018 w 1185518"/>
                  <a:gd name="connsiteY24" fmla="*/ 970088 h 1319338"/>
                  <a:gd name="connsiteX25" fmla="*/ 242543 w 1185518"/>
                  <a:gd name="connsiteY25" fmla="*/ 925638 h 1319338"/>
                  <a:gd name="connsiteX26" fmla="*/ 239368 w 1185518"/>
                  <a:gd name="connsiteY26" fmla="*/ 903413 h 1319338"/>
                  <a:gd name="connsiteX27" fmla="*/ 226668 w 1185518"/>
                  <a:gd name="connsiteY27" fmla="*/ 884363 h 1319338"/>
                  <a:gd name="connsiteX28" fmla="*/ 229843 w 1185518"/>
                  <a:gd name="connsiteY28" fmla="*/ 865313 h 1319338"/>
                  <a:gd name="connsiteX29" fmla="*/ 255243 w 1185518"/>
                  <a:gd name="connsiteY29" fmla="*/ 868488 h 1319338"/>
                  <a:gd name="connsiteX30" fmla="*/ 274293 w 1185518"/>
                  <a:gd name="connsiteY30" fmla="*/ 874838 h 1319338"/>
                  <a:gd name="connsiteX31" fmla="*/ 280643 w 1185518"/>
                  <a:gd name="connsiteY31" fmla="*/ 865313 h 1319338"/>
                  <a:gd name="connsiteX32" fmla="*/ 264768 w 1185518"/>
                  <a:gd name="connsiteY32" fmla="*/ 849438 h 1319338"/>
                  <a:gd name="connsiteX33" fmla="*/ 255243 w 1185518"/>
                  <a:gd name="connsiteY33" fmla="*/ 846263 h 1319338"/>
                  <a:gd name="connsiteX34" fmla="*/ 245718 w 1185518"/>
                  <a:gd name="connsiteY34" fmla="*/ 839913 h 1319338"/>
                  <a:gd name="connsiteX35" fmla="*/ 226668 w 1185518"/>
                  <a:gd name="connsiteY35" fmla="*/ 830388 h 1319338"/>
                  <a:gd name="connsiteX36" fmla="*/ 236193 w 1185518"/>
                  <a:gd name="connsiteY36" fmla="*/ 827213 h 1319338"/>
                  <a:gd name="connsiteX37" fmla="*/ 255243 w 1185518"/>
                  <a:gd name="connsiteY37" fmla="*/ 817688 h 1319338"/>
                  <a:gd name="connsiteX38" fmla="*/ 283818 w 1185518"/>
                  <a:gd name="connsiteY38" fmla="*/ 814513 h 1319338"/>
                  <a:gd name="connsiteX39" fmla="*/ 299693 w 1185518"/>
                  <a:gd name="connsiteY39" fmla="*/ 811338 h 1319338"/>
                  <a:gd name="connsiteX40" fmla="*/ 309218 w 1185518"/>
                  <a:gd name="connsiteY40" fmla="*/ 808163 h 1319338"/>
                  <a:gd name="connsiteX41" fmla="*/ 337793 w 1185518"/>
                  <a:gd name="connsiteY41" fmla="*/ 804988 h 1319338"/>
                  <a:gd name="connsiteX42" fmla="*/ 347318 w 1185518"/>
                  <a:gd name="connsiteY42" fmla="*/ 801813 h 1319338"/>
                  <a:gd name="connsiteX43" fmla="*/ 340968 w 1185518"/>
                  <a:gd name="connsiteY43" fmla="*/ 789113 h 1319338"/>
                  <a:gd name="connsiteX44" fmla="*/ 328268 w 1185518"/>
                  <a:gd name="connsiteY44" fmla="*/ 785938 h 1319338"/>
                  <a:gd name="connsiteX45" fmla="*/ 309218 w 1185518"/>
                  <a:gd name="connsiteY45" fmla="*/ 766888 h 1319338"/>
                  <a:gd name="connsiteX46" fmla="*/ 277468 w 1185518"/>
                  <a:gd name="connsiteY46" fmla="*/ 744663 h 1319338"/>
                  <a:gd name="connsiteX47" fmla="*/ 267943 w 1185518"/>
                  <a:gd name="connsiteY47" fmla="*/ 738313 h 1319338"/>
                  <a:gd name="connsiteX48" fmla="*/ 258418 w 1185518"/>
                  <a:gd name="connsiteY48" fmla="*/ 735138 h 1319338"/>
                  <a:gd name="connsiteX49" fmla="*/ 248893 w 1185518"/>
                  <a:gd name="connsiteY49" fmla="*/ 728788 h 1319338"/>
                  <a:gd name="connsiteX50" fmla="*/ 236193 w 1185518"/>
                  <a:gd name="connsiteY50" fmla="*/ 722438 h 1319338"/>
                  <a:gd name="connsiteX51" fmla="*/ 226668 w 1185518"/>
                  <a:gd name="connsiteY51" fmla="*/ 716088 h 1319338"/>
                  <a:gd name="connsiteX52" fmla="*/ 207618 w 1185518"/>
                  <a:gd name="connsiteY52" fmla="*/ 709738 h 1319338"/>
                  <a:gd name="connsiteX53" fmla="*/ 188568 w 1185518"/>
                  <a:gd name="connsiteY53" fmla="*/ 700213 h 1319338"/>
                  <a:gd name="connsiteX54" fmla="*/ 99668 w 1185518"/>
                  <a:gd name="connsiteY54" fmla="*/ 703388 h 1319338"/>
                  <a:gd name="connsiteX55" fmla="*/ 96493 w 1185518"/>
                  <a:gd name="connsiteY55" fmla="*/ 693863 h 1319338"/>
                  <a:gd name="connsiteX56" fmla="*/ 74268 w 1185518"/>
                  <a:gd name="connsiteY56" fmla="*/ 668463 h 1319338"/>
                  <a:gd name="connsiteX57" fmla="*/ 61568 w 1185518"/>
                  <a:gd name="connsiteY57" fmla="*/ 662113 h 1319338"/>
                  <a:gd name="connsiteX58" fmla="*/ 52043 w 1185518"/>
                  <a:gd name="connsiteY58" fmla="*/ 655763 h 1319338"/>
                  <a:gd name="connsiteX59" fmla="*/ 42518 w 1185518"/>
                  <a:gd name="connsiteY59" fmla="*/ 646238 h 1319338"/>
                  <a:gd name="connsiteX60" fmla="*/ 23468 w 1185518"/>
                  <a:gd name="connsiteY60" fmla="*/ 639888 h 1319338"/>
                  <a:gd name="connsiteX61" fmla="*/ 4418 w 1185518"/>
                  <a:gd name="connsiteY61" fmla="*/ 630363 h 1319338"/>
                  <a:gd name="connsiteX62" fmla="*/ 1243 w 1185518"/>
                  <a:gd name="connsiteY62" fmla="*/ 620838 h 1319338"/>
                  <a:gd name="connsiteX63" fmla="*/ 10768 w 1185518"/>
                  <a:gd name="connsiteY63" fmla="*/ 614488 h 1319338"/>
                  <a:gd name="connsiteX64" fmla="*/ 13943 w 1185518"/>
                  <a:gd name="connsiteY64" fmla="*/ 604963 h 1319338"/>
                  <a:gd name="connsiteX65" fmla="*/ 20293 w 1185518"/>
                  <a:gd name="connsiteY65" fmla="*/ 595438 h 1319338"/>
                  <a:gd name="connsiteX66" fmla="*/ 23468 w 1185518"/>
                  <a:gd name="connsiteY66" fmla="*/ 585913 h 1319338"/>
                  <a:gd name="connsiteX67" fmla="*/ 29818 w 1185518"/>
                  <a:gd name="connsiteY67" fmla="*/ 560513 h 1319338"/>
                  <a:gd name="connsiteX68" fmla="*/ 39343 w 1185518"/>
                  <a:gd name="connsiteY68" fmla="*/ 538288 h 1319338"/>
                  <a:gd name="connsiteX69" fmla="*/ 71093 w 1185518"/>
                  <a:gd name="connsiteY69" fmla="*/ 528763 h 1319338"/>
                  <a:gd name="connsiteX70" fmla="*/ 74268 w 1185518"/>
                  <a:gd name="connsiteY70" fmla="*/ 519238 h 1319338"/>
                  <a:gd name="connsiteX71" fmla="*/ 77443 w 1185518"/>
                  <a:gd name="connsiteY71" fmla="*/ 506538 h 1319338"/>
                  <a:gd name="connsiteX72" fmla="*/ 86968 w 1185518"/>
                  <a:gd name="connsiteY72" fmla="*/ 503363 h 1319338"/>
                  <a:gd name="connsiteX73" fmla="*/ 159993 w 1185518"/>
                  <a:gd name="connsiteY73" fmla="*/ 500188 h 1319338"/>
                  <a:gd name="connsiteX74" fmla="*/ 169518 w 1185518"/>
                  <a:gd name="connsiteY74" fmla="*/ 477963 h 1319338"/>
                  <a:gd name="connsiteX75" fmla="*/ 175868 w 1185518"/>
                  <a:gd name="connsiteY75" fmla="*/ 458913 h 1319338"/>
                  <a:gd name="connsiteX76" fmla="*/ 172693 w 1185518"/>
                  <a:gd name="connsiteY76" fmla="*/ 446213 h 1319338"/>
                  <a:gd name="connsiteX77" fmla="*/ 204443 w 1185518"/>
                  <a:gd name="connsiteY77" fmla="*/ 433513 h 1319338"/>
                  <a:gd name="connsiteX78" fmla="*/ 207618 w 1185518"/>
                  <a:gd name="connsiteY78" fmla="*/ 398588 h 1319338"/>
                  <a:gd name="connsiteX79" fmla="*/ 210793 w 1185518"/>
                  <a:gd name="connsiteY79" fmla="*/ 370013 h 1319338"/>
                  <a:gd name="connsiteX80" fmla="*/ 264768 w 1185518"/>
                  <a:gd name="connsiteY80" fmla="*/ 373188 h 1319338"/>
                  <a:gd name="connsiteX81" fmla="*/ 271118 w 1185518"/>
                  <a:gd name="connsiteY81" fmla="*/ 392238 h 1319338"/>
                  <a:gd name="connsiteX82" fmla="*/ 290168 w 1185518"/>
                  <a:gd name="connsiteY82" fmla="*/ 398588 h 1319338"/>
                  <a:gd name="connsiteX83" fmla="*/ 296518 w 1185518"/>
                  <a:gd name="connsiteY83" fmla="*/ 385888 h 1319338"/>
                  <a:gd name="connsiteX84" fmla="*/ 306043 w 1185518"/>
                  <a:gd name="connsiteY84" fmla="*/ 382713 h 1319338"/>
                  <a:gd name="connsiteX85" fmla="*/ 296518 w 1185518"/>
                  <a:gd name="connsiteY85" fmla="*/ 363663 h 1319338"/>
                  <a:gd name="connsiteX86" fmla="*/ 286993 w 1185518"/>
                  <a:gd name="connsiteY86" fmla="*/ 338263 h 1319338"/>
                  <a:gd name="connsiteX87" fmla="*/ 280643 w 1185518"/>
                  <a:gd name="connsiteY87" fmla="*/ 325563 h 1319338"/>
                  <a:gd name="connsiteX88" fmla="*/ 271118 w 1185518"/>
                  <a:gd name="connsiteY88" fmla="*/ 319213 h 1319338"/>
                  <a:gd name="connsiteX89" fmla="*/ 255243 w 1185518"/>
                  <a:gd name="connsiteY89" fmla="*/ 303338 h 1319338"/>
                  <a:gd name="connsiteX90" fmla="*/ 252068 w 1185518"/>
                  <a:gd name="connsiteY90" fmla="*/ 312863 h 1319338"/>
                  <a:gd name="connsiteX91" fmla="*/ 248893 w 1185518"/>
                  <a:gd name="connsiteY91" fmla="*/ 325563 h 1319338"/>
                  <a:gd name="connsiteX92" fmla="*/ 179043 w 1185518"/>
                  <a:gd name="connsiteY92" fmla="*/ 319213 h 1319338"/>
                  <a:gd name="connsiteX93" fmla="*/ 163168 w 1185518"/>
                  <a:gd name="connsiteY93" fmla="*/ 316038 h 1319338"/>
                  <a:gd name="connsiteX94" fmla="*/ 144118 w 1185518"/>
                  <a:gd name="connsiteY94" fmla="*/ 309688 h 1319338"/>
                  <a:gd name="connsiteX95" fmla="*/ 140943 w 1185518"/>
                  <a:gd name="connsiteY95" fmla="*/ 300163 h 1319338"/>
                  <a:gd name="connsiteX96" fmla="*/ 137768 w 1185518"/>
                  <a:gd name="connsiteY96" fmla="*/ 274763 h 1319338"/>
                  <a:gd name="connsiteX97" fmla="*/ 131418 w 1185518"/>
                  <a:gd name="connsiteY97" fmla="*/ 262063 h 1319338"/>
                  <a:gd name="connsiteX98" fmla="*/ 137768 w 1185518"/>
                  <a:gd name="connsiteY98" fmla="*/ 239838 h 1319338"/>
                  <a:gd name="connsiteX99" fmla="*/ 169518 w 1185518"/>
                  <a:gd name="connsiteY99" fmla="*/ 230313 h 1319338"/>
                  <a:gd name="connsiteX100" fmla="*/ 188568 w 1185518"/>
                  <a:gd name="connsiteY100" fmla="*/ 223963 h 1319338"/>
                  <a:gd name="connsiteX101" fmla="*/ 198093 w 1185518"/>
                  <a:gd name="connsiteY101" fmla="*/ 220788 h 1319338"/>
                  <a:gd name="connsiteX102" fmla="*/ 233018 w 1185518"/>
                  <a:gd name="connsiteY102" fmla="*/ 211263 h 1319338"/>
                  <a:gd name="connsiteX103" fmla="*/ 233018 w 1185518"/>
                  <a:gd name="connsiteY103" fmla="*/ 211263 h 1319338"/>
                  <a:gd name="connsiteX104" fmla="*/ 245718 w 1185518"/>
                  <a:gd name="connsiteY104" fmla="*/ 208088 h 1319338"/>
                  <a:gd name="connsiteX105" fmla="*/ 258418 w 1185518"/>
                  <a:gd name="connsiteY105" fmla="*/ 201738 h 1319338"/>
                  <a:gd name="connsiteX106" fmla="*/ 280643 w 1185518"/>
                  <a:gd name="connsiteY106" fmla="*/ 176338 h 1319338"/>
                  <a:gd name="connsiteX107" fmla="*/ 277468 w 1185518"/>
                  <a:gd name="connsiteY107" fmla="*/ 150938 h 1319338"/>
                  <a:gd name="connsiteX108" fmla="*/ 274293 w 1185518"/>
                  <a:gd name="connsiteY108" fmla="*/ 141413 h 1319338"/>
                  <a:gd name="connsiteX109" fmla="*/ 277468 w 1185518"/>
                  <a:gd name="connsiteY109" fmla="*/ 131888 h 1319338"/>
                  <a:gd name="connsiteX110" fmla="*/ 290168 w 1185518"/>
                  <a:gd name="connsiteY110" fmla="*/ 128713 h 1319338"/>
                  <a:gd name="connsiteX111" fmla="*/ 299693 w 1185518"/>
                  <a:gd name="connsiteY111" fmla="*/ 125538 h 1319338"/>
                  <a:gd name="connsiteX112" fmla="*/ 302868 w 1185518"/>
                  <a:gd name="connsiteY112" fmla="*/ 116013 h 1319338"/>
                  <a:gd name="connsiteX113" fmla="*/ 293343 w 1185518"/>
                  <a:gd name="connsiteY113" fmla="*/ 90613 h 1319338"/>
                  <a:gd name="connsiteX114" fmla="*/ 290168 w 1185518"/>
                  <a:gd name="connsiteY114" fmla="*/ 81088 h 1319338"/>
                  <a:gd name="connsiteX115" fmla="*/ 299693 w 1185518"/>
                  <a:gd name="connsiteY115" fmla="*/ 74738 h 1319338"/>
                  <a:gd name="connsiteX116" fmla="*/ 331443 w 1185518"/>
                  <a:gd name="connsiteY116" fmla="*/ 74738 h 1319338"/>
                  <a:gd name="connsiteX117" fmla="*/ 372718 w 1185518"/>
                  <a:gd name="connsiteY117" fmla="*/ 77913 h 1319338"/>
                  <a:gd name="connsiteX118" fmla="*/ 375893 w 1185518"/>
                  <a:gd name="connsiteY118" fmla="*/ 46163 h 1319338"/>
                  <a:gd name="connsiteX119" fmla="*/ 401293 w 1185518"/>
                  <a:gd name="connsiteY119" fmla="*/ 30288 h 1319338"/>
                  <a:gd name="connsiteX120" fmla="*/ 417168 w 1185518"/>
                  <a:gd name="connsiteY120" fmla="*/ 62038 h 1319338"/>
                  <a:gd name="connsiteX121" fmla="*/ 413993 w 1185518"/>
                  <a:gd name="connsiteY121" fmla="*/ 96963 h 1319338"/>
                  <a:gd name="connsiteX122" fmla="*/ 404468 w 1185518"/>
                  <a:gd name="connsiteY122" fmla="*/ 103313 h 1319338"/>
                  <a:gd name="connsiteX123" fmla="*/ 398118 w 1185518"/>
                  <a:gd name="connsiteY123" fmla="*/ 122363 h 1319338"/>
                  <a:gd name="connsiteX124" fmla="*/ 442568 w 1185518"/>
                  <a:gd name="connsiteY124" fmla="*/ 147763 h 1319338"/>
                  <a:gd name="connsiteX125" fmla="*/ 461618 w 1185518"/>
                  <a:gd name="connsiteY125" fmla="*/ 176338 h 1319338"/>
                  <a:gd name="connsiteX126" fmla="*/ 471143 w 1185518"/>
                  <a:gd name="connsiteY126" fmla="*/ 185863 h 1319338"/>
                  <a:gd name="connsiteX127" fmla="*/ 477493 w 1185518"/>
                  <a:gd name="connsiteY127" fmla="*/ 195388 h 1319338"/>
                  <a:gd name="connsiteX128" fmla="*/ 496543 w 1185518"/>
                  <a:gd name="connsiteY128" fmla="*/ 214438 h 1319338"/>
                  <a:gd name="connsiteX129" fmla="*/ 509243 w 1185518"/>
                  <a:gd name="connsiteY129" fmla="*/ 233488 h 1319338"/>
                  <a:gd name="connsiteX130" fmla="*/ 515593 w 1185518"/>
                  <a:gd name="connsiteY130" fmla="*/ 243013 h 1319338"/>
                  <a:gd name="connsiteX131" fmla="*/ 525118 w 1185518"/>
                  <a:gd name="connsiteY131" fmla="*/ 262063 h 1319338"/>
                  <a:gd name="connsiteX132" fmla="*/ 525118 w 1185518"/>
                  <a:gd name="connsiteY132" fmla="*/ 300163 h 1319338"/>
                  <a:gd name="connsiteX133" fmla="*/ 515593 w 1185518"/>
                  <a:gd name="connsiteY133" fmla="*/ 303338 h 1319338"/>
                  <a:gd name="connsiteX134" fmla="*/ 512418 w 1185518"/>
                  <a:gd name="connsiteY134" fmla="*/ 312863 h 1319338"/>
                  <a:gd name="connsiteX135" fmla="*/ 502893 w 1185518"/>
                  <a:gd name="connsiteY135" fmla="*/ 319213 h 1319338"/>
                  <a:gd name="connsiteX136" fmla="*/ 496543 w 1185518"/>
                  <a:gd name="connsiteY136" fmla="*/ 328738 h 1319338"/>
                  <a:gd name="connsiteX137" fmla="*/ 509243 w 1185518"/>
                  <a:gd name="connsiteY137" fmla="*/ 344613 h 1319338"/>
                  <a:gd name="connsiteX138" fmla="*/ 512418 w 1185518"/>
                  <a:gd name="connsiteY138" fmla="*/ 354138 h 1319338"/>
                  <a:gd name="connsiteX139" fmla="*/ 518768 w 1185518"/>
                  <a:gd name="connsiteY139" fmla="*/ 363663 h 1319338"/>
                  <a:gd name="connsiteX140" fmla="*/ 521943 w 1185518"/>
                  <a:gd name="connsiteY140" fmla="*/ 373188 h 1319338"/>
                  <a:gd name="connsiteX141" fmla="*/ 540993 w 1185518"/>
                  <a:gd name="connsiteY141" fmla="*/ 389063 h 1319338"/>
                  <a:gd name="connsiteX142" fmla="*/ 550518 w 1185518"/>
                  <a:gd name="connsiteY142" fmla="*/ 398588 h 1319338"/>
                  <a:gd name="connsiteX143" fmla="*/ 572743 w 1185518"/>
                  <a:gd name="connsiteY143" fmla="*/ 401763 h 1319338"/>
                  <a:gd name="connsiteX144" fmla="*/ 591793 w 1185518"/>
                  <a:gd name="connsiteY144" fmla="*/ 414463 h 1319338"/>
                  <a:gd name="connsiteX145" fmla="*/ 601318 w 1185518"/>
                  <a:gd name="connsiteY145" fmla="*/ 452563 h 1319338"/>
                  <a:gd name="connsiteX146" fmla="*/ 610843 w 1185518"/>
                  <a:gd name="connsiteY146" fmla="*/ 449388 h 1319338"/>
                  <a:gd name="connsiteX147" fmla="*/ 614018 w 1185518"/>
                  <a:gd name="connsiteY147" fmla="*/ 439863 h 1319338"/>
                  <a:gd name="connsiteX148" fmla="*/ 620368 w 1185518"/>
                  <a:gd name="connsiteY148" fmla="*/ 430338 h 1319338"/>
                  <a:gd name="connsiteX149" fmla="*/ 655293 w 1185518"/>
                  <a:gd name="connsiteY149" fmla="*/ 433513 h 1319338"/>
                  <a:gd name="connsiteX150" fmla="*/ 671168 w 1185518"/>
                  <a:gd name="connsiteY150" fmla="*/ 414463 h 1319338"/>
                  <a:gd name="connsiteX151" fmla="*/ 680693 w 1185518"/>
                  <a:gd name="connsiteY151" fmla="*/ 408113 h 1319338"/>
                  <a:gd name="connsiteX152" fmla="*/ 696568 w 1185518"/>
                  <a:gd name="connsiteY152" fmla="*/ 411288 h 1319338"/>
                  <a:gd name="connsiteX153" fmla="*/ 712443 w 1185518"/>
                  <a:gd name="connsiteY153" fmla="*/ 427163 h 1319338"/>
                  <a:gd name="connsiteX154" fmla="*/ 737843 w 1185518"/>
                  <a:gd name="connsiteY154" fmla="*/ 430338 h 1319338"/>
                  <a:gd name="connsiteX155" fmla="*/ 734668 w 1185518"/>
                  <a:gd name="connsiteY155" fmla="*/ 439863 h 1319338"/>
                  <a:gd name="connsiteX156" fmla="*/ 715618 w 1185518"/>
                  <a:gd name="connsiteY156" fmla="*/ 449388 h 1319338"/>
                  <a:gd name="connsiteX157" fmla="*/ 706093 w 1185518"/>
                  <a:gd name="connsiteY157" fmla="*/ 455738 h 1319338"/>
                  <a:gd name="connsiteX158" fmla="*/ 709268 w 1185518"/>
                  <a:gd name="connsiteY158" fmla="*/ 477963 h 1319338"/>
                  <a:gd name="connsiteX159" fmla="*/ 718793 w 1185518"/>
                  <a:gd name="connsiteY159" fmla="*/ 484313 h 1319338"/>
                  <a:gd name="connsiteX160" fmla="*/ 731493 w 1185518"/>
                  <a:gd name="connsiteY160" fmla="*/ 503363 h 1319338"/>
                  <a:gd name="connsiteX161" fmla="*/ 731493 w 1185518"/>
                  <a:gd name="connsiteY161" fmla="*/ 503363 h 1319338"/>
                  <a:gd name="connsiteX162" fmla="*/ 744193 w 1185518"/>
                  <a:gd name="connsiteY162" fmla="*/ 531938 h 1319338"/>
                  <a:gd name="connsiteX163" fmla="*/ 747368 w 1185518"/>
                  <a:gd name="connsiteY163" fmla="*/ 585913 h 1319338"/>
                  <a:gd name="connsiteX164" fmla="*/ 775943 w 1185518"/>
                  <a:gd name="connsiteY164" fmla="*/ 582738 h 1319338"/>
                  <a:gd name="connsiteX165" fmla="*/ 785468 w 1185518"/>
                  <a:gd name="connsiteY165" fmla="*/ 579563 h 1319338"/>
                  <a:gd name="connsiteX166" fmla="*/ 807693 w 1185518"/>
                  <a:gd name="connsiteY166" fmla="*/ 576388 h 1319338"/>
                  <a:gd name="connsiteX167" fmla="*/ 826743 w 1185518"/>
                  <a:gd name="connsiteY167" fmla="*/ 582738 h 1319338"/>
                  <a:gd name="connsiteX168" fmla="*/ 833093 w 1185518"/>
                  <a:gd name="connsiteY168" fmla="*/ 592263 h 1319338"/>
                  <a:gd name="connsiteX169" fmla="*/ 836268 w 1185518"/>
                  <a:gd name="connsiteY169" fmla="*/ 601788 h 1319338"/>
                  <a:gd name="connsiteX170" fmla="*/ 877543 w 1185518"/>
                  <a:gd name="connsiteY170" fmla="*/ 604963 h 1319338"/>
                  <a:gd name="connsiteX171" fmla="*/ 883893 w 1185518"/>
                  <a:gd name="connsiteY171" fmla="*/ 624013 h 1319338"/>
                  <a:gd name="connsiteX172" fmla="*/ 887068 w 1185518"/>
                  <a:gd name="connsiteY172" fmla="*/ 636713 h 1319338"/>
                  <a:gd name="connsiteX173" fmla="*/ 896593 w 1185518"/>
                  <a:gd name="connsiteY173" fmla="*/ 643063 h 1319338"/>
                  <a:gd name="connsiteX174" fmla="*/ 937868 w 1185518"/>
                  <a:gd name="connsiteY174" fmla="*/ 639888 h 1319338"/>
                  <a:gd name="connsiteX175" fmla="*/ 947393 w 1185518"/>
                  <a:gd name="connsiteY175" fmla="*/ 636713 h 1319338"/>
                  <a:gd name="connsiteX176" fmla="*/ 950568 w 1185518"/>
                  <a:gd name="connsiteY176" fmla="*/ 627188 h 1319338"/>
                  <a:gd name="connsiteX177" fmla="*/ 960093 w 1185518"/>
                  <a:gd name="connsiteY177" fmla="*/ 620838 h 1319338"/>
                  <a:gd name="connsiteX178" fmla="*/ 972793 w 1185518"/>
                  <a:gd name="connsiteY178" fmla="*/ 624013 h 1319338"/>
                  <a:gd name="connsiteX179" fmla="*/ 972793 w 1185518"/>
                  <a:gd name="connsiteY179" fmla="*/ 677988 h 1319338"/>
                  <a:gd name="connsiteX180" fmla="*/ 975968 w 1185518"/>
                  <a:gd name="connsiteY180" fmla="*/ 693863 h 1319338"/>
                  <a:gd name="connsiteX181" fmla="*/ 1014068 w 1185518"/>
                  <a:gd name="connsiteY181" fmla="*/ 687513 h 1319338"/>
                  <a:gd name="connsiteX182" fmla="*/ 1023593 w 1185518"/>
                  <a:gd name="connsiteY182" fmla="*/ 681163 h 1319338"/>
                  <a:gd name="connsiteX183" fmla="*/ 1029943 w 1185518"/>
                  <a:gd name="connsiteY183" fmla="*/ 671638 h 1319338"/>
                  <a:gd name="connsiteX184" fmla="*/ 1039468 w 1185518"/>
                  <a:gd name="connsiteY184" fmla="*/ 668463 h 1319338"/>
                  <a:gd name="connsiteX185" fmla="*/ 1074393 w 1185518"/>
                  <a:gd name="connsiteY185" fmla="*/ 662113 h 1319338"/>
                  <a:gd name="connsiteX186" fmla="*/ 1096618 w 1185518"/>
                  <a:gd name="connsiteY186" fmla="*/ 716088 h 1319338"/>
                  <a:gd name="connsiteX187" fmla="*/ 1087093 w 1185518"/>
                  <a:gd name="connsiteY187" fmla="*/ 722438 h 1319338"/>
                  <a:gd name="connsiteX188" fmla="*/ 1087093 w 1185518"/>
                  <a:gd name="connsiteY188" fmla="*/ 751013 h 1319338"/>
                  <a:gd name="connsiteX189" fmla="*/ 1090268 w 1185518"/>
                  <a:gd name="connsiteY189" fmla="*/ 760538 h 1319338"/>
                  <a:gd name="connsiteX190" fmla="*/ 1096618 w 1185518"/>
                  <a:gd name="connsiteY190" fmla="*/ 770063 h 1319338"/>
                  <a:gd name="connsiteX191" fmla="*/ 1099793 w 1185518"/>
                  <a:gd name="connsiteY191" fmla="*/ 779588 h 1319338"/>
                  <a:gd name="connsiteX192" fmla="*/ 1109318 w 1185518"/>
                  <a:gd name="connsiteY192" fmla="*/ 789113 h 1319338"/>
                  <a:gd name="connsiteX193" fmla="*/ 1109318 w 1185518"/>
                  <a:gd name="connsiteY193" fmla="*/ 833563 h 1319338"/>
                  <a:gd name="connsiteX194" fmla="*/ 1102968 w 1185518"/>
                  <a:gd name="connsiteY194" fmla="*/ 868488 h 1319338"/>
                  <a:gd name="connsiteX195" fmla="*/ 1118843 w 1185518"/>
                  <a:gd name="connsiteY195" fmla="*/ 906588 h 1319338"/>
                  <a:gd name="connsiteX196" fmla="*/ 1128368 w 1185518"/>
                  <a:gd name="connsiteY196" fmla="*/ 909763 h 1319338"/>
                  <a:gd name="connsiteX197" fmla="*/ 1137893 w 1185518"/>
                  <a:gd name="connsiteY197" fmla="*/ 916113 h 1319338"/>
                  <a:gd name="connsiteX198" fmla="*/ 1156943 w 1185518"/>
                  <a:gd name="connsiteY198" fmla="*/ 919288 h 1319338"/>
                  <a:gd name="connsiteX199" fmla="*/ 1175993 w 1185518"/>
                  <a:gd name="connsiteY199" fmla="*/ 925638 h 1319338"/>
                  <a:gd name="connsiteX200" fmla="*/ 1179168 w 1185518"/>
                  <a:gd name="connsiteY200" fmla="*/ 935163 h 1319338"/>
                  <a:gd name="connsiteX201" fmla="*/ 1185518 w 1185518"/>
                  <a:gd name="connsiteY201" fmla="*/ 960563 h 1319338"/>
                  <a:gd name="connsiteX202" fmla="*/ 1175993 w 1185518"/>
                  <a:gd name="connsiteY202" fmla="*/ 966913 h 1319338"/>
                  <a:gd name="connsiteX203" fmla="*/ 1163293 w 1185518"/>
                  <a:gd name="connsiteY203" fmla="*/ 970088 h 1319338"/>
                  <a:gd name="connsiteX204" fmla="*/ 1160118 w 1185518"/>
                  <a:gd name="connsiteY204" fmla="*/ 979613 h 1319338"/>
                  <a:gd name="connsiteX205" fmla="*/ 1150593 w 1185518"/>
                  <a:gd name="connsiteY205" fmla="*/ 985963 h 1319338"/>
                  <a:gd name="connsiteX206" fmla="*/ 1137893 w 1185518"/>
                  <a:gd name="connsiteY206" fmla="*/ 992313 h 1319338"/>
                  <a:gd name="connsiteX207" fmla="*/ 1118843 w 1185518"/>
                  <a:gd name="connsiteY207" fmla="*/ 998663 h 1319338"/>
                  <a:gd name="connsiteX208" fmla="*/ 1109318 w 1185518"/>
                  <a:gd name="connsiteY208" fmla="*/ 1005013 h 1319338"/>
                  <a:gd name="connsiteX209" fmla="*/ 1048993 w 1185518"/>
                  <a:gd name="connsiteY209" fmla="*/ 1001838 h 1319338"/>
                  <a:gd name="connsiteX210" fmla="*/ 1039468 w 1185518"/>
                  <a:gd name="connsiteY210" fmla="*/ 1005013 h 1319338"/>
                  <a:gd name="connsiteX211" fmla="*/ 1036293 w 1185518"/>
                  <a:gd name="connsiteY211" fmla="*/ 1014538 h 1319338"/>
                  <a:gd name="connsiteX212" fmla="*/ 1026768 w 1185518"/>
                  <a:gd name="connsiteY212" fmla="*/ 1052638 h 1319338"/>
                  <a:gd name="connsiteX213" fmla="*/ 1017243 w 1185518"/>
                  <a:gd name="connsiteY213" fmla="*/ 1055813 h 1319338"/>
                  <a:gd name="connsiteX214" fmla="*/ 1007718 w 1185518"/>
                  <a:gd name="connsiteY214" fmla="*/ 1062163 h 1319338"/>
                  <a:gd name="connsiteX215" fmla="*/ 988668 w 1185518"/>
                  <a:gd name="connsiteY215" fmla="*/ 1068513 h 1319338"/>
                  <a:gd name="connsiteX216" fmla="*/ 969618 w 1185518"/>
                  <a:gd name="connsiteY216" fmla="*/ 1078038 h 1319338"/>
                  <a:gd name="connsiteX217" fmla="*/ 960093 w 1185518"/>
                  <a:gd name="connsiteY217" fmla="*/ 1084388 h 1319338"/>
                  <a:gd name="connsiteX218" fmla="*/ 925168 w 1185518"/>
                  <a:gd name="connsiteY218" fmla="*/ 1087563 h 1319338"/>
                  <a:gd name="connsiteX219" fmla="*/ 890243 w 1185518"/>
                  <a:gd name="connsiteY219" fmla="*/ 1100263 h 1319338"/>
                  <a:gd name="connsiteX220" fmla="*/ 874368 w 1185518"/>
                  <a:gd name="connsiteY220" fmla="*/ 1097088 h 1319338"/>
                  <a:gd name="connsiteX221" fmla="*/ 868018 w 1185518"/>
                  <a:gd name="connsiteY221" fmla="*/ 1084388 h 1319338"/>
                  <a:gd name="connsiteX222" fmla="*/ 845793 w 1185518"/>
                  <a:gd name="connsiteY222" fmla="*/ 1062163 h 1319338"/>
                  <a:gd name="connsiteX223" fmla="*/ 829918 w 1185518"/>
                  <a:gd name="connsiteY223" fmla="*/ 1065338 h 1319338"/>
                  <a:gd name="connsiteX224" fmla="*/ 820393 w 1185518"/>
                  <a:gd name="connsiteY224" fmla="*/ 1074863 h 1319338"/>
                  <a:gd name="connsiteX225" fmla="*/ 810868 w 1185518"/>
                  <a:gd name="connsiteY225" fmla="*/ 1081213 h 1319338"/>
                  <a:gd name="connsiteX226" fmla="*/ 788643 w 1185518"/>
                  <a:gd name="connsiteY226" fmla="*/ 1090738 h 1319338"/>
                  <a:gd name="connsiteX227" fmla="*/ 769593 w 1185518"/>
                  <a:gd name="connsiteY227" fmla="*/ 1093913 h 1319338"/>
                  <a:gd name="connsiteX228" fmla="*/ 763243 w 1185518"/>
                  <a:gd name="connsiteY228" fmla="*/ 1103438 h 1319338"/>
                  <a:gd name="connsiteX229" fmla="*/ 750543 w 1185518"/>
                  <a:gd name="connsiteY229" fmla="*/ 1132013 h 1319338"/>
                  <a:gd name="connsiteX230" fmla="*/ 737843 w 1185518"/>
                  <a:gd name="connsiteY230" fmla="*/ 1135188 h 1319338"/>
                  <a:gd name="connsiteX231" fmla="*/ 728318 w 1185518"/>
                  <a:gd name="connsiteY231" fmla="*/ 1138363 h 1319338"/>
                  <a:gd name="connsiteX232" fmla="*/ 648943 w 1185518"/>
                  <a:gd name="connsiteY232" fmla="*/ 1144713 h 1319338"/>
                  <a:gd name="connsiteX233" fmla="*/ 645768 w 1185518"/>
                  <a:gd name="connsiteY233" fmla="*/ 1185988 h 1319338"/>
                  <a:gd name="connsiteX234" fmla="*/ 626718 w 1185518"/>
                  <a:gd name="connsiteY234" fmla="*/ 1198688 h 1319338"/>
                  <a:gd name="connsiteX235" fmla="*/ 623543 w 1185518"/>
                  <a:gd name="connsiteY235" fmla="*/ 1208213 h 1319338"/>
                  <a:gd name="connsiteX236" fmla="*/ 617193 w 1185518"/>
                  <a:gd name="connsiteY236" fmla="*/ 1217738 h 1319338"/>
                  <a:gd name="connsiteX237" fmla="*/ 610843 w 1185518"/>
                  <a:gd name="connsiteY237" fmla="*/ 1236788 h 1319338"/>
                  <a:gd name="connsiteX238" fmla="*/ 607668 w 1185518"/>
                  <a:gd name="connsiteY238" fmla="*/ 1246313 h 1319338"/>
                  <a:gd name="connsiteX239" fmla="*/ 604493 w 1185518"/>
                  <a:gd name="connsiteY239" fmla="*/ 1255838 h 1319338"/>
                  <a:gd name="connsiteX240" fmla="*/ 607668 w 1185518"/>
                  <a:gd name="connsiteY240" fmla="*/ 1278063 h 1319338"/>
                  <a:gd name="connsiteX241" fmla="*/ 604493 w 1185518"/>
                  <a:gd name="connsiteY241" fmla="*/ 1290763 h 1319338"/>
                  <a:gd name="connsiteX242" fmla="*/ 598143 w 1185518"/>
                  <a:gd name="connsiteY242" fmla="*/ 1303463 h 1319338"/>
                  <a:gd name="connsiteX243" fmla="*/ 540993 w 1185518"/>
                  <a:gd name="connsiteY243" fmla="*/ 1312988 h 1319338"/>
                  <a:gd name="connsiteX244" fmla="*/ 525118 w 1185518"/>
                  <a:gd name="connsiteY244" fmla="*/ 1319338 h 131933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  <a:cxn ang="0">
                    <a:pos x="connsiteX240" y="connsiteY240"/>
                  </a:cxn>
                  <a:cxn ang="0">
                    <a:pos x="connsiteX241" y="connsiteY241"/>
                  </a:cxn>
                  <a:cxn ang="0">
                    <a:pos x="connsiteX242" y="connsiteY242"/>
                  </a:cxn>
                  <a:cxn ang="0">
                    <a:pos x="connsiteX243" y="connsiteY243"/>
                  </a:cxn>
                  <a:cxn ang="0">
                    <a:pos x="connsiteX244" y="connsiteY244"/>
                  </a:cxn>
                </a:cxnLst>
                <a:rect l="l" t="t" r="r" b="b"/>
                <a:pathLst>
                  <a:path w="1185518" h="1319338">
                    <a:moveTo>
                      <a:pt x="525118" y="1319338"/>
                    </a:moveTo>
                    <a:cubicBezTo>
                      <a:pt x="524060" y="1312988"/>
                      <a:pt x="524822" y="1306046"/>
                      <a:pt x="521943" y="1300288"/>
                    </a:cubicBezTo>
                    <a:cubicBezTo>
                      <a:pt x="520236" y="1296875"/>
                      <a:pt x="515116" y="1296636"/>
                      <a:pt x="512418" y="1293938"/>
                    </a:cubicBezTo>
                    <a:cubicBezTo>
                      <a:pt x="508676" y="1290196"/>
                      <a:pt x="506068" y="1285471"/>
                      <a:pt x="502893" y="1281238"/>
                    </a:cubicBezTo>
                    <a:cubicBezTo>
                      <a:pt x="505861" y="1242651"/>
                      <a:pt x="505255" y="1236889"/>
                      <a:pt x="512418" y="1198688"/>
                    </a:cubicBezTo>
                    <a:cubicBezTo>
                      <a:pt x="513035" y="1195399"/>
                      <a:pt x="514674" y="1192381"/>
                      <a:pt x="515593" y="1189163"/>
                    </a:cubicBezTo>
                    <a:cubicBezTo>
                      <a:pt x="516792" y="1184967"/>
                      <a:pt x="517569" y="1180659"/>
                      <a:pt x="518768" y="1176463"/>
                    </a:cubicBezTo>
                    <a:cubicBezTo>
                      <a:pt x="519687" y="1173245"/>
                      <a:pt x="521217" y="1170205"/>
                      <a:pt x="521943" y="1166938"/>
                    </a:cubicBezTo>
                    <a:cubicBezTo>
                      <a:pt x="529393" y="1133411"/>
                      <a:pt x="521146" y="1159805"/>
                      <a:pt x="528293" y="1138363"/>
                    </a:cubicBezTo>
                    <a:cubicBezTo>
                      <a:pt x="527235" y="1130955"/>
                      <a:pt x="526586" y="1123476"/>
                      <a:pt x="525118" y="1116138"/>
                    </a:cubicBezTo>
                    <a:cubicBezTo>
                      <a:pt x="524462" y="1112856"/>
                      <a:pt x="521943" y="1109960"/>
                      <a:pt x="521943" y="1106613"/>
                    </a:cubicBezTo>
                    <a:cubicBezTo>
                      <a:pt x="521943" y="1094923"/>
                      <a:pt x="524060" y="1083330"/>
                      <a:pt x="525118" y="1071688"/>
                    </a:cubicBezTo>
                    <a:cubicBezTo>
                      <a:pt x="524060" y="1058988"/>
                      <a:pt x="527642" y="1044987"/>
                      <a:pt x="521943" y="1033588"/>
                    </a:cubicBezTo>
                    <a:cubicBezTo>
                      <a:pt x="518950" y="1027601"/>
                      <a:pt x="502893" y="1027238"/>
                      <a:pt x="502893" y="1027238"/>
                    </a:cubicBezTo>
                    <a:cubicBezTo>
                      <a:pt x="481726" y="1028296"/>
                      <a:pt x="460506" y="1028577"/>
                      <a:pt x="439393" y="1030413"/>
                    </a:cubicBezTo>
                    <a:cubicBezTo>
                      <a:pt x="436059" y="1030703"/>
                      <a:pt x="433215" y="1033588"/>
                      <a:pt x="429868" y="1033588"/>
                    </a:cubicBezTo>
                    <a:cubicBezTo>
                      <a:pt x="420284" y="1033588"/>
                      <a:pt x="410818" y="1031471"/>
                      <a:pt x="401293" y="1030413"/>
                    </a:cubicBezTo>
                    <a:cubicBezTo>
                      <a:pt x="398118" y="1029355"/>
                      <a:pt x="395015" y="1028050"/>
                      <a:pt x="391768" y="1027238"/>
                    </a:cubicBezTo>
                    <a:cubicBezTo>
                      <a:pt x="373641" y="1022706"/>
                      <a:pt x="379490" y="1025777"/>
                      <a:pt x="363193" y="1020888"/>
                    </a:cubicBezTo>
                    <a:cubicBezTo>
                      <a:pt x="356782" y="1018965"/>
                      <a:pt x="350823" y="1014956"/>
                      <a:pt x="344143" y="1014538"/>
                    </a:cubicBezTo>
                    <a:lnTo>
                      <a:pt x="293343" y="1011363"/>
                    </a:lnTo>
                    <a:cubicBezTo>
                      <a:pt x="290168" y="1010305"/>
                      <a:pt x="286811" y="1009685"/>
                      <a:pt x="283818" y="1008188"/>
                    </a:cubicBezTo>
                    <a:cubicBezTo>
                      <a:pt x="280405" y="1006481"/>
                      <a:pt x="277780" y="1003388"/>
                      <a:pt x="274293" y="1001838"/>
                    </a:cubicBezTo>
                    <a:cubicBezTo>
                      <a:pt x="240288" y="986725"/>
                      <a:pt x="267274" y="1003509"/>
                      <a:pt x="245718" y="989138"/>
                    </a:cubicBezTo>
                    <a:cubicBezTo>
                      <a:pt x="241485" y="982788"/>
                      <a:pt x="232175" y="977673"/>
                      <a:pt x="233018" y="970088"/>
                    </a:cubicBezTo>
                    <a:cubicBezTo>
                      <a:pt x="236822" y="935849"/>
                      <a:pt x="232634" y="950411"/>
                      <a:pt x="242543" y="925638"/>
                    </a:cubicBezTo>
                    <a:cubicBezTo>
                      <a:pt x="241485" y="918230"/>
                      <a:pt x="242054" y="910398"/>
                      <a:pt x="239368" y="903413"/>
                    </a:cubicBezTo>
                    <a:cubicBezTo>
                      <a:pt x="236628" y="896290"/>
                      <a:pt x="226668" y="884363"/>
                      <a:pt x="226668" y="884363"/>
                    </a:cubicBezTo>
                    <a:cubicBezTo>
                      <a:pt x="227726" y="878013"/>
                      <a:pt x="224216" y="868439"/>
                      <a:pt x="229843" y="865313"/>
                    </a:cubicBezTo>
                    <a:cubicBezTo>
                      <a:pt x="237302" y="861169"/>
                      <a:pt x="246900" y="866700"/>
                      <a:pt x="255243" y="868488"/>
                    </a:cubicBezTo>
                    <a:cubicBezTo>
                      <a:pt x="261788" y="869890"/>
                      <a:pt x="274293" y="874838"/>
                      <a:pt x="274293" y="874838"/>
                    </a:cubicBezTo>
                    <a:cubicBezTo>
                      <a:pt x="276410" y="871663"/>
                      <a:pt x="280643" y="869129"/>
                      <a:pt x="280643" y="865313"/>
                    </a:cubicBezTo>
                    <a:cubicBezTo>
                      <a:pt x="280643" y="858963"/>
                      <a:pt x="269001" y="851555"/>
                      <a:pt x="264768" y="849438"/>
                    </a:cubicBezTo>
                    <a:cubicBezTo>
                      <a:pt x="261775" y="847941"/>
                      <a:pt x="258236" y="847760"/>
                      <a:pt x="255243" y="846263"/>
                    </a:cubicBezTo>
                    <a:cubicBezTo>
                      <a:pt x="251830" y="844556"/>
                      <a:pt x="249131" y="841620"/>
                      <a:pt x="245718" y="839913"/>
                    </a:cubicBezTo>
                    <a:cubicBezTo>
                      <a:pt x="219428" y="826768"/>
                      <a:pt x="253965" y="848586"/>
                      <a:pt x="226668" y="830388"/>
                    </a:cubicBezTo>
                    <a:cubicBezTo>
                      <a:pt x="229843" y="829330"/>
                      <a:pt x="233200" y="828710"/>
                      <a:pt x="236193" y="827213"/>
                    </a:cubicBezTo>
                    <a:cubicBezTo>
                      <a:pt x="247164" y="821728"/>
                      <a:pt x="243272" y="819683"/>
                      <a:pt x="255243" y="817688"/>
                    </a:cubicBezTo>
                    <a:cubicBezTo>
                      <a:pt x="264696" y="816112"/>
                      <a:pt x="274331" y="815868"/>
                      <a:pt x="283818" y="814513"/>
                    </a:cubicBezTo>
                    <a:cubicBezTo>
                      <a:pt x="289160" y="813750"/>
                      <a:pt x="294458" y="812647"/>
                      <a:pt x="299693" y="811338"/>
                    </a:cubicBezTo>
                    <a:cubicBezTo>
                      <a:pt x="302940" y="810526"/>
                      <a:pt x="305917" y="808713"/>
                      <a:pt x="309218" y="808163"/>
                    </a:cubicBezTo>
                    <a:cubicBezTo>
                      <a:pt x="318671" y="806587"/>
                      <a:pt x="328268" y="806046"/>
                      <a:pt x="337793" y="804988"/>
                    </a:cubicBezTo>
                    <a:cubicBezTo>
                      <a:pt x="340968" y="803930"/>
                      <a:pt x="344951" y="804180"/>
                      <a:pt x="347318" y="801813"/>
                    </a:cubicBezTo>
                    <a:cubicBezTo>
                      <a:pt x="357666" y="791465"/>
                      <a:pt x="347553" y="790994"/>
                      <a:pt x="340968" y="789113"/>
                    </a:cubicBezTo>
                    <a:cubicBezTo>
                      <a:pt x="336772" y="787914"/>
                      <a:pt x="332501" y="786996"/>
                      <a:pt x="328268" y="785938"/>
                    </a:cubicBezTo>
                    <a:cubicBezTo>
                      <a:pt x="321918" y="779588"/>
                      <a:pt x="316402" y="772276"/>
                      <a:pt x="309218" y="766888"/>
                    </a:cubicBezTo>
                    <a:cubicBezTo>
                      <a:pt x="290413" y="752784"/>
                      <a:pt x="300921" y="760298"/>
                      <a:pt x="277468" y="744663"/>
                    </a:cubicBezTo>
                    <a:cubicBezTo>
                      <a:pt x="274293" y="742546"/>
                      <a:pt x="271563" y="739520"/>
                      <a:pt x="267943" y="738313"/>
                    </a:cubicBezTo>
                    <a:cubicBezTo>
                      <a:pt x="264768" y="737255"/>
                      <a:pt x="261411" y="736635"/>
                      <a:pt x="258418" y="735138"/>
                    </a:cubicBezTo>
                    <a:cubicBezTo>
                      <a:pt x="255005" y="733431"/>
                      <a:pt x="252206" y="730681"/>
                      <a:pt x="248893" y="728788"/>
                    </a:cubicBezTo>
                    <a:cubicBezTo>
                      <a:pt x="244784" y="726440"/>
                      <a:pt x="240302" y="724786"/>
                      <a:pt x="236193" y="722438"/>
                    </a:cubicBezTo>
                    <a:cubicBezTo>
                      <a:pt x="232880" y="720545"/>
                      <a:pt x="230155" y="717638"/>
                      <a:pt x="226668" y="716088"/>
                    </a:cubicBezTo>
                    <a:cubicBezTo>
                      <a:pt x="220551" y="713370"/>
                      <a:pt x="213187" y="713451"/>
                      <a:pt x="207618" y="709738"/>
                    </a:cubicBezTo>
                    <a:cubicBezTo>
                      <a:pt x="195308" y="701532"/>
                      <a:pt x="201713" y="704595"/>
                      <a:pt x="188568" y="700213"/>
                    </a:cubicBezTo>
                    <a:cubicBezTo>
                      <a:pt x="133732" y="709352"/>
                      <a:pt x="163318" y="707366"/>
                      <a:pt x="99668" y="703388"/>
                    </a:cubicBezTo>
                    <a:cubicBezTo>
                      <a:pt x="98610" y="700213"/>
                      <a:pt x="98118" y="696789"/>
                      <a:pt x="96493" y="693863"/>
                    </a:cubicBezTo>
                    <a:cubicBezTo>
                      <a:pt x="87756" y="678136"/>
                      <a:pt x="87103" y="675797"/>
                      <a:pt x="74268" y="668463"/>
                    </a:cubicBezTo>
                    <a:cubicBezTo>
                      <a:pt x="70159" y="666115"/>
                      <a:pt x="65677" y="664461"/>
                      <a:pt x="61568" y="662113"/>
                    </a:cubicBezTo>
                    <a:cubicBezTo>
                      <a:pt x="58255" y="660220"/>
                      <a:pt x="54974" y="658206"/>
                      <a:pt x="52043" y="655763"/>
                    </a:cubicBezTo>
                    <a:cubicBezTo>
                      <a:pt x="48594" y="652888"/>
                      <a:pt x="46443" y="648419"/>
                      <a:pt x="42518" y="646238"/>
                    </a:cubicBezTo>
                    <a:cubicBezTo>
                      <a:pt x="36667" y="642987"/>
                      <a:pt x="29037" y="643601"/>
                      <a:pt x="23468" y="639888"/>
                    </a:cubicBezTo>
                    <a:cubicBezTo>
                      <a:pt x="11158" y="631682"/>
                      <a:pt x="17563" y="634745"/>
                      <a:pt x="4418" y="630363"/>
                    </a:cubicBezTo>
                    <a:cubicBezTo>
                      <a:pt x="3360" y="627188"/>
                      <a:pt x="0" y="623945"/>
                      <a:pt x="1243" y="620838"/>
                    </a:cubicBezTo>
                    <a:cubicBezTo>
                      <a:pt x="2660" y="617295"/>
                      <a:pt x="8384" y="617468"/>
                      <a:pt x="10768" y="614488"/>
                    </a:cubicBezTo>
                    <a:cubicBezTo>
                      <a:pt x="12859" y="611875"/>
                      <a:pt x="12446" y="607956"/>
                      <a:pt x="13943" y="604963"/>
                    </a:cubicBezTo>
                    <a:cubicBezTo>
                      <a:pt x="15650" y="601550"/>
                      <a:pt x="18586" y="598851"/>
                      <a:pt x="20293" y="595438"/>
                    </a:cubicBezTo>
                    <a:cubicBezTo>
                      <a:pt x="21790" y="592445"/>
                      <a:pt x="22587" y="589142"/>
                      <a:pt x="23468" y="585913"/>
                    </a:cubicBezTo>
                    <a:cubicBezTo>
                      <a:pt x="25764" y="577493"/>
                      <a:pt x="27701" y="568980"/>
                      <a:pt x="29818" y="560513"/>
                    </a:cubicBezTo>
                    <a:cubicBezTo>
                      <a:pt x="31318" y="554512"/>
                      <a:pt x="32846" y="542348"/>
                      <a:pt x="39343" y="538288"/>
                    </a:cubicBezTo>
                    <a:cubicBezTo>
                      <a:pt x="44496" y="535067"/>
                      <a:pt x="63658" y="530622"/>
                      <a:pt x="71093" y="528763"/>
                    </a:cubicBezTo>
                    <a:cubicBezTo>
                      <a:pt x="72151" y="525588"/>
                      <a:pt x="73349" y="522456"/>
                      <a:pt x="74268" y="519238"/>
                    </a:cubicBezTo>
                    <a:cubicBezTo>
                      <a:pt x="75467" y="515042"/>
                      <a:pt x="74717" y="509945"/>
                      <a:pt x="77443" y="506538"/>
                    </a:cubicBezTo>
                    <a:cubicBezTo>
                      <a:pt x="79534" y="503925"/>
                      <a:pt x="83631" y="503620"/>
                      <a:pt x="86968" y="503363"/>
                    </a:cubicBezTo>
                    <a:cubicBezTo>
                      <a:pt x="111261" y="501494"/>
                      <a:pt x="135651" y="501246"/>
                      <a:pt x="159993" y="500188"/>
                    </a:cubicBezTo>
                    <a:cubicBezTo>
                      <a:pt x="170213" y="469527"/>
                      <a:pt x="153825" y="517197"/>
                      <a:pt x="169518" y="477963"/>
                    </a:cubicBezTo>
                    <a:cubicBezTo>
                      <a:pt x="172004" y="471748"/>
                      <a:pt x="175868" y="458913"/>
                      <a:pt x="175868" y="458913"/>
                    </a:cubicBezTo>
                    <a:cubicBezTo>
                      <a:pt x="174810" y="454680"/>
                      <a:pt x="172076" y="450533"/>
                      <a:pt x="172693" y="446213"/>
                    </a:cubicBezTo>
                    <a:cubicBezTo>
                      <a:pt x="174910" y="430697"/>
                      <a:pt x="195082" y="434683"/>
                      <a:pt x="204443" y="433513"/>
                    </a:cubicBezTo>
                    <a:cubicBezTo>
                      <a:pt x="205501" y="421871"/>
                      <a:pt x="206455" y="410220"/>
                      <a:pt x="207618" y="398588"/>
                    </a:cubicBezTo>
                    <a:cubicBezTo>
                      <a:pt x="208572" y="389052"/>
                      <a:pt x="202035" y="373905"/>
                      <a:pt x="210793" y="370013"/>
                    </a:cubicBezTo>
                    <a:cubicBezTo>
                      <a:pt x="227262" y="362693"/>
                      <a:pt x="246776" y="372130"/>
                      <a:pt x="264768" y="373188"/>
                    </a:cubicBezTo>
                    <a:cubicBezTo>
                      <a:pt x="266885" y="379538"/>
                      <a:pt x="264768" y="390121"/>
                      <a:pt x="271118" y="392238"/>
                    </a:cubicBezTo>
                    <a:lnTo>
                      <a:pt x="290168" y="398588"/>
                    </a:lnTo>
                    <a:cubicBezTo>
                      <a:pt x="292285" y="394355"/>
                      <a:pt x="293171" y="389235"/>
                      <a:pt x="296518" y="385888"/>
                    </a:cubicBezTo>
                    <a:cubicBezTo>
                      <a:pt x="298885" y="383521"/>
                      <a:pt x="304546" y="385706"/>
                      <a:pt x="306043" y="382713"/>
                    </a:cubicBezTo>
                    <a:cubicBezTo>
                      <a:pt x="307921" y="378957"/>
                      <a:pt x="297587" y="365267"/>
                      <a:pt x="296518" y="363663"/>
                    </a:cubicBezTo>
                    <a:cubicBezTo>
                      <a:pt x="291578" y="338964"/>
                      <a:pt x="297055" y="355872"/>
                      <a:pt x="286993" y="338263"/>
                    </a:cubicBezTo>
                    <a:cubicBezTo>
                      <a:pt x="284645" y="334154"/>
                      <a:pt x="283673" y="329199"/>
                      <a:pt x="280643" y="325563"/>
                    </a:cubicBezTo>
                    <a:cubicBezTo>
                      <a:pt x="278200" y="322632"/>
                      <a:pt x="274293" y="321330"/>
                      <a:pt x="271118" y="319213"/>
                    </a:cubicBezTo>
                    <a:cubicBezTo>
                      <a:pt x="263710" y="296988"/>
                      <a:pt x="271118" y="298046"/>
                      <a:pt x="255243" y="303338"/>
                    </a:cubicBezTo>
                    <a:cubicBezTo>
                      <a:pt x="254185" y="306513"/>
                      <a:pt x="252987" y="309645"/>
                      <a:pt x="252068" y="312863"/>
                    </a:cubicBezTo>
                    <a:cubicBezTo>
                      <a:pt x="250869" y="317059"/>
                      <a:pt x="253172" y="324707"/>
                      <a:pt x="248893" y="325563"/>
                    </a:cubicBezTo>
                    <a:cubicBezTo>
                      <a:pt x="242254" y="326891"/>
                      <a:pt x="192575" y="321295"/>
                      <a:pt x="179043" y="319213"/>
                    </a:cubicBezTo>
                    <a:cubicBezTo>
                      <a:pt x="173709" y="318392"/>
                      <a:pt x="168374" y="317458"/>
                      <a:pt x="163168" y="316038"/>
                    </a:cubicBezTo>
                    <a:cubicBezTo>
                      <a:pt x="156710" y="314277"/>
                      <a:pt x="144118" y="309688"/>
                      <a:pt x="144118" y="309688"/>
                    </a:cubicBezTo>
                    <a:cubicBezTo>
                      <a:pt x="143060" y="306513"/>
                      <a:pt x="141542" y="303456"/>
                      <a:pt x="140943" y="300163"/>
                    </a:cubicBezTo>
                    <a:cubicBezTo>
                      <a:pt x="139417" y="291768"/>
                      <a:pt x="139837" y="283041"/>
                      <a:pt x="137768" y="274763"/>
                    </a:cubicBezTo>
                    <a:cubicBezTo>
                      <a:pt x="136620" y="270171"/>
                      <a:pt x="133535" y="266296"/>
                      <a:pt x="131418" y="262063"/>
                    </a:cubicBezTo>
                    <a:cubicBezTo>
                      <a:pt x="133535" y="254655"/>
                      <a:pt x="132649" y="245597"/>
                      <a:pt x="137768" y="239838"/>
                    </a:cubicBezTo>
                    <a:cubicBezTo>
                      <a:pt x="140489" y="236777"/>
                      <a:pt x="163668" y="232068"/>
                      <a:pt x="169518" y="230313"/>
                    </a:cubicBezTo>
                    <a:cubicBezTo>
                      <a:pt x="175929" y="228390"/>
                      <a:pt x="182218" y="226080"/>
                      <a:pt x="188568" y="223963"/>
                    </a:cubicBezTo>
                    <a:cubicBezTo>
                      <a:pt x="191743" y="222905"/>
                      <a:pt x="194811" y="221444"/>
                      <a:pt x="198093" y="220788"/>
                    </a:cubicBezTo>
                    <a:cubicBezTo>
                      <a:pt x="220532" y="216300"/>
                      <a:pt x="208848" y="219320"/>
                      <a:pt x="233018" y="211263"/>
                    </a:cubicBezTo>
                    <a:lnTo>
                      <a:pt x="233018" y="211263"/>
                    </a:lnTo>
                    <a:cubicBezTo>
                      <a:pt x="237251" y="210205"/>
                      <a:pt x="241632" y="209620"/>
                      <a:pt x="245718" y="208088"/>
                    </a:cubicBezTo>
                    <a:cubicBezTo>
                      <a:pt x="250150" y="206426"/>
                      <a:pt x="254185" y="203855"/>
                      <a:pt x="258418" y="201738"/>
                    </a:cubicBezTo>
                    <a:cubicBezTo>
                      <a:pt x="273235" y="179513"/>
                      <a:pt x="264768" y="186921"/>
                      <a:pt x="280643" y="176338"/>
                    </a:cubicBezTo>
                    <a:cubicBezTo>
                      <a:pt x="279585" y="167871"/>
                      <a:pt x="278994" y="159333"/>
                      <a:pt x="277468" y="150938"/>
                    </a:cubicBezTo>
                    <a:cubicBezTo>
                      <a:pt x="276869" y="147645"/>
                      <a:pt x="274293" y="144760"/>
                      <a:pt x="274293" y="141413"/>
                    </a:cubicBezTo>
                    <a:cubicBezTo>
                      <a:pt x="274293" y="138066"/>
                      <a:pt x="274855" y="133979"/>
                      <a:pt x="277468" y="131888"/>
                    </a:cubicBezTo>
                    <a:cubicBezTo>
                      <a:pt x="280875" y="129162"/>
                      <a:pt x="285972" y="129912"/>
                      <a:pt x="290168" y="128713"/>
                    </a:cubicBezTo>
                    <a:cubicBezTo>
                      <a:pt x="293386" y="127794"/>
                      <a:pt x="296518" y="126596"/>
                      <a:pt x="299693" y="125538"/>
                    </a:cubicBezTo>
                    <a:cubicBezTo>
                      <a:pt x="300751" y="122363"/>
                      <a:pt x="302868" y="119360"/>
                      <a:pt x="302868" y="116013"/>
                    </a:cubicBezTo>
                    <a:cubicBezTo>
                      <a:pt x="302868" y="97636"/>
                      <a:pt x="299912" y="103751"/>
                      <a:pt x="293343" y="90613"/>
                    </a:cubicBezTo>
                    <a:cubicBezTo>
                      <a:pt x="291846" y="87620"/>
                      <a:pt x="291226" y="84263"/>
                      <a:pt x="290168" y="81088"/>
                    </a:cubicBezTo>
                    <a:cubicBezTo>
                      <a:pt x="293343" y="78971"/>
                      <a:pt x="296280" y="76445"/>
                      <a:pt x="299693" y="74738"/>
                    </a:cubicBezTo>
                    <a:cubicBezTo>
                      <a:pt x="312007" y="68581"/>
                      <a:pt x="315542" y="72466"/>
                      <a:pt x="331443" y="74738"/>
                    </a:cubicBezTo>
                    <a:cubicBezTo>
                      <a:pt x="357593" y="83455"/>
                      <a:pt x="343867" y="82035"/>
                      <a:pt x="372718" y="77913"/>
                    </a:cubicBezTo>
                    <a:cubicBezTo>
                      <a:pt x="380448" y="54723"/>
                      <a:pt x="380691" y="65357"/>
                      <a:pt x="375893" y="46163"/>
                    </a:cubicBezTo>
                    <a:cubicBezTo>
                      <a:pt x="376542" y="42272"/>
                      <a:pt x="377062" y="0"/>
                      <a:pt x="401293" y="30288"/>
                    </a:cubicBezTo>
                    <a:cubicBezTo>
                      <a:pt x="433291" y="70285"/>
                      <a:pt x="382266" y="53313"/>
                      <a:pt x="417168" y="62038"/>
                    </a:cubicBezTo>
                    <a:cubicBezTo>
                      <a:pt x="416110" y="73680"/>
                      <a:pt x="417431" y="85790"/>
                      <a:pt x="413993" y="96963"/>
                    </a:cubicBezTo>
                    <a:cubicBezTo>
                      <a:pt x="412871" y="100610"/>
                      <a:pt x="406490" y="100077"/>
                      <a:pt x="404468" y="103313"/>
                    </a:cubicBezTo>
                    <a:cubicBezTo>
                      <a:pt x="400920" y="108989"/>
                      <a:pt x="398118" y="122363"/>
                      <a:pt x="398118" y="122363"/>
                    </a:cubicBezTo>
                    <a:cubicBezTo>
                      <a:pt x="404588" y="167652"/>
                      <a:pt x="391355" y="126675"/>
                      <a:pt x="442568" y="147763"/>
                    </a:cubicBezTo>
                    <a:cubicBezTo>
                      <a:pt x="447965" y="149985"/>
                      <a:pt x="455744" y="170464"/>
                      <a:pt x="461618" y="176338"/>
                    </a:cubicBezTo>
                    <a:cubicBezTo>
                      <a:pt x="464793" y="179513"/>
                      <a:pt x="468268" y="182414"/>
                      <a:pt x="471143" y="185863"/>
                    </a:cubicBezTo>
                    <a:cubicBezTo>
                      <a:pt x="473586" y="188794"/>
                      <a:pt x="474958" y="192536"/>
                      <a:pt x="477493" y="195388"/>
                    </a:cubicBezTo>
                    <a:cubicBezTo>
                      <a:pt x="483459" y="202100"/>
                      <a:pt x="491562" y="206966"/>
                      <a:pt x="496543" y="214438"/>
                    </a:cubicBezTo>
                    <a:lnTo>
                      <a:pt x="509243" y="233488"/>
                    </a:lnTo>
                    <a:cubicBezTo>
                      <a:pt x="511360" y="236663"/>
                      <a:pt x="514386" y="239393"/>
                      <a:pt x="515593" y="243013"/>
                    </a:cubicBezTo>
                    <a:cubicBezTo>
                      <a:pt x="519975" y="256158"/>
                      <a:pt x="516912" y="249753"/>
                      <a:pt x="525118" y="262063"/>
                    </a:cubicBezTo>
                    <a:cubicBezTo>
                      <a:pt x="527732" y="275134"/>
                      <a:pt x="531869" y="286661"/>
                      <a:pt x="525118" y="300163"/>
                    </a:cubicBezTo>
                    <a:cubicBezTo>
                      <a:pt x="523621" y="303156"/>
                      <a:pt x="518768" y="302280"/>
                      <a:pt x="515593" y="303338"/>
                    </a:cubicBezTo>
                    <a:cubicBezTo>
                      <a:pt x="514535" y="306513"/>
                      <a:pt x="514509" y="310250"/>
                      <a:pt x="512418" y="312863"/>
                    </a:cubicBezTo>
                    <a:cubicBezTo>
                      <a:pt x="510034" y="315843"/>
                      <a:pt x="505591" y="316515"/>
                      <a:pt x="502893" y="319213"/>
                    </a:cubicBezTo>
                    <a:cubicBezTo>
                      <a:pt x="500195" y="321911"/>
                      <a:pt x="498660" y="325563"/>
                      <a:pt x="496543" y="328738"/>
                    </a:cubicBezTo>
                    <a:cubicBezTo>
                      <a:pt x="504523" y="352679"/>
                      <a:pt x="492830" y="324097"/>
                      <a:pt x="509243" y="344613"/>
                    </a:cubicBezTo>
                    <a:cubicBezTo>
                      <a:pt x="511334" y="347226"/>
                      <a:pt x="510921" y="351145"/>
                      <a:pt x="512418" y="354138"/>
                    </a:cubicBezTo>
                    <a:cubicBezTo>
                      <a:pt x="514125" y="357551"/>
                      <a:pt x="517061" y="360250"/>
                      <a:pt x="518768" y="363663"/>
                    </a:cubicBezTo>
                    <a:cubicBezTo>
                      <a:pt x="520265" y="366656"/>
                      <a:pt x="520087" y="370403"/>
                      <a:pt x="521943" y="373188"/>
                    </a:cubicBezTo>
                    <a:cubicBezTo>
                      <a:pt x="528900" y="383623"/>
                      <a:pt x="532208" y="381742"/>
                      <a:pt x="540993" y="389063"/>
                    </a:cubicBezTo>
                    <a:cubicBezTo>
                      <a:pt x="544442" y="391938"/>
                      <a:pt x="546349" y="396920"/>
                      <a:pt x="550518" y="398588"/>
                    </a:cubicBezTo>
                    <a:cubicBezTo>
                      <a:pt x="557466" y="401367"/>
                      <a:pt x="565335" y="400705"/>
                      <a:pt x="572743" y="401763"/>
                    </a:cubicBezTo>
                    <a:cubicBezTo>
                      <a:pt x="579093" y="405996"/>
                      <a:pt x="589380" y="407223"/>
                      <a:pt x="591793" y="414463"/>
                    </a:cubicBezTo>
                    <a:cubicBezTo>
                      <a:pt x="600179" y="439620"/>
                      <a:pt x="597043" y="426911"/>
                      <a:pt x="601318" y="452563"/>
                    </a:cubicBezTo>
                    <a:cubicBezTo>
                      <a:pt x="604493" y="451505"/>
                      <a:pt x="608476" y="451755"/>
                      <a:pt x="610843" y="449388"/>
                    </a:cubicBezTo>
                    <a:cubicBezTo>
                      <a:pt x="613210" y="447021"/>
                      <a:pt x="612521" y="442856"/>
                      <a:pt x="614018" y="439863"/>
                    </a:cubicBezTo>
                    <a:cubicBezTo>
                      <a:pt x="615725" y="436450"/>
                      <a:pt x="618251" y="433513"/>
                      <a:pt x="620368" y="430338"/>
                    </a:cubicBezTo>
                    <a:cubicBezTo>
                      <a:pt x="632010" y="431396"/>
                      <a:pt x="643706" y="435058"/>
                      <a:pt x="655293" y="433513"/>
                    </a:cubicBezTo>
                    <a:cubicBezTo>
                      <a:pt x="674192" y="430993"/>
                      <a:pt x="664092" y="423308"/>
                      <a:pt x="671168" y="414463"/>
                    </a:cubicBezTo>
                    <a:cubicBezTo>
                      <a:pt x="673552" y="411483"/>
                      <a:pt x="677518" y="410230"/>
                      <a:pt x="680693" y="408113"/>
                    </a:cubicBezTo>
                    <a:cubicBezTo>
                      <a:pt x="685985" y="409171"/>
                      <a:pt x="691883" y="408611"/>
                      <a:pt x="696568" y="411288"/>
                    </a:cubicBezTo>
                    <a:cubicBezTo>
                      <a:pt x="714606" y="421595"/>
                      <a:pt x="690172" y="421089"/>
                      <a:pt x="712443" y="427163"/>
                    </a:cubicBezTo>
                    <a:cubicBezTo>
                      <a:pt x="720675" y="429408"/>
                      <a:pt x="729376" y="429280"/>
                      <a:pt x="737843" y="430338"/>
                    </a:cubicBezTo>
                    <a:cubicBezTo>
                      <a:pt x="736785" y="433513"/>
                      <a:pt x="736759" y="437250"/>
                      <a:pt x="734668" y="439863"/>
                    </a:cubicBezTo>
                    <a:cubicBezTo>
                      <a:pt x="728602" y="447446"/>
                      <a:pt x="723287" y="445553"/>
                      <a:pt x="715618" y="449388"/>
                    </a:cubicBezTo>
                    <a:cubicBezTo>
                      <a:pt x="712205" y="451095"/>
                      <a:pt x="709268" y="453621"/>
                      <a:pt x="706093" y="455738"/>
                    </a:cubicBezTo>
                    <a:cubicBezTo>
                      <a:pt x="707151" y="463146"/>
                      <a:pt x="706229" y="471124"/>
                      <a:pt x="709268" y="477963"/>
                    </a:cubicBezTo>
                    <a:cubicBezTo>
                      <a:pt x="710818" y="481450"/>
                      <a:pt x="716280" y="481441"/>
                      <a:pt x="718793" y="484313"/>
                    </a:cubicBezTo>
                    <a:cubicBezTo>
                      <a:pt x="723819" y="490056"/>
                      <a:pt x="727260" y="497013"/>
                      <a:pt x="731493" y="503363"/>
                    </a:cubicBezTo>
                    <a:lnTo>
                      <a:pt x="731493" y="503363"/>
                    </a:lnTo>
                    <a:cubicBezTo>
                      <a:pt x="739050" y="526033"/>
                      <a:pt x="734130" y="516844"/>
                      <a:pt x="744193" y="531938"/>
                    </a:cubicBezTo>
                    <a:cubicBezTo>
                      <a:pt x="745251" y="549930"/>
                      <a:pt x="737816" y="570630"/>
                      <a:pt x="747368" y="585913"/>
                    </a:cubicBezTo>
                    <a:cubicBezTo>
                      <a:pt x="752447" y="594040"/>
                      <a:pt x="766490" y="584314"/>
                      <a:pt x="775943" y="582738"/>
                    </a:cubicBezTo>
                    <a:cubicBezTo>
                      <a:pt x="779244" y="582188"/>
                      <a:pt x="782186" y="580219"/>
                      <a:pt x="785468" y="579563"/>
                    </a:cubicBezTo>
                    <a:cubicBezTo>
                      <a:pt x="792806" y="578095"/>
                      <a:pt x="800285" y="577446"/>
                      <a:pt x="807693" y="576388"/>
                    </a:cubicBezTo>
                    <a:cubicBezTo>
                      <a:pt x="814043" y="578505"/>
                      <a:pt x="821067" y="579190"/>
                      <a:pt x="826743" y="582738"/>
                    </a:cubicBezTo>
                    <a:cubicBezTo>
                      <a:pt x="829979" y="584760"/>
                      <a:pt x="831386" y="588850"/>
                      <a:pt x="833093" y="592263"/>
                    </a:cubicBezTo>
                    <a:cubicBezTo>
                      <a:pt x="834590" y="595256"/>
                      <a:pt x="833050" y="600869"/>
                      <a:pt x="836268" y="601788"/>
                    </a:cubicBezTo>
                    <a:cubicBezTo>
                      <a:pt x="849536" y="605579"/>
                      <a:pt x="863785" y="603905"/>
                      <a:pt x="877543" y="604963"/>
                    </a:cubicBezTo>
                    <a:cubicBezTo>
                      <a:pt x="879660" y="611313"/>
                      <a:pt x="882270" y="617519"/>
                      <a:pt x="883893" y="624013"/>
                    </a:cubicBezTo>
                    <a:cubicBezTo>
                      <a:pt x="884951" y="628246"/>
                      <a:pt x="884647" y="633082"/>
                      <a:pt x="887068" y="636713"/>
                    </a:cubicBezTo>
                    <a:cubicBezTo>
                      <a:pt x="889185" y="639888"/>
                      <a:pt x="893418" y="640946"/>
                      <a:pt x="896593" y="643063"/>
                    </a:cubicBezTo>
                    <a:cubicBezTo>
                      <a:pt x="910351" y="642005"/>
                      <a:pt x="924176" y="641600"/>
                      <a:pt x="937868" y="639888"/>
                    </a:cubicBezTo>
                    <a:cubicBezTo>
                      <a:pt x="941189" y="639473"/>
                      <a:pt x="945026" y="639080"/>
                      <a:pt x="947393" y="636713"/>
                    </a:cubicBezTo>
                    <a:cubicBezTo>
                      <a:pt x="949760" y="634346"/>
                      <a:pt x="948477" y="629801"/>
                      <a:pt x="950568" y="627188"/>
                    </a:cubicBezTo>
                    <a:cubicBezTo>
                      <a:pt x="952952" y="624208"/>
                      <a:pt x="956918" y="622955"/>
                      <a:pt x="960093" y="620838"/>
                    </a:cubicBezTo>
                    <a:cubicBezTo>
                      <a:pt x="964326" y="621896"/>
                      <a:pt x="971115" y="619985"/>
                      <a:pt x="972793" y="624013"/>
                    </a:cubicBezTo>
                    <a:cubicBezTo>
                      <a:pt x="980398" y="642265"/>
                      <a:pt x="975771" y="660120"/>
                      <a:pt x="972793" y="677988"/>
                    </a:cubicBezTo>
                    <a:cubicBezTo>
                      <a:pt x="973851" y="683280"/>
                      <a:pt x="970958" y="691859"/>
                      <a:pt x="975968" y="693863"/>
                    </a:cubicBezTo>
                    <a:cubicBezTo>
                      <a:pt x="979880" y="695428"/>
                      <a:pt x="1005225" y="691934"/>
                      <a:pt x="1014068" y="687513"/>
                    </a:cubicBezTo>
                    <a:cubicBezTo>
                      <a:pt x="1017481" y="685806"/>
                      <a:pt x="1020418" y="683280"/>
                      <a:pt x="1023593" y="681163"/>
                    </a:cubicBezTo>
                    <a:cubicBezTo>
                      <a:pt x="1025710" y="677988"/>
                      <a:pt x="1026963" y="674022"/>
                      <a:pt x="1029943" y="671638"/>
                    </a:cubicBezTo>
                    <a:cubicBezTo>
                      <a:pt x="1032556" y="669547"/>
                      <a:pt x="1036186" y="669119"/>
                      <a:pt x="1039468" y="668463"/>
                    </a:cubicBezTo>
                    <a:cubicBezTo>
                      <a:pt x="1096350" y="657087"/>
                      <a:pt x="1036744" y="671525"/>
                      <a:pt x="1074393" y="662113"/>
                    </a:cubicBezTo>
                    <a:cubicBezTo>
                      <a:pt x="1111956" y="637071"/>
                      <a:pt x="1093080" y="641790"/>
                      <a:pt x="1096618" y="716088"/>
                    </a:cubicBezTo>
                    <a:cubicBezTo>
                      <a:pt x="1093443" y="718205"/>
                      <a:pt x="1088986" y="719125"/>
                      <a:pt x="1087093" y="722438"/>
                    </a:cubicBezTo>
                    <a:cubicBezTo>
                      <a:pt x="1081095" y="732934"/>
                      <a:pt x="1084200" y="740887"/>
                      <a:pt x="1087093" y="751013"/>
                    </a:cubicBezTo>
                    <a:cubicBezTo>
                      <a:pt x="1088012" y="754231"/>
                      <a:pt x="1088771" y="757545"/>
                      <a:pt x="1090268" y="760538"/>
                    </a:cubicBezTo>
                    <a:cubicBezTo>
                      <a:pt x="1091975" y="763951"/>
                      <a:pt x="1094911" y="766650"/>
                      <a:pt x="1096618" y="770063"/>
                    </a:cubicBezTo>
                    <a:cubicBezTo>
                      <a:pt x="1098115" y="773056"/>
                      <a:pt x="1097937" y="776803"/>
                      <a:pt x="1099793" y="779588"/>
                    </a:cubicBezTo>
                    <a:cubicBezTo>
                      <a:pt x="1102284" y="783324"/>
                      <a:pt x="1106143" y="785938"/>
                      <a:pt x="1109318" y="789113"/>
                    </a:cubicBezTo>
                    <a:cubicBezTo>
                      <a:pt x="1116024" y="809230"/>
                      <a:pt x="1113376" y="797044"/>
                      <a:pt x="1109318" y="833563"/>
                    </a:cubicBezTo>
                    <a:cubicBezTo>
                      <a:pt x="1107043" y="854040"/>
                      <a:pt x="1107074" y="852066"/>
                      <a:pt x="1102968" y="868488"/>
                    </a:cubicBezTo>
                    <a:cubicBezTo>
                      <a:pt x="1105729" y="882292"/>
                      <a:pt x="1107077" y="896783"/>
                      <a:pt x="1118843" y="906588"/>
                    </a:cubicBezTo>
                    <a:cubicBezTo>
                      <a:pt x="1121414" y="908731"/>
                      <a:pt x="1125375" y="908266"/>
                      <a:pt x="1128368" y="909763"/>
                    </a:cubicBezTo>
                    <a:cubicBezTo>
                      <a:pt x="1131781" y="911470"/>
                      <a:pt x="1134273" y="914906"/>
                      <a:pt x="1137893" y="916113"/>
                    </a:cubicBezTo>
                    <a:cubicBezTo>
                      <a:pt x="1144000" y="918149"/>
                      <a:pt x="1150698" y="917727"/>
                      <a:pt x="1156943" y="919288"/>
                    </a:cubicBezTo>
                    <a:cubicBezTo>
                      <a:pt x="1163437" y="920911"/>
                      <a:pt x="1175993" y="925638"/>
                      <a:pt x="1175993" y="925638"/>
                    </a:cubicBezTo>
                    <a:cubicBezTo>
                      <a:pt x="1177051" y="928813"/>
                      <a:pt x="1178356" y="931916"/>
                      <a:pt x="1179168" y="935163"/>
                    </a:cubicBezTo>
                    <a:lnTo>
                      <a:pt x="1185518" y="960563"/>
                    </a:lnTo>
                    <a:cubicBezTo>
                      <a:pt x="1182343" y="962680"/>
                      <a:pt x="1179500" y="965410"/>
                      <a:pt x="1175993" y="966913"/>
                    </a:cubicBezTo>
                    <a:cubicBezTo>
                      <a:pt x="1171982" y="968632"/>
                      <a:pt x="1166700" y="967362"/>
                      <a:pt x="1163293" y="970088"/>
                    </a:cubicBezTo>
                    <a:cubicBezTo>
                      <a:pt x="1160680" y="972179"/>
                      <a:pt x="1162209" y="977000"/>
                      <a:pt x="1160118" y="979613"/>
                    </a:cubicBezTo>
                    <a:cubicBezTo>
                      <a:pt x="1157734" y="982593"/>
                      <a:pt x="1153906" y="984070"/>
                      <a:pt x="1150593" y="985963"/>
                    </a:cubicBezTo>
                    <a:cubicBezTo>
                      <a:pt x="1146484" y="988311"/>
                      <a:pt x="1142287" y="990555"/>
                      <a:pt x="1137893" y="992313"/>
                    </a:cubicBezTo>
                    <a:cubicBezTo>
                      <a:pt x="1131678" y="994799"/>
                      <a:pt x="1124412" y="994950"/>
                      <a:pt x="1118843" y="998663"/>
                    </a:cubicBezTo>
                    <a:lnTo>
                      <a:pt x="1109318" y="1005013"/>
                    </a:lnTo>
                    <a:cubicBezTo>
                      <a:pt x="1089210" y="1003955"/>
                      <a:pt x="1069129" y="1001838"/>
                      <a:pt x="1048993" y="1001838"/>
                    </a:cubicBezTo>
                    <a:cubicBezTo>
                      <a:pt x="1045646" y="1001838"/>
                      <a:pt x="1041835" y="1002646"/>
                      <a:pt x="1039468" y="1005013"/>
                    </a:cubicBezTo>
                    <a:cubicBezTo>
                      <a:pt x="1037101" y="1007380"/>
                      <a:pt x="1037351" y="1011363"/>
                      <a:pt x="1036293" y="1014538"/>
                    </a:cubicBezTo>
                    <a:cubicBezTo>
                      <a:pt x="1035198" y="1024395"/>
                      <a:pt x="1037438" y="1044102"/>
                      <a:pt x="1026768" y="1052638"/>
                    </a:cubicBezTo>
                    <a:cubicBezTo>
                      <a:pt x="1024155" y="1054729"/>
                      <a:pt x="1020236" y="1054316"/>
                      <a:pt x="1017243" y="1055813"/>
                    </a:cubicBezTo>
                    <a:cubicBezTo>
                      <a:pt x="1013830" y="1057520"/>
                      <a:pt x="1011205" y="1060613"/>
                      <a:pt x="1007718" y="1062163"/>
                    </a:cubicBezTo>
                    <a:cubicBezTo>
                      <a:pt x="1001601" y="1064881"/>
                      <a:pt x="994237" y="1064800"/>
                      <a:pt x="988668" y="1068513"/>
                    </a:cubicBezTo>
                    <a:cubicBezTo>
                      <a:pt x="961371" y="1086711"/>
                      <a:pt x="995908" y="1064893"/>
                      <a:pt x="969618" y="1078038"/>
                    </a:cubicBezTo>
                    <a:cubicBezTo>
                      <a:pt x="966205" y="1079745"/>
                      <a:pt x="963824" y="1083588"/>
                      <a:pt x="960093" y="1084388"/>
                    </a:cubicBezTo>
                    <a:cubicBezTo>
                      <a:pt x="948663" y="1086837"/>
                      <a:pt x="936810" y="1086505"/>
                      <a:pt x="925168" y="1087563"/>
                    </a:cubicBezTo>
                    <a:cubicBezTo>
                      <a:pt x="900711" y="1095715"/>
                      <a:pt x="912333" y="1091427"/>
                      <a:pt x="890243" y="1100263"/>
                    </a:cubicBezTo>
                    <a:cubicBezTo>
                      <a:pt x="884951" y="1099205"/>
                      <a:pt x="878759" y="1100225"/>
                      <a:pt x="874368" y="1097088"/>
                    </a:cubicBezTo>
                    <a:cubicBezTo>
                      <a:pt x="870517" y="1094337"/>
                      <a:pt x="870453" y="1088447"/>
                      <a:pt x="868018" y="1084388"/>
                    </a:cubicBezTo>
                    <a:cubicBezTo>
                      <a:pt x="855281" y="1063160"/>
                      <a:pt x="861760" y="1067485"/>
                      <a:pt x="845793" y="1062163"/>
                    </a:cubicBezTo>
                    <a:cubicBezTo>
                      <a:pt x="840501" y="1063221"/>
                      <a:pt x="834745" y="1062925"/>
                      <a:pt x="829918" y="1065338"/>
                    </a:cubicBezTo>
                    <a:cubicBezTo>
                      <a:pt x="825902" y="1067346"/>
                      <a:pt x="823842" y="1071988"/>
                      <a:pt x="820393" y="1074863"/>
                    </a:cubicBezTo>
                    <a:cubicBezTo>
                      <a:pt x="817462" y="1077306"/>
                      <a:pt x="814181" y="1079320"/>
                      <a:pt x="810868" y="1081213"/>
                    </a:cubicBezTo>
                    <a:cubicBezTo>
                      <a:pt x="804691" y="1084743"/>
                      <a:pt x="795929" y="1089119"/>
                      <a:pt x="788643" y="1090738"/>
                    </a:cubicBezTo>
                    <a:cubicBezTo>
                      <a:pt x="782359" y="1092135"/>
                      <a:pt x="775943" y="1092855"/>
                      <a:pt x="769593" y="1093913"/>
                    </a:cubicBezTo>
                    <a:cubicBezTo>
                      <a:pt x="767476" y="1097088"/>
                      <a:pt x="764793" y="1099951"/>
                      <a:pt x="763243" y="1103438"/>
                    </a:cubicBezTo>
                    <a:cubicBezTo>
                      <a:pt x="761397" y="1107591"/>
                      <a:pt x="757350" y="1127475"/>
                      <a:pt x="750543" y="1132013"/>
                    </a:cubicBezTo>
                    <a:cubicBezTo>
                      <a:pt x="746912" y="1134434"/>
                      <a:pt x="742039" y="1133989"/>
                      <a:pt x="737843" y="1135188"/>
                    </a:cubicBezTo>
                    <a:cubicBezTo>
                      <a:pt x="734625" y="1136107"/>
                      <a:pt x="731646" y="1138006"/>
                      <a:pt x="728318" y="1138363"/>
                    </a:cubicBezTo>
                    <a:cubicBezTo>
                      <a:pt x="701926" y="1141191"/>
                      <a:pt x="675401" y="1142596"/>
                      <a:pt x="648943" y="1144713"/>
                    </a:cubicBezTo>
                    <a:cubicBezTo>
                      <a:pt x="647885" y="1158471"/>
                      <a:pt x="651022" y="1173228"/>
                      <a:pt x="645768" y="1185988"/>
                    </a:cubicBezTo>
                    <a:cubicBezTo>
                      <a:pt x="642862" y="1193045"/>
                      <a:pt x="626718" y="1198688"/>
                      <a:pt x="626718" y="1198688"/>
                    </a:cubicBezTo>
                    <a:cubicBezTo>
                      <a:pt x="625660" y="1201863"/>
                      <a:pt x="625040" y="1205220"/>
                      <a:pt x="623543" y="1208213"/>
                    </a:cubicBezTo>
                    <a:cubicBezTo>
                      <a:pt x="621836" y="1211626"/>
                      <a:pt x="618743" y="1214251"/>
                      <a:pt x="617193" y="1217738"/>
                    </a:cubicBezTo>
                    <a:cubicBezTo>
                      <a:pt x="614475" y="1223855"/>
                      <a:pt x="612960" y="1230438"/>
                      <a:pt x="610843" y="1236788"/>
                    </a:cubicBezTo>
                    <a:lnTo>
                      <a:pt x="607668" y="1246313"/>
                    </a:lnTo>
                    <a:lnTo>
                      <a:pt x="604493" y="1255838"/>
                    </a:lnTo>
                    <a:cubicBezTo>
                      <a:pt x="605551" y="1263246"/>
                      <a:pt x="607668" y="1270579"/>
                      <a:pt x="607668" y="1278063"/>
                    </a:cubicBezTo>
                    <a:cubicBezTo>
                      <a:pt x="607668" y="1282427"/>
                      <a:pt x="606025" y="1286677"/>
                      <a:pt x="604493" y="1290763"/>
                    </a:cubicBezTo>
                    <a:cubicBezTo>
                      <a:pt x="602831" y="1295195"/>
                      <a:pt x="601173" y="1299827"/>
                      <a:pt x="598143" y="1303463"/>
                    </a:cubicBezTo>
                    <a:cubicBezTo>
                      <a:pt x="586092" y="1317924"/>
                      <a:pt x="547762" y="1312537"/>
                      <a:pt x="540993" y="1312988"/>
                    </a:cubicBezTo>
                    <a:lnTo>
                      <a:pt x="525118" y="1319338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3" name="Прямоугольник 192"/>
              <p:cNvSpPr/>
              <p:nvPr/>
            </p:nvSpPr>
            <p:spPr>
              <a:xfrm>
                <a:off x="7450252" y="3273227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Актаныш</a:t>
                </a:r>
              </a:p>
            </p:txBody>
          </p:sp>
          <p:sp>
            <p:nvSpPr>
              <p:cNvPr id="194" name="Прямоугольник 193"/>
              <p:cNvSpPr/>
              <p:nvPr/>
            </p:nvSpPr>
            <p:spPr>
              <a:xfrm>
                <a:off x="6734407" y="3500316"/>
                <a:ext cx="715845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Мензелинск</a:t>
                </a:r>
              </a:p>
            </p:txBody>
          </p:sp>
          <p:sp>
            <p:nvSpPr>
              <p:cNvPr id="195" name="Прямоугольник 194"/>
              <p:cNvSpPr/>
              <p:nvPr/>
            </p:nvSpPr>
            <p:spPr>
              <a:xfrm>
                <a:off x="7035344" y="4054801"/>
                <a:ext cx="71584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Муслюмово</a:t>
                </a:r>
              </a:p>
            </p:txBody>
          </p:sp>
          <p:sp>
            <p:nvSpPr>
              <p:cNvPr id="196" name="Прямоугольник 195"/>
              <p:cNvSpPr/>
              <p:nvPr/>
            </p:nvSpPr>
            <p:spPr>
              <a:xfrm>
                <a:off x="7155718" y="5250149"/>
                <a:ext cx="421311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Уруссу</a:t>
                </a:r>
              </a:p>
            </p:txBody>
          </p:sp>
          <p:sp>
            <p:nvSpPr>
              <p:cNvPr id="197" name="Прямоугольник 196"/>
              <p:cNvSpPr/>
              <p:nvPr/>
            </p:nvSpPr>
            <p:spPr>
              <a:xfrm>
                <a:off x="2845284" y="4670586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Болгар</a:t>
                </a:r>
              </a:p>
            </p:txBody>
          </p:sp>
          <p:sp>
            <p:nvSpPr>
              <p:cNvPr id="198" name="Полилиния 197"/>
              <p:cNvSpPr/>
              <p:nvPr/>
            </p:nvSpPr>
            <p:spPr>
              <a:xfrm>
                <a:off x="3931224" y="4978770"/>
                <a:ext cx="1072076" cy="994443"/>
              </a:xfrm>
              <a:custGeom>
                <a:avLst/>
                <a:gdLst>
                  <a:gd name="connsiteX0" fmla="*/ 79375 w 1280209"/>
                  <a:gd name="connsiteY0" fmla="*/ 838200 h 1181119"/>
                  <a:gd name="connsiteX1" fmla="*/ 76200 w 1280209"/>
                  <a:gd name="connsiteY1" fmla="*/ 850900 h 1181119"/>
                  <a:gd name="connsiteX2" fmla="*/ 82550 w 1280209"/>
                  <a:gd name="connsiteY2" fmla="*/ 869950 h 1181119"/>
                  <a:gd name="connsiteX3" fmla="*/ 92075 w 1280209"/>
                  <a:gd name="connsiteY3" fmla="*/ 889000 h 1181119"/>
                  <a:gd name="connsiteX4" fmla="*/ 95250 w 1280209"/>
                  <a:gd name="connsiteY4" fmla="*/ 901700 h 1181119"/>
                  <a:gd name="connsiteX5" fmla="*/ 120650 w 1280209"/>
                  <a:gd name="connsiteY5" fmla="*/ 930275 h 1181119"/>
                  <a:gd name="connsiteX6" fmla="*/ 190500 w 1280209"/>
                  <a:gd name="connsiteY6" fmla="*/ 927100 h 1181119"/>
                  <a:gd name="connsiteX7" fmla="*/ 187325 w 1280209"/>
                  <a:gd name="connsiteY7" fmla="*/ 911225 h 1181119"/>
                  <a:gd name="connsiteX8" fmla="*/ 193675 w 1280209"/>
                  <a:gd name="connsiteY8" fmla="*/ 901700 h 1181119"/>
                  <a:gd name="connsiteX9" fmla="*/ 222250 w 1280209"/>
                  <a:gd name="connsiteY9" fmla="*/ 898525 h 1181119"/>
                  <a:gd name="connsiteX10" fmla="*/ 234950 w 1280209"/>
                  <a:gd name="connsiteY10" fmla="*/ 895350 h 1181119"/>
                  <a:gd name="connsiteX11" fmla="*/ 225425 w 1280209"/>
                  <a:gd name="connsiteY11" fmla="*/ 847725 h 1181119"/>
                  <a:gd name="connsiteX12" fmla="*/ 254000 w 1280209"/>
                  <a:gd name="connsiteY12" fmla="*/ 838200 h 1181119"/>
                  <a:gd name="connsiteX13" fmla="*/ 263525 w 1280209"/>
                  <a:gd name="connsiteY13" fmla="*/ 835025 h 1181119"/>
                  <a:gd name="connsiteX14" fmla="*/ 273050 w 1280209"/>
                  <a:gd name="connsiteY14" fmla="*/ 831850 h 1181119"/>
                  <a:gd name="connsiteX15" fmla="*/ 288925 w 1280209"/>
                  <a:gd name="connsiteY15" fmla="*/ 835025 h 1181119"/>
                  <a:gd name="connsiteX16" fmla="*/ 292100 w 1280209"/>
                  <a:gd name="connsiteY16" fmla="*/ 854075 h 1181119"/>
                  <a:gd name="connsiteX17" fmla="*/ 301625 w 1280209"/>
                  <a:gd name="connsiteY17" fmla="*/ 866775 h 1181119"/>
                  <a:gd name="connsiteX18" fmla="*/ 304800 w 1280209"/>
                  <a:gd name="connsiteY18" fmla="*/ 882650 h 1181119"/>
                  <a:gd name="connsiteX19" fmla="*/ 311150 w 1280209"/>
                  <a:gd name="connsiteY19" fmla="*/ 892175 h 1181119"/>
                  <a:gd name="connsiteX20" fmla="*/ 317500 w 1280209"/>
                  <a:gd name="connsiteY20" fmla="*/ 923925 h 1181119"/>
                  <a:gd name="connsiteX21" fmla="*/ 320675 w 1280209"/>
                  <a:gd name="connsiteY21" fmla="*/ 936625 h 1181119"/>
                  <a:gd name="connsiteX22" fmla="*/ 333375 w 1280209"/>
                  <a:gd name="connsiteY22" fmla="*/ 955675 h 1181119"/>
                  <a:gd name="connsiteX23" fmla="*/ 352425 w 1280209"/>
                  <a:gd name="connsiteY23" fmla="*/ 968375 h 1181119"/>
                  <a:gd name="connsiteX24" fmla="*/ 384175 w 1280209"/>
                  <a:gd name="connsiteY24" fmla="*/ 965200 h 1181119"/>
                  <a:gd name="connsiteX25" fmla="*/ 396875 w 1280209"/>
                  <a:gd name="connsiteY25" fmla="*/ 968375 h 1181119"/>
                  <a:gd name="connsiteX26" fmla="*/ 400050 w 1280209"/>
                  <a:gd name="connsiteY26" fmla="*/ 1009650 h 1181119"/>
                  <a:gd name="connsiteX27" fmla="*/ 403225 w 1280209"/>
                  <a:gd name="connsiteY27" fmla="*/ 1022350 h 1181119"/>
                  <a:gd name="connsiteX28" fmla="*/ 406400 w 1280209"/>
                  <a:gd name="connsiteY28" fmla="*/ 1038225 h 1181119"/>
                  <a:gd name="connsiteX29" fmla="*/ 415925 w 1280209"/>
                  <a:gd name="connsiteY29" fmla="*/ 1044575 h 1181119"/>
                  <a:gd name="connsiteX30" fmla="*/ 425450 w 1280209"/>
                  <a:gd name="connsiteY30" fmla="*/ 1073150 h 1181119"/>
                  <a:gd name="connsiteX31" fmla="*/ 428625 w 1280209"/>
                  <a:gd name="connsiteY31" fmla="*/ 1082675 h 1181119"/>
                  <a:gd name="connsiteX32" fmla="*/ 438150 w 1280209"/>
                  <a:gd name="connsiteY32" fmla="*/ 1108075 h 1181119"/>
                  <a:gd name="connsiteX33" fmla="*/ 434975 w 1280209"/>
                  <a:gd name="connsiteY33" fmla="*/ 1133475 h 1181119"/>
                  <a:gd name="connsiteX34" fmla="*/ 415925 w 1280209"/>
                  <a:gd name="connsiteY34" fmla="*/ 1136650 h 1181119"/>
                  <a:gd name="connsiteX35" fmla="*/ 409575 w 1280209"/>
                  <a:gd name="connsiteY35" fmla="*/ 1149350 h 1181119"/>
                  <a:gd name="connsiteX36" fmla="*/ 412750 w 1280209"/>
                  <a:gd name="connsiteY36" fmla="*/ 1168400 h 1181119"/>
                  <a:gd name="connsiteX37" fmla="*/ 422275 w 1280209"/>
                  <a:gd name="connsiteY37" fmla="*/ 1174750 h 1181119"/>
                  <a:gd name="connsiteX38" fmla="*/ 460375 w 1280209"/>
                  <a:gd name="connsiteY38" fmla="*/ 1181100 h 1181119"/>
                  <a:gd name="connsiteX39" fmla="*/ 479425 w 1280209"/>
                  <a:gd name="connsiteY39" fmla="*/ 1177925 h 1181119"/>
                  <a:gd name="connsiteX40" fmla="*/ 482600 w 1280209"/>
                  <a:gd name="connsiteY40" fmla="*/ 1168400 h 1181119"/>
                  <a:gd name="connsiteX41" fmla="*/ 498475 w 1280209"/>
                  <a:gd name="connsiteY41" fmla="*/ 1152525 h 1181119"/>
                  <a:gd name="connsiteX42" fmla="*/ 514350 w 1280209"/>
                  <a:gd name="connsiteY42" fmla="*/ 1139825 h 1181119"/>
                  <a:gd name="connsiteX43" fmla="*/ 523875 w 1280209"/>
                  <a:gd name="connsiteY43" fmla="*/ 1130300 h 1181119"/>
                  <a:gd name="connsiteX44" fmla="*/ 546100 w 1280209"/>
                  <a:gd name="connsiteY44" fmla="*/ 1127125 h 1181119"/>
                  <a:gd name="connsiteX45" fmla="*/ 568325 w 1280209"/>
                  <a:gd name="connsiteY45" fmla="*/ 1120775 h 1181119"/>
                  <a:gd name="connsiteX46" fmla="*/ 577850 w 1280209"/>
                  <a:gd name="connsiteY46" fmla="*/ 1114425 h 1181119"/>
                  <a:gd name="connsiteX47" fmla="*/ 581025 w 1280209"/>
                  <a:gd name="connsiteY47" fmla="*/ 1101725 h 1181119"/>
                  <a:gd name="connsiteX48" fmla="*/ 587375 w 1280209"/>
                  <a:gd name="connsiteY48" fmla="*/ 1092200 h 1181119"/>
                  <a:gd name="connsiteX49" fmla="*/ 590550 w 1280209"/>
                  <a:gd name="connsiteY49" fmla="*/ 1082675 h 1181119"/>
                  <a:gd name="connsiteX50" fmla="*/ 635000 w 1280209"/>
                  <a:gd name="connsiteY50" fmla="*/ 1082675 h 1181119"/>
                  <a:gd name="connsiteX51" fmla="*/ 638175 w 1280209"/>
                  <a:gd name="connsiteY51" fmla="*/ 1073150 h 1181119"/>
                  <a:gd name="connsiteX52" fmla="*/ 644525 w 1280209"/>
                  <a:gd name="connsiteY52" fmla="*/ 1063625 h 1181119"/>
                  <a:gd name="connsiteX53" fmla="*/ 654050 w 1280209"/>
                  <a:gd name="connsiteY53" fmla="*/ 1060450 h 1181119"/>
                  <a:gd name="connsiteX54" fmla="*/ 663575 w 1280209"/>
                  <a:gd name="connsiteY54" fmla="*/ 1054100 h 1181119"/>
                  <a:gd name="connsiteX55" fmla="*/ 688975 w 1280209"/>
                  <a:gd name="connsiteY55" fmla="*/ 1028700 h 1181119"/>
                  <a:gd name="connsiteX56" fmla="*/ 698500 w 1280209"/>
                  <a:gd name="connsiteY56" fmla="*/ 1025525 h 1181119"/>
                  <a:gd name="connsiteX57" fmla="*/ 739775 w 1280209"/>
                  <a:gd name="connsiteY57" fmla="*/ 1028700 h 1181119"/>
                  <a:gd name="connsiteX58" fmla="*/ 742950 w 1280209"/>
                  <a:gd name="connsiteY58" fmla="*/ 1038225 h 1181119"/>
                  <a:gd name="connsiteX59" fmla="*/ 752475 w 1280209"/>
                  <a:gd name="connsiteY59" fmla="*/ 1066800 h 1181119"/>
                  <a:gd name="connsiteX60" fmla="*/ 771525 w 1280209"/>
                  <a:gd name="connsiteY60" fmla="*/ 1069975 h 1181119"/>
                  <a:gd name="connsiteX61" fmla="*/ 781050 w 1280209"/>
                  <a:gd name="connsiteY61" fmla="*/ 1073150 h 1181119"/>
                  <a:gd name="connsiteX62" fmla="*/ 828675 w 1280209"/>
                  <a:gd name="connsiteY62" fmla="*/ 1076325 h 1181119"/>
                  <a:gd name="connsiteX63" fmla="*/ 838200 w 1280209"/>
                  <a:gd name="connsiteY63" fmla="*/ 1079500 h 1181119"/>
                  <a:gd name="connsiteX64" fmla="*/ 844550 w 1280209"/>
                  <a:gd name="connsiteY64" fmla="*/ 1089025 h 1181119"/>
                  <a:gd name="connsiteX65" fmla="*/ 854075 w 1280209"/>
                  <a:gd name="connsiteY65" fmla="*/ 1095375 h 1181119"/>
                  <a:gd name="connsiteX66" fmla="*/ 889000 w 1280209"/>
                  <a:gd name="connsiteY66" fmla="*/ 1089025 h 1181119"/>
                  <a:gd name="connsiteX67" fmla="*/ 898525 w 1280209"/>
                  <a:gd name="connsiteY67" fmla="*/ 1082675 h 1181119"/>
                  <a:gd name="connsiteX68" fmla="*/ 904875 w 1280209"/>
                  <a:gd name="connsiteY68" fmla="*/ 1073150 h 1181119"/>
                  <a:gd name="connsiteX69" fmla="*/ 908050 w 1280209"/>
                  <a:gd name="connsiteY69" fmla="*/ 1063625 h 1181119"/>
                  <a:gd name="connsiteX70" fmla="*/ 917575 w 1280209"/>
                  <a:gd name="connsiteY70" fmla="*/ 1057275 h 1181119"/>
                  <a:gd name="connsiteX71" fmla="*/ 933450 w 1280209"/>
                  <a:gd name="connsiteY71" fmla="*/ 1060450 h 1181119"/>
                  <a:gd name="connsiteX72" fmla="*/ 936625 w 1280209"/>
                  <a:gd name="connsiteY72" fmla="*/ 1069975 h 1181119"/>
                  <a:gd name="connsiteX73" fmla="*/ 955675 w 1280209"/>
                  <a:gd name="connsiteY73" fmla="*/ 1082675 h 1181119"/>
                  <a:gd name="connsiteX74" fmla="*/ 962025 w 1280209"/>
                  <a:gd name="connsiteY74" fmla="*/ 1092200 h 1181119"/>
                  <a:gd name="connsiteX75" fmla="*/ 968375 w 1280209"/>
                  <a:gd name="connsiteY75" fmla="*/ 1139825 h 1181119"/>
                  <a:gd name="connsiteX76" fmla="*/ 1022350 w 1280209"/>
                  <a:gd name="connsiteY76" fmla="*/ 1136650 h 1181119"/>
                  <a:gd name="connsiteX77" fmla="*/ 1025525 w 1280209"/>
                  <a:gd name="connsiteY77" fmla="*/ 1063625 h 1181119"/>
                  <a:gd name="connsiteX78" fmla="*/ 1031875 w 1280209"/>
                  <a:gd name="connsiteY78" fmla="*/ 1044575 h 1181119"/>
                  <a:gd name="connsiteX79" fmla="*/ 1035050 w 1280209"/>
                  <a:gd name="connsiteY79" fmla="*/ 1031875 h 1181119"/>
                  <a:gd name="connsiteX80" fmla="*/ 1063625 w 1280209"/>
                  <a:gd name="connsiteY80" fmla="*/ 1028700 h 1181119"/>
                  <a:gd name="connsiteX81" fmla="*/ 1069975 w 1280209"/>
                  <a:gd name="connsiteY81" fmla="*/ 974725 h 1181119"/>
                  <a:gd name="connsiteX82" fmla="*/ 1073150 w 1280209"/>
                  <a:gd name="connsiteY82" fmla="*/ 962025 h 1181119"/>
                  <a:gd name="connsiteX83" fmla="*/ 1079500 w 1280209"/>
                  <a:gd name="connsiteY83" fmla="*/ 917575 h 1181119"/>
                  <a:gd name="connsiteX84" fmla="*/ 1082675 w 1280209"/>
                  <a:gd name="connsiteY84" fmla="*/ 908050 h 1181119"/>
                  <a:gd name="connsiteX85" fmla="*/ 1092200 w 1280209"/>
                  <a:gd name="connsiteY85" fmla="*/ 901700 h 1181119"/>
                  <a:gd name="connsiteX86" fmla="*/ 1101725 w 1280209"/>
                  <a:gd name="connsiteY86" fmla="*/ 892175 h 1181119"/>
                  <a:gd name="connsiteX87" fmla="*/ 1120775 w 1280209"/>
                  <a:gd name="connsiteY87" fmla="*/ 879475 h 1181119"/>
                  <a:gd name="connsiteX88" fmla="*/ 1117600 w 1280209"/>
                  <a:gd name="connsiteY88" fmla="*/ 869950 h 1181119"/>
                  <a:gd name="connsiteX89" fmla="*/ 1095375 w 1280209"/>
                  <a:gd name="connsiteY89" fmla="*/ 857250 h 1181119"/>
                  <a:gd name="connsiteX90" fmla="*/ 1085850 w 1280209"/>
                  <a:gd name="connsiteY90" fmla="*/ 850900 h 1181119"/>
                  <a:gd name="connsiteX91" fmla="*/ 1092200 w 1280209"/>
                  <a:gd name="connsiteY91" fmla="*/ 812800 h 1181119"/>
                  <a:gd name="connsiteX92" fmla="*/ 1095375 w 1280209"/>
                  <a:gd name="connsiteY92" fmla="*/ 730250 h 1181119"/>
                  <a:gd name="connsiteX93" fmla="*/ 1101725 w 1280209"/>
                  <a:gd name="connsiteY93" fmla="*/ 708025 h 1181119"/>
                  <a:gd name="connsiteX94" fmla="*/ 1111250 w 1280209"/>
                  <a:gd name="connsiteY94" fmla="*/ 714375 h 1181119"/>
                  <a:gd name="connsiteX95" fmla="*/ 1114425 w 1280209"/>
                  <a:gd name="connsiteY95" fmla="*/ 723900 h 1181119"/>
                  <a:gd name="connsiteX96" fmla="*/ 1123950 w 1280209"/>
                  <a:gd name="connsiteY96" fmla="*/ 727075 h 1181119"/>
                  <a:gd name="connsiteX97" fmla="*/ 1133475 w 1280209"/>
                  <a:gd name="connsiteY97" fmla="*/ 733425 h 1181119"/>
                  <a:gd name="connsiteX98" fmla="*/ 1168400 w 1280209"/>
                  <a:gd name="connsiteY98" fmla="*/ 727075 h 1181119"/>
                  <a:gd name="connsiteX99" fmla="*/ 1196975 w 1280209"/>
                  <a:gd name="connsiteY99" fmla="*/ 714375 h 1181119"/>
                  <a:gd name="connsiteX100" fmla="*/ 1212850 w 1280209"/>
                  <a:gd name="connsiteY100" fmla="*/ 695325 h 1181119"/>
                  <a:gd name="connsiteX101" fmla="*/ 1209675 w 1280209"/>
                  <a:gd name="connsiteY101" fmla="*/ 679450 h 1181119"/>
                  <a:gd name="connsiteX102" fmla="*/ 1203325 w 1280209"/>
                  <a:gd name="connsiteY102" fmla="*/ 638175 h 1181119"/>
                  <a:gd name="connsiteX103" fmla="*/ 1212850 w 1280209"/>
                  <a:gd name="connsiteY103" fmla="*/ 635000 h 1181119"/>
                  <a:gd name="connsiteX104" fmla="*/ 1235075 w 1280209"/>
                  <a:gd name="connsiteY104" fmla="*/ 631825 h 1181119"/>
                  <a:gd name="connsiteX105" fmla="*/ 1254125 w 1280209"/>
                  <a:gd name="connsiteY105" fmla="*/ 615950 h 1181119"/>
                  <a:gd name="connsiteX106" fmla="*/ 1263650 w 1280209"/>
                  <a:gd name="connsiteY106" fmla="*/ 609600 h 1181119"/>
                  <a:gd name="connsiteX107" fmla="*/ 1270000 w 1280209"/>
                  <a:gd name="connsiteY107" fmla="*/ 600075 h 1181119"/>
                  <a:gd name="connsiteX108" fmla="*/ 1279525 w 1280209"/>
                  <a:gd name="connsiteY108" fmla="*/ 565150 h 1181119"/>
                  <a:gd name="connsiteX109" fmla="*/ 1276350 w 1280209"/>
                  <a:gd name="connsiteY109" fmla="*/ 517525 h 1181119"/>
                  <a:gd name="connsiteX110" fmla="*/ 1266825 w 1280209"/>
                  <a:gd name="connsiteY110" fmla="*/ 514350 h 1181119"/>
                  <a:gd name="connsiteX111" fmla="*/ 1257300 w 1280209"/>
                  <a:gd name="connsiteY111" fmla="*/ 504825 h 1181119"/>
                  <a:gd name="connsiteX112" fmla="*/ 1250950 w 1280209"/>
                  <a:gd name="connsiteY112" fmla="*/ 495300 h 1181119"/>
                  <a:gd name="connsiteX113" fmla="*/ 1241425 w 1280209"/>
                  <a:gd name="connsiteY113" fmla="*/ 473075 h 1181119"/>
                  <a:gd name="connsiteX114" fmla="*/ 1212850 w 1280209"/>
                  <a:gd name="connsiteY114" fmla="*/ 457200 h 1181119"/>
                  <a:gd name="connsiteX115" fmla="*/ 1203325 w 1280209"/>
                  <a:gd name="connsiteY115" fmla="*/ 450850 h 1181119"/>
                  <a:gd name="connsiteX116" fmla="*/ 1200150 w 1280209"/>
                  <a:gd name="connsiteY116" fmla="*/ 441325 h 1181119"/>
                  <a:gd name="connsiteX117" fmla="*/ 1181100 w 1280209"/>
                  <a:gd name="connsiteY117" fmla="*/ 434975 h 1181119"/>
                  <a:gd name="connsiteX118" fmla="*/ 1146175 w 1280209"/>
                  <a:gd name="connsiteY118" fmla="*/ 438150 h 1181119"/>
                  <a:gd name="connsiteX119" fmla="*/ 1136650 w 1280209"/>
                  <a:gd name="connsiteY119" fmla="*/ 444500 h 1181119"/>
                  <a:gd name="connsiteX120" fmla="*/ 1127125 w 1280209"/>
                  <a:gd name="connsiteY120" fmla="*/ 447675 h 1181119"/>
                  <a:gd name="connsiteX121" fmla="*/ 1101725 w 1280209"/>
                  <a:gd name="connsiteY121" fmla="*/ 454025 h 1181119"/>
                  <a:gd name="connsiteX122" fmla="*/ 1073150 w 1280209"/>
                  <a:gd name="connsiteY122" fmla="*/ 447675 h 1181119"/>
                  <a:gd name="connsiteX123" fmla="*/ 1044575 w 1280209"/>
                  <a:gd name="connsiteY123" fmla="*/ 431800 h 1181119"/>
                  <a:gd name="connsiteX124" fmla="*/ 1009650 w 1280209"/>
                  <a:gd name="connsiteY124" fmla="*/ 434975 h 1181119"/>
                  <a:gd name="connsiteX125" fmla="*/ 1006475 w 1280209"/>
                  <a:gd name="connsiteY125" fmla="*/ 444500 h 1181119"/>
                  <a:gd name="connsiteX126" fmla="*/ 990600 w 1280209"/>
                  <a:gd name="connsiteY126" fmla="*/ 466725 h 1181119"/>
                  <a:gd name="connsiteX127" fmla="*/ 958850 w 1280209"/>
                  <a:gd name="connsiteY127" fmla="*/ 479425 h 1181119"/>
                  <a:gd name="connsiteX128" fmla="*/ 936625 w 1280209"/>
                  <a:gd name="connsiteY128" fmla="*/ 485775 h 1181119"/>
                  <a:gd name="connsiteX129" fmla="*/ 927100 w 1280209"/>
                  <a:gd name="connsiteY129" fmla="*/ 495300 h 1181119"/>
                  <a:gd name="connsiteX130" fmla="*/ 904875 w 1280209"/>
                  <a:gd name="connsiteY130" fmla="*/ 501650 h 1181119"/>
                  <a:gd name="connsiteX131" fmla="*/ 885825 w 1280209"/>
                  <a:gd name="connsiteY131" fmla="*/ 508000 h 1181119"/>
                  <a:gd name="connsiteX132" fmla="*/ 873125 w 1280209"/>
                  <a:gd name="connsiteY132" fmla="*/ 511175 h 1181119"/>
                  <a:gd name="connsiteX133" fmla="*/ 854075 w 1280209"/>
                  <a:gd name="connsiteY133" fmla="*/ 514350 h 1181119"/>
                  <a:gd name="connsiteX134" fmla="*/ 844550 w 1280209"/>
                  <a:gd name="connsiteY134" fmla="*/ 517525 h 1181119"/>
                  <a:gd name="connsiteX135" fmla="*/ 825500 w 1280209"/>
                  <a:gd name="connsiteY135" fmla="*/ 520700 h 1181119"/>
                  <a:gd name="connsiteX136" fmla="*/ 803275 w 1280209"/>
                  <a:gd name="connsiteY136" fmla="*/ 517525 h 1181119"/>
                  <a:gd name="connsiteX137" fmla="*/ 800100 w 1280209"/>
                  <a:gd name="connsiteY137" fmla="*/ 501650 h 1181119"/>
                  <a:gd name="connsiteX138" fmla="*/ 793750 w 1280209"/>
                  <a:gd name="connsiteY138" fmla="*/ 492125 h 1181119"/>
                  <a:gd name="connsiteX139" fmla="*/ 790575 w 1280209"/>
                  <a:gd name="connsiteY139" fmla="*/ 501650 h 1181119"/>
                  <a:gd name="connsiteX140" fmla="*/ 781050 w 1280209"/>
                  <a:gd name="connsiteY140" fmla="*/ 523875 h 1181119"/>
                  <a:gd name="connsiteX141" fmla="*/ 771525 w 1280209"/>
                  <a:gd name="connsiteY141" fmla="*/ 527050 h 1181119"/>
                  <a:gd name="connsiteX142" fmla="*/ 758825 w 1280209"/>
                  <a:gd name="connsiteY142" fmla="*/ 533400 h 1181119"/>
                  <a:gd name="connsiteX143" fmla="*/ 746125 w 1280209"/>
                  <a:gd name="connsiteY143" fmla="*/ 530225 h 1181119"/>
                  <a:gd name="connsiteX144" fmla="*/ 742950 w 1280209"/>
                  <a:gd name="connsiteY144" fmla="*/ 520700 h 1181119"/>
                  <a:gd name="connsiteX145" fmla="*/ 739775 w 1280209"/>
                  <a:gd name="connsiteY145" fmla="*/ 473075 h 1181119"/>
                  <a:gd name="connsiteX146" fmla="*/ 733425 w 1280209"/>
                  <a:gd name="connsiteY146" fmla="*/ 482600 h 1181119"/>
                  <a:gd name="connsiteX147" fmla="*/ 730250 w 1280209"/>
                  <a:gd name="connsiteY147" fmla="*/ 495300 h 1181119"/>
                  <a:gd name="connsiteX148" fmla="*/ 717550 w 1280209"/>
                  <a:gd name="connsiteY148" fmla="*/ 501650 h 1181119"/>
                  <a:gd name="connsiteX149" fmla="*/ 660400 w 1280209"/>
                  <a:gd name="connsiteY149" fmla="*/ 498475 h 1181119"/>
                  <a:gd name="connsiteX150" fmla="*/ 644525 w 1280209"/>
                  <a:gd name="connsiteY150" fmla="*/ 473075 h 1181119"/>
                  <a:gd name="connsiteX151" fmla="*/ 635000 w 1280209"/>
                  <a:gd name="connsiteY151" fmla="*/ 463550 h 1181119"/>
                  <a:gd name="connsiteX152" fmla="*/ 609600 w 1280209"/>
                  <a:gd name="connsiteY152" fmla="*/ 450850 h 1181119"/>
                  <a:gd name="connsiteX153" fmla="*/ 600075 w 1280209"/>
                  <a:gd name="connsiteY153" fmla="*/ 447675 h 1181119"/>
                  <a:gd name="connsiteX154" fmla="*/ 581025 w 1280209"/>
                  <a:gd name="connsiteY154" fmla="*/ 438150 h 1181119"/>
                  <a:gd name="connsiteX155" fmla="*/ 571500 w 1280209"/>
                  <a:gd name="connsiteY155" fmla="*/ 428625 h 1181119"/>
                  <a:gd name="connsiteX156" fmla="*/ 552450 w 1280209"/>
                  <a:gd name="connsiteY156" fmla="*/ 396875 h 1181119"/>
                  <a:gd name="connsiteX157" fmla="*/ 549275 w 1280209"/>
                  <a:gd name="connsiteY157" fmla="*/ 387350 h 1181119"/>
                  <a:gd name="connsiteX158" fmla="*/ 558800 w 1280209"/>
                  <a:gd name="connsiteY158" fmla="*/ 384175 h 1181119"/>
                  <a:gd name="connsiteX159" fmla="*/ 552450 w 1280209"/>
                  <a:gd name="connsiteY159" fmla="*/ 374650 h 1181119"/>
                  <a:gd name="connsiteX160" fmla="*/ 542925 w 1280209"/>
                  <a:gd name="connsiteY160" fmla="*/ 346075 h 1181119"/>
                  <a:gd name="connsiteX161" fmla="*/ 539750 w 1280209"/>
                  <a:gd name="connsiteY161" fmla="*/ 336550 h 1181119"/>
                  <a:gd name="connsiteX162" fmla="*/ 533400 w 1280209"/>
                  <a:gd name="connsiteY162" fmla="*/ 327025 h 1181119"/>
                  <a:gd name="connsiteX163" fmla="*/ 530225 w 1280209"/>
                  <a:gd name="connsiteY163" fmla="*/ 288925 h 1181119"/>
                  <a:gd name="connsiteX164" fmla="*/ 520700 w 1280209"/>
                  <a:gd name="connsiteY164" fmla="*/ 279400 h 1181119"/>
                  <a:gd name="connsiteX165" fmla="*/ 498475 w 1280209"/>
                  <a:gd name="connsiteY165" fmla="*/ 273050 h 1181119"/>
                  <a:gd name="connsiteX166" fmla="*/ 488950 w 1280209"/>
                  <a:gd name="connsiteY166" fmla="*/ 266700 h 1181119"/>
                  <a:gd name="connsiteX167" fmla="*/ 457200 w 1280209"/>
                  <a:gd name="connsiteY167" fmla="*/ 257175 h 1181119"/>
                  <a:gd name="connsiteX168" fmla="*/ 438150 w 1280209"/>
                  <a:gd name="connsiteY168" fmla="*/ 247650 h 1181119"/>
                  <a:gd name="connsiteX169" fmla="*/ 419100 w 1280209"/>
                  <a:gd name="connsiteY169" fmla="*/ 238125 h 1181119"/>
                  <a:gd name="connsiteX170" fmla="*/ 422275 w 1280209"/>
                  <a:gd name="connsiteY170" fmla="*/ 228600 h 1181119"/>
                  <a:gd name="connsiteX171" fmla="*/ 476250 w 1280209"/>
                  <a:gd name="connsiteY171" fmla="*/ 225425 h 1181119"/>
                  <a:gd name="connsiteX172" fmla="*/ 485775 w 1280209"/>
                  <a:gd name="connsiteY172" fmla="*/ 222250 h 1181119"/>
                  <a:gd name="connsiteX173" fmla="*/ 533400 w 1280209"/>
                  <a:gd name="connsiteY173" fmla="*/ 228600 h 1181119"/>
                  <a:gd name="connsiteX174" fmla="*/ 552450 w 1280209"/>
                  <a:gd name="connsiteY174" fmla="*/ 241300 h 1181119"/>
                  <a:gd name="connsiteX175" fmla="*/ 561975 w 1280209"/>
                  <a:gd name="connsiteY175" fmla="*/ 244475 h 1181119"/>
                  <a:gd name="connsiteX176" fmla="*/ 549275 w 1280209"/>
                  <a:gd name="connsiteY176" fmla="*/ 215900 h 1181119"/>
                  <a:gd name="connsiteX177" fmla="*/ 539750 w 1280209"/>
                  <a:gd name="connsiteY177" fmla="*/ 212725 h 1181119"/>
                  <a:gd name="connsiteX178" fmla="*/ 530225 w 1280209"/>
                  <a:gd name="connsiteY178" fmla="*/ 206375 h 1181119"/>
                  <a:gd name="connsiteX179" fmla="*/ 542925 w 1280209"/>
                  <a:gd name="connsiteY179" fmla="*/ 193675 h 1181119"/>
                  <a:gd name="connsiteX180" fmla="*/ 565150 w 1280209"/>
                  <a:gd name="connsiteY180" fmla="*/ 187325 h 1181119"/>
                  <a:gd name="connsiteX181" fmla="*/ 574675 w 1280209"/>
                  <a:gd name="connsiteY181" fmla="*/ 180975 h 1181119"/>
                  <a:gd name="connsiteX182" fmla="*/ 571500 w 1280209"/>
                  <a:gd name="connsiteY182" fmla="*/ 171450 h 1181119"/>
                  <a:gd name="connsiteX183" fmla="*/ 552450 w 1280209"/>
                  <a:gd name="connsiteY183" fmla="*/ 161925 h 1181119"/>
                  <a:gd name="connsiteX184" fmla="*/ 542925 w 1280209"/>
                  <a:gd name="connsiteY184" fmla="*/ 152400 h 1181119"/>
                  <a:gd name="connsiteX185" fmla="*/ 552450 w 1280209"/>
                  <a:gd name="connsiteY185" fmla="*/ 146050 h 1181119"/>
                  <a:gd name="connsiteX186" fmla="*/ 571500 w 1280209"/>
                  <a:gd name="connsiteY186" fmla="*/ 139700 h 1181119"/>
                  <a:gd name="connsiteX187" fmla="*/ 574675 w 1280209"/>
                  <a:gd name="connsiteY187" fmla="*/ 130175 h 1181119"/>
                  <a:gd name="connsiteX188" fmla="*/ 568325 w 1280209"/>
                  <a:gd name="connsiteY188" fmla="*/ 104775 h 1181119"/>
                  <a:gd name="connsiteX189" fmla="*/ 603250 w 1280209"/>
                  <a:gd name="connsiteY189" fmla="*/ 76200 h 1181119"/>
                  <a:gd name="connsiteX190" fmla="*/ 606425 w 1280209"/>
                  <a:gd name="connsiteY190" fmla="*/ 95250 h 1181119"/>
                  <a:gd name="connsiteX191" fmla="*/ 622300 w 1280209"/>
                  <a:gd name="connsiteY191" fmla="*/ 120650 h 1181119"/>
                  <a:gd name="connsiteX192" fmla="*/ 647700 w 1280209"/>
                  <a:gd name="connsiteY192" fmla="*/ 117475 h 1181119"/>
                  <a:gd name="connsiteX193" fmla="*/ 650875 w 1280209"/>
                  <a:gd name="connsiteY193" fmla="*/ 107950 h 1181119"/>
                  <a:gd name="connsiteX194" fmla="*/ 647700 w 1280209"/>
                  <a:gd name="connsiteY194" fmla="*/ 76200 h 1181119"/>
                  <a:gd name="connsiteX195" fmla="*/ 644525 w 1280209"/>
                  <a:gd name="connsiteY195" fmla="*/ 66675 h 1181119"/>
                  <a:gd name="connsiteX196" fmla="*/ 635000 w 1280209"/>
                  <a:gd name="connsiteY196" fmla="*/ 63500 h 1181119"/>
                  <a:gd name="connsiteX197" fmla="*/ 606425 w 1280209"/>
                  <a:gd name="connsiteY197" fmla="*/ 53975 h 1181119"/>
                  <a:gd name="connsiteX198" fmla="*/ 593725 w 1280209"/>
                  <a:gd name="connsiteY198" fmla="*/ 41275 h 1181119"/>
                  <a:gd name="connsiteX199" fmla="*/ 590550 w 1280209"/>
                  <a:gd name="connsiteY199" fmla="*/ 31750 h 1181119"/>
                  <a:gd name="connsiteX200" fmla="*/ 571500 w 1280209"/>
                  <a:gd name="connsiteY200" fmla="*/ 25400 h 1181119"/>
                  <a:gd name="connsiteX201" fmla="*/ 552450 w 1280209"/>
                  <a:gd name="connsiteY201" fmla="*/ 19050 h 1181119"/>
                  <a:gd name="connsiteX202" fmla="*/ 530225 w 1280209"/>
                  <a:gd name="connsiteY202" fmla="*/ 12700 h 1181119"/>
                  <a:gd name="connsiteX203" fmla="*/ 479425 w 1280209"/>
                  <a:gd name="connsiteY203" fmla="*/ 9525 h 1181119"/>
                  <a:gd name="connsiteX204" fmla="*/ 460375 w 1280209"/>
                  <a:gd name="connsiteY204" fmla="*/ 6350 h 1181119"/>
                  <a:gd name="connsiteX205" fmla="*/ 317500 w 1280209"/>
                  <a:gd name="connsiteY205" fmla="*/ 0 h 1181119"/>
                  <a:gd name="connsiteX206" fmla="*/ 307975 w 1280209"/>
                  <a:gd name="connsiteY206" fmla="*/ 3175 h 1181119"/>
                  <a:gd name="connsiteX207" fmla="*/ 288925 w 1280209"/>
                  <a:gd name="connsiteY207" fmla="*/ 19050 h 1181119"/>
                  <a:gd name="connsiteX208" fmla="*/ 222250 w 1280209"/>
                  <a:gd name="connsiteY208" fmla="*/ 22225 h 1181119"/>
                  <a:gd name="connsiteX209" fmla="*/ 219075 w 1280209"/>
                  <a:gd name="connsiteY209" fmla="*/ 34925 h 1181119"/>
                  <a:gd name="connsiteX210" fmla="*/ 215900 w 1280209"/>
                  <a:gd name="connsiteY210" fmla="*/ 50800 h 1181119"/>
                  <a:gd name="connsiteX211" fmla="*/ 152400 w 1280209"/>
                  <a:gd name="connsiteY211" fmla="*/ 63500 h 1181119"/>
                  <a:gd name="connsiteX212" fmla="*/ 117475 w 1280209"/>
                  <a:gd name="connsiteY212" fmla="*/ 73025 h 1181119"/>
                  <a:gd name="connsiteX213" fmla="*/ 107950 w 1280209"/>
                  <a:gd name="connsiteY213" fmla="*/ 85725 h 1181119"/>
                  <a:gd name="connsiteX214" fmla="*/ 120650 w 1280209"/>
                  <a:gd name="connsiteY214" fmla="*/ 101600 h 1181119"/>
                  <a:gd name="connsiteX215" fmla="*/ 123825 w 1280209"/>
                  <a:gd name="connsiteY215" fmla="*/ 136525 h 1181119"/>
                  <a:gd name="connsiteX216" fmla="*/ 114300 w 1280209"/>
                  <a:gd name="connsiteY216" fmla="*/ 269875 h 1181119"/>
                  <a:gd name="connsiteX217" fmla="*/ 111125 w 1280209"/>
                  <a:gd name="connsiteY217" fmla="*/ 323850 h 1181119"/>
                  <a:gd name="connsiteX218" fmla="*/ 101600 w 1280209"/>
                  <a:gd name="connsiteY218" fmla="*/ 355600 h 1181119"/>
                  <a:gd name="connsiteX219" fmla="*/ 98425 w 1280209"/>
                  <a:gd name="connsiteY219" fmla="*/ 365125 h 1181119"/>
                  <a:gd name="connsiteX220" fmla="*/ 73025 w 1280209"/>
                  <a:gd name="connsiteY220" fmla="*/ 396875 h 1181119"/>
                  <a:gd name="connsiteX221" fmla="*/ 53975 w 1280209"/>
                  <a:gd name="connsiteY221" fmla="*/ 403225 h 1181119"/>
                  <a:gd name="connsiteX222" fmla="*/ 44450 w 1280209"/>
                  <a:gd name="connsiteY222" fmla="*/ 406400 h 1181119"/>
                  <a:gd name="connsiteX223" fmla="*/ 38100 w 1280209"/>
                  <a:gd name="connsiteY223" fmla="*/ 415925 h 1181119"/>
                  <a:gd name="connsiteX224" fmla="*/ 34925 w 1280209"/>
                  <a:gd name="connsiteY224" fmla="*/ 425450 h 1181119"/>
                  <a:gd name="connsiteX225" fmla="*/ 22225 w 1280209"/>
                  <a:gd name="connsiteY225" fmla="*/ 444500 h 1181119"/>
                  <a:gd name="connsiteX226" fmla="*/ 19050 w 1280209"/>
                  <a:gd name="connsiteY226" fmla="*/ 457200 h 1181119"/>
                  <a:gd name="connsiteX227" fmla="*/ 6350 w 1280209"/>
                  <a:gd name="connsiteY227" fmla="*/ 476250 h 1181119"/>
                  <a:gd name="connsiteX228" fmla="*/ 0 w 1280209"/>
                  <a:gd name="connsiteY228" fmla="*/ 488950 h 1181119"/>
                  <a:gd name="connsiteX229" fmla="*/ 9525 w 1280209"/>
                  <a:gd name="connsiteY229" fmla="*/ 495300 h 1181119"/>
                  <a:gd name="connsiteX230" fmla="*/ 31750 w 1280209"/>
                  <a:gd name="connsiteY230" fmla="*/ 504825 h 1181119"/>
                  <a:gd name="connsiteX231" fmla="*/ 38100 w 1280209"/>
                  <a:gd name="connsiteY231" fmla="*/ 514350 h 1181119"/>
                  <a:gd name="connsiteX232" fmla="*/ 44450 w 1280209"/>
                  <a:gd name="connsiteY232" fmla="*/ 555625 h 1181119"/>
                  <a:gd name="connsiteX233" fmla="*/ 53975 w 1280209"/>
                  <a:gd name="connsiteY233" fmla="*/ 574675 h 1181119"/>
                  <a:gd name="connsiteX234" fmla="*/ 69850 w 1280209"/>
                  <a:gd name="connsiteY234" fmla="*/ 596900 h 1181119"/>
                  <a:gd name="connsiteX235" fmla="*/ 76200 w 1280209"/>
                  <a:gd name="connsiteY235" fmla="*/ 631825 h 1181119"/>
                  <a:gd name="connsiteX236" fmla="*/ 79375 w 1280209"/>
                  <a:gd name="connsiteY236" fmla="*/ 682625 h 1181119"/>
                  <a:gd name="connsiteX237" fmla="*/ 82550 w 1280209"/>
                  <a:gd name="connsiteY237" fmla="*/ 711200 h 1181119"/>
                  <a:gd name="connsiteX238" fmla="*/ 85725 w 1280209"/>
                  <a:gd name="connsiteY238" fmla="*/ 720725 h 1181119"/>
                  <a:gd name="connsiteX239" fmla="*/ 79375 w 1280209"/>
                  <a:gd name="connsiteY239" fmla="*/ 838200 h 1181119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  <a:cxn ang="0">
                    <a:pos x="connsiteX232" y="connsiteY232"/>
                  </a:cxn>
                  <a:cxn ang="0">
                    <a:pos x="connsiteX233" y="connsiteY233"/>
                  </a:cxn>
                  <a:cxn ang="0">
                    <a:pos x="connsiteX234" y="connsiteY234"/>
                  </a:cxn>
                  <a:cxn ang="0">
                    <a:pos x="connsiteX235" y="connsiteY235"/>
                  </a:cxn>
                  <a:cxn ang="0">
                    <a:pos x="connsiteX236" y="connsiteY236"/>
                  </a:cxn>
                  <a:cxn ang="0">
                    <a:pos x="connsiteX237" y="connsiteY237"/>
                  </a:cxn>
                  <a:cxn ang="0">
                    <a:pos x="connsiteX238" y="connsiteY238"/>
                  </a:cxn>
                  <a:cxn ang="0">
                    <a:pos x="connsiteX239" y="connsiteY239"/>
                  </a:cxn>
                </a:cxnLst>
                <a:rect l="l" t="t" r="r" b="b"/>
                <a:pathLst>
                  <a:path w="1280209" h="1181119">
                    <a:moveTo>
                      <a:pt x="79375" y="838200"/>
                    </a:moveTo>
                    <a:cubicBezTo>
                      <a:pt x="77788" y="859896"/>
                      <a:pt x="75766" y="846558"/>
                      <a:pt x="76200" y="850900"/>
                    </a:cubicBezTo>
                    <a:cubicBezTo>
                      <a:pt x="76866" y="857560"/>
                      <a:pt x="80433" y="863600"/>
                      <a:pt x="82550" y="869950"/>
                    </a:cubicBezTo>
                    <a:cubicBezTo>
                      <a:pt x="86932" y="883095"/>
                      <a:pt x="83869" y="876690"/>
                      <a:pt x="92075" y="889000"/>
                    </a:cubicBezTo>
                    <a:cubicBezTo>
                      <a:pt x="93133" y="893233"/>
                      <a:pt x="93299" y="897797"/>
                      <a:pt x="95250" y="901700"/>
                    </a:cubicBezTo>
                    <a:cubicBezTo>
                      <a:pt x="104631" y="920462"/>
                      <a:pt x="106181" y="919423"/>
                      <a:pt x="120650" y="930275"/>
                    </a:cubicBezTo>
                    <a:cubicBezTo>
                      <a:pt x="143933" y="929217"/>
                      <a:pt x="168089" y="933503"/>
                      <a:pt x="190500" y="927100"/>
                    </a:cubicBezTo>
                    <a:cubicBezTo>
                      <a:pt x="195689" y="925617"/>
                      <a:pt x="186656" y="916580"/>
                      <a:pt x="187325" y="911225"/>
                    </a:cubicBezTo>
                    <a:cubicBezTo>
                      <a:pt x="187798" y="907439"/>
                      <a:pt x="190089" y="903004"/>
                      <a:pt x="193675" y="901700"/>
                    </a:cubicBezTo>
                    <a:cubicBezTo>
                      <a:pt x="202682" y="898425"/>
                      <a:pt x="212725" y="899583"/>
                      <a:pt x="222250" y="898525"/>
                    </a:cubicBezTo>
                    <a:cubicBezTo>
                      <a:pt x="226483" y="897467"/>
                      <a:pt x="233969" y="899602"/>
                      <a:pt x="234950" y="895350"/>
                    </a:cubicBezTo>
                    <a:cubicBezTo>
                      <a:pt x="241235" y="868113"/>
                      <a:pt x="235917" y="863462"/>
                      <a:pt x="225425" y="847725"/>
                    </a:cubicBezTo>
                    <a:lnTo>
                      <a:pt x="254000" y="838200"/>
                    </a:lnTo>
                    <a:lnTo>
                      <a:pt x="263525" y="835025"/>
                    </a:lnTo>
                    <a:lnTo>
                      <a:pt x="273050" y="831850"/>
                    </a:lnTo>
                    <a:cubicBezTo>
                      <a:pt x="278342" y="832908"/>
                      <a:pt x="285413" y="830928"/>
                      <a:pt x="288925" y="835025"/>
                    </a:cubicBezTo>
                    <a:cubicBezTo>
                      <a:pt x="293115" y="839913"/>
                      <a:pt x="289709" y="848098"/>
                      <a:pt x="292100" y="854075"/>
                    </a:cubicBezTo>
                    <a:cubicBezTo>
                      <a:pt x="294065" y="858988"/>
                      <a:pt x="298450" y="862542"/>
                      <a:pt x="301625" y="866775"/>
                    </a:cubicBezTo>
                    <a:cubicBezTo>
                      <a:pt x="302683" y="872067"/>
                      <a:pt x="302905" y="877597"/>
                      <a:pt x="304800" y="882650"/>
                    </a:cubicBezTo>
                    <a:cubicBezTo>
                      <a:pt x="306140" y="886223"/>
                      <a:pt x="310028" y="888528"/>
                      <a:pt x="311150" y="892175"/>
                    </a:cubicBezTo>
                    <a:cubicBezTo>
                      <a:pt x="314324" y="902491"/>
                      <a:pt x="314882" y="913454"/>
                      <a:pt x="317500" y="923925"/>
                    </a:cubicBezTo>
                    <a:cubicBezTo>
                      <a:pt x="318558" y="928158"/>
                      <a:pt x="318724" y="932722"/>
                      <a:pt x="320675" y="936625"/>
                    </a:cubicBezTo>
                    <a:cubicBezTo>
                      <a:pt x="324088" y="943451"/>
                      <a:pt x="327025" y="951442"/>
                      <a:pt x="333375" y="955675"/>
                    </a:cubicBezTo>
                    <a:lnTo>
                      <a:pt x="352425" y="968375"/>
                    </a:lnTo>
                    <a:cubicBezTo>
                      <a:pt x="363008" y="967317"/>
                      <a:pt x="373539" y="965200"/>
                      <a:pt x="384175" y="965200"/>
                    </a:cubicBezTo>
                    <a:cubicBezTo>
                      <a:pt x="388539" y="965200"/>
                      <a:pt x="395407" y="964266"/>
                      <a:pt x="396875" y="968375"/>
                    </a:cubicBezTo>
                    <a:cubicBezTo>
                      <a:pt x="401516" y="981370"/>
                      <a:pt x="398438" y="995946"/>
                      <a:pt x="400050" y="1009650"/>
                    </a:cubicBezTo>
                    <a:cubicBezTo>
                      <a:pt x="400560" y="1013984"/>
                      <a:pt x="402278" y="1018090"/>
                      <a:pt x="403225" y="1022350"/>
                    </a:cubicBezTo>
                    <a:cubicBezTo>
                      <a:pt x="404396" y="1027618"/>
                      <a:pt x="403723" y="1033540"/>
                      <a:pt x="406400" y="1038225"/>
                    </a:cubicBezTo>
                    <a:cubicBezTo>
                      <a:pt x="408293" y="1041538"/>
                      <a:pt x="412750" y="1042458"/>
                      <a:pt x="415925" y="1044575"/>
                    </a:cubicBezTo>
                    <a:lnTo>
                      <a:pt x="425450" y="1073150"/>
                    </a:lnTo>
                    <a:cubicBezTo>
                      <a:pt x="426508" y="1076325"/>
                      <a:pt x="427969" y="1079393"/>
                      <a:pt x="428625" y="1082675"/>
                    </a:cubicBezTo>
                    <a:cubicBezTo>
                      <a:pt x="432548" y="1102292"/>
                      <a:pt x="428807" y="1094060"/>
                      <a:pt x="438150" y="1108075"/>
                    </a:cubicBezTo>
                    <a:cubicBezTo>
                      <a:pt x="440198" y="1116265"/>
                      <a:pt x="445744" y="1126744"/>
                      <a:pt x="434975" y="1133475"/>
                    </a:cubicBezTo>
                    <a:cubicBezTo>
                      <a:pt x="429516" y="1136887"/>
                      <a:pt x="422275" y="1135592"/>
                      <a:pt x="415925" y="1136650"/>
                    </a:cubicBezTo>
                    <a:cubicBezTo>
                      <a:pt x="413808" y="1140883"/>
                      <a:pt x="410046" y="1144640"/>
                      <a:pt x="409575" y="1149350"/>
                    </a:cubicBezTo>
                    <a:cubicBezTo>
                      <a:pt x="408934" y="1155756"/>
                      <a:pt x="409871" y="1162642"/>
                      <a:pt x="412750" y="1168400"/>
                    </a:cubicBezTo>
                    <a:cubicBezTo>
                      <a:pt x="414457" y="1171813"/>
                      <a:pt x="418702" y="1173410"/>
                      <a:pt x="422275" y="1174750"/>
                    </a:cubicBezTo>
                    <a:cubicBezTo>
                      <a:pt x="427989" y="1176893"/>
                      <a:pt x="457075" y="1180629"/>
                      <a:pt x="460375" y="1181100"/>
                    </a:cubicBezTo>
                    <a:cubicBezTo>
                      <a:pt x="466725" y="1180042"/>
                      <a:pt x="473836" y="1181119"/>
                      <a:pt x="479425" y="1177925"/>
                    </a:cubicBezTo>
                    <a:cubicBezTo>
                      <a:pt x="482331" y="1176265"/>
                      <a:pt x="481103" y="1171393"/>
                      <a:pt x="482600" y="1168400"/>
                    </a:cubicBezTo>
                    <a:cubicBezTo>
                      <a:pt x="487892" y="1157817"/>
                      <a:pt x="488950" y="1158875"/>
                      <a:pt x="498475" y="1152525"/>
                    </a:cubicBezTo>
                    <a:cubicBezTo>
                      <a:pt x="512677" y="1131223"/>
                      <a:pt x="495947" y="1152094"/>
                      <a:pt x="514350" y="1139825"/>
                    </a:cubicBezTo>
                    <a:cubicBezTo>
                      <a:pt x="518086" y="1137334"/>
                      <a:pt x="519706" y="1131968"/>
                      <a:pt x="523875" y="1130300"/>
                    </a:cubicBezTo>
                    <a:cubicBezTo>
                      <a:pt x="530823" y="1127521"/>
                      <a:pt x="538737" y="1128464"/>
                      <a:pt x="546100" y="1127125"/>
                    </a:cubicBezTo>
                    <a:cubicBezTo>
                      <a:pt x="549297" y="1126544"/>
                      <a:pt x="564439" y="1122718"/>
                      <a:pt x="568325" y="1120775"/>
                    </a:cubicBezTo>
                    <a:cubicBezTo>
                      <a:pt x="571738" y="1119068"/>
                      <a:pt x="574675" y="1116542"/>
                      <a:pt x="577850" y="1114425"/>
                    </a:cubicBezTo>
                    <a:cubicBezTo>
                      <a:pt x="578908" y="1110192"/>
                      <a:pt x="579306" y="1105736"/>
                      <a:pt x="581025" y="1101725"/>
                    </a:cubicBezTo>
                    <a:cubicBezTo>
                      <a:pt x="582528" y="1098218"/>
                      <a:pt x="585668" y="1095613"/>
                      <a:pt x="587375" y="1092200"/>
                    </a:cubicBezTo>
                    <a:cubicBezTo>
                      <a:pt x="588872" y="1089207"/>
                      <a:pt x="589492" y="1085850"/>
                      <a:pt x="590550" y="1082675"/>
                    </a:cubicBezTo>
                    <a:cubicBezTo>
                      <a:pt x="601180" y="1084004"/>
                      <a:pt x="623497" y="1089248"/>
                      <a:pt x="635000" y="1082675"/>
                    </a:cubicBezTo>
                    <a:cubicBezTo>
                      <a:pt x="637906" y="1081015"/>
                      <a:pt x="636678" y="1076143"/>
                      <a:pt x="638175" y="1073150"/>
                    </a:cubicBezTo>
                    <a:cubicBezTo>
                      <a:pt x="639882" y="1069737"/>
                      <a:pt x="641545" y="1066009"/>
                      <a:pt x="644525" y="1063625"/>
                    </a:cubicBezTo>
                    <a:cubicBezTo>
                      <a:pt x="647138" y="1061534"/>
                      <a:pt x="651057" y="1061947"/>
                      <a:pt x="654050" y="1060450"/>
                    </a:cubicBezTo>
                    <a:cubicBezTo>
                      <a:pt x="657463" y="1058743"/>
                      <a:pt x="660400" y="1056217"/>
                      <a:pt x="663575" y="1054100"/>
                    </a:cubicBezTo>
                    <a:cubicBezTo>
                      <a:pt x="676801" y="1034260"/>
                      <a:pt x="670751" y="1036510"/>
                      <a:pt x="688975" y="1028700"/>
                    </a:cubicBezTo>
                    <a:cubicBezTo>
                      <a:pt x="692051" y="1027382"/>
                      <a:pt x="695325" y="1026583"/>
                      <a:pt x="698500" y="1025525"/>
                    </a:cubicBezTo>
                    <a:cubicBezTo>
                      <a:pt x="712258" y="1026583"/>
                      <a:pt x="726507" y="1024909"/>
                      <a:pt x="739775" y="1028700"/>
                    </a:cubicBezTo>
                    <a:cubicBezTo>
                      <a:pt x="742993" y="1029619"/>
                      <a:pt x="742224" y="1034958"/>
                      <a:pt x="742950" y="1038225"/>
                    </a:cubicBezTo>
                    <a:cubicBezTo>
                      <a:pt x="743994" y="1042923"/>
                      <a:pt x="744189" y="1062657"/>
                      <a:pt x="752475" y="1066800"/>
                    </a:cubicBezTo>
                    <a:cubicBezTo>
                      <a:pt x="758233" y="1069679"/>
                      <a:pt x="765241" y="1068578"/>
                      <a:pt x="771525" y="1069975"/>
                    </a:cubicBezTo>
                    <a:cubicBezTo>
                      <a:pt x="774792" y="1070701"/>
                      <a:pt x="777724" y="1072780"/>
                      <a:pt x="781050" y="1073150"/>
                    </a:cubicBezTo>
                    <a:cubicBezTo>
                      <a:pt x="796863" y="1074907"/>
                      <a:pt x="812800" y="1075267"/>
                      <a:pt x="828675" y="1076325"/>
                    </a:cubicBezTo>
                    <a:cubicBezTo>
                      <a:pt x="831850" y="1077383"/>
                      <a:pt x="835587" y="1077409"/>
                      <a:pt x="838200" y="1079500"/>
                    </a:cubicBezTo>
                    <a:cubicBezTo>
                      <a:pt x="841180" y="1081884"/>
                      <a:pt x="841852" y="1086327"/>
                      <a:pt x="844550" y="1089025"/>
                    </a:cubicBezTo>
                    <a:cubicBezTo>
                      <a:pt x="847248" y="1091723"/>
                      <a:pt x="850900" y="1093258"/>
                      <a:pt x="854075" y="1095375"/>
                    </a:cubicBezTo>
                    <a:cubicBezTo>
                      <a:pt x="859225" y="1094639"/>
                      <a:pt x="881515" y="1092233"/>
                      <a:pt x="889000" y="1089025"/>
                    </a:cubicBezTo>
                    <a:cubicBezTo>
                      <a:pt x="892507" y="1087522"/>
                      <a:pt x="895350" y="1084792"/>
                      <a:pt x="898525" y="1082675"/>
                    </a:cubicBezTo>
                    <a:cubicBezTo>
                      <a:pt x="900642" y="1079500"/>
                      <a:pt x="903168" y="1076563"/>
                      <a:pt x="904875" y="1073150"/>
                    </a:cubicBezTo>
                    <a:cubicBezTo>
                      <a:pt x="906372" y="1070157"/>
                      <a:pt x="905959" y="1066238"/>
                      <a:pt x="908050" y="1063625"/>
                    </a:cubicBezTo>
                    <a:cubicBezTo>
                      <a:pt x="910434" y="1060645"/>
                      <a:pt x="914400" y="1059392"/>
                      <a:pt x="917575" y="1057275"/>
                    </a:cubicBezTo>
                    <a:cubicBezTo>
                      <a:pt x="922867" y="1058333"/>
                      <a:pt x="928960" y="1057457"/>
                      <a:pt x="933450" y="1060450"/>
                    </a:cubicBezTo>
                    <a:cubicBezTo>
                      <a:pt x="936235" y="1062306"/>
                      <a:pt x="934258" y="1067608"/>
                      <a:pt x="936625" y="1069975"/>
                    </a:cubicBezTo>
                    <a:cubicBezTo>
                      <a:pt x="942021" y="1075371"/>
                      <a:pt x="955675" y="1082675"/>
                      <a:pt x="955675" y="1082675"/>
                    </a:cubicBezTo>
                    <a:cubicBezTo>
                      <a:pt x="957792" y="1085850"/>
                      <a:pt x="961801" y="1088391"/>
                      <a:pt x="962025" y="1092200"/>
                    </a:cubicBezTo>
                    <a:cubicBezTo>
                      <a:pt x="964961" y="1142105"/>
                      <a:pt x="943327" y="1131476"/>
                      <a:pt x="968375" y="1139825"/>
                    </a:cubicBezTo>
                    <a:cubicBezTo>
                      <a:pt x="986367" y="1138767"/>
                      <a:pt x="1011536" y="1151068"/>
                      <a:pt x="1022350" y="1136650"/>
                    </a:cubicBezTo>
                    <a:cubicBezTo>
                      <a:pt x="1036969" y="1117158"/>
                      <a:pt x="1023018" y="1087860"/>
                      <a:pt x="1025525" y="1063625"/>
                    </a:cubicBezTo>
                    <a:cubicBezTo>
                      <a:pt x="1026214" y="1056967"/>
                      <a:pt x="1030252" y="1051069"/>
                      <a:pt x="1031875" y="1044575"/>
                    </a:cubicBezTo>
                    <a:cubicBezTo>
                      <a:pt x="1032933" y="1040342"/>
                      <a:pt x="1031147" y="1033826"/>
                      <a:pt x="1035050" y="1031875"/>
                    </a:cubicBezTo>
                    <a:cubicBezTo>
                      <a:pt x="1043622" y="1027589"/>
                      <a:pt x="1054100" y="1029758"/>
                      <a:pt x="1063625" y="1028700"/>
                    </a:cubicBezTo>
                    <a:cubicBezTo>
                      <a:pt x="1065328" y="1011671"/>
                      <a:pt x="1066856" y="991882"/>
                      <a:pt x="1069975" y="974725"/>
                    </a:cubicBezTo>
                    <a:cubicBezTo>
                      <a:pt x="1070756" y="970432"/>
                      <a:pt x="1072092" y="966258"/>
                      <a:pt x="1073150" y="962025"/>
                    </a:cubicBezTo>
                    <a:cubicBezTo>
                      <a:pt x="1075680" y="936723"/>
                      <a:pt x="1074188" y="936167"/>
                      <a:pt x="1079500" y="917575"/>
                    </a:cubicBezTo>
                    <a:cubicBezTo>
                      <a:pt x="1080419" y="914357"/>
                      <a:pt x="1080584" y="910663"/>
                      <a:pt x="1082675" y="908050"/>
                    </a:cubicBezTo>
                    <a:cubicBezTo>
                      <a:pt x="1085059" y="905070"/>
                      <a:pt x="1089269" y="904143"/>
                      <a:pt x="1092200" y="901700"/>
                    </a:cubicBezTo>
                    <a:cubicBezTo>
                      <a:pt x="1095649" y="898825"/>
                      <a:pt x="1098181" y="894932"/>
                      <a:pt x="1101725" y="892175"/>
                    </a:cubicBezTo>
                    <a:cubicBezTo>
                      <a:pt x="1107749" y="887490"/>
                      <a:pt x="1120775" y="879475"/>
                      <a:pt x="1120775" y="879475"/>
                    </a:cubicBezTo>
                    <a:cubicBezTo>
                      <a:pt x="1119717" y="876300"/>
                      <a:pt x="1119743" y="872521"/>
                      <a:pt x="1117600" y="869950"/>
                    </a:cubicBezTo>
                    <a:cubicBezTo>
                      <a:pt x="1106632" y="856789"/>
                      <a:pt x="1107131" y="863128"/>
                      <a:pt x="1095375" y="857250"/>
                    </a:cubicBezTo>
                    <a:cubicBezTo>
                      <a:pt x="1091962" y="855543"/>
                      <a:pt x="1089025" y="853017"/>
                      <a:pt x="1085850" y="850900"/>
                    </a:cubicBezTo>
                    <a:cubicBezTo>
                      <a:pt x="1087967" y="838200"/>
                      <a:pt x="1091705" y="825666"/>
                      <a:pt x="1092200" y="812800"/>
                    </a:cubicBezTo>
                    <a:cubicBezTo>
                      <a:pt x="1093258" y="785283"/>
                      <a:pt x="1093543" y="757726"/>
                      <a:pt x="1095375" y="730250"/>
                    </a:cubicBezTo>
                    <a:cubicBezTo>
                      <a:pt x="1095707" y="725267"/>
                      <a:pt x="1099973" y="713281"/>
                      <a:pt x="1101725" y="708025"/>
                    </a:cubicBezTo>
                    <a:cubicBezTo>
                      <a:pt x="1104900" y="710142"/>
                      <a:pt x="1108866" y="711395"/>
                      <a:pt x="1111250" y="714375"/>
                    </a:cubicBezTo>
                    <a:cubicBezTo>
                      <a:pt x="1113341" y="716988"/>
                      <a:pt x="1112058" y="721533"/>
                      <a:pt x="1114425" y="723900"/>
                    </a:cubicBezTo>
                    <a:cubicBezTo>
                      <a:pt x="1116792" y="726267"/>
                      <a:pt x="1120957" y="725578"/>
                      <a:pt x="1123950" y="727075"/>
                    </a:cubicBezTo>
                    <a:cubicBezTo>
                      <a:pt x="1127363" y="728782"/>
                      <a:pt x="1130300" y="731308"/>
                      <a:pt x="1133475" y="733425"/>
                    </a:cubicBezTo>
                    <a:cubicBezTo>
                      <a:pt x="1149128" y="731189"/>
                      <a:pt x="1154791" y="731158"/>
                      <a:pt x="1168400" y="727075"/>
                    </a:cubicBezTo>
                    <a:cubicBezTo>
                      <a:pt x="1181379" y="723181"/>
                      <a:pt x="1187405" y="722350"/>
                      <a:pt x="1196975" y="714375"/>
                    </a:cubicBezTo>
                    <a:cubicBezTo>
                      <a:pt x="1206142" y="706735"/>
                      <a:pt x="1206606" y="704691"/>
                      <a:pt x="1212850" y="695325"/>
                    </a:cubicBezTo>
                    <a:cubicBezTo>
                      <a:pt x="1211792" y="690033"/>
                      <a:pt x="1212088" y="684277"/>
                      <a:pt x="1209675" y="679450"/>
                    </a:cubicBezTo>
                    <a:cubicBezTo>
                      <a:pt x="1198551" y="657203"/>
                      <a:pt x="1185675" y="686714"/>
                      <a:pt x="1203325" y="638175"/>
                    </a:cubicBezTo>
                    <a:cubicBezTo>
                      <a:pt x="1204469" y="635030"/>
                      <a:pt x="1209568" y="635656"/>
                      <a:pt x="1212850" y="635000"/>
                    </a:cubicBezTo>
                    <a:cubicBezTo>
                      <a:pt x="1220188" y="633532"/>
                      <a:pt x="1227667" y="632883"/>
                      <a:pt x="1235075" y="631825"/>
                    </a:cubicBezTo>
                    <a:cubicBezTo>
                      <a:pt x="1258724" y="616059"/>
                      <a:pt x="1229679" y="636322"/>
                      <a:pt x="1254125" y="615950"/>
                    </a:cubicBezTo>
                    <a:cubicBezTo>
                      <a:pt x="1257056" y="613507"/>
                      <a:pt x="1260475" y="611717"/>
                      <a:pt x="1263650" y="609600"/>
                    </a:cubicBezTo>
                    <a:cubicBezTo>
                      <a:pt x="1265767" y="606425"/>
                      <a:pt x="1268450" y="603562"/>
                      <a:pt x="1270000" y="600075"/>
                    </a:cubicBezTo>
                    <a:cubicBezTo>
                      <a:pt x="1275859" y="586892"/>
                      <a:pt x="1276809" y="578731"/>
                      <a:pt x="1279525" y="565150"/>
                    </a:cubicBezTo>
                    <a:cubicBezTo>
                      <a:pt x="1278467" y="549275"/>
                      <a:pt x="1280209" y="532960"/>
                      <a:pt x="1276350" y="517525"/>
                    </a:cubicBezTo>
                    <a:cubicBezTo>
                      <a:pt x="1275538" y="514278"/>
                      <a:pt x="1269610" y="516206"/>
                      <a:pt x="1266825" y="514350"/>
                    </a:cubicBezTo>
                    <a:cubicBezTo>
                      <a:pt x="1263089" y="511859"/>
                      <a:pt x="1260175" y="508274"/>
                      <a:pt x="1257300" y="504825"/>
                    </a:cubicBezTo>
                    <a:cubicBezTo>
                      <a:pt x="1254857" y="501894"/>
                      <a:pt x="1252657" y="498713"/>
                      <a:pt x="1250950" y="495300"/>
                    </a:cubicBezTo>
                    <a:cubicBezTo>
                      <a:pt x="1247155" y="487710"/>
                      <a:pt x="1248032" y="479682"/>
                      <a:pt x="1241425" y="473075"/>
                    </a:cubicBezTo>
                    <a:cubicBezTo>
                      <a:pt x="1221403" y="453053"/>
                      <a:pt x="1228820" y="465185"/>
                      <a:pt x="1212850" y="457200"/>
                    </a:cubicBezTo>
                    <a:cubicBezTo>
                      <a:pt x="1209437" y="455493"/>
                      <a:pt x="1206500" y="452967"/>
                      <a:pt x="1203325" y="450850"/>
                    </a:cubicBezTo>
                    <a:cubicBezTo>
                      <a:pt x="1202267" y="447675"/>
                      <a:pt x="1202873" y="443270"/>
                      <a:pt x="1200150" y="441325"/>
                    </a:cubicBezTo>
                    <a:cubicBezTo>
                      <a:pt x="1194703" y="437434"/>
                      <a:pt x="1181100" y="434975"/>
                      <a:pt x="1181100" y="434975"/>
                    </a:cubicBezTo>
                    <a:cubicBezTo>
                      <a:pt x="1169458" y="436033"/>
                      <a:pt x="1157605" y="435701"/>
                      <a:pt x="1146175" y="438150"/>
                    </a:cubicBezTo>
                    <a:cubicBezTo>
                      <a:pt x="1142444" y="438950"/>
                      <a:pt x="1140063" y="442793"/>
                      <a:pt x="1136650" y="444500"/>
                    </a:cubicBezTo>
                    <a:cubicBezTo>
                      <a:pt x="1133657" y="445997"/>
                      <a:pt x="1130354" y="446794"/>
                      <a:pt x="1127125" y="447675"/>
                    </a:cubicBezTo>
                    <a:cubicBezTo>
                      <a:pt x="1118705" y="449971"/>
                      <a:pt x="1110192" y="451908"/>
                      <a:pt x="1101725" y="454025"/>
                    </a:cubicBezTo>
                    <a:cubicBezTo>
                      <a:pt x="1096556" y="453164"/>
                      <a:pt x="1079850" y="451397"/>
                      <a:pt x="1073150" y="447675"/>
                    </a:cubicBezTo>
                    <a:cubicBezTo>
                      <a:pt x="1040398" y="429479"/>
                      <a:pt x="1066128" y="438984"/>
                      <a:pt x="1044575" y="431800"/>
                    </a:cubicBezTo>
                    <a:cubicBezTo>
                      <a:pt x="1032933" y="432858"/>
                      <a:pt x="1020740" y="431278"/>
                      <a:pt x="1009650" y="434975"/>
                    </a:cubicBezTo>
                    <a:cubicBezTo>
                      <a:pt x="1006475" y="436033"/>
                      <a:pt x="1007972" y="441507"/>
                      <a:pt x="1006475" y="444500"/>
                    </a:cubicBezTo>
                    <a:cubicBezTo>
                      <a:pt x="1004672" y="448106"/>
                      <a:pt x="992038" y="465287"/>
                      <a:pt x="990600" y="466725"/>
                    </a:cubicBezTo>
                    <a:cubicBezTo>
                      <a:pt x="982098" y="475227"/>
                      <a:pt x="969716" y="476320"/>
                      <a:pt x="958850" y="479425"/>
                    </a:cubicBezTo>
                    <a:cubicBezTo>
                      <a:pt x="926966" y="488535"/>
                      <a:pt x="976327" y="475849"/>
                      <a:pt x="936625" y="485775"/>
                    </a:cubicBezTo>
                    <a:cubicBezTo>
                      <a:pt x="933450" y="488950"/>
                      <a:pt x="930836" y="492809"/>
                      <a:pt x="927100" y="495300"/>
                    </a:cubicBezTo>
                    <a:cubicBezTo>
                      <a:pt x="924190" y="497240"/>
                      <a:pt x="906799" y="501073"/>
                      <a:pt x="904875" y="501650"/>
                    </a:cubicBezTo>
                    <a:cubicBezTo>
                      <a:pt x="898464" y="503573"/>
                      <a:pt x="892319" y="506377"/>
                      <a:pt x="885825" y="508000"/>
                    </a:cubicBezTo>
                    <a:cubicBezTo>
                      <a:pt x="881592" y="509058"/>
                      <a:pt x="877404" y="510319"/>
                      <a:pt x="873125" y="511175"/>
                    </a:cubicBezTo>
                    <a:cubicBezTo>
                      <a:pt x="866812" y="512438"/>
                      <a:pt x="860359" y="512953"/>
                      <a:pt x="854075" y="514350"/>
                    </a:cubicBezTo>
                    <a:cubicBezTo>
                      <a:pt x="850808" y="515076"/>
                      <a:pt x="847817" y="516799"/>
                      <a:pt x="844550" y="517525"/>
                    </a:cubicBezTo>
                    <a:cubicBezTo>
                      <a:pt x="838266" y="518922"/>
                      <a:pt x="831850" y="519642"/>
                      <a:pt x="825500" y="520700"/>
                    </a:cubicBezTo>
                    <a:cubicBezTo>
                      <a:pt x="818092" y="519642"/>
                      <a:pt x="809262" y="522015"/>
                      <a:pt x="803275" y="517525"/>
                    </a:cubicBezTo>
                    <a:cubicBezTo>
                      <a:pt x="798958" y="514287"/>
                      <a:pt x="801995" y="506703"/>
                      <a:pt x="800100" y="501650"/>
                    </a:cubicBezTo>
                    <a:cubicBezTo>
                      <a:pt x="798760" y="498077"/>
                      <a:pt x="795867" y="495300"/>
                      <a:pt x="793750" y="492125"/>
                    </a:cubicBezTo>
                    <a:cubicBezTo>
                      <a:pt x="792692" y="495300"/>
                      <a:pt x="791494" y="498432"/>
                      <a:pt x="790575" y="501650"/>
                    </a:cubicBezTo>
                    <a:cubicBezTo>
                      <a:pt x="788315" y="509559"/>
                      <a:pt x="788211" y="518146"/>
                      <a:pt x="781050" y="523875"/>
                    </a:cubicBezTo>
                    <a:cubicBezTo>
                      <a:pt x="778437" y="525966"/>
                      <a:pt x="774601" y="525732"/>
                      <a:pt x="771525" y="527050"/>
                    </a:cubicBezTo>
                    <a:cubicBezTo>
                      <a:pt x="767175" y="528914"/>
                      <a:pt x="763058" y="531283"/>
                      <a:pt x="758825" y="533400"/>
                    </a:cubicBezTo>
                    <a:cubicBezTo>
                      <a:pt x="754592" y="532342"/>
                      <a:pt x="749532" y="532951"/>
                      <a:pt x="746125" y="530225"/>
                    </a:cubicBezTo>
                    <a:cubicBezTo>
                      <a:pt x="743512" y="528134"/>
                      <a:pt x="743320" y="524026"/>
                      <a:pt x="742950" y="520700"/>
                    </a:cubicBezTo>
                    <a:cubicBezTo>
                      <a:pt x="741193" y="504887"/>
                      <a:pt x="740833" y="488950"/>
                      <a:pt x="739775" y="473075"/>
                    </a:cubicBezTo>
                    <a:cubicBezTo>
                      <a:pt x="737658" y="476250"/>
                      <a:pt x="734928" y="479093"/>
                      <a:pt x="733425" y="482600"/>
                    </a:cubicBezTo>
                    <a:cubicBezTo>
                      <a:pt x="731706" y="486611"/>
                      <a:pt x="733044" y="491948"/>
                      <a:pt x="730250" y="495300"/>
                    </a:cubicBezTo>
                    <a:cubicBezTo>
                      <a:pt x="727220" y="498936"/>
                      <a:pt x="721783" y="499533"/>
                      <a:pt x="717550" y="501650"/>
                    </a:cubicBezTo>
                    <a:cubicBezTo>
                      <a:pt x="698500" y="500592"/>
                      <a:pt x="679288" y="501173"/>
                      <a:pt x="660400" y="498475"/>
                    </a:cubicBezTo>
                    <a:cubicBezTo>
                      <a:pt x="644478" y="496200"/>
                      <a:pt x="653533" y="482083"/>
                      <a:pt x="644525" y="473075"/>
                    </a:cubicBezTo>
                    <a:cubicBezTo>
                      <a:pt x="641350" y="469900"/>
                      <a:pt x="638449" y="466425"/>
                      <a:pt x="635000" y="463550"/>
                    </a:cubicBezTo>
                    <a:cubicBezTo>
                      <a:pt x="626630" y="456575"/>
                      <a:pt x="620210" y="454829"/>
                      <a:pt x="609600" y="450850"/>
                    </a:cubicBezTo>
                    <a:cubicBezTo>
                      <a:pt x="606466" y="449675"/>
                      <a:pt x="603068" y="449172"/>
                      <a:pt x="600075" y="447675"/>
                    </a:cubicBezTo>
                    <a:cubicBezTo>
                      <a:pt x="575456" y="435365"/>
                      <a:pt x="604966" y="446130"/>
                      <a:pt x="581025" y="438150"/>
                    </a:cubicBezTo>
                    <a:cubicBezTo>
                      <a:pt x="577850" y="434975"/>
                      <a:pt x="574257" y="432169"/>
                      <a:pt x="571500" y="428625"/>
                    </a:cubicBezTo>
                    <a:cubicBezTo>
                      <a:pt x="564318" y="419391"/>
                      <a:pt x="557163" y="407871"/>
                      <a:pt x="552450" y="396875"/>
                    </a:cubicBezTo>
                    <a:cubicBezTo>
                      <a:pt x="551132" y="393799"/>
                      <a:pt x="550333" y="390525"/>
                      <a:pt x="549275" y="387350"/>
                    </a:cubicBezTo>
                    <a:cubicBezTo>
                      <a:pt x="552450" y="386292"/>
                      <a:pt x="557988" y="387422"/>
                      <a:pt x="558800" y="384175"/>
                    </a:cubicBezTo>
                    <a:cubicBezTo>
                      <a:pt x="559725" y="380473"/>
                      <a:pt x="554000" y="378137"/>
                      <a:pt x="552450" y="374650"/>
                    </a:cubicBezTo>
                    <a:lnTo>
                      <a:pt x="542925" y="346075"/>
                    </a:lnTo>
                    <a:cubicBezTo>
                      <a:pt x="541867" y="342900"/>
                      <a:pt x="541606" y="339335"/>
                      <a:pt x="539750" y="336550"/>
                    </a:cubicBezTo>
                    <a:lnTo>
                      <a:pt x="533400" y="327025"/>
                    </a:lnTo>
                    <a:cubicBezTo>
                      <a:pt x="532342" y="314325"/>
                      <a:pt x="533509" y="301239"/>
                      <a:pt x="530225" y="288925"/>
                    </a:cubicBezTo>
                    <a:cubicBezTo>
                      <a:pt x="529068" y="284586"/>
                      <a:pt x="524436" y="281891"/>
                      <a:pt x="520700" y="279400"/>
                    </a:cubicBezTo>
                    <a:cubicBezTo>
                      <a:pt x="517967" y="277578"/>
                      <a:pt x="500169" y="273473"/>
                      <a:pt x="498475" y="273050"/>
                    </a:cubicBezTo>
                    <a:cubicBezTo>
                      <a:pt x="495300" y="270933"/>
                      <a:pt x="492457" y="268203"/>
                      <a:pt x="488950" y="266700"/>
                    </a:cubicBezTo>
                    <a:cubicBezTo>
                      <a:pt x="476526" y="261375"/>
                      <a:pt x="470005" y="265712"/>
                      <a:pt x="457200" y="257175"/>
                    </a:cubicBezTo>
                    <a:cubicBezTo>
                      <a:pt x="429903" y="238977"/>
                      <a:pt x="464440" y="260795"/>
                      <a:pt x="438150" y="247650"/>
                    </a:cubicBezTo>
                    <a:cubicBezTo>
                      <a:pt x="413531" y="235340"/>
                      <a:pt x="443041" y="246105"/>
                      <a:pt x="419100" y="238125"/>
                    </a:cubicBezTo>
                    <a:cubicBezTo>
                      <a:pt x="420158" y="234950"/>
                      <a:pt x="419008" y="229326"/>
                      <a:pt x="422275" y="228600"/>
                    </a:cubicBezTo>
                    <a:cubicBezTo>
                      <a:pt x="439869" y="224690"/>
                      <a:pt x="458317" y="227218"/>
                      <a:pt x="476250" y="225425"/>
                    </a:cubicBezTo>
                    <a:cubicBezTo>
                      <a:pt x="479580" y="225092"/>
                      <a:pt x="482600" y="223308"/>
                      <a:pt x="485775" y="222250"/>
                    </a:cubicBezTo>
                    <a:cubicBezTo>
                      <a:pt x="486035" y="222282"/>
                      <a:pt x="531290" y="227789"/>
                      <a:pt x="533400" y="228600"/>
                    </a:cubicBezTo>
                    <a:cubicBezTo>
                      <a:pt x="540523" y="231340"/>
                      <a:pt x="545210" y="238887"/>
                      <a:pt x="552450" y="241300"/>
                    </a:cubicBezTo>
                    <a:lnTo>
                      <a:pt x="561975" y="244475"/>
                    </a:lnTo>
                    <a:cubicBezTo>
                      <a:pt x="560035" y="238654"/>
                      <a:pt x="556136" y="221389"/>
                      <a:pt x="549275" y="215900"/>
                    </a:cubicBezTo>
                    <a:cubicBezTo>
                      <a:pt x="546662" y="213809"/>
                      <a:pt x="542743" y="214222"/>
                      <a:pt x="539750" y="212725"/>
                    </a:cubicBezTo>
                    <a:cubicBezTo>
                      <a:pt x="536337" y="211018"/>
                      <a:pt x="533400" y="208492"/>
                      <a:pt x="530225" y="206375"/>
                    </a:cubicBezTo>
                    <a:cubicBezTo>
                      <a:pt x="534458" y="202142"/>
                      <a:pt x="538053" y="197155"/>
                      <a:pt x="542925" y="193675"/>
                    </a:cubicBezTo>
                    <a:cubicBezTo>
                      <a:pt x="545378" y="191923"/>
                      <a:pt x="563822" y="187657"/>
                      <a:pt x="565150" y="187325"/>
                    </a:cubicBezTo>
                    <a:cubicBezTo>
                      <a:pt x="568325" y="185208"/>
                      <a:pt x="573258" y="184518"/>
                      <a:pt x="574675" y="180975"/>
                    </a:cubicBezTo>
                    <a:cubicBezTo>
                      <a:pt x="575918" y="177868"/>
                      <a:pt x="573591" y="174063"/>
                      <a:pt x="571500" y="171450"/>
                    </a:cubicBezTo>
                    <a:cubicBezTo>
                      <a:pt x="567024" y="165855"/>
                      <a:pt x="558725" y="164017"/>
                      <a:pt x="552450" y="161925"/>
                    </a:cubicBezTo>
                    <a:cubicBezTo>
                      <a:pt x="549275" y="158750"/>
                      <a:pt x="542925" y="156890"/>
                      <a:pt x="542925" y="152400"/>
                    </a:cubicBezTo>
                    <a:cubicBezTo>
                      <a:pt x="542925" y="148584"/>
                      <a:pt x="548963" y="147600"/>
                      <a:pt x="552450" y="146050"/>
                    </a:cubicBezTo>
                    <a:cubicBezTo>
                      <a:pt x="558567" y="143332"/>
                      <a:pt x="571500" y="139700"/>
                      <a:pt x="571500" y="139700"/>
                    </a:cubicBezTo>
                    <a:cubicBezTo>
                      <a:pt x="572558" y="136525"/>
                      <a:pt x="574675" y="133522"/>
                      <a:pt x="574675" y="130175"/>
                    </a:cubicBezTo>
                    <a:cubicBezTo>
                      <a:pt x="574675" y="122512"/>
                      <a:pt x="570830" y="112291"/>
                      <a:pt x="568325" y="104775"/>
                    </a:cubicBezTo>
                    <a:cubicBezTo>
                      <a:pt x="570424" y="83789"/>
                      <a:pt x="563051" y="50619"/>
                      <a:pt x="603250" y="76200"/>
                    </a:cubicBezTo>
                    <a:cubicBezTo>
                      <a:pt x="608681" y="79656"/>
                      <a:pt x="604864" y="89005"/>
                      <a:pt x="606425" y="95250"/>
                    </a:cubicBezTo>
                    <a:cubicBezTo>
                      <a:pt x="611715" y="116409"/>
                      <a:pt x="608498" y="111449"/>
                      <a:pt x="622300" y="120650"/>
                    </a:cubicBezTo>
                    <a:cubicBezTo>
                      <a:pt x="630767" y="119592"/>
                      <a:pt x="639903" y="120940"/>
                      <a:pt x="647700" y="117475"/>
                    </a:cubicBezTo>
                    <a:cubicBezTo>
                      <a:pt x="650758" y="116116"/>
                      <a:pt x="650875" y="111297"/>
                      <a:pt x="650875" y="107950"/>
                    </a:cubicBezTo>
                    <a:cubicBezTo>
                      <a:pt x="650875" y="97314"/>
                      <a:pt x="649317" y="86712"/>
                      <a:pt x="647700" y="76200"/>
                    </a:cubicBezTo>
                    <a:cubicBezTo>
                      <a:pt x="647191" y="72892"/>
                      <a:pt x="646892" y="69042"/>
                      <a:pt x="644525" y="66675"/>
                    </a:cubicBezTo>
                    <a:cubicBezTo>
                      <a:pt x="642158" y="64308"/>
                      <a:pt x="637993" y="64997"/>
                      <a:pt x="635000" y="63500"/>
                    </a:cubicBezTo>
                    <a:cubicBezTo>
                      <a:pt x="612678" y="52339"/>
                      <a:pt x="641792" y="59869"/>
                      <a:pt x="606425" y="53975"/>
                    </a:cubicBezTo>
                    <a:cubicBezTo>
                      <a:pt x="597958" y="28575"/>
                      <a:pt x="610658" y="58208"/>
                      <a:pt x="593725" y="41275"/>
                    </a:cubicBezTo>
                    <a:cubicBezTo>
                      <a:pt x="591358" y="38908"/>
                      <a:pt x="593273" y="33695"/>
                      <a:pt x="590550" y="31750"/>
                    </a:cubicBezTo>
                    <a:cubicBezTo>
                      <a:pt x="585103" y="27859"/>
                      <a:pt x="577850" y="27517"/>
                      <a:pt x="571500" y="25400"/>
                    </a:cubicBezTo>
                    <a:lnTo>
                      <a:pt x="552450" y="19050"/>
                    </a:lnTo>
                    <a:cubicBezTo>
                      <a:pt x="546648" y="17116"/>
                      <a:pt x="535920" y="13270"/>
                      <a:pt x="530225" y="12700"/>
                    </a:cubicBezTo>
                    <a:cubicBezTo>
                      <a:pt x="513343" y="11012"/>
                      <a:pt x="496358" y="10583"/>
                      <a:pt x="479425" y="9525"/>
                    </a:cubicBezTo>
                    <a:cubicBezTo>
                      <a:pt x="473075" y="8467"/>
                      <a:pt x="466807" y="6618"/>
                      <a:pt x="460375" y="6350"/>
                    </a:cubicBezTo>
                    <a:cubicBezTo>
                      <a:pt x="315310" y="306"/>
                      <a:pt x="369836" y="17445"/>
                      <a:pt x="317500" y="0"/>
                    </a:cubicBezTo>
                    <a:cubicBezTo>
                      <a:pt x="314325" y="1058"/>
                      <a:pt x="310760" y="1319"/>
                      <a:pt x="307975" y="3175"/>
                    </a:cubicBezTo>
                    <a:cubicBezTo>
                      <a:pt x="303834" y="5936"/>
                      <a:pt x="295317" y="18251"/>
                      <a:pt x="288925" y="19050"/>
                    </a:cubicBezTo>
                    <a:cubicBezTo>
                      <a:pt x="266847" y="21810"/>
                      <a:pt x="244475" y="21167"/>
                      <a:pt x="222250" y="22225"/>
                    </a:cubicBezTo>
                    <a:cubicBezTo>
                      <a:pt x="221192" y="26458"/>
                      <a:pt x="220022" y="30665"/>
                      <a:pt x="219075" y="34925"/>
                    </a:cubicBezTo>
                    <a:cubicBezTo>
                      <a:pt x="217904" y="40193"/>
                      <a:pt x="217209" y="45565"/>
                      <a:pt x="215900" y="50800"/>
                    </a:cubicBezTo>
                    <a:cubicBezTo>
                      <a:pt x="208775" y="79301"/>
                      <a:pt x="201522" y="60915"/>
                      <a:pt x="152400" y="63500"/>
                    </a:cubicBezTo>
                    <a:cubicBezTo>
                      <a:pt x="123753" y="70662"/>
                      <a:pt x="135279" y="67090"/>
                      <a:pt x="117475" y="73025"/>
                    </a:cubicBezTo>
                    <a:cubicBezTo>
                      <a:pt x="114300" y="77258"/>
                      <a:pt x="109404" y="80637"/>
                      <a:pt x="107950" y="85725"/>
                    </a:cubicBezTo>
                    <a:cubicBezTo>
                      <a:pt x="105496" y="94313"/>
                      <a:pt x="116134" y="98589"/>
                      <a:pt x="120650" y="101600"/>
                    </a:cubicBezTo>
                    <a:cubicBezTo>
                      <a:pt x="132676" y="119639"/>
                      <a:pt x="125365" y="104177"/>
                      <a:pt x="123825" y="136525"/>
                    </a:cubicBezTo>
                    <a:cubicBezTo>
                      <a:pt x="117769" y="263695"/>
                      <a:pt x="130017" y="207006"/>
                      <a:pt x="114300" y="269875"/>
                    </a:cubicBezTo>
                    <a:cubicBezTo>
                      <a:pt x="113242" y="287867"/>
                      <a:pt x="112834" y="305908"/>
                      <a:pt x="111125" y="323850"/>
                    </a:cubicBezTo>
                    <a:cubicBezTo>
                      <a:pt x="110485" y="330568"/>
                      <a:pt x="102951" y="351547"/>
                      <a:pt x="101600" y="355600"/>
                    </a:cubicBezTo>
                    <a:cubicBezTo>
                      <a:pt x="100542" y="358775"/>
                      <a:pt x="100281" y="362340"/>
                      <a:pt x="98425" y="365125"/>
                    </a:cubicBezTo>
                    <a:cubicBezTo>
                      <a:pt x="92657" y="373777"/>
                      <a:pt x="83079" y="390843"/>
                      <a:pt x="73025" y="396875"/>
                    </a:cubicBezTo>
                    <a:cubicBezTo>
                      <a:pt x="67285" y="400319"/>
                      <a:pt x="60325" y="401108"/>
                      <a:pt x="53975" y="403225"/>
                    </a:cubicBezTo>
                    <a:lnTo>
                      <a:pt x="44450" y="406400"/>
                    </a:lnTo>
                    <a:cubicBezTo>
                      <a:pt x="42333" y="409575"/>
                      <a:pt x="39807" y="412512"/>
                      <a:pt x="38100" y="415925"/>
                    </a:cubicBezTo>
                    <a:cubicBezTo>
                      <a:pt x="36603" y="418918"/>
                      <a:pt x="36550" y="422524"/>
                      <a:pt x="34925" y="425450"/>
                    </a:cubicBezTo>
                    <a:cubicBezTo>
                      <a:pt x="31219" y="432121"/>
                      <a:pt x="22225" y="444500"/>
                      <a:pt x="22225" y="444500"/>
                    </a:cubicBezTo>
                    <a:cubicBezTo>
                      <a:pt x="21167" y="448733"/>
                      <a:pt x="21001" y="453297"/>
                      <a:pt x="19050" y="457200"/>
                    </a:cubicBezTo>
                    <a:cubicBezTo>
                      <a:pt x="15637" y="464026"/>
                      <a:pt x="9763" y="469424"/>
                      <a:pt x="6350" y="476250"/>
                    </a:cubicBezTo>
                    <a:lnTo>
                      <a:pt x="0" y="488950"/>
                    </a:lnTo>
                    <a:cubicBezTo>
                      <a:pt x="3175" y="491067"/>
                      <a:pt x="6018" y="493797"/>
                      <a:pt x="9525" y="495300"/>
                    </a:cubicBezTo>
                    <a:cubicBezTo>
                      <a:pt x="38228" y="507601"/>
                      <a:pt x="7837" y="488883"/>
                      <a:pt x="31750" y="504825"/>
                    </a:cubicBezTo>
                    <a:cubicBezTo>
                      <a:pt x="33867" y="508000"/>
                      <a:pt x="36393" y="510937"/>
                      <a:pt x="38100" y="514350"/>
                    </a:cubicBezTo>
                    <a:cubicBezTo>
                      <a:pt x="44044" y="526238"/>
                      <a:pt x="42831" y="545103"/>
                      <a:pt x="44450" y="555625"/>
                    </a:cubicBezTo>
                    <a:cubicBezTo>
                      <a:pt x="45684" y="563643"/>
                      <a:pt x="49358" y="568211"/>
                      <a:pt x="53975" y="574675"/>
                    </a:cubicBezTo>
                    <a:cubicBezTo>
                      <a:pt x="73666" y="602242"/>
                      <a:pt x="54885" y="574452"/>
                      <a:pt x="69850" y="596900"/>
                    </a:cubicBezTo>
                    <a:cubicBezTo>
                      <a:pt x="73513" y="611553"/>
                      <a:pt x="74683" y="614381"/>
                      <a:pt x="76200" y="631825"/>
                    </a:cubicBezTo>
                    <a:cubicBezTo>
                      <a:pt x="77670" y="648728"/>
                      <a:pt x="78022" y="665713"/>
                      <a:pt x="79375" y="682625"/>
                    </a:cubicBezTo>
                    <a:cubicBezTo>
                      <a:pt x="80139" y="692178"/>
                      <a:pt x="80974" y="701747"/>
                      <a:pt x="82550" y="711200"/>
                    </a:cubicBezTo>
                    <a:cubicBezTo>
                      <a:pt x="83100" y="714501"/>
                      <a:pt x="85635" y="717379"/>
                      <a:pt x="85725" y="720725"/>
                    </a:cubicBezTo>
                    <a:cubicBezTo>
                      <a:pt x="86697" y="756695"/>
                      <a:pt x="80962" y="816504"/>
                      <a:pt x="79375" y="838200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199" name="Полилиния 198"/>
              <p:cNvSpPr/>
              <p:nvPr/>
            </p:nvSpPr>
            <p:spPr>
              <a:xfrm rot="21340596">
                <a:off x="1886801" y="4521865"/>
                <a:ext cx="851677" cy="960597"/>
              </a:xfrm>
              <a:custGeom>
                <a:avLst/>
                <a:gdLst>
                  <a:gd name="connsiteX0" fmla="*/ 55697 w 1016931"/>
                  <a:gd name="connsiteY0" fmla="*/ 900533 h 1170408"/>
                  <a:gd name="connsiteX1" fmla="*/ 138247 w 1016931"/>
                  <a:gd name="connsiteY1" fmla="*/ 887833 h 1170408"/>
                  <a:gd name="connsiteX2" fmla="*/ 147772 w 1016931"/>
                  <a:gd name="connsiteY2" fmla="*/ 875133 h 1170408"/>
                  <a:gd name="connsiteX3" fmla="*/ 157297 w 1016931"/>
                  <a:gd name="connsiteY3" fmla="*/ 856083 h 1170408"/>
                  <a:gd name="connsiteX4" fmla="*/ 176347 w 1016931"/>
                  <a:gd name="connsiteY4" fmla="*/ 843383 h 1170408"/>
                  <a:gd name="connsiteX5" fmla="*/ 195397 w 1016931"/>
                  <a:gd name="connsiteY5" fmla="*/ 824333 h 1170408"/>
                  <a:gd name="connsiteX6" fmla="*/ 211272 w 1016931"/>
                  <a:gd name="connsiteY6" fmla="*/ 805283 h 1170408"/>
                  <a:gd name="connsiteX7" fmla="*/ 217622 w 1016931"/>
                  <a:gd name="connsiteY7" fmla="*/ 786233 h 1170408"/>
                  <a:gd name="connsiteX8" fmla="*/ 227147 w 1016931"/>
                  <a:gd name="connsiteY8" fmla="*/ 767183 h 1170408"/>
                  <a:gd name="connsiteX9" fmla="*/ 239847 w 1016931"/>
                  <a:gd name="connsiteY9" fmla="*/ 760833 h 1170408"/>
                  <a:gd name="connsiteX10" fmla="*/ 252547 w 1016931"/>
                  <a:gd name="connsiteY10" fmla="*/ 741783 h 1170408"/>
                  <a:gd name="connsiteX11" fmla="*/ 262072 w 1016931"/>
                  <a:gd name="connsiteY11" fmla="*/ 729083 h 1170408"/>
                  <a:gd name="connsiteX12" fmla="*/ 268422 w 1016931"/>
                  <a:gd name="connsiteY12" fmla="*/ 716383 h 1170408"/>
                  <a:gd name="connsiteX13" fmla="*/ 287472 w 1016931"/>
                  <a:gd name="connsiteY13" fmla="*/ 694158 h 1170408"/>
                  <a:gd name="connsiteX14" fmla="*/ 296997 w 1016931"/>
                  <a:gd name="connsiteY14" fmla="*/ 690983 h 1170408"/>
                  <a:gd name="connsiteX15" fmla="*/ 303347 w 1016931"/>
                  <a:gd name="connsiteY15" fmla="*/ 681458 h 1170408"/>
                  <a:gd name="connsiteX16" fmla="*/ 322397 w 1016931"/>
                  <a:gd name="connsiteY16" fmla="*/ 671933 h 1170408"/>
                  <a:gd name="connsiteX17" fmla="*/ 331922 w 1016931"/>
                  <a:gd name="connsiteY17" fmla="*/ 665583 h 1170408"/>
                  <a:gd name="connsiteX18" fmla="*/ 350972 w 1016931"/>
                  <a:gd name="connsiteY18" fmla="*/ 659233 h 1170408"/>
                  <a:gd name="connsiteX19" fmla="*/ 360497 w 1016931"/>
                  <a:gd name="connsiteY19" fmla="*/ 656058 h 1170408"/>
                  <a:gd name="connsiteX20" fmla="*/ 458922 w 1016931"/>
                  <a:gd name="connsiteY20" fmla="*/ 649708 h 1170408"/>
                  <a:gd name="connsiteX21" fmla="*/ 462097 w 1016931"/>
                  <a:gd name="connsiteY21" fmla="*/ 589383 h 1170408"/>
                  <a:gd name="connsiteX22" fmla="*/ 471622 w 1016931"/>
                  <a:gd name="connsiteY22" fmla="*/ 576683 h 1170408"/>
                  <a:gd name="connsiteX23" fmla="*/ 477972 w 1016931"/>
                  <a:gd name="connsiteY23" fmla="*/ 557633 h 1170408"/>
                  <a:gd name="connsiteX24" fmla="*/ 471622 w 1016931"/>
                  <a:gd name="connsiteY24" fmla="*/ 506833 h 1170408"/>
                  <a:gd name="connsiteX25" fmla="*/ 468447 w 1016931"/>
                  <a:gd name="connsiteY25" fmla="*/ 487783 h 1170408"/>
                  <a:gd name="connsiteX26" fmla="*/ 458922 w 1016931"/>
                  <a:gd name="connsiteY26" fmla="*/ 484608 h 1170408"/>
                  <a:gd name="connsiteX27" fmla="*/ 417647 w 1016931"/>
                  <a:gd name="connsiteY27" fmla="*/ 478258 h 1170408"/>
                  <a:gd name="connsiteX28" fmla="*/ 408122 w 1016931"/>
                  <a:gd name="connsiteY28" fmla="*/ 471908 h 1170408"/>
                  <a:gd name="connsiteX29" fmla="*/ 404947 w 1016931"/>
                  <a:gd name="connsiteY29" fmla="*/ 436983 h 1170408"/>
                  <a:gd name="connsiteX30" fmla="*/ 395422 w 1016931"/>
                  <a:gd name="connsiteY30" fmla="*/ 433808 h 1170408"/>
                  <a:gd name="connsiteX31" fmla="*/ 360497 w 1016931"/>
                  <a:gd name="connsiteY31" fmla="*/ 490958 h 1170408"/>
                  <a:gd name="connsiteX32" fmla="*/ 325572 w 1016931"/>
                  <a:gd name="connsiteY32" fmla="*/ 494133 h 1170408"/>
                  <a:gd name="connsiteX33" fmla="*/ 312872 w 1016931"/>
                  <a:gd name="connsiteY33" fmla="*/ 497308 h 1170408"/>
                  <a:gd name="connsiteX34" fmla="*/ 281122 w 1016931"/>
                  <a:gd name="connsiteY34" fmla="*/ 494133 h 1170408"/>
                  <a:gd name="connsiteX35" fmla="*/ 277947 w 1016931"/>
                  <a:gd name="connsiteY35" fmla="*/ 481433 h 1170408"/>
                  <a:gd name="connsiteX36" fmla="*/ 271597 w 1016931"/>
                  <a:gd name="connsiteY36" fmla="*/ 471908 h 1170408"/>
                  <a:gd name="connsiteX37" fmla="*/ 258897 w 1016931"/>
                  <a:gd name="connsiteY37" fmla="*/ 443333 h 1170408"/>
                  <a:gd name="connsiteX38" fmla="*/ 236672 w 1016931"/>
                  <a:gd name="connsiteY38" fmla="*/ 414758 h 1170408"/>
                  <a:gd name="connsiteX39" fmla="*/ 230322 w 1016931"/>
                  <a:gd name="connsiteY39" fmla="*/ 405233 h 1170408"/>
                  <a:gd name="connsiteX40" fmla="*/ 233497 w 1016931"/>
                  <a:gd name="connsiteY40" fmla="*/ 392533 h 1170408"/>
                  <a:gd name="connsiteX41" fmla="*/ 246197 w 1016931"/>
                  <a:gd name="connsiteY41" fmla="*/ 389358 h 1170408"/>
                  <a:gd name="connsiteX42" fmla="*/ 265247 w 1016931"/>
                  <a:gd name="connsiteY42" fmla="*/ 383008 h 1170408"/>
                  <a:gd name="connsiteX43" fmla="*/ 274772 w 1016931"/>
                  <a:gd name="connsiteY43" fmla="*/ 379833 h 1170408"/>
                  <a:gd name="connsiteX44" fmla="*/ 290647 w 1016931"/>
                  <a:gd name="connsiteY44" fmla="*/ 357608 h 1170408"/>
                  <a:gd name="connsiteX45" fmla="*/ 300172 w 1016931"/>
                  <a:gd name="connsiteY45" fmla="*/ 335383 h 1170408"/>
                  <a:gd name="connsiteX46" fmla="*/ 331922 w 1016931"/>
                  <a:gd name="connsiteY46" fmla="*/ 332208 h 1170408"/>
                  <a:gd name="connsiteX47" fmla="*/ 338272 w 1016931"/>
                  <a:gd name="connsiteY47" fmla="*/ 322683 h 1170408"/>
                  <a:gd name="connsiteX48" fmla="*/ 347797 w 1016931"/>
                  <a:gd name="connsiteY48" fmla="*/ 316333 h 1170408"/>
                  <a:gd name="connsiteX49" fmla="*/ 350972 w 1016931"/>
                  <a:gd name="connsiteY49" fmla="*/ 300458 h 1170408"/>
                  <a:gd name="connsiteX50" fmla="*/ 357322 w 1016931"/>
                  <a:gd name="connsiteY50" fmla="*/ 287758 h 1170408"/>
                  <a:gd name="connsiteX51" fmla="*/ 363672 w 1016931"/>
                  <a:gd name="connsiteY51" fmla="*/ 268708 h 1170408"/>
                  <a:gd name="connsiteX52" fmla="*/ 379547 w 1016931"/>
                  <a:gd name="connsiteY52" fmla="*/ 246483 h 1170408"/>
                  <a:gd name="connsiteX53" fmla="*/ 382722 w 1016931"/>
                  <a:gd name="connsiteY53" fmla="*/ 230608 h 1170408"/>
                  <a:gd name="connsiteX54" fmla="*/ 382722 w 1016931"/>
                  <a:gd name="connsiteY54" fmla="*/ 198858 h 1170408"/>
                  <a:gd name="connsiteX55" fmla="*/ 370022 w 1016931"/>
                  <a:gd name="connsiteY55" fmla="*/ 195683 h 1170408"/>
                  <a:gd name="connsiteX56" fmla="*/ 360497 w 1016931"/>
                  <a:gd name="connsiteY56" fmla="*/ 189333 h 1170408"/>
                  <a:gd name="connsiteX57" fmla="*/ 341447 w 1016931"/>
                  <a:gd name="connsiteY57" fmla="*/ 186158 h 1170408"/>
                  <a:gd name="connsiteX58" fmla="*/ 331922 w 1016931"/>
                  <a:gd name="connsiteY58" fmla="*/ 182983 h 1170408"/>
                  <a:gd name="connsiteX59" fmla="*/ 325572 w 1016931"/>
                  <a:gd name="connsiteY59" fmla="*/ 173458 h 1170408"/>
                  <a:gd name="connsiteX60" fmla="*/ 325572 w 1016931"/>
                  <a:gd name="connsiteY60" fmla="*/ 135358 h 1170408"/>
                  <a:gd name="connsiteX61" fmla="*/ 347797 w 1016931"/>
                  <a:gd name="connsiteY61" fmla="*/ 138533 h 1170408"/>
                  <a:gd name="connsiteX62" fmla="*/ 357322 w 1016931"/>
                  <a:gd name="connsiteY62" fmla="*/ 144883 h 1170408"/>
                  <a:gd name="connsiteX63" fmla="*/ 423997 w 1016931"/>
                  <a:gd name="connsiteY63" fmla="*/ 141708 h 1170408"/>
                  <a:gd name="connsiteX64" fmla="*/ 433522 w 1016931"/>
                  <a:gd name="connsiteY64" fmla="*/ 138533 h 1170408"/>
                  <a:gd name="connsiteX65" fmla="*/ 471622 w 1016931"/>
                  <a:gd name="connsiteY65" fmla="*/ 129008 h 1170408"/>
                  <a:gd name="connsiteX66" fmla="*/ 490672 w 1016931"/>
                  <a:gd name="connsiteY66" fmla="*/ 122658 h 1170408"/>
                  <a:gd name="connsiteX67" fmla="*/ 500197 w 1016931"/>
                  <a:gd name="connsiteY67" fmla="*/ 119483 h 1170408"/>
                  <a:gd name="connsiteX68" fmla="*/ 509722 w 1016931"/>
                  <a:gd name="connsiteY68" fmla="*/ 116308 h 1170408"/>
                  <a:gd name="connsiteX69" fmla="*/ 528772 w 1016931"/>
                  <a:gd name="connsiteY69" fmla="*/ 103608 h 1170408"/>
                  <a:gd name="connsiteX70" fmla="*/ 538297 w 1016931"/>
                  <a:gd name="connsiteY70" fmla="*/ 94083 h 1170408"/>
                  <a:gd name="connsiteX71" fmla="*/ 566872 w 1016931"/>
                  <a:gd name="connsiteY71" fmla="*/ 75033 h 1170408"/>
                  <a:gd name="connsiteX72" fmla="*/ 576397 w 1016931"/>
                  <a:gd name="connsiteY72" fmla="*/ 68683 h 1170408"/>
                  <a:gd name="connsiteX73" fmla="*/ 592272 w 1016931"/>
                  <a:gd name="connsiteY73" fmla="*/ 49633 h 1170408"/>
                  <a:gd name="connsiteX74" fmla="*/ 589097 w 1016931"/>
                  <a:gd name="connsiteY74" fmla="*/ 33758 h 1170408"/>
                  <a:gd name="connsiteX75" fmla="*/ 662122 w 1016931"/>
                  <a:gd name="connsiteY75" fmla="*/ 21058 h 1170408"/>
                  <a:gd name="connsiteX76" fmla="*/ 668472 w 1016931"/>
                  <a:gd name="connsiteY76" fmla="*/ 11533 h 1170408"/>
                  <a:gd name="connsiteX77" fmla="*/ 687522 w 1016931"/>
                  <a:gd name="connsiteY77" fmla="*/ 5183 h 1170408"/>
                  <a:gd name="connsiteX78" fmla="*/ 728797 w 1016931"/>
                  <a:gd name="connsiteY78" fmla="*/ 8358 h 1170408"/>
                  <a:gd name="connsiteX79" fmla="*/ 747847 w 1016931"/>
                  <a:gd name="connsiteY79" fmla="*/ 17883 h 1170408"/>
                  <a:gd name="connsiteX80" fmla="*/ 814522 w 1016931"/>
                  <a:gd name="connsiteY80" fmla="*/ 21058 h 1170408"/>
                  <a:gd name="connsiteX81" fmla="*/ 814522 w 1016931"/>
                  <a:gd name="connsiteY81" fmla="*/ 49633 h 1170408"/>
                  <a:gd name="connsiteX82" fmla="*/ 811347 w 1016931"/>
                  <a:gd name="connsiteY82" fmla="*/ 59158 h 1170408"/>
                  <a:gd name="connsiteX83" fmla="*/ 801822 w 1016931"/>
                  <a:gd name="connsiteY83" fmla="*/ 68683 h 1170408"/>
                  <a:gd name="connsiteX84" fmla="*/ 795472 w 1016931"/>
                  <a:gd name="connsiteY84" fmla="*/ 78208 h 1170408"/>
                  <a:gd name="connsiteX85" fmla="*/ 792297 w 1016931"/>
                  <a:gd name="connsiteY85" fmla="*/ 90908 h 1170408"/>
                  <a:gd name="connsiteX86" fmla="*/ 811347 w 1016931"/>
                  <a:gd name="connsiteY86" fmla="*/ 97258 h 1170408"/>
                  <a:gd name="connsiteX87" fmla="*/ 820872 w 1016931"/>
                  <a:gd name="connsiteY87" fmla="*/ 87733 h 1170408"/>
                  <a:gd name="connsiteX88" fmla="*/ 817697 w 1016931"/>
                  <a:gd name="connsiteY88" fmla="*/ 65508 h 1170408"/>
                  <a:gd name="connsiteX89" fmla="*/ 833572 w 1016931"/>
                  <a:gd name="connsiteY89" fmla="*/ 59158 h 1170408"/>
                  <a:gd name="connsiteX90" fmla="*/ 846272 w 1016931"/>
                  <a:gd name="connsiteY90" fmla="*/ 65508 h 1170408"/>
                  <a:gd name="connsiteX91" fmla="*/ 855797 w 1016931"/>
                  <a:gd name="connsiteY91" fmla="*/ 71858 h 1170408"/>
                  <a:gd name="connsiteX92" fmla="*/ 874847 w 1016931"/>
                  <a:gd name="connsiteY92" fmla="*/ 75033 h 1170408"/>
                  <a:gd name="connsiteX93" fmla="*/ 887547 w 1016931"/>
                  <a:gd name="connsiteY93" fmla="*/ 81383 h 1170408"/>
                  <a:gd name="connsiteX94" fmla="*/ 900247 w 1016931"/>
                  <a:gd name="connsiteY94" fmla="*/ 84558 h 1170408"/>
                  <a:gd name="connsiteX95" fmla="*/ 925647 w 1016931"/>
                  <a:gd name="connsiteY95" fmla="*/ 90908 h 1170408"/>
                  <a:gd name="connsiteX96" fmla="*/ 931997 w 1016931"/>
                  <a:gd name="connsiteY96" fmla="*/ 125833 h 1170408"/>
                  <a:gd name="connsiteX97" fmla="*/ 947872 w 1016931"/>
                  <a:gd name="connsiteY97" fmla="*/ 129008 h 1170408"/>
                  <a:gd name="connsiteX98" fmla="*/ 935172 w 1016931"/>
                  <a:gd name="connsiteY98" fmla="*/ 151233 h 1170408"/>
                  <a:gd name="connsiteX99" fmla="*/ 922472 w 1016931"/>
                  <a:gd name="connsiteY99" fmla="*/ 157583 h 1170408"/>
                  <a:gd name="connsiteX100" fmla="*/ 849447 w 1016931"/>
                  <a:gd name="connsiteY100" fmla="*/ 163933 h 1170408"/>
                  <a:gd name="connsiteX101" fmla="*/ 843097 w 1016931"/>
                  <a:gd name="connsiteY101" fmla="*/ 192508 h 1170408"/>
                  <a:gd name="connsiteX102" fmla="*/ 852622 w 1016931"/>
                  <a:gd name="connsiteY102" fmla="*/ 198858 h 1170408"/>
                  <a:gd name="connsiteX103" fmla="*/ 858972 w 1016931"/>
                  <a:gd name="connsiteY103" fmla="*/ 208383 h 1170408"/>
                  <a:gd name="connsiteX104" fmla="*/ 865322 w 1016931"/>
                  <a:gd name="connsiteY104" fmla="*/ 221083 h 1170408"/>
                  <a:gd name="connsiteX105" fmla="*/ 874847 w 1016931"/>
                  <a:gd name="connsiteY105" fmla="*/ 227433 h 1170408"/>
                  <a:gd name="connsiteX106" fmla="*/ 881197 w 1016931"/>
                  <a:gd name="connsiteY106" fmla="*/ 217908 h 1170408"/>
                  <a:gd name="connsiteX107" fmla="*/ 884372 w 1016931"/>
                  <a:gd name="connsiteY107" fmla="*/ 195683 h 1170408"/>
                  <a:gd name="connsiteX108" fmla="*/ 897072 w 1016931"/>
                  <a:gd name="connsiteY108" fmla="*/ 189333 h 1170408"/>
                  <a:gd name="connsiteX109" fmla="*/ 931997 w 1016931"/>
                  <a:gd name="connsiteY109" fmla="*/ 182983 h 1170408"/>
                  <a:gd name="connsiteX110" fmla="*/ 985972 w 1016931"/>
                  <a:gd name="connsiteY110" fmla="*/ 186158 h 1170408"/>
                  <a:gd name="connsiteX111" fmla="*/ 989147 w 1016931"/>
                  <a:gd name="connsiteY111" fmla="*/ 205208 h 1170408"/>
                  <a:gd name="connsiteX112" fmla="*/ 1005022 w 1016931"/>
                  <a:gd name="connsiteY112" fmla="*/ 230608 h 1170408"/>
                  <a:gd name="connsiteX113" fmla="*/ 1008197 w 1016931"/>
                  <a:gd name="connsiteY113" fmla="*/ 240133 h 1170408"/>
                  <a:gd name="connsiteX114" fmla="*/ 1014547 w 1016931"/>
                  <a:gd name="connsiteY114" fmla="*/ 249658 h 1170408"/>
                  <a:gd name="connsiteX115" fmla="*/ 995497 w 1016931"/>
                  <a:gd name="connsiteY115" fmla="*/ 256008 h 1170408"/>
                  <a:gd name="connsiteX116" fmla="*/ 979622 w 1016931"/>
                  <a:gd name="connsiteY116" fmla="*/ 259183 h 1170408"/>
                  <a:gd name="connsiteX117" fmla="*/ 966922 w 1016931"/>
                  <a:gd name="connsiteY117" fmla="*/ 262358 h 1170408"/>
                  <a:gd name="connsiteX118" fmla="*/ 957397 w 1016931"/>
                  <a:gd name="connsiteY118" fmla="*/ 268708 h 1170408"/>
                  <a:gd name="connsiteX119" fmla="*/ 947872 w 1016931"/>
                  <a:gd name="connsiteY119" fmla="*/ 271883 h 1170408"/>
                  <a:gd name="connsiteX120" fmla="*/ 928822 w 1016931"/>
                  <a:gd name="connsiteY120" fmla="*/ 284583 h 1170408"/>
                  <a:gd name="connsiteX121" fmla="*/ 919297 w 1016931"/>
                  <a:gd name="connsiteY121" fmla="*/ 290933 h 1170408"/>
                  <a:gd name="connsiteX122" fmla="*/ 900247 w 1016931"/>
                  <a:gd name="connsiteY122" fmla="*/ 297283 h 1170408"/>
                  <a:gd name="connsiteX123" fmla="*/ 890722 w 1016931"/>
                  <a:gd name="connsiteY123" fmla="*/ 306808 h 1170408"/>
                  <a:gd name="connsiteX124" fmla="*/ 881197 w 1016931"/>
                  <a:gd name="connsiteY124" fmla="*/ 309983 h 1170408"/>
                  <a:gd name="connsiteX125" fmla="*/ 871672 w 1016931"/>
                  <a:gd name="connsiteY125" fmla="*/ 329033 h 1170408"/>
                  <a:gd name="connsiteX126" fmla="*/ 858972 w 1016931"/>
                  <a:gd name="connsiteY126" fmla="*/ 348083 h 1170408"/>
                  <a:gd name="connsiteX127" fmla="*/ 852622 w 1016931"/>
                  <a:gd name="connsiteY127" fmla="*/ 367133 h 1170408"/>
                  <a:gd name="connsiteX128" fmla="*/ 843097 w 1016931"/>
                  <a:gd name="connsiteY128" fmla="*/ 386183 h 1170408"/>
                  <a:gd name="connsiteX129" fmla="*/ 846272 w 1016931"/>
                  <a:gd name="connsiteY129" fmla="*/ 411583 h 1170408"/>
                  <a:gd name="connsiteX130" fmla="*/ 865322 w 1016931"/>
                  <a:gd name="connsiteY130" fmla="*/ 405233 h 1170408"/>
                  <a:gd name="connsiteX131" fmla="*/ 884372 w 1016931"/>
                  <a:gd name="connsiteY131" fmla="*/ 389358 h 1170408"/>
                  <a:gd name="connsiteX132" fmla="*/ 897072 w 1016931"/>
                  <a:gd name="connsiteY132" fmla="*/ 395708 h 1170408"/>
                  <a:gd name="connsiteX133" fmla="*/ 893897 w 1016931"/>
                  <a:gd name="connsiteY133" fmla="*/ 430633 h 1170408"/>
                  <a:gd name="connsiteX134" fmla="*/ 884372 w 1016931"/>
                  <a:gd name="connsiteY134" fmla="*/ 436983 h 1170408"/>
                  <a:gd name="connsiteX135" fmla="*/ 881197 w 1016931"/>
                  <a:gd name="connsiteY135" fmla="*/ 446508 h 1170408"/>
                  <a:gd name="connsiteX136" fmla="*/ 874847 w 1016931"/>
                  <a:gd name="connsiteY136" fmla="*/ 456033 h 1170408"/>
                  <a:gd name="connsiteX137" fmla="*/ 871672 w 1016931"/>
                  <a:gd name="connsiteY137" fmla="*/ 468733 h 1170408"/>
                  <a:gd name="connsiteX138" fmla="*/ 852622 w 1016931"/>
                  <a:gd name="connsiteY138" fmla="*/ 484608 h 1170408"/>
                  <a:gd name="connsiteX139" fmla="*/ 849447 w 1016931"/>
                  <a:gd name="connsiteY139" fmla="*/ 551283 h 1170408"/>
                  <a:gd name="connsiteX140" fmla="*/ 852622 w 1016931"/>
                  <a:gd name="connsiteY140" fmla="*/ 586208 h 1170408"/>
                  <a:gd name="connsiteX141" fmla="*/ 855797 w 1016931"/>
                  <a:gd name="connsiteY141" fmla="*/ 595733 h 1170408"/>
                  <a:gd name="connsiteX142" fmla="*/ 858972 w 1016931"/>
                  <a:gd name="connsiteY142" fmla="*/ 608433 h 1170408"/>
                  <a:gd name="connsiteX143" fmla="*/ 865322 w 1016931"/>
                  <a:gd name="connsiteY143" fmla="*/ 630658 h 1170408"/>
                  <a:gd name="connsiteX144" fmla="*/ 868497 w 1016931"/>
                  <a:gd name="connsiteY144" fmla="*/ 646533 h 1170408"/>
                  <a:gd name="connsiteX145" fmla="*/ 874847 w 1016931"/>
                  <a:gd name="connsiteY145" fmla="*/ 656058 h 1170408"/>
                  <a:gd name="connsiteX146" fmla="*/ 874847 w 1016931"/>
                  <a:gd name="connsiteY146" fmla="*/ 754483 h 1170408"/>
                  <a:gd name="connsiteX147" fmla="*/ 871672 w 1016931"/>
                  <a:gd name="connsiteY147" fmla="*/ 770358 h 1170408"/>
                  <a:gd name="connsiteX148" fmla="*/ 862147 w 1016931"/>
                  <a:gd name="connsiteY148" fmla="*/ 779883 h 1170408"/>
                  <a:gd name="connsiteX149" fmla="*/ 852622 w 1016931"/>
                  <a:gd name="connsiteY149" fmla="*/ 792583 h 1170408"/>
                  <a:gd name="connsiteX150" fmla="*/ 843097 w 1016931"/>
                  <a:gd name="connsiteY150" fmla="*/ 811633 h 1170408"/>
                  <a:gd name="connsiteX151" fmla="*/ 833572 w 1016931"/>
                  <a:gd name="connsiteY151" fmla="*/ 830683 h 1170408"/>
                  <a:gd name="connsiteX152" fmla="*/ 827222 w 1016931"/>
                  <a:gd name="connsiteY152" fmla="*/ 903708 h 1170408"/>
                  <a:gd name="connsiteX153" fmla="*/ 824047 w 1016931"/>
                  <a:gd name="connsiteY153" fmla="*/ 913233 h 1170408"/>
                  <a:gd name="connsiteX154" fmla="*/ 820872 w 1016931"/>
                  <a:gd name="connsiteY154" fmla="*/ 948158 h 1170408"/>
                  <a:gd name="connsiteX155" fmla="*/ 814522 w 1016931"/>
                  <a:gd name="connsiteY155" fmla="*/ 960858 h 1170408"/>
                  <a:gd name="connsiteX156" fmla="*/ 817697 w 1016931"/>
                  <a:gd name="connsiteY156" fmla="*/ 1018008 h 1170408"/>
                  <a:gd name="connsiteX157" fmla="*/ 820872 w 1016931"/>
                  <a:gd name="connsiteY157" fmla="*/ 1097383 h 1170408"/>
                  <a:gd name="connsiteX158" fmla="*/ 830397 w 1016931"/>
                  <a:gd name="connsiteY158" fmla="*/ 1125958 h 1170408"/>
                  <a:gd name="connsiteX159" fmla="*/ 836747 w 1016931"/>
                  <a:gd name="connsiteY159" fmla="*/ 1148183 h 1170408"/>
                  <a:gd name="connsiteX160" fmla="*/ 827222 w 1016931"/>
                  <a:gd name="connsiteY160" fmla="*/ 1154533 h 1170408"/>
                  <a:gd name="connsiteX161" fmla="*/ 782772 w 1016931"/>
                  <a:gd name="connsiteY161" fmla="*/ 1167233 h 1170408"/>
                  <a:gd name="connsiteX162" fmla="*/ 744672 w 1016931"/>
                  <a:gd name="connsiteY162" fmla="*/ 1170408 h 1170408"/>
                  <a:gd name="connsiteX163" fmla="*/ 668472 w 1016931"/>
                  <a:gd name="connsiteY163" fmla="*/ 1160883 h 1170408"/>
                  <a:gd name="connsiteX164" fmla="*/ 649422 w 1016931"/>
                  <a:gd name="connsiteY164" fmla="*/ 1157708 h 1170408"/>
                  <a:gd name="connsiteX165" fmla="*/ 627197 w 1016931"/>
                  <a:gd name="connsiteY165" fmla="*/ 1151358 h 1170408"/>
                  <a:gd name="connsiteX166" fmla="*/ 601797 w 1016931"/>
                  <a:gd name="connsiteY166" fmla="*/ 1141833 h 1170408"/>
                  <a:gd name="connsiteX167" fmla="*/ 573222 w 1016931"/>
                  <a:gd name="connsiteY167" fmla="*/ 1138658 h 1170408"/>
                  <a:gd name="connsiteX168" fmla="*/ 528772 w 1016931"/>
                  <a:gd name="connsiteY168" fmla="*/ 1132308 h 1170408"/>
                  <a:gd name="connsiteX169" fmla="*/ 484322 w 1016931"/>
                  <a:gd name="connsiteY169" fmla="*/ 1125958 h 1170408"/>
                  <a:gd name="connsiteX170" fmla="*/ 357322 w 1016931"/>
                  <a:gd name="connsiteY170" fmla="*/ 1129133 h 1170408"/>
                  <a:gd name="connsiteX171" fmla="*/ 341447 w 1016931"/>
                  <a:gd name="connsiteY171" fmla="*/ 1132308 h 1170408"/>
                  <a:gd name="connsiteX172" fmla="*/ 316047 w 1016931"/>
                  <a:gd name="connsiteY172" fmla="*/ 1135483 h 1170408"/>
                  <a:gd name="connsiteX173" fmla="*/ 274772 w 1016931"/>
                  <a:gd name="connsiteY173" fmla="*/ 1132308 h 1170408"/>
                  <a:gd name="connsiteX174" fmla="*/ 268422 w 1016931"/>
                  <a:gd name="connsiteY174" fmla="*/ 1113258 h 1170408"/>
                  <a:gd name="connsiteX175" fmla="*/ 258897 w 1016931"/>
                  <a:gd name="connsiteY175" fmla="*/ 1103733 h 1170408"/>
                  <a:gd name="connsiteX176" fmla="*/ 246197 w 1016931"/>
                  <a:gd name="connsiteY176" fmla="*/ 1094208 h 1170408"/>
                  <a:gd name="connsiteX177" fmla="*/ 230322 w 1016931"/>
                  <a:gd name="connsiteY177" fmla="*/ 1081508 h 1170408"/>
                  <a:gd name="connsiteX178" fmla="*/ 214447 w 1016931"/>
                  <a:gd name="connsiteY178" fmla="*/ 1062458 h 1170408"/>
                  <a:gd name="connsiteX179" fmla="*/ 182697 w 1016931"/>
                  <a:gd name="connsiteY179" fmla="*/ 1043408 h 1170408"/>
                  <a:gd name="connsiteX180" fmla="*/ 163647 w 1016931"/>
                  <a:gd name="connsiteY180" fmla="*/ 1030708 h 1170408"/>
                  <a:gd name="connsiteX181" fmla="*/ 154122 w 1016931"/>
                  <a:gd name="connsiteY181" fmla="*/ 992608 h 1170408"/>
                  <a:gd name="connsiteX182" fmla="*/ 160472 w 1016931"/>
                  <a:gd name="connsiteY182" fmla="*/ 983083 h 1170408"/>
                  <a:gd name="connsiteX183" fmla="*/ 157297 w 1016931"/>
                  <a:gd name="connsiteY183" fmla="*/ 973558 h 1170408"/>
                  <a:gd name="connsiteX184" fmla="*/ 116022 w 1016931"/>
                  <a:gd name="connsiteY184" fmla="*/ 970383 h 1170408"/>
                  <a:gd name="connsiteX185" fmla="*/ 109672 w 1016931"/>
                  <a:gd name="connsiteY185" fmla="*/ 979908 h 1170408"/>
                  <a:gd name="connsiteX186" fmla="*/ 106497 w 1016931"/>
                  <a:gd name="connsiteY186" fmla="*/ 995783 h 1170408"/>
                  <a:gd name="connsiteX187" fmla="*/ 103322 w 1016931"/>
                  <a:gd name="connsiteY187" fmla="*/ 1027533 h 1170408"/>
                  <a:gd name="connsiteX188" fmla="*/ 93797 w 1016931"/>
                  <a:gd name="connsiteY188" fmla="*/ 1030708 h 1170408"/>
                  <a:gd name="connsiteX189" fmla="*/ 84272 w 1016931"/>
                  <a:gd name="connsiteY189" fmla="*/ 1037058 h 1170408"/>
                  <a:gd name="connsiteX190" fmla="*/ 52522 w 1016931"/>
                  <a:gd name="connsiteY190" fmla="*/ 1033883 h 1170408"/>
                  <a:gd name="connsiteX191" fmla="*/ 46172 w 1016931"/>
                  <a:gd name="connsiteY191" fmla="*/ 1024358 h 1170408"/>
                  <a:gd name="connsiteX192" fmla="*/ 36647 w 1016931"/>
                  <a:gd name="connsiteY192" fmla="*/ 1011658 h 1170408"/>
                  <a:gd name="connsiteX193" fmla="*/ 27122 w 1016931"/>
                  <a:gd name="connsiteY193" fmla="*/ 992608 h 1170408"/>
                  <a:gd name="connsiteX194" fmla="*/ 4897 w 1016931"/>
                  <a:gd name="connsiteY194" fmla="*/ 964033 h 1170408"/>
                  <a:gd name="connsiteX195" fmla="*/ 1722 w 1016931"/>
                  <a:gd name="connsiteY195" fmla="*/ 954508 h 1170408"/>
                  <a:gd name="connsiteX196" fmla="*/ 14422 w 1016931"/>
                  <a:gd name="connsiteY196" fmla="*/ 948158 h 1170408"/>
                  <a:gd name="connsiteX197" fmla="*/ 39822 w 1016931"/>
                  <a:gd name="connsiteY197" fmla="*/ 938633 h 1170408"/>
                  <a:gd name="connsiteX198" fmla="*/ 55697 w 1016931"/>
                  <a:gd name="connsiteY198" fmla="*/ 922758 h 1170408"/>
                  <a:gd name="connsiteX199" fmla="*/ 55697 w 1016931"/>
                  <a:gd name="connsiteY199" fmla="*/ 900533 h 117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</a:cxnLst>
                <a:rect l="l" t="t" r="r" b="b"/>
                <a:pathLst>
                  <a:path w="1016931" h="1170408">
                    <a:moveTo>
                      <a:pt x="55697" y="900533"/>
                    </a:moveTo>
                    <a:cubicBezTo>
                      <a:pt x="69455" y="894712"/>
                      <a:pt x="115463" y="914414"/>
                      <a:pt x="138247" y="887833"/>
                    </a:cubicBezTo>
                    <a:cubicBezTo>
                      <a:pt x="141691" y="883815"/>
                      <a:pt x="144597" y="879366"/>
                      <a:pt x="147772" y="875133"/>
                    </a:cubicBezTo>
                    <a:cubicBezTo>
                      <a:pt x="150037" y="868339"/>
                      <a:pt x="151504" y="861152"/>
                      <a:pt x="157297" y="856083"/>
                    </a:cubicBezTo>
                    <a:cubicBezTo>
                      <a:pt x="163040" y="851057"/>
                      <a:pt x="170951" y="848779"/>
                      <a:pt x="176347" y="843383"/>
                    </a:cubicBezTo>
                    <a:cubicBezTo>
                      <a:pt x="182697" y="837033"/>
                      <a:pt x="190416" y="831805"/>
                      <a:pt x="195397" y="824333"/>
                    </a:cubicBezTo>
                    <a:cubicBezTo>
                      <a:pt x="204238" y="811072"/>
                      <a:pt x="199049" y="817506"/>
                      <a:pt x="211272" y="805283"/>
                    </a:cubicBezTo>
                    <a:lnTo>
                      <a:pt x="217622" y="786233"/>
                    </a:lnTo>
                    <a:cubicBezTo>
                      <a:pt x="219789" y="779732"/>
                      <a:pt x="221466" y="771917"/>
                      <a:pt x="227147" y="767183"/>
                    </a:cubicBezTo>
                    <a:cubicBezTo>
                      <a:pt x="230783" y="764153"/>
                      <a:pt x="235614" y="762950"/>
                      <a:pt x="239847" y="760833"/>
                    </a:cubicBezTo>
                    <a:cubicBezTo>
                      <a:pt x="244080" y="754483"/>
                      <a:pt x="247968" y="747888"/>
                      <a:pt x="252547" y="741783"/>
                    </a:cubicBezTo>
                    <a:cubicBezTo>
                      <a:pt x="255722" y="737550"/>
                      <a:pt x="259267" y="733570"/>
                      <a:pt x="262072" y="729083"/>
                    </a:cubicBezTo>
                    <a:cubicBezTo>
                      <a:pt x="264580" y="725069"/>
                      <a:pt x="265914" y="720397"/>
                      <a:pt x="268422" y="716383"/>
                    </a:cubicBezTo>
                    <a:cubicBezTo>
                      <a:pt x="271566" y="711353"/>
                      <a:pt x="281906" y="697869"/>
                      <a:pt x="287472" y="694158"/>
                    </a:cubicBezTo>
                    <a:cubicBezTo>
                      <a:pt x="290257" y="692302"/>
                      <a:pt x="293822" y="692041"/>
                      <a:pt x="296997" y="690983"/>
                    </a:cubicBezTo>
                    <a:cubicBezTo>
                      <a:pt x="299114" y="687808"/>
                      <a:pt x="300649" y="684156"/>
                      <a:pt x="303347" y="681458"/>
                    </a:cubicBezTo>
                    <a:cubicBezTo>
                      <a:pt x="312446" y="672359"/>
                      <a:pt x="312068" y="677098"/>
                      <a:pt x="322397" y="671933"/>
                    </a:cubicBezTo>
                    <a:cubicBezTo>
                      <a:pt x="325810" y="670226"/>
                      <a:pt x="328435" y="667133"/>
                      <a:pt x="331922" y="665583"/>
                    </a:cubicBezTo>
                    <a:cubicBezTo>
                      <a:pt x="338039" y="662865"/>
                      <a:pt x="344622" y="661350"/>
                      <a:pt x="350972" y="659233"/>
                    </a:cubicBezTo>
                    <a:cubicBezTo>
                      <a:pt x="354147" y="658175"/>
                      <a:pt x="357215" y="656714"/>
                      <a:pt x="360497" y="656058"/>
                    </a:cubicBezTo>
                    <a:cubicBezTo>
                      <a:pt x="403374" y="647483"/>
                      <a:pt x="370980" y="653090"/>
                      <a:pt x="458922" y="649708"/>
                    </a:cubicBezTo>
                    <a:cubicBezTo>
                      <a:pt x="459980" y="629600"/>
                      <a:pt x="458647" y="609221"/>
                      <a:pt x="462097" y="589383"/>
                    </a:cubicBezTo>
                    <a:cubicBezTo>
                      <a:pt x="463004" y="584170"/>
                      <a:pt x="469255" y="581416"/>
                      <a:pt x="471622" y="576683"/>
                    </a:cubicBezTo>
                    <a:cubicBezTo>
                      <a:pt x="474615" y="570696"/>
                      <a:pt x="477972" y="557633"/>
                      <a:pt x="477972" y="557633"/>
                    </a:cubicBezTo>
                    <a:cubicBezTo>
                      <a:pt x="473232" y="505490"/>
                      <a:pt x="477587" y="539638"/>
                      <a:pt x="471622" y="506833"/>
                    </a:cubicBezTo>
                    <a:cubicBezTo>
                      <a:pt x="470470" y="500499"/>
                      <a:pt x="471641" y="493372"/>
                      <a:pt x="468447" y="487783"/>
                    </a:cubicBezTo>
                    <a:cubicBezTo>
                      <a:pt x="466787" y="484877"/>
                      <a:pt x="462211" y="485225"/>
                      <a:pt x="458922" y="484608"/>
                    </a:cubicBezTo>
                    <a:cubicBezTo>
                      <a:pt x="445240" y="482043"/>
                      <a:pt x="431405" y="480375"/>
                      <a:pt x="417647" y="478258"/>
                    </a:cubicBezTo>
                    <a:cubicBezTo>
                      <a:pt x="414472" y="476141"/>
                      <a:pt x="408950" y="475633"/>
                      <a:pt x="408122" y="471908"/>
                    </a:cubicBezTo>
                    <a:cubicBezTo>
                      <a:pt x="403715" y="452079"/>
                      <a:pt x="419862" y="451898"/>
                      <a:pt x="404947" y="436983"/>
                    </a:cubicBezTo>
                    <a:cubicBezTo>
                      <a:pt x="402580" y="434616"/>
                      <a:pt x="398597" y="434866"/>
                      <a:pt x="395422" y="433808"/>
                    </a:cubicBezTo>
                    <a:cubicBezTo>
                      <a:pt x="326763" y="441437"/>
                      <a:pt x="409702" y="422828"/>
                      <a:pt x="360497" y="490958"/>
                    </a:cubicBezTo>
                    <a:cubicBezTo>
                      <a:pt x="353653" y="500435"/>
                      <a:pt x="337214" y="493075"/>
                      <a:pt x="325572" y="494133"/>
                    </a:cubicBezTo>
                    <a:cubicBezTo>
                      <a:pt x="321339" y="495191"/>
                      <a:pt x="317236" y="497308"/>
                      <a:pt x="312872" y="497308"/>
                    </a:cubicBezTo>
                    <a:cubicBezTo>
                      <a:pt x="302236" y="497308"/>
                      <a:pt x="290805" y="498534"/>
                      <a:pt x="281122" y="494133"/>
                    </a:cubicBezTo>
                    <a:cubicBezTo>
                      <a:pt x="277150" y="492327"/>
                      <a:pt x="279666" y="485444"/>
                      <a:pt x="277947" y="481433"/>
                    </a:cubicBezTo>
                    <a:cubicBezTo>
                      <a:pt x="276444" y="477926"/>
                      <a:pt x="273147" y="475395"/>
                      <a:pt x="271597" y="471908"/>
                    </a:cubicBezTo>
                    <a:cubicBezTo>
                      <a:pt x="263686" y="454108"/>
                      <a:pt x="269162" y="455651"/>
                      <a:pt x="258897" y="443333"/>
                    </a:cubicBezTo>
                    <a:cubicBezTo>
                      <a:pt x="234028" y="413490"/>
                      <a:pt x="268770" y="462906"/>
                      <a:pt x="236672" y="414758"/>
                    </a:cubicBezTo>
                    <a:lnTo>
                      <a:pt x="230322" y="405233"/>
                    </a:lnTo>
                    <a:cubicBezTo>
                      <a:pt x="231380" y="401000"/>
                      <a:pt x="230411" y="395619"/>
                      <a:pt x="233497" y="392533"/>
                    </a:cubicBezTo>
                    <a:cubicBezTo>
                      <a:pt x="236583" y="389447"/>
                      <a:pt x="242017" y="390612"/>
                      <a:pt x="246197" y="389358"/>
                    </a:cubicBezTo>
                    <a:cubicBezTo>
                      <a:pt x="252608" y="387435"/>
                      <a:pt x="258897" y="385125"/>
                      <a:pt x="265247" y="383008"/>
                    </a:cubicBezTo>
                    <a:lnTo>
                      <a:pt x="274772" y="379833"/>
                    </a:lnTo>
                    <a:cubicBezTo>
                      <a:pt x="284472" y="370133"/>
                      <a:pt x="285632" y="370981"/>
                      <a:pt x="290647" y="357608"/>
                    </a:cubicBezTo>
                    <a:cubicBezTo>
                      <a:pt x="292076" y="353798"/>
                      <a:pt x="293738" y="337528"/>
                      <a:pt x="300172" y="335383"/>
                    </a:cubicBezTo>
                    <a:cubicBezTo>
                      <a:pt x="310262" y="332020"/>
                      <a:pt x="321339" y="333266"/>
                      <a:pt x="331922" y="332208"/>
                    </a:cubicBezTo>
                    <a:cubicBezTo>
                      <a:pt x="334039" y="329033"/>
                      <a:pt x="335574" y="325381"/>
                      <a:pt x="338272" y="322683"/>
                    </a:cubicBezTo>
                    <a:cubicBezTo>
                      <a:pt x="340970" y="319985"/>
                      <a:pt x="345904" y="319646"/>
                      <a:pt x="347797" y="316333"/>
                    </a:cubicBezTo>
                    <a:cubicBezTo>
                      <a:pt x="350474" y="311648"/>
                      <a:pt x="349265" y="305578"/>
                      <a:pt x="350972" y="300458"/>
                    </a:cubicBezTo>
                    <a:cubicBezTo>
                      <a:pt x="352469" y="295968"/>
                      <a:pt x="355564" y="292152"/>
                      <a:pt x="357322" y="287758"/>
                    </a:cubicBezTo>
                    <a:cubicBezTo>
                      <a:pt x="359808" y="281543"/>
                      <a:pt x="358939" y="273441"/>
                      <a:pt x="363672" y="268708"/>
                    </a:cubicBezTo>
                    <a:cubicBezTo>
                      <a:pt x="376544" y="255836"/>
                      <a:pt x="371189" y="263199"/>
                      <a:pt x="379547" y="246483"/>
                    </a:cubicBezTo>
                    <a:cubicBezTo>
                      <a:pt x="380605" y="241191"/>
                      <a:pt x="381551" y="235876"/>
                      <a:pt x="382722" y="230608"/>
                    </a:cubicBezTo>
                    <a:cubicBezTo>
                      <a:pt x="385000" y="220357"/>
                      <a:pt x="390241" y="209385"/>
                      <a:pt x="382722" y="198858"/>
                    </a:cubicBezTo>
                    <a:cubicBezTo>
                      <a:pt x="380186" y="195307"/>
                      <a:pt x="374255" y="196741"/>
                      <a:pt x="370022" y="195683"/>
                    </a:cubicBezTo>
                    <a:cubicBezTo>
                      <a:pt x="366847" y="193566"/>
                      <a:pt x="364117" y="190540"/>
                      <a:pt x="360497" y="189333"/>
                    </a:cubicBezTo>
                    <a:cubicBezTo>
                      <a:pt x="354390" y="187297"/>
                      <a:pt x="347731" y="187555"/>
                      <a:pt x="341447" y="186158"/>
                    </a:cubicBezTo>
                    <a:cubicBezTo>
                      <a:pt x="338180" y="185432"/>
                      <a:pt x="335097" y="184041"/>
                      <a:pt x="331922" y="182983"/>
                    </a:cubicBezTo>
                    <a:cubicBezTo>
                      <a:pt x="329805" y="179808"/>
                      <a:pt x="327075" y="176965"/>
                      <a:pt x="325572" y="173458"/>
                    </a:cubicBezTo>
                    <a:cubicBezTo>
                      <a:pt x="319482" y="159247"/>
                      <a:pt x="323510" y="151856"/>
                      <a:pt x="325572" y="135358"/>
                    </a:cubicBezTo>
                    <a:cubicBezTo>
                      <a:pt x="332980" y="136416"/>
                      <a:pt x="340629" y="136383"/>
                      <a:pt x="347797" y="138533"/>
                    </a:cubicBezTo>
                    <a:cubicBezTo>
                      <a:pt x="351452" y="139629"/>
                      <a:pt x="353509" y="144724"/>
                      <a:pt x="357322" y="144883"/>
                    </a:cubicBezTo>
                    <a:lnTo>
                      <a:pt x="423997" y="141708"/>
                    </a:lnTo>
                    <a:cubicBezTo>
                      <a:pt x="427172" y="140650"/>
                      <a:pt x="430288" y="139395"/>
                      <a:pt x="433522" y="138533"/>
                    </a:cubicBezTo>
                    <a:cubicBezTo>
                      <a:pt x="446171" y="135160"/>
                      <a:pt x="459203" y="133148"/>
                      <a:pt x="471622" y="129008"/>
                    </a:cubicBezTo>
                    <a:lnTo>
                      <a:pt x="490672" y="122658"/>
                    </a:lnTo>
                    <a:lnTo>
                      <a:pt x="500197" y="119483"/>
                    </a:lnTo>
                    <a:cubicBezTo>
                      <a:pt x="503372" y="118425"/>
                      <a:pt x="506937" y="118164"/>
                      <a:pt x="509722" y="116308"/>
                    </a:cubicBezTo>
                    <a:cubicBezTo>
                      <a:pt x="516072" y="112075"/>
                      <a:pt x="523376" y="109004"/>
                      <a:pt x="528772" y="103608"/>
                    </a:cubicBezTo>
                    <a:cubicBezTo>
                      <a:pt x="531947" y="100433"/>
                      <a:pt x="534753" y="96840"/>
                      <a:pt x="538297" y="94083"/>
                    </a:cubicBezTo>
                    <a:lnTo>
                      <a:pt x="566872" y="75033"/>
                    </a:lnTo>
                    <a:cubicBezTo>
                      <a:pt x="570047" y="72916"/>
                      <a:pt x="573699" y="71381"/>
                      <a:pt x="576397" y="68683"/>
                    </a:cubicBezTo>
                    <a:cubicBezTo>
                      <a:pt x="588620" y="56460"/>
                      <a:pt x="583431" y="62894"/>
                      <a:pt x="592272" y="49633"/>
                    </a:cubicBezTo>
                    <a:cubicBezTo>
                      <a:pt x="591214" y="44341"/>
                      <a:pt x="590406" y="38993"/>
                      <a:pt x="589097" y="33758"/>
                    </a:cubicBezTo>
                    <a:cubicBezTo>
                      <a:pt x="580657" y="0"/>
                      <a:pt x="561502" y="25251"/>
                      <a:pt x="662122" y="21058"/>
                    </a:cubicBezTo>
                    <a:cubicBezTo>
                      <a:pt x="664239" y="17883"/>
                      <a:pt x="665236" y="13555"/>
                      <a:pt x="668472" y="11533"/>
                    </a:cubicBezTo>
                    <a:cubicBezTo>
                      <a:pt x="674148" y="7985"/>
                      <a:pt x="687522" y="5183"/>
                      <a:pt x="687522" y="5183"/>
                    </a:cubicBezTo>
                    <a:cubicBezTo>
                      <a:pt x="701280" y="6241"/>
                      <a:pt x="715234" y="5815"/>
                      <a:pt x="728797" y="8358"/>
                    </a:cubicBezTo>
                    <a:cubicBezTo>
                      <a:pt x="761761" y="14539"/>
                      <a:pt x="716587" y="15278"/>
                      <a:pt x="747847" y="17883"/>
                    </a:cubicBezTo>
                    <a:cubicBezTo>
                      <a:pt x="770020" y="19731"/>
                      <a:pt x="792297" y="20000"/>
                      <a:pt x="814522" y="21058"/>
                    </a:cubicBezTo>
                    <a:cubicBezTo>
                      <a:pt x="819345" y="35528"/>
                      <a:pt x="818992" y="29517"/>
                      <a:pt x="814522" y="49633"/>
                    </a:cubicBezTo>
                    <a:cubicBezTo>
                      <a:pt x="813796" y="52900"/>
                      <a:pt x="813203" y="56373"/>
                      <a:pt x="811347" y="59158"/>
                    </a:cubicBezTo>
                    <a:cubicBezTo>
                      <a:pt x="808856" y="62894"/>
                      <a:pt x="804697" y="65234"/>
                      <a:pt x="801822" y="68683"/>
                    </a:cubicBezTo>
                    <a:cubicBezTo>
                      <a:pt x="799379" y="71614"/>
                      <a:pt x="797589" y="75033"/>
                      <a:pt x="795472" y="78208"/>
                    </a:cubicBezTo>
                    <a:cubicBezTo>
                      <a:pt x="794414" y="82441"/>
                      <a:pt x="789503" y="87556"/>
                      <a:pt x="792297" y="90908"/>
                    </a:cubicBezTo>
                    <a:cubicBezTo>
                      <a:pt x="796582" y="96050"/>
                      <a:pt x="811347" y="97258"/>
                      <a:pt x="811347" y="97258"/>
                    </a:cubicBezTo>
                    <a:cubicBezTo>
                      <a:pt x="814522" y="94083"/>
                      <a:pt x="819991" y="92136"/>
                      <a:pt x="820872" y="87733"/>
                    </a:cubicBezTo>
                    <a:cubicBezTo>
                      <a:pt x="822340" y="80395"/>
                      <a:pt x="819847" y="72676"/>
                      <a:pt x="817697" y="65508"/>
                    </a:cubicBezTo>
                    <a:cubicBezTo>
                      <a:pt x="813230" y="50618"/>
                      <a:pt x="795735" y="53753"/>
                      <a:pt x="833572" y="59158"/>
                    </a:cubicBezTo>
                    <a:cubicBezTo>
                      <a:pt x="837805" y="61275"/>
                      <a:pt x="842163" y="63160"/>
                      <a:pt x="846272" y="65508"/>
                    </a:cubicBezTo>
                    <a:cubicBezTo>
                      <a:pt x="849585" y="67401"/>
                      <a:pt x="852177" y="70651"/>
                      <a:pt x="855797" y="71858"/>
                    </a:cubicBezTo>
                    <a:cubicBezTo>
                      <a:pt x="861904" y="73894"/>
                      <a:pt x="868497" y="73975"/>
                      <a:pt x="874847" y="75033"/>
                    </a:cubicBezTo>
                    <a:cubicBezTo>
                      <a:pt x="879080" y="77150"/>
                      <a:pt x="883115" y="79721"/>
                      <a:pt x="887547" y="81383"/>
                    </a:cubicBezTo>
                    <a:cubicBezTo>
                      <a:pt x="891633" y="82915"/>
                      <a:pt x="896051" y="83359"/>
                      <a:pt x="900247" y="84558"/>
                    </a:cubicBezTo>
                    <a:cubicBezTo>
                      <a:pt x="923027" y="91067"/>
                      <a:pt x="893372" y="84453"/>
                      <a:pt x="925647" y="90908"/>
                    </a:cubicBezTo>
                    <a:cubicBezTo>
                      <a:pt x="957309" y="122570"/>
                      <a:pt x="905127" y="65376"/>
                      <a:pt x="931997" y="125833"/>
                    </a:cubicBezTo>
                    <a:cubicBezTo>
                      <a:pt x="934189" y="130764"/>
                      <a:pt x="942580" y="127950"/>
                      <a:pt x="947872" y="129008"/>
                    </a:cubicBezTo>
                    <a:cubicBezTo>
                      <a:pt x="946177" y="132398"/>
                      <a:pt x="939019" y="148027"/>
                      <a:pt x="935172" y="151233"/>
                    </a:cubicBezTo>
                    <a:cubicBezTo>
                      <a:pt x="931536" y="154263"/>
                      <a:pt x="927038" y="156338"/>
                      <a:pt x="922472" y="157583"/>
                    </a:cubicBezTo>
                    <a:cubicBezTo>
                      <a:pt x="907557" y="161651"/>
                      <a:pt x="853065" y="163707"/>
                      <a:pt x="849447" y="163933"/>
                    </a:cubicBezTo>
                    <a:cubicBezTo>
                      <a:pt x="841038" y="175144"/>
                      <a:pt x="834444" y="177365"/>
                      <a:pt x="843097" y="192508"/>
                    </a:cubicBezTo>
                    <a:cubicBezTo>
                      <a:pt x="844990" y="195821"/>
                      <a:pt x="849447" y="196741"/>
                      <a:pt x="852622" y="198858"/>
                    </a:cubicBezTo>
                    <a:cubicBezTo>
                      <a:pt x="854739" y="202033"/>
                      <a:pt x="857079" y="205070"/>
                      <a:pt x="858972" y="208383"/>
                    </a:cubicBezTo>
                    <a:cubicBezTo>
                      <a:pt x="861320" y="212492"/>
                      <a:pt x="862292" y="217447"/>
                      <a:pt x="865322" y="221083"/>
                    </a:cubicBezTo>
                    <a:cubicBezTo>
                      <a:pt x="867765" y="224014"/>
                      <a:pt x="871672" y="225316"/>
                      <a:pt x="874847" y="227433"/>
                    </a:cubicBezTo>
                    <a:cubicBezTo>
                      <a:pt x="876964" y="224258"/>
                      <a:pt x="880101" y="221563"/>
                      <a:pt x="881197" y="217908"/>
                    </a:cubicBezTo>
                    <a:cubicBezTo>
                      <a:pt x="883347" y="210740"/>
                      <a:pt x="880738" y="202225"/>
                      <a:pt x="884372" y="195683"/>
                    </a:cubicBezTo>
                    <a:cubicBezTo>
                      <a:pt x="886671" y="191546"/>
                      <a:pt x="892722" y="191197"/>
                      <a:pt x="897072" y="189333"/>
                    </a:cubicBezTo>
                    <a:cubicBezTo>
                      <a:pt x="909164" y="184151"/>
                      <a:pt x="917369" y="184811"/>
                      <a:pt x="931997" y="182983"/>
                    </a:cubicBezTo>
                    <a:cubicBezTo>
                      <a:pt x="949989" y="184041"/>
                      <a:pt x="969175" y="179626"/>
                      <a:pt x="985972" y="186158"/>
                    </a:cubicBezTo>
                    <a:cubicBezTo>
                      <a:pt x="991972" y="188491"/>
                      <a:pt x="987453" y="198997"/>
                      <a:pt x="989147" y="205208"/>
                    </a:cubicBezTo>
                    <a:cubicBezTo>
                      <a:pt x="993657" y="221744"/>
                      <a:pt x="994230" y="219816"/>
                      <a:pt x="1005022" y="230608"/>
                    </a:cubicBezTo>
                    <a:cubicBezTo>
                      <a:pt x="1006080" y="233783"/>
                      <a:pt x="1006700" y="237140"/>
                      <a:pt x="1008197" y="240133"/>
                    </a:cubicBezTo>
                    <a:cubicBezTo>
                      <a:pt x="1009904" y="243546"/>
                      <a:pt x="1016931" y="246678"/>
                      <a:pt x="1014547" y="249658"/>
                    </a:cubicBezTo>
                    <a:cubicBezTo>
                      <a:pt x="1010366" y="254885"/>
                      <a:pt x="1001955" y="254247"/>
                      <a:pt x="995497" y="256008"/>
                    </a:cubicBezTo>
                    <a:cubicBezTo>
                      <a:pt x="990291" y="257428"/>
                      <a:pt x="984890" y="258012"/>
                      <a:pt x="979622" y="259183"/>
                    </a:cubicBezTo>
                    <a:cubicBezTo>
                      <a:pt x="975362" y="260130"/>
                      <a:pt x="971155" y="261300"/>
                      <a:pt x="966922" y="262358"/>
                    </a:cubicBezTo>
                    <a:cubicBezTo>
                      <a:pt x="963747" y="264475"/>
                      <a:pt x="960810" y="267001"/>
                      <a:pt x="957397" y="268708"/>
                    </a:cubicBezTo>
                    <a:cubicBezTo>
                      <a:pt x="954404" y="270205"/>
                      <a:pt x="950798" y="270258"/>
                      <a:pt x="947872" y="271883"/>
                    </a:cubicBezTo>
                    <a:cubicBezTo>
                      <a:pt x="941201" y="275589"/>
                      <a:pt x="935172" y="280350"/>
                      <a:pt x="928822" y="284583"/>
                    </a:cubicBezTo>
                    <a:cubicBezTo>
                      <a:pt x="925647" y="286700"/>
                      <a:pt x="922917" y="289726"/>
                      <a:pt x="919297" y="290933"/>
                    </a:cubicBezTo>
                    <a:lnTo>
                      <a:pt x="900247" y="297283"/>
                    </a:lnTo>
                    <a:cubicBezTo>
                      <a:pt x="897072" y="300458"/>
                      <a:pt x="894458" y="304317"/>
                      <a:pt x="890722" y="306808"/>
                    </a:cubicBezTo>
                    <a:cubicBezTo>
                      <a:pt x="887937" y="308664"/>
                      <a:pt x="883810" y="307892"/>
                      <a:pt x="881197" y="309983"/>
                    </a:cubicBezTo>
                    <a:cubicBezTo>
                      <a:pt x="872740" y="316749"/>
                      <a:pt x="876273" y="320750"/>
                      <a:pt x="871672" y="329033"/>
                    </a:cubicBezTo>
                    <a:cubicBezTo>
                      <a:pt x="867966" y="335704"/>
                      <a:pt x="861385" y="340843"/>
                      <a:pt x="858972" y="348083"/>
                    </a:cubicBezTo>
                    <a:cubicBezTo>
                      <a:pt x="856855" y="354433"/>
                      <a:pt x="856335" y="361564"/>
                      <a:pt x="852622" y="367133"/>
                    </a:cubicBezTo>
                    <a:cubicBezTo>
                      <a:pt x="844416" y="379443"/>
                      <a:pt x="847479" y="373038"/>
                      <a:pt x="843097" y="386183"/>
                    </a:cubicBezTo>
                    <a:cubicBezTo>
                      <a:pt x="844155" y="394650"/>
                      <a:pt x="839794" y="406030"/>
                      <a:pt x="846272" y="411583"/>
                    </a:cubicBezTo>
                    <a:cubicBezTo>
                      <a:pt x="851354" y="415939"/>
                      <a:pt x="865322" y="405233"/>
                      <a:pt x="865322" y="405233"/>
                    </a:cubicBezTo>
                    <a:cubicBezTo>
                      <a:pt x="867142" y="403413"/>
                      <a:pt x="879952" y="389358"/>
                      <a:pt x="884372" y="389358"/>
                    </a:cubicBezTo>
                    <a:cubicBezTo>
                      <a:pt x="889105" y="389358"/>
                      <a:pt x="892839" y="393591"/>
                      <a:pt x="897072" y="395708"/>
                    </a:cubicBezTo>
                    <a:cubicBezTo>
                      <a:pt x="896014" y="407350"/>
                      <a:pt x="897335" y="419460"/>
                      <a:pt x="893897" y="430633"/>
                    </a:cubicBezTo>
                    <a:cubicBezTo>
                      <a:pt x="892775" y="434280"/>
                      <a:pt x="886756" y="434003"/>
                      <a:pt x="884372" y="436983"/>
                    </a:cubicBezTo>
                    <a:cubicBezTo>
                      <a:pt x="882281" y="439596"/>
                      <a:pt x="882694" y="443515"/>
                      <a:pt x="881197" y="446508"/>
                    </a:cubicBezTo>
                    <a:cubicBezTo>
                      <a:pt x="879490" y="449921"/>
                      <a:pt x="876964" y="452858"/>
                      <a:pt x="874847" y="456033"/>
                    </a:cubicBezTo>
                    <a:cubicBezTo>
                      <a:pt x="873789" y="460266"/>
                      <a:pt x="873837" y="464944"/>
                      <a:pt x="871672" y="468733"/>
                    </a:cubicBezTo>
                    <a:cubicBezTo>
                      <a:pt x="867911" y="475315"/>
                      <a:pt x="858691" y="480562"/>
                      <a:pt x="852622" y="484608"/>
                    </a:cubicBezTo>
                    <a:cubicBezTo>
                      <a:pt x="841431" y="518181"/>
                      <a:pt x="845374" y="498337"/>
                      <a:pt x="849447" y="551283"/>
                    </a:cubicBezTo>
                    <a:cubicBezTo>
                      <a:pt x="850344" y="562938"/>
                      <a:pt x="850969" y="574636"/>
                      <a:pt x="852622" y="586208"/>
                    </a:cubicBezTo>
                    <a:cubicBezTo>
                      <a:pt x="853095" y="589521"/>
                      <a:pt x="854878" y="592515"/>
                      <a:pt x="855797" y="595733"/>
                    </a:cubicBezTo>
                    <a:cubicBezTo>
                      <a:pt x="856996" y="599929"/>
                      <a:pt x="857824" y="604223"/>
                      <a:pt x="858972" y="608433"/>
                    </a:cubicBezTo>
                    <a:cubicBezTo>
                      <a:pt x="860999" y="615866"/>
                      <a:pt x="863453" y="623183"/>
                      <a:pt x="865322" y="630658"/>
                    </a:cubicBezTo>
                    <a:cubicBezTo>
                      <a:pt x="866631" y="635893"/>
                      <a:pt x="866602" y="641480"/>
                      <a:pt x="868497" y="646533"/>
                    </a:cubicBezTo>
                    <a:cubicBezTo>
                      <a:pt x="869837" y="650106"/>
                      <a:pt x="872730" y="652883"/>
                      <a:pt x="874847" y="656058"/>
                    </a:cubicBezTo>
                    <a:cubicBezTo>
                      <a:pt x="883083" y="697238"/>
                      <a:pt x="879962" y="675203"/>
                      <a:pt x="874847" y="754483"/>
                    </a:cubicBezTo>
                    <a:cubicBezTo>
                      <a:pt x="874500" y="759868"/>
                      <a:pt x="874085" y="765531"/>
                      <a:pt x="871672" y="770358"/>
                    </a:cubicBezTo>
                    <a:cubicBezTo>
                      <a:pt x="869664" y="774374"/>
                      <a:pt x="865069" y="776474"/>
                      <a:pt x="862147" y="779883"/>
                    </a:cubicBezTo>
                    <a:cubicBezTo>
                      <a:pt x="858703" y="783901"/>
                      <a:pt x="855698" y="788277"/>
                      <a:pt x="852622" y="792583"/>
                    </a:cubicBezTo>
                    <a:cubicBezTo>
                      <a:pt x="837457" y="813814"/>
                      <a:pt x="853582" y="790663"/>
                      <a:pt x="843097" y="811633"/>
                    </a:cubicBezTo>
                    <a:cubicBezTo>
                      <a:pt x="830787" y="836252"/>
                      <a:pt x="841552" y="806742"/>
                      <a:pt x="833572" y="830683"/>
                    </a:cubicBezTo>
                    <a:cubicBezTo>
                      <a:pt x="832356" y="848927"/>
                      <a:pt x="831016" y="882843"/>
                      <a:pt x="827222" y="903708"/>
                    </a:cubicBezTo>
                    <a:cubicBezTo>
                      <a:pt x="826623" y="907001"/>
                      <a:pt x="825105" y="910058"/>
                      <a:pt x="824047" y="913233"/>
                    </a:cubicBezTo>
                    <a:cubicBezTo>
                      <a:pt x="822989" y="924875"/>
                      <a:pt x="823165" y="936695"/>
                      <a:pt x="820872" y="948158"/>
                    </a:cubicBezTo>
                    <a:cubicBezTo>
                      <a:pt x="819944" y="952799"/>
                      <a:pt x="814737" y="956130"/>
                      <a:pt x="814522" y="960858"/>
                    </a:cubicBezTo>
                    <a:cubicBezTo>
                      <a:pt x="813656" y="979918"/>
                      <a:pt x="816811" y="998949"/>
                      <a:pt x="817697" y="1018008"/>
                    </a:cubicBezTo>
                    <a:cubicBezTo>
                      <a:pt x="818927" y="1044459"/>
                      <a:pt x="819050" y="1070966"/>
                      <a:pt x="820872" y="1097383"/>
                    </a:cubicBezTo>
                    <a:cubicBezTo>
                      <a:pt x="821471" y="1106075"/>
                      <a:pt x="827596" y="1118488"/>
                      <a:pt x="830397" y="1125958"/>
                    </a:cubicBezTo>
                    <a:cubicBezTo>
                      <a:pt x="833813" y="1135068"/>
                      <a:pt x="834245" y="1138175"/>
                      <a:pt x="836747" y="1148183"/>
                    </a:cubicBezTo>
                    <a:cubicBezTo>
                      <a:pt x="833572" y="1150300"/>
                      <a:pt x="830709" y="1152983"/>
                      <a:pt x="827222" y="1154533"/>
                    </a:cubicBezTo>
                    <a:cubicBezTo>
                      <a:pt x="819591" y="1157924"/>
                      <a:pt x="788981" y="1166716"/>
                      <a:pt x="782772" y="1167233"/>
                    </a:cubicBezTo>
                    <a:lnTo>
                      <a:pt x="744672" y="1170408"/>
                    </a:lnTo>
                    <a:cubicBezTo>
                      <a:pt x="719272" y="1167233"/>
                      <a:pt x="693721" y="1165091"/>
                      <a:pt x="668472" y="1160883"/>
                    </a:cubicBezTo>
                    <a:cubicBezTo>
                      <a:pt x="662122" y="1159825"/>
                      <a:pt x="655695" y="1159156"/>
                      <a:pt x="649422" y="1157708"/>
                    </a:cubicBezTo>
                    <a:cubicBezTo>
                      <a:pt x="641915" y="1155976"/>
                      <a:pt x="634506" y="1153794"/>
                      <a:pt x="627197" y="1151358"/>
                    </a:cubicBezTo>
                    <a:cubicBezTo>
                      <a:pt x="626050" y="1150976"/>
                      <a:pt x="606256" y="1142576"/>
                      <a:pt x="601797" y="1141833"/>
                    </a:cubicBezTo>
                    <a:cubicBezTo>
                      <a:pt x="592344" y="1140257"/>
                      <a:pt x="582747" y="1139716"/>
                      <a:pt x="573222" y="1138658"/>
                    </a:cubicBezTo>
                    <a:cubicBezTo>
                      <a:pt x="549019" y="1132607"/>
                      <a:pt x="567751" y="1136639"/>
                      <a:pt x="528772" y="1132308"/>
                    </a:cubicBezTo>
                    <a:cubicBezTo>
                      <a:pt x="504931" y="1129659"/>
                      <a:pt x="505793" y="1129536"/>
                      <a:pt x="484322" y="1125958"/>
                    </a:cubicBezTo>
                    <a:lnTo>
                      <a:pt x="357322" y="1129133"/>
                    </a:lnTo>
                    <a:cubicBezTo>
                      <a:pt x="351931" y="1129373"/>
                      <a:pt x="346781" y="1131487"/>
                      <a:pt x="341447" y="1132308"/>
                    </a:cubicBezTo>
                    <a:cubicBezTo>
                      <a:pt x="333014" y="1133605"/>
                      <a:pt x="324514" y="1134425"/>
                      <a:pt x="316047" y="1135483"/>
                    </a:cubicBezTo>
                    <a:cubicBezTo>
                      <a:pt x="302289" y="1134425"/>
                      <a:pt x="287276" y="1138143"/>
                      <a:pt x="274772" y="1132308"/>
                    </a:cubicBezTo>
                    <a:cubicBezTo>
                      <a:pt x="268706" y="1129477"/>
                      <a:pt x="273155" y="1117991"/>
                      <a:pt x="268422" y="1113258"/>
                    </a:cubicBezTo>
                    <a:cubicBezTo>
                      <a:pt x="265247" y="1110083"/>
                      <a:pt x="262306" y="1106655"/>
                      <a:pt x="258897" y="1103733"/>
                    </a:cubicBezTo>
                    <a:cubicBezTo>
                      <a:pt x="254879" y="1100289"/>
                      <a:pt x="249939" y="1097950"/>
                      <a:pt x="246197" y="1094208"/>
                    </a:cubicBezTo>
                    <a:cubicBezTo>
                      <a:pt x="231836" y="1079847"/>
                      <a:pt x="248865" y="1087689"/>
                      <a:pt x="230322" y="1081508"/>
                    </a:cubicBezTo>
                    <a:cubicBezTo>
                      <a:pt x="224678" y="1073041"/>
                      <a:pt x="222909" y="1069040"/>
                      <a:pt x="214447" y="1062458"/>
                    </a:cubicBezTo>
                    <a:cubicBezTo>
                      <a:pt x="188116" y="1041979"/>
                      <a:pt x="204296" y="1056367"/>
                      <a:pt x="182697" y="1043408"/>
                    </a:cubicBezTo>
                    <a:cubicBezTo>
                      <a:pt x="176153" y="1039481"/>
                      <a:pt x="163647" y="1030708"/>
                      <a:pt x="163647" y="1030708"/>
                    </a:cubicBezTo>
                    <a:cubicBezTo>
                      <a:pt x="150877" y="1011553"/>
                      <a:pt x="146739" y="1014756"/>
                      <a:pt x="154122" y="992608"/>
                    </a:cubicBezTo>
                    <a:cubicBezTo>
                      <a:pt x="155329" y="988988"/>
                      <a:pt x="158355" y="986258"/>
                      <a:pt x="160472" y="983083"/>
                    </a:cubicBezTo>
                    <a:cubicBezTo>
                      <a:pt x="159414" y="979908"/>
                      <a:pt x="159388" y="976171"/>
                      <a:pt x="157297" y="973558"/>
                    </a:cubicBezTo>
                    <a:cubicBezTo>
                      <a:pt x="146862" y="960514"/>
                      <a:pt x="129438" y="969041"/>
                      <a:pt x="116022" y="970383"/>
                    </a:cubicBezTo>
                    <a:cubicBezTo>
                      <a:pt x="113905" y="973558"/>
                      <a:pt x="111012" y="976335"/>
                      <a:pt x="109672" y="979908"/>
                    </a:cubicBezTo>
                    <a:cubicBezTo>
                      <a:pt x="107777" y="984961"/>
                      <a:pt x="107210" y="990434"/>
                      <a:pt x="106497" y="995783"/>
                    </a:cubicBezTo>
                    <a:cubicBezTo>
                      <a:pt x="105091" y="1006326"/>
                      <a:pt x="106957" y="1017537"/>
                      <a:pt x="103322" y="1027533"/>
                    </a:cubicBezTo>
                    <a:cubicBezTo>
                      <a:pt x="102178" y="1030678"/>
                      <a:pt x="96790" y="1029211"/>
                      <a:pt x="93797" y="1030708"/>
                    </a:cubicBezTo>
                    <a:cubicBezTo>
                      <a:pt x="90384" y="1032415"/>
                      <a:pt x="87447" y="1034941"/>
                      <a:pt x="84272" y="1037058"/>
                    </a:cubicBezTo>
                    <a:cubicBezTo>
                      <a:pt x="73689" y="1036000"/>
                      <a:pt x="62612" y="1037246"/>
                      <a:pt x="52522" y="1033883"/>
                    </a:cubicBezTo>
                    <a:cubicBezTo>
                      <a:pt x="48902" y="1032676"/>
                      <a:pt x="48390" y="1027463"/>
                      <a:pt x="46172" y="1024358"/>
                    </a:cubicBezTo>
                    <a:cubicBezTo>
                      <a:pt x="43096" y="1020052"/>
                      <a:pt x="39723" y="1015964"/>
                      <a:pt x="36647" y="1011658"/>
                    </a:cubicBezTo>
                    <a:cubicBezTo>
                      <a:pt x="15504" y="982058"/>
                      <a:pt x="42849" y="1020917"/>
                      <a:pt x="27122" y="992608"/>
                    </a:cubicBezTo>
                    <a:cubicBezTo>
                      <a:pt x="17628" y="975518"/>
                      <a:pt x="16467" y="975603"/>
                      <a:pt x="4897" y="964033"/>
                    </a:cubicBezTo>
                    <a:cubicBezTo>
                      <a:pt x="3839" y="960858"/>
                      <a:pt x="0" y="957378"/>
                      <a:pt x="1722" y="954508"/>
                    </a:cubicBezTo>
                    <a:cubicBezTo>
                      <a:pt x="4157" y="950449"/>
                      <a:pt x="10313" y="950506"/>
                      <a:pt x="14422" y="948158"/>
                    </a:cubicBezTo>
                    <a:cubicBezTo>
                      <a:pt x="32031" y="938096"/>
                      <a:pt x="15123" y="943573"/>
                      <a:pt x="39822" y="938633"/>
                    </a:cubicBezTo>
                    <a:cubicBezTo>
                      <a:pt x="49347" y="932283"/>
                      <a:pt x="50405" y="933341"/>
                      <a:pt x="55697" y="922758"/>
                    </a:cubicBezTo>
                    <a:cubicBezTo>
                      <a:pt x="57194" y="919765"/>
                      <a:pt x="41939" y="906354"/>
                      <a:pt x="55697" y="90053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0" name="Прямоугольник 199"/>
              <p:cNvSpPr/>
              <p:nvPr/>
            </p:nvSpPr>
            <p:spPr>
              <a:xfrm>
                <a:off x="2152490" y="4660834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Тетюши</a:t>
                </a:r>
              </a:p>
            </p:txBody>
          </p:sp>
          <p:sp>
            <p:nvSpPr>
              <p:cNvPr id="201" name="Полилиния 200"/>
              <p:cNvSpPr/>
              <p:nvPr/>
            </p:nvSpPr>
            <p:spPr>
              <a:xfrm>
                <a:off x="3315903" y="4675162"/>
                <a:ext cx="725022" cy="999419"/>
              </a:xfrm>
              <a:custGeom>
                <a:avLst/>
                <a:gdLst>
                  <a:gd name="connsiteX0" fmla="*/ 238125 w 866775"/>
                  <a:gd name="connsiteY0" fmla="*/ 1029482 h 1186645"/>
                  <a:gd name="connsiteX1" fmla="*/ 261937 w 866775"/>
                  <a:gd name="connsiteY1" fmla="*/ 1024720 h 1186645"/>
                  <a:gd name="connsiteX2" fmla="*/ 280987 w 866775"/>
                  <a:gd name="connsiteY2" fmla="*/ 996145 h 1186645"/>
                  <a:gd name="connsiteX3" fmla="*/ 285750 w 866775"/>
                  <a:gd name="connsiteY3" fmla="*/ 972332 h 1186645"/>
                  <a:gd name="connsiteX4" fmla="*/ 300037 w 866775"/>
                  <a:gd name="connsiteY4" fmla="*/ 967570 h 1186645"/>
                  <a:gd name="connsiteX5" fmla="*/ 338137 w 866775"/>
                  <a:gd name="connsiteY5" fmla="*/ 953282 h 1186645"/>
                  <a:gd name="connsiteX6" fmla="*/ 333375 w 866775"/>
                  <a:gd name="connsiteY6" fmla="*/ 934232 h 1186645"/>
                  <a:gd name="connsiteX7" fmla="*/ 328612 w 866775"/>
                  <a:gd name="connsiteY7" fmla="*/ 910420 h 1186645"/>
                  <a:gd name="connsiteX8" fmla="*/ 319087 w 866775"/>
                  <a:gd name="connsiteY8" fmla="*/ 881845 h 1186645"/>
                  <a:gd name="connsiteX9" fmla="*/ 309562 w 866775"/>
                  <a:gd name="connsiteY9" fmla="*/ 867557 h 1186645"/>
                  <a:gd name="connsiteX10" fmla="*/ 276225 w 866775"/>
                  <a:gd name="connsiteY10" fmla="*/ 877082 h 1186645"/>
                  <a:gd name="connsiteX11" fmla="*/ 271462 w 866775"/>
                  <a:gd name="connsiteY11" fmla="*/ 891370 h 1186645"/>
                  <a:gd name="connsiteX12" fmla="*/ 252412 w 866775"/>
                  <a:gd name="connsiteY12" fmla="*/ 843745 h 1186645"/>
                  <a:gd name="connsiteX13" fmla="*/ 180975 w 866775"/>
                  <a:gd name="connsiteY13" fmla="*/ 829457 h 1186645"/>
                  <a:gd name="connsiteX14" fmla="*/ 166687 w 866775"/>
                  <a:gd name="connsiteY14" fmla="*/ 824695 h 1186645"/>
                  <a:gd name="connsiteX15" fmla="*/ 119062 w 866775"/>
                  <a:gd name="connsiteY15" fmla="*/ 819932 h 1186645"/>
                  <a:gd name="connsiteX16" fmla="*/ 104775 w 866775"/>
                  <a:gd name="connsiteY16" fmla="*/ 810407 h 1186645"/>
                  <a:gd name="connsiteX17" fmla="*/ 128587 w 866775"/>
                  <a:gd name="connsiteY17" fmla="*/ 791357 h 1186645"/>
                  <a:gd name="connsiteX18" fmla="*/ 133350 w 866775"/>
                  <a:gd name="connsiteY18" fmla="*/ 772307 h 1186645"/>
                  <a:gd name="connsiteX19" fmla="*/ 128587 w 866775"/>
                  <a:gd name="connsiteY19" fmla="*/ 743732 h 1186645"/>
                  <a:gd name="connsiteX20" fmla="*/ 119062 w 866775"/>
                  <a:gd name="connsiteY20" fmla="*/ 729445 h 1186645"/>
                  <a:gd name="connsiteX21" fmla="*/ 109537 w 866775"/>
                  <a:gd name="connsiteY21" fmla="*/ 681820 h 1186645"/>
                  <a:gd name="connsiteX22" fmla="*/ 104775 w 866775"/>
                  <a:gd name="connsiteY22" fmla="*/ 662770 h 1186645"/>
                  <a:gd name="connsiteX23" fmla="*/ 95250 w 866775"/>
                  <a:gd name="connsiteY23" fmla="*/ 648482 h 1186645"/>
                  <a:gd name="connsiteX24" fmla="*/ 80962 w 866775"/>
                  <a:gd name="connsiteY24" fmla="*/ 638957 h 1186645"/>
                  <a:gd name="connsiteX25" fmla="*/ 71437 w 866775"/>
                  <a:gd name="connsiteY25" fmla="*/ 624670 h 1186645"/>
                  <a:gd name="connsiteX26" fmla="*/ 66675 w 866775"/>
                  <a:gd name="connsiteY26" fmla="*/ 586570 h 1186645"/>
                  <a:gd name="connsiteX27" fmla="*/ 47625 w 866775"/>
                  <a:gd name="connsiteY27" fmla="*/ 581807 h 1186645"/>
                  <a:gd name="connsiteX28" fmla="*/ 28575 w 866775"/>
                  <a:gd name="connsiteY28" fmla="*/ 500845 h 1186645"/>
                  <a:gd name="connsiteX29" fmla="*/ 52387 w 866775"/>
                  <a:gd name="connsiteY29" fmla="*/ 424645 h 1186645"/>
                  <a:gd name="connsiteX30" fmla="*/ 66675 w 866775"/>
                  <a:gd name="connsiteY30" fmla="*/ 419882 h 1186645"/>
                  <a:gd name="connsiteX31" fmla="*/ 76200 w 866775"/>
                  <a:gd name="connsiteY31" fmla="*/ 405595 h 1186645"/>
                  <a:gd name="connsiteX32" fmla="*/ 76200 w 866775"/>
                  <a:gd name="connsiteY32" fmla="*/ 353207 h 1186645"/>
                  <a:gd name="connsiteX33" fmla="*/ 66675 w 866775"/>
                  <a:gd name="connsiteY33" fmla="*/ 338920 h 1186645"/>
                  <a:gd name="connsiteX34" fmla="*/ 38100 w 866775"/>
                  <a:gd name="connsiteY34" fmla="*/ 329395 h 1186645"/>
                  <a:gd name="connsiteX35" fmla="*/ 4762 w 866775"/>
                  <a:gd name="connsiteY35" fmla="*/ 305582 h 1186645"/>
                  <a:gd name="connsiteX36" fmla="*/ 0 w 866775"/>
                  <a:gd name="connsiteY36" fmla="*/ 291295 h 1186645"/>
                  <a:gd name="connsiteX37" fmla="*/ 9525 w 866775"/>
                  <a:gd name="connsiteY37" fmla="*/ 277007 h 1186645"/>
                  <a:gd name="connsiteX38" fmla="*/ 23812 w 866775"/>
                  <a:gd name="connsiteY38" fmla="*/ 272245 h 1186645"/>
                  <a:gd name="connsiteX39" fmla="*/ 38100 w 866775"/>
                  <a:gd name="connsiteY39" fmla="*/ 262720 h 1186645"/>
                  <a:gd name="connsiteX40" fmla="*/ 61912 w 866775"/>
                  <a:gd name="connsiteY40" fmla="*/ 257957 h 1186645"/>
                  <a:gd name="connsiteX41" fmla="*/ 80962 w 866775"/>
                  <a:gd name="connsiteY41" fmla="*/ 253195 h 1186645"/>
                  <a:gd name="connsiteX42" fmla="*/ 109537 w 866775"/>
                  <a:gd name="connsiteY42" fmla="*/ 243670 h 1186645"/>
                  <a:gd name="connsiteX43" fmla="*/ 152400 w 866775"/>
                  <a:gd name="connsiteY43" fmla="*/ 215095 h 1186645"/>
                  <a:gd name="connsiteX44" fmla="*/ 166687 w 866775"/>
                  <a:gd name="connsiteY44" fmla="*/ 205570 h 1186645"/>
                  <a:gd name="connsiteX45" fmla="*/ 180975 w 866775"/>
                  <a:gd name="connsiteY45" fmla="*/ 196045 h 1186645"/>
                  <a:gd name="connsiteX46" fmla="*/ 185737 w 866775"/>
                  <a:gd name="connsiteY46" fmla="*/ 181757 h 1186645"/>
                  <a:gd name="connsiteX47" fmla="*/ 204787 w 866775"/>
                  <a:gd name="connsiteY47" fmla="*/ 172232 h 1186645"/>
                  <a:gd name="connsiteX48" fmla="*/ 233362 w 866775"/>
                  <a:gd name="connsiteY48" fmla="*/ 148420 h 1186645"/>
                  <a:gd name="connsiteX49" fmla="*/ 252412 w 866775"/>
                  <a:gd name="connsiteY49" fmla="*/ 119845 h 1186645"/>
                  <a:gd name="connsiteX50" fmla="*/ 261937 w 866775"/>
                  <a:gd name="connsiteY50" fmla="*/ 105557 h 1186645"/>
                  <a:gd name="connsiteX51" fmla="*/ 257175 w 866775"/>
                  <a:gd name="connsiteY51" fmla="*/ 81745 h 1186645"/>
                  <a:gd name="connsiteX52" fmla="*/ 242887 w 866775"/>
                  <a:gd name="connsiteY52" fmla="*/ 72220 h 1186645"/>
                  <a:gd name="connsiteX53" fmla="*/ 280987 w 866775"/>
                  <a:gd name="connsiteY53" fmla="*/ 53170 h 1186645"/>
                  <a:gd name="connsiteX54" fmla="*/ 309562 w 866775"/>
                  <a:gd name="connsiteY54" fmla="*/ 29357 h 1186645"/>
                  <a:gd name="connsiteX55" fmla="*/ 328612 w 866775"/>
                  <a:gd name="connsiteY55" fmla="*/ 34120 h 1186645"/>
                  <a:gd name="connsiteX56" fmla="*/ 361950 w 866775"/>
                  <a:gd name="connsiteY56" fmla="*/ 29357 h 1186645"/>
                  <a:gd name="connsiteX57" fmla="*/ 366712 w 866775"/>
                  <a:gd name="connsiteY57" fmla="*/ 5545 h 1186645"/>
                  <a:gd name="connsiteX58" fmla="*/ 419100 w 866775"/>
                  <a:gd name="connsiteY58" fmla="*/ 10307 h 1186645"/>
                  <a:gd name="connsiteX59" fmla="*/ 423862 w 866775"/>
                  <a:gd name="connsiteY59" fmla="*/ 57932 h 1186645"/>
                  <a:gd name="connsiteX60" fmla="*/ 438150 w 866775"/>
                  <a:gd name="connsiteY60" fmla="*/ 62695 h 1186645"/>
                  <a:gd name="connsiteX61" fmla="*/ 466725 w 866775"/>
                  <a:gd name="connsiteY61" fmla="*/ 67457 h 1186645"/>
                  <a:gd name="connsiteX62" fmla="*/ 481012 w 866775"/>
                  <a:gd name="connsiteY62" fmla="*/ 72220 h 1186645"/>
                  <a:gd name="connsiteX63" fmla="*/ 528637 w 866775"/>
                  <a:gd name="connsiteY63" fmla="*/ 76982 h 1186645"/>
                  <a:gd name="connsiteX64" fmla="*/ 538162 w 866775"/>
                  <a:gd name="connsiteY64" fmla="*/ 91270 h 1186645"/>
                  <a:gd name="connsiteX65" fmla="*/ 552450 w 866775"/>
                  <a:gd name="connsiteY65" fmla="*/ 100795 h 1186645"/>
                  <a:gd name="connsiteX66" fmla="*/ 638175 w 866775"/>
                  <a:gd name="connsiteY66" fmla="*/ 86507 h 1186645"/>
                  <a:gd name="connsiteX67" fmla="*/ 642937 w 866775"/>
                  <a:gd name="connsiteY67" fmla="*/ 72220 h 1186645"/>
                  <a:gd name="connsiteX68" fmla="*/ 638175 w 866775"/>
                  <a:gd name="connsiteY68" fmla="*/ 57932 h 1186645"/>
                  <a:gd name="connsiteX69" fmla="*/ 666750 w 866775"/>
                  <a:gd name="connsiteY69" fmla="*/ 43645 h 1186645"/>
                  <a:gd name="connsiteX70" fmla="*/ 671512 w 866775"/>
                  <a:gd name="connsiteY70" fmla="*/ 86507 h 1186645"/>
                  <a:gd name="connsiteX71" fmla="*/ 695325 w 866775"/>
                  <a:gd name="connsiteY71" fmla="*/ 105557 h 1186645"/>
                  <a:gd name="connsiteX72" fmla="*/ 714375 w 866775"/>
                  <a:gd name="connsiteY72" fmla="*/ 143657 h 1186645"/>
                  <a:gd name="connsiteX73" fmla="*/ 700087 w 866775"/>
                  <a:gd name="connsiteY73" fmla="*/ 148420 h 1186645"/>
                  <a:gd name="connsiteX74" fmla="*/ 695325 w 866775"/>
                  <a:gd name="connsiteY74" fmla="*/ 186520 h 1186645"/>
                  <a:gd name="connsiteX75" fmla="*/ 723900 w 866775"/>
                  <a:gd name="connsiteY75" fmla="*/ 191282 h 1186645"/>
                  <a:gd name="connsiteX76" fmla="*/ 728662 w 866775"/>
                  <a:gd name="connsiteY76" fmla="*/ 205570 h 1186645"/>
                  <a:gd name="connsiteX77" fmla="*/ 709612 w 866775"/>
                  <a:gd name="connsiteY77" fmla="*/ 257957 h 1186645"/>
                  <a:gd name="connsiteX78" fmla="*/ 714375 w 866775"/>
                  <a:gd name="connsiteY78" fmla="*/ 286532 h 1186645"/>
                  <a:gd name="connsiteX79" fmla="*/ 757237 w 866775"/>
                  <a:gd name="connsiteY79" fmla="*/ 291295 h 1186645"/>
                  <a:gd name="connsiteX80" fmla="*/ 762000 w 866775"/>
                  <a:gd name="connsiteY80" fmla="*/ 305582 h 1186645"/>
                  <a:gd name="connsiteX81" fmla="*/ 776287 w 866775"/>
                  <a:gd name="connsiteY81" fmla="*/ 319870 h 1186645"/>
                  <a:gd name="connsiteX82" fmla="*/ 790575 w 866775"/>
                  <a:gd name="connsiteY82" fmla="*/ 348445 h 1186645"/>
                  <a:gd name="connsiteX83" fmla="*/ 828675 w 866775"/>
                  <a:gd name="connsiteY83" fmla="*/ 381782 h 1186645"/>
                  <a:gd name="connsiteX84" fmla="*/ 842962 w 866775"/>
                  <a:gd name="connsiteY84" fmla="*/ 386545 h 1186645"/>
                  <a:gd name="connsiteX85" fmla="*/ 852487 w 866775"/>
                  <a:gd name="connsiteY85" fmla="*/ 400832 h 1186645"/>
                  <a:gd name="connsiteX86" fmla="*/ 862012 w 866775"/>
                  <a:gd name="connsiteY86" fmla="*/ 429407 h 1186645"/>
                  <a:gd name="connsiteX87" fmla="*/ 847725 w 866775"/>
                  <a:gd name="connsiteY87" fmla="*/ 472270 h 1186645"/>
                  <a:gd name="connsiteX88" fmla="*/ 852487 w 866775"/>
                  <a:gd name="connsiteY88" fmla="*/ 491320 h 1186645"/>
                  <a:gd name="connsiteX89" fmla="*/ 866775 w 866775"/>
                  <a:gd name="connsiteY89" fmla="*/ 496082 h 1186645"/>
                  <a:gd name="connsiteX90" fmla="*/ 862012 w 866775"/>
                  <a:gd name="connsiteY90" fmla="*/ 648482 h 1186645"/>
                  <a:gd name="connsiteX91" fmla="*/ 852487 w 866775"/>
                  <a:gd name="connsiteY91" fmla="*/ 662770 h 1186645"/>
                  <a:gd name="connsiteX92" fmla="*/ 847725 w 866775"/>
                  <a:gd name="connsiteY92" fmla="*/ 724682 h 1186645"/>
                  <a:gd name="connsiteX93" fmla="*/ 833437 w 866775"/>
                  <a:gd name="connsiteY93" fmla="*/ 734207 h 1186645"/>
                  <a:gd name="connsiteX94" fmla="*/ 804862 w 866775"/>
                  <a:gd name="connsiteY94" fmla="*/ 753257 h 1186645"/>
                  <a:gd name="connsiteX95" fmla="*/ 795337 w 866775"/>
                  <a:gd name="connsiteY95" fmla="*/ 767545 h 1186645"/>
                  <a:gd name="connsiteX96" fmla="*/ 781050 w 866775"/>
                  <a:gd name="connsiteY96" fmla="*/ 777070 h 1186645"/>
                  <a:gd name="connsiteX97" fmla="*/ 752475 w 866775"/>
                  <a:gd name="connsiteY97" fmla="*/ 824695 h 1186645"/>
                  <a:gd name="connsiteX98" fmla="*/ 747712 w 866775"/>
                  <a:gd name="connsiteY98" fmla="*/ 843745 h 1186645"/>
                  <a:gd name="connsiteX99" fmla="*/ 752475 w 866775"/>
                  <a:gd name="connsiteY99" fmla="*/ 872320 h 1186645"/>
                  <a:gd name="connsiteX100" fmla="*/ 771525 w 866775"/>
                  <a:gd name="connsiteY100" fmla="*/ 881845 h 1186645"/>
                  <a:gd name="connsiteX101" fmla="*/ 800100 w 866775"/>
                  <a:gd name="connsiteY101" fmla="*/ 891370 h 1186645"/>
                  <a:gd name="connsiteX102" fmla="*/ 795337 w 866775"/>
                  <a:gd name="connsiteY102" fmla="*/ 924707 h 1186645"/>
                  <a:gd name="connsiteX103" fmla="*/ 800100 w 866775"/>
                  <a:gd name="connsiteY103" fmla="*/ 938995 h 1186645"/>
                  <a:gd name="connsiteX104" fmla="*/ 814387 w 866775"/>
                  <a:gd name="connsiteY104" fmla="*/ 972332 h 1186645"/>
                  <a:gd name="connsiteX105" fmla="*/ 823912 w 866775"/>
                  <a:gd name="connsiteY105" fmla="*/ 1053295 h 1186645"/>
                  <a:gd name="connsiteX106" fmla="*/ 828675 w 866775"/>
                  <a:gd name="connsiteY106" fmla="*/ 1081870 h 1186645"/>
                  <a:gd name="connsiteX107" fmla="*/ 838200 w 866775"/>
                  <a:gd name="connsiteY107" fmla="*/ 1110445 h 1186645"/>
                  <a:gd name="connsiteX108" fmla="*/ 823912 w 866775"/>
                  <a:gd name="connsiteY108" fmla="*/ 1148545 h 1186645"/>
                  <a:gd name="connsiteX109" fmla="*/ 814387 w 866775"/>
                  <a:gd name="connsiteY109" fmla="*/ 1186645 h 1186645"/>
                  <a:gd name="connsiteX110" fmla="*/ 738187 w 866775"/>
                  <a:gd name="connsiteY110" fmla="*/ 1181882 h 1186645"/>
                  <a:gd name="connsiteX111" fmla="*/ 709612 w 866775"/>
                  <a:gd name="connsiteY111" fmla="*/ 1172357 h 1186645"/>
                  <a:gd name="connsiteX112" fmla="*/ 661987 w 866775"/>
                  <a:gd name="connsiteY112" fmla="*/ 1162832 h 1186645"/>
                  <a:gd name="connsiteX113" fmla="*/ 638175 w 866775"/>
                  <a:gd name="connsiteY113" fmla="*/ 1158070 h 1186645"/>
                  <a:gd name="connsiteX114" fmla="*/ 561975 w 866775"/>
                  <a:gd name="connsiteY114" fmla="*/ 1148545 h 1186645"/>
                  <a:gd name="connsiteX115" fmla="*/ 519112 w 866775"/>
                  <a:gd name="connsiteY115" fmla="*/ 1143782 h 1186645"/>
                  <a:gd name="connsiteX116" fmla="*/ 461962 w 866775"/>
                  <a:gd name="connsiteY116" fmla="*/ 1148545 h 1186645"/>
                  <a:gd name="connsiteX117" fmla="*/ 457200 w 866775"/>
                  <a:gd name="connsiteY117" fmla="*/ 1105682 h 1186645"/>
                  <a:gd name="connsiteX118" fmla="*/ 428625 w 866775"/>
                  <a:gd name="connsiteY118" fmla="*/ 1096157 h 1186645"/>
                  <a:gd name="connsiteX119" fmla="*/ 414337 w 866775"/>
                  <a:gd name="connsiteY119" fmla="*/ 1091395 h 1186645"/>
                  <a:gd name="connsiteX120" fmla="*/ 400050 w 866775"/>
                  <a:gd name="connsiteY120" fmla="*/ 1086632 h 1186645"/>
                  <a:gd name="connsiteX121" fmla="*/ 381000 w 866775"/>
                  <a:gd name="connsiteY121" fmla="*/ 1081870 h 1186645"/>
                  <a:gd name="connsiteX122" fmla="*/ 366712 w 866775"/>
                  <a:gd name="connsiteY122" fmla="*/ 1072345 h 1186645"/>
                  <a:gd name="connsiteX123" fmla="*/ 319087 w 866775"/>
                  <a:gd name="connsiteY123" fmla="*/ 1067582 h 1186645"/>
                  <a:gd name="connsiteX124" fmla="*/ 314325 w 866775"/>
                  <a:gd name="connsiteY124" fmla="*/ 1048532 h 1186645"/>
                  <a:gd name="connsiteX125" fmla="*/ 285750 w 866775"/>
                  <a:gd name="connsiteY125" fmla="*/ 1039007 h 1186645"/>
                  <a:gd name="connsiteX126" fmla="*/ 238125 w 866775"/>
                  <a:gd name="connsiteY126" fmla="*/ 1029482 h 118664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</a:cxnLst>
                <a:rect l="l" t="t" r="r" b="b"/>
                <a:pathLst>
                  <a:path w="866775" h="1186645">
                    <a:moveTo>
                      <a:pt x="238125" y="1029482"/>
                    </a:moveTo>
                    <a:cubicBezTo>
                      <a:pt x="234156" y="1027101"/>
                      <a:pt x="254697" y="1028340"/>
                      <a:pt x="261937" y="1024720"/>
                    </a:cubicBezTo>
                    <a:cubicBezTo>
                      <a:pt x="274585" y="1018396"/>
                      <a:pt x="277963" y="1008241"/>
                      <a:pt x="280987" y="996145"/>
                    </a:cubicBezTo>
                    <a:cubicBezTo>
                      <a:pt x="282950" y="988292"/>
                      <a:pt x="281260" y="979067"/>
                      <a:pt x="285750" y="972332"/>
                    </a:cubicBezTo>
                    <a:cubicBezTo>
                      <a:pt x="288535" y="968155"/>
                      <a:pt x="295337" y="969333"/>
                      <a:pt x="300037" y="967570"/>
                    </a:cubicBezTo>
                    <a:cubicBezTo>
                      <a:pt x="345623" y="950476"/>
                      <a:pt x="305692" y="964099"/>
                      <a:pt x="338137" y="953282"/>
                    </a:cubicBezTo>
                    <a:cubicBezTo>
                      <a:pt x="336550" y="946932"/>
                      <a:pt x="334795" y="940622"/>
                      <a:pt x="333375" y="934232"/>
                    </a:cubicBezTo>
                    <a:cubicBezTo>
                      <a:pt x="331619" y="926330"/>
                      <a:pt x="330742" y="918229"/>
                      <a:pt x="328612" y="910420"/>
                    </a:cubicBezTo>
                    <a:cubicBezTo>
                      <a:pt x="325970" y="900734"/>
                      <a:pt x="324656" y="890199"/>
                      <a:pt x="319087" y="881845"/>
                    </a:cubicBezTo>
                    <a:lnTo>
                      <a:pt x="309562" y="867557"/>
                    </a:lnTo>
                    <a:cubicBezTo>
                      <a:pt x="309400" y="867598"/>
                      <a:pt x="278501" y="874806"/>
                      <a:pt x="276225" y="877082"/>
                    </a:cubicBezTo>
                    <a:cubicBezTo>
                      <a:pt x="272675" y="880632"/>
                      <a:pt x="273050" y="886607"/>
                      <a:pt x="271462" y="891370"/>
                    </a:cubicBezTo>
                    <a:cubicBezTo>
                      <a:pt x="270703" y="889094"/>
                      <a:pt x="258641" y="848417"/>
                      <a:pt x="252412" y="843745"/>
                    </a:cubicBezTo>
                    <a:cubicBezTo>
                      <a:pt x="237730" y="832733"/>
                      <a:pt x="194399" y="830949"/>
                      <a:pt x="180975" y="829457"/>
                    </a:cubicBezTo>
                    <a:cubicBezTo>
                      <a:pt x="176212" y="827870"/>
                      <a:pt x="171649" y="825458"/>
                      <a:pt x="166687" y="824695"/>
                    </a:cubicBezTo>
                    <a:cubicBezTo>
                      <a:pt x="150918" y="822269"/>
                      <a:pt x="134608" y="823520"/>
                      <a:pt x="119062" y="819932"/>
                    </a:cubicBezTo>
                    <a:cubicBezTo>
                      <a:pt x="113485" y="818645"/>
                      <a:pt x="109537" y="813582"/>
                      <a:pt x="104775" y="810407"/>
                    </a:cubicBezTo>
                    <a:cubicBezTo>
                      <a:pt x="118485" y="769274"/>
                      <a:pt x="95698" y="824246"/>
                      <a:pt x="128587" y="791357"/>
                    </a:cubicBezTo>
                    <a:cubicBezTo>
                      <a:pt x="133215" y="786729"/>
                      <a:pt x="131762" y="778657"/>
                      <a:pt x="133350" y="772307"/>
                    </a:cubicBezTo>
                    <a:cubicBezTo>
                      <a:pt x="131762" y="762782"/>
                      <a:pt x="131641" y="752893"/>
                      <a:pt x="128587" y="743732"/>
                    </a:cubicBezTo>
                    <a:cubicBezTo>
                      <a:pt x="126777" y="738302"/>
                      <a:pt x="120745" y="734916"/>
                      <a:pt x="119062" y="729445"/>
                    </a:cubicBezTo>
                    <a:cubicBezTo>
                      <a:pt x="114301" y="713972"/>
                      <a:pt x="113463" y="697526"/>
                      <a:pt x="109537" y="681820"/>
                    </a:cubicBezTo>
                    <a:cubicBezTo>
                      <a:pt x="107950" y="675470"/>
                      <a:pt x="107353" y="668786"/>
                      <a:pt x="104775" y="662770"/>
                    </a:cubicBezTo>
                    <a:cubicBezTo>
                      <a:pt x="102520" y="657509"/>
                      <a:pt x="99297" y="652529"/>
                      <a:pt x="95250" y="648482"/>
                    </a:cubicBezTo>
                    <a:cubicBezTo>
                      <a:pt x="91203" y="644435"/>
                      <a:pt x="85725" y="642132"/>
                      <a:pt x="80962" y="638957"/>
                    </a:cubicBezTo>
                    <a:cubicBezTo>
                      <a:pt x="77787" y="634195"/>
                      <a:pt x="72943" y="630192"/>
                      <a:pt x="71437" y="624670"/>
                    </a:cubicBezTo>
                    <a:cubicBezTo>
                      <a:pt x="68069" y="612322"/>
                      <a:pt x="72890" y="597758"/>
                      <a:pt x="66675" y="586570"/>
                    </a:cubicBezTo>
                    <a:cubicBezTo>
                      <a:pt x="63496" y="580848"/>
                      <a:pt x="53975" y="583395"/>
                      <a:pt x="47625" y="581807"/>
                    </a:cubicBezTo>
                    <a:cubicBezTo>
                      <a:pt x="14713" y="559867"/>
                      <a:pt x="28575" y="574565"/>
                      <a:pt x="28575" y="500845"/>
                    </a:cubicBezTo>
                    <a:cubicBezTo>
                      <a:pt x="28575" y="450667"/>
                      <a:pt x="18837" y="443816"/>
                      <a:pt x="52387" y="424645"/>
                    </a:cubicBezTo>
                    <a:cubicBezTo>
                      <a:pt x="56746" y="422154"/>
                      <a:pt x="61912" y="421470"/>
                      <a:pt x="66675" y="419882"/>
                    </a:cubicBezTo>
                    <a:cubicBezTo>
                      <a:pt x="69850" y="415120"/>
                      <a:pt x="73640" y="410714"/>
                      <a:pt x="76200" y="405595"/>
                    </a:cubicBezTo>
                    <a:cubicBezTo>
                      <a:pt x="84948" y="388097"/>
                      <a:pt x="81738" y="373515"/>
                      <a:pt x="76200" y="353207"/>
                    </a:cubicBezTo>
                    <a:cubicBezTo>
                      <a:pt x="74694" y="347685"/>
                      <a:pt x="71529" y="341953"/>
                      <a:pt x="66675" y="338920"/>
                    </a:cubicBezTo>
                    <a:cubicBezTo>
                      <a:pt x="58161" y="333599"/>
                      <a:pt x="38100" y="329395"/>
                      <a:pt x="38100" y="329395"/>
                    </a:cubicBezTo>
                    <a:cubicBezTo>
                      <a:pt x="31583" y="325051"/>
                      <a:pt x="8456" y="310015"/>
                      <a:pt x="4762" y="305582"/>
                    </a:cubicBezTo>
                    <a:cubicBezTo>
                      <a:pt x="1548" y="301726"/>
                      <a:pt x="1587" y="296057"/>
                      <a:pt x="0" y="291295"/>
                    </a:cubicBezTo>
                    <a:cubicBezTo>
                      <a:pt x="3175" y="286532"/>
                      <a:pt x="5055" y="280583"/>
                      <a:pt x="9525" y="277007"/>
                    </a:cubicBezTo>
                    <a:cubicBezTo>
                      <a:pt x="13445" y="273871"/>
                      <a:pt x="19322" y="274490"/>
                      <a:pt x="23812" y="272245"/>
                    </a:cubicBezTo>
                    <a:cubicBezTo>
                      <a:pt x="28932" y="269685"/>
                      <a:pt x="32741" y="264730"/>
                      <a:pt x="38100" y="262720"/>
                    </a:cubicBezTo>
                    <a:cubicBezTo>
                      <a:pt x="45679" y="259878"/>
                      <a:pt x="54010" y="259713"/>
                      <a:pt x="61912" y="257957"/>
                    </a:cubicBezTo>
                    <a:cubicBezTo>
                      <a:pt x="68302" y="256537"/>
                      <a:pt x="74693" y="255076"/>
                      <a:pt x="80962" y="253195"/>
                    </a:cubicBezTo>
                    <a:cubicBezTo>
                      <a:pt x="90579" y="250310"/>
                      <a:pt x="109537" y="243670"/>
                      <a:pt x="109537" y="243670"/>
                    </a:cubicBezTo>
                    <a:lnTo>
                      <a:pt x="152400" y="215095"/>
                    </a:lnTo>
                    <a:lnTo>
                      <a:pt x="166687" y="205570"/>
                    </a:lnTo>
                    <a:lnTo>
                      <a:pt x="180975" y="196045"/>
                    </a:lnTo>
                    <a:cubicBezTo>
                      <a:pt x="182562" y="191282"/>
                      <a:pt x="182187" y="185307"/>
                      <a:pt x="185737" y="181757"/>
                    </a:cubicBezTo>
                    <a:cubicBezTo>
                      <a:pt x="190757" y="176737"/>
                      <a:pt x="198623" y="175754"/>
                      <a:pt x="204787" y="172232"/>
                    </a:cubicBezTo>
                    <a:cubicBezTo>
                      <a:pt x="215794" y="165942"/>
                      <a:pt x="225481" y="158552"/>
                      <a:pt x="233362" y="148420"/>
                    </a:cubicBezTo>
                    <a:cubicBezTo>
                      <a:pt x="240390" y="139384"/>
                      <a:pt x="246062" y="129370"/>
                      <a:pt x="252412" y="119845"/>
                    </a:cubicBezTo>
                    <a:lnTo>
                      <a:pt x="261937" y="105557"/>
                    </a:lnTo>
                    <a:cubicBezTo>
                      <a:pt x="260350" y="97620"/>
                      <a:pt x="261191" y="88773"/>
                      <a:pt x="257175" y="81745"/>
                    </a:cubicBezTo>
                    <a:cubicBezTo>
                      <a:pt x="254335" y="76775"/>
                      <a:pt x="242887" y="77944"/>
                      <a:pt x="242887" y="72220"/>
                    </a:cubicBezTo>
                    <a:cubicBezTo>
                      <a:pt x="242887" y="56210"/>
                      <a:pt x="274620" y="54443"/>
                      <a:pt x="280987" y="53170"/>
                    </a:cubicBezTo>
                    <a:cubicBezTo>
                      <a:pt x="289136" y="40947"/>
                      <a:pt x="291984" y="31554"/>
                      <a:pt x="309562" y="29357"/>
                    </a:cubicBezTo>
                    <a:cubicBezTo>
                      <a:pt x="316057" y="28545"/>
                      <a:pt x="322262" y="32532"/>
                      <a:pt x="328612" y="34120"/>
                    </a:cubicBezTo>
                    <a:cubicBezTo>
                      <a:pt x="339725" y="32532"/>
                      <a:pt x="352970" y="36092"/>
                      <a:pt x="361950" y="29357"/>
                    </a:cubicBezTo>
                    <a:cubicBezTo>
                      <a:pt x="368426" y="24500"/>
                      <a:pt x="359033" y="8105"/>
                      <a:pt x="366712" y="5545"/>
                    </a:cubicBezTo>
                    <a:cubicBezTo>
                      <a:pt x="383347" y="0"/>
                      <a:pt x="401637" y="8720"/>
                      <a:pt x="419100" y="10307"/>
                    </a:cubicBezTo>
                    <a:cubicBezTo>
                      <a:pt x="420687" y="26182"/>
                      <a:pt x="418410" y="42938"/>
                      <a:pt x="423862" y="57932"/>
                    </a:cubicBezTo>
                    <a:cubicBezTo>
                      <a:pt x="425578" y="62650"/>
                      <a:pt x="433249" y="61606"/>
                      <a:pt x="438150" y="62695"/>
                    </a:cubicBezTo>
                    <a:cubicBezTo>
                      <a:pt x="447576" y="64790"/>
                      <a:pt x="457200" y="65870"/>
                      <a:pt x="466725" y="67457"/>
                    </a:cubicBezTo>
                    <a:cubicBezTo>
                      <a:pt x="471487" y="69045"/>
                      <a:pt x="476050" y="71457"/>
                      <a:pt x="481012" y="72220"/>
                    </a:cubicBezTo>
                    <a:cubicBezTo>
                      <a:pt x="496781" y="74646"/>
                      <a:pt x="513502" y="71937"/>
                      <a:pt x="528637" y="76982"/>
                    </a:cubicBezTo>
                    <a:cubicBezTo>
                      <a:pt x="534067" y="78792"/>
                      <a:pt x="534115" y="87223"/>
                      <a:pt x="538162" y="91270"/>
                    </a:cubicBezTo>
                    <a:cubicBezTo>
                      <a:pt x="542209" y="95317"/>
                      <a:pt x="547687" y="97620"/>
                      <a:pt x="552450" y="100795"/>
                    </a:cubicBezTo>
                    <a:cubicBezTo>
                      <a:pt x="559417" y="100330"/>
                      <a:pt x="620862" y="108147"/>
                      <a:pt x="638175" y="86507"/>
                    </a:cubicBezTo>
                    <a:cubicBezTo>
                      <a:pt x="641311" y="82587"/>
                      <a:pt x="641350" y="76982"/>
                      <a:pt x="642937" y="72220"/>
                    </a:cubicBezTo>
                    <a:cubicBezTo>
                      <a:pt x="641350" y="67457"/>
                      <a:pt x="636311" y="62593"/>
                      <a:pt x="638175" y="57932"/>
                    </a:cubicBezTo>
                    <a:cubicBezTo>
                      <a:pt x="641016" y="50829"/>
                      <a:pt x="660735" y="45650"/>
                      <a:pt x="666750" y="43645"/>
                    </a:cubicBezTo>
                    <a:cubicBezTo>
                      <a:pt x="697576" y="53919"/>
                      <a:pt x="671512" y="39956"/>
                      <a:pt x="671512" y="86507"/>
                    </a:cubicBezTo>
                    <a:cubicBezTo>
                      <a:pt x="671512" y="100869"/>
                      <a:pt x="686403" y="102583"/>
                      <a:pt x="695325" y="105557"/>
                    </a:cubicBezTo>
                    <a:cubicBezTo>
                      <a:pt x="715639" y="119100"/>
                      <a:pt x="737806" y="120226"/>
                      <a:pt x="714375" y="143657"/>
                    </a:cubicBezTo>
                    <a:cubicBezTo>
                      <a:pt x="710825" y="147207"/>
                      <a:pt x="704850" y="146832"/>
                      <a:pt x="700087" y="148420"/>
                    </a:cubicBezTo>
                    <a:cubicBezTo>
                      <a:pt x="686521" y="168769"/>
                      <a:pt x="667182" y="177140"/>
                      <a:pt x="695325" y="186520"/>
                    </a:cubicBezTo>
                    <a:cubicBezTo>
                      <a:pt x="704486" y="189573"/>
                      <a:pt x="714375" y="189695"/>
                      <a:pt x="723900" y="191282"/>
                    </a:cubicBezTo>
                    <a:cubicBezTo>
                      <a:pt x="725487" y="196045"/>
                      <a:pt x="729117" y="200570"/>
                      <a:pt x="728662" y="205570"/>
                    </a:cubicBezTo>
                    <a:cubicBezTo>
                      <a:pt x="725790" y="237162"/>
                      <a:pt x="722883" y="238051"/>
                      <a:pt x="709612" y="257957"/>
                    </a:cubicBezTo>
                    <a:cubicBezTo>
                      <a:pt x="711200" y="267482"/>
                      <a:pt x="706464" y="280994"/>
                      <a:pt x="714375" y="286532"/>
                    </a:cubicBezTo>
                    <a:cubicBezTo>
                      <a:pt x="726152" y="294776"/>
                      <a:pt x="743890" y="285956"/>
                      <a:pt x="757237" y="291295"/>
                    </a:cubicBezTo>
                    <a:cubicBezTo>
                      <a:pt x="761898" y="293159"/>
                      <a:pt x="759215" y="301405"/>
                      <a:pt x="762000" y="305582"/>
                    </a:cubicBezTo>
                    <a:cubicBezTo>
                      <a:pt x="765736" y="311186"/>
                      <a:pt x="771975" y="314696"/>
                      <a:pt x="776287" y="319870"/>
                    </a:cubicBezTo>
                    <a:cubicBezTo>
                      <a:pt x="793349" y="340344"/>
                      <a:pt x="779834" y="326964"/>
                      <a:pt x="790575" y="348445"/>
                    </a:cubicBezTo>
                    <a:cubicBezTo>
                      <a:pt x="798354" y="364002"/>
                      <a:pt x="811530" y="376066"/>
                      <a:pt x="828675" y="381782"/>
                    </a:cubicBezTo>
                    <a:lnTo>
                      <a:pt x="842962" y="386545"/>
                    </a:lnTo>
                    <a:cubicBezTo>
                      <a:pt x="846137" y="391307"/>
                      <a:pt x="850162" y="395602"/>
                      <a:pt x="852487" y="400832"/>
                    </a:cubicBezTo>
                    <a:cubicBezTo>
                      <a:pt x="856565" y="410007"/>
                      <a:pt x="862012" y="429407"/>
                      <a:pt x="862012" y="429407"/>
                    </a:cubicBezTo>
                    <a:cubicBezTo>
                      <a:pt x="854264" y="444902"/>
                      <a:pt x="847725" y="453804"/>
                      <a:pt x="847725" y="472270"/>
                    </a:cubicBezTo>
                    <a:cubicBezTo>
                      <a:pt x="847725" y="478815"/>
                      <a:pt x="848398" y="486209"/>
                      <a:pt x="852487" y="491320"/>
                    </a:cubicBezTo>
                    <a:cubicBezTo>
                      <a:pt x="855623" y="495240"/>
                      <a:pt x="862012" y="494495"/>
                      <a:pt x="866775" y="496082"/>
                    </a:cubicBezTo>
                    <a:cubicBezTo>
                      <a:pt x="865187" y="546882"/>
                      <a:pt x="866353" y="597843"/>
                      <a:pt x="862012" y="648482"/>
                    </a:cubicBezTo>
                    <a:cubicBezTo>
                      <a:pt x="861523" y="654185"/>
                      <a:pt x="853542" y="657144"/>
                      <a:pt x="852487" y="662770"/>
                    </a:cubicBezTo>
                    <a:cubicBezTo>
                      <a:pt x="848673" y="683114"/>
                      <a:pt x="853058" y="704683"/>
                      <a:pt x="847725" y="724682"/>
                    </a:cubicBezTo>
                    <a:cubicBezTo>
                      <a:pt x="846250" y="730213"/>
                      <a:pt x="837834" y="730543"/>
                      <a:pt x="833437" y="734207"/>
                    </a:cubicBezTo>
                    <a:cubicBezTo>
                      <a:pt x="809654" y="754027"/>
                      <a:pt x="829972" y="744888"/>
                      <a:pt x="804862" y="753257"/>
                    </a:cubicBezTo>
                    <a:cubicBezTo>
                      <a:pt x="801687" y="758020"/>
                      <a:pt x="799384" y="763497"/>
                      <a:pt x="795337" y="767545"/>
                    </a:cubicBezTo>
                    <a:cubicBezTo>
                      <a:pt x="791290" y="771592"/>
                      <a:pt x="784819" y="772762"/>
                      <a:pt x="781050" y="777070"/>
                    </a:cubicBezTo>
                    <a:cubicBezTo>
                      <a:pt x="773780" y="785379"/>
                      <a:pt x="757372" y="811638"/>
                      <a:pt x="752475" y="824695"/>
                    </a:cubicBezTo>
                    <a:cubicBezTo>
                      <a:pt x="750177" y="830824"/>
                      <a:pt x="749300" y="837395"/>
                      <a:pt x="747712" y="843745"/>
                    </a:cubicBezTo>
                    <a:cubicBezTo>
                      <a:pt x="749300" y="853270"/>
                      <a:pt x="747357" y="864131"/>
                      <a:pt x="752475" y="872320"/>
                    </a:cubicBezTo>
                    <a:cubicBezTo>
                      <a:pt x="756238" y="878340"/>
                      <a:pt x="764933" y="879208"/>
                      <a:pt x="771525" y="881845"/>
                    </a:cubicBezTo>
                    <a:cubicBezTo>
                      <a:pt x="780847" y="885574"/>
                      <a:pt x="800100" y="891370"/>
                      <a:pt x="800100" y="891370"/>
                    </a:cubicBezTo>
                    <a:cubicBezTo>
                      <a:pt x="798512" y="902482"/>
                      <a:pt x="795337" y="913482"/>
                      <a:pt x="795337" y="924707"/>
                    </a:cubicBezTo>
                    <a:cubicBezTo>
                      <a:pt x="795337" y="929727"/>
                      <a:pt x="798721" y="934168"/>
                      <a:pt x="800100" y="938995"/>
                    </a:cubicBezTo>
                    <a:cubicBezTo>
                      <a:pt x="807789" y="965906"/>
                      <a:pt x="799886" y="950581"/>
                      <a:pt x="814387" y="972332"/>
                    </a:cubicBezTo>
                    <a:cubicBezTo>
                      <a:pt x="824626" y="1023521"/>
                      <a:pt x="814401" y="967695"/>
                      <a:pt x="823912" y="1053295"/>
                    </a:cubicBezTo>
                    <a:cubicBezTo>
                      <a:pt x="824978" y="1062892"/>
                      <a:pt x="826333" y="1072502"/>
                      <a:pt x="828675" y="1081870"/>
                    </a:cubicBezTo>
                    <a:cubicBezTo>
                      <a:pt x="831110" y="1091610"/>
                      <a:pt x="838200" y="1110445"/>
                      <a:pt x="838200" y="1110445"/>
                    </a:cubicBezTo>
                    <a:cubicBezTo>
                      <a:pt x="829418" y="1145570"/>
                      <a:pt x="838856" y="1113676"/>
                      <a:pt x="823912" y="1148545"/>
                    </a:cubicBezTo>
                    <a:cubicBezTo>
                      <a:pt x="818422" y="1161356"/>
                      <a:pt x="817182" y="1172673"/>
                      <a:pt x="814387" y="1186645"/>
                    </a:cubicBezTo>
                    <a:cubicBezTo>
                      <a:pt x="788987" y="1185057"/>
                      <a:pt x="763403" y="1185321"/>
                      <a:pt x="738187" y="1181882"/>
                    </a:cubicBezTo>
                    <a:cubicBezTo>
                      <a:pt x="728239" y="1180525"/>
                      <a:pt x="719353" y="1174792"/>
                      <a:pt x="709612" y="1172357"/>
                    </a:cubicBezTo>
                    <a:cubicBezTo>
                      <a:pt x="675920" y="1163935"/>
                      <a:pt x="704798" y="1170616"/>
                      <a:pt x="661987" y="1162832"/>
                    </a:cubicBezTo>
                    <a:cubicBezTo>
                      <a:pt x="654023" y="1161384"/>
                      <a:pt x="646198" y="1159140"/>
                      <a:pt x="638175" y="1158070"/>
                    </a:cubicBezTo>
                    <a:cubicBezTo>
                      <a:pt x="523693" y="1142806"/>
                      <a:pt x="640937" y="1161704"/>
                      <a:pt x="561975" y="1148545"/>
                    </a:cubicBezTo>
                    <a:cubicBezTo>
                      <a:pt x="528637" y="1137432"/>
                      <a:pt x="542925" y="1135845"/>
                      <a:pt x="519112" y="1143782"/>
                    </a:cubicBezTo>
                    <a:cubicBezTo>
                      <a:pt x="503174" y="1154408"/>
                      <a:pt x="484619" y="1171202"/>
                      <a:pt x="461962" y="1148545"/>
                    </a:cubicBezTo>
                    <a:cubicBezTo>
                      <a:pt x="451797" y="1138380"/>
                      <a:pt x="464918" y="1117810"/>
                      <a:pt x="457200" y="1105682"/>
                    </a:cubicBezTo>
                    <a:cubicBezTo>
                      <a:pt x="451810" y="1097211"/>
                      <a:pt x="438150" y="1099332"/>
                      <a:pt x="428625" y="1096157"/>
                    </a:cubicBezTo>
                    <a:lnTo>
                      <a:pt x="414337" y="1091395"/>
                    </a:lnTo>
                    <a:cubicBezTo>
                      <a:pt x="409575" y="1089808"/>
                      <a:pt x="404920" y="1087849"/>
                      <a:pt x="400050" y="1086632"/>
                    </a:cubicBezTo>
                    <a:lnTo>
                      <a:pt x="381000" y="1081870"/>
                    </a:lnTo>
                    <a:cubicBezTo>
                      <a:pt x="376237" y="1078695"/>
                      <a:pt x="372289" y="1073632"/>
                      <a:pt x="366712" y="1072345"/>
                    </a:cubicBezTo>
                    <a:cubicBezTo>
                      <a:pt x="351166" y="1068757"/>
                      <a:pt x="333611" y="1074184"/>
                      <a:pt x="319087" y="1067582"/>
                    </a:cubicBezTo>
                    <a:cubicBezTo>
                      <a:pt x="313128" y="1064873"/>
                      <a:pt x="319295" y="1052792"/>
                      <a:pt x="314325" y="1048532"/>
                    </a:cubicBezTo>
                    <a:cubicBezTo>
                      <a:pt x="306702" y="1041998"/>
                      <a:pt x="295275" y="1042182"/>
                      <a:pt x="285750" y="1039007"/>
                    </a:cubicBezTo>
                    <a:cubicBezTo>
                      <a:pt x="266946" y="1032739"/>
                      <a:pt x="242094" y="1031863"/>
                      <a:pt x="238125" y="1029482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2" name="Прямоугольник 201"/>
              <p:cNvSpPr/>
              <p:nvPr/>
            </p:nvSpPr>
            <p:spPr>
              <a:xfrm>
                <a:off x="3260192" y="4727706"/>
                <a:ext cx="1062882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Базарные Матаки</a:t>
                </a:r>
              </a:p>
            </p:txBody>
          </p:sp>
          <p:sp>
            <p:nvSpPr>
              <p:cNvPr id="203" name="Полилиния 202"/>
              <p:cNvSpPr/>
              <p:nvPr/>
            </p:nvSpPr>
            <p:spPr>
              <a:xfrm>
                <a:off x="4886618" y="4871263"/>
                <a:ext cx="929465" cy="692825"/>
              </a:xfrm>
              <a:custGeom>
                <a:avLst/>
                <a:gdLst>
                  <a:gd name="connsiteX0" fmla="*/ 456645 w 1110695"/>
                  <a:gd name="connsiteY0" fmla="*/ 574675 h 822325"/>
                  <a:gd name="connsiteX1" fmla="*/ 466170 w 1110695"/>
                  <a:gd name="connsiteY1" fmla="*/ 593725 h 822325"/>
                  <a:gd name="connsiteX2" fmla="*/ 469345 w 1110695"/>
                  <a:gd name="connsiteY2" fmla="*/ 603250 h 822325"/>
                  <a:gd name="connsiteX3" fmla="*/ 462995 w 1110695"/>
                  <a:gd name="connsiteY3" fmla="*/ 647700 h 822325"/>
                  <a:gd name="connsiteX4" fmla="*/ 456645 w 1110695"/>
                  <a:gd name="connsiteY4" fmla="*/ 657225 h 822325"/>
                  <a:gd name="connsiteX5" fmla="*/ 453470 w 1110695"/>
                  <a:gd name="connsiteY5" fmla="*/ 695325 h 822325"/>
                  <a:gd name="connsiteX6" fmla="*/ 447120 w 1110695"/>
                  <a:gd name="connsiteY6" fmla="*/ 714375 h 822325"/>
                  <a:gd name="connsiteX7" fmla="*/ 443945 w 1110695"/>
                  <a:gd name="connsiteY7" fmla="*/ 752475 h 822325"/>
                  <a:gd name="connsiteX8" fmla="*/ 447120 w 1110695"/>
                  <a:gd name="connsiteY8" fmla="*/ 762000 h 822325"/>
                  <a:gd name="connsiteX9" fmla="*/ 478870 w 1110695"/>
                  <a:gd name="connsiteY9" fmla="*/ 755650 h 822325"/>
                  <a:gd name="connsiteX10" fmla="*/ 488395 w 1110695"/>
                  <a:gd name="connsiteY10" fmla="*/ 746125 h 822325"/>
                  <a:gd name="connsiteX11" fmla="*/ 497920 w 1110695"/>
                  <a:gd name="connsiteY11" fmla="*/ 742950 h 822325"/>
                  <a:gd name="connsiteX12" fmla="*/ 615395 w 1110695"/>
                  <a:gd name="connsiteY12" fmla="*/ 736600 h 822325"/>
                  <a:gd name="connsiteX13" fmla="*/ 621745 w 1110695"/>
                  <a:gd name="connsiteY13" fmla="*/ 727075 h 822325"/>
                  <a:gd name="connsiteX14" fmla="*/ 624920 w 1110695"/>
                  <a:gd name="connsiteY14" fmla="*/ 695325 h 822325"/>
                  <a:gd name="connsiteX15" fmla="*/ 628095 w 1110695"/>
                  <a:gd name="connsiteY15" fmla="*/ 685800 h 822325"/>
                  <a:gd name="connsiteX16" fmla="*/ 640795 w 1110695"/>
                  <a:gd name="connsiteY16" fmla="*/ 628650 h 822325"/>
                  <a:gd name="connsiteX17" fmla="*/ 659845 w 1110695"/>
                  <a:gd name="connsiteY17" fmla="*/ 631825 h 822325"/>
                  <a:gd name="connsiteX18" fmla="*/ 666195 w 1110695"/>
                  <a:gd name="connsiteY18" fmla="*/ 641350 h 822325"/>
                  <a:gd name="connsiteX19" fmla="*/ 669370 w 1110695"/>
                  <a:gd name="connsiteY19" fmla="*/ 657225 h 822325"/>
                  <a:gd name="connsiteX20" fmla="*/ 672545 w 1110695"/>
                  <a:gd name="connsiteY20" fmla="*/ 666750 h 822325"/>
                  <a:gd name="connsiteX21" fmla="*/ 691595 w 1110695"/>
                  <a:gd name="connsiteY21" fmla="*/ 679450 h 822325"/>
                  <a:gd name="connsiteX22" fmla="*/ 701120 w 1110695"/>
                  <a:gd name="connsiteY22" fmla="*/ 685800 h 822325"/>
                  <a:gd name="connsiteX23" fmla="*/ 710645 w 1110695"/>
                  <a:gd name="connsiteY23" fmla="*/ 695325 h 822325"/>
                  <a:gd name="connsiteX24" fmla="*/ 726520 w 1110695"/>
                  <a:gd name="connsiteY24" fmla="*/ 717550 h 822325"/>
                  <a:gd name="connsiteX25" fmla="*/ 729695 w 1110695"/>
                  <a:gd name="connsiteY25" fmla="*/ 733425 h 822325"/>
                  <a:gd name="connsiteX26" fmla="*/ 736045 w 1110695"/>
                  <a:gd name="connsiteY26" fmla="*/ 755650 h 822325"/>
                  <a:gd name="connsiteX27" fmla="*/ 739220 w 1110695"/>
                  <a:gd name="connsiteY27" fmla="*/ 781050 h 822325"/>
                  <a:gd name="connsiteX28" fmla="*/ 742395 w 1110695"/>
                  <a:gd name="connsiteY28" fmla="*/ 790575 h 822325"/>
                  <a:gd name="connsiteX29" fmla="*/ 751920 w 1110695"/>
                  <a:gd name="connsiteY29" fmla="*/ 796925 h 822325"/>
                  <a:gd name="connsiteX30" fmla="*/ 770970 w 1110695"/>
                  <a:gd name="connsiteY30" fmla="*/ 803275 h 822325"/>
                  <a:gd name="connsiteX31" fmla="*/ 783670 w 1110695"/>
                  <a:gd name="connsiteY31" fmla="*/ 800100 h 822325"/>
                  <a:gd name="connsiteX32" fmla="*/ 793195 w 1110695"/>
                  <a:gd name="connsiteY32" fmla="*/ 796925 h 822325"/>
                  <a:gd name="connsiteX33" fmla="*/ 812245 w 1110695"/>
                  <a:gd name="connsiteY33" fmla="*/ 800100 h 822325"/>
                  <a:gd name="connsiteX34" fmla="*/ 821770 w 1110695"/>
                  <a:gd name="connsiteY34" fmla="*/ 806450 h 822325"/>
                  <a:gd name="connsiteX35" fmla="*/ 828120 w 1110695"/>
                  <a:gd name="connsiteY35" fmla="*/ 815975 h 822325"/>
                  <a:gd name="connsiteX36" fmla="*/ 847170 w 1110695"/>
                  <a:gd name="connsiteY36" fmla="*/ 822325 h 822325"/>
                  <a:gd name="connsiteX37" fmla="*/ 856695 w 1110695"/>
                  <a:gd name="connsiteY37" fmla="*/ 819150 h 822325"/>
                  <a:gd name="connsiteX38" fmla="*/ 866220 w 1110695"/>
                  <a:gd name="connsiteY38" fmla="*/ 787400 h 822325"/>
                  <a:gd name="connsiteX39" fmla="*/ 882095 w 1110695"/>
                  <a:gd name="connsiteY39" fmla="*/ 784225 h 822325"/>
                  <a:gd name="connsiteX40" fmla="*/ 894795 w 1110695"/>
                  <a:gd name="connsiteY40" fmla="*/ 765175 h 822325"/>
                  <a:gd name="connsiteX41" fmla="*/ 901145 w 1110695"/>
                  <a:gd name="connsiteY41" fmla="*/ 746125 h 822325"/>
                  <a:gd name="connsiteX42" fmla="*/ 926545 w 1110695"/>
                  <a:gd name="connsiteY42" fmla="*/ 701675 h 822325"/>
                  <a:gd name="connsiteX43" fmla="*/ 936070 w 1110695"/>
                  <a:gd name="connsiteY43" fmla="*/ 679450 h 822325"/>
                  <a:gd name="connsiteX44" fmla="*/ 939245 w 1110695"/>
                  <a:gd name="connsiteY44" fmla="*/ 638175 h 822325"/>
                  <a:gd name="connsiteX45" fmla="*/ 942420 w 1110695"/>
                  <a:gd name="connsiteY45" fmla="*/ 628650 h 822325"/>
                  <a:gd name="connsiteX46" fmla="*/ 951945 w 1110695"/>
                  <a:gd name="connsiteY46" fmla="*/ 619125 h 822325"/>
                  <a:gd name="connsiteX47" fmla="*/ 958295 w 1110695"/>
                  <a:gd name="connsiteY47" fmla="*/ 600075 h 822325"/>
                  <a:gd name="connsiteX48" fmla="*/ 961470 w 1110695"/>
                  <a:gd name="connsiteY48" fmla="*/ 590550 h 822325"/>
                  <a:gd name="connsiteX49" fmla="*/ 967820 w 1110695"/>
                  <a:gd name="connsiteY49" fmla="*/ 581025 h 822325"/>
                  <a:gd name="connsiteX50" fmla="*/ 970995 w 1110695"/>
                  <a:gd name="connsiteY50" fmla="*/ 571500 h 822325"/>
                  <a:gd name="connsiteX51" fmla="*/ 980520 w 1110695"/>
                  <a:gd name="connsiteY51" fmla="*/ 565150 h 822325"/>
                  <a:gd name="connsiteX52" fmla="*/ 986870 w 1110695"/>
                  <a:gd name="connsiteY52" fmla="*/ 542925 h 822325"/>
                  <a:gd name="connsiteX53" fmla="*/ 993220 w 1110695"/>
                  <a:gd name="connsiteY53" fmla="*/ 523875 h 822325"/>
                  <a:gd name="connsiteX54" fmla="*/ 996395 w 1110695"/>
                  <a:gd name="connsiteY54" fmla="*/ 508000 h 822325"/>
                  <a:gd name="connsiteX55" fmla="*/ 1005920 w 1110695"/>
                  <a:gd name="connsiteY55" fmla="*/ 501650 h 822325"/>
                  <a:gd name="connsiteX56" fmla="*/ 1075770 w 1110695"/>
                  <a:gd name="connsiteY56" fmla="*/ 492125 h 822325"/>
                  <a:gd name="connsiteX57" fmla="*/ 1088470 w 1110695"/>
                  <a:gd name="connsiteY57" fmla="*/ 485775 h 822325"/>
                  <a:gd name="connsiteX58" fmla="*/ 1110695 w 1110695"/>
                  <a:gd name="connsiteY58" fmla="*/ 463550 h 822325"/>
                  <a:gd name="connsiteX59" fmla="*/ 1101170 w 1110695"/>
                  <a:gd name="connsiteY59" fmla="*/ 454025 h 822325"/>
                  <a:gd name="connsiteX60" fmla="*/ 1072595 w 1110695"/>
                  <a:gd name="connsiteY60" fmla="*/ 444500 h 822325"/>
                  <a:gd name="connsiteX61" fmla="*/ 1063070 w 1110695"/>
                  <a:gd name="connsiteY61" fmla="*/ 441325 h 822325"/>
                  <a:gd name="connsiteX62" fmla="*/ 1044020 w 1110695"/>
                  <a:gd name="connsiteY62" fmla="*/ 431800 h 822325"/>
                  <a:gd name="connsiteX63" fmla="*/ 1040845 w 1110695"/>
                  <a:gd name="connsiteY63" fmla="*/ 403225 h 822325"/>
                  <a:gd name="connsiteX64" fmla="*/ 1053545 w 1110695"/>
                  <a:gd name="connsiteY64" fmla="*/ 400050 h 822325"/>
                  <a:gd name="connsiteX65" fmla="*/ 1063070 w 1110695"/>
                  <a:gd name="connsiteY65" fmla="*/ 393700 h 822325"/>
                  <a:gd name="connsiteX66" fmla="*/ 1066245 w 1110695"/>
                  <a:gd name="connsiteY66" fmla="*/ 381000 h 822325"/>
                  <a:gd name="connsiteX67" fmla="*/ 1053545 w 1110695"/>
                  <a:gd name="connsiteY67" fmla="*/ 358775 h 822325"/>
                  <a:gd name="connsiteX68" fmla="*/ 1050370 w 1110695"/>
                  <a:gd name="connsiteY68" fmla="*/ 349250 h 822325"/>
                  <a:gd name="connsiteX69" fmla="*/ 1066245 w 1110695"/>
                  <a:gd name="connsiteY69" fmla="*/ 307975 h 822325"/>
                  <a:gd name="connsiteX70" fmla="*/ 1078945 w 1110695"/>
                  <a:gd name="connsiteY70" fmla="*/ 304800 h 822325"/>
                  <a:gd name="connsiteX71" fmla="*/ 1088470 w 1110695"/>
                  <a:gd name="connsiteY71" fmla="*/ 298450 h 822325"/>
                  <a:gd name="connsiteX72" fmla="*/ 1094820 w 1110695"/>
                  <a:gd name="connsiteY72" fmla="*/ 288925 h 822325"/>
                  <a:gd name="connsiteX73" fmla="*/ 1104345 w 1110695"/>
                  <a:gd name="connsiteY73" fmla="*/ 279400 h 822325"/>
                  <a:gd name="connsiteX74" fmla="*/ 1107520 w 1110695"/>
                  <a:gd name="connsiteY74" fmla="*/ 269875 h 822325"/>
                  <a:gd name="connsiteX75" fmla="*/ 1104345 w 1110695"/>
                  <a:gd name="connsiteY75" fmla="*/ 247650 h 822325"/>
                  <a:gd name="connsiteX76" fmla="*/ 1094820 w 1110695"/>
                  <a:gd name="connsiteY76" fmla="*/ 241300 h 822325"/>
                  <a:gd name="connsiteX77" fmla="*/ 1037670 w 1110695"/>
                  <a:gd name="connsiteY77" fmla="*/ 238125 h 822325"/>
                  <a:gd name="connsiteX78" fmla="*/ 1015445 w 1110695"/>
                  <a:gd name="connsiteY78" fmla="*/ 234950 h 822325"/>
                  <a:gd name="connsiteX79" fmla="*/ 1005920 w 1110695"/>
                  <a:gd name="connsiteY79" fmla="*/ 231775 h 822325"/>
                  <a:gd name="connsiteX80" fmla="*/ 907495 w 1110695"/>
                  <a:gd name="connsiteY80" fmla="*/ 228600 h 822325"/>
                  <a:gd name="connsiteX81" fmla="*/ 856695 w 1110695"/>
                  <a:gd name="connsiteY81" fmla="*/ 225425 h 822325"/>
                  <a:gd name="connsiteX82" fmla="*/ 821770 w 1110695"/>
                  <a:gd name="connsiteY82" fmla="*/ 215900 h 822325"/>
                  <a:gd name="connsiteX83" fmla="*/ 770970 w 1110695"/>
                  <a:gd name="connsiteY83" fmla="*/ 206375 h 822325"/>
                  <a:gd name="connsiteX84" fmla="*/ 751920 w 1110695"/>
                  <a:gd name="connsiteY84" fmla="*/ 203200 h 822325"/>
                  <a:gd name="connsiteX85" fmla="*/ 736045 w 1110695"/>
                  <a:gd name="connsiteY85" fmla="*/ 206375 h 822325"/>
                  <a:gd name="connsiteX86" fmla="*/ 729695 w 1110695"/>
                  <a:gd name="connsiteY86" fmla="*/ 215900 h 822325"/>
                  <a:gd name="connsiteX87" fmla="*/ 701120 w 1110695"/>
                  <a:gd name="connsiteY87" fmla="*/ 203200 h 822325"/>
                  <a:gd name="connsiteX88" fmla="*/ 602695 w 1110695"/>
                  <a:gd name="connsiteY88" fmla="*/ 200025 h 822325"/>
                  <a:gd name="connsiteX89" fmla="*/ 583645 w 1110695"/>
                  <a:gd name="connsiteY89" fmla="*/ 187325 h 822325"/>
                  <a:gd name="connsiteX90" fmla="*/ 570945 w 1110695"/>
                  <a:gd name="connsiteY90" fmla="*/ 168275 h 822325"/>
                  <a:gd name="connsiteX91" fmla="*/ 577295 w 1110695"/>
                  <a:gd name="connsiteY91" fmla="*/ 117475 h 822325"/>
                  <a:gd name="connsiteX92" fmla="*/ 583645 w 1110695"/>
                  <a:gd name="connsiteY92" fmla="*/ 107950 h 822325"/>
                  <a:gd name="connsiteX93" fmla="*/ 586820 w 1110695"/>
                  <a:gd name="connsiteY93" fmla="*/ 98425 h 822325"/>
                  <a:gd name="connsiteX94" fmla="*/ 596345 w 1110695"/>
                  <a:gd name="connsiteY94" fmla="*/ 92075 h 822325"/>
                  <a:gd name="connsiteX95" fmla="*/ 599520 w 1110695"/>
                  <a:gd name="connsiteY95" fmla="*/ 82550 h 822325"/>
                  <a:gd name="connsiteX96" fmla="*/ 599520 w 1110695"/>
                  <a:gd name="connsiteY96" fmla="*/ 15875 h 822325"/>
                  <a:gd name="connsiteX97" fmla="*/ 542370 w 1110695"/>
                  <a:gd name="connsiteY97" fmla="*/ 12700 h 822325"/>
                  <a:gd name="connsiteX98" fmla="*/ 497920 w 1110695"/>
                  <a:gd name="connsiteY98" fmla="*/ 6350 h 822325"/>
                  <a:gd name="connsiteX99" fmla="*/ 469345 w 1110695"/>
                  <a:gd name="connsiteY99" fmla="*/ 3175 h 822325"/>
                  <a:gd name="connsiteX100" fmla="*/ 443945 w 1110695"/>
                  <a:gd name="connsiteY100" fmla="*/ 0 h 822325"/>
                  <a:gd name="connsiteX101" fmla="*/ 431245 w 1110695"/>
                  <a:gd name="connsiteY101" fmla="*/ 3175 h 822325"/>
                  <a:gd name="connsiteX102" fmla="*/ 415370 w 1110695"/>
                  <a:gd name="connsiteY102" fmla="*/ 6350 h 822325"/>
                  <a:gd name="connsiteX103" fmla="*/ 405845 w 1110695"/>
                  <a:gd name="connsiteY103" fmla="*/ 9525 h 822325"/>
                  <a:gd name="connsiteX104" fmla="*/ 383620 w 1110695"/>
                  <a:gd name="connsiteY104" fmla="*/ 41275 h 822325"/>
                  <a:gd name="connsiteX105" fmla="*/ 380445 w 1110695"/>
                  <a:gd name="connsiteY105" fmla="*/ 50800 h 822325"/>
                  <a:gd name="connsiteX106" fmla="*/ 374095 w 1110695"/>
                  <a:gd name="connsiteY106" fmla="*/ 60325 h 822325"/>
                  <a:gd name="connsiteX107" fmla="*/ 370920 w 1110695"/>
                  <a:gd name="connsiteY107" fmla="*/ 79375 h 822325"/>
                  <a:gd name="connsiteX108" fmla="*/ 355045 w 1110695"/>
                  <a:gd name="connsiteY108" fmla="*/ 111125 h 822325"/>
                  <a:gd name="connsiteX109" fmla="*/ 326470 w 1110695"/>
                  <a:gd name="connsiteY109" fmla="*/ 123825 h 822325"/>
                  <a:gd name="connsiteX110" fmla="*/ 316945 w 1110695"/>
                  <a:gd name="connsiteY110" fmla="*/ 127000 h 822325"/>
                  <a:gd name="connsiteX111" fmla="*/ 301070 w 1110695"/>
                  <a:gd name="connsiteY111" fmla="*/ 123825 h 822325"/>
                  <a:gd name="connsiteX112" fmla="*/ 297895 w 1110695"/>
                  <a:gd name="connsiteY112" fmla="*/ 146050 h 822325"/>
                  <a:gd name="connsiteX113" fmla="*/ 291545 w 1110695"/>
                  <a:gd name="connsiteY113" fmla="*/ 177800 h 822325"/>
                  <a:gd name="connsiteX114" fmla="*/ 278845 w 1110695"/>
                  <a:gd name="connsiteY114" fmla="*/ 196850 h 822325"/>
                  <a:gd name="connsiteX115" fmla="*/ 224870 w 1110695"/>
                  <a:gd name="connsiteY115" fmla="*/ 200025 h 822325"/>
                  <a:gd name="connsiteX116" fmla="*/ 218520 w 1110695"/>
                  <a:gd name="connsiteY116" fmla="*/ 212725 h 822325"/>
                  <a:gd name="connsiteX117" fmla="*/ 208995 w 1110695"/>
                  <a:gd name="connsiteY117" fmla="*/ 231775 h 822325"/>
                  <a:gd name="connsiteX118" fmla="*/ 186770 w 1110695"/>
                  <a:gd name="connsiteY118" fmla="*/ 241300 h 822325"/>
                  <a:gd name="connsiteX119" fmla="*/ 167720 w 1110695"/>
                  <a:gd name="connsiteY119" fmla="*/ 244475 h 822325"/>
                  <a:gd name="connsiteX120" fmla="*/ 158195 w 1110695"/>
                  <a:gd name="connsiteY120" fmla="*/ 247650 h 822325"/>
                  <a:gd name="connsiteX121" fmla="*/ 97870 w 1110695"/>
                  <a:gd name="connsiteY121" fmla="*/ 250825 h 822325"/>
                  <a:gd name="connsiteX122" fmla="*/ 88345 w 1110695"/>
                  <a:gd name="connsiteY122" fmla="*/ 257175 h 822325"/>
                  <a:gd name="connsiteX123" fmla="*/ 101045 w 1110695"/>
                  <a:gd name="connsiteY123" fmla="*/ 276225 h 822325"/>
                  <a:gd name="connsiteX124" fmla="*/ 97870 w 1110695"/>
                  <a:gd name="connsiteY124" fmla="*/ 307975 h 822325"/>
                  <a:gd name="connsiteX125" fmla="*/ 66120 w 1110695"/>
                  <a:gd name="connsiteY125" fmla="*/ 295275 h 822325"/>
                  <a:gd name="connsiteX126" fmla="*/ 59770 w 1110695"/>
                  <a:gd name="connsiteY126" fmla="*/ 285750 h 822325"/>
                  <a:gd name="connsiteX127" fmla="*/ 40720 w 1110695"/>
                  <a:gd name="connsiteY127" fmla="*/ 279400 h 822325"/>
                  <a:gd name="connsiteX128" fmla="*/ 31195 w 1110695"/>
                  <a:gd name="connsiteY128" fmla="*/ 276225 h 822325"/>
                  <a:gd name="connsiteX129" fmla="*/ 15320 w 1110695"/>
                  <a:gd name="connsiteY129" fmla="*/ 327025 h 822325"/>
                  <a:gd name="connsiteX130" fmla="*/ 24845 w 1110695"/>
                  <a:gd name="connsiteY130" fmla="*/ 333375 h 822325"/>
                  <a:gd name="connsiteX131" fmla="*/ 34370 w 1110695"/>
                  <a:gd name="connsiteY131" fmla="*/ 342900 h 822325"/>
                  <a:gd name="connsiteX132" fmla="*/ 53420 w 1110695"/>
                  <a:gd name="connsiteY132" fmla="*/ 352425 h 822325"/>
                  <a:gd name="connsiteX133" fmla="*/ 62945 w 1110695"/>
                  <a:gd name="connsiteY133" fmla="*/ 358775 h 822325"/>
                  <a:gd name="connsiteX134" fmla="*/ 72470 w 1110695"/>
                  <a:gd name="connsiteY134" fmla="*/ 361950 h 822325"/>
                  <a:gd name="connsiteX135" fmla="*/ 81995 w 1110695"/>
                  <a:gd name="connsiteY135" fmla="*/ 368300 h 822325"/>
                  <a:gd name="connsiteX136" fmla="*/ 104220 w 1110695"/>
                  <a:gd name="connsiteY136" fmla="*/ 374650 h 822325"/>
                  <a:gd name="connsiteX137" fmla="*/ 110570 w 1110695"/>
                  <a:gd name="connsiteY137" fmla="*/ 384175 h 822325"/>
                  <a:gd name="connsiteX138" fmla="*/ 104220 w 1110695"/>
                  <a:gd name="connsiteY138" fmla="*/ 434975 h 822325"/>
                  <a:gd name="connsiteX139" fmla="*/ 97870 w 1110695"/>
                  <a:gd name="connsiteY139" fmla="*/ 444500 h 822325"/>
                  <a:gd name="connsiteX140" fmla="*/ 94695 w 1110695"/>
                  <a:gd name="connsiteY140" fmla="*/ 454025 h 822325"/>
                  <a:gd name="connsiteX141" fmla="*/ 78820 w 1110695"/>
                  <a:gd name="connsiteY141" fmla="*/ 473075 h 822325"/>
                  <a:gd name="connsiteX142" fmla="*/ 69295 w 1110695"/>
                  <a:gd name="connsiteY142" fmla="*/ 476250 h 822325"/>
                  <a:gd name="connsiteX143" fmla="*/ 59770 w 1110695"/>
                  <a:gd name="connsiteY143" fmla="*/ 485775 h 822325"/>
                  <a:gd name="connsiteX144" fmla="*/ 47070 w 1110695"/>
                  <a:gd name="connsiteY144" fmla="*/ 495300 h 822325"/>
                  <a:gd name="connsiteX145" fmla="*/ 31195 w 1110695"/>
                  <a:gd name="connsiteY145" fmla="*/ 511175 h 822325"/>
                  <a:gd name="connsiteX146" fmla="*/ 21670 w 1110695"/>
                  <a:gd name="connsiteY146" fmla="*/ 530225 h 822325"/>
                  <a:gd name="connsiteX147" fmla="*/ 12145 w 1110695"/>
                  <a:gd name="connsiteY147" fmla="*/ 561975 h 822325"/>
                  <a:gd name="connsiteX148" fmla="*/ 2620 w 1110695"/>
                  <a:gd name="connsiteY148" fmla="*/ 565150 h 822325"/>
                  <a:gd name="connsiteX149" fmla="*/ 59770 w 1110695"/>
                  <a:gd name="connsiteY149" fmla="*/ 574675 h 822325"/>
                  <a:gd name="connsiteX150" fmla="*/ 81995 w 1110695"/>
                  <a:gd name="connsiteY150" fmla="*/ 596900 h 822325"/>
                  <a:gd name="connsiteX151" fmla="*/ 91520 w 1110695"/>
                  <a:gd name="connsiteY151" fmla="*/ 615950 h 822325"/>
                  <a:gd name="connsiteX152" fmla="*/ 101045 w 1110695"/>
                  <a:gd name="connsiteY152" fmla="*/ 622300 h 822325"/>
                  <a:gd name="connsiteX153" fmla="*/ 110570 w 1110695"/>
                  <a:gd name="connsiteY153" fmla="*/ 631825 h 822325"/>
                  <a:gd name="connsiteX154" fmla="*/ 120095 w 1110695"/>
                  <a:gd name="connsiteY154" fmla="*/ 635000 h 822325"/>
                  <a:gd name="connsiteX155" fmla="*/ 129620 w 1110695"/>
                  <a:gd name="connsiteY155" fmla="*/ 641350 h 822325"/>
                  <a:gd name="connsiteX156" fmla="*/ 148670 w 1110695"/>
                  <a:gd name="connsiteY156" fmla="*/ 650875 h 822325"/>
                  <a:gd name="connsiteX157" fmla="*/ 161370 w 1110695"/>
                  <a:gd name="connsiteY157" fmla="*/ 647700 h 822325"/>
                  <a:gd name="connsiteX158" fmla="*/ 170895 w 1110695"/>
                  <a:gd name="connsiteY158" fmla="*/ 619125 h 822325"/>
                  <a:gd name="connsiteX159" fmla="*/ 180420 w 1110695"/>
                  <a:gd name="connsiteY159" fmla="*/ 612775 h 822325"/>
                  <a:gd name="connsiteX160" fmla="*/ 231220 w 1110695"/>
                  <a:gd name="connsiteY160" fmla="*/ 615950 h 822325"/>
                  <a:gd name="connsiteX161" fmla="*/ 240745 w 1110695"/>
                  <a:gd name="connsiteY161" fmla="*/ 619125 h 822325"/>
                  <a:gd name="connsiteX162" fmla="*/ 243920 w 1110695"/>
                  <a:gd name="connsiteY162" fmla="*/ 628650 h 822325"/>
                  <a:gd name="connsiteX163" fmla="*/ 243920 w 1110695"/>
                  <a:gd name="connsiteY163" fmla="*/ 673100 h 822325"/>
                  <a:gd name="connsiteX164" fmla="*/ 250270 w 1110695"/>
                  <a:gd name="connsiteY164" fmla="*/ 682625 h 822325"/>
                  <a:gd name="connsiteX165" fmla="*/ 256620 w 1110695"/>
                  <a:gd name="connsiteY165" fmla="*/ 669925 h 822325"/>
                  <a:gd name="connsiteX166" fmla="*/ 301070 w 1110695"/>
                  <a:gd name="connsiteY166" fmla="*/ 647700 h 822325"/>
                  <a:gd name="connsiteX167" fmla="*/ 307420 w 1110695"/>
                  <a:gd name="connsiteY167" fmla="*/ 638175 h 822325"/>
                  <a:gd name="connsiteX168" fmla="*/ 320120 w 1110695"/>
                  <a:gd name="connsiteY168" fmla="*/ 631825 h 822325"/>
                  <a:gd name="connsiteX169" fmla="*/ 377270 w 1110695"/>
                  <a:gd name="connsiteY169" fmla="*/ 625475 h 822325"/>
                  <a:gd name="connsiteX170" fmla="*/ 383620 w 1110695"/>
                  <a:gd name="connsiteY170" fmla="*/ 615950 h 822325"/>
                  <a:gd name="connsiteX171" fmla="*/ 409020 w 1110695"/>
                  <a:gd name="connsiteY171" fmla="*/ 606425 h 822325"/>
                  <a:gd name="connsiteX172" fmla="*/ 440770 w 1110695"/>
                  <a:gd name="connsiteY172" fmla="*/ 603250 h 822325"/>
                  <a:gd name="connsiteX173" fmla="*/ 447120 w 1110695"/>
                  <a:gd name="connsiteY173" fmla="*/ 593725 h 822325"/>
                  <a:gd name="connsiteX174" fmla="*/ 456645 w 1110695"/>
                  <a:gd name="connsiteY174" fmla="*/ 574675 h 82232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</a:cxnLst>
                <a:rect l="l" t="t" r="r" b="b"/>
                <a:pathLst>
                  <a:path w="1110695" h="822325">
                    <a:moveTo>
                      <a:pt x="456645" y="574675"/>
                    </a:moveTo>
                    <a:cubicBezTo>
                      <a:pt x="459820" y="574675"/>
                      <a:pt x="463287" y="587237"/>
                      <a:pt x="466170" y="593725"/>
                    </a:cubicBezTo>
                    <a:cubicBezTo>
                      <a:pt x="467529" y="596783"/>
                      <a:pt x="469345" y="599903"/>
                      <a:pt x="469345" y="603250"/>
                    </a:cubicBezTo>
                    <a:cubicBezTo>
                      <a:pt x="469345" y="610551"/>
                      <a:pt x="468871" y="635948"/>
                      <a:pt x="462995" y="647700"/>
                    </a:cubicBezTo>
                    <a:cubicBezTo>
                      <a:pt x="461288" y="651113"/>
                      <a:pt x="458762" y="654050"/>
                      <a:pt x="456645" y="657225"/>
                    </a:cubicBezTo>
                    <a:cubicBezTo>
                      <a:pt x="455587" y="669925"/>
                      <a:pt x="455565" y="682754"/>
                      <a:pt x="453470" y="695325"/>
                    </a:cubicBezTo>
                    <a:cubicBezTo>
                      <a:pt x="452370" y="701927"/>
                      <a:pt x="447120" y="714375"/>
                      <a:pt x="447120" y="714375"/>
                    </a:cubicBezTo>
                    <a:cubicBezTo>
                      <a:pt x="446062" y="727075"/>
                      <a:pt x="443945" y="739731"/>
                      <a:pt x="443945" y="752475"/>
                    </a:cubicBezTo>
                    <a:cubicBezTo>
                      <a:pt x="443945" y="755822"/>
                      <a:pt x="443787" y="761697"/>
                      <a:pt x="447120" y="762000"/>
                    </a:cubicBezTo>
                    <a:cubicBezTo>
                      <a:pt x="457869" y="762977"/>
                      <a:pt x="468287" y="757767"/>
                      <a:pt x="478870" y="755650"/>
                    </a:cubicBezTo>
                    <a:cubicBezTo>
                      <a:pt x="482045" y="752475"/>
                      <a:pt x="484659" y="748616"/>
                      <a:pt x="488395" y="746125"/>
                    </a:cubicBezTo>
                    <a:cubicBezTo>
                      <a:pt x="491180" y="744269"/>
                      <a:pt x="494583" y="743200"/>
                      <a:pt x="497920" y="742950"/>
                    </a:cubicBezTo>
                    <a:cubicBezTo>
                      <a:pt x="537026" y="740017"/>
                      <a:pt x="576237" y="738717"/>
                      <a:pt x="615395" y="736600"/>
                    </a:cubicBezTo>
                    <a:cubicBezTo>
                      <a:pt x="617512" y="733425"/>
                      <a:pt x="620887" y="730793"/>
                      <a:pt x="621745" y="727075"/>
                    </a:cubicBezTo>
                    <a:cubicBezTo>
                      <a:pt x="624137" y="716711"/>
                      <a:pt x="623303" y="705837"/>
                      <a:pt x="624920" y="695325"/>
                    </a:cubicBezTo>
                    <a:cubicBezTo>
                      <a:pt x="625429" y="692017"/>
                      <a:pt x="627037" y="688975"/>
                      <a:pt x="628095" y="685800"/>
                    </a:cubicBezTo>
                    <a:cubicBezTo>
                      <a:pt x="628655" y="676274"/>
                      <a:pt x="614694" y="628650"/>
                      <a:pt x="640795" y="628650"/>
                    </a:cubicBezTo>
                    <a:cubicBezTo>
                      <a:pt x="647233" y="628650"/>
                      <a:pt x="653495" y="630767"/>
                      <a:pt x="659845" y="631825"/>
                    </a:cubicBezTo>
                    <a:cubicBezTo>
                      <a:pt x="661962" y="635000"/>
                      <a:pt x="664855" y="637777"/>
                      <a:pt x="666195" y="641350"/>
                    </a:cubicBezTo>
                    <a:cubicBezTo>
                      <a:pt x="668090" y="646403"/>
                      <a:pt x="668061" y="651990"/>
                      <a:pt x="669370" y="657225"/>
                    </a:cubicBezTo>
                    <a:cubicBezTo>
                      <a:pt x="670182" y="660472"/>
                      <a:pt x="670178" y="664383"/>
                      <a:pt x="672545" y="666750"/>
                    </a:cubicBezTo>
                    <a:cubicBezTo>
                      <a:pt x="677941" y="672146"/>
                      <a:pt x="685245" y="675217"/>
                      <a:pt x="691595" y="679450"/>
                    </a:cubicBezTo>
                    <a:cubicBezTo>
                      <a:pt x="694770" y="681567"/>
                      <a:pt x="698422" y="683102"/>
                      <a:pt x="701120" y="685800"/>
                    </a:cubicBezTo>
                    <a:cubicBezTo>
                      <a:pt x="704295" y="688975"/>
                      <a:pt x="707723" y="691916"/>
                      <a:pt x="710645" y="695325"/>
                    </a:cubicBezTo>
                    <a:cubicBezTo>
                      <a:pt x="716552" y="702217"/>
                      <a:pt x="721494" y="710012"/>
                      <a:pt x="726520" y="717550"/>
                    </a:cubicBezTo>
                    <a:cubicBezTo>
                      <a:pt x="727578" y="722842"/>
                      <a:pt x="728386" y="728190"/>
                      <a:pt x="729695" y="733425"/>
                    </a:cubicBezTo>
                    <a:cubicBezTo>
                      <a:pt x="733470" y="748524"/>
                      <a:pt x="733076" y="737833"/>
                      <a:pt x="736045" y="755650"/>
                    </a:cubicBezTo>
                    <a:cubicBezTo>
                      <a:pt x="737448" y="764066"/>
                      <a:pt x="737694" y="772655"/>
                      <a:pt x="739220" y="781050"/>
                    </a:cubicBezTo>
                    <a:cubicBezTo>
                      <a:pt x="739819" y="784343"/>
                      <a:pt x="740304" y="787962"/>
                      <a:pt x="742395" y="790575"/>
                    </a:cubicBezTo>
                    <a:cubicBezTo>
                      <a:pt x="744779" y="793555"/>
                      <a:pt x="748433" y="795375"/>
                      <a:pt x="751920" y="796925"/>
                    </a:cubicBezTo>
                    <a:cubicBezTo>
                      <a:pt x="758037" y="799643"/>
                      <a:pt x="770970" y="803275"/>
                      <a:pt x="770970" y="803275"/>
                    </a:cubicBezTo>
                    <a:cubicBezTo>
                      <a:pt x="775203" y="802217"/>
                      <a:pt x="779474" y="801299"/>
                      <a:pt x="783670" y="800100"/>
                    </a:cubicBezTo>
                    <a:cubicBezTo>
                      <a:pt x="786888" y="799181"/>
                      <a:pt x="789848" y="796925"/>
                      <a:pt x="793195" y="796925"/>
                    </a:cubicBezTo>
                    <a:cubicBezTo>
                      <a:pt x="799633" y="796925"/>
                      <a:pt x="805895" y="799042"/>
                      <a:pt x="812245" y="800100"/>
                    </a:cubicBezTo>
                    <a:cubicBezTo>
                      <a:pt x="815420" y="802217"/>
                      <a:pt x="819072" y="803752"/>
                      <a:pt x="821770" y="806450"/>
                    </a:cubicBezTo>
                    <a:cubicBezTo>
                      <a:pt x="824468" y="809148"/>
                      <a:pt x="824884" y="813953"/>
                      <a:pt x="828120" y="815975"/>
                    </a:cubicBezTo>
                    <a:cubicBezTo>
                      <a:pt x="833796" y="819523"/>
                      <a:pt x="847170" y="822325"/>
                      <a:pt x="847170" y="822325"/>
                    </a:cubicBezTo>
                    <a:cubicBezTo>
                      <a:pt x="850345" y="821267"/>
                      <a:pt x="855198" y="822143"/>
                      <a:pt x="856695" y="819150"/>
                    </a:cubicBezTo>
                    <a:cubicBezTo>
                      <a:pt x="860025" y="812491"/>
                      <a:pt x="855915" y="793288"/>
                      <a:pt x="866220" y="787400"/>
                    </a:cubicBezTo>
                    <a:cubicBezTo>
                      <a:pt x="870905" y="784723"/>
                      <a:pt x="876803" y="785283"/>
                      <a:pt x="882095" y="784225"/>
                    </a:cubicBezTo>
                    <a:cubicBezTo>
                      <a:pt x="886328" y="777875"/>
                      <a:pt x="892382" y="772415"/>
                      <a:pt x="894795" y="765175"/>
                    </a:cubicBezTo>
                    <a:cubicBezTo>
                      <a:pt x="896912" y="758825"/>
                      <a:pt x="897432" y="751694"/>
                      <a:pt x="901145" y="746125"/>
                    </a:cubicBezTo>
                    <a:cubicBezTo>
                      <a:pt x="919096" y="719199"/>
                      <a:pt x="910432" y="733901"/>
                      <a:pt x="926545" y="701675"/>
                    </a:cubicBezTo>
                    <a:cubicBezTo>
                      <a:pt x="934392" y="685982"/>
                      <a:pt x="931398" y="693465"/>
                      <a:pt x="936070" y="679450"/>
                    </a:cubicBezTo>
                    <a:cubicBezTo>
                      <a:pt x="937128" y="665692"/>
                      <a:pt x="937533" y="651867"/>
                      <a:pt x="939245" y="638175"/>
                    </a:cubicBezTo>
                    <a:cubicBezTo>
                      <a:pt x="939660" y="634854"/>
                      <a:pt x="940564" y="631435"/>
                      <a:pt x="942420" y="628650"/>
                    </a:cubicBezTo>
                    <a:cubicBezTo>
                      <a:pt x="944911" y="624914"/>
                      <a:pt x="948770" y="622300"/>
                      <a:pt x="951945" y="619125"/>
                    </a:cubicBezTo>
                    <a:lnTo>
                      <a:pt x="958295" y="600075"/>
                    </a:lnTo>
                    <a:cubicBezTo>
                      <a:pt x="959353" y="596900"/>
                      <a:pt x="959614" y="593335"/>
                      <a:pt x="961470" y="590550"/>
                    </a:cubicBezTo>
                    <a:cubicBezTo>
                      <a:pt x="963587" y="587375"/>
                      <a:pt x="966113" y="584438"/>
                      <a:pt x="967820" y="581025"/>
                    </a:cubicBezTo>
                    <a:cubicBezTo>
                      <a:pt x="969317" y="578032"/>
                      <a:pt x="968904" y="574113"/>
                      <a:pt x="970995" y="571500"/>
                    </a:cubicBezTo>
                    <a:cubicBezTo>
                      <a:pt x="973379" y="568520"/>
                      <a:pt x="977345" y="567267"/>
                      <a:pt x="980520" y="565150"/>
                    </a:cubicBezTo>
                    <a:cubicBezTo>
                      <a:pt x="991190" y="533139"/>
                      <a:pt x="974910" y="582792"/>
                      <a:pt x="986870" y="542925"/>
                    </a:cubicBezTo>
                    <a:cubicBezTo>
                      <a:pt x="988793" y="536514"/>
                      <a:pt x="991907" y="530439"/>
                      <a:pt x="993220" y="523875"/>
                    </a:cubicBezTo>
                    <a:cubicBezTo>
                      <a:pt x="994278" y="518583"/>
                      <a:pt x="993718" y="512685"/>
                      <a:pt x="996395" y="508000"/>
                    </a:cubicBezTo>
                    <a:cubicBezTo>
                      <a:pt x="998288" y="504687"/>
                      <a:pt x="1002433" y="503200"/>
                      <a:pt x="1005920" y="501650"/>
                    </a:cubicBezTo>
                    <a:cubicBezTo>
                      <a:pt x="1030842" y="490574"/>
                      <a:pt x="1044205" y="494098"/>
                      <a:pt x="1075770" y="492125"/>
                    </a:cubicBezTo>
                    <a:cubicBezTo>
                      <a:pt x="1080003" y="490008"/>
                      <a:pt x="1084807" y="488772"/>
                      <a:pt x="1088470" y="485775"/>
                    </a:cubicBezTo>
                    <a:cubicBezTo>
                      <a:pt x="1096579" y="479141"/>
                      <a:pt x="1110695" y="463550"/>
                      <a:pt x="1110695" y="463550"/>
                    </a:cubicBezTo>
                    <a:cubicBezTo>
                      <a:pt x="1107520" y="460375"/>
                      <a:pt x="1105095" y="456206"/>
                      <a:pt x="1101170" y="454025"/>
                    </a:cubicBezTo>
                    <a:lnTo>
                      <a:pt x="1072595" y="444500"/>
                    </a:lnTo>
                    <a:cubicBezTo>
                      <a:pt x="1069420" y="443442"/>
                      <a:pt x="1065855" y="443181"/>
                      <a:pt x="1063070" y="441325"/>
                    </a:cubicBezTo>
                    <a:cubicBezTo>
                      <a:pt x="1050760" y="433119"/>
                      <a:pt x="1057165" y="436182"/>
                      <a:pt x="1044020" y="431800"/>
                    </a:cubicBezTo>
                    <a:cubicBezTo>
                      <a:pt x="1037674" y="422281"/>
                      <a:pt x="1031011" y="416992"/>
                      <a:pt x="1040845" y="403225"/>
                    </a:cubicBezTo>
                    <a:cubicBezTo>
                      <a:pt x="1043381" y="399674"/>
                      <a:pt x="1049312" y="401108"/>
                      <a:pt x="1053545" y="400050"/>
                    </a:cubicBezTo>
                    <a:cubicBezTo>
                      <a:pt x="1056720" y="397933"/>
                      <a:pt x="1060953" y="396875"/>
                      <a:pt x="1063070" y="393700"/>
                    </a:cubicBezTo>
                    <a:cubicBezTo>
                      <a:pt x="1065491" y="390069"/>
                      <a:pt x="1066786" y="385330"/>
                      <a:pt x="1066245" y="381000"/>
                    </a:cubicBezTo>
                    <a:cubicBezTo>
                      <a:pt x="1065317" y="373578"/>
                      <a:pt x="1056773" y="365231"/>
                      <a:pt x="1053545" y="358775"/>
                    </a:cubicBezTo>
                    <a:cubicBezTo>
                      <a:pt x="1052048" y="355782"/>
                      <a:pt x="1051428" y="352425"/>
                      <a:pt x="1050370" y="349250"/>
                    </a:cubicBezTo>
                    <a:cubicBezTo>
                      <a:pt x="1053301" y="317012"/>
                      <a:pt x="1043362" y="316556"/>
                      <a:pt x="1066245" y="307975"/>
                    </a:cubicBezTo>
                    <a:cubicBezTo>
                      <a:pt x="1070331" y="306443"/>
                      <a:pt x="1074712" y="305858"/>
                      <a:pt x="1078945" y="304800"/>
                    </a:cubicBezTo>
                    <a:cubicBezTo>
                      <a:pt x="1082120" y="302683"/>
                      <a:pt x="1085772" y="301148"/>
                      <a:pt x="1088470" y="298450"/>
                    </a:cubicBezTo>
                    <a:cubicBezTo>
                      <a:pt x="1091168" y="295752"/>
                      <a:pt x="1092377" y="291856"/>
                      <a:pt x="1094820" y="288925"/>
                    </a:cubicBezTo>
                    <a:cubicBezTo>
                      <a:pt x="1097695" y="285476"/>
                      <a:pt x="1101170" y="282575"/>
                      <a:pt x="1104345" y="279400"/>
                    </a:cubicBezTo>
                    <a:cubicBezTo>
                      <a:pt x="1105403" y="276225"/>
                      <a:pt x="1107520" y="273222"/>
                      <a:pt x="1107520" y="269875"/>
                    </a:cubicBezTo>
                    <a:cubicBezTo>
                      <a:pt x="1107520" y="262391"/>
                      <a:pt x="1107384" y="254489"/>
                      <a:pt x="1104345" y="247650"/>
                    </a:cubicBezTo>
                    <a:cubicBezTo>
                      <a:pt x="1102795" y="244163"/>
                      <a:pt x="1098598" y="241840"/>
                      <a:pt x="1094820" y="241300"/>
                    </a:cubicBezTo>
                    <a:cubicBezTo>
                      <a:pt x="1075932" y="238602"/>
                      <a:pt x="1056720" y="239183"/>
                      <a:pt x="1037670" y="238125"/>
                    </a:cubicBezTo>
                    <a:cubicBezTo>
                      <a:pt x="1030262" y="237067"/>
                      <a:pt x="1022783" y="236418"/>
                      <a:pt x="1015445" y="234950"/>
                    </a:cubicBezTo>
                    <a:cubicBezTo>
                      <a:pt x="1012163" y="234294"/>
                      <a:pt x="1009261" y="231972"/>
                      <a:pt x="1005920" y="231775"/>
                    </a:cubicBezTo>
                    <a:cubicBezTo>
                      <a:pt x="973151" y="229847"/>
                      <a:pt x="940291" y="229996"/>
                      <a:pt x="907495" y="228600"/>
                    </a:cubicBezTo>
                    <a:cubicBezTo>
                      <a:pt x="890544" y="227879"/>
                      <a:pt x="873628" y="226483"/>
                      <a:pt x="856695" y="225425"/>
                    </a:cubicBezTo>
                    <a:cubicBezTo>
                      <a:pt x="794010" y="216470"/>
                      <a:pt x="863789" y="228829"/>
                      <a:pt x="821770" y="215900"/>
                    </a:cubicBezTo>
                    <a:cubicBezTo>
                      <a:pt x="802854" y="210080"/>
                      <a:pt x="789843" y="209279"/>
                      <a:pt x="770970" y="206375"/>
                    </a:cubicBezTo>
                    <a:cubicBezTo>
                      <a:pt x="764607" y="205396"/>
                      <a:pt x="758270" y="204258"/>
                      <a:pt x="751920" y="203200"/>
                    </a:cubicBezTo>
                    <a:cubicBezTo>
                      <a:pt x="746628" y="204258"/>
                      <a:pt x="740730" y="203698"/>
                      <a:pt x="736045" y="206375"/>
                    </a:cubicBezTo>
                    <a:cubicBezTo>
                      <a:pt x="732732" y="208268"/>
                      <a:pt x="733481" y="215427"/>
                      <a:pt x="729695" y="215900"/>
                    </a:cubicBezTo>
                    <a:cubicBezTo>
                      <a:pt x="683929" y="221621"/>
                      <a:pt x="729381" y="205694"/>
                      <a:pt x="701120" y="203200"/>
                    </a:cubicBezTo>
                    <a:cubicBezTo>
                      <a:pt x="668422" y="200315"/>
                      <a:pt x="635503" y="201083"/>
                      <a:pt x="602695" y="200025"/>
                    </a:cubicBezTo>
                    <a:cubicBezTo>
                      <a:pt x="596345" y="195792"/>
                      <a:pt x="587878" y="193675"/>
                      <a:pt x="583645" y="187325"/>
                    </a:cubicBezTo>
                    <a:lnTo>
                      <a:pt x="570945" y="168275"/>
                    </a:lnTo>
                    <a:cubicBezTo>
                      <a:pt x="571327" y="163688"/>
                      <a:pt x="572109" y="129575"/>
                      <a:pt x="577295" y="117475"/>
                    </a:cubicBezTo>
                    <a:cubicBezTo>
                      <a:pt x="578798" y="113968"/>
                      <a:pt x="581938" y="111363"/>
                      <a:pt x="583645" y="107950"/>
                    </a:cubicBezTo>
                    <a:cubicBezTo>
                      <a:pt x="585142" y="104957"/>
                      <a:pt x="584729" y="101038"/>
                      <a:pt x="586820" y="98425"/>
                    </a:cubicBezTo>
                    <a:cubicBezTo>
                      <a:pt x="589204" y="95445"/>
                      <a:pt x="593170" y="94192"/>
                      <a:pt x="596345" y="92075"/>
                    </a:cubicBezTo>
                    <a:cubicBezTo>
                      <a:pt x="597403" y="88900"/>
                      <a:pt x="598708" y="85797"/>
                      <a:pt x="599520" y="82550"/>
                    </a:cubicBezTo>
                    <a:cubicBezTo>
                      <a:pt x="603904" y="65014"/>
                      <a:pt x="609692" y="24976"/>
                      <a:pt x="599520" y="15875"/>
                    </a:cubicBezTo>
                    <a:cubicBezTo>
                      <a:pt x="585301" y="3153"/>
                      <a:pt x="561420" y="13758"/>
                      <a:pt x="542370" y="12700"/>
                    </a:cubicBezTo>
                    <a:lnTo>
                      <a:pt x="497920" y="6350"/>
                    </a:lnTo>
                    <a:cubicBezTo>
                      <a:pt x="488417" y="5110"/>
                      <a:pt x="478863" y="4295"/>
                      <a:pt x="469345" y="3175"/>
                    </a:cubicBezTo>
                    <a:lnTo>
                      <a:pt x="443945" y="0"/>
                    </a:lnTo>
                    <a:cubicBezTo>
                      <a:pt x="439712" y="1058"/>
                      <a:pt x="435505" y="2228"/>
                      <a:pt x="431245" y="3175"/>
                    </a:cubicBezTo>
                    <a:cubicBezTo>
                      <a:pt x="425977" y="4346"/>
                      <a:pt x="420605" y="5041"/>
                      <a:pt x="415370" y="6350"/>
                    </a:cubicBezTo>
                    <a:cubicBezTo>
                      <a:pt x="412123" y="7162"/>
                      <a:pt x="409020" y="8467"/>
                      <a:pt x="405845" y="9525"/>
                    </a:cubicBezTo>
                    <a:cubicBezTo>
                      <a:pt x="390210" y="32978"/>
                      <a:pt x="397724" y="22470"/>
                      <a:pt x="383620" y="41275"/>
                    </a:cubicBezTo>
                    <a:cubicBezTo>
                      <a:pt x="382562" y="44450"/>
                      <a:pt x="381942" y="47807"/>
                      <a:pt x="380445" y="50800"/>
                    </a:cubicBezTo>
                    <a:cubicBezTo>
                      <a:pt x="378738" y="54213"/>
                      <a:pt x="375302" y="56705"/>
                      <a:pt x="374095" y="60325"/>
                    </a:cubicBezTo>
                    <a:cubicBezTo>
                      <a:pt x="372059" y="66432"/>
                      <a:pt x="372481" y="73130"/>
                      <a:pt x="370920" y="79375"/>
                    </a:cubicBezTo>
                    <a:cubicBezTo>
                      <a:pt x="367474" y="93158"/>
                      <a:pt x="364967" y="101203"/>
                      <a:pt x="355045" y="111125"/>
                    </a:cubicBezTo>
                    <a:cubicBezTo>
                      <a:pt x="347498" y="118672"/>
                      <a:pt x="335901" y="120681"/>
                      <a:pt x="326470" y="123825"/>
                    </a:cubicBezTo>
                    <a:lnTo>
                      <a:pt x="316945" y="127000"/>
                    </a:lnTo>
                    <a:cubicBezTo>
                      <a:pt x="311653" y="125942"/>
                      <a:pt x="304886" y="120009"/>
                      <a:pt x="301070" y="123825"/>
                    </a:cubicBezTo>
                    <a:cubicBezTo>
                      <a:pt x="295778" y="129117"/>
                      <a:pt x="299196" y="138680"/>
                      <a:pt x="297895" y="146050"/>
                    </a:cubicBezTo>
                    <a:cubicBezTo>
                      <a:pt x="296019" y="156679"/>
                      <a:pt x="297532" y="168820"/>
                      <a:pt x="291545" y="177800"/>
                    </a:cubicBezTo>
                    <a:cubicBezTo>
                      <a:pt x="287312" y="184150"/>
                      <a:pt x="286464" y="196402"/>
                      <a:pt x="278845" y="196850"/>
                    </a:cubicBezTo>
                    <a:lnTo>
                      <a:pt x="224870" y="200025"/>
                    </a:lnTo>
                    <a:cubicBezTo>
                      <a:pt x="222753" y="204258"/>
                      <a:pt x="220384" y="208375"/>
                      <a:pt x="218520" y="212725"/>
                    </a:cubicBezTo>
                    <a:cubicBezTo>
                      <a:pt x="214647" y="221763"/>
                      <a:pt x="216622" y="224148"/>
                      <a:pt x="208995" y="231775"/>
                    </a:cubicBezTo>
                    <a:cubicBezTo>
                      <a:pt x="202217" y="238553"/>
                      <a:pt x="195878" y="239478"/>
                      <a:pt x="186770" y="241300"/>
                    </a:cubicBezTo>
                    <a:cubicBezTo>
                      <a:pt x="180457" y="242563"/>
                      <a:pt x="174004" y="243078"/>
                      <a:pt x="167720" y="244475"/>
                    </a:cubicBezTo>
                    <a:cubicBezTo>
                      <a:pt x="164453" y="245201"/>
                      <a:pt x="161528" y="247347"/>
                      <a:pt x="158195" y="247650"/>
                    </a:cubicBezTo>
                    <a:cubicBezTo>
                      <a:pt x="138142" y="249473"/>
                      <a:pt x="117978" y="249767"/>
                      <a:pt x="97870" y="250825"/>
                    </a:cubicBezTo>
                    <a:cubicBezTo>
                      <a:pt x="94695" y="252942"/>
                      <a:pt x="89552" y="253555"/>
                      <a:pt x="88345" y="257175"/>
                    </a:cubicBezTo>
                    <a:cubicBezTo>
                      <a:pt x="84617" y="268358"/>
                      <a:pt x="94735" y="272018"/>
                      <a:pt x="101045" y="276225"/>
                    </a:cubicBezTo>
                    <a:cubicBezTo>
                      <a:pt x="99987" y="286808"/>
                      <a:pt x="105776" y="300860"/>
                      <a:pt x="97870" y="307975"/>
                    </a:cubicBezTo>
                    <a:cubicBezTo>
                      <a:pt x="70964" y="332191"/>
                      <a:pt x="70581" y="304198"/>
                      <a:pt x="66120" y="295275"/>
                    </a:cubicBezTo>
                    <a:cubicBezTo>
                      <a:pt x="64413" y="291862"/>
                      <a:pt x="63006" y="287772"/>
                      <a:pt x="59770" y="285750"/>
                    </a:cubicBezTo>
                    <a:cubicBezTo>
                      <a:pt x="54094" y="282202"/>
                      <a:pt x="47070" y="281517"/>
                      <a:pt x="40720" y="279400"/>
                    </a:cubicBezTo>
                    <a:lnTo>
                      <a:pt x="31195" y="276225"/>
                    </a:lnTo>
                    <a:cubicBezTo>
                      <a:pt x="0" y="281424"/>
                      <a:pt x="2947" y="274438"/>
                      <a:pt x="15320" y="327025"/>
                    </a:cubicBezTo>
                    <a:cubicBezTo>
                      <a:pt x="16194" y="330739"/>
                      <a:pt x="21914" y="330932"/>
                      <a:pt x="24845" y="333375"/>
                    </a:cubicBezTo>
                    <a:cubicBezTo>
                      <a:pt x="28294" y="336250"/>
                      <a:pt x="30921" y="340025"/>
                      <a:pt x="34370" y="342900"/>
                    </a:cubicBezTo>
                    <a:cubicBezTo>
                      <a:pt x="48019" y="354274"/>
                      <a:pt x="39101" y="345265"/>
                      <a:pt x="53420" y="352425"/>
                    </a:cubicBezTo>
                    <a:cubicBezTo>
                      <a:pt x="56833" y="354132"/>
                      <a:pt x="59532" y="357068"/>
                      <a:pt x="62945" y="358775"/>
                    </a:cubicBezTo>
                    <a:cubicBezTo>
                      <a:pt x="65938" y="360272"/>
                      <a:pt x="69477" y="360453"/>
                      <a:pt x="72470" y="361950"/>
                    </a:cubicBezTo>
                    <a:cubicBezTo>
                      <a:pt x="75883" y="363657"/>
                      <a:pt x="78582" y="366593"/>
                      <a:pt x="81995" y="368300"/>
                    </a:cubicBezTo>
                    <a:cubicBezTo>
                      <a:pt x="86550" y="370577"/>
                      <a:pt x="100151" y="373633"/>
                      <a:pt x="104220" y="374650"/>
                    </a:cubicBezTo>
                    <a:cubicBezTo>
                      <a:pt x="106337" y="377825"/>
                      <a:pt x="110332" y="380367"/>
                      <a:pt x="110570" y="384175"/>
                    </a:cubicBezTo>
                    <a:cubicBezTo>
                      <a:pt x="110940" y="390100"/>
                      <a:pt x="110836" y="421742"/>
                      <a:pt x="104220" y="434975"/>
                    </a:cubicBezTo>
                    <a:cubicBezTo>
                      <a:pt x="102513" y="438388"/>
                      <a:pt x="99577" y="441087"/>
                      <a:pt x="97870" y="444500"/>
                    </a:cubicBezTo>
                    <a:cubicBezTo>
                      <a:pt x="96373" y="447493"/>
                      <a:pt x="96192" y="451032"/>
                      <a:pt x="94695" y="454025"/>
                    </a:cubicBezTo>
                    <a:cubicBezTo>
                      <a:pt x="91767" y="459882"/>
                      <a:pt x="84086" y="469564"/>
                      <a:pt x="78820" y="473075"/>
                    </a:cubicBezTo>
                    <a:cubicBezTo>
                      <a:pt x="76035" y="474931"/>
                      <a:pt x="72470" y="475192"/>
                      <a:pt x="69295" y="476250"/>
                    </a:cubicBezTo>
                    <a:cubicBezTo>
                      <a:pt x="66120" y="479425"/>
                      <a:pt x="63179" y="482853"/>
                      <a:pt x="59770" y="485775"/>
                    </a:cubicBezTo>
                    <a:cubicBezTo>
                      <a:pt x="55752" y="489219"/>
                      <a:pt x="50812" y="491558"/>
                      <a:pt x="47070" y="495300"/>
                    </a:cubicBezTo>
                    <a:cubicBezTo>
                      <a:pt x="25903" y="516467"/>
                      <a:pt x="56595" y="494242"/>
                      <a:pt x="31195" y="511175"/>
                    </a:cubicBezTo>
                    <a:cubicBezTo>
                      <a:pt x="25843" y="519202"/>
                      <a:pt x="23548" y="520836"/>
                      <a:pt x="21670" y="530225"/>
                    </a:cubicBezTo>
                    <a:cubicBezTo>
                      <a:pt x="19619" y="540481"/>
                      <a:pt x="21798" y="554253"/>
                      <a:pt x="12145" y="561975"/>
                    </a:cubicBezTo>
                    <a:cubicBezTo>
                      <a:pt x="9532" y="564066"/>
                      <a:pt x="5795" y="564092"/>
                      <a:pt x="2620" y="565150"/>
                    </a:cubicBezTo>
                    <a:cubicBezTo>
                      <a:pt x="17041" y="566180"/>
                      <a:pt x="44856" y="562473"/>
                      <a:pt x="59770" y="574675"/>
                    </a:cubicBezTo>
                    <a:cubicBezTo>
                      <a:pt x="67879" y="581309"/>
                      <a:pt x="81995" y="596900"/>
                      <a:pt x="81995" y="596900"/>
                    </a:cubicBezTo>
                    <a:cubicBezTo>
                      <a:pt x="84577" y="604647"/>
                      <a:pt x="85365" y="609795"/>
                      <a:pt x="91520" y="615950"/>
                    </a:cubicBezTo>
                    <a:cubicBezTo>
                      <a:pt x="94218" y="618648"/>
                      <a:pt x="98114" y="619857"/>
                      <a:pt x="101045" y="622300"/>
                    </a:cubicBezTo>
                    <a:cubicBezTo>
                      <a:pt x="104494" y="625175"/>
                      <a:pt x="106834" y="629334"/>
                      <a:pt x="110570" y="631825"/>
                    </a:cubicBezTo>
                    <a:cubicBezTo>
                      <a:pt x="113355" y="633681"/>
                      <a:pt x="117102" y="633503"/>
                      <a:pt x="120095" y="635000"/>
                    </a:cubicBezTo>
                    <a:cubicBezTo>
                      <a:pt x="123508" y="636707"/>
                      <a:pt x="126207" y="639643"/>
                      <a:pt x="129620" y="641350"/>
                    </a:cubicBezTo>
                    <a:cubicBezTo>
                      <a:pt x="155910" y="654495"/>
                      <a:pt x="121373" y="632677"/>
                      <a:pt x="148670" y="650875"/>
                    </a:cubicBezTo>
                    <a:cubicBezTo>
                      <a:pt x="152903" y="649817"/>
                      <a:pt x="158018" y="650494"/>
                      <a:pt x="161370" y="647700"/>
                    </a:cubicBezTo>
                    <a:cubicBezTo>
                      <a:pt x="171739" y="639059"/>
                      <a:pt x="164961" y="629510"/>
                      <a:pt x="170895" y="619125"/>
                    </a:cubicBezTo>
                    <a:cubicBezTo>
                      <a:pt x="172788" y="615812"/>
                      <a:pt x="177245" y="614892"/>
                      <a:pt x="180420" y="612775"/>
                    </a:cubicBezTo>
                    <a:cubicBezTo>
                      <a:pt x="197353" y="613833"/>
                      <a:pt x="214347" y="614174"/>
                      <a:pt x="231220" y="615950"/>
                    </a:cubicBezTo>
                    <a:cubicBezTo>
                      <a:pt x="234548" y="616300"/>
                      <a:pt x="238378" y="616758"/>
                      <a:pt x="240745" y="619125"/>
                    </a:cubicBezTo>
                    <a:cubicBezTo>
                      <a:pt x="243112" y="621492"/>
                      <a:pt x="242862" y="625475"/>
                      <a:pt x="243920" y="628650"/>
                    </a:cubicBezTo>
                    <a:cubicBezTo>
                      <a:pt x="240686" y="648053"/>
                      <a:pt x="238165" y="651999"/>
                      <a:pt x="243920" y="673100"/>
                    </a:cubicBezTo>
                    <a:cubicBezTo>
                      <a:pt x="244924" y="676781"/>
                      <a:pt x="248153" y="679450"/>
                      <a:pt x="250270" y="682625"/>
                    </a:cubicBezTo>
                    <a:cubicBezTo>
                      <a:pt x="252387" y="678392"/>
                      <a:pt x="253273" y="673272"/>
                      <a:pt x="256620" y="669925"/>
                    </a:cubicBezTo>
                    <a:cubicBezTo>
                      <a:pt x="268371" y="658174"/>
                      <a:pt x="285845" y="652775"/>
                      <a:pt x="301070" y="647700"/>
                    </a:cubicBezTo>
                    <a:cubicBezTo>
                      <a:pt x="303187" y="644525"/>
                      <a:pt x="304489" y="640618"/>
                      <a:pt x="307420" y="638175"/>
                    </a:cubicBezTo>
                    <a:cubicBezTo>
                      <a:pt x="311056" y="635145"/>
                      <a:pt x="315770" y="633689"/>
                      <a:pt x="320120" y="631825"/>
                    </a:cubicBezTo>
                    <a:cubicBezTo>
                      <a:pt x="338260" y="624051"/>
                      <a:pt x="357105" y="626819"/>
                      <a:pt x="377270" y="625475"/>
                    </a:cubicBezTo>
                    <a:cubicBezTo>
                      <a:pt x="379387" y="622300"/>
                      <a:pt x="380922" y="618648"/>
                      <a:pt x="383620" y="615950"/>
                    </a:cubicBezTo>
                    <a:cubicBezTo>
                      <a:pt x="391178" y="608392"/>
                      <a:pt x="398535" y="607823"/>
                      <a:pt x="409020" y="606425"/>
                    </a:cubicBezTo>
                    <a:cubicBezTo>
                      <a:pt x="419563" y="605019"/>
                      <a:pt x="430187" y="604308"/>
                      <a:pt x="440770" y="603250"/>
                    </a:cubicBezTo>
                    <a:cubicBezTo>
                      <a:pt x="442887" y="600075"/>
                      <a:pt x="445413" y="597138"/>
                      <a:pt x="447120" y="593725"/>
                    </a:cubicBezTo>
                    <a:cubicBezTo>
                      <a:pt x="448617" y="590732"/>
                      <a:pt x="453470" y="574675"/>
                      <a:pt x="456645" y="574675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4" name="Полилиния 203"/>
              <p:cNvSpPr/>
              <p:nvPr/>
            </p:nvSpPr>
            <p:spPr>
              <a:xfrm>
                <a:off x="5600671" y="5077319"/>
                <a:ext cx="1091024" cy="876980"/>
              </a:xfrm>
              <a:custGeom>
                <a:avLst/>
                <a:gdLst>
                  <a:gd name="connsiteX0" fmla="*/ 1158875 w 1303370"/>
                  <a:gd name="connsiteY0" fmla="*/ 965200 h 1041400"/>
                  <a:gd name="connsiteX1" fmla="*/ 1155700 w 1303370"/>
                  <a:gd name="connsiteY1" fmla="*/ 927100 h 1041400"/>
                  <a:gd name="connsiteX2" fmla="*/ 1152525 w 1303370"/>
                  <a:gd name="connsiteY2" fmla="*/ 914400 h 1041400"/>
                  <a:gd name="connsiteX3" fmla="*/ 1149350 w 1303370"/>
                  <a:gd name="connsiteY3" fmla="*/ 889000 h 1041400"/>
                  <a:gd name="connsiteX4" fmla="*/ 1143000 w 1303370"/>
                  <a:gd name="connsiteY4" fmla="*/ 866775 h 1041400"/>
                  <a:gd name="connsiteX5" fmla="*/ 1123950 w 1303370"/>
                  <a:gd name="connsiteY5" fmla="*/ 854075 h 1041400"/>
                  <a:gd name="connsiteX6" fmla="*/ 1114425 w 1303370"/>
                  <a:gd name="connsiteY6" fmla="*/ 847725 h 1041400"/>
                  <a:gd name="connsiteX7" fmla="*/ 1108075 w 1303370"/>
                  <a:gd name="connsiteY7" fmla="*/ 838200 h 1041400"/>
                  <a:gd name="connsiteX8" fmla="*/ 1127125 w 1303370"/>
                  <a:gd name="connsiteY8" fmla="*/ 822325 h 1041400"/>
                  <a:gd name="connsiteX9" fmla="*/ 1139825 w 1303370"/>
                  <a:gd name="connsiteY9" fmla="*/ 815975 h 1041400"/>
                  <a:gd name="connsiteX10" fmla="*/ 1149350 w 1303370"/>
                  <a:gd name="connsiteY10" fmla="*/ 812800 h 1041400"/>
                  <a:gd name="connsiteX11" fmla="*/ 1158875 w 1303370"/>
                  <a:gd name="connsiteY11" fmla="*/ 806450 h 1041400"/>
                  <a:gd name="connsiteX12" fmla="*/ 1181100 w 1303370"/>
                  <a:gd name="connsiteY12" fmla="*/ 793750 h 1041400"/>
                  <a:gd name="connsiteX13" fmla="*/ 1184275 w 1303370"/>
                  <a:gd name="connsiteY13" fmla="*/ 784225 h 1041400"/>
                  <a:gd name="connsiteX14" fmla="*/ 1200150 w 1303370"/>
                  <a:gd name="connsiteY14" fmla="*/ 765175 h 1041400"/>
                  <a:gd name="connsiteX15" fmla="*/ 1212850 w 1303370"/>
                  <a:gd name="connsiteY15" fmla="*/ 746125 h 1041400"/>
                  <a:gd name="connsiteX16" fmla="*/ 1228725 w 1303370"/>
                  <a:gd name="connsiteY16" fmla="*/ 730250 h 1041400"/>
                  <a:gd name="connsiteX17" fmla="*/ 1231900 w 1303370"/>
                  <a:gd name="connsiteY17" fmla="*/ 720725 h 1041400"/>
                  <a:gd name="connsiteX18" fmla="*/ 1222375 w 1303370"/>
                  <a:gd name="connsiteY18" fmla="*/ 698500 h 1041400"/>
                  <a:gd name="connsiteX19" fmla="*/ 1212850 w 1303370"/>
                  <a:gd name="connsiteY19" fmla="*/ 679450 h 1041400"/>
                  <a:gd name="connsiteX20" fmla="*/ 1187450 w 1303370"/>
                  <a:gd name="connsiteY20" fmla="*/ 650875 h 1041400"/>
                  <a:gd name="connsiteX21" fmla="*/ 1184275 w 1303370"/>
                  <a:gd name="connsiteY21" fmla="*/ 641350 h 1041400"/>
                  <a:gd name="connsiteX22" fmla="*/ 1190625 w 1303370"/>
                  <a:gd name="connsiteY22" fmla="*/ 622300 h 1041400"/>
                  <a:gd name="connsiteX23" fmla="*/ 1209675 w 1303370"/>
                  <a:gd name="connsiteY23" fmla="*/ 609600 h 1041400"/>
                  <a:gd name="connsiteX24" fmla="*/ 1219200 w 1303370"/>
                  <a:gd name="connsiteY24" fmla="*/ 603250 h 1041400"/>
                  <a:gd name="connsiteX25" fmla="*/ 1238250 w 1303370"/>
                  <a:gd name="connsiteY25" fmla="*/ 593725 h 1041400"/>
                  <a:gd name="connsiteX26" fmla="*/ 1263650 w 1303370"/>
                  <a:gd name="connsiteY26" fmla="*/ 577850 h 1041400"/>
                  <a:gd name="connsiteX27" fmla="*/ 1273175 w 1303370"/>
                  <a:gd name="connsiteY27" fmla="*/ 574675 h 1041400"/>
                  <a:gd name="connsiteX28" fmla="*/ 1282700 w 1303370"/>
                  <a:gd name="connsiteY28" fmla="*/ 571500 h 1041400"/>
                  <a:gd name="connsiteX29" fmla="*/ 1292225 w 1303370"/>
                  <a:gd name="connsiteY29" fmla="*/ 574675 h 1041400"/>
                  <a:gd name="connsiteX30" fmla="*/ 1295400 w 1303370"/>
                  <a:gd name="connsiteY30" fmla="*/ 542925 h 1041400"/>
                  <a:gd name="connsiteX31" fmla="*/ 1276350 w 1303370"/>
                  <a:gd name="connsiteY31" fmla="*/ 530225 h 1041400"/>
                  <a:gd name="connsiteX32" fmla="*/ 1257300 w 1303370"/>
                  <a:gd name="connsiteY32" fmla="*/ 520700 h 1041400"/>
                  <a:gd name="connsiteX33" fmla="*/ 1247775 w 1303370"/>
                  <a:gd name="connsiteY33" fmla="*/ 511175 h 1041400"/>
                  <a:gd name="connsiteX34" fmla="*/ 1244600 w 1303370"/>
                  <a:gd name="connsiteY34" fmla="*/ 498475 h 1041400"/>
                  <a:gd name="connsiteX35" fmla="*/ 1238250 w 1303370"/>
                  <a:gd name="connsiteY35" fmla="*/ 488950 h 1041400"/>
                  <a:gd name="connsiteX36" fmla="*/ 1241425 w 1303370"/>
                  <a:gd name="connsiteY36" fmla="*/ 460375 h 1041400"/>
                  <a:gd name="connsiteX37" fmla="*/ 1244600 w 1303370"/>
                  <a:gd name="connsiteY37" fmla="*/ 450850 h 1041400"/>
                  <a:gd name="connsiteX38" fmla="*/ 1235075 w 1303370"/>
                  <a:gd name="connsiteY38" fmla="*/ 428625 h 1041400"/>
                  <a:gd name="connsiteX39" fmla="*/ 1222375 w 1303370"/>
                  <a:gd name="connsiteY39" fmla="*/ 425450 h 1041400"/>
                  <a:gd name="connsiteX40" fmla="*/ 1196975 w 1303370"/>
                  <a:gd name="connsiteY40" fmla="*/ 422275 h 1041400"/>
                  <a:gd name="connsiteX41" fmla="*/ 1184275 w 1303370"/>
                  <a:gd name="connsiteY41" fmla="*/ 419100 h 1041400"/>
                  <a:gd name="connsiteX42" fmla="*/ 1152525 w 1303370"/>
                  <a:gd name="connsiteY42" fmla="*/ 406400 h 1041400"/>
                  <a:gd name="connsiteX43" fmla="*/ 1143000 w 1303370"/>
                  <a:gd name="connsiteY43" fmla="*/ 396875 h 1041400"/>
                  <a:gd name="connsiteX44" fmla="*/ 1139825 w 1303370"/>
                  <a:gd name="connsiteY44" fmla="*/ 387350 h 1041400"/>
                  <a:gd name="connsiteX45" fmla="*/ 1155700 w 1303370"/>
                  <a:gd name="connsiteY45" fmla="*/ 368300 h 1041400"/>
                  <a:gd name="connsiteX46" fmla="*/ 1152525 w 1303370"/>
                  <a:gd name="connsiteY46" fmla="*/ 336550 h 1041400"/>
                  <a:gd name="connsiteX47" fmla="*/ 1133475 w 1303370"/>
                  <a:gd name="connsiteY47" fmla="*/ 330200 h 1041400"/>
                  <a:gd name="connsiteX48" fmla="*/ 1114425 w 1303370"/>
                  <a:gd name="connsiteY48" fmla="*/ 346075 h 1041400"/>
                  <a:gd name="connsiteX49" fmla="*/ 1089025 w 1303370"/>
                  <a:gd name="connsiteY49" fmla="*/ 339725 h 1041400"/>
                  <a:gd name="connsiteX50" fmla="*/ 1079500 w 1303370"/>
                  <a:gd name="connsiteY50" fmla="*/ 333375 h 1041400"/>
                  <a:gd name="connsiteX51" fmla="*/ 1069975 w 1303370"/>
                  <a:gd name="connsiteY51" fmla="*/ 330200 h 1041400"/>
                  <a:gd name="connsiteX52" fmla="*/ 1063625 w 1303370"/>
                  <a:gd name="connsiteY52" fmla="*/ 320675 h 1041400"/>
                  <a:gd name="connsiteX53" fmla="*/ 1054100 w 1303370"/>
                  <a:gd name="connsiteY53" fmla="*/ 317500 h 1041400"/>
                  <a:gd name="connsiteX54" fmla="*/ 1009650 w 1303370"/>
                  <a:gd name="connsiteY54" fmla="*/ 314325 h 1041400"/>
                  <a:gd name="connsiteX55" fmla="*/ 1003300 w 1303370"/>
                  <a:gd name="connsiteY55" fmla="*/ 304800 h 1041400"/>
                  <a:gd name="connsiteX56" fmla="*/ 1006475 w 1303370"/>
                  <a:gd name="connsiteY56" fmla="*/ 292100 h 1041400"/>
                  <a:gd name="connsiteX57" fmla="*/ 1019175 w 1303370"/>
                  <a:gd name="connsiteY57" fmla="*/ 263525 h 1041400"/>
                  <a:gd name="connsiteX58" fmla="*/ 1016000 w 1303370"/>
                  <a:gd name="connsiteY58" fmla="*/ 238125 h 1041400"/>
                  <a:gd name="connsiteX59" fmla="*/ 1009650 w 1303370"/>
                  <a:gd name="connsiteY59" fmla="*/ 219075 h 1041400"/>
                  <a:gd name="connsiteX60" fmla="*/ 1006475 w 1303370"/>
                  <a:gd name="connsiteY60" fmla="*/ 206375 h 1041400"/>
                  <a:gd name="connsiteX61" fmla="*/ 904875 w 1303370"/>
                  <a:gd name="connsiteY61" fmla="*/ 209550 h 1041400"/>
                  <a:gd name="connsiteX62" fmla="*/ 876300 w 1303370"/>
                  <a:gd name="connsiteY62" fmla="*/ 215900 h 1041400"/>
                  <a:gd name="connsiteX63" fmla="*/ 857250 w 1303370"/>
                  <a:gd name="connsiteY63" fmla="*/ 222250 h 1041400"/>
                  <a:gd name="connsiteX64" fmla="*/ 841375 w 1303370"/>
                  <a:gd name="connsiteY64" fmla="*/ 206375 h 1041400"/>
                  <a:gd name="connsiteX65" fmla="*/ 838200 w 1303370"/>
                  <a:gd name="connsiteY65" fmla="*/ 193675 h 1041400"/>
                  <a:gd name="connsiteX66" fmla="*/ 825500 w 1303370"/>
                  <a:gd name="connsiteY66" fmla="*/ 190500 h 1041400"/>
                  <a:gd name="connsiteX67" fmla="*/ 815975 w 1303370"/>
                  <a:gd name="connsiteY67" fmla="*/ 184150 h 1041400"/>
                  <a:gd name="connsiteX68" fmla="*/ 796925 w 1303370"/>
                  <a:gd name="connsiteY68" fmla="*/ 177800 h 1041400"/>
                  <a:gd name="connsiteX69" fmla="*/ 774700 w 1303370"/>
                  <a:gd name="connsiteY69" fmla="*/ 180975 h 1041400"/>
                  <a:gd name="connsiteX70" fmla="*/ 768350 w 1303370"/>
                  <a:gd name="connsiteY70" fmla="*/ 190500 h 1041400"/>
                  <a:gd name="connsiteX71" fmla="*/ 752475 w 1303370"/>
                  <a:gd name="connsiteY71" fmla="*/ 200025 h 1041400"/>
                  <a:gd name="connsiteX72" fmla="*/ 733425 w 1303370"/>
                  <a:gd name="connsiteY72" fmla="*/ 212725 h 1041400"/>
                  <a:gd name="connsiteX73" fmla="*/ 727075 w 1303370"/>
                  <a:gd name="connsiteY73" fmla="*/ 222250 h 1041400"/>
                  <a:gd name="connsiteX74" fmla="*/ 717550 w 1303370"/>
                  <a:gd name="connsiteY74" fmla="*/ 228600 h 1041400"/>
                  <a:gd name="connsiteX75" fmla="*/ 704850 w 1303370"/>
                  <a:gd name="connsiteY75" fmla="*/ 241300 h 1041400"/>
                  <a:gd name="connsiteX76" fmla="*/ 628650 w 1303370"/>
                  <a:gd name="connsiteY76" fmla="*/ 238125 h 1041400"/>
                  <a:gd name="connsiteX77" fmla="*/ 622300 w 1303370"/>
                  <a:gd name="connsiteY77" fmla="*/ 228600 h 1041400"/>
                  <a:gd name="connsiteX78" fmla="*/ 619125 w 1303370"/>
                  <a:gd name="connsiteY78" fmla="*/ 196850 h 1041400"/>
                  <a:gd name="connsiteX79" fmla="*/ 606425 w 1303370"/>
                  <a:gd name="connsiteY79" fmla="*/ 168275 h 1041400"/>
                  <a:gd name="connsiteX80" fmla="*/ 596900 w 1303370"/>
                  <a:gd name="connsiteY80" fmla="*/ 161925 h 1041400"/>
                  <a:gd name="connsiteX81" fmla="*/ 590550 w 1303370"/>
                  <a:gd name="connsiteY81" fmla="*/ 152400 h 1041400"/>
                  <a:gd name="connsiteX82" fmla="*/ 571500 w 1303370"/>
                  <a:gd name="connsiteY82" fmla="*/ 142875 h 1041400"/>
                  <a:gd name="connsiteX83" fmla="*/ 549275 w 1303370"/>
                  <a:gd name="connsiteY83" fmla="*/ 146050 h 1041400"/>
                  <a:gd name="connsiteX84" fmla="*/ 492125 w 1303370"/>
                  <a:gd name="connsiteY84" fmla="*/ 139700 h 1041400"/>
                  <a:gd name="connsiteX85" fmla="*/ 479425 w 1303370"/>
                  <a:gd name="connsiteY85" fmla="*/ 136525 h 1041400"/>
                  <a:gd name="connsiteX86" fmla="*/ 457200 w 1303370"/>
                  <a:gd name="connsiteY86" fmla="*/ 130175 h 1041400"/>
                  <a:gd name="connsiteX87" fmla="*/ 434975 w 1303370"/>
                  <a:gd name="connsiteY87" fmla="*/ 127000 h 1041400"/>
                  <a:gd name="connsiteX88" fmla="*/ 415925 w 1303370"/>
                  <a:gd name="connsiteY88" fmla="*/ 114300 h 1041400"/>
                  <a:gd name="connsiteX89" fmla="*/ 406400 w 1303370"/>
                  <a:gd name="connsiteY89" fmla="*/ 107950 h 1041400"/>
                  <a:gd name="connsiteX90" fmla="*/ 384175 w 1303370"/>
                  <a:gd name="connsiteY90" fmla="*/ 98425 h 1041400"/>
                  <a:gd name="connsiteX91" fmla="*/ 371475 w 1303370"/>
                  <a:gd name="connsiteY91" fmla="*/ 76200 h 1041400"/>
                  <a:gd name="connsiteX92" fmla="*/ 361950 w 1303370"/>
                  <a:gd name="connsiteY92" fmla="*/ 66675 h 1041400"/>
                  <a:gd name="connsiteX93" fmla="*/ 352425 w 1303370"/>
                  <a:gd name="connsiteY93" fmla="*/ 47625 h 1041400"/>
                  <a:gd name="connsiteX94" fmla="*/ 339725 w 1303370"/>
                  <a:gd name="connsiteY94" fmla="*/ 28575 h 1041400"/>
                  <a:gd name="connsiteX95" fmla="*/ 336550 w 1303370"/>
                  <a:gd name="connsiteY95" fmla="*/ 19050 h 1041400"/>
                  <a:gd name="connsiteX96" fmla="*/ 320675 w 1303370"/>
                  <a:gd name="connsiteY96" fmla="*/ 0 h 1041400"/>
                  <a:gd name="connsiteX97" fmla="*/ 285750 w 1303370"/>
                  <a:gd name="connsiteY97" fmla="*/ 3175 h 1041400"/>
                  <a:gd name="connsiteX98" fmla="*/ 269875 w 1303370"/>
                  <a:gd name="connsiteY98" fmla="*/ 22225 h 1041400"/>
                  <a:gd name="connsiteX99" fmla="*/ 266700 w 1303370"/>
                  <a:gd name="connsiteY99" fmla="*/ 31750 h 1041400"/>
                  <a:gd name="connsiteX100" fmla="*/ 257175 w 1303370"/>
                  <a:gd name="connsiteY100" fmla="*/ 38100 h 1041400"/>
                  <a:gd name="connsiteX101" fmla="*/ 247650 w 1303370"/>
                  <a:gd name="connsiteY101" fmla="*/ 47625 h 1041400"/>
                  <a:gd name="connsiteX102" fmla="*/ 228600 w 1303370"/>
                  <a:gd name="connsiteY102" fmla="*/ 53975 h 1041400"/>
                  <a:gd name="connsiteX103" fmla="*/ 209550 w 1303370"/>
                  <a:gd name="connsiteY103" fmla="*/ 63500 h 1041400"/>
                  <a:gd name="connsiteX104" fmla="*/ 193675 w 1303370"/>
                  <a:gd name="connsiteY104" fmla="*/ 92075 h 1041400"/>
                  <a:gd name="connsiteX105" fmla="*/ 196850 w 1303370"/>
                  <a:gd name="connsiteY105" fmla="*/ 101600 h 1041400"/>
                  <a:gd name="connsiteX106" fmla="*/ 203200 w 1303370"/>
                  <a:gd name="connsiteY106" fmla="*/ 111125 h 1041400"/>
                  <a:gd name="connsiteX107" fmla="*/ 190500 w 1303370"/>
                  <a:gd name="connsiteY107" fmla="*/ 158750 h 1041400"/>
                  <a:gd name="connsiteX108" fmla="*/ 177800 w 1303370"/>
                  <a:gd name="connsiteY108" fmla="*/ 177800 h 1041400"/>
                  <a:gd name="connsiteX109" fmla="*/ 187325 w 1303370"/>
                  <a:gd name="connsiteY109" fmla="*/ 200025 h 1041400"/>
                  <a:gd name="connsiteX110" fmla="*/ 196850 w 1303370"/>
                  <a:gd name="connsiteY110" fmla="*/ 203200 h 1041400"/>
                  <a:gd name="connsiteX111" fmla="*/ 222250 w 1303370"/>
                  <a:gd name="connsiteY111" fmla="*/ 200025 h 1041400"/>
                  <a:gd name="connsiteX112" fmla="*/ 231775 w 1303370"/>
                  <a:gd name="connsiteY112" fmla="*/ 196850 h 1041400"/>
                  <a:gd name="connsiteX113" fmla="*/ 244475 w 1303370"/>
                  <a:gd name="connsiteY113" fmla="*/ 200025 h 1041400"/>
                  <a:gd name="connsiteX114" fmla="*/ 222250 w 1303370"/>
                  <a:gd name="connsiteY114" fmla="*/ 234950 h 1041400"/>
                  <a:gd name="connsiteX115" fmla="*/ 212725 w 1303370"/>
                  <a:gd name="connsiteY115" fmla="*/ 241300 h 1041400"/>
                  <a:gd name="connsiteX116" fmla="*/ 193675 w 1303370"/>
                  <a:gd name="connsiteY116" fmla="*/ 247650 h 1041400"/>
                  <a:gd name="connsiteX117" fmla="*/ 187325 w 1303370"/>
                  <a:gd name="connsiteY117" fmla="*/ 257175 h 1041400"/>
                  <a:gd name="connsiteX118" fmla="*/ 165100 w 1303370"/>
                  <a:gd name="connsiteY118" fmla="*/ 260350 h 1041400"/>
                  <a:gd name="connsiteX119" fmla="*/ 136525 w 1303370"/>
                  <a:gd name="connsiteY119" fmla="*/ 263525 h 1041400"/>
                  <a:gd name="connsiteX120" fmla="*/ 127000 w 1303370"/>
                  <a:gd name="connsiteY120" fmla="*/ 314325 h 1041400"/>
                  <a:gd name="connsiteX121" fmla="*/ 117475 w 1303370"/>
                  <a:gd name="connsiteY121" fmla="*/ 323850 h 1041400"/>
                  <a:gd name="connsiteX122" fmla="*/ 107950 w 1303370"/>
                  <a:gd name="connsiteY122" fmla="*/ 342900 h 1041400"/>
                  <a:gd name="connsiteX123" fmla="*/ 101600 w 1303370"/>
                  <a:gd name="connsiteY123" fmla="*/ 358775 h 1041400"/>
                  <a:gd name="connsiteX124" fmla="*/ 98425 w 1303370"/>
                  <a:gd name="connsiteY124" fmla="*/ 368300 h 1041400"/>
                  <a:gd name="connsiteX125" fmla="*/ 92075 w 1303370"/>
                  <a:gd name="connsiteY125" fmla="*/ 396875 h 1041400"/>
                  <a:gd name="connsiteX126" fmla="*/ 82550 w 1303370"/>
                  <a:gd name="connsiteY126" fmla="*/ 409575 h 1041400"/>
                  <a:gd name="connsiteX127" fmla="*/ 76200 w 1303370"/>
                  <a:gd name="connsiteY127" fmla="*/ 428625 h 1041400"/>
                  <a:gd name="connsiteX128" fmla="*/ 73025 w 1303370"/>
                  <a:gd name="connsiteY128" fmla="*/ 450850 h 1041400"/>
                  <a:gd name="connsiteX129" fmla="*/ 63500 w 1303370"/>
                  <a:gd name="connsiteY129" fmla="*/ 463550 h 1041400"/>
                  <a:gd name="connsiteX130" fmla="*/ 50800 w 1303370"/>
                  <a:gd name="connsiteY130" fmla="*/ 495300 h 1041400"/>
                  <a:gd name="connsiteX131" fmla="*/ 44450 w 1303370"/>
                  <a:gd name="connsiteY131" fmla="*/ 504825 h 1041400"/>
                  <a:gd name="connsiteX132" fmla="*/ 31750 w 1303370"/>
                  <a:gd name="connsiteY132" fmla="*/ 520700 h 1041400"/>
                  <a:gd name="connsiteX133" fmla="*/ 25400 w 1303370"/>
                  <a:gd name="connsiteY133" fmla="*/ 530225 h 1041400"/>
                  <a:gd name="connsiteX134" fmla="*/ 15875 w 1303370"/>
                  <a:gd name="connsiteY134" fmla="*/ 536575 h 1041400"/>
                  <a:gd name="connsiteX135" fmla="*/ 6350 w 1303370"/>
                  <a:gd name="connsiteY135" fmla="*/ 581025 h 1041400"/>
                  <a:gd name="connsiteX136" fmla="*/ 0 w 1303370"/>
                  <a:gd name="connsiteY136" fmla="*/ 590550 h 1041400"/>
                  <a:gd name="connsiteX137" fmla="*/ 9525 w 1303370"/>
                  <a:gd name="connsiteY137" fmla="*/ 593725 h 1041400"/>
                  <a:gd name="connsiteX138" fmla="*/ 22225 w 1303370"/>
                  <a:gd name="connsiteY138" fmla="*/ 590550 h 1041400"/>
                  <a:gd name="connsiteX139" fmla="*/ 50800 w 1303370"/>
                  <a:gd name="connsiteY139" fmla="*/ 587375 h 1041400"/>
                  <a:gd name="connsiteX140" fmla="*/ 107950 w 1303370"/>
                  <a:gd name="connsiteY140" fmla="*/ 590550 h 1041400"/>
                  <a:gd name="connsiteX141" fmla="*/ 114300 w 1303370"/>
                  <a:gd name="connsiteY141" fmla="*/ 609600 h 1041400"/>
                  <a:gd name="connsiteX142" fmla="*/ 130175 w 1303370"/>
                  <a:gd name="connsiteY142" fmla="*/ 622300 h 1041400"/>
                  <a:gd name="connsiteX143" fmla="*/ 282575 w 1303370"/>
                  <a:gd name="connsiteY143" fmla="*/ 625475 h 1041400"/>
                  <a:gd name="connsiteX144" fmla="*/ 292100 w 1303370"/>
                  <a:gd name="connsiteY144" fmla="*/ 635000 h 1041400"/>
                  <a:gd name="connsiteX145" fmla="*/ 301625 w 1303370"/>
                  <a:gd name="connsiteY145" fmla="*/ 663575 h 1041400"/>
                  <a:gd name="connsiteX146" fmla="*/ 304800 w 1303370"/>
                  <a:gd name="connsiteY146" fmla="*/ 673100 h 1041400"/>
                  <a:gd name="connsiteX147" fmla="*/ 311150 w 1303370"/>
                  <a:gd name="connsiteY147" fmla="*/ 682625 h 1041400"/>
                  <a:gd name="connsiteX148" fmla="*/ 317500 w 1303370"/>
                  <a:gd name="connsiteY148" fmla="*/ 708025 h 1041400"/>
                  <a:gd name="connsiteX149" fmla="*/ 314325 w 1303370"/>
                  <a:gd name="connsiteY149" fmla="*/ 777875 h 1041400"/>
                  <a:gd name="connsiteX150" fmla="*/ 292100 w 1303370"/>
                  <a:gd name="connsiteY150" fmla="*/ 806450 h 1041400"/>
                  <a:gd name="connsiteX151" fmla="*/ 285750 w 1303370"/>
                  <a:gd name="connsiteY151" fmla="*/ 815975 h 1041400"/>
                  <a:gd name="connsiteX152" fmla="*/ 269875 w 1303370"/>
                  <a:gd name="connsiteY152" fmla="*/ 841375 h 1041400"/>
                  <a:gd name="connsiteX153" fmla="*/ 279400 w 1303370"/>
                  <a:gd name="connsiteY153" fmla="*/ 873125 h 1041400"/>
                  <a:gd name="connsiteX154" fmla="*/ 288925 w 1303370"/>
                  <a:gd name="connsiteY154" fmla="*/ 876300 h 1041400"/>
                  <a:gd name="connsiteX155" fmla="*/ 323850 w 1303370"/>
                  <a:gd name="connsiteY155" fmla="*/ 873125 h 1041400"/>
                  <a:gd name="connsiteX156" fmla="*/ 327025 w 1303370"/>
                  <a:gd name="connsiteY156" fmla="*/ 863600 h 1041400"/>
                  <a:gd name="connsiteX157" fmla="*/ 333375 w 1303370"/>
                  <a:gd name="connsiteY157" fmla="*/ 854075 h 1041400"/>
                  <a:gd name="connsiteX158" fmla="*/ 336550 w 1303370"/>
                  <a:gd name="connsiteY158" fmla="*/ 844550 h 1041400"/>
                  <a:gd name="connsiteX159" fmla="*/ 346075 w 1303370"/>
                  <a:gd name="connsiteY159" fmla="*/ 838200 h 1041400"/>
                  <a:gd name="connsiteX160" fmla="*/ 355600 w 1303370"/>
                  <a:gd name="connsiteY160" fmla="*/ 828675 h 1041400"/>
                  <a:gd name="connsiteX161" fmla="*/ 358775 w 1303370"/>
                  <a:gd name="connsiteY161" fmla="*/ 866775 h 1041400"/>
                  <a:gd name="connsiteX162" fmla="*/ 361950 w 1303370"/>
                  <a:gd name="connsiteY162" fmla="*/ 882650 h 1041400"/>
                  <a:gd name="connsiteX163" fmla="*/ 390525 w 1303370"/>
                  <a:gd name="connsiteY163" fmla="*/ 860425 h 1041400"/>
                  <a:gd name="connsiteX164" fmla="*/ 409575 w 1303370"/>
                  <a:gd name="connsiteY164" fmla="*/ 847725 h 1041400"/>
                  <a:gd name="connsiteX165" fmla="*/ 444500 w 1303370"/>
                  <a:gd name="connsiteY165" fmla="*/ 854075 h 1041400"/>
                  <a:gd name="connsiteX166" fmla="*/ 454025 w 1303370"/>
                  <a:gd name="connsiteY166" fmla="*/ 860425 h 1041400"/>
                  <a:gd name="connsiteX167" fmla="*/ 476250 w 1303370"/>
                  <a:gd name="connsiteY167" fmla="*/ 873125 h 1041400"/>
                  <a:gd name="connsiteX168" fmla="*/ 473075 w 1303370"/>
                  <a:gd name="connsiteY168" fmla="*/ 908050 h 1041400"/>
                  <a:gd name="connsiteX169" fmla="*/ 466725 w 1303370"/>
                  <a:gd name="connsiteY169" fmla="*/ 927100 h 1041400"/>
                  <a:gd name="connsiteX170" fmla="*/ 457200 w 1303370"/>
                  <a:gd name="connsiteY170" fmla="*/ 946150 h 1041400"/>
                  <a:gd name="connsiteX171" fmla="*/ 441325 w 1303370"/>
                  <a:gd name="connsiteY171" fmla="*/ 977900 h 1041400"/>
                  <a:gd name="connsiteX172" fmla="*/ 441325 w 1303370"/>
                  <a:gd name="connsiteY172" fmla="*/ 1003300 h 1041400"/>
                  <a:gd name="connsiteX173" fmla="*/ 450850 w 1303370"/>
                  <a:gd name="connsiteY173" fmla="*/ 1009650 h 1041400"/>
                  <a:gd name="connsiteX174" fmla="*/ 469900 w 1303370"/>
                  <a:gd name="connsiteY174" fmla="*/ 1016000 h 1041400"/>
                  <a:gd name="connsiteX175" fmla="*/ 482600 w 1303370"/>
                  <a:gd name="connsiteY175" fmla="*/ 1035050 h 1041400"/>
                  <a:gd name="connsiteX176" fmla="*/ 501650 w 1303370"/>
                  <a:gd name="connsiteY176" fmla="*/ 1041400 h 1041400"/>
                  <a:gd name="connsiteX177" fmla="*/ 520700 w 1303370"/>
                  <a:gd name="connsiteY177" fmla="*/ 1038225 h 1041400"/>
                  <a:gd name="connsiteX178" fmla="*/ 530225 w 1303370"/>
                  <a:gd name="connsiteY178" fmla="*/ 1035050 h 1041400"/>
                  <a:gd name="connsiteX179" fmla="*/ 533400 w 1303370"/>
                  <a:gd name="connsiteY179" fmla="*/ 1016000 h 1041400"/>
                  <a:gd name="connsiteX180" fmla="*/ 539750 w 1303370"/>
                  <a:gd name="connsiteY180" fmla="*/ 996950 h 1041400"/>
                  <a:gd name="connsiteX181" fmla="*/ 530225 w 1303370"/>
                  <a:gd name="connsiteY181" fmla="*/ 965200 h 1041400"/>
                  <a:gd name="connsiteX182" fmla="*/ 523875 w 1303370"/>
                  <a:gd name="connsiteY182" fmla="*/ 946150 h 1041400"/>
                  <a:gd name="connsiteX183" fmla="*/ 527050 w 1303370"/>
                  <a:gd name="connsiteY183" fmla="*/ 920750 h 1041400"/>
                  <a:gd name="connsiteX184" fmla="*/ 552450 w 1303370"/>
                  <a:gd name="connsiteY184" fmla="*/ 920750 h 1041400"/>
                  <a:gd name="connsiteX185" fmla="*/ 558800 w 1303370"/>
                  <a:gd name="connsiteY185" fmla="*/ 946150 h 1041400"/>
                  <a:gd name="connsiteX186" fmla="*/ 568325 w 1303370"/>
                  <a:gd name="connsiteY186" fmla="*/ 955675 h 1041400"/>
                  <a:gd name="connsiteX187" fmla="*/ 574675 w 1303370"/>
                  <a:gd name="connsiteY187" fmla="*/ 965200 h 1041400"/>
                  <a:gd name="connsiteX188" fmla="*/ 600075 w 1303370"/>
                  <a:gd name="connsiteY188" fmla="*/ 962025 h 1041400"/>
                  <a:gd name="connsiteX189" fmla="*/ 619125 w 1303370"/>
                  <a:gd name="connsiteY189" fmla="*/ 942975 h 1041400"/>
                  <a:gd name="connsiteX190" fmla="*/ 631825 w 1303370"/>
                  <a:gd name="connsiteY190" fmla="*/ 923925 h 1041400"/>
                  <a:gd name="connsiteX191" fmla="*/ 641350 w 1303370"/>
                  <a:gd name="connsiteY191" fmla="*/ 904875 h 1041400"/>
                  <a:gd name="connsiteX192" fmla="*/ 644525 w 1303370"/>
                  <a:gd name="connsiteY192" fmla="*/ 892175 h 1041400"/>
                  <a:gd name="connsiteX193" fmla="*/ 650875 w 1303370"/>
                  <a:gd name="connsiteY193" fmla="*/ 882650 h 1041400"/>
                  <a:gd name="connsiteX194" fmla="*/ 647700 w 1303370"/>
                  <a:gd name="connsiteY194" fmla="*/ 873125 h 1041400"/>
                  <a:gd name="connsiteX195" fmla="*/ 650875 w 1303370"/>
                  <a:gd name="connsiteY195" fmla="*/ 844550 h 1041400"/>
                  <a:gd name="connsiteX196" fmla="*/ 654050 w 1303370"/>
                  <a:gd name="connsiteY196" fmla="*/ 835025 h 1041400"/>
                  <a:gd name="connsiteX197" fmla="*/ 692150 w 1303370"/>
                  <a:gd name="connsiteY197" fmla="*/ 815975 h 1041400"/>
                  <a:gd name="connsiteX198" fmla="*/ 701675 w 1303370"/>
                  <a:gd name="connsiteY198" fmla="*/ 809625 h 1041400"/>
                  <a:gd name="connsiteX199" fmla="*/ 781050 w 1303370"/>
                  <a:gd name="connsiteY199" fmla="*/ 803275 h 1041400"/>
                  <a:gd name="connsiteX200" fmla="*/ 790575 w 1303370"/>
                  <a:gd name="connsiteY200" fmla="*/ 800100 h 1041400"/>
                  <a:gd name="connsiteX201" fmla="*/ 819150 w 1303370"/>
                  <a:gd name="connsiteY201" fmla="*/ 803275 h 1041400"/>
                  <a:gd name="connsiteX202" fmla="*/ 822325 w 1303370"/>
                  <a:gd name="connsiteY202" fmla="*/ 812800 h 1041400"/>
                  <a:gd name="connsiteX203" fmla="*/ 838200 w 1303370"/>
                  <a:gd name="connsiteY203" fmla="*/ 835025 h 1041400"/>
                  <a:gd name="connsiteX204" fmla="*/ 850900 w 1303370"/>
                  <a:gd name="connsiteY204" fmla="*/ 857250 h 1041400"/>
                  <a:gd name="connsiteX205" fmla="*/ 873125 w 1303370"/>
                  <a:gd name="connsiteY205" fmla="*/ 879475 h 1041400"/>
                  <a:gd name="connsiteX206" fmla="*/ 898525 w 1303370"/>
                  <a:gd name="connsiteY206" fmla="*/ 863600 h 1041400"/>
                  <a:gd name="connsiteX207" fmla="*/ 908050 w 1303370"/>
                  <a:gd name="connsiteY207" fmla="*/ 860425 h 1041400"/>
                  <a:gd name="connsiteX208" fmla="*/ 917575 w 1303370"/>
                  <a:gd name="connsiteY208" fmla="*/ 850900 h 1041400"/>
                  <a:gd name="connsiteX209" fmla="*/ 914400 w 1303370"/>
                  <a:gd name="connsiteY209" fmla="*/ 819150 h 1041400"/>
                  <a:gd name="connsiteX210" fmla="*/ 911225 w 1303370"/>
                  <a:gd name="connsiteY210" fmla="*/ 781050 h 1041400"/>
                  <a:gd name="connsiteX211" fmla="*/ 914400 w 1303370"/>
                  <a:gd name="connsiteY211" fmla="*/ 762000 h 1041400"/>
                  <a:gd name="connsiteX212" fmla="*/ 927100 w 1303370"/>
                  <a:gd name="connsiteY212" fmla="*/ 755650 h 1041400"/>
                  <a:gd name="connsiteX213" fmla="*/ 952500 w 1303370"/>
                  <a:gd name="connsiteY213" fmla="*/ 749300 h 1041400"/>
                  <a:gd name="connsiteX214" fmla="*/ 971550 w 1303370"/>
                  <a:gd name="connsiteY214" fmla="*/ 742950 h 1041400"/>
                  <a:gd name="connsiteX215" fmla="*/ 1022350 w 1303370"/>
                  <a:gd name="connsiteY215" fmla="*/ 746125 h 1041400"/>
                  <a:gd name="connsiteX216" fmla="*/ 1025525 w 1303370"/>
                  <a:gd name="connsiteY216" fmla="*/ 755650 h 1041400"/>
                  <a:gd name="connsiteX217" fmla="*/ 1028700 w 1303370"/>
                  <a:gd name="connsiteY217" fmla="*/ 787400 h 1041400"/>
                  <a:gd name="connsiteX218" fmla="*/ 1041400 w 1303370"/>
                  <a:gd name="connsiteY218" fmla="*/ 815975 h 1041400"/>
                  <a:gd name="connsiteX219" fmla="*/ 1038225 w 1303370"/>
                  <a:gd name="connsiteY219" fmla="*/ 885825 h 1041400"/>
                  <a:gd name="connsiteX220" fmla="*/ 1025525 w 1303370"/>
                  <a:gd name="connsiteY220" fmla="*/ 904875 h 1041400"/>
                  <a:gd name="connsiteX221" fmla="*/ 1035050 w 1303370"/>
                  <a:gd name="connsiteY221" fmla="*/ 933450 h 1041400"/>
                  <a:gd name="connsiteX222" fmla="*/ 1041400 w 1303370"/>
                  <a:gd name="connsiteY222" fmla="*/ 946150 h 1041400"/>
                  <a:gd name="connsiteX223" fmla="*/ 1050925 w 1303370"/>
                  <a:gd name="connsiteY223" fmla="*/ 949325 h 1041400"/>
                  <a:gd name="connsiteX224" fmla="*/ 1069975 w 1303370"/>
                  <a:gd name="connsiteY224" fmla="*/ 962025 h 1041400"/>
                  <a:gd name="connsiteX225" fmla="*/ 1079500 w 1303370"/>
                  <a:gd name="connsiteY225" fmla="*/ 968375 h 1041400"/>
                  <a:gd name="connsiteX226" fmla="*/ 1089025 w 1303370"/>
                  <a:gd name="connsiteY226" fmla="*/ 974725 h 1041400"/>
                  <a:gd name="connsiteX227" fmla="*/ 1098550 w 1303370"/>
                  <a:gd name="connsiteY227" fmla="*/ 984250 h 1041400"/>
                  <a:gd name="connsiteX228" fmla="*/ 1117600 w 1303370"/>
                  <a:gd name="connsiteY228" fmla="*/ 993775 h 1041400"/>
                  <a:gd name="connsiteX229" fmla="*/ 1136650 w 1303370"/>
                  <a:gd name="connsiteY229" fmla="*/ 1003300 h 1041400"/>
                  <a:gd name="connsiteX230" fmla="*/ 1149350 w 1303370"/>
                  <a:gd name="connsiteY230" fmla="*/ 974725 h 1041400"/>
                  <a:gd name="connsiteX231" fmla="*/ 1158875 w 1303370"/>
                  <a:gd name="connsiteY231" fmla="*/ 965200 h 10414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  <a:cxn ang="0">
                    <a:pos x="connsiteX217" y="connsiteY217"/>
                  </a:cxn>
                  <a:cxn ang="0">
                    <a:pos x="connsiteX218" y="connsiteY218"/>
                  </a:cxn>
                  <a:cxn ang="0">
                    <a:pos x="connsiteX219" y="connsiteY219"/>
                  </a:cxn>
                  <a:cxn ang="0">
                    <a:pos x="connsiteX220" y="connsiteY220"/>
                  </a:cxn>
                  <a:cxn ang="0">
                    <a:pos x="connsiteX221" y="connsiteY221"/>
                  </a:cxn>
                  <a:cxn ang="0">
                    <a:pos x="connsiteX222" y="connsiteY222"/>
                  </a:cxn>
                  <a:cxn ang="0">
                    <a:pos x="connsiteX223" y="connsiteY223"/>
                  </a:cxn>
                  <a:cxn ang="0">
                    <a:pos x="connsiteX224" y="connsiteY224"/>
                  </a:cxn>
                  <a:cxn ang="0">
                    <a:pos x="connsiteX225" y="connsiteY225"/>
                  </a:cxn>
                  <a:cxn ang="0">
                    <a:pos x="connsiteX226" y="connsiteY226"/>
                  </a:cxn>
                  <a:cxn ang="0">
                    <a:pos x="connsiteX227" y="connsiteY227"/>
                  </a:cxn>
                  <a:cxn ang="0">
                    <a:pos x="connsiteX228" y="connsiteY228"/>
                  </a:cxn>
                  <a:cxn ang="0">
                    <a:pos x="connsiteX229" y="connsiteY229"/>
                  </a:cxn>
                  <a:cxn ang="0">
                    <a:pos x="connsiteX230" y="connsiteY230"/>
                  </a:cxn>
                  <a:cxn ang="0">
                    <a:pos x="connsiteX231" y="connsiteY231"/>
                  </a:cxn>
                </a:cxnLst>
                <a:rect l="l" t="t" r="r" b="b"/>
                <a:pathLst>
                  <a:path w="1303370" h="1041400">
                    <a:moveTo>
                      <a:pt x="1158875" y="965200"/>
                    </a:moveTo>
                    <a:cubicBezTo>
                      <a:pt x="1159933" y="957263"/>
                      <a:pt x="1157281" y="939746"/>
                      <a:pt x="1155700" y="927100"/>
                    </a:cubicBezTo>
                    <a:cubicBezTo>
                      <a:pt x="1155159" y="922770"/>
                      <a:pt x="1153242" y="918704"/>
                      <a:pt x="1152525" y="914400"/>
                    </a:cubicBezTo>
                    <a:cubicBezTo>
                      <a:pt x="1151122" y="905984"/>
                      <a:pt x="1150753" y="897416"/>
                      <a:pt x="1149350" y="889000"/>
                    </a:cubicBezTo>
                    <a:cubicBezTo>
                      <a:pt x="1149115" y="887589"/>
                      <a:pt x="1144678" y="869291"/>
                      <a:pt x="1143000" y="866775"/>
                    </a:cubicBezTo>
                    <a:cubicBezTo>
                      <a:pt x="1133972" y="853233"/>
                      <a:pt x="1135600" y="859900"/>
                      <a:pt x="1123950" y="854075"/>
                    </a:cubicBezTo>
                    <a:cubicBezTo>
                      <a:pt x="1120537" y="852368"/>
                      <a:pt x="1117600" y="849842"/>
                      <a:pt x="1114425" y="847725"/>
                    </a:cubicBezTo>
                    <a:cubicBezTo>
                      <a:pt x="1112308" y="844550"/>
                      <a:pt x="1107448" y="841964"/>
                      <a:pt x="1108075" y="838200"/>
                    </a:cubicBezTo>
                    <a:cubicBezTo>
                      <a:pt x="1108766" y="834053"/>
                      <a:pt x="1123664" y="824303"/>
                      <a:pt x="1127125" y="822325"/>
                    </a:cubicBezTo>
                    <a:cubicBezTo>
                      <a:pt x="1131234" y="819977"/>
                      <a:pt x="1135475" y="817839"/>
                      <a:pt x="1139825" y="815975"/>
                    </a:cubicBezTo>
                    <a:cubicBezTo>
                      <a:pt x="1142901" y="814657"/>
                      <a:pt x="1146357" y="814297"/>
                      <a:pt x="1149350" y="812800"/>
                    </a:cubicBezTo>
                    <a:cubicBezTo>
                      <a:pt x="1152763" y="811093"/>
                      <a:pt x="1155562" y="808343"/>
                      <a:pt x="1158875" y="806450"/>
                    </a:cubicBezTo>
                    <a:cubicBezTo>
                      <a:pt x="1187073" y="790337"/>
                      <a:pt x="1157894" y="809221"/>
                      <a:pt x="1181100" y="793750"/>
                    </a:cubicBezTo>
                    <a:cubicBezTo>
                      <a:pt x="1182158" y="790575"/>
                      <a:pt x="1182778" y="787218"/>
                      <a:pt x="1184275" y="784225"/>
                    </a:cubicBezTo>
                    <a:cubicBezTo>
                      <a:pt x="1188695" y="775384"/>
                      <a:pt x="1193128" y="772197"/>
                      <a:pt x="1200150" y="765175"/>
                    </a:cubicBezTo>
                    <a:cubicBezTo>
                      <a:pt x="1205730" y="748436"/>
                      <a:pt x="1199637" y="761980"/>
                      <a:pt x="1212850" y="746125"/>
                    </a:cubicBezTo>
                    <a:cubicBezTo>
                      <a:pt x="1226079" y="730250"/>
                      <a:pt x="1211262" y="741892"/>
                      <a:pt x="1228725" y="730250"/>
                    </a:cubicBezTo>
                    <a:cubicBezTo>
                      <a:pt x="1229783" y="727075"/>
                      <a:pt x="1231900" y="724072"/>
                      <a:pt x="1231900" y="720725"/>
                    </a:cubicBezTo>
                    <a:cubicBezTo>
                      <a:pt x="1231900" y="707509"/>
                      <a:pt x="1227560" y="708869"/>
                      <a:pt x="1222375" y="698500"/>
                    </a:cubicBezTo>
                    <a:cubicBezTo>
                      <a:pt x="1216070" y="685891"/>
                      <a:pt x="1223249" y="691149"/>
                      <a:pt x="1212850" y="679450"/>
                    </a:cubicBezTo>
                    <a:cubicBezTo>
                      <a:pt x="1203233" y="668631"/>
                      <a:pt x="1193626" y="663228"/>
                      <a:pt x="1187450" y="650875"/>
                    </a:cubicBezTo>
                    <a:cubicBezTo>
                      <a:pt x="1185953" y="647882"/>
                      <a:pt x="1185333" y="644525"/>
                      <a:pt x="1184275" y="641350"/>
                    </a:cubicBezTo>
                    <a:cubicBezTo>
                      <a:pt x="1186392" y="635000"/>
                      <a:pt x="1186444" y="627527"/>
                      <a:pt x="1190625" y="622300"/>
                    </a:cubicBezTo>
                    <a:cubicBezTo>
                      <a:pt x="1195393" y="616341"/>
                      <a:pt x="1203325" y="613833"/>
                      <a:pt x="1209675" y="609600"/>
                    </a:cubicBezTo>
                    <a:cubicBezTo>
                      <a:pt x="1212850" y="607483"/>
                      <a:pt x="1215580" y="604457"/>
                      <a:pt x="1219200" y="603250"/>
                    </a:cubicBezTo>
                    <a:cubicBezTo>
                      <a:pt x="1232345" y="598868"/>
                      <a:pt x="1225940" y="601931"/>
                      <a:pt x="1238250" y="593725"/>
                    </a:cubicBezTo>
                    <a:cubicBezTo>
                      <a:pt x="1248313" y="578631"/>
                      <a:pt x="1240980" y="585407"/>
                      <a:pt x="1263650" y="577850"/>
                    </a:cubicBezTo>
                    <a:lnTo>
                      <a:pt x="1273175" y="574675"/>
                    </a:lnTo>
                    <a:lnTo>
                      <a:pt x="1282700" y="571500"/>
                    </a:lnTo>
                    <a:cubicBezTo>
                      <a:pt x="1285875" y="572558"/>
                      <a:pt x="1289118" y="575918"/>
                      <a:pt x="1292225" y="574675"/>
                    </a:cubicBezTo>
                    <a:cubicBezTo>
                      <a:pt x="1303370" y="570217"/>
                      <a:pt x="1297852" y="546779"/>
                      <a:pt x="1295400" y="542925"/>
                    </a:cubicBezTo>
                    <a:cubicBezTo>
                      <a:pt x="1291303" y="536486"/>
                      <a:pt x="1282700" y="534458"/>
                      <a:pt x="1276350" y="530225"/>
                    </a:cubicBezTo>
                    <a:cubicBezTo>
                      <a:pt x="1264040" y="522019"/>
                      <a:pt x="1270445" y="525082"/>
                      <a:pt x="1257300" y="520700"/>
                    </a:cubicBezTo>
                    <a:cubicBezTo>
                      <a:pt x="1254125" y="517525"/>
                      <a:pt x="1250003" y="515074"/>
                      <a:pt x="1247775" y="511175"/>
                    </a:cubicBezTo>
                    <a:cubicBezTo>
                      <a:pt x="1245610" y="507386"/>
                      <a:pt x="1246319" y="502486"/>
                      <a:pt x="1244600" y="498475"/>
                    </a:cubicBezTo>
                    <a:cubicBezTo>
                      <a:pt x="1243097" y="494968"/>
                      <a:pt x="1240367" y="492125"/>
                      <a:pt x="1238250" y="488950"/>
                    </a:cubicBezTo>
                    <a:cubicBezTo>
                      <a:pt x="1239308" y="479425"/>
                      <a:pt x="1239849" y="469828"/>
                      <a:pt x="1241425" y="460375"/>
                    </a:cubicBezTo>
                    <a:cubicBezTo>
                      <a:pt x="1241975" y="457074"/>
                      <a:pt x="1244600" y="454197"/>
                      <a:pt x="1244600" y="450850"/>
                    </a:cubicBezTo>
                    <a:cubicBezTo>
                      <a:pt x="1244600" y="445540"/>
                      <a:pt x="1240260" y="432081"/>
                      <a:pt x="1235075" y="428625"/>
                    </a:cubicBezTo>
                    <a:cubicBezTo>
                      <a:pt x="1231444" y="426204"/>
                      <a:pt x="1226679" y="426167"/>
                      <a:pt x="1222375" y="425450"/>
                    </a:cubicBezTo>
                    <a:cubicBezTo>
                      <a:pt x="1213959" y="424047"/>
                      <a:pt x="1205391" y="423678"/>
                      <a:pt x="1196975" y="422275"/>
                    </a:cubicBezTo>
                    <a:cubicBezTo>
                      <a:pt x="1192671" y="421558"/>
                      <a:pt x="1188455" y="420354"/>
                      <a:pt x="1184275" y="419100"/>
                    </a:cubicBezTo>
                    <a:cubicBezTo>
                      <a:pt x="1176298" y="416707"/>
                      <a:pt x="1160207" y="411887"/>
                      <a:pt x="1152525" y="406400"/>
                    </a:cubicBezTo>
                    <a:cubicBezTo>
                      <a:pt x="1148871" y="403790"/>
                      <a:pt x="1146175" y="400050"/>
                      <a:pt x="1143000" y="396875"/>
                    </a:cubicBezTo>
                    <a:cubicBezTo>
                      <a:pt x="1141942" y="393700"/>
                      <a:pt x="1139352" y="390663"/>
                      <a:pt x="1139825" y="387350"/>
                    </a:cubicBezTo>
                    <a:cubicBezTo>
                      <a:pt x="1141521" y="375477"/>
                      <a:pt x="1147365" y="373857"/>
                      <a:pt x="1155700" y="368300"/>
                    </a:cubicBezTo>
                    <a:cubicBezTo>
                      <a:pt x="1159493" y="356920"/>
                      <a:pt x="1163980" y="349437"/>
                      <a:pt x="1152525" y="336550"/>
                    </a:cubicBezTo>
                    <a:cubicBezTo>
                      <a:pt x="1148078" y="331547"/>
                      <a:pt x="1133475" y="330200"/>
                      <a:pt x="1133475" y="330200"/>
                    </a:cubicBezTo>
                    <a:cubicBezTo>
                      <a:pt x="1130912" y="332763"/>
                      <a:pt x="1119477" y="345444"/>
                      <a:pt x="1114425" y="346075"/>
                    </a:cubicBezTo>
                    <a:cubicBezTo>
                      <a:pt x="1111527" y="346437"/>
                      <a:pt x="1093586" y="342006"/>
                      <a:pt x="1089025" y="339725"/>
                    </a:cubicBezTo>
                    <a:cubicBezTo>
                      <a:pt x="1085612" y="338018"/>
                      <a:pt x="1082913" y="335082"/>
                      <a:pt x="1079500" y="333375"/>
                    </a:cubicBezTo>
                    <a:cubicBezTo>
                      <a:pt x="1076507" y="331878"/>
                      <a:pt x="1073150" y="331258"/>
                      <a:pt x="1069975" y="330200"/>
                    </a:cubicBezTo>
                    <a:cubicBezTo>
                      <a:pt x="1067858" y="327025"/>
                      <a:pt x="1066605" y="323059"/>
                      <a:pt x="1063625" y="320675"/>
                    </a:cubicBezTo>
                    <a:cubicBezTo>
                      <a:pt x="1061012" y="318584"/>
                      <a:pt x="1057424" y="317891"/>
                      <a:pt x="1054100" y="317500"/>
                    </a:cubicBezTo>
                    <a:cubicBezTo>
                      <a:pt x="1039347" y="315764"/>
                      <a:pt x="1024467" y="315383"/>
                      <a:pt x="1009650" y="314325"/>
                    </a:cubicBezTo>
                    <a:cubicBezTo>
                      <a:pt x="1007533" y="311150"/>
                      <a:pt x="1003840" y="308578"/>
                      <a:pt x="1003300" y="304800"/>
                    </a:cubicBezTo>
                    <a:cubicBezTo>
                      <a:pt x="1002683" y="300480"/>
                      <a:pt x="1005221" y="296280"/>
                      <a:pt x="1006475" y="292100"/>
                    </a:cubicBezTo>
                    <a:cubicBezTo>
                      <a:pt x="1012658" y="271491"/>
                      <a:pt x="1009895" y="277444"/>
                      <a:pt x="1019175" y="263525"/>
                    </a:cubicBezTo>
                    <a:cubicBezTo>
                      <a:pt x="1018117" y="255058"/>
                      <a:pt x="1017788" y="246468"/>
                      <a:pt x="1016000" y="238125"/>
                    </a:cubicBezTo>
                    <a:cubicBezTo>
                      <a:pt x="1014598" y="231580"/>
                      <a:pt x="1011273" y="225569"/>
                      <a:pt x="1009650" y="219075"/>
                    </a:cubicBezTo>
                    <a:lnTo>
                      <a:pt x="1006475" y="206375"/>
                    </a:lnTo>
                    <a:cubicBezTo>
                      <a:pt x="972608" y="207433"/>
                      <a:pt x="938709" y="207721"/>
                      <a:pt x="904875" y="209550"/>
                    </a:cubicBezTo>
                    <a:cubicBezTo>
                      <a:pt x="901190" y="209749"/>
                      <a:pt x="880919" y="214514"/>
                      <a:pt x="876300" y="215900"/>
                    </a:cubicBezTo>
                    <a:cubicBezTo>
                      <a:pt x="869889" y="217823"/>
                      <a:pt x="857250" y="222250"/>
                      <a:pt x="857250" y="222250"/>
                    </a:cubicBezTo>
                    <a:cubicBezTo>
                      <a:pt x="848783" y="216606"/>
                      <a:pt x="845608" y="216253"/>
                      <a:pt x="841375" y="206375"/>
                    </a:cubicBezTo>
                    <a:cubicBezTo>
                      <a:pt x="839656" y="202364"/>
                      <a:pt x="841286" y="196761"/>
                      <a:pt x="838200" y="193675"/>
                    </a:cubicBezTo>
                    <a:cubicBezTo>
                      <a:pt x="835114" y="190589"/>
                      <a:pt x="829733" y="191558"/>
                      <a:pt x="825500" y="190500"/>
                    </a:cubicBezTo>
                    <a:cubicBezTo>
                      <a:pt x="822325" y="188383"/>
                      <a:pt x="819462" y="185700"/>
                      <a:pt x="815975" y="184150"/>
                    </a:cubicBezTo>
                    <a:cubicBezTo>
                      <a:pt x="809858" y="181432"/>
                      <a:pt x="796925" y="177800"/>
                      <a:pt x="796925" y="177800"/>
                    </a:cubicBezTo>
                    <a:cubicBezTo>
                      <a:pt x="789517" y="178858"/>
                      <a:pt x="781539" y="177936"/>
                      <a:pt x="774700" y="180975"/>
                    </a:cubicBezTo>
                    <a:cubicBezTo>
                      <a:pt x="771213" y="182525"/>
                      <a:pt x="771247" y="188017"/>
                      <a:pt x="768350" y="190500"/>
                    </a:cubicBezTo>
                    <a:cubicBezTo>
                      <a:pt x="763665" y="194516"/>
                      <a:pt x="757412" y="196322"/>
                      <a:pt x="752475" y="200025"/>
                    </a:cubicBezTo>
                    <a:cubicBezTo>
                      <a:pt x="733449" y="214295"/>
                      <a:pt x="752528" y="206357"/>
                      <a:pt x="733425" y="212725"/>
                    </a:cubicBezTo>
                    <a:cubicBezTo>
                      <a:pt x="731308" y="215900"/>
                      <a:pt x="729773" y="219552"/>
                      <a:pt x="727075" y="222250"/>
                    </a:cubicBezTo>
                    <a:cubicBezTo>
                      <a:pt x="724377" y="224948"/>
                      <a:pt x="719934" y="225620"/>
                      <a:pt x="717550" y="228600"/>
                    </a:cubicBezTo>
                    <a:cubicBezTo>
                      <a:pt x="705235" y="243994"/>
                      <a:pt x="725632" y="234373"/>
                      <a:pt x="704850" y="241300"/>
                    </a:cubicBezTo>
                    <a:cubicBezTo>
                      <a:pt x="679450" y="240242"/>
                      <a:pt x="653776" y="241991"/>
                      <a:pt x="628650" y="238125"/>
                    </a:cubicBezTo>
                    <a:cubicBezTo>
                      <a:pt x="624878" y="237545"/>
                      <a:pt x="623158" y="232318"/>
                      <a:pt x="622300" y="228600"/>
                    </a:cubicBezTo>
                    <a:cubicBezTo>
                      <a:pt x="619908" y="218236"/>
                      <a:pt x="621085" y="207304"/>
                      <a:pt x="619125" y="196850"/>
                    </a:cubicBezTo>
                    <a:cubicBezTo>
                      <a:pt x="617674" y="189111"/>
                      <a:pt x="613007" y="174857"/>
                      <a:pt x="606425" y="168275"/>
                    </a:cubicBezTo>
                    <a:cubicBezTo>
                      <a:pt x="603727" y="165577"/>
                      <a:pt x="600075" y="164042"/>
                      <a:pt x="596900" y="161925"/>
                    </a:cubicBezTo>
                    <a:cubicBezTo>
                      <a:pt x="594783" y="158750"/>
                      <a:pt x="593248" y="155098"/>
                      <a:pt x="590550" y="152400"/>
                    </a:cubicBezTo>
                    <a:cubicBezTo>
                      <a:pt x="584395" y="146245"/>
                      <a:pt x="579247" y="145457"/>
                      <a:pt x="571500" y="142875"/>
                    </a:cubicBezTo>
                    <a:cubicBezTo>
                      <a:pt x="564092" y="143933"/>
                      <a:pt x="556759" y="146050"/>
                      <a:pt x="549275" y="146050"/>
                    </a:cubicBezTo>
                    <a:cubicBezTo>
                      <a:pt x="533741" y="146050"/>
                      <a:pt x="509106" y="143096"/>
                      <a:pt x="492125" y="139700"/>
                    </a:cubicBezTo>
                    <a:cubicBezTo>
                      <a:pt x="487846" y="138844"/>
                      <a:pt x="483621" y="137724"/>
                      <a:pt x="479425" y="136525"/>
                    </a:cubicBezTo>
                    <a:cubicBezTo>
                      <a:pt x="467524" y="133125"/>
                      <a:pt x="470848" y="132656"/>
                      <a:pt x="457200" y="130175"/>
                    </a:cubicBezTo>
                    <a:cubicBezTo>
                      <a:pt x="449837" y="128836"/>
                      <a:pt x="442383" y="128058"/>
                      <a:pt x="434975" y="127000"/>
                    </a:cubicBezTo>
                    <a:lnTo>
                      <a:pt x="415925" y="114300"/>
                    </a:lnTo>
                    <a:cubicBezTo>
                      <a:pt x="412750" y="112183"/>
                      <a:pt x="410020" y="109157"/>
                      <a:pt x="406400" y="107950"/>
                    </a:cubicBezTo>
                    <a:cubicBezTo>
                      <a:pt x="392385" y="103278"/>
                      <a:pt x="399868" y="106272"/>
                      <a:pt x="384175" y="98425"/>
                    </a:cubicBezTo>
                    <a:cubicBezTo>
                      <a:pt x="380293" y="90661"/>
                      <a:pt x="377085" y="82932"/>
                      <a:pt x="371475" y="76200"/>
                    </a:cubicBezTo>
                    <a:cubicBezTo>
                      <a:pt x="368600" y="72751"/>
                      <a:pt x="365125" y="69850"/>
                      <a:pt x="361950" y="66675"/>
                    </a:cubicBezTo>
                    <a:cubicBezTo>
                      <a:pt x="353970" y="42734"/>
                      <a:pt x="364735" y="72244"/>
                      <a:pt x="352425" y="47625"/>
                    </a:cubicBezTo>
                    <a:cubicBezTo>
                      <a:pt x="343235" y="29245"/>
                      <a:pt x="357781" y="46631"/>
                      <a:pt x="339725" y="28575"/>
                    </a:cubicBezTo>
                    <a:cubicBezTo>
                      <a:pt x="338667" y="25400"/>
                      <a:pt x="338047" y="22043"/>
                      <a:pt x="336550" y="19050"/>
                    </a:cubicBezTo>
                    <a:cubicBezTo>
                      <a:pt x="332130" y="10209"/>
                      <a:pt x="327697" y="7022"/>
                      <a:pt x="320675" y="0"/>
                    </a:cubicBezTo>
                    <a:cubicBezTo>
                      <a:pt x="309033" y="1058"/>
                      <a:pt x="297180" y="726"/>
                      <a:pt x="285750" y="3175"/>
                    </a:cubicBezTo>
                    <a:cubicBezTo>
                      <a:pt x="276183" y="5225"/>
                      <a:pt x="273099" y="14702"/>
                      <a:pt x="269875" y="22225"/>
                    </a:cubicBezTo>
                    <a:cubicBezTo>
                      <a:pt x="268557" y="25301"/>
                      <a:pt x="268791" y="29137"/>
                      <a:pt x="266700" y="31750"/>
                    </a:cubicBezTo>
                    <a:cubicBezTo>
                      <a:pt x="264316" y="34730"/>
                      <a:pt x="260106" y="35657"/>
                      <a:pt x="257175" y="38100"/>
                    </a:cubicBezTo>
                    <a:cubicBezTo>
                      <a:pt x="253726" y="40975"/>
                      <a:pt x="251575" y="45444"/>
                      <a:pt x="247650" y="47625"/>
                    </a:cubicBezTo>
                    <a:cubicBezTo>
                      <a:pt x="241799" y="50876"/>
                      <a:pt x="234169" y="50262"/>
                      <a:pt x="228600" y="53975"/>
                    </a:cubicBezTo>
                    <a:cubicBezTo>
                      <a:pt x="216290" y="62181"/>
                      <a:pt x="222695" y="59118"/>
                      <a:pt x="209550" y="63500"/>
                    </a:cubicBezTo>
                    <a:cubicBezTo>
                      <a:pt x="194994" y="85335"/>
                      <a:pt x="199263" y="75310"/>
                      <a:pt x="193675" y="92075"/>
                    </a:cubicBezTo>
                    <a:cubicBezTo>
                      <a:pt x="194733" y="95250"/>
                      <a:pt x="195353" y="98607"/>
                      <a:pt x="196850" y="101600"/>
                    </a:cubicBezTo>
                    <a:cubicBezTo>
                      <a:pt x="198557" y="105013"/>
                      <a:pt x="203200" y="107309"/>
                      <a:pt x="203200" y="111125"/>
                    </a:cubicBezTo>
                    <a:cubicBezTo>
                      <a:pt x="203200" y="113899"/>
                      <a:pt x="194583" y="152625"/>
                      <a:pt x="190500" y="158750"/>
                    </a:cubicBezTo>
                    <a:lnTo>
                      <a:pt x="177800" y="177800"/>
                    </a:lnTo>
                    <a:cubicBezTo>
                      <a:pt x="179707" y="185426"/>
                      <a:pt x="180473" y="194543"/>
                      <a:pt x="187325" y="200025"/>
                    </a:cubicBezTo>
                    <a:cubicBezTo>
                      <a:pt x="189938" y="202116"/>
                      <a:pt x="193675" y="202142"/>
                      <a:pt x="196850" y="203200"/>
                    </a:cubicBezTo>
                    <a:cubicBezTo>
                      <a:pt x="205317" y="202142"/>
                      <a:pt x="213855" y="201551"/>
                      <a:pt x="222250" y="200025"/>
                    </a:cubicBezTo>
                    <a:cubicBezTo>
                      <a:pt x="225543" y="199426"/>
                      <a:pt x="228428" y="196850"/>
                      <a:pt x="231775" y="196850"/>
                    </a:cubicBezTo>
                    <a:cubicBezTo>
                      <a:pt x="236139" y="196850"/>
                      <a:pt x="240242" y="198967"/>
                      <a:pt x="244475" y="200025"/>
                    </a:cubicBezTo>
                    <a:cubicBezTo>
                      <a:pt x="240221" y="229805"/>
                      <a:pt x="247527" y="218099"/>
                      <a:pt x="222250" y="234950"/>
                    </a:cubicBezTo>
                    <a:cubicBezTo>
                      <a:pt x="219075" y="237067"/>
                      <a:pt x="216345" y="240093"/>
                      <a:pt x="212725" y="241300"/>
                    </a:cubicBezTo>
                    <a:lnTo>
                      <a:pt x="193675" y="247650"/>
                    </a:lnTo>
                    <a:cubicBezTo>
                      <a:pt x="191558" y="250825"/>
                      <a:pt x="190812" y="255625"/>
                      <a:pt x="187325" y="257175"/>
                    </a:cubicBezTo>
                    <a:cubicBezTo>
                      <a:pt x="180486" y="260214"/>
                      <a:pt x="172526" y="259422"/>
                      <a:pt x="165100" y="260350"/>
                    </a:cubicBezTo>
                    <a:cubicBezTo>
                      <a:pt x="155590" y="261539"/>
                      <a:pt x="146050" y="262467"/>
                      <a:pt x="136525" y="263525"/>
                    </a:cubicBezTo>
                    <a:cubicBezTo>
                      <a:pt x="136114" y="267636"/>
                      <a:pt x="134555" y="306770"/>
                      <a:pt x="127000" y="314325"/>
                    </a:cubicBezTo>
                    <a:lnTo>
                      <a:pt x="117475" y="323850"/>
                    </a:lnTo>
                    <a:cubicBezTo>
                      <a:pt x="109495" y="347791"/>
                      <a:pt x="120260" y="318281"/>
                      <a:pt x="107950" y="342900"/>
                    </a:cubicBezTo>
                    <a:cubicBezTo>
                      <a:pt x="105401" y="347998"/>
                      <a:pt x="103601" y="353439"/>
                      <a:pt x="101600" y="358775"/>
                    </a:cubicBezTo>
                    <a:cubicBezTo>
                      <a:pt x="100425" y="361909"/>
                      <a:pt x="99151" y="365033"/>
                      <a:pt x="98425" y="368300"/>
                    </a:cubicBezTo>
                    <a:cubicBezTo>
                      <a:pt x="97224" y="373705"/>
                      <a:pt x="95974" y="390052"/>
                      <a:pt x="92075" y="396875"/>
                    </a:cubicBezTo>
                    <a:cubicBezTo>
                      <a:pt x="89450" y="401469"/>
                      <a:pt x="85725" y="405342"/>
                      <a:pt x="82550" y="409575"/>
                    </a:cubicBezTo>
                    <a:cubicBezTo>
                      <a:pt x="80433" y="415925"/>
                      <a:pt x="77147" y="421999"/>
                      <a:pt x="76200" y="428625"/>
                    </a:cubicBezTo>
                    <a:cubicBezTo>
                      <a:pt x="75142" y="436033"/>
                      <a:pt x="75582" y="443817"/>
                      <a:pt x="73025" y="450850"/>
                    </a:cubicBezTo>
                    <a:cubicBezTo>
                      <a:pt x="71217" y="455823"/>
                      <a:pt x="66675" y="459317"/>
                      <a:pt x="63500" y="463550"/>
                    </a:cubicBezTo>
                    <a:cubicBezTo>
                      <a:pt x="58296" y="479162"/>
                      <a:pt x="58275" y="482219"/>
                      <a:pt x="50800" y="495300"/>
                    </a:cubicBezTo>
                    <a:cubicBezTo>
                      <a:pt x="48907" y="498613"/>
                      <a:pt x="46157" y="501412"/>
                      <a:pt x="44450" y="504825"/>
                    </a:cubicBezTo>
                    <a:cubicBezTo>
                      <a:pt x="36782" y="520161"/>
                      <a:pt x="47807" y="509996"/>
                      <a:pt x="31750" y="520700"/>
                    </a:cubicBezTo>
                    <a:cubicBezTo>
                      <a:pt x="29633" y="523875"/>
                      <a:pt x="28098" y="527527"/>
                      <a:pt x="25400" y="530225"/>
                    </a:cubicBezTo>
                    <a:cubicBezTo>
                      <a:pt x="22702" y="532923"/>
                      <a:pt x="17582" y="533162"/>
                      <a:pt x="15875" y="536575"/>
                    </a:cubicBezTo>
                    <a:cubicBezTo>
                      <a:pt x="5038" y="558248"/>
                      <a:pt x="13117" y="560723"/>
                      <a:pt x="6350" y="581025"/>
                    </a:cubicBezTo>
                    <a:cubicBezTo>
                      <a:pt x="5143" y="584645"/>
                      <a:pt x="2117" y="587375"/>
                      <a:pt x="0" y="590550"/>
                    </a:cubicBezTo>
                    <a:cubicBezTo>
                      <a:pt x="3175" y="591608"/>
                      <a:pt x="6178" y="593725"/>
                      <a:pt x="9525" y="593725"/>
                    </a:cubicBezTo>
                    <a:cubicBezTo>
                      <a:pt x="13889" y="593725"/>
                      <a:pt x="17912" y="591214"/>
                      <a:pt x="22225" y="590550"/>
                    </a:cubicBezTo>
                    <a:cubicBezTo>
                      <a:pt x="31697" y="589093"/>
                      <a:pt x="41275" y="588433"/>
                      <a:pt x="50800" y="587375"/>
                    </a:cubicBezTo>
                    <a:cubicBezTo>
                      <a:pt x="69850" y="588433"/>
                      <a:pt x="89942" y="584247"/>
                      <a:pt x="107950" y="590550"/>
                    </a:cubicBezTo>
                    <a:cubicBezTo>
                      <a:pt x="114268" y="592761"/>
                      <a:pt x="112183" y="603250"/>
                      <a:pt x="114300" y="609600"/>
                    </a:cubicBezTo>
                    <a:cubicBezTo>
                      <a:pt x="117981" y="620644"/>
                      <a:pt x="115367" y="621730"/>
                      <a:pt x="130175" y="622300"/>
                    </a:cubicBezTo>
                    <a:cubicBezTo>
                      <a:pt x="180948" y="624253"/>
                      <a:pt x="231775" y="624417"/>
                      <a:pt x="282575" y="625475"/>
                    </a:cubicBezTo>
                    <a:cubicBezTo>
                      <a:pt x="285750" y="628650"/>
                      <a:pt x="289919" y="631075"/>
                      <a:pt x="292100" y="635000"/>
                    </a:cubicBezTo>
                    <a:lnTo>
                      <a:pt x="301625" y="663575"/>
                    </a:lnTo>
                    <a:cubicBezTo>
                      <a:pt x="302683" y="666750"/>
                      <a:pt x="302944" y="670315"/>
                      <a:pt x="304800" y="673100"/>
                    </a:cubicBezTo>
                    <a:lnTo>
                      <a:pt x="311150" y="682625"/>
                    </a:lnTo>
                    <a:cubicBezTo>
                      <a:pt x="313267" y="691092"/>
                      <a:pt x="317209" y="699303"/>
                      <a:pt x="317500" y="708025"/>
                    </a:cubicBezTo>
                    <a:cubicBezTo>
                      <a:pt x="318276" y="731319"/>
                      <a:pt x="318422" y="754931"/>
                      <a:pt x="314325" y="777875"/>
                    </a:cubicBezTo>
                    <a:cubicBezTo>
                      <a:pt x="312136" y="790131"/>
                      <a:pt x="299372" y="797724"/>
                      <a:pt x="292100" y="806450"/>
                    </a:cubicBezTo>
                    <a:cubicBezTo>
                      <a:pt x="289657" y="809381"/>
                      <a:pt x="287968" y="812870"/>
                      <a:pt x="285750" y="815975"/>
                    </a:cubicBezTo>
                    <a:cubicBezTo>
                      <a:pt x="272011" y="835209"/>
                      <a:pt x="279820" y="821484"/>
                      <a:pt x="269875" y="841375"/>
                    </a:cubicBezTo>
                    <a:cubicBezTo>
                      <a:pt x="271264" y="851101"/>
                      <a:pt x="270084" y="865673"/>
                      <a:pt x="279400" y="873125"/>
                    </a:cubicBezTo>
                    <a:cubicBezTo>
                      <a:pt x="282013" y="875216"/>
                      <a:pt x="285750" y="875242"/>
                      <a:pt x="288925" y="876300"/>
                    </a:cubicBezTo>
                    <a:cubicBezTo>
                      <a:pt x="300567" y="875242"/>
                      <a:pt x="312760" y="876822"/>
                      <a:pt x="323850" y="873125"/>
                    </a:cubicBezTo>
                    <a:cubicBezTo>
                      <a:pt x="327025" y="872067"/>
                      <a:pt x="325528" y="866593"/>
                      <a:pt x="327025" y="863600"/>
                    </a:cubicBezTo>
                    <a:cubicBezTo>
                      <a:pt x="328732" y="860187"/>
                      <a:pt x="331668" y="857488"/>
                      <a:pt x="333375" y="854075"/>
                    </a:cubicBezTo>
                    <a:cubicBezTo>
                      <a:pt x="334872" y="851082"/>
                      <a:pt x="334459" y="847163"/>
                      <a:pt x="336550" y="844550"/>
                    </a:cubicBezTo>
                    <a:cubicBezTo>
                      <a:pt x="338934" y="841570"/>
                      <a:pt x="343144" y="840643"/>
                      <a:pt x="346075" y="838200"/>
                    </a:cubicBezTo>
                    <a:cubicBezTo>
                      <a:pt x="349524" y="835325"/>
                      <a:pt x="352425" y="831850"/>
                      <a:pt x="355600" y="828675"/>
                    </a:cubicBezTo>
                    <a:cubicBezTo>
                      <a:pt x="368698" y="848322"/>
                      <a:pt x="358775" y="829013"/>
                      <a:pt x="358775" y="866775"/>
                    </a:cubicBezTo>
                    <a:cubicBezTo>
                      <a:pt x="358775" y="872171"/>
                      <a:pt x="360892" y="877358"/>
                      <a:pt x="361950" y="882650"/>
                    </a:cubicBezTo>
                    <a:cubicBezTo>
                      <a:pt x="415016" y="876017"/>
                      <a:pt x="369894" y="889898"/>
                      <a:pt x="390525" y="860425"/>
                    </a:cubicBezTo>
                    <a:cubicBezTo>
                      <a:pt x="394902" y="854173"/>
                      <a:pt x="409575" y="847725"/>
                      <a:pt x="409575" y="847725"/>
                    </a:cubicBezTo>
                    <a:cubicBezTo>
                      <a:pt x="414725" y="848461"/>
                      <a:pt x="437015" y="850867"/>
                      <a:pt x="444500" y="854075"/>
                    </a:cubicBezTo>
                    <a:cubicBezTo>
                      <a:pt x="448007" y="855578"/>
                      <a:pt x="450712" y="858532"/>
                      <a:pt x="454025" y="860425"/>
                    </a:cubicBezTo>
                    <a:cubicBezTo>
                      <a:pt x="482223" y="876538"/>
                      <a:pt x="453044" y="857654"/>
                      <a:pt x="476250" y="873125"/>
                    </a:cubicBezTo>
                    <a:cubicBezTo>
                      <a:pt x="475192" y="884767"/>
                      <a:pt x="475106" y="896538"/>
                      <a:pt x="473075" y="908050"/>
                    </a:cubicBezTo>
                    <a:cubicBezTo>
                      <a:pt x="471912" y="914642"/>
                      <a:pt x="470438" y="921531"/>
                      <a:pt x="466725" y="927100"/>
                    </a:cubicBezTo>
                    <a:cubicBezTo>
                      <a:pt x="460056" y="937104"/>
                      <a:pt x="460233" y="935027"/>
                      <a:pt x="457200" y="946150"/>
                    </a:cubicBezTo>
                    <a:cubicBezTo>
                      <a:pt x="449116" y="975791"/>
                      <a:pt x="458465" y="966473"/>
                      <a:pt x="441325" y="977900"/>
                    </a:cubicBezTo>
                    <a:cubicBezTo>
                      <a:pt x="438069" y="987667"/>
                      <a:pt x="434872" y="992008"/>
                      <a:pt x="441325" y="1003300"/>
                    </a:cubicBezTo>
                    <a:cubicBezTo>
                      <a:pt x="443218" y="1006613"/>
                      <a:pt x="447363" y="1008100"/>
                      <a:pt x="450850" y="1009650"/>
                    </a:cubicBezTo>
                    <a:cubicBezTo>
                      <a:pt x="456967" y="1012368"/>
                      <a:pt x="469900" y="1016000"/>
                      <a:pt x="469900" y="1016000"/>
                    </a:cubicBezTo>
                    <a:cubicBezTo>
                      <a:pt x="474133" y="1022350"/>
                      <a:pt x="475360" y="1032637"/>
                      <a:pt x="482600" y="1035050"/>
                    </a:cubicBezTo>
                    <a:lnTo>
                      <a:pt x="501650" y="1041400"/>
                    </a:lnTo>
                    <a:cubicBezTo>
                      <a:pt x="508000" y="1040342"/>
                      <a:pt x="514416" y="1039622"/>
                      <a:pt x="520700" y="1038225"/>
                    </a:cubicBezTo>
                    <a:cubicBezTo>
                      <a:pt x="523967" y="1037499"/>
                      <a:pt x="528565" y="1037956"/>
                      <a:pt x="530225" y="1035050"/>
                    </a:cubicBezTo>
                    <a:cubicBezTo>
                      <a:pt x="533419" y="1029461"/>
                      <a:pt x="531839" y="1022245"/>
                      <a:pt x="533400" y="1016000"/>
                    </a:cubicBezTo>
                    <a:cubicBezTo>
                      <a:pt x="535023" y="1009506"/>
                      <a:pt x="539750" y="996950"/>
                      <a:pt x="539750" y="996950"/>
                    </a:cubicBezTo>
                    <a:cubicBezTo>
                      <a:pt x="534004" y="962472"/>
                      <a:pt x="540772" y="991569"/>
                      <a:pt x="530225" y="965200"/>
                    </a:cubicBezTo>
                    <a:cubicBezTo>
                      <a:pt x="527739" y="958985"/>
                      <a:pt x="523875" y="946150"/>
                      <a:pt x="523875" y="946150"/>
                    </a:cubicBezTo>
                    <a:cubicBezTo>
                      <a:pt x="524933" y="937683"/>
                      <a:pt x="523585" y="928547"/>
                      <a:pt x="527050" y="920750"/>
                    </a:cubicBezTo>
                    <a:cubicBezTo>
                      <a:pt x="530238" y="913577"/>
                      <a:pt x="551766" y="920613"/>
                      <a:pt x="552450" y="920750"/>
                    </a:cubicBezTo>
                    <a:cubicBezTo>
                      <a:pt x="552908" y="923040"/>
                      <a:pt x="556011" y="941966"/>
                      <a:pt x="558800" y="946150"/>
                    </a:cubicBezTo>
                    <a:cubicBezTo>
                      <a:pt x="561291" y="949886"/>
                      <a:pt x="565450" y="952226"/>
                      <a:pt x="568325" y="955675"/>
                    </a:cubicBezTo>
                    <a:cubicBezTo>
                      <a:pt x="570768" y="958606"/>
                      <a:pt x="572558" y="962025"/>
                      <a:pt x="574675" y="965200"/>
                    </a:cubicBezTo>
                    <a:cubicBezTo>
                      <a:pt x="583142" y="964142"/>
                      <a:pt x="592443" y="965841"/>
                      <a:pt x="600075" y="962025"/>
                    </a:cubicBezTo>
                    <a:cubicBezTo>
                      <a:pt x="608107" y="958009"/>
                      <a:pt x="614144" y="950447"/>
                      <a:pt x="619125" y="942975"/>
                    </a:cubicBezTo>
                    <a:cubicBezTo>
                      <a:pt x="623358" y="936625"/>
                      <a:pt x="629412" y="931165"/>
                      <a:pt x="631825" y="923925"/>
                    </a:cubicBezTo>
                    <a:cubicBezTo>
                      <a:pt x="636207" y="910780"/>
                      <a:pt x="633144" y="917185"/>
                      <a:pt x="641350" y="904875"/>
                    </a:cubicBezTo>
                    <a:cubicBezTo>
                      <a:pt x="642408" y="900642"/>
                      <a:pt x="642806" y="896186"/>
                      <a:pt x="644525" y="892175"/>
                    </a:cubicBezTo>
                    <a:cubicBezTo>
                      <a:pt x="646028" y="888668"/>
                      <a:pt x="650248" y="886414"/>
                      <a:pt x="650875" y="882650"/>
                    </a:cubicBezTo>
                    <a:cubicBezTo>
                      <a:pt x="651425" y="879349"/>
                      <a:pt x="648758" y="876300"/>
                      <a:pt x="647700" y="873125"/>
                    </a:cubicBezTo>
                    <a:cubicBezTo>
                      <a:pt x="648758" y="863600"/>
                      <a:pt x="649299" y="854003"/>
                      <a:pt x="650875" y="844550"/>
                    </a:cubicBezTo>
                    <a:cubicBezTo>
                      <a:pt x="651425" y="841249"/>
                      <a:pt x="651683" y="837392"/>
                      <a:pt x="654050" y="835025"/>
                    </a:cubicBezTo>
                    <a:cubicBezTo>
                      <a:pt x="684025" y="805050"/>
                      <a:pt x="661162" y="836633"/>
                      <a:pt x="692150" y="815975"/>
                    </a:cubicBezTo>
                    <a:cubicBezTo>
                      <a:pt x="695325" y="813858"/>
                      <a:pt x="697897" y="810165"/>
                      <a:pt x="701675" y="809625"/>
                    </a:cubicBezTo>
                    <a:cubicBezTo>
                      <a:pt x="727951" y="805871"/>
                      <a:pt x="781050" y="803275"/>
                      <a:pt x="781050" y="803275"/>
                    </a:cubicBezTo>
                    <a:cubicBezTo>
                      <a:pt x="784225" y="802217"/>
                      <a:pt x="787228" y="800100"/>
                      <a:pt x="790575" y="800100"/>
                    </a:cubicBezTo>
                    <a:cubicBezTo>
                      <a:pt x="800159" y="800100"/>
                      <a:pt x="810252" y="799716"/>
                      <a:pt x="819150" y="803275"/>
                    </a:cubicBezTo>
                    <a:cubicBezTo>
                      <a:pt x="822257" y="804518"/>
                      <a:pt x="821007" y="809724"/>
                      <a:pt x="822325" y="812800"/>
                    </a:cubicBezTo>
                    <a:cubicBezTo>
                      <a:pt x="828594" y="827427"/>
                      <a:pt x="827311" y="824136"/>
                      <a:pt x="838200" y="835025"/>
                    </a:cubicBezTo>
                    <a:cubicBezTo>
                      <a:pt x="843490" y="850896"/>
                      <a:pt x="838668" y="839776"/>
                      <a:pt x="850900" y="857250"/>
                    </a:cubicBezTo>
                    <a:cubicBezTo>
                      <a:pt x="866406" y="879401"/>
                      <a:pt x="855944" y="873748"/>
                      <a:pt x="873125" y="879475"/>
                    </a:cubicBezTo>
                    <a:cubicBezTo>
                      <a:pt x="883188" y="864381"/>
                      <a:pt x="875855" y="871157"/>
                      <a:pt x="898525" y="863600"/>
                    </a:cubicBezTo>
                    <a:lnTo>
                      <a:pt x="908050" y="860425"/>
                    </a:lnTo>
                    <a:cubicBezTo>
                      <a:pt x="911225" y="857250"/>
                      <a:pt x="916892" y="855338"/>
                      <a:pt x="917575" y="850900"/>
                    </a:cubicBezTo>
                    <a:cubicBezTo>
                      <a:pt x="919192" y="840388"/>
                      <a:pt x="915363" y="829742"/>
                      <a:pt x="914400" y="819150"/>
                    </a:cubicBezTo>
                    <a:cubicBezTo>
                      <a:pt x="913246" y="806458"/>
                      <a:pt x="912283" y="793750"/>
                      <a:pt x="911225" y="781050"/>
                    </a:cubicBezTo>
                    <a:cubicBezTo>
                      <a:pt x="912283" y="774700"/>
                      <a:pt x="910988" y="767459"/>
                      <a:pt x="914400" y="762000"/>
                    </a:cubicBezTo>
                    <a:cubicBezTo>
                      <a:pt x="916908" y="757986"/>
                      <a:pt x="922750" y="757514"/>
                      <a:pt x="927100" y="755650"/>
                    </a:cubicBezTo>
                    <a:cubicBezTo>
                      <a:pt x="938339" y="750833"/>
                      <a:pt x="938834" y="753027"/>
                      <a:pt x="952500" y="749300"/>
                    </a:cubicBezTo>
                    <a:cubicBezTo>
                      <a:pt x="958958" y="747539"/>
                      <a:pt x="971550" y="742950"/>
                      <a:pt x="971550" y="742950"/>
                    </a:cubicBezTo>
                    <a:cubicBezTo>
                      <a:pt x="988483" y="744008"/>
                      <a:pt x="1005835" y="742239"/>
                      <a:pt x="1022350" y="746125"/>
                    </a:cubicBezTo>
                    <a:cubicBezTo>
                      <a:pt x="1025608" y="746892"/>
                      <a:pt x="1025016" y="752342"/>
                      <a:pt x="1025525" y="755650"/>
                    </a:cubicBezTo>
                    <a:cubicBezTo>
                      <a:pt x="1027142" y="766162"/>
                      <a:pt x="1026740" y="776946"/>
                      <a:pt x="1028700" y="787400"/>
                    </a:cubicBezTo>
                    <a:cubicBezTo>
                      <a:pt x="1031657" y="803170"/>
                      <a:pt x="1033959" y="804814"/>
                      <a:pt x="1041400" y="815975"/>
                    </a:cubicBezTo>
                    <a:cubicBezTo>
                      <a:pt x="1040342" y="839258"/>
                      <a:pt x="1042322" y="862881"/>
                      <a:pt x="1038225" y="885825"/>
                    </a:cubicBezTo>
                    <a:cubicBezTo>
                      <a:pt x="1036883" y="893338"/>
                      <a:pt x="1025525" y="904875"/>
                      <a:pt x="1025525" y="904875"/>
                    </a:cubicBezTo>
                    <a:cubicBezTo>
                      <a:pt x="1030312" y="933596"/>
                      <a:pt x="1024545" y="915067"/>
                      <a:pt x="1035050" y="933450"/>
                    </a:cubicBezTo>
                    <a:cubicBezTo>
                      <a:pt x="1037398" y="937559"/>
                      <a:pt x="1038053" y="942803"/>
                      <a:pt x="1041400" y="946150"/>
                    </a:cubicBezTo>
                    <a:cubicBezTo>
                      <a:pt x="1043767" y="948517"/>
                      <a:pt x="1047999" y="947700"/>
                      <a:pt x="1050925" y="949325"/>
                    </a:cubicBezTo>
                    <a:cubicBezTo>
                      <a:pt x="1057596" y="953031"/>
                      <a:pt x="1063625" y="957792"/>
                      <a:pt x="1069975" y="962025"/>
                    </a:cubicBezTo>
                    <a:lnTo>
                      <a:pt x="1079500" y="968375"/>
                    </a:lnTo>
                    <a:cubicBezTo>
                      <a:pt x="1082675" y="970492"/>
                      <a:pt x="1086327" y="972027"/>
                      <a:pt x="1089025" y="974725"/>
                    </a:cubicBezTo>
                    <a:cubicBezTo>
                      <a:pt x="1092200" y="977900"/>
                      <a:pt x="1095101" y="981375"/>
                      <a:pt x="1098550" y="984250"/>
                    </a:cubicBezTo>
                    <a:cubicBezTo>
                      <a:pt x="1112199" y="995624"/>
                      <a:pt x="1103281" y="986615"/>
                      <a:pt x="1117600" y="993775"/>
                    </a:cubicBezTo>
                    <a:cubicBezTo>
                      <a:pt x="1142219" y="1006085"/>
                      <a:pt x="1112709" y="995320"/>
                      <a:pt x="1136650" y="1003300"/>
                    </a:cubicBezTo>
                    <a:cubicBezTo>
                      <a:pt x="1139794" y="993869"/>
                      <a:pt x="1141803" y="982272"/>
                      <a:pt x="1149350" y="974725"/>
                    </a:cubicBezTo>
                    <a:cubicBezTo>
                      <a:pt x="1150098" y="973977"/>
                      <a:pt x="1157817" y="973137"/>
                      <a:pt x="1158875" y="9652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5" name="Прямоугольник 204"/>
              <p:cNvSpPr/>
              <p:nvPr/>
            </p:nvSpPr>
            <p:spPr>
              <a:xfrm>
                <a:off x="5708662" y="5328167"/>
                <a:ext cx="820852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Лениногорск</a:t>
                </a:r>
              </a:p>
            </p:txBody>
          </p:sp>
          <p:sp>
            <p:nvSpPr>
              <p:cNvPr id="206" name="Полилиния 205"/>
              <p:cNvSpPr/>
              <p:nvPr/>
            </p:nvSpPr>
            <p:spPr>
              <a:xfrm>
                <a:off x="6438386" y="5107182"/>
                <a:ext cx="737987" cy="932725"/>
              </a:xfrm>
              <a:custGeom>
                <a:avLst/>
                <a:gdLst>
                  <a:gd name="connsiteX0" fmla="*/ 154841 w 881832"/>
                  <a:gd name="connsiteY0" fmla="*/ 939123 h 1107398"/>
                  <a:gd name="connsiteX1" fmla="*/ 151666 w 881832"/>
                  <a:gd name="connsiteY1" fmla="*/ 843873 h 1107398"/>
                  <a:gd name="connsiteX2" fmla="*/ 142141 w 881832"/>
                  <a:gd name="connsiteY2" fmla="*/ 837523 h 1107398"/>
                  <a:gd name="connsiteX3" fmla="*/ 119916 w 881832"/>
                  <a:gd name="connsiteY3" fmla="*/ 824823 h 1107398"/>
                  <a:gd name="connsiteX4" fmla="*/ 110391 w 881832"/>
                  <a:gd name="connsiteY4" fmla="*/ 815298 h 1107398"/>
                  <a:gd name="connsiteX5" fmla="*/ 113566 w 881832"/>
                  <a:gd name="connsiteY5" fmla="*/ 805773 h 1107398"/>
                  <a:gd name="connsiteX6" fmla="*/ 135791 w 881832"/>
                  <a:gd name="connsiteY6" fmla="*/ 796248 h 1107398"/>
                  <a:gd name="connsiteX7" fmla="*/ 145316 w 881832"/>
                  <a:gd name="connsiteY7" fmla="*/ 789898 h 1107398"/>
                  <a:gd name="connsiteX8" fmla="*/ 151666 w 881832"/>
                  <a:gd name="connsiteY8" fmla="*/ 780373 h 1107398"/>
                  <a:gd name="connsiteX9" fmla="*/ 161191 w 881832"/>
                  <a:gd name="connsiteY9" fmla="*/ 777198 h 1107398"/>
                  <a:gd name="connsiteX10" fmla="*/ 177066 w 881832"/>
                  <a:gd name="connsiteY10" fmla="*/ 758148 h 1107398"/>
                  <a:gd name="connsiteX11" fmla="*/ 180241 w 881832"/>
                  <a:gd name="connsiteY11" fmla="*/ 748623 h 1107398"/>
                  <a:gd name="connsiteX12" fmla="*/ 189766 w 881832"/>
                  <a:gd name="connsiteY12" fmla="*/ 739098 h 1107398"/>
                  <a:gd name="connsiteX13" fmla="*/ 202466 w 881832"/>
                  <a:gd name="connsiteY13" fmla="*/ 720048 h 1107398"/>
                  <a:gd name="connsiteX14" fmla="*/ 221516 w 881832"/>
                  <a:gd name="connsiteY14" fmla="*/ 700998 h 1107398"/>
                  <a:gd name="connsiteX15" fmla="*/ 224691 w 881832"/>
                  <a:gd name="connsiteY15" fmla="*/ 666073 h 1107398"/>
                  <a:gd name="connsiteX16" fmla="*/ 215166 w 881832"/>
                  <a:gd name="connsiteY16" fmla="*/ 659723 h 1107398"/>
                  <a:gd name="connsiteX17" fmla="*/ 205641 w 881832"/>
                  <a:gd name="connsiteY17" fmla="*/ 637498 h 1107398"/>
                  <a:gd name="connsiteX18" fmla="*/ 202466 w 881832"/>
                  <a:gd name="connsiteY18" fmla="*/ 627973 h 1107398"/>
                  <a:gd name="connsiteX19" fmla="*/ 199291 w 881832"/>
                  <a:gd name="connsiteY19" fmla="*/ 615273 h 1107398"/>
                  <a:gd name="connsiteX20" fmla="*/ 189766 w 881832"/>
                  <a:gd name="connsiteY20" fmla="*/ 608923 h 1107398"/>
                  <a:gd name="connsiteX21" fmla="*/ 186591 w 881832"/>
                  <a:gd name="connsiteY21" fmla="*/ 570823 h 1107398"/>
                  <a:gd name="connsiteX22" fmla="*/ 196116 w 881832"/>
                  <a:gd name="connsiteY22" fmla="*/ 567648 h 1107398"/>
                  <a:gd name="connsiteX23" fmla="*/ 215166 w 881832"/>
                  <a:gd name="connsiteY23" fmla="*/ 554948 h 1107398"/>
                  <a:gd name="connsiteX24" fmla="*/ 243741 w 881832"/>
                  <a:gd name="connsiteY24" fmla="*/ 545423 h 1107398"/>
                  <a:gd name="connsiteX25" fmla="*/ 253266 w 881832"/>
                  <a:gd name="connsiteY25" fmla="*/ 542248 h 1107398"/>
                  <a:gd name="connsiteX26" fmla="*/ 262791 w 881832"/>
                  <a:gd name="connsiteY26" fmla="*/ 535898 h 1107398"/>
                  <a:gd name="connsiteX27" fmla="*/ 297716 w 881832"/>
                  <a:gd name="connsiteY27" fmla="*/ 529548 h 1107398"/>
                  <a:gd name="connsiteX28" fmla="*/ 288191 w 881832"/>
                  <a:gd name="connsiteY28" fmla="*/ 507323 h 1107398"/>
                  <a:gd name="connsiteX29" fmla="*/ 278666 w 881832"/>
                  <a:gd name="connsiteY29" fmla="*/ 504148 h 1107398"/>
                  <a:gd name="connsiteX30" fmla="*/ 269141 w 881832"/>
                  <a:gd name="connsiteY30" fmla="*/ 497798 h 1107398"/>
                  <a:gd name="connsiteX31" fmla="*/ 259616 w 881832"/>
                  <a:gd name="connsiteY31" fmla="*/ 459698 h 1107398"/>
                  <a:gd name="connsiteX32" fmla="*/ 256441 w 881832"/>
                  <a:gd name="connsiteY32" fmla="*/ 431123 h 1107398"/>
                  <a:gd name="connsiteX33" fmla="*/ 250091 w 881832"/>
                  <a:gd name="connsiteY33" fmla="*/ 421598 h 1107398"/>
                  <a:gd name="connsiteX34" fmla="*/ 240566 w 881832"/>
                  <a:gd name="connsiteY34" fmla="*/ 402548 h 1107398"/>
                  <a:gd name="connsiteX35" fmla="*/ 231041 w 881832"/>
                  <a:gd name="connsiteY35" fmla="*/ 399373 h 1107398"/>
                  <a:gd name="connsiteX36" fmla="*/ 202466 w 881832"/>
                  <a:gd name="connsiteY36" fmla="*/ 396198 h 1107398"/>
                  <a:gd name="connsiteX37" fmla="*/ 183416 w 881832"/>
                  <a:gd name="connsiteY37" fmla="*/ 389848 h 1107398"/>
                  <a:gd name="connsiteX38" fmla="*/ 170716 w 881832"/>
                  <a:gd name="connsiteY38" fmla="*/ 383498 h 1107398"/>
                  <a:gd name="connsiteX39" fmla="*/ 161191 w 881832"/>
                  <a:gd name="connsiteY39" fmla="*/ 377148 h 1107398"/>
                  <a:gd name="connsiteX40" fmla="*/ 151666 w 881832"/>
                  <a:gd name="connsiteY40" fmla="*/ 373973 h 1107398"/>
                  <a:gd name="connsiteX41" fmla="*/ 148491 w 881832"/>
                  <a:gd name="connsiteY41" fmla="*/ 310473 h 1107398"/>
                  <a:gd name="connsiteX42" fmla="*/ 138966 w 881832"/>
                  <a:gd name="connsiteY42" fmla="*/ 307298 h 1107398"/>
                  <a:gd name="connsiteX43" fmla="*/ 88166 w 881832"/>
                  <a:gd name="connsiteY43" fmla="*/ 304123 h 1107398"/>
                  <a:gd name="connsiteX44" fmla="*/ 78641 w 881832"/>
                  <a:gd name="connsiteY44" fmla="*/ 297773 h 1107398"/>
                  <a:gd name="connsiteX45" fmla="*/ 69116 w 881832"/>
                  <a:gd name="connsiteY45" fmla="*/ 294598 h 1107398"/>
                  <a:gd name="connsiteX46" fmla="*/ 53241 w 881832"/>
                  <a:gd name="connsiteY46" fmla="*/ 278723 h 1107398"/>
                  <a:gd name="connsiteX47" fmla="*/ 8791 w 881832"/>
                  <a:gd name="connsiteY47" fmla="*/ 272373 h 1107398"/>
                  <a:gd name="connsiteX48" fmla="*/ 5616 w 881832"/>
                  <a:gd name="connsiteY48" fmla="*/ 262848 h 1107398"/>
                  <a:gd name="connsiteX49" fmla="*/ 5616 w 881832"/>
                  <a:gd name="connsiteY49" fmla="*/ 240623 h 1107398"/>
                  <a:gd name="connsiteX50" fmla="*/ 15141 w 881832"/>
                  <a:gd name="connsiteY50" fmla="*/ 231098 h 1107398"/>
                  <a:gd name="connsiteX51" fmla="*/ 11966 w 881832"/>
                  <a:gd name="connsiteY51" fmla="*/ 202523 h 1107398"/>
                  <a:gd name="connsiteX52" fmla="*/ 8791 w 881832"/>
                  <a:gd name="connsiteY52" fmla="*/ 186648 h 1107398"/>
                  <a:gd name="connsiteX53" fmla="*/ 11966 w 881832"/>
                  <a:gd name="connsiteY53" fmla="*/ 151723 h 1107398"/>
                  <a:gd name="connsiteX54" fmla="*/ 50066 w 881832"/>
                  <a:gd name="connsiteY54" fmla="*/ 148548 h 1107398"/>
                  <a:gd name="connsiteX55" fmla="*/ 69116 w 881832"/>
                  <a:gd name="connsiteY55" fmla="*/ 142198 h 1107398"/>
                  <a:gd name="connsiteX56" fmla="*/ 97691 w 881832"/>
                  <a:gd name="connsiteY56" fmla="*/ 135848 h 1107398"/>
                  <a:gd name="connsiteX57" fmla="*/ 113566 w 881832"/>
                  <a:gd name="connsiteY57" fmla="*/ 94573 h 1107398"/>
                  <a:gd name="connsiteX58" fmla="*/ 123091 w 881832"/>
                  <a:gd name="connsiteY58" fmla="*/ 81873 h 1107398"/>
                  <a:gd name="connsiteX59" fmla="*/ 129441 w 881832"/>
                  <a:gd name="connsiteY59" fmla="*/ 72348 h 1107398"/>
                  <a:gd name="connsiteX60" fmla="*/ 132616 w 881832"/>
                  <a:gd name="connsiteY60" fmla="*/ 62823 h 1107398"/>
                  <a:gd name="connsiteX61" fmla="*/ 145316 w 881832"/>
                  <a:gd name="connsiteY61" fmla="*/ 56473 h 1107398"/>
                  <a:gd name="connsiteX62" fmla="*/ 205641 w 881832"/>
                  <a:gd name="connsiteY62" fmla="*/ 18373 h 1107398"/>
                  <a:gd name="connsiteX63" fmla="*/ 208816 w 881832"/>
                  <a:gd name="connsiteY63" fmla="*/ 31073 h 1107398"/>
                  <a:gd name="connsiteX64" fmla="*/ 211991 w 881832"/>
                  <a:gd name="connsiteY64" fmla="*/ 56473 h 1107398"/>
                  <a:gd name="connsiteX65" fmla="*/ 231041 w 881832"/>
                  <a:gd name="connsiteY65" fmla="*/ 69173 h 1107398"/>
                  <a:gd name="connsiteX66" fmla="*/ 253266 w 881832"/>
                  <a:gd name="connsiteY66" fmla="*/ 72348 h 1107398"/>
                  <a:gd name="connsiteX67" fmla="*/ 272316 w 881832"/>
                  <a:gd name="connsiteY67" fmla="*/ 75523 h 1107398"/>
                  <a:gd name="connsiteX68" fmla="*/ 278666 w 881832"/>
                  <a:gd name="connsiteY68" fmla="*/ 85048 h 1107398"/>
                  <a:gd name="connsiteX69" fmla="*/ 285016 w 881832"/>
                  <a:gd name="connsiteY69" fmla="*/ 104098 h 1107398"/>
                  <a:gd name="connsiteX70" fmla="*/ 288191 w 881832"/>
                  <a:gd name="connsiteY70" fmla="*/ 151723 h 1107398"/>
                  <a:gd name="connsiteX71" fmla="*/ 294541 w 881832"/>
                  <a:gd name="connsiteY71" fmla="*/ 161248 h 1107398"/>
                  <a:gd name="connsiteX72" fmla="*/ 297716 w 881832"/>
                  <a:gd name="connsiteY72" fmla="*/ 173948 h 1107398"/>
                  <a:gd name="connsiteX73" fmla="*/ 323116 w 881832"/>
                  <a:gd name="connsiteY73" fmla="*/ 183473 h 1107398"/>
                  <a:gd name="connsiteX74" fmla="*/ 332641 w 881832"/>
                  <a:gd name="connsiteY74" fmla="*/ 189823 h 1107398"/>
                  <a:gd name="connsiteX75" fmla="*/ 335816 w 881832"/>
                  <a:gd name="connsiteY75" fmla="*/ 199348 h 1107398"/>
                  <a:gd name="connsiteX76" fmla="*/ 342166 w 881832"/>
                  <a:gd name="connsiteY76" fmla="*/ 208873 h 1107398"/>
                  <a:gd name="connsiteX77" fmla="*/ 332641 w 881832"/>
                  <a:gd name="connsiteY77" fmla="*/ 256498 h 1107398"/>
                  <a:gd name="connsiteX78" fmla="*/ 326291 w 881832"/>
                  <a:gd name="connsiteY78" fmla="*/ 266023 h 1107398"/>
                  <a:gd name="connsiteX79" fmla="*/ 316766 w 881832"/>
                  <a:gd name="connsiteY79" fmla="*/ 269198 h 1107398"/>
                  <a:gd name="connsiteX80" fmla="*/ 307241 w 881832"/>
                  <a:gd name="connsiteY80" fmla="*/ 288248 h 1107398"/>
                  <a:gd name="connsiteX81" fmla="*/ 316766 w 881832"/>
                  <a:gd name="connsiteY81" fmla="*/ 294598 h 1107398"/>
                  <a:gd name="connsiteX82" fmla="*/ 389791 w 881832"/>
                  <a:gd name="connsiteY82" fmla="*/ 291423 h 1107398"/>
                  <a:gd name="connsiteX83" fmla="*/ 396141 w 881832"/>
                  <a:gd name="connsiteY83" fmla="*/ 281898 h 1107398"/>
                  <a:gd name="connsiteX84" fmla="*/ 412016 w 881832"/>
                  <a:gd name="connsiteY84" fmla="*/ 278723 h 1107398"/>
                  <a:gd name="connsiteX85" fmla="*/ 431066 w 881832"/>
                  <a:gd name="connsiteY85" fmla="*/ 272373 h 1107398"/>
                  <a:gd name="connsiteX86" fmla="*/ 437416 w 881832"/>
                  <a:gd name="connsiteY86" fmla="*/ 259673 h 1107398"/>
                  <a:gd name="connsiteX87" fmla="*/ 456466 w 881832"/>
                  <a:gd name="connsiteY87" fmla="*/ 243798 h 1107398"/>
                  <a:gd name="connsiteX88" fmla="*/ 475516 w 881832"/>
                  <a:gd name="connsiteY88" fmla="*/ 237448 h 1107398"/>
                  <a:gd name="connsiteX89" fmla="*/ 485041 w 881832"/>
                  <a:gd name="connsiteY89" fmla="*/ 234273 h 1107398"/>
                  <a:gd name="connsiteX90" fmla="*/ 497741 w 881832"/>
                  <a:gd name="connsiteY90" fmla="*/ 212048 h 1107398"/>
                  <a:gd name="connsiteX91" fmla="*/ 504091 w 881832"/>
                  <a:gd name="connsiteY91" fmla="*/ 186648 h 1107398"/>
                  <a:gd name="connsiteX92" fmla="*/ 523141 w 881832"/>
                  <a:gd name="connsiteY92" fmla="*/ 167598 h 1107398"/>
                  <a:gd name="connsiteX93" fmla="*/ 535841 w 881832"/>
                  <a:gd name="connsiteY93" fmla="*/ 148548 h 1107398"/>
                  <a:gd name="connsiteX94" fmla="*/ 542191 w 881832"/>
                  <a:gd name="connsiteY94" fmla="*/ 139023 h 1107398"/>
                  <a:gd name="connsiteX95" fmla="*/ 545366 w 881832"/>
                  <a:gd name="connsiteY95" fmla="*/ 129498 h 1107398"/>
                  <a:gd name="connsiteX96" fmla="*/ 554891 w 881832"/>
                  <a:gd name="connsiteY96" fmla="*/ 126323 h 1107398"/>
                  <a:gd name="connsiteX97" fmla="*/ 596166 w 881832"/>
                  <a:gd name="connsiteY97" fmla="*/ 132673 h 1107398"/>
                  <a:gd name="connsiteX98" fmla="*/ 599341 w 881832"/>
                  <a:gd name="connsiteY98" fmla="*/ 142198 h 1107398"/>
                  <a:gd name="connsiteX99" fmla="*/ 602516 w 881832"/>
                  <a:gd name="connsiteY99" fmla="*/ 173948 h 1107398"/>
                  <a:gd name="connsiteX100" fmla="*/ 618391 w 881832"/>
                  <a:gd name="connsiteY100" fmla="*/ 189823 h 1107398"/>
                  <a:gd name="connsiteX101" fmla="*/ 697766 w 881832"/>
                  <a:gd name="connsiteY101" fmla="*/ 186648 h 1107398"/>
                  <a:gd name="connsiteX102" fmla="*/ 729516 w 881832"/>
                  <a:gd name="connsiteY102" fmla="*/ 173948 h 1107398"/>
                  <a:gd name="connsiteX103" fmla="*/ 742216 w 881832"/>
                  <a:gd name="connsiteY103" fmla="*/ 170773 h 1107398"/>
                  <a:gd name="connsiteX104" fmla="*/ 751741 w 881832"/>
                  <a:gd name="connsiteY104" fmla="*/ 164423 h 1107398"/>
                  <a:gd name="connsiteX105" fmla="*/ 761266 w 881832"/>
                  <a:gd name="connsiteY105" fmla="*/ 161248 h 1107398"/>
                  <a:gd name="connsiteX106" fmla="*/ 780316 w 881832"/>
                  <a:gd name="connsiteY106" fmla="*/ 148548 h 1107398"/>
                  <a:gd name="connsiteX107" fmla="*/ 799366 w 881832"/>
                  <a:gd name="connsiteY107" fmla="*/ 151723 h 1107398"/>
                  <a:gd name="connsiteX108" fmla="*/ 805716 w 881832"/>
                  <a:gd name="connsiteY108" fmla="*/ 164423 h 1107398"/>
                  <a:gd name="connsiteX109" fmla="*/ 812066 w 881832"/>
                  <a:gd name="connsiteY109" fmla="*/ 173948 h 1107398"/>
                  <a:gd name="connsiteX110" fmla="*/ 818416 w 881832"/>
                  <a:gd name="connsiteY110" fmla="*/ 192998 h 1107398"/>
                  <a:gd name="connsiteX111" fmla="*/ 815241 w 881832"/>
                  <a:gd name="connsiteY111" fmla="*/ 208873 h 1107398"/>
                  <a:gd name="connsiteX112" fmla="*/ 799366 w 881832"/>
                  <a:gd name="connsiteY112" fmla="*/ 212048 h 1107398"/>
                  <a:gd name="connsiteX113" fmla="*/ 789841 w 881832"/>
                  <a:gd name="connsiteY113" fmla="*/ 215223 h 1107398"/>
                  <a:gd name="connsiteX114" fmla="*/ 777141 w 881832"/>
                  <a:gd name="connsiteY114" fmla="*/ 218398 h 1107398"/>
                  <a:gd name="connsiteX115" fmla="*/ 751741 w 881832"/>
                  <a:gd name="connsiteY115" fmla="*/ 224748 h 1107398"/>
                  <a:gd name="connsiteX116" fmla="*/ 742216 w 881832"/>
                  <a:gd name="connsiteY116" fmla="*/ 234273 h 1107398"/>
                  <a:gd name="connsiteX117" fmla="*/ 751741 w 881832"/>
                  <a:gd name="connsiteY117" fmla="*/ 266023 h 1107398"/>
                  <a:gd name="connsiteX118" fmla="*/ 770791 w 881832"/>
                  <a:gd name="connsiteY118" fmla="*/ 278723 h 1107398"/>
                  <a:gd name="connsiteX119" fmla="*/ 793016 w 881832"/>
                  <a:gd name="connsiteY119" fmla="*/ 294598 h 1107398"/>
                  <a:gd name="connsiteX120" fmla="*/ 796191 w 881832"/>
                  <a:gd name="connsiteY120" fmla="*/ 304123 h 1107398"/>
                  <a:gd name="connsiteX121" fmla="*/ 812066 w 881832"/>
                  <a:gd name="connsiteY121" fmla="*/ 323173 h 1107398"/>
                  <a:gd name="connsiteX122" fmla="*/ 818416 w 881832"/>
                  <a:gd name="connsiteY122" fmla="*/ 345398 h 1107398"/>
                  <a:gd name="connsiteX123" fmla="*/ 824766 w 881832"/>
                  <a:gd name="connsiteY123" fmla="*/ 367623 h 1107398"/>
                  <a:gd name="connsiteX124" fmla="*/ 834291 w 881832"/>
                  <a:gd name="connsiteY124" fmla="*/ 446998 h 1107398"/>
                  <a:gd name="connsiteX125" fmla="*/ 843816 w 881832"/>
                  <a:gd name="connsiteY125" fmla="*/ 453348 h 1107398"/>
                  <a:gd name="connsiteX126" fmla="*/ 850166 w 881832"/>
                  <a:gd name="connsiteY126" fmla="*/ 462873 h 1107398"/>
                  <a:gd name="connsiteX127" fmla="*/ 850166 w 881832"/>
                  <a:gd name="connsiteY127" fmla="*/ 500973 h 1107398"/>
                  <a:gd name="connsiteX128" fmla="*/ 827941 w 881832"/>
                  <a:gd name="connsiteY128" fmla="*/ 494623 h 1107398"/>
                  <a:gd name="connsiteX129" fmla="*/ 821591 w 881832"/>
                  <a:gd name="connsiteY129" fmla="*/ 485098 h 1107398"/>
                  <a:gd name="connsiteX130" fmla="*/ 802541 w 881832"/>
                  <a:gd name="connsiteY130" fmla="*/ 478748 h 1107398"/>
                  <a:gd name="connsiteX131" fmla="*/ 783491 w 881832"/>
                  <a:gd name="connsiteY131" fmla="*/ 472398 h 1107398"/>
                  <a:gd name="connsiteX132" fmla="*/ 773966 w 881832"/>
                  <a:gd name="connsiteY132" fmla="*/ 469223 h 1107398"/>
                  <a:gd name="connsiteX133" fmla="*/ 748566 w 881832"/>
                  <a:gd name="connsiteY133" fmla="*/ 472398 h 1107398"/>
                  <a:gd name="connsiteX134" fmla="*/ 742216 w 881832"/>
                  <a:gd name="connsiteY134" fmla="*/ 485098 h 1107398"/>
                  <a:gd name="connsiteX135" fmla="*/ 732691 w 881832"/>
                  <a:gd name="connsiteY135" fmla="*/ 526373 h 1107398"/>
                  <a:gd name="connsiteX136" fmla="*/ 719991 w 881832"/>
                  <a:gd name="connsiteY136" fmla="*/ 545423 h 1107398"/>
                  <a:gd name="connsiteX137" fmla="*/ 710466 w 881832"/>
                  <a:gd name="connsiteY137" fmla="*/ 564473 h 1107398"/>
                  <a:gd name="connsiteX138" fmla="*/ 700941 w 881832"/>
                  <a:gd name="connsiteY138" fmla="*/ 596223 h 1107398"/>
                  <a:gd name="connsiteX139" fmla="*/ 688241 w 881832"/>
                  <a:gd name="connsiteY139" fmla="*/ 618448 h 1107398"/>
                  <a:gd name="connsiteX140" fmla="*/ 700941 w 881832"/>
                  <a:gd name="connsiteY140" fmla="*/ 624798 h 1107398"/>
                  <a:gd name="connsiteX141" fmla="*/ 719991 w 881832"/>
                  <a:gd name="connsiteY141" fmla="*/ 631148 h 1107398"/>
                  <a:gd name="connsiteX142" fmla="*/ 739041 w 881832"/>
                  <a:gd name="connsiteY142" fmla="*/ 637498 h 1107398"/>
                  <a:gd name="connsiteX143" fmla="*/ 748566 w 881832"/>
                  <a:gd name="connsiteY143" fmla="*/ 640673 h 1107398"/>
                  <a:gd name="connsiteX144" fmla="*/ 767616 w 881832"/>
                  <a:gd name="connsiteY144" fmla="*/ 653373 h 1107398"/>
                  <a:gd name="connsiteX145" fmla="*/ 783491 w 881832"/>
                  <a:gd name="connsiteY145" fmla="*/ 669248 h 1107398"/>
                  <a:gd name="connsiteX146" fmla="*/ 789841 w 881832"/>
                  <a:gd name="connsiteY146" fmla="*/ 678773 h 1107398"/>
                  <a:gd name="connsiteX147" fmla="*/ 799366 w 881832"/>
                  <a:gd name="connsiteY147" fmla="*/ 688298 h 1107398"/>
                  <a:gd name="connsiteX148" fmla="*/ 805716 w 881832"/>
                  <a:gd name="connsiteY148" fmla="*/ 697823 h 1107398"/>
                  <a:gd name="connsiteX149" fmla="*/ 815241 w 881832"/>
                  <a:gd name="connsiteY149" fmla="*/ 707348 h 1107398"/>
                  <a:gd name="connsiteX150" fmla="*/ 827941 w 881832"/>
                  <a:gd name="connsiteY150" fmla="*/ 735923 h 1107398"/>
                  <a:gd name="connsiteX151" fmla="*/ 831116 w 881832"/>
                  <a:gd name="connsiteY151" fmla="*/ 748623 h 1107398"/>
                  <a:gd name="connsiteX152" fmla="*/ 850166 w 881832"/>
                  <a:gd name="connsiteY152" fmla="*/ 764498 h 1107398"/>
                  <a:gd name="connsiteX153" fmla="*/ 869216 w 881832"/>
                  <a:gd name="connsiteY153" fmla="*/ 767673 h 1107398"/>
                  <a:gd name="connsiteX154" fmla="*/ 872391 w 881832"/>
                  <a:gd name="connsiteY154" fmla="*/ 805773 h 1107398"/>
                  <a:gd name="connsiteX155" fmla="*/ 862866 w 881832"/>
                  <a:gd name="connsiteY155" fmla="*/ 808948 h 1107398"/>
                  <a:gd name="connsiteX156" fmla="*/ 853341 w 881832"/>
                  <a:gd name="connsiteY156" fmla="*/ 815298 h 1107398"/>
                  <a:gd name="connsiteX157" fmla="*/ 846991 w 881832"/>
                  <a:gd name="connsiteY157" fmla="*/ 824823 h 1107398"/>
                  <a:gd name="connsiteX158" fmla="*/ 853341 w 881832"/>
                  <a:gd name="connsiteY158" fmla="*/ 869273 h 1107398"/>
                  <a:gd name="connsiteX159" fmla="*/ 856516 w 881832"/>
                  <a:gd name="connsiteY159" fmla="*/ 901023 h 1107398"/>
                  <a:gd name="connsiteX160" fmla="*/ 859691 w 881832"/>
                  <a:gd name="connsiteY160" fmla="*/ 910548 h 1107398"/>
                  <a:gd name="connsiteX161" fmla="*/ 850166 w 881832"/>
                  <a:gd name="connsiteY161" fmla="*/ 951823 h 1107398"/>
                  <a:gd name="connsiteX162" fmla="*/ 831116 w 881832"/>
                  <a:gd name="connsiteY162" fmla="*/ 980398 h 1107398"/>
                  <a:gd name="connsiteX163" fmla="*/ 821591 w 881832"/>
                  <a:gd name="connsiteY163" fmla="*/ 999448 h 1107398"/>
                  <a:gd name="connsiteX164" fmla="*/ 812066 w 881832"/>
                  <a:gd name="connsiteY164" fmla="*/ 1002623 h 1107398"/>
                  <a:gd name="connsiteX165" fmla="*/ 802541 w 881832"/>
                  <a:gd name="connsiteY165" fmla="*/ 1008973 h 1107398"/>
                  <a:gd name="connsiteX166" fmla="*/ 783491 w 881832"/>
                  <a:gd name="connsiteY166" fmla="*/ 1005798 h 1107398"/>
                  <a:gd name="connsiteX167" fmla="*/ 780316 w 881832"/>
                  <a:gd name="connsiteY167" fmla="*/ 993098 h 1107398"/>
                  <a:gd name="connsiteX168" fmla="*/ 777141 w 881832"/>
                  <a:gd name="connsiteY168" fmla="*/ 974048 h 1107398"/>
                  <a:gd name="connsiteX169" fmla="*/ 770791 w 881832"/>
                  <a:gd name="connsiteY169" fmla="*/ 964523 h 1107398"/>
                  <a:gd name="connsiteX170" fmla="*/ 742216 w 881832"/>
                  <a:gd name="connsiteY170" fmla="*/ 948648 h 1107398"/>
                  <a:gd name="connsiteX171" fmla="*/ 719991 w 881832"/>
                  <a:gd name="connsiteY171" fmla="*/ 951823 h 1107398"/>
                  <a:gd name="connsiteX172" fmla="*/ 710466 w 881832"/>
                  <a:gd name="connsiteY172" fmla="*/ 954998 h 1107398"/>
                  <a:gd name="connsiteX173" fmla="*/ 688241 w 881832"/>
                  <a:gd name="connsiteY173" fmla="*/ 980398 h 1107398"/>
                  <a:gd name="connsiteX174" fmla="*/ 691416 w 881832"/>
                  <a:gd name="connsiteY174" fmla="*/ 1002623 h 1107398"/>
                  <a:gd name="connsiteX175" fmla="*/ 694591 w 881832"/>
                  <a:gd name="connsiteY175" fmla="*/ 1012148 h 1107398"/>
                  <a:gd name="connsiteX176" fmla="*/ 704116 w 881832"/>
                  <a:gd name="connsiteY176" fmla="*/ 1018498 h 1107398"/>
                  <a:gd name="connsiteX177" fmla="*/ 713641 w 881832"/>
                  <a:gd name="connsiteY177" fmla="*/ 1037548 h 1107398"/>
                  <a:gd name="connsiteX178" fmla="*/ 723166 w 881832"/>
                  <a:gd name="connsiteY178" fmla="*/ 1056598 h 1107398"/>
                  <a:gd name="connsiteX179" fmla="*/ 716816 w 881832"/>
                  <a:gd name="connsiteY179" fmla="*/ 1066123 h 1107398"/>
                  <a:gd name="connsiteX180" fmla="*/ 704116 w 881832"/>
                  <a:gd name="connsiteY180" fmla="*/ 1069298 h 1107398"/>
                  <a:gd name="connsiteX181" fmla="*/ 678716 w 881832"/>
                  <a:gd name="connsiteY181" fmla="*/ 1075648 h 1107398"/>
                  <a:gd name="connsiteX182" fmla="*/ 666016 w 881832"/>
                  <a:gd name="connsiteY182" fmla="*/ 1097873 h 1107398"/>
                  <a:gd name="connsiteX183" fmla="*/ 643791 w 881832"/>
                  <a:gd name="connsiteY183" fmla="*/ 1107398 h 1107398"/>
                  <a:gd name="connsiteX184" fmla="*/ 605691 w 881832"/>
                  <a:gd name="connsiteY184" fmla="*/ 1097873 h 1107398"/>
                  <a:gd name="connsiteX185" fmla="*/ 596166 w 881832"/>
                  <a:gd name="connsiteY185" fmla="*/ 1094698 h 1107398"/>
                  <a:gd name="connsiteX186" fmla="*/ 586641 w 881832"/>
                  <a:gd name="connsiteY186" fmla="*/ 1097873 h 1107398"/>
                  <a:gd name="connsiteX187" fmla="*/ 577116 w 881832"/>
                  <a:gd name="connsiteY187" fmla="*/ 1104223 h 1107398"/>
                  <a:gd name="connsiteX188" fmla="*/ 548541 w 881832"/>
                  <a:gd name="connsiteY188" fmla="*/ 1101048 h 1107398"/>
                  <a:gd name="connsiteX189" fmla="*/ 564416 w 881832"/>
                  <a:gd name="connsiteY189" fmla="*/ 1075648 h 1107398"/>
                  <a:gd name="connsiteX190" fmla="*/ 570766 w 881832"/>
                  <a:gd name="connsiteY190" fmla="*/ 1066123 h 1107398"/>
                  <a:gd name="connsiteX191" fmla="*/ 589816 w 881832"/>
                  <a:gd name="connsiteY191" fmla="*/ 1059773 h 1107398"/>
                  <a:gd name="connsiteX192" fmla="*/ 599341 w 881832"/>
                  <a:gd name="connsiteY192" fmla="*/ 1050248 h 1107398"/>
                  <a:gd name="connsiteX193" fmla="*/ 608866 w 881832"/>
                  <a:gd name="connsiteY193" fmla="*/ 1047073 h 1107398"/>
                  <a:gd name="connsiteX194" fmla="*/ 618391 w 881832"/>
                  <a:gd name="connsiteY194" fmla="*/ 1040723 h 1107398"/>
                  <a:gd name="connsiteX195" fmla="*/ 621566 w 881832"/>
                  <a:gd name="connsiteY195" fmla="*/ 1031198 h 1107398"/>
                  <a:gd name="connsiteX196" fmla="*/ 615216 w 881832"/>
                  <a:gd name="connsiteY196" fmla="*/ 1021673 h 1107398"/>
                  <a:gd name="connsiteX197" fmla="*/ 577116 w 881832"/>
                  <a:gd name="connsiteY197" fmla="*/ 1002623 h 1107398"/>
                  <a:gd name="connsiteX198" fmla="*/ 567591 w 881832"/>
                  <a:gd name="connsiteY198" fmla="*/ 999448 h 1107398"/>
                  <a:gd name="connsiteX199" fmla="*/ 558066 w 881832"/>
                  <a:gd name="connsiteY199" fmla="*/ 996273 h 1107398"/>
                  <a:gd name="connsiteX200" fmla="*/ 500916 w 881832"/>
                  <a:gd name="connsiteY200" fmla="*/ 999448 h 1107398"/>
                  <a:gd name="connsiteX201" fmla="*/ 491391 w 881832"/>
                  <a:gd name="connsiteY201" fmla="*/ 1005798 h 1107398"/>
                  <a:gd name="connsiteX202" fmla="*/ 488216 w 881832"/>
                  <a:gd name="connsiteY202" fmla="*/ 1021673 h 1107398"/>
                  <a:gd name="connsiteX203" fmla="*/ 462816 w 881832"/>
                  <a:gd name="connsiteY203" fmla="*/ 1015323 h 1107398"/>
                  <a:gd name="connsiteX204" fmla="*/ 456466 w 881832"/>
                  <a:gd name="connsiteY204" fmla="*/ 1005798 h 1107398"/>
                  <a:gd name="connsiteX205" fmla="*/ 437416 w 881832"/>
                  <a:gd name="connsiteY205" fmla="*/ 986748 h 1107398"/>
                  <a:gd name="connsiteX206" fmla="*/ 427891 w 881832"/>
                  <a:gd name="connsiteY206" fmla="*/ 977223 h 1107398"/>
                  <a:gd name="connsiteX207" fmla="*/ 412016 w 881832"/>
                  <a:gd name="connsiteY207" fmla="*/ 974048 h 1107398"/>
                  <a:gd name="connsiteX208" fmla="*/ 399316 w 881832"/>
                  <a:gd name="connsiteY208" fmla="*/ 961348 h 1107398"/>
                  <a:gd name="connsiteX209" fmla="*/ 307241 w 881832"/>
                  <a:gd name="connsiteY209" fmla="*/ 948648 h 1107398"/>
                  <a:gd name="connsiteX210" fmla="*/ 246916 w 881832"/>
                  <a:gd name="connsiteY210" fmla="*/ 948648 h 1107398"/>
                  <a:gd name="connsiteX211" fmla="*/ 227866 w 881832"/>
                  <a:gd name="connsiteY211" fmla="*/ 961348 h 1107398"/>
                  <a:gd name="connsiteX212" fmla="*/ 208816 w 881832"/>
                  <a:gd name="connsiteY212" fmla="*/ 970873 h 1107398"/>
                  <a:gd name="connsiteX213" fmla="*/ 196116 w 881832"/>
                  <a:gd name="connsiteY213" fmla="*/ 967698 h 1107398"/>
                  <a:gd name="connsiteX214" fmla="*/ 192941 w 881832"/>
                  <a:gd name="connsiteY214" fmla="*/ 951823 h 1107398"/>
                  <a:gd name="connsiteX215" fmla="*/ 186591 w 881832"/>
                  <a:gd name="connsiteY215" fmla="*/ 939123 h 1107398"/>
                  <a:gd name="connsiteX216" fmla="*/ 154841 w 881832"/>
                  <a:gd name="connsiteY216" fmla="*/ 939123 h 110739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  <a:cxn ang="0">
                    <a:pos x="connsiteX149" y="connsiteY149"/>
                  </a:cxn>
                  <a:cxn ang="0">
                    <a:pos x="connsiteX150" y="connsiteY150"/>
                  </a:cxn>
                  <a:cxn ang="0">
                    <a:pos x="connsiteX151" y="connsiteY151"/>
                  </a:cxn>
                  <a:cxn ang="0">
                    <a:pos x="connsiteX152" y="connsiteY152"/>
                  </a:cxn>
                  <a:cxn ang="0">
                    <a:pos x="connsiteX153" y="connsiteY153"/>
                  </a:cxn>
                  <a:cxn ang="0">
                    <a:pos x="connsiteX154" y="connsiteY154"/>
                  </a:cxn>
                  <a:cxn ang="0">
                    <a:pos x="connsiteX155" y="connsiteY155"/>
                  </a:cxn>
                  <a:cxn ang="0">
                    <a:pos x="connsiteX156" y="connsiteY156"/>
                  </a:cxn>
                  <a:cxn ang="0">
                    <a:pos x="connsiteX157" y="connsiteY157"/>
                  </a:cxn>
                  <a:cxn ang="0">
                    <a:pos x="connsiteX158" y="connsiteY158"/>
                  </a:cxn>
                  <a:cxn ang="0">
                    <a:pos x="connsiteX159" y="connsiteY159"/>
                  </a:cxn>
                  <a:cxn ang="0">
                    <a:pos x="connsiteX160" y="connsiteY160"/>
                  </a:cxn>
                  <a:cxn ang="0">
                    <a:pos x="connsiteX161" y="connsiteY161"/>
                  </a:cxn>
                  <a:cxn ang="0">
                    <a:pos x="connsiteX162" y="connsiteY162"/>
                  </a:cxn>
                  <a:cxn ang="0">
                    <a:pos x="connsiteX163" y="connsiteY163"/>
                  </a:cxn>
                  <a:cxn ang="0">
                    <a:pos x="connsiteX164" y="connsiteY164"/>
                  </a:cxn>
                  <a:cxn ang="0">
                    <a:pos x="connsiteX165" y="connsiteY165"/>
                  </a:cxn>
                  <a:cxn ang="0">
                    <a:pos x="connsiteX166" y="connsiteY166"/>
                  </a:cxn>
                  <a:cxn ang="0">
                    <a:pos x="connsiteX167" y="connsiteY167"/>
                  </a:cxn>
                  <a:cxn ang="0">
                    <a:pos x="connsiteX168" y="connsiteY168"/>
                  </a:cxn>
                  <a:cxn ang="0">
                    <a:pos x="connsiteX169" y="connsiteY169"/>
                  </a:cxn>
                  <a:cxn ang="0">
                    <a:pos x="connsiteX170" y="connsiteY170"/>
                  </a:cxn>
                  <a:cxn ang="0">
                    <a:pos x="connsiteX171" y="connsiteY171"/>
                  </a:cxn>
                  <a:cxn ang="0">
                    <a:pos x="connsiteX172" y="connsiteY172"/>
                  </a:cxn>
                  <a:cxn ang="0">
                    <a:pos x="connsiteX173" y="connsiteY173"/>
                  </a:cxn>
                  <a:cxn ang="0">
                    <a:pos x="connsiteX174" y="connsiteY174"/>
                  </a:cxn>
                  <a:cxn ang="0">
                    <a:pos x="connsiteX175" y="connsiteY175"/>
                  </a:cxn>
                  <a:cxn ang="0">
                    <a:pos x="connsiteX176" y="connsiteY176"/>
                  </a:cxn>
                  <a:cxn ang="0">
                    <a:pos x="connsiteX177" y="connsiteY177"/>
                  </a:cxn>
                  <a:cxn ang="0">
                    <a:pos x="connsiteX178" y="connsiteY178"/>
                  </a:cxn>
                  <a:cxn ang="0">
                    <a:pos x="connsiteX179" y="connsiteY179"/>
                  </a:cxn>
                  <a:cxn ang="0">
                    <a:pos x="connsiteX180" y="connsiteY180"/>
                  </a:cxn>
                  <a:cxn ang="0">
                    <a:pos x="connsiteX181" y="connsiteY181"/>
                  </a:cxn>
                  <a:cxn ang="0">
                    <a:pos x="connsiteX182" y="connsiteY182"/>
                  </a:cxn>
                  <a:cxn ang="0">
                    <a:pos x="connsiteX183" y="connsiteY183"/>
                  </a:cxn>
                  <a:cxn ang="0">
                    <a:pos x="connsiteX184" y="connsiteY184"/>
                  </a:cxn>
                  <a:cxn ang="0">
                    <a:pos x="connsiteX185" y="connsiteY185"/>
                  </a:cxn>
                  <a:cxn ang="0">
                    <a:pos x="connsiteX186" y="connsiteY186"/>
                  </a:cxn>
                  <a:cxn ang="0">
                    <a:pos x="connsiteX187" y="connsiteY187"/>
                  </a:cxn>
                  <a:cxn ang="0">
                    <a:pos x="connsiteX188" y="connsiteY188"/>
                  </a:cxn>
                  <a:cxn ang="0">
                    <a:pos x="connsiteX189" y="connsiteY189"/>
                  </a:cxn>
                  <a:cxn ang="0">
                    <a:pos x="connsiteX190" y="connsiteY190"/>
                  </a:cxn>
                  <a:cxn ang="0">
                    <a:pos x="connsiteX191" y="connsiteY191"/>
                  </a:cxn>
                  <a:cxn ang="0">
                    <a:pos x="connsiteX192" y="connsiteY192"/>
                  </a:cxn>
                  <a:cxn ang="0">
                    <a:pos x="connsiteX193" y="connsiteY193"/>
                  </a:cxn>
                  <a:cxn ang="0">
                    <a:pos x="connsiteX194" y="connsiteY194"/>
                  </a:cxn>
                  <a:cxn ang="0">
                    <a:pos x="connsiteX195" y="connsiteY195"/>
                  </a:cxn>
                  <a:cxn ang="0">
                    <a:pos x="connsiteX196" y="connsiteY196"/>
                  </a:cxn>
                  <a:cxn ang="0">
                    <a:pos x="connsiteX197" y="connsiteY197"/>
                  </a:cxn>
                  <a:cxn ang="0">
                    <a:pos x="connsiteX198" y="connsiteY198"/>
                  </a:cxn>
                  <a:cxn ang="0">
                    <a:pos x="connsiteX199" y="connsiteY199"/>
                  </a:cxn>
                  <a:cxn ang="0">
                    <a:pos x="connsiteX200" y="connsiteY200"/>
                  </a:cxn>
                  <a:cxn ang="0">
                    <a:pos x="connsiteX201" y="connsiteY201"/>
                  </a:cxn>
                  <a:cxn ang="0">
                    <a:pos x="connsiteX202" y="connsiteY202"/>
                  </a:cxn>
                  <a:cxn ang="0">
                    <a:pos x="connsiteX203" y="connsiteY203"/>
                  </a:cxn>
                  <a:cxn ang="0">
                    <a:pos x="connsiteX204" y="connsiteY204"/>
                  </a:cxn>
                  <a:cxn ang="0">
                    <a:pos x="connsiteX205" y="connsiteY205"/>
                  </a:cxn>
                  <a:cxn ang="0">
                    <a:pos x="connsiteX206" y="connsiteY206"/>
                  </a:cxn>
                  <a:cxn ang="0">
                    <a:pos x="connsiteX207" y="connsiteY207"/>
                  </a:cxn>
                  <a:cxn ang="0">
                    <a:pos x="connsiteX208" y="connsiteY208"/>
                  </a:cxn>
                  <a:cxn ang="0">
                    <a:pos x="connsiteX209" y="connsiteY209"/>
                  </a:cxn>
                  <a:cxn ang="0">
                    <a:pos x="connsiteX210" y="connsiteY210"/>
                  </a:cxn>
                  <a:cxn ang="0">
                    <a:pos x="connsiteX211" y="connsiteY211"/>
                  </a:cxn>
                  <a:cxn ang="0">
                    <a:pos x="connsiteX212" y="connsiteY212"/>
                  </a:cxn>
                  <a:cxn ang="0">
                    <a:pos x="connsiteX213" y="connsiteY213"/>
                  </a:cxn>
                  <a:cxn ang="0">
                    <a:pos x="connsiteX214" y="connsiteY214"/>
                  </a:cxn>
                  <a:cxn ang="0">
                    <a:pos x="connsiteX215" y="connsiteY215"/>
                  </a:cxn>
                  <a:cxn ang="0">
                    <a:pos x="connsiteX216" y="connsiteY216"/>
                  </a:cxn>
                </a:cxnLst>
                <a:rect l="l" t="t" r="r" b="b"/>
                <a:pathLst>
                  <a:path w="881832" h="1107398">
                    <a:moveTo>
                      <a:pt x="154841" y="939123"/>
                    </a:moveTo>
                    <a:cubicBezTo>
                      <a:pt x="149020" y="923248"/>
                      <a:pt x="155606" y="875395"/>
                      <a:pt x="151666" y="843873"/>
                    </a:cubicBezTo>
                    <a:cubicBezTo>
                      <a:pt x="151193" y="840087"/>
                      <a:pt x="145454" y="839416"/>
                      <a:pt x="142141" y="837523"/>
                    </a:cubicBezTo>
                    <a:cubicBezTo>
                      <a:pt x="132260" y="831877"/>
                      <a:pt x="128355" y="831855"/>
                      <a:pt x="119916" y="824823"/>
                    </a:cubicBezTo>
                    <a:cubicBezTo>
                      <a:pt x="116467" y="821948"/>
                      <a:pt x="113566" y="818473"/>
                      <a:pt x="110391" y="815298"/>
                    </a:cubicBezTo>
                    <a:cubicBezTo>
                      <a:pt x="111449" y="812123"/>
                      <a:pt x="111475" y="808386"/>
                      <a:pt x="113566" y="805773"/>
                    </a:cubicBezTo>
                    <a:cubicBezTo>
                      <a:pt x="119048" y="798921"/>
                      <a:pt x="128165" y="798155"/>
                      <a:pt x="135791" y="796248"/>
                    </a:cubicBezTo>
                    <a:cubicBezTo>
                      <a:pt x="138966" y="794131"/>
                      <a:pt x="142618" y="792596"/>
                      <a:pt x="145316" y="789898"/>
                    </a:cubicBezTo>
                    <a:cubicBezTo>
                      <a:pt x="148014" y="787200"/>
                      <a:pt x="148686" y="782757"/>
                      <a:pt x="151666" y="780373"/>
                    </a:cubicBezTo>
                    <a:cubicBezTo>
                      <a:pt x="154279" y="778282"/>
                      <a:pt x="158016" y="778256"/>
                      <a:pt x="161191" y="777198"/>
                    </a:cubicBezTo>
                    <a:cubicBezTo>
                      <a:pt x="168213" y="770176"/>
                      <a:pt x="172646" y="766989"/>
                      <a:pt x="177066" y="758148"/>
                    </a:cubicBezTo>
                    <a:cubicBezTo>
                      <a:pt x="178563" y="755155"/>
                      <a:pt x="178385" y="751408"/>
                      <a:pt x="180241" y="748623"/>
                    </a:cubicBezTo>
                    <a:cubicBezTo>
                      <a:pt x="182732" y="744887"/>
                      <a:pt x="187009" y="742642"/>
                      <a:pt x="189766" y="739098"/>
                    </a:cubicBezTo>
                    <a:cubicBezTo>
                      <a:pt x="194451" y="733074"/>
                      <a:pt x="197070" y="725444"/>
                      <a:pt x="202466" y="720048"/>
                    </a:cubicBezTo>
                    <a:lnTo>
                      <a:pt x="221516" y="700998"/>
                    </a:lnTo>
                    <a:cubicBezTo>
                      <a:pt x="225764" y="688254"/>
                      <a:pt x="232249" y="679300"/>
                      <a:pt x="224691" y="666073"/>
                    </a:cubicBezTo>
                    <a:cubicBezTo>
                      <a:pt x="222798" y="662760"/>
                      <a:pt x="218341" y="661840"/>
                      <a:pt x="215166" y="659723"/>
                    </a:cubicBezTo>
                    <a:cubicBezTo>
                      <a:pt x="208558" y="633292"/>
                      <a:pt x="216604" y="659424"/>
                      <a:pt x="205641" y="637498"/>
                    </a:cubicBezTo>
                    <a:cubicBezTo>
                      <a:pt x="204144" y="634505"/>
                      <a:pt x="203385" y="631191"/>
                      <a:pt x="202466" y="627973"/>
                    </a:cubicBezTo>
                    <a:cubicBezTo>
                      <a:pt x="201267" y="623777"/>
                      <a:pt x="201712" y="618904"/>
                      <a:pt x="199291" y="615273"/>
                    </a:cubicBezTo>
                    <a:cubicBezTo>
                      <a:pt x="197174" y="612098"/>
                      <a:pt x="192941" y="611040"/>
                      <a:pt x="189766" y="608923"/>
                    </a:cubicBezTo>
                    <a:cubicBezTo>
                      <a:pt x="180427" y="594914"/>
                      <a:pt x="177150" y="594424"/>
                      <a:pt x="186591" y="570823"/>
                    </a:cubicBezTo>
                    <a:cubicBezTo>
                      <a:pt x="187834" y="567716"/>
                      <a:pt x="193190" y="569273"/>
                      <a:pt x="196116" y="567648"/>
                    </a:cubicBezTo>
                    <a:cubicBezTo>
                      <a:pt x="202787" y="563942"/>
                      <a:pt x="207926" y="557361"/>
                      <a:pt x="215166" y="554948"/>
                    </a:cubicBezTo>
                    <a:lnTo>
                      <a:pt x="243741" y="545423"/>
                    </a:lnTo>
                    <a:cubicBezTo>
                      <a:pt x="246916" y="544365"/>
                      <a:pt x="250481" y="544104"/>
                      <a:pt x="253266" y="542248"/>
                    </a:cubicBezTo>
                    <a:cubicBezTo>
                      <a:pt x="256441" y="540131"/>
                      <a:pt x="259284" y="537401"/>
                      <a:pt x="262791" y="535898"/>
                    </a:cubicBezTo>
                    <a:cubicBezTo>
                      <a:pt x="270276" y="532690"/>
                      <a:pt x="292566" y="530284"/>
                      <a:pt x="297716" y="529548"/>
                    </a:cubicBezTo>
                    <a:cubicBezTo>
                      <a:pt x="295809" y="521922"/>
                      <a:pt x="295043" y="512805"/>
                      <a:pt x="288191" y="507323"/>
                    </a:cubicBezTo>
                    <a:cubicBezTo>
                      <a:pt x="285578" y="505232"/>
                      <a:pt x="281659" y="505645"/>
                      <a:pt x="278666" y="504148"/>
                    </a:cubicBezTo>
                    <a:cubicBezTo>
                      <a:pt x="275253" y="502441"/>
                      <a:pt x="272316" y="499915"/>
                      <a:pt x="269141" y="497798"/>
                    </a:cubicBezTo>
                    <a:cubicBezTo>
                      <a:pt x="262237" y="477086"/>
                      <a:pt x="262466" y="481075"/>
                      <a:pt x="259616" y="459698"/>
                    </a:cubicBezTo>
                    <a:cubicBezTo>
                      <a:pt x="258349" y="450198"/>
                      <a:pt x="258765" y="440420"/>
                      <a:pt x="256441" y="431123"/>
                    </a:cubicBezTo>
                    <a:cubicBezTo>
                      <a:pt x="255516" y="427421"/>
                      <a:pt x="251798" y="425011"/>
                      <a:pt x="250091" y="421598"/>
                    </a:cubicBezTo>
                    <a:cubicBezTo>
                      <a:pt x="246256" y="413929"/>
                      <a:pt x="248149" y="408614"/>
                      <a:pt x="240566" y="402548"/>
                    </a:cubicBezTo>
                    <a:cubicBezTo>
                      <a:pt x="237953" y="400457"/>
                      <a:pt x="234342" y="399923"/>
                      <a:pt x="231041" y="399373"/>
                    </a:cubicBezTo>
                    <a:cubicBezTo>
                      <a:pt x="221588" y="397797"/>
                      <a:pt x="211991" y="397256"/>
                      <a:pt x="202466" y="396198"/>
                    </a:cubicBezTo>
                    <a:cubicBezTo>
                      <a:pt x="196116" y="394081"/>
                      <a:pt x="189403" y="392841"/>
                      <a:pt x="183416" y="389848"/>
                    </a:cubicBezTo>
                    <a:cubicBezTo>
                      <a:pt x="179183" y="387731"/>
                      <a:pt x="174825" y="385846"/>
                      <a:pt x="170716" y="383498"/>
                    </a:cubicBezTo>
                    <a:cubicBezTo>
                      <a:pt x="167403" y="381605"/>
                      <a:pt x="164604" y="378855"/>
                      <a:pt x="161191" y="377148"/>
                    </a:cubicBezTo>
                    <a:cubicBezTo>
                      <a:pt x="158198" y="375651"/>
                      <a:pt x="154841" y="375031"/>
                      <a:pt x="151666" y="373973"/>
                    </a:cubicBezTo>
                    <a:cubicBezTo>
                      <a:pt x="150608" y="352806"/>
                      <a:pt x="152456" y="331292"/>
                      <a:pt x="148491" y="310473"/>
                    </a:cubicBezTo>
                    <a:cubicBezTo>
                      <a:pt x="147865" y="307185"/>
                      <a:pt x="142294" y="307648"/>
                      <a:pt x="138966" y="307298"/>
                    </a:cubicBezTo>
                    <a:cubicBezTo>
                      <a:pt x="122093" y="305522"/>
                      <a:pt x="105099" y="305181"/>
                      <a:pt x="88166" y="304123"/>
                    </a:cubicBezTo>
                    <a:cubicBezTo>
                      <a:pt x="84991" y="302006"/>
                      <a:pt x="82054" y="299480"/>
                      <a:pt x="78641" y="297773"/>
                    </a:cubicBezTo>
                    <a:cubicBezTo>
                      <a:pt x="75648" y="296276"/>
                      <a:pt x="71729" y="296689"/>
                      <a:pt x="69116" y="294598"/>
                    </a:cubicBezTo>
                    <a:cubicBezTo>
                      <a:pt x="57021" y="284922"/>
                      <a:pt x="69570" y="284166"/>
                      <a:pt x="53241" y="278723"/>
                    </a:cubicBezTo>
                    <a:cubicBezTo>
                      <a:pt x="47748" y="276892"/>
                      <a:pt x="11455" y="272706"/>
                      <a:pt x="8791" y="272373"/>
                    </a:cubicBezTo>
                    <a:cubicBezTo>
                      <a:pt x="7733" y="269198"/>
                      <a:pt x="6535" y="266066"/>
                      <a:pt x="5616" y="262848"/>
                    </a:cubicBezTo>
                    <a:cubicBezTo>
                      <a:pt x="3012" y="253735"/>
                      <a:pt x="0" y="249046"/>
                      <a:pt x="5616" y="240623"/>
                    </a:cubicBezTo>
                    <a:cubicBezTo>
                      <a:pt x="8107" y="236887"/>
                      <a:pt x="11966" y="234273"/>
                      <a:pt x="15141" y="231098"/>
                    </a:cubicBezTo>
                    <a:cubicBezTo>
                      <a:pt x="14083" y="221573"/>
                      <a:pt x="13321" y="212010"/>
                      <a:pt x="11966" y="202523"/>
                    </a:cubicBezTo>
                    <a:cubicBezTo>
                      <a:pt x="11203" y="197181"/>
                      <a:pt x="8791" y="192044"/>
                      <a:pt x="8791" y="186648"/>
                    </a:cubicBezTo>
                    <a:cubicBezTo>
                      <a:pt x="8791" y="174958"/>
                      <a:pt x="3376" y="159652"/>
                      <a:pt x="11966" y="151723"/>
                    </a:cubicBezTo>
                    <a:cubicBezTo>
                      <a:pt x="21330" y="143079"/>
                      <a:pt x="37366" y="149606"/>
                      <a:pt x="50066" y="148548"/>
                    </a:cubicBezTo>
                    <a:cubicBezTo>
                      <a:pt x="56416" y="146431"/>
                      <a:pt x="62622" y="143821"/>
                      <a:pt x="69116" y="142198"/>
                    </a:cubicBezTo>
                    <a:cubicBezTo>
                      <a:pt x="113818" y="131022"/>
                      <a:pt x="70439" y="144932"/>
                      <a:pt x="97691" y="135848"/>
                    </a:cubicBezTo>
                    <a:cubicBezTo>
                      <a:pt x="102143" y="122493"/>
                      <a:pt x="105823" y="106962"/>
                      <a:pt x="113566" y="94573"/>
                    </a:cubicBezTo>
                    <a:cubicBezTo>
                      <a:pt x="116371" y="90086"/>
                      <a:pt x="120015" y="86179"/>
                      <a:pt x="123091" y="81873"/>
                    </a:cubicBezTo>
                    <a:cubicBezTo>
                      <a:pt x="125309" y="78768"/>
                      <a:pt x="127734" y="75761"/>
                      <a:pt x="129441" y="72348"/>
                    </a:cubicBezTo>
                    <a:cubicBezTo>
                      <a:pt x="130938" y="69355"/>
                      <a:pt x="130249" y="65190"/>
                      <a:pt x="132616" y="62823"/>
                    </a:cubicBezTo>
                    <a:cubicBezTo>
                      <a:pt x="135963" y="59476"/>
                      <a:pt x="141083" y="58590"/>
                      <a:pt x="145316" y="56473"/>
                    </a:cubicBezTo>
                    <a:cubicBezTo>
                      <a:pt x="149151" y="6613"/>
                      <a:pt x="135823" y="0"/>
                      <a:pt x="205641" y="18373"/>
                    </a:cubicBezTo>
                    <a:cubicBezTo>
                      <a:pt x="209861" y="19484"/>
                      <a:pt x="208099" y="26769"/>
                      <a:pt x="208816" y="31073"/>
                    </a:cubicBezTo>
                    <a:cubicBezTo>
                      <a:pt x="210219" y="39489"/>
                      <a:pt x="209075" y="48454"/>
                      <a:pt x="211991" y="56473"/>
                    </a:cubicBezTo>
                    <a:cubicBezTo>
                      <a:pt x="214755" y="64073"/>
                      <a:pt x="224060" y="67777"/>
                      <a:pt x="231041" y="69173"/>
                    </a:cubicBezTo>
                    <a:cubicBezTo>
                      <a:pt x="238379" y="70641"/>
                      <a:pt x="245869" y="71210"/>
                      <a:pt x="253266" y="72348"/>
                    </a:cubicBezTo>
                    <a:cubicBezTo>
                      <a:pt x="259629" y="73327"/>
                      <a:pt x="265966" y="74465"/>
                      <a:pt x="272316" y="75523"/>
                    </a:cubicBezTo>
                    <a:cubicBezTo>
                      <a:pt x="274433" y="78698"/>
                      <a:pt x="277116" y="81561"/>
                      <a:pt x="278666" y="85048"/>
                    </a:cubicBezTo>
                    <a:cubicBezTo>
                      <a:pt x="281384" y="91165"/>
                      <a:pt x="285016" y="104098"/>
                      <a:pt x="285016" y="104098"/>
                    </a:cubicBezTo>
                    <a:cubicBezTo>
                      <a:pt x="286074" y="119973"/>
                      <a:pt x="285575" y="136029"/>
                      <a:pt x="288191" y="151723"/>
                    </a:cubicBezTo>
                    <a:cubicBezTo>
                      <a:pt x="288818" y="155487"/>
                      <a:pt x="293038" y="157741"/>
                      <a:pt x="294541" y="161248"/>
                    </a:cubicBezTo>
                    <a:cubicBezTo>
                      <a:pt x="296260" y="165259"/>
                      <a:pt x="295295" y="170317"/>
                      <a:pt x="297716" y="173948"/>
                    </a:cubicBezTo>
                    <a:cubicBezTo>
                      <a:pt x="302747" y="181495"/>
                      <a:pt x="316205" y="182091"/>
                      <a:pt x="323116" y="183473"/>
                    </a:cubicBezTo>
                    <a:cubicBezTo>
                      <a:pt x="326291" y="185590"/>
                      <a:pt x="330257" y="186843"/>
                      <a:pt x="332641" y="189823"/>
                    </a:cubicBezTo>
                    <a:cubicBezTo>
                      <a:pt x="334732" y="192436"/>
                      <a:pt x="334319" y="196355"/>
                      <a:pt x="335816" y="199348"/>
                    </a:cubicBezTo>
                    <a:cubicBezTo>
                      <a:pt x="337523" y="202761"/>
                      <a:pt x="340049" y="205698"/>
                      <a:pt x="342166" y="208873"/>
                    </a:cubicBezTo>
                    <a:cubicBezTo>
                      <a:pt x="340938" y="219925"/>
                      <a:pt x="340145" y="245241"/>
                      <a:pt x="332641" y="256498"/>
                    </a:cubicBezTo>
                    <a:cubicBezTo>
                      <a:pt x="330524" y="259673"/>
                      <a:pt x="329271" y="263639"/>
                      <a:pt x="326291" y="266023"/>
                    </a:cubicBezTo>
                    <a:cubicBezTo>
                      <a:pt x="323678" y="268114"/>
                      <a:pt x="319941" y="268140"/>
                      <a:pt x="316766" y="269198"/>
                    </a:cubicBezTo>
                    <a:cubicBezTo>
                      <a:pt x="315429" y="271204"/>
                      <a:pt x="305598" y="284140"/>
                      <a:pt x="307241" y="288248"/>
                    </a:cubicBezTo>
                    <a:cubicBezTo>
                      <a:pt x="308658" y="291791"/>
                      <a:pt x="313591" y="292481"/>
                      <a:pt x="316766" y="294598"/>
                    </a:cubicBezTo>
                    <a:cubicBezTo>
                      <a:pt x="341108" y="293540"/>
                      <a:pt x="365732" y="295272"/>
                      <a:pt x="389791" y="291423"/>
                    </a:cubicBezTo>
                    <a:cubicBezTo>
                      <a:pt x="393559" y="290820"/>
                      <a:pt x="392828" y="283791"/>
                      <a:pt x="396141" y="281898"/>
                    </a:cubicBezTo>
                    <a:cubicBezTo>
                      <a:pt x="400826" y="279221"/>
                      <a:pt x="406810" y="280143"/>
                      <a:pt x="412016" y="278723"/>
                    </a:cubicBezTo>
                    <a:cubicBezTo>
                      <a:pt x="418474" y="276962"/>
                      <a:pt x="431066" y="272373"/>
                      <a:pt x="431066" y="272373"/>
                    </a:cubicBezTo>
                    <a:cubicBezTo>
                      <a:pt x="433183" y="268140"/>
                      <a:pt x="434665" y="263524"/>
                      <a:pt x="437416" y="259673"/>
                    </a:cubicBezTo>
                    <a:cubicBezTo>
                      <a:pt x="440894" y="254804"/>
                      <a:pt x="450637" y="246389"/>
                      <a:pt x="456466" y="243798"/>
                    </a:cubicBezTo>
                    <a:cubicBezTo>
                      <a:pt x="462583" y="241080"/>
                      <a:pt x="469166" y="239565"/>
                      <a:pt x="475516" y="237448"/>
                    </a:cubicBezTo>
                    <a:lnTo>
                      <a:pt x="485041" y="234273"/>
                    </a:lnTo>
                    <a:cubicBezTo>
                      <a:pt x="489686" y="227305"/>
                      <a:pt x="495055" y="220105"/>
                      <a:pt x="497741" y="212048"/>
                    </a:cubicBezTo>
                    <a:cubicBezTo>
                      <a:pt x="498171" y="210758"/>
                      <a:pt x="501319" y="190212"/>
                      <a:pt x="504091" y="186648"/>
                    </a:cubicBezTo>
                    <a:cubicBezTo>
                      <a:pt x="509604" y="179559"/>
                      <a:pt x="518160" y="175070"/>
                      <a:pt x="523141" y="167598"/>
                    </a:cubicBezTo>
                    <a:lnTo>
                      <a:pt x="535841" y="148548"/>
                    </a:lnTo>
                    <a:cubicBezTo>
                      <a:pt x="537958" y="145373"/>
                      <a:pt x="540984" y="142643"/>
                      <a:pt x="542191" y="139023"/>
                    </a:cubicBezTo>
                    <a:cubicBezTo>
                      <a:pt x="543249" y="135848"/>
                      <a:pt x="542999" y="131865"/>
                      <a:pt x="545366" y="129498"/>
                    </a:cubicBezTo>
                    <a:cubicBezTo>
                      <a:pt x="547733" y="127131"/>
                      <a:pt x="551716" y="127381"/>
                      <a:pt x="554891" y="126323"/>
                    </a:cubicBezTo>
                    <a:cubicBezTo>
                      <a:pt x="568649" y="128440"/>
                      <a:pt x="583057" y="127991"/>
                      <a:pt x="596166" y="132673"/>
                    </a:cubicBezTo>
                    <a:cubicBezTo>
                      <a:pt x="599318" y="133799"/>
                      <a:pt x="598832" y="138890"/>
                      <a:pt x="599341" y="142198"/>
                    </a:cubicBezTo>
                    <a:cubicBezTo>
                      <a:pt x="600958" y="152710"/>
                      <a:pt x="600899" y="163436"/>
                      <a:pt x="602516" y="173948"/>
                    </a:cubicBezTo>
                    <a:cubicBezTo>
                      <a:pt x="604463" y="186601"/>
                      <a:pt x="606552" y="183903"/>
                      <a:pt x="618391" y="189823"/>
                    </a:cubicBezTo>
                    <a:cubicBezTo>
                      <a:pt x="644849" y="188765"/>
                      <a:pt x="671410" y="189199"/>
                      <a:pt x="697766" y="186648"/>
                    </a:cubicBezTo>
                    <a:cubicBezTo>
                      <a:pt x="713164" y="185158"/>
                      <a:pt x="716586" y="178797"/>
                      <a:pt x="729516" y="173948"/>
                    </a:cubicBezTo>
                    <a:cubicBezTo>
                      <a:pt x="733602" y="172416"/>
                      <a:pt x="737983" y="171831"/>
                      <a:pt x="742216" y="170773"/>
                    </a:cubicBezTo>
                    <a:cubicBezTo>
                      <a:pt x="745391" y="168656"/>
                      <a:pt x="748328" y="166130"/>
                      <a:pt x="751741" y="164423"/>
                    </a:cubicBezTo>
                    <a:cubicBezTo>
                      <a:pt x="754734" y="162926"/>
                      <a:pt x="758340" y="162873"/>
                      <a:pt x="761266" y="161248"/>
                    </a:cubicBezTo>
                    <a:cubicBezTo>
                      <a:pt x="767937" y="157542"/>
                      <a:pt x="780316" y="148548"/>
                      <a:pt x="780316" y="148548"/>
                    </a:cubicBezTo>
                    <a:cubicBezTo>
                      <a:pt x="786666" y="149606"/>
                      <a:pt x="793907" y="148311"/>
                      <a:pt x="799366" y="151723"/>
                    </a:cubicBezTo>
                    <a:cubicBezTo>
                      <a:pt x="803380" y="154231"/>
                      <a:pt x="803368" y="160314"/>
                      <a:pt x="805716" y="164423"/>
                    </a:cubicBezTo>
                    <a:cubicBezTo>
                      <a:pt x="807609" y="167736"/>
                      <a:pt x="810516" y="170461"/>
                      <a:pt x="812066" y="173948"/>
                    </a:cubicBezTo>
                    <a:cubicBezTo>
                      <a:pt x="814784" y="180065"/>
                      <a:pt x="818416" y="192998"/>
                      <a:pt x="818416" y="192998"/>
                    </a:cubicBezTo>
                    <a:cubicBezTo>
                      <a:pt x="817358" y="198290"/>
                      <a:pt x="819057" y="205057"/>
                      <a:pt x="815241" y="208873"/>
                    </a:cubicBezTo>
                    <a:cubicBezTo>
                      <a:pt x="811425" y="212689"/>
                      <a:pt x="804601" y="210739"/>
                      <a:pt x="799366" y="212048"/>
                    </a:cubicBezTo>
                    <a:cubicBezTo>
                      <a:pt x="796119" y="212860"/>
                      <a:pt x="793059" y="214304"/>
                      <a:pt x="789841" y="215223"/>
                    </a:cubicBezTo>
                    <a:cubicBezTo>
                      <a:pt x="785645" y="216422"/>
                      <a:pt x="781401" y="217451"/>
                      <a:pt x="777141" y="218398"/>
                    </a:cubicBezTo>
                    <a:cubicBezTo>
                      <a:pt x="754153" y="223506"/>
                      <a:pt x="768762" y="219074"/>
                      <a:pt x="751741" y="224748"/>
                    </a:cubicBezTo>
                    <a:cubicBezTo>
                      <a:pt x="748566" y="227923"/>
                      <a:pt x="743097" y="229870"/>
                      <a:pt x="742216" y="234273"/>
                    </a:cubicBezTo>
                    <a:cubicBezTo>
                      <a:pt x="740534" y="242682"/>
                      <a:pt x="743992" y="259242"/>
                      <a:pt x="751741" y="266023"/>
                    </a:cubicBezTo>
                    <a:cubicBezTo>
                      <a:pt x="757484" y="271049"/>
                      <a:pt x="764441" y="274490"/>
                      <a:pt x="770791" y="278723"/>
                    </a:cubicBezTo>
                    <a:cubicBezTo>
                      <a:pt x="784719" y="288008"/>
                      <a:pt x="777263" y="282783"/>
                      <a:pt x="793016" y="294598"/>
                    </a:cubicBezTo>
                    <a:cubicBezTo>
                      <a:pt x="794074" y="297773"/>
                      <a:pt x="794335" y="301338"/>
                      <a:pt x="796191" y="304123"/>
                    </a:cubicBezTo>
                    <a:cubicBezTo>
                      <a:pt x="810235" y="325189"/>
                      <a:pt x="801678" y="302398"/>
                      <a:pt x="812066" y="323173"/>
                    </a:cubicBezTo>
                    <a:cubicBezTo>
                      <a:pt x="814604" y="328248"/>
                      <a:pt x="817060" y="340651"/>
                      <a:pt x="818416" y="345398"/>
                    </a:cubicBezTo>
                    <a:cubicBezTo>
                      <a:pt x="827526" y="377282"/>
                      <a:pt x="814840" y="327921"/>
                      <a:pt x="824766" y="367623"/>
                    </a:cubicBezTo>
                    <a:cubicBezTo>
                      <a:pt x="825311" y="379604"/>
                      <a:pt x="815471" y="428178"/>
                      <a:pt x="834291" y="446998"/>
                    </a:cubicBezTo>
                    <a:cubicBezTo>
                      <a:pt x="836989" y="449696"/>
                      <a:pt x="840641" y="451231"/>
                      <a:pt x="843816" y="453348"/>
                    </a:cubicBezTo>
                    <a:cubicBezTo>
                      <a:pt x="845933" y="456523"/>
                      <a:pt x="848459" y="459460"/>
                      <a:pt x="850166" y="462873"/>
                    </a:cubicBezTo>
                    <a:cubicBezTo>
                      <a:pt x="856936" y="476413"/>
                      <a:pt x="852095" y="483611"/>
                      <a:pt x="850166" y="500973"/>
                    </a:cubicBezTo>
                    <a:cubicBezTo>
                      <a:pt x="849336" y="500766"/>
                      <a:pt x="830011" y="496279"/>
                      <a:pt x="827941" y="494623"/>
                    </a:cubicBezTo>
                    <a:cubicBezTo>
                      <a:pt x="824961" y="492239"/>
                      <a:pt x="824827" y="487120"/>
                      <a:pt x="821591" y="485098"/>
                    </a:cubicBezTo>
                    <a:cubicBezTo>
                      <a:pt x="815915" y="481550"/>
                      <a:pt x="808891" y="480865"/>
                      <a:pt x="802541" y="478748"/>
                    </a:cubicBezTo>
                    <a:lnTo>
                      <a:pt x="783491" y="472398"/>
                    </a:lnTo>
                    <a:lnTo>
                      <a:pt x="773966" y="469223"/>
                    </a:lnTo>
                    <a:cubicBezTo>
                      <a:pt x="765499" y="470281"/>
                      <a:pt x="756198" y="468582"/>
                      <a:pt x="748566" y="472398"/>
                    </a:cubicBezTo>
                    <a:cubicBezTo>
                      <a:pt x="744333" y="474515"/>
                      <a:pt x="744080" y="480748"/>
                      <a:pt x="742216" y="485098"/>
                    </a:cubicBezTo>
                    <a:cubicBezTo>
                      <a:pt x="733596" y="505211"/>
                      <a:pt x="746250" y="490215"/>
                      <a:pt x="732691" y="526373"/>
                    </a:cubicBezTo>
                    <a:cubicBezTo>
                      <a:pt x="730011" y="533519"/>
                      <a:pt x="722404" y="538183"/>
                      <a:pt x="719991" y="545423"/>
                    </a:cubicBezTo>
                    <a:cubicBezTo>
                      <a:pt x="715609" y="558568"/>
                      <a:pt x="718672" y="552163"/>
                      <a:pt x="710466" y="564473"/>
                    </a:cubicBezTo>
                    <a:cubicBezTo>
                      <a:pt x="708187" y="573588"/>
                      <a:pt x="704806" y="588493"/>
                      <a:pt x="700941" y="596223"/>
                    </a:cubicBezTo>
                    <a:cubicBezTo>
                      <a:pt x="692884" y="612336"/>
                      <a:pt x="697216" y="604985"/>
                      <a:pt x="688241" y="618448"/>
                    </a:cubicBezTo>
                    <a:cubicBezTo>
                      <a:pt x="692474" y="620565"/>
                      <a:pt x="696547" y="623040"/>
                      <a:pt x="700941" y="624798"/>
                    </a:cubicBezTo>
                    <a:cubicBezTo>
                      <a:pt x="707156" y="627284"/>
                      <a:pt x="713641" y="629031"/>
                      <a:pt x="719991" y="631148"/>
                    </a:cubicBezTo>
                    <a:lnTo>
                      <a:pt x="739041" y="637498"/>
                    </a:lnTo>
                    <a:cubicBezTo>
                      <a:pt x="742216" y="638556"/>
                      <a:pt x="745781" y="638817"/>
                      <a:pt x="748566" y="640673"/>
                    </a:cubicBezTo>
                    <a:lnTo>
                      <a:pt x="767616" y="653373"/>
                    </a:lnTo>
                    <a:cubicBezTo>
                      <a:pt x="784549" y="678773"/>
                      <a:pt x="762324" y="648081"/>
                      <a:pt x="783491" y="669248"/>
                    </a:cubicBezTo>
                    <a:cubicBezTo>
                      <a:pt x="786189" y="671946"/>
                      <a:pt x="787398" y="675842"/>
                      <a:pt x="789841" y="678773"/>
                    </a:cubicBezTo>
                    <a:cubicBezTo>
                      <a:pt x="792716" y="682222"/>
                      <a:pt x="796491" y="684849"/>
                      <a:pt x="799366" y="688298"/>
                    </a:cubicBezTo>
                    <a:cubicBezTo>
                      <a:pt x="801809" y="691229"/>
                      <a:pt x="803273" y="694892"/>
                      <a:pt x="805716" y="697823"/>
                    </a:cubicBezTo>
                    <a:cubicBezTo>
                      <a:pt x="808591" y="701272"/>
                      <a:pt x="812366" y="703899"/>
                      <a:pt x="815241" y="707348"/>
                    </a:cubicBezTo>
                    <a:cubicBezTo>
                      <a:pt x="822687" y="716283"/>
                      <a:pt x="824974" y="724056"/>
                      <a:pt x="827941" y="735923"/>
                    </a:cubicBezTo>
                    <a:cubicBezTo>
                      <a:pt x="828999" y="740156"/>
                      <a:pt x="828951" y="744834"/>
                      <a:pt x="831116" y="748623"/>
                    </a:cubicBezTo>
                    <a:cubicBezTo>
                      <a:pt x="833197" y="752264"/>
                      <a:pt x="845525" y="762951"/>
                      <a:pt x="850166" y="764498"/>
                    </a:cubicBezTo>
                    <a:cubicBezTo>
                      <a:pt x="856273" y="766534"/>
                      <a:pt x="862866" y="766615"/>
                      <a:pt x="869216" y="767673"/>
                    </a:cubicBezTo>
                    <a:cubicBezTo>
                      <a:pt x="878555" y="781682"/>
                      <a:pt x="881832" y="782172"/>
                      <a:pt x="872391" y="805773"/>
                    </a:cubicBezTo>
                    <a:cubicBezTo>
                      <a:pt x="871148" y="808880"/>
                      <a:pt x="865859" y="807451"/>
                      <a:pt x="862866" y="808948"/>
                    </a:cubicBezTo>
                    <a:cubicBezTo>
                      <a:pt x="859453" y="810655"/>
                      <a:pt x="856516" y="813181"/>
                      <a:pt x="853341" y="815298"/>
                    </a:cubicBezTo>
                    <a:cubicBezTo>
                      <a:pt x="851224" y="818473"/>
                      <a:pt x="847284" y="821018"/>
                      <a:pt x="846991" y="824823"/>
                    </a:cubicBezTo>
                    <a:cubicBezTo>
                      <a:pt x="845717" y="841383"/>
                      <a:pt x="849590" y="854268"/>
                      <a:pt x="853341" y="869273"/>
                    </a:cubicBezTo>
                    <a:cubicBezTo>
                      <a:pt x="854399" y="879856"/>
                      <a:pt x="854899" y="890511"/>
                      <a:pt x="856516" y="901023"/>
                    </a:cubicBezTo>
                    <a:cubicBezTo>
                      <a:pt x="857025" y="904331"/>
                      <a:pt x="859691" y="907201"/>
                      <a:pt x="859691" y="910548"/>
                    </a:cubicBezTo>
                    <a:cubicBezTo>
                      <a:pt x="859691" y="963705"/>
                      <a:pt x="861141" y="927130"/>
                      <a:pt x="850166" y="951823"/>
                    </a:cubicBezTo>
                    <a:cubicBezTo>
                      <a:pt x="838131" y="978902"/>
                      <a:pt x="852342" y="964478"/>
                      <a:pt x="831116" y="980398"/>
                    </a:cubicBezTo>
                    <a:cubicBezTo>
                      <a:pt x="829024" y="986673"/>
                      <a:pt x="827186" y="994972"/>
                      <a:pt x="821591" y="999448"/>
                    </a:cubicBezTo>
                    <a:cubicBezTo>
                      <a:pt x="818978" y="1001539"/>
                      <a:pt x="815059" y="1001126"/>
                      <a:pt x="812066" y="1002623"/>
                    </a:cubicBezTo>
                    <a:cubicBezTo>
                      <a:pt x="808653" y="1004330"/>
                      <a:pt x="805716" y="1006856"/>
                      <a:pt x="802541" y="1008973"/>
                    </a:cubicBezTo>
                    <a:cubicBezTo>
                      <a:pt x="796191" y="1007915"/>
                      <a:pt x="788729" y="1009540"/>
                      <a:pt x="783491" y="1005798"/>
                    </a:cubicBezTo>
                    <a:cubicBezTo>
                      <a:pt x="779940" y="1003262"/>
                      <a:pt x="781172" y="997377"/>
                      <a:pt x="780316" y="993098"/>
                    </a:cubicBezTo>
                    <a:cubicBezTo>
                      <a:pt x="779053" y="986785"/>
                      <a:pt x="779177" y="980155"/>
                      <a:pt x="777141" y="974048"/>
                    </a:cubicBezTo>
                    <a:cubicBezTo>
                      <a:pt x="775934" y="970428"/>
                      <a:pt x="773663" y="967036"/>
                      <a:pt x="770791" y="964523"/>
                    </a:cubicBezTo>
                    <a:cubicBezTo>
                      <a:pt x="757354" y="952766"/>
                      <a:pt x="755298" y="953009"/>
                      <a:pt x="742216" y="948648"/>
                    </a:cubicBezTo>
                    <a:cubicBezTo>
                      <a:pt x="734808" y="949706"/>
                      <a:pt x="727329" y="950355"/>
                      <a:pt x="719991" y="951823"/>
                    </a:cubicBezTo>
                    <a:cubicBezTo>
                      <a:pt x="716709" y="952479"/>
                      <a:pt x="712833" y="952631"/>
                      <a:pt x="710466" y="954998"/>
                    </a:cubicBezTo>
                    <a:cubicBezTo>
                      <a:pt x="673424" y="992040"/>
                      <a:pt x="715228" y="962406"/>
                      <a:pt x="688241" y="980398"/>
                    </a:cubicBezTo>
                    <a:cubicBezTo>
                      <a:pt x="689299" y="987806"/>
                      <a:pt x="689948" y="995285"/>
                      <a:pt x="691416" y="1002623"/>
                    </a:cubicBezTo>
                    <a:cubicBezTo>
                      <a:pt x="692072" y="1005905"/>
                      <a:pt x="692500" y="1009535"/>
                      <a:pt x="694591" y="1012148"/>
                    </a:cubicBezTo>
                    <a:cubicBezTo>
                      <a:pt x="696975" y="1015128"/>
                      <a:pt x="700941" y="1016381"/>
                      <a:pt x="704116" y="1018498"/>
                    </a:cubicBezTo>
                    <a:cubicBezTo>
                      <a:pt x="712096" y="1042439"/>
                      <a:pt x="701331" y="1012929"/>
                      <a:pt x="713641" y="1037548"/>
                    </a:cubicBezTo>
                    <a:cubicBezTo>
                      <a:pt x="726786" y="1063838"/>
                      <a:pt x="704968" y="1029301"/>
                      <a:pt x="723166" y="1056598"/>
                    </a:cubicBezTo>
                    <a:cubicBezTo>
                      <a:pt x="721049" y="1059773"/>
                      <a:pt x="719991" y="1064006"/>
                      <a:pt x="716816" y="1066123"/>
                    </a:cubicBezTo>
                    <a:cubicBezTo>
                      <a:pt x="713185" y="1068544"/>
                      <a:pt x="708312" y="1068099"/>
                      <a:pt x="704116" y="1069298"/>
                    </a:cubicBezTo>
                    <a:cubicBezTo>
                      <a:pt x="681336" y="1075807"/>
                      <a:pt x="710991" y="1069193"/>
                      <a:pt x="678716" y="1075648"/>
                    </a:cubicBezTo>
                    <a:cubicBezTo>
                      <a:pt x="656378" y="1090540"/>
                      <a:pt x="681709" y="1070410"/>
                      <a:pt x="666016" y="1097873"/>
                    </a:cubicBezTo>
                    <a:cubicBezTo>
                      <a:pt x="662362" y="1104268"/>
                      <a:pt x="649328" y="1106014"/>
                      <a:pt x="643791" y="1107398"/>
                    </a:cubicBezTo>
                    <a:cubicBezTo>
                      <a:pt x="618139" y="1103123"/>
                      <a:pt x="630848" y="1106259"/>
                      <a:pt x="605691" y="1097873"/>
                    </a:cubicBezTo>
                    <a:lnTo>
                      <a:pt x="596166" y="1094698"/>
                    </a:lnTo>
                    <a:cubicBezTo>
                      <a:pt x="592991" y="1095756"/>
                      <a:pt x="589634" y="1096376"/>
                      <a:pt x="586641" y="1097873"/>
                    </a:cubicBezTo>
                    <a:cubicBezTo>
                      <a:pt x="583228" y="1099580"/>
                      <a:pt x="580919" y="1103906"/>
                      <a:pt x="577116" y="1104223"/>
                    </a:cubicBezTo>
                    <a:cubicBezTo>
                      <a:pt x="567565" y="1105019"/>
                      <a:pt x="558066" y="1102106"/>
                      <a:pt x="548541" y="1101048"/>
                    </a:cubicBezTo>
                    <a:cubicBezTo>
                      <a:pt x="554114" y="1067611"/>
                      <a:pt x="544767" y="1092022"/>
                      <a:pt x="564416" y="1075648"/>
                    </a:cubicBezTo>
                    <a:cubicBezTo>
                      <a:pt x="567347" y="1073205"/>
                      <a:pt x="567530" y="1068145"/>
                      <a:pt x="570766" y="1066123"/>
                    </a:cubicBezTo>
                    <a:cubicBezTo>
                      <a:pt x="576442" y="1062575"/>
                      <a:pt x="589816" y="1059773"/>
                      <a:pt x="589816" y="1059773"/>
                    </a:cubicBezTo>
                    <a:cubicBezTo>
                      <a:pt x="592991" y="1056598"/>
                      <a:pt x="595605" y="1052739"/>
                      <a:pt x="599341" y="1050248"/>
                    </a:cubicBezTo>
                    <a:cubicBezTo>
                      <a:pt x="602126" y="1048392"/>
                      <a:pt x="605873" y="1048570"/>
                      <a:pt x="608866" y="1047073"/>
                    </a:cubicBezTo>
                    <a:cubicBezTo>
                      <a:pt x="612279" y="1045366"/>
                      <a:pt x="615216" y="1042840"/>
                      <a:pt x="618391" y="1040723"/>
                    </a:cubicBezTo>
                    <a:cubicBezTo>
                      <a:pt x="619449" y="1037548"/>
                      <a:pt x="622116" y="1034499"/>
                      <a:pt x="621566" y="1031198"/>
                    </a:cubicBezTo>
                    <a:cubicBezTo>
                      <a:pt x="620939" y="1027434"/>
                      <a:pt x="618088" y="1024186"/>
                      <a:pt x="615216" y="1021673"/>
                    </a:cubicBezTo>
                    <a:cubicBezTo>
                      <a:pt x="600066" y="1008416"/>
                      <a:pt x="595101" y="1008618"/>
                      <a:pt x="577116" y="1002623"/>
                    </a:cubicBezTo>
                    <a:lnTo>
                      <a:pt x="567591" y="999448"/>
                    </a:lnTo>
                    <a:lnTo>
                      <a:pt x="558066" y="996273"/>
                    </a:lnTo>
                    <a:cubicBezTo>
                      <a:pt x="539016" y="997331"/>
                      <a:pt x="519804" y="996750"/>
                      <a:pt x="500916" y="999448"/>
                    </a:cubicBezTo>
                    <a:cubicBezTo>
                      <a:pt x="497138" y="999988"/>
                      <a:pt x="493284" y="1002485"/>
                      <a:pt x="491391" y="1005798"/>
                    </a:cubicBezTo>
                    <a:cubicBezTo>
                      <a:pt x="488714" y="1010483"/>
                      <a:pt x="489274" y="1016381"/>
                      <a:pt x="488216" y="1021673"/>
                    </a:cubicBezTo>
                    <a:cubicBezTo>
                      <a:pt x="487425" y="1021515"/>
                      <a:pt x="466070" y="1017926"/>
                      <a:pt x="462816" y="1015323"/>
                    </a:cubicBezTo>
                    <a:cubicBezTo>
                      <a:pt x="459836" y="1012939"/>
                      <a:pt x="459001" y="1008650"/>
                      <a:pt x="456466" y="1005798"/>
                    </a:cubicBezTo>
                    <a:cubicBezTo>
                      <a:pt x="450500" y="999086"/>
                      <a:pt x="443766" y="993098"/>
                      <a:pt x="437416" y="986748"/>
                    </a:cubicBezTo>
                    <a:cubicBezTo>
                      <a:pt x="434241" y="983573"/>
                      <a:pt x="432294" y="978104"/>
                      <a:pt x="427891" y="977223"/>
                    </a:cubicBezTo>
                    <a:lnTo>
                      <a:pt x="412016" y="974048"/>
                    </a:lnTo>
                    <a:cubicBezTo>
                      <a:pt x="407783" y="969815"/>
                      <a:pt x="404587" y="964186"/>
                      <a:pt x="399316" y="961348"/>
                    </a:cubicBezTo>
                    <a:cubicBezTo>
                      <a:pt x="371079" y="946143"/>
                      <a:pt x="337617" y="950167"/>
                      <a:pt x="307241" y="948648"/>
                    </a:cubicBezTo>
                    <a:cubicBezTo>
                      <a:pt x="284220" y="944811"/>
                      <a:pt x="273945" y="941535"/>
                      <a:pt x="246916" y="948648"/>
                    </a:cubicBezTo>
                    <a:cubicBezTo>
                      <a:pt x="239536" y="950590"/>
                      <a:pt x="234216" y="957115"/>
                      <a:pt x="227866" y="961348"/>
                    </a:cubicBezTo>
                    <a:cubicBezTo>
                      <a:pt x="215556" y="969554"/>
                      <a:pt x="221961" y="966491"/>
                      <a:pt x="208816" y="970873"/>
                    </a:cubicBezTo>
                    <a:cubicBezTo>
                      <a:pt x="204583" y="969815"/>
                      <a:pt x="198910" y="971050"/>
                      <a:pt x="196116" y="967698"/>
                    </a:cubicBezTo>
                    <a:cubicBezTo>
                      <a:pt x="192661" y="963552"/>
                      <a:pt x="194648" y="956943"/>
                      <a:pt x="192941" y="951823"/>
                    </a:cubicBezTo>
                    <a:cubicBezTo>
                      <a:pt x="191444" y="947333"/>
                      <a:pt x="189938" y="942470"/>
                      <a:pt x="186591" y="939123"/>
                    </a:cubicBezTo>
                    <a:cubicBezTo>
                      <a:pt x="182412" y="934944"/>
                      <a:pt x="160662" y="954998"/>
                      <a:pt x="154841" y="939123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7" name="Прямоугольник 206"/>
              <p:cNvSpPr/>
              <p:nvPr/>
            </p:nvSpPr>
            <p:spPr>
              <a:xfrm>
                <a:off x="6552565" y="5389467"/>
                <a:ext cx="603154" cy="9334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Бугульма</a:t>
                </a:r>
              </a:p>
            </p:txBody>
          </p:sp>
          <p:sp>
            <p:nvSpPr>
              <p:cNvPr id="208" name="Полилиния 207"/>
              <p:cNvSpPr/>
              <p:nvPr/>
            </p:nvSpPr>
            <p:spPr>
              <a:xfrm>
                <a:off x="6946001" y="5497394"/>
                <a:ext cx="643245" cy="1058150"/>
              </a:xfrm>
              <a:custGeom>
                <a:avLst/>
                <a:gdLst>
                  <a:gd name="connsiteX0" fmla="*/ 765210 w 768385"/>
                  <a:gd name="connsiteY0" fmla="*/ 1062038 h 1255972"/>
                  <a:gd name="connsiteX1" fmla="*/ 746160 w 768385"/>
                  <a:gd name="connsiteY1" fmla="*/ 1038225 h 1255972"/>
                  <a:gd name="connsiteX2" fmla="*/ 741398 w 768385"/>
                  <a:gd name="connsiteY2" fmla="*/ 1000125 h 1255972"/>
                  <a:gd name="connsiteX3" fmla="*/ 731873 w 768385"/>
                  <a:gd name="connsiteY3" fmla="*/ 971550 h 1255972"/>
                  <a:gd name="connsiteX4" fmla="*/ 727110 w 768385"/>
                  <a:gd name="connsiteY4" fmla="*/ 952500 h 1255972"/>
                  <a:gd name="connsiteX5" fmla="*/ 717585 w 768385"/>
                  <a:gd name="connsiteY5" fmla="*/ 938213 h 1255972"/>
                  <a:gd name="connsiteX6" fmla="*/ 712823 w 768385"/>
                  <a:gd name="connsiteY6" fmla="*/ 909638 h 1255972"/>
                  <a:gd name="connsiteX7" fmla="*/ 708060 w 768385"/>
                  <a:gd name="connsiteY7" fmla="*/ 852488 h 1255972"/>
                  <a:gd name="connsiteX8" fmla="*/ 698535 w 768385"/>
                  <a:gd name="connsiteY8" fmla="*/ 823913 h 1255972"/>
                  <a:gd name="connsiteX9" fmla="*/ 693773 w 768385"/>
                  <a:gd name="connsiteY9" fmla="*/ 809625 h 1255972"/>
                  <a:gd name="connsiteX10" fmla="*/ 684248 w 768385"/>
                  <a:gd name="connsiteY10" fmla="*/ 781050 h 1255972"/>
                  <a:gd name="connsiteX11" fmla="*/ 679485 w 768385"/>
                  <a:gd name="connsiteY11" fmla="*/ 766763 h 1255972"/>
                  <a:gd name="connsiteX12" fmla="*/ 669960 w 768385"/>
                  <a:gd name="connsiteY12" fmla="*/ 752475 h 1255972"/>
                  <a:gd name="connsiteX13" fmla="*/ 660435 w 768385"/>
                  <a:gd name="connsiteY13" fmla="*/ 723900 h 1255972"/>
                  <a:gd name="connsiteX14" fmla="*/ 655673 w 768385"/>
                  <a:gd name="connsiteY14" fmla="*/ 709613 h 1255972"/>
                  <a:gd name="connsiteX15" fmla="*/ 646148 w 768385"/>
                  <a:gd name="connsiteY15" fmla="*/ 595313 h 1255972"/>
                  <a:gd name="connsiteX16" fmla="*/ 636623 w 768385"/>
                  <a:gd name="connsiteY16" fmla="*/ 581025 h 1255972"/>
                  <a:gd name="connsiteX17" fmla="*/ 631860 w 768385"/>
                  <a:gd name="connsiteY17" fmla="*/ 552450 h 1255972"/>
                  <a:gd name="connsiteX18" fmla="*/ 617573 w 768385"/>
                  <a:gd name="connsiteY18" fmla="*/ 471488 h 1255972"/>
                  <a:gd name="connsiteX19" fmla="*/ 612810 w 768385"/>
                  <a:gd name="connsiteY19" fmla="*/ 457200 h 1255972"/>
                  <a:gd name="connsiteX20" fmla="*/ 608048 w 768385"/>
                  <a:gd name="connsiteY20" fmla="*/ 442913 h 1255972"/>
                  <a:gd name="connsiteX21" fmla="*/ 603285 w 768385"/>
                  <a:gd name="connsiteY21" fmla="*/ 395288 h 1255972"/>
                  <a:gd name="connsiteX22" fmla="*/ 612810 w 768385"/>
                  <a:gd name="connsiteY22" fmla="*/ 280988 h 1255972"/>
                  <a:gd name="connsiteX23" fmla="*/ 622335 w 768385"/>
                  <a:gd name="connsiteY23" fmla="*/ 252413 h 1255972"/>
                  <a:gd name="connsiteX24" fmla="*/ 646148 w 768385"/>
                  <a:gd name="connsiteY24" fmla="*/ 209550 h 1255972"/>
                  <a:gd name="connsiteX25" fmla="*/ 631860 w 768385"/>
                  <a:gd name="connsiteY25" fmla="*/ 161925 h 1255972"/>
                  <a:gd name="connsiteX26" fmla="*/ 588998 w 768385"/>
                  <a:gd name="connsiteY26" fmla="*/ 147638 h 1255972"/>
                  <a:gd name="connsiteX27" fmla="*/ 574710 w 768385"/>
                  <a:gd name="connsiteY27" fmla="*/ 142875 h 1255972"/>
                  <a:gd name="connsiteX28" fmla="*/ 550898 w 768385"/>
                  <a:gd name="connsiteY28" fmla="*/ 166688 h 1255972"/>
                  <a:gd name="connsiteX29" fmla="*/ 527085 w 768385"/>
                  <a:gd name="connsiteY29" fmla="*/ 185738 h 1255972"/>
                  <a:gd name="connsiteX30" fmla="*/ 488985 w 768385"/>
                  <a:gd name="connsiteY30" fmla="*/ 171450 h 1255972"/>
                  <a:gd name="connsiteX31" fmla="*/ 479460 w 768385"/>
                  <a:gd name="connsiteY31" fmla="*/ 152400 h 1255972"/>
                  <a:gd name="connsiteX32" fmla="*/ 436598 w 768385"/>
                  <a:gd name="connsiteY32" fmla="*/ 128588 h 1255972"/>
                  <a:gd name="connsiteX33" fmla="*/ 422310 w 768385"/>
                  <a:gd name="connsiteY33" fmla="*/ 119063 h 1255972"/>
                  <a:gd name="connsiteX34" fmla="*/ 346110 w 768385"/>
                  <a:gd name="connsiteY34" fmla="*/ 109538 h 1255972"/>
                  <a:gd name="connsiteX35" fmla="*/ 279435 w 768385"/>
                  <a:gd name="connsiteY35" fmla="*/ 104775 h 1255972"/>
                  <a:gd name="connsiteX36" fmla="*/ 241335 w 768385"/>
                  <a:gd name="connsiteY36" fmla="*/ 100013 h 1255972"/>
                  <a:gd name="connsiteX37" fmla="*/ 227048 w 768385"/>
                  <a:gd name="connsiteY37" fmla="*/ 90488 h 1255972"/>
                  <a:gd name="connsiteX38" fmla="*/ 231810 w 768385"/>
                  <a:gd name="connsiteY38" fmla="*/ 71438 h 1255972"/>
                  <a:gd name="connsiteX39" fmla="*/ 246098 w 768385"/>
                  <a:gd name="connsiteY39" fmla="*/ 57150 h 1255972"/>
                  <a:gd name="connsiteX40" fmla="*/ 222285 w 768385"/>
                  <a:gd name="connsiteY40" fmla="*/ 19050 h 1255972"/>
                  <a:gd name="connsiteX41" fmla="*/ 203235 w 768385"/>
                  <a:gd name="connsiteY41" fmla="*/ 14288 h 1255972"/>
                  <a:gd name="connsiteX42" fmla="*/ 169898 w 768385"/>
                  <a:gd name="connsiteY42" fmla="*/ 0 h 1255972"/>
                  <a:gd name="connsiteX43" fmla="*/ 150848 w 768385"/>
                  <a:gd name="connsiteY43" fmla="*/ 4763 h 1255972"/>
                  <a:gd name="connsiteX44" fmla="*/ 136560 w 768385"/>
                  <a:gd name="connsiteY44" fmla="*/ 19050 h 1255972"/>
                  <a:gd name="connsiteX45" fmla="*/ 131798 w 768385"/>
                  <a:gd name="connsiteY45" fmla="*/ 33338 h 1255972"/>
                  <a:gd name="connsiteX46" fmla="*/ 127035 w 768385"/>
                  <a:gd name="connsiteY46" fmla="*/ 76200 h 1255972"/>
                  <a:gd name="connsiteX47" fmla="*/ 117510 w 768385"/>
                  <a:gd name="connsiteY47" fmla="*/ 104775 h 1255972"/>
                  <a:gd name="connsiteX48" fmla="*/ 107985 w 768385"/>
                  <a:gd name="connsiteY48" fmla="*/ 123825 h 1255972"/>
                  <a:gd name="connsiteX49" fmla="*/ 88935 w 768385"/>
                  <a:gd name="connsiteY49" fmla="*/ 152400 h 1255972"/>
                  <a:gd name="connsiteX50" fmla="*/ 117510 w 768385"/>
                  <a:gd name="connsiteY50" fmla="*/ 157163 h 1255972"/>
                  <a:gd name="connsiteX51" fmla="*/ 131798 w 768385"/>
                  <a:gd name="connsiteY51" fmla="*/ 166688 h 1255972"/>
                  <a:gd name="connsiteX52" fmla="*/ 146085 w 768385"/>
                  <a:gd name="connsiteY52" fmla="*/ 171450 h 1255972"/>
                  <a:gd name="connsiteX53" fmla="*/ 155610 w 768385"/>
                  <a:gd name="connsiteY53" fmla="*/ 185738 h 1255972"/>
                  <a:gd name="connsiteX54" fmla="*/ 179423 w 768385"/>
                  <a:gd name="connsiteY54" fmla="*/ 209550 h 1255972"/>
                  <a:gd name="connsiteX55" fmla="*/ 184185 w 768385"/>
                  <a:gd name="connsiteY55" fmla="*/ 223838 h 1255972"/>
                  <a:gd name="connsiteX56" fmla="*/ 188948 w 768385"/>
                  <a:gd name="connsiteY56" fmla="*/ 242888 h 1255972"/>
                  <a:gd name="connsiteX57" fmla="*/ 198473 w 768385"/>
                  <a:gd name="connsiteY57" fmla="*/ 261938 h 1255972"/>
                  <a:gd name="connsiteX58" fmla="*/ 207998 w 768385"/>
                  <a:gd name="connsiteY58" fmla="*/ 276225 h 1255972"/>
                  <a:gd name="connsiteX59" fmla="*/ 250860 w 768385"/>
                  <a:gd name="connsiteY59" fmla="*/ 290513 h 1255972"/>
                  <a:gd name="connsiteX60" fmla="*/ 265148 w 768385"/>
                  <a:gd name="connsiteY60" fmla="*/ 300038 h 1255972"/>
                  <a:gd name="connsiteX61" fmla="*/ 274673 w 768385"/>
                  <a:gd name="connsiteY61" fmla="*/ 314325 h 1255972"/>
                  <a:gd name="connsiteX62" fmla="*/ 269910 w 768385"/>
                  <a:gd name="connsiteY62" fmla="*/ 328613 h 1255972"/>
                  <a:gd name="connsiteX63" fmla="*/ 241335 w 768385"/>
                  <a:gd name="connsiteY63" fmla="*/ 352425 h 1255972"/>
                  <a:gd name="connsiteX64" fmla="*/ 250860 w 768385"/>
                  <a:gd name="connsiteY64" fmla="*/ 395288 h 1255972"/>
                  <a:gd name="connsiteX65" fmla="*/ 260385 w 768385"/>
                  <a:gd name="connsiteY65" fmla="*/ 423863 h 1255972"/>
                  <a:gd name="connsiteX66" fmla="*/ 236573 w 768385"/>
                  <a:gd name="connsiteY66" fmla="*/ 495300 h 1255972"/>
                  <a:gd name="connsiteX67" fmla="*/ 222285 w 768385"/>
                  <a:gd name="connsiteY67" fmla="*/ 528638 h 1255972"/>
                  <a:gd name="connsiteX68" fmla="*/ 198473 w 768385"/>
                  <a:gd name="connsiteY68" fmla="*/ 533400 h 1255972"/>
                  <a:gd name="connsiteX69" fmla="*/ 203235 w 768385"/>
                  <a:gd name="connsiteY69" fmla="*/ 557213 h 1255972"/>
                  <a:gd name="connsiteX70" fmla="*/ 217523 w 768385"/>
                  <a:gd name="connsiteY70" fmla="*/ 561975 h 1255972"/>
                  <a:gd name="connsiteX71" fmla="*/ 231810 w 768385"/>
                  <a:gd name="connsiteY71" fmla="*/ 571500 h 1255972"/>
                  <a:gd name="connsiteX72" fmla="*/ 250860 w 768385"/>
                  <a:gd name="connsiteY72" fmla="*/ 576263 h 1255972"/>
                  <a:gd name="connsiteX73" fmla="*/ 265148 w 768385"/>
                  <a:gd name="connsiteY73" fmla="*/ 581025 h 1255972"/>
                  <a:gd name="connsiteX74" fmla="*/ 269910 w 768385"/>
                  <a:gd name="connsiteY74" fmla="*/ 595313 h 1255972"/>
                  <a:gd name="connsiteX75" fmla="*/ 255623 w 768385"/>
                  <a:gd name="connsiteY75" fmla="*/ 628650 h 1255972"/>
                  <a:gd name="connsiteX76" fmla="*/ 269910 w 768385"/>
                  <a:gd name="connsiteY76" fmla="*/ 642938 h 1255972"/>
                  <a:gd name="connsiteX77" fmla="*/ 274673 w 768385"/>
                  <a:gd name="connsiteY77" fmla="*/ 671513 h 1255972"/>
                  <a:gd name="connsiteX78" fmla="*/ 260385 w 768385"/>
                  <a:gd name="connsiteY78" fmla="*/ 676275 h 1255972"/>
                  <a:gd name="connsiteX79" fmla="*/ 246098 w 768385"/>
                  <a:gd name="connsiteY79" fmla="*/ 685800 h 1255972"/>
                  <a:gd name="connsiteX80" fmla="*/ 217523 w 768385"/>
                  <a:gd name="connsiteY80" fmla="*/ 700088 h 1255972"/>
                  <a:gd name="connsiteX81" fmla="*/ 169898 w 768385"/>
                  <a:gd name="connsiteY81" fmla="*/ 695325 h 1255972"/>
                  <a:gd name="connsiteX82" fmla="*/ 141323 w 768385"/>
                  <a:gd name="connsiteY82" fmla="*/ 690563 h 1255972"/>
                  <a:gd name="connsiteX83" fmla="*/ 136560 w 768385"/>
                  <a:gd name="connsiteY83" fmla="*/ 704850 h 1255972"/>
                  <a:gd name="connsiteX84" fmla="*/ 131798 w 768385"/>
                  <a:gd name="connsiteY84" fmla="*/ 738188 h 1255972"/>
                  <a:gd name="connsiteX85" fmla="*/ 103223 w 768385"/>
                  <a:gd name="connsiteY85" fmla="*/ 733425 h 1255972"/>
                  <a:gd name="connsiteX86" fmla="*/ 93698 w 768385"/>
                  <a:gd name="connsiteY86" fmla="*/ 719138 h 1255972"/>
                  <a:gd name="connsiteX87" fmla="*/ 60360 w 768385"/>
                  <a:gd name="connsiteY87" fmla="*/ 704850 h 1255972"/>
                  <a:gd name="connsiteX88" fmla="*/ 22260 w 768385"/>
                  <a:gd name="connsiteY88" fmla="*/ 709613 h 1255972"/>
                  <a:gd name="connsiteX89" fmla="*/ 12735 w 768385"/>
                  <a:gd name="connsiteY89" fmla="*/ 747713 h 1255972"/>
                  <a:gd name="connsiteX90" fmla="*/ 31785 w 768385"/>
                  <a:gd name="connsiteY90" fmla="*/ 781050 h 1255972"/>
                  <a:gd name="connsiteX91" fmla="*/ 50835 w 768385"/>
                  <a:gd name="connsiteY91" fmla="*/ 833438 h 1255972"/>
                  <a:gd name="connsiteX92" fmla="*/ 79410 w 768385"/>
                  <a:gd name="connsiteY92" fmla="*/ 847725 h 1255972"/>
                  <a:gd name="connsiteX93" fmla="*/ 141323 w 768385"/>
                  <a:gd name="connsiteY93" fmla="*/ 866775 h 1255972"/>
                  <a:gd name="connsiteX94" fmla="*/ 160373 w 768385"/>
                  <a:gd name="connsiteY94" fmla="*/ 885825 h 1255972"/>
                  <a:gd name="connsiteX95" fmla="*/ 174660 w 768385"/>
                  <a:gd name="connsiteY95" fmla="*/ 919163 h 1255972"/>
                  <a:gd name="connsiteX96" fmla="*/ 207998 w 768385"/>
                  <a:gd name="connsiteY96" fmla="*/ 933450 h 1255972"/>
                  <a:gd name="connsiteX97" fmla="*/ 212760 w 768385"/>
                  <a:gd name="connsiteY97" fmla="*/ 947738 h 1255972"/>
                  <a:gd name="connsiteX98" fmla="*/ 198473 w 768385"/>
                  <a:gd name="connsiteY98" fmla="*/ 981075 h 1255972"/>
                  <a:gd name="connsiteX99" fmla="*/ 169898 w 768385"/>
                  <a:gd name="connsiteY99" fmla="*/ 1009650 h 1255972"/>
                  <a:gd name="connsiteX100" fmla="*/ 160373 w 768385"/>
                  <a:gd name="connsiteY100" fmla="*/ 1023938 h 1255972"/>
                  <a:gd name="connsiteX101" fmla="*/ 179423 w 768385"/>
                  <a:gd name="connsiteY101" fmla="*/ 1062038 h 1255972"/>
                  <a:gd name="connsiteX102" fmla="*/ 217523 w 768385"/>
                  <a:gd name="connsiteY102" fmla="*/ 1047750 h 1255972"/>
                  <a:gd name="connsiteX103" fmla="*/ 303248 w 768385"/>
                  <a:gd name="connsiteY103" fmla="*/ 1028700 h 1255972"/>
                  <a:gd name="connsiteX104" fmla="*/ 317535 w 768385"/>
                  <a:gd name="connsiteY104" fmla="*/ 1023938 h 1255972"/>
                  <a:gd name="connsiteX105" fmla="*/ 350873 w 768385"/>
                  <a:gd name="connsiteY105" fmla="*/ 1014413 h 1255972"/>
                  <a:gd name="connsiteX106" fmla="*/ 355635 w 768385"/>
                  <a:gd name="connsiteY106" fmla="*/ 1000125 h 1255972"/>
                  <a:gd name="connsiteX107" fmla="*/ 341348 w 768385"/>
                  <a:gd name="connsiteY107" fmla="*/ 990600 h 1255972"/>
                  <a:gd name="connsiteX108" fmla="*/ 360398 w 768385"/>
                  <a:gd name="connsiteY108" fmla="*/ 985838 h 1255972"/>
                  <a:gd name="connsiteX109" fmla="*/ 431835 w 768385"/>
                  <a:gd name="connsiteY109" fmla="*/ 981075 h 1255972"/>
                  <a:gd name="connsiteX110" fmla="*/ 436598 w 768385"/>
                  <a:gd name="connsiteY110" fmla="*/ 1000125 h 1255972"/>
                  <a:gd name="connsiteX111" fmla="*/ 460410 w 768385"/>
                  <a:gd name="connsiteY111" fmla="*/ 1028700 h 1255972"/>
                  <a:gd name="connsiteX112" fmla="*/ 469935 w 768385"/>
                  <a:gd name="connsiteY112" fmla="*/ 1042988 h 1255972"/>
                  <a:gd name="connsiteX113" fmla="*/ 469935 w 768385"/>
                  <a:gd name="connsiteY113" fmla="*/ 1123950 h 1255972"/>
                  <a:gd name="connsiteX114" fmla="*/ 488985 w 768385"/>
                  <a:gd name="connsiteY114" fmla="*/ 1152525 h 1255972"/>
                  <a:gd name="connsiteX115" fmla="*/ 517560 w 768385"/>
                  <a:gd name="connsiteY115" fmla="*/ 1162050 h 1255972"/>
                  <a:gd name="connsiteX116" fmla="*/ 536610 w 768385"/>
                  <a:gd name="connsiteY116" fmla="*/ 1185863 h 1255972"/>
                  <a:gd name="connsiteX117" fmla="*/ 565185 w 768385"/>
                  <a:gd name="connsiteY117" fmla="*/ 1209675 h 1255972"/>
                  <a:gd name="connsiteX118" fmla="*/ 579473 w 768385"/>
                  <a:gd name="connsiteY118" fmla="*/ 1214438 h 1255972"/>
                  <a:gd name="connsiteX119" fmla="*/ 584235 w 768385"/>
                  <a:gd name="connsiteY119" fmla="*/ 1228725 h 1255972"/>
                  <a:gd name="connsiteX120" fmla="*/ 588998 w 768385"/>
                  <a:gd name="connsiteY120" fmla="*/ 1252538 h 1255972"/>
                  <a:gd name="connsiteX121" fmla="*/ 603285 w 768385"/>
                  <a:gd name="connsiteY121" fmla="*/ 1243013 h 1255972"/>
                  <a:gd name="connsiteX122" fmla="*/ 608048 w 768385"/>
                  <a:gd name="connsiteY122" fmla="*/ 1228725 h 1255972"/>
                  <a:gd name="connsiteX123" fmla="*/ 622335 w 768385"/>
                  <a:gd name="connsiteY123" fmla="*/ 1219200 h 1255972"/>
                  <a:gd name="connsiteX124" fmla="*/ 631860 w 768385"/>
                  <a:gd name="connsiteY124" fmla="*/ 1204913 h 1255972"/>
                  <a:gd name="connsiteX125" fmla="*/ 641385 w 768385"/>
                  <a:gd name="connsiteY125" fmla="*/ 1143000 h 1255972"/>
                  <a:gd name="connsiteX126" fmla="*/ 650910 w 768385"/>
                  <a:gd name="connsiteY126" fmla="*/ 1128713 h 1255972"/>
                  <a:gd name="connsiteX127" fmla="*/ 655673 w 768385"/>
                  <a:gd name="connsiteY127" fmla="*/ 1114425 h 1255972"/>
                  <a:gd name="connsiteX128" fmla="*/ 698535 w 768385"/>
                  <a:gd name="connsiteY128" fmla="*/ 1100138 h 1255972"/>
                  <a:gd name="connsiteX129" fmla="*/ 727110 w 768385"/>
                  <a:gd name="connsiteY129" fmla="*/ 1090613 h 1255972"/>
                  <a:gd name="connsiteX130" fmla="*/ 765210 w 768385"/>
                  <a:gd name="connsiteY130" fmla="*/ 1062038 h 125597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</a:cxnLst>
                <a:rect l="l" t="t" r="r" b="b"/>
                <a:pathLst>
                  <a:path w="768385" h="1255972">
                    <a:moveTo>
                      <a:pt x="765210" y="1062038"/>
                    </a:moveTo>
                    <a:cubicBezTo>
                      <a:pt x="768385" y="1053307"/>
                      <a:pt x="749809" y="1047713"/>
                      <a:pt x="746160" y="1038225"/>
                    </a:cubicBezTo>
                    <a:cubicBezTo>
                      <a:pt x="741566" y="1026279"/>
                      <a:pt x="744080" y="1012640"/>
                      <a:pt x="741398" y="1000125"/>
                    </a:cubicBezTo>
                    <a:cubicBezTo>
                      <a:pt x="739294" y="990308"/>
                      <a:pt x="734308" y="981290"/>
                      <a:pt x="731873" y="971550"/>
                    </a:cubicBezTo>
                    <a:cubicBezTo>
                      <a:pt x="730285" y="965200"/>
                      <a:pt x="729688" y="958516"/>
                      <a:pt x="727110" y="952500"/>
                    </a:cubicBezTo>
                    <a:cubicBezTo>
                      <a:pt x="724855" y="947239"/>
                      <a:pt x="720760" y="942975"/>
                      <a:pt x="717585" y="938213"/>
                    </a:cubicBezTo>
                    <a:cubicBezTo>
                      <a:pt x="715998" y="928688"/>
                      <a:pt x="713889" y="919235"/>
                      <a:pt x="712823" y="909638"/>
                    </a:cubicBezTo>
                    <a:cubicBezTo>
                      <a:pt x="710712" y="890639"/>
                      <a:pt x="711203" y="871344"/>
                      <a:pt x="708060" y="852488"/>
                    </a:cubicBezTo>
                    <a:cubicBezTo>
                      <a:pt x="706409" y="842584"/>
                      <a:pt x="701710" y="833438"/>
                      <a:pt x="698535" y="823913"/>
                    </a:cubicBezTo>
                    <a:lnTo>
                      <a:pt x="693773" y="809625"/>
                    </a:lnTo>
                    <a:lnTo>
                      <a:pt x="684248" y="781050"/>
                    </a:lnTo>
                    <a:cubicBezTo>
                      <a:pt x="682661" y="776288"/>
                      <a:pt x="682270" y="770940"/>
                      <a:pt x="679485" y="766763"/>
                    </a:cubicBezTo>
                    <a:lnTo>
                      <a:pt x="669960" y="752475"/>
                    </a:lnTo>
                    <a:lnTo>
                      <a:pt x="660435" y="723900"/>
                    </a:lnTo>
                    <a:lnTo>
                      <a:pt x="655673" y="709613"/>
                    </a:lnTo>
                    <a:cubicBezTo>
                      <a:pt x="652498" y="671513"/>
                      <a:pt x="651751" y="633132"/>
                      <a:pt x="646148" y="595313"/>
                    </a:cubicBezTo>
                    <a:cubicBezTo>
                      <a:pt x="645309" y="589651"/>
                      <a:pt x="638433" y="586455"/>
                      <a:pt x="636623" y="581025"/>
                    </a:cubicBezTo>
                    <a:cubicBezTo>
                      <a:pt x="633569" y="571864"/>
                      <a:pt x="632988" y="562040"/>
                      <a:pt x="631860" y="552450"/>
                    </a:cubicBezTo>
                    <a:cubicBezTo>
                      <a:pt x="623611" y="482331"/>
                      <a:pt x="634119" y="521126"/>
                      <a:pt x="617573" y="471488"/>
                    </a:cubicBezTo>
                    <a:lnTo>
                      <a:pt x="612810" y="457200"/>
                    </a:lnTo>
                    <a:lnTo>
                      <a:pt x="608048" y="442913"/>
                    </a:lnTo>
                    <a:cubicBezTo>
                      <a:pt x="606460" y="427038"/>
                      <a:pt x="603285" y="411242"/>
                      <a:pt x="603285" y="395288"/>
                    </a:cubicBezTo>
                    <a:cubicBezTo>
                      <a:pt x="603285" y="368916"/>
                      <a:pt x="603515" y="315069"/>
                      <a:pt x="612810" y="280988"/>
                    </a:cubicBezTo>
                    <a:cubicBezTo>
                      <a:pt x="615452" y="271302"/>
                      <a:pt x="616766" y="260767"/>
                      <a:pt x="622335" y="252413"/>
                    </a:cubicBezTo>
                    <a:cubicBezTo>
                      <a:pt x="644170" y="219661"/>
                      <a:pt x="637765" y="234698"/>
                      <a:pt x="646148" y="209550"/>
                    </a:cubicBezTo>
                    <a:cubicBezTo>
                      <a:pt x="644816" y="200227"/>
                      <a:pt x="645449" y="170418"/>
                      <a:pt x="631860" y="161925"/>
                    </a:cubicBezTo>
                    <a:cubicBezTo>
                      <a:pt x="631856" y="161923"/>
                      <a:pt x="596144" y="150020"/>
                      <a:pt x="588998" y="147638"/>
                    </a:cubicBezTo>
                    <a:lnTo>
                      <a:pt x="574710" y="142875"/>
                    </a:lnTo>
                    <a:cubicBezTo>
                      <a:pt x="549312" y="180973"/>
                      <a:pt x="582645" y="134941"/>
                      <a:pt x="550898" y="166688"/>
                    </a:cubicBezTo>
                    <a:cubicBezTo>
                      <a:pt x="529356" y="188230"/>
                      <a:pt x="554900" y="176466"/>
                      <a:pt x="527085" y="185738"/>
                    </a:cubicBezTo>
                    <a:cubicBezTo>
                      <a:pt x="513517" y="183024"/>
                      <a:pt x="498795" y="183222"/>
                      <a:pt x="488985" y="171450"/>
                    </a:cubicBezTo>
                    <a:cubicBezTo>
                      <a:pt x="484440" y="165996"/>
                      <a:pt x="484480" y="157420"/>
                      <a:pt x="479460" y="152400"/>
                    </a:cubicBezTo>
                    <a:cubicBezTo>
                      <a:pt x="463084" y="136024"/>
                      <a:pt x="454564" y="134576"/>
                      <a:pt x="436598" y="128588"/>
                    </a:cubicBezTo>
                    <a:cubicBezTo>
                      <a:pt x="431835" y="125413"/>
                      <a:pt x="427430" y="121623"/>
                      <a:pt x="422310" y="119063"/>
                    </a:cubicBezTo>
                    <a:cubicBezTo>
                      <a:pt x="401747" y="108781"/>
                      <a:pt x="357940" y="110448"/>
                      <a:pt x="346110" y="109538"/>
                    </a:cubicBezTo>
                    <a:cubicBezTo>
                      <a:pt x="305393" y="95966"/>
                      <a:pt x="327498" y="98768"/>
                      <a:pt x="279435" y="104775"/>
                    </a:cubicBezTo>
                    <a:cubicBezTo>
                      <a:pt x="266735" y="103188"/>
                      <a:pt x="253683" y="103381"/>
                      <a:pt x="241335" y="100013"/>
                    </a:cubicBezTo>
                    <a:cubicBezTo>
                      <a:pt x="235813" y="98507"/>
                      <a:pt x="228858" y="95918"/>
                      <a:pt x="227048" y="90488"/>
                    </a:cubicBezTo>
                    <a:cubicBezTo>
                      <a:pt x="224978" y="84278"/>
                      <a:pt x="228563" y="77121"/>
                      <a:pt x="231810" y="71438"/>
                    </a:cubicBezTo>
                    <a:cubicBezTo>
                      <a:pt x="235152" y="65590"/>
                      <a:pt x="241335" y="61913"/>
                      <a:pt x="246098" y="57150"/>
                    </a:cubicBezTo>
                    <a:cubicBezTo>
                      <a:pt x="238440" y="34177"/>
                      <a:pt x="242831" y="27855"/>
                      <a:pt x="222285" y="19050"/>
                    </a:cubicBezTo>
                    <a:cubicBezTo>
                      <a:pt x="216269" y="16472"/>
                      <a:pt x="209585" y="15875"/>
                      <a:pt x="203235" y="14288"/>
                    </a:cubicBezTo>
                    <a:cubicBezTo>
                      <a:pt x="191570" y="6511"/>
                      <a:pt x="185274" y="0"/>
                      <a:pt x="169898" y="0"/>
                    </a:cubicBezTo>
                    <a:cubicBezTo>
                      <a:pt x="163353" y="0"/>
                      <a:pt x="157198" y="3175"/>
                      <a:pt x="150848" y="4763"/>
                    </a:cubicBezTo>
                    <a:cubicBezTo>
                      <a:pt x="146085" y="9525"/>
                      <a:pt x="140296" y="13446"/>
                      <a:pt x="136560" y="19050"/>
                    </a:cubicBezTo>
                    <a:cubicBezTo>
                      <a:pt x="133775" y="23227"/>
                      <a:pt x="132623" y="28386"/>
                      <a:pt x="131798" y="33338"/>
                    </a:cubicBezTo>
                    <a:cubicBezTo>
                      <a:pt x="129435" y="47518"/>
                      <a:pt x="129854" y="62104"/>
                      <a:pt x="127035" y="76200"/>
                    </a:cubicBezTo>
                    <a:cubicBezTo>
                      <a:pt x="125066" y="86045"/>
                      <a:pt x="122000" y="95795"/>
                      <a:pt x="117510" y="104775"/>
                    </a:cubicBezTo>
                    <a:cubicBezTo>
                      <a:pt x="114335" y="111125"/>
                      <a:pt x="111638" y="117737"/>
                      <a:pt x="107985" y="123825"/>
                    </a:cubicBezTo>
                    <a:cubicBezTo>
                      <a:pt x="102095" y="133641"/>
                      <a:pt x="88935" y="152400"/>
                      <a:pt x="88935" y="152400"/>
                    </a:cubicBezTo>
                    <a:cubicBezTo>
                      <a:pt x="98460" y="153988"/>
                      <a:pt x="108349" y="154109"/>
                      <a:pt x="117510" y="157163"/>
                    </a:cubicBezTo>
                    <a:cubicBezTo>
                      <a:pt x="122940" y="158973"/>
                      <a:pt x="126678" y="164128"/>
                      <a:pt x="131798" y="166688"/>
                    </a:cubicBezTo>
                    <a:cubicBezTo>
                      <a:pt x="136288" y="168933"/>
                      <a:pt x="141323" y="169863"/>
                      <a:pt x="146085" y="171450"/>
                    </a:cubicBezTo>
                    <a:cubicBezTo>
                      <a:pt x="149260" y="176213"/>
                      <a:pt x="151563" y="181691"/>
                      <a:pt x="155610" y="185738"/>
                    </a:cubicBezTo>
                    <a:cubicBezTo>
                      <a:pt x="187363" y="217491"/>
                      <a:pt x="154021" y="171448"/>
                      <a:pt x="179423" y="209550"/>
                    </a:cubicBezTo>
                    <a:cubicBezTo>
                      <a:pt x="181010" y="214313"/>
                      <a:pt x="182806" y="219011"/>
                      <a:pt x="184185" y="223838"/>
                    </a:cubicBezTo>
                    <a:cubicBezTo>
                      <a:pt x="185983" y="230132"/>
                      <a:pt x="186650" y="236759"/>
                      <a:pt x="188948" y="242888"/>
                    </a:cubicBezTo>
                    <a:cubicBezTo>
                      <a:pt x="191441" y="249535"/>
                      <a:pt x="194951" y="255774"/>
                      <a:pt x="198473" y="261938"/>
                    </a:cubicBezTo>
                    <a:cubicBezTo>
                      <a:pt x="201313" y="266908"/>
                      <a:pt x="202973" y="273484"/>
                      <a:pt x="207998" y="276225"/>
                    </a:cubicBezTo>
                    <a:cubicBezTo>
                      <a:pt x="221219" y="283437"/>
                      <a:pt x="238329" y="282159"/>
                      <a:pt x="250860" y="290513"/>
                    </a:cubicBezTo>
                    <a:lnTo>
                      <a:pt x="265148" y="300038"/>
                    </a:lnTo>
                    <a:cubicBezTo>
                      <a:pt x="268323" y="304800"/>
                      <a:pt x="273732" y="308679"/>
                      <a:pt x="274673" y="314325"/>
                    </a:cubicBezTo>
                    <a:cubicBezTo>
                      <a:pt x="275498" y="319277"/>
                      <a:pt x="272695" y="324436"/>
                      <a:pt x="269910" y="328613"/>
                    </a:cubicBezTo>
                    <a:cubicBezTo>
                      <a:pt x="262576" y="339614"/>
                      <a:pt x="251878" y="345397"/>
                      <a:pt x="241335" y="352425"/>
                    </a:cubicBezTo>
                    <a:cubicBezTo>
                      <a:pt x="230735" y="426633"/>
                      <a:pt x="229797" y="361586"/>
                      <a:pt x="250860" y="395288"/>
                    </a:cubicBezTo>
                    <a:cubicBezTo>
                      <a:pt x="256181" y="403802"/>
                      <a:pt x="260385" y="423863"/>
                      <a:pt x="260385" y="423863"/>
                    </a:cubicBezTo>
                    <a:lnTo>
                      <a:pt x="236573" y="495300"/>
                    </a:lnTo>
                    <a:cubicBezTo>
                      <a:pt x="234247" y="502277"/>
                      <a:pt x="227434" y="524961"/>
                      <a:pt x="222285" y="528638"/>
                    </a:cubicBezTo>
                    <a:cubicBezTo>
                      <a:pt x="215698" y="533343"/>
                      <a:pt x="206410" y="531813"/>
                      <a:pt x="198473" y="533400"/>
                    </a:cubicBezTo>
                    <a:cubicBezTo>
                      <a:pt x="200060" y="541338"/>
                      <a:pt x="198745" y="550478"/>
                      <a:pt x="203235" y="557213"/>
                    </a:cubicBezTo>
                    <a:cubicBezTo>
                      <a:pt x="206020" y="561390"/>
                      <a:pt x="213033" y="559730"/>
                      <a:pt x="217523" y="561975"/>
                    </a:cubicBezTo>
                    <a:cubicBezTo>
                      <a:pt x="222642" y="564535"/>
                      <a:pt x="226549" y="569245"/>
                      <a:pt x="231810" y="571500"/>
                    </a:cubicBezTo>
                    <a:cubicBezTo>
                      <a:pt x="237826" y="574078"/>
                      <a:pt x="244566" y="574465"/>
                      <a:pt x="250860" y="576263"/>
                    </a:cubicBezTo>
                    <a:cubicBezTo>
                      <a:pt x="255687" y="577642"/>
                      <a:pt x="260385" y="579438"/>
                      <a:pt x="265148" y="581025"/>
                    </a:cubicBezTo>
                    <a:cubicBezTo>
                      <a:pt x="266735" y="585788"/>
                      <a:pt x="269910" y="590293"/>
                      <a:pt x="269910" y="595313"/>
                    </a:cubicBezTo>
                    <a:cubicBezTo>
                      <a:pt x="269910" y="602321"/>
                      <a:pt x="257483" y="624929"/>
                      <a:pt x="255623" y="628650"/>
                    </a:cubicBezTo>
                    <a:cubicBezTo>
                      <a:pt x="260385" y="633413"/>
                      <a:pt x="265598" y="637764"/>
                      <a:pt x="269910" y="642938"/>
                    </a:cubicBezTo>
                    <a:cubicBezTo>
                      <a:pt x="277085" y="651548"/>
                      <a:pt x="285748" y="660438"/>
                      <a:pt x="274673" y="671513"/>
                    </a:cubicBezTo>
                    <a:cubicBezTo>
                      <a:pt x="271123" y="675063"/>
                      <a:pt x="265148" y="674688"/>
                      <a:pt x="260385" y="676275"/>
                    </a:cubicBezTo>
                    <a:cubicBezTo>
                      <a:pt x="255623" y="679450"/>
                      <a:pt x="251217" y="683240"/>
                      <a:pt x="246098" y="685800"/>
                    </a:cubicBezTo>
                    <a:cubicBezTo>
                      <a:pt x="206664" y="705518"/>
                      <a:pt x="258466" y="672792"/>
                      <a:pt x="217523" y="700088"/>
                    </a:cubicBezTo>
                    <a:cubicBezTo>
                      <a:pt x="201648" y="698500"/>
                      <a:pt x="185729" y="697304"/>
                      <a:pt x="169898" y="695325"/>
                    </a:cubicBezTo>
                    <a:cubicBezTo>
                      <a:pt x="160316" y="694127"/>
                      <a:pt x="150608" y="687910"/>
                      <a:pt x="141323" y="690563"/>
                    </a:cubicBezTo>
                    <a:cubicBezTo>
                      <a:pt x="136496" y="691942"/>
                      <a:pt x="138148" y="700088"/>
                      <a:pt x="136560" y="704850"/>
                    </a:cubicBezTo>
                    <a:cubicBezTo>
                      <a:pt x="147672" y="738187"/>
                      <a:pt x="155610" y="730250"/>
                      <a:pt x="131798" y="738188"/>
                    </a:cubicBezTo>
                    <a:cubicBezTo>
                      <a:pt x="122273" y="736600"/>
                      <a:pt x="111860" y="737743"/>
                      <a:pt x="103223" y="733425"/>
                    </a:cubicBezTo>
                    <a:cubicBezTo>
                      <a:pt x="98104" y="730865"/>
                      <a:pt x="97745" y="723185"/>
                      <a:pt x="93698" y="719138"/>
                    </a:cubicBezTo>
                    <a:cubicBezTo>
                      <a:pt x="82735" y="708175"/>
                      <a:pt x="74933" y="708494"/>
                      <a:pt x="60360" y="704850"/>
                    </a:cubicBezTo>
                    <a:cubicBezTo>
                      <a:pt x="47660" y="706438"/>
                      <a:pt x="34608" y="706245"/>
                      <a:pt x="22260" y="709613"/>
                    </a:cubicBezTo>
                    <a:cubicBezTo>
                      <a:pt x="0" y="715684"/>
                      <a:pt x="6928" y="728356"/>
                      <a:pt x="12735" y="747713"/>
                    </a:cubicBezTo>
                    <a:cubicBezTo>
                      <a:pt x="16031" y="758700"/>
                      <a:pt x="25407" y="771484"/>
                      <a:pt x="31785" y="781050"/>
                    </a:cubicBezTo>
                    <a:cubicBezTo>
                      <a:pt x="35310" y="798672"/>
                      <a:pt x="37199" y="819802"/>
                      <a:pt x="50835" y="833438"/>
                    </a:cubicBezTo>
                    <a:cubicBezTo>
                      <a:pt x="60067" y="842670"/>
                      <a:pt x="67790" y="843852"/>
                      <a:pt x="79410" y="847725"/>
                    </a:cubicBezTo>
                    <a:cubicBezTo>
                      <a:pt x="114153" y="882468"/>
                      <a:pt x="65265" y="839612"/>
                      <a:pt x="141323" y="866775"/>
                    </a:cubicBezTo>
                    <a:cubicBezTo>
                      <a:pt x="149780" y="869795"/>
                      <a:pt x="154023" y="879475"/>
                      <a:pt x="160373" y="885825"/>
                    </a:cubicBezTo>
                    <a:cubicBezTo>
                      <a:pt x="163219" y="894365"/>
                      <a:pt x="168774" y="913277"/>
                      <a:pt x="174660" y="919163"/>
                    </a:cubicBezTo>
                    <a:cubicBezTo>
                      <a:pt x="180546" y="925049"/>
                      <a:pt x="199458" y="930604"/>
                      <a:pt x="207998" y="933450"/>
                    </a:cubicBezTo>
                    <a:cubicBezTo>
                      <a:pt x="209585" y="938213"/>
                      <a:pt x="212760" y="942718"/>
                      <a:pt x="212760" y="947738"/>
                    </a:cubicBezTo>
                    <a:cubicBezTo>
                      <a:pt x="212760" y="959781"/>
                      <a:pt x="206251" y="972325"/>
                      <a:pt x="198473" y="981075"/>
                    </a:cubicBezTo>
                    <a:cubicBezTo>
                      <a:pt x="189524" y="991143"/>
                      <a:pt x="177370" y="998442"/>
                      <a:pt x="169898" y="1009650"/>
                    </a:cubicBezTo>
                    <a:lnTo>
                      <a:pt x="160373" y="1023938"/>
                    </a:lnTo>
                    <a:cubicBezTo>
                      <a:pt x="162812" y="1036135"/>
                      <a:pt x="162443" y="1057187"/>
                      <a:pt x="179423" y="1062038"/>
                    </a:cubicBezTo>
                    <a:cubicBezTo>
                      <a:pt x="188583" y="1064655"/>
                      <a:pt x="210816" y="1050330"/>
                      <a:pt x="217523" y="1047750"/>
                    </a:cubicBezTo>
                    <a:cubicBezTo>
                      <a:pt x="263428" y="1030094"/>
                      <a:pt x="255530" y="1034002"/>
                      <a:pt x="303248" y="1028700"/>
                    </a:cubicBezTo>
                    <a:cubicBezTo>
                      <a:pt x="308010" y="1027113"/>
                      <a:pt x="312708" y="1025317"/>
                      <a:pt x="317535" y="1023938"/>
                    </a:cubicBezTo>
                    <a:cubicBezTo>
                      <a:pt x="359404" y="1011975"/>
                      <a:pt x="316609" y="1025833"/>
                      <a:pt x="350873" y="1014413"/>
                    </a:cubicBezTo>
                    <a:cubicBezTo>
                      <a:pt x="352460" y="1009650"/>
                      <a:pt x="357499" y="1004786"/>
                      <a:pt x="355635" y="1000125"/>
                    </a:cubicBezTo>
                    <a:cubicBezTo>
                      <a:pt x="353509" y="994811"/>
                      <a:pt x="339538" y="996030"/>
                      <a:pt x="341348" y="990600"/>
                    </a:cubicBezTo>
                    <a:cubicBezTo>
                      <a:pt x="343418" y="984391"/>
                      <a:pt x="353889" y="986523"/>
                      <a:pt x="360398" y="985838"/>
                    </a:cubicBezTo>
                    <a:cubicBezTo>
                      <a:pt x="384132" y="983340"/>
                      <a:pt x="408023" y="982663"/>
                      <a:pt x="431835" y="981075"/>
                    </a:cubicBezTo>
                    <a:cubicBezTo>
                      <a:pt x="433423" y="987425"/>
                      <a:pt x="434020" y="994109"/>
                      <a:pt x="436598" y="1000125"/>
                    </a:cubicBezTo>
                    <a:cubicBezTo>
                      <a:pt x="442859" y="1014734"/>
                      <a:pt x="450312" y="1016582"/>
                      <a:pt x="460410" y="1028700"/>
                    </a:cubicBezTo>
                    <a:cubicBezTo>
                      <a:pt x="464074" y="1033097"/>
                      <a:pt x="466760" y="1038225"/>
                      <a:pt x="469935" y="1042988"/>
                    </a:cubicBezTo>
                    <a:cubicBezTo>
                      <a:pt x="467540" y="1066945"/>
                      <a:pt x="460466" y="1099330"/>
                      <a:pt x="469935" y="1123950"/>
                    </a:cubicBezTo>
                    <a:cubicBezTo>
                      <a:pt x="474044" y="1134635"/>
                      <a:pt x="478125" y="1148905"/>
                      <a:pt x="488985" y="1152525"/>
                    </a:cubicBezTo>
                    <a:lnTo>
                      <a:pt x="517560" y="1162050"/>
                    </a:lnTo>
                    <a:cubicBezTo>
                      <a:pt x="549516" y="1183353"/>
                      <a:pt x="518206" y="1158257"/>
                      <a:pt x="536610" y="1185863"/>
                    </a:cubicBezTo>
                    <a:cubicBezTo>
                      <a:pt x="541875" y="1193761"/>
                      <a:pt x="556401" y="1205283"/>
                      <a:pt x="565185" y="1209675"/>
                    </a:cubicBezTo>
                    <a:cubicBezTo>
                      <a:pt x="569675" y="1211920"/>
                      <a:pt x="574710" y="1212850"/>
                      <a:pt x="579473" y="1214438"/>
                    </a:cubicBezTo>
                    <a:cubicBezTo>
                      <a:pt x="581060" y="1219200"/>
                      <a:pt x="583017" y="1223855"/>
                      <a:pt x="584235" y="1228725"/>
                    </a:cubicBezTo>
                    <a:cubicBezTo>
                      <a:pt x="586198" y="1236578"/>
                      <a:pt x="582522" y="1247681"/>
                      <a:pt x="588998" y="1252538"/>
                    </a:cubicBezTo>
                    <a:cubicBezTo>
                      <a:pt x="593577" y="1255972"/>
                      <a:pt x="598523" y="1246188"/>
                      <a:pt x="603285" y="1243013"/>
                    </a:cubicBezTo>
                    <a:cubicBezTo>
                      <a:pt x="604873" y="1238250"/>
                      <a:pt x="604912" y="1232645"/>
                      <a:pt x="608048" y="1228725"/>
                    </a:cubicBezTo>
                    <a:cubicBezTo>
                      <a:pt x="611624" y="1224256"/>
                      <a:pt x="618288" y="1223247"/>
                      <a:pt x="622335" y="1219200"/>
                    </a:cubicBezTo>
                    <a:cubicBezTo>
                      <a:pt x="626382" y="1215153"/>
                      <a:pt x="628685" y="1209675"/>
                      <a:pt x="631860" y="1204913"/>
                    </a:cubicBezTo>
                    <a:cubicBezTo>
                      <a:pt x="632815" y="1196315"/>
                      <a:pt x="635200" y="1157433"/>
                      <a:pt x="641385" y="1143000"/>
                    </a:cubicBezTo>
                    <a:cubicBezTo>
                      <a:pt x="643640" y="1137739"/>
                      <a:pt x="648350" y="1133832"/>
                      <a:pt x="650910" y="1128713"/>
                    </a:cubicBezTo>
                    <a:cubicBezTo>
                      <a:pt x="653155" y="1124223"/>
                      <a:pt x="652123" y="1117975"/>
                      <a:pt x="655673" y="1114425"/>
                    </a:cubicBezTo>
                    <a:cubicBezTo>
                      <a:pt x="666588" y="1103510"/>
                      <a:pt x="685291" y="1103750"/>
                      <a:pt x="698535" y="1100138"/>
                    </a:cubicBezTo>
                    <a:cubicBezTo>
                      <a:pt x="708221" y="1097496"/>
                      <a:pt x="727110" y="1090613"/>
                      <a:pt x="727110" y="1090613"/>
                    </a:cubicBezTo>
                    <a:cubicBezTo>
                      <a:pt x="745134" y="1078597"/>
                      <a:pt x="762035" y="1070769"/>
                      <a:pt x="765210" y="1062038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09" name="Прямоугольник 208"/>
              <p:cNvSpPr/>
              <p:nvPr/>
            </p:nvSpPr>
            <p:spPr>
              <a:xfrm>
                <a:off x="2508491" y="2569672"/>
                <a:ext cx="78243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Высокая Гора</a:t>
                </a:r>
              </a:p>
            </p:txBody>
          </p:sp>
          <p:sp>
            <p:nvSpPr>
              <p:cNvPr id="210" name="Полилиния 209"/>
              <p:cNvSpPr/>
              <p:nvPr/>
            </p:nvSpPr>
            <p:spPr>
              <a:xfrm rot="21436068">
                <a:off x="1682359" y="4005232"/>
                <a:ext cx="893563" cy="632103"/>
              </a:xfrm>
              <a:custGeom>
                <a:avLst/>
                <a:gdLst>
                  <a:gd name="connsiteX0" fmla="*/ 596218 w 1067043"/>
                  <a:gd name="connsiteY0" fmla="*/ 182376 h 690376"/>
                  <a:gd name="connsiteX1" fmla="*/ 593043 w 1067043"/>
                  <a:gd name="connsiteY1" fmla="*/ 172851 h 690376"/>
                  <a:gd name="connsiteX2" fmla="*/ 586693 w 1067043"/>
                  <a:gd name="connsiteY2" fmla="*/ 163326 h 690376"/>
                  <a:gd name="connsiteX3" fmla="*/ 567643 w 1067043"/>
                  <a:gd name="connsiteY3" fmla="*/ 153801 h 690376"/>
                  <a:gd name="connsiteX4" fmla="*/ 564468 w 1067043"/>
                  <a:gd name="connsiteY4" fmla="*/ 144276 h 690376"/>
                  <a:gd name="connsiteX5" fmla="*/ 554943 w 1067043"/>
                  <a:gd name="connsiteY5" fmla="*/ 71251 h 690376"/>
                  <a:gd name="connsiteX6" fmla="*/ 551768 w 1067043"/>
                  <a:gd name="connsiteY6" fmla="*/ 55376 h 690376"/>
                  <a:gd name="connsiteX7" fmla="*/ 542243 w 1067043"/>
                  <a:gd name="connsiteY7" fmla="*/ 26801 h 690376"/>
                  <a:gd name="connsiteX8" fmla="*/ 539068 w 1067043"/>
                  <a:gd name="connsiteY8" fmla="*/ 17276 h 690376"/>
                  <a:gd name="connsiteX9" fmla="*/ 567643 w 1067043"/>
                  <a:gd name="connsiteY9" fmla="*/ 7751 h 690376"/>
                  <a:gd name="connsiteX10" fmla="*/ 685118 w 1067043"/>
                  <a:gd name="connsiteY10" fmla="*/ 1401 h 690376"/>
                  <a:gd name="connsiteX11" fmla="*/ 691468 w 1067043"/>
                  <a:gd name="connsiteY11" fmla="*/ 17276 h 690376"/>
                  <a:gd name="connsiteX12" fmla="*/ 694643 w 1067043"/>
                  <a:gd name="connsiteY12" fmla="*/ 36326 h 690376"/>
                  <a:gd name="connsiteX13" fmla="*/ 799418 w 1067043"/>
                  <a:gd name="connsiteY13" fmla="*/ 39501 h 690376"/>
                  <a:gd name="connsiteX14" fmla="*/ 799418 w 1067043"/>
                  <a:gd name="connsiteY14" fmla="*/ 112526 h 690376"/>
                  <a:gd name="connsiteX15" fmla="*/ 780368 w 1067043"/>
                  <a:gd name="connsiteY15" fmla="*/ 115701 h 690376"/>
                  <a:gd name="connsiteX16" fmla="*/ 770843 w 1067043"/>
                  <a:gd name="connsiteY16" fmla="*/ 125226 h 690376"/>
                  <a:gd name="connsiteX17" fmla="*/ 770843 w 1067043"/>
                  <a:gd name="connsiteY17" fmla="*/ 163326 h 690376"/>
                  <a:gd name="connsiteX18" fmla="*/ 793068 w 1067043"/>
                  <a:gd name="connsiteY18" fmla="*/ 160151 h 690376"/>
                  <a:gd name="connsiteX19" fmla="*/ 799418 w 1067043"/>
                  <a:gd name="connsiteY19" fmla="*/ 150626 h 690376"/>
                  <a:gd name="connsiteX20" fmla="*/ 818468 w 1067043"/>
                  <a:gd name="connsiteY20" fmla="*/ 141101 h 690376"/>
                  <a:gd name="connsiteX21" fmla="*/ 834343 w 1067043"/>
                  <a:gd name="connsiteY21" fmla="*/ 144276 h 690376"/>
                  <a:gd name="connsiteX22" fmla="*/ 843868 w 1067043"/>
                  <a:gd name="connsiteY22" fmla="*/ 179201 h 690376"/>
                  <a:gd name="connsiteX23" fmla="*/ 862918 w 1067043"/>
                  <a:gd name="connsiteY23" fmla="*/ 195076 h 690376"/>
                  <a:gd name="connsiteX24" fmla="*/ 875618 w 1067043"/>
                  <a:gd name="connsiteY24" fmla="*/ 191901 h 690376"/>
                  <a:gd name="connsiteX25" fmla="*/ 878793 w 1067043"/>
                  <a:gd name="connsiteY25" fmla="*/ 179201 h 690376"/>
                  <a:gd name="connsiteX26" fmla="*/ 885143 w 1067043"/>
                  <a:gd name="connsiteY26" fmla="*/ 191901 h 690376"/>
                  <a:gd name="connsiteX27" fmla="*/ 891493 w 1067043"/>
                  <a:gd name="connsiteY27" fmla="*/ 217301 h 690376"/>
                  <a:gd name="connsiteX28" fmla="*/ 897843 w 1067043"/>
                  <a:gd name="connsiteY28" fmla="*/ 226826 h 690376"/>
                  <a:gd name="connsiteX29" fmla="*/ 901018 w 1067043"/>
                  <a:gd name="connsiteY29" fmla="*/ 255401 h 690376"/>
                  <a:gd name="connsiteX30" fmla="*/ 907368 w 1067043"/>
                  <a:gd name="connsiteY30" fmla="*/ 264926 h 690376"/>
                  <a:gd name="connsiteX31" fmla="*/ 916893 w 1067043"/>
                  <a:gd name="connsiteY31" fmla="*/ 277626 h 690376"/>
                  <a:gd name="connsiteX32" fmla="*/ 920068 w 1067043"/>
                  <a:gd name="connsiteY32" fmla="*/ 287151 h 690376"/>
                  <a:gd name="connsiteX33" fmla="*/ 939118 w 1067043"/>
                  <a:gd name="connsiteY33" fmla="*/ 299851 h 690376"/>
                  <a:gd name="connsiteX34" fmla="*/ 958168 w 1067043"/>
                  <a:gd name="connsiteY34" fmla="*/ 312551 h 690376"/>
                  <a:gd name="connsiteX35" fmla="*/ 967693 w 1067043"/>
                  <a:gd name="connsiteY35" fmla="*/ 322076 h 690376"/>
                  <a:gd name="connsiteX36" fmla="*/ 974043 w 1067043"/>
                  <a:gd name="connsiteY36" fmla="*/ 331601 h 690376"/>
                  <a:gd name="connsiteX37" fmla="*/ 993093 w 1067043"/>
                  <a:gd name="connsiteY37" fmla="*/ 337951 h 690376"/>
                  <a:gd name="connsiteX38" fmla="*/ 1024843 w 1067043"/>
                  <a:gd name="connsiteY38" fmla="*/ 344301 h 690376"/>
                  <a:gd name="connsiteX39" fmla="*/ 1056593 w 1067043"/>
                  <a:gd name="connsiteY39" fmla="*/ 347476 h 690376"/>
                  <a:gd name="connsiteX40" fmla="*/ 1066118 w 1067043"/>
                  <a:gd name="connsiteY40" fmla="*/ 350651 h 690376"/>
                  <a:gd name="connsiteX41" fmla="*/ 1059768 w 1067043"/>
                  <a:gd name="connsiteY41" fmla="*/ 360176 h 690376"/>
                  <a:gd name="connsiteX42" fmla="*/ 1040718 w 1067043"/>
                  <a:gd name="connsiteY42" fmla="*/ 376051 h 690376"/>
                  <a:gd name="connsiteX43" fmla="*/ 1037543 w 1067043"/>
                  <a:gd name="connsiteY43" fmla="*/ 385576 h 690376"/>
                  <a:gd name="connsiteX44" fmla="*/ 1028018 w 1067043"/>
                  <a:gd name="connsiteY44" fmla="*/ 388751 h 690376"/>
                  <a:gd name="connsiteX45" fmla="*/ 1031193 w 1067043"/>
                  <a:gd name="connsiteY45" fmla="*/ 404626 h 690376"/>
                  <a:gd name="connsiteX46" fmla="*/ 1047068 w 1067043"/>
                  <a:gd name="connsiteY46" fmla="*/ 433201 h 690376"/>
                  <a:gd name="connsiteX47" fmla="*/ 1047068 w 1067043"/>
                  <a:gd name="connsiteY47" fmla="*/ 433201 h 690376"/>
                  <a:gd name="connsiteX48" fmla="*/ 1056593 w 1067043"/>
                  <a:gd name="connsiteY48" fmla="*/ 452251 h 690376"/>
                  <a:gd name="connsiteX49" fmla="*/ 1059768 w 1067043"/>
                  <a:gd name="connsiteY49" fmla="*/ 461776 h 690376"/>
                  <a:gd name="connsiteX50" fmla="*/ 1056593 w 1067043"/>
                  <a:gd name="connsiteY50" fmla="*/ 522101 h 690376"/>
                  <a:gd name="connsiteX51" fmla="*/ 1047068 w 1067043"/>
                  <a:gd name="connsiteY51" fmla="*/ 528451 h 690376"/>
                  <a:gd name="connsiteX52" fmla="*/ 1031193 w 1067043"/>
                  <a:gd name="connsiteY52" fmla="*/ 544326 h 690376"/>
                  <a:gd name="connsiteX53" fmla="*/ 1008968 w 1067043"/>
                  <a:gd name="connsiteY53" fmla="*/ 569726 h 690376"/>
                  <a:gd name="connsiteX54" fmla="*/ 999443 w 1067043"/>
                  <a:gd name="connsiteY54" fmla="*/ 572901 h 690376"/>
                  <a:gd name="connsiteX55" fmla="*/ 964518 w 1067043"/>
                  <a:gd name="connsiteY55" fmla="*/ 569726 h 690376"/>
                  <a:gd name="connsiteX56" fmla="*/ 945468 w 1067043"/>
                  <a:gd name="connsiteY56" fmla="*/ 563376 h 690376"/>
                  <a:gd name="connsiteX57" fmla="*/ 888318 w 1067043"/>
                  <a:gd name="connsiteY57" fmla="*/ 566551 h 690376"/>
                  <a:gd name="connsiteX58" fmla="*/ 862918 w 1067043"/>
                  <a:gd name="connsiteY58" fmla="*/ 572901 h 690376"/>
                  <a:gd name="connsiteX59" fmla="*/ 799418 w 1067043"/>
                  <a:gd name="connsiteY59" fmla="*/ 579251 h 690376"/>
                  <a:gd name="connsiteX60" fmla="*/ 793068 w 1067043"/>
                  <a:gd name="connsiteY60" fmla="*/ 588776 h 690376"/>
                  <a:gd name="connsiteX61" fmla="*/ 799418 w 1067043"/>
                  <a:gd name="connsiteY61" fmla="*/ 598301 h 690376"/>
                  <a:gd name="connsiteX62" fmla="*/ 802593 w 1067043"/>
                  <a:gd name="connsiteY62" fmla="*/ 607826 h 690376"/>
                  <a:gd name="connsiteX63" fmla="*/ 799418 w 1067043"/>
                  <a:gd name="connsiteY63" fmla="*/ 620526 h 690376"/>
                  <a:gd name="connsiteX64" fmla="*/ 786718 w 1067043"/>
                  <a:gd name="connsiteY64" fmla="*/ 623701 h 690376"/>
                  <a:gd name="connsiteX65" fmla="*/ 767668 w 1067043"/>
                  <a:gd name="connsiteY65" fmla="*/ 630051 h 690376"/>
                  <a:gd name="connsiteX66" fmla="*/ 745443 w 1067043"/>
                  <a:gd name="connsiteY66" fmla="*/ 639576 h 690376"/>
                  <a:gd name="connsiteX67" fmla="*/ 739093 w 1067043"/>
                  <a:gd name="connsiteY67" fmla="*/ 652276 h 690376"/>
                  <a:gd name="connsiteX68" fmla="*/ 729568 w 1067043"/>
                  <a:gd name="connsiteY68" fmla="*/ 655451 h 690376"/>
                  <a:gd name="connsiteX69" fmla="*/ 697818 w 1067043"/>
                  <a:gd name="connsiteY69" fmla="*/ 668151 h 690376"/>
                  <a:gd name="connsiteX70" fmla="*/ 678768 w 1067043"/>
                  <a:gd name="connsiteY70" fmla="*/ 674501 h 690376"/>
                  <a:gd name="connsiteX71" fmla="*/ 650193 w 1067043"/>
                  <a:gd name="connsiteY71" fmla="*/ 680851 h 690376"/>
                  <a:gd name="connsiteX72" fmla="*/ 615268 w 1067043"/>
                  <a:gd name="connsiteY72" fmla="*/ 687201 h 690376"/>
                  <a:gd name="connsiteX73" fmla="*/ 539068 w 1067043"/>
                  <a:gd name="connsiteY73" fmla="*/ 687201 h 690376"/>
                  <a:gd name="connsiteX74" fmla="*/ 529543 w 1067043"/>
                  <a:gd name="connsiteY74" fmla="*/ 690376 h 690376"/>
                  <a:gd name="connsiteX75" fmla="*/ 520018 w 1067043"/>
                  <a:gd name="connsiteY75" fmla="*/ 687201 h 690376"/>
                  <a:gd name="connsiteX76" fmla="*/ 516843 w 1067043"/>
                  <a:gd name="connsiteY76" fmla="*/ 661801 h 690376"/>
                  <a:gd name="connsiteX77" fmla="*/ 507318 w 1067043"/>
                  <a:gd name="connsiteY77" fmla="*/ 642751 h 690376"/>
                  <a:gd name="connsiteX78" fmla="*/ 497793 w 1067043"/>
                  <a:gd name="connsiteY78" fmla="*/ 639576 h 690376"/>
                  <a:gd name="connsiteX79" fmla="*/ 491443 w 1067043"/>
                  <a:gd name="connsiteY79" fmla="*/ 630051 h 690376"/>
                  <a:gd name="connsiteX80" fmla="*/ 485093 w 1067043"/>
                  <a:gd name="connsiteY80" fmla="*/ 604651 h 690376"/>
                  <a:gd name="connsiteX81" fmla="*/ 478743 w 1067043"/>
                  <a:gd name="connsiteY81" fmla="*/ 585601 h 690376"/>
                  <a:gd name="connsiteX82" fmla="*/ 469218 w 1067043"/>
                  <a:gd name="connsiteY82" fmla="*/ 579251 h 690376"/>
                  <a:gd name="connsiteX83" fmla="*/ 472393 w 1067043"/>
                  <a:gd name="connsiteY83" fmla="*/ 557026 h 690376"/>
                  <a:gd name="connsiteX84" fmla="*/ 478743 w 1067043"/>
                  <a:gd name="connsiteY84" fmla="*/ 534801 h 690376"/>
                  <a:gd name="connsiteX85" fmla="*/ 481918 w 1067043"/>
                  <a:gd name="connsiteY85" fmla="*/ 522101 h 690376"/>
                  <a:gd name="connsiteX86" fmla="*/ 475568 w 1067043"/>
                  <a:gd name="connsiteY86" fmla="*/ 512576 h 690376"/>
                  <a:gd name="connsiteX87" fmla="*/ 459693 w 1067043"/>
                  <a:gd name="connsiteY87" fmla="*/ 528451 h 690376"/>
                  <a:gd name="connsiteX88" fmla="*/ 456518 w 1067043"/>
                  <a:gd name="connsiteY88" fmla="*/ 550676 h 690376"/>
                  <a:gd name="connsiteX89" fmla="*/ 450168 w 1067043"/>
                  <a:gd name="connsiteY89" fmla="*/ 560201 h 690376"/>
                  <a:gd name="connsiteX90" fmla="*/ 443818 w 1067043"/>
                  <a:gd name="connsiteY90" fmla="*/ 572901 h 690376"/>
                  <a:gd name="connsiteX91" fmla="*/ 446993 w 1067043"/>
                  <a:gd name="connsiteY91" fmla="*/ 582426 h 690376"/>
                  <a:gd name="connsiteX92" fmla="*/ 437468 w 1067043"/>
                  <a:gd name="connsiteY92" fmla="*/ 585601 h 690376"/>
                  <a:gd name="connsiteX93" fmla="*/ 370793 w 1067043"/>
                  <a:gd name="connsiteY93" fmla="*/ 588776 h 690376"/>
                  <a:gd name="connsiteX94" fmla="*/ 364443 w 1067043"/>
                  <a:gd name="connsiteY94" fmla="*/ 598301 h 690376"/>
                  <a:gd name="connsiteX95" fmla="*/ 361268 w 1067043"/>
                  <a:gd name="connsiteY95" fmla="*/ 614176 h 690376"/>
                  <a:gd name="connsiteX96" fmla="*/ 351743 w 1067043"/>
                  <a:gd name="connsiteY96" fmla="*/ 620526 h 690376"/>
                  <a:gd name="connsiteX97" fmla="*/ 307293 w 1067043"/>
                  <a:gd name="connsiteY97" fmla="*/ 617351 h 690376"/>
                  <a:gd name="connsiteX98" fmla="*/ 297768 w 1067043"/>
                  <a:gd name="connsiteY98" fmla="*/ 614176 h 690376"/>
                  <a:gd name="connsiteX99" fmla="*/ 278718 w 1067043"/>
                  <a:gd name="connsiteY99" fmla="*/ 611001 h 690376"/>
                  <a:gd name="connsiteX100" fmla="*/ 275543 w 1067043"/>
                  <a:gd name="connsiteY100" fmla="*/ 601476 h 690376"/>
                  <a:gd name="connsiteX101" fmla="*/ 272368 w 1067043"/>
                  <a:gd name="connsiteY101" fmla="*/ 563376 h 690376"/>
                  <a:gd name="connsiteX102" fmla="*/ 259668 w 1067043"/>
                  <a:gd name="connsiteY102" fmla="*/ 553851 h 690376"/>
                  <a:gd name="connsiteX103" fmla="*/ 221568 w 1067043"/>
                  <a:gd name="connsiteY103" fmla="*/ 544326 h 690376"/>
                  <a:gd name="connsiteX104" fmla="*/ 212043 w 1067043"/>
                  <a:gd name="connsiteY104" fmla="*/ 534801 h 690376"/>
                  <a:gd name="connsiteX105" fmla="*/ 186643 w 1067043"/>
                  <a:gd name="connsiteY105" fmla="*/ 547501 h 690376"/>
                  <a:gd name="connsiteX106" fmla="*/ 177118 w 1067043"/>
                  <a:gd name="connsiteY106" fmla="*/ 553851 h 690376"/>
                  <a:gd name="connsiteX107" fmla="*/ 164418 w 1067043"/>
                  <a:gd name="connsiteY107" fmla="*/ 541151 h 690376"/>
                  <a:gd name="connsiteX108" fmla="*/ 154893 w 1067043"/>
                  <a:gd name="connsiteY108" fmla="*/ 537976 h 690376"/>
                  <a:gd name="connsiteX109" fmla="*/ 139018 w 1067043"/>
                  <a:gd name="connsiteY109" fmla="*/ 525276 h 690376"/>
                  <a:gd name="connsiteX110" fmla="*/ 119968 w 1067043"/>
                  <a:gd name="connsiteY110" fmla="*/ 512576 h 690376"/>
                  <a:gd name="connsiteX111" fmla="*/ 113618 w 1067043"/>
                  <a:gd name="connsiteY111" fmla="*/ 503051 h 690376"/>
                  <a:gd name="connsiteX112" fmla="*/ 104093 w 1067043"/>
                  <a:gd name="connsiteY112" fmla="*/ 468126 h 690376"/>
                  <a:gd name="connsiteX113" fmla="*/ 107268 w 1067043"/>
                  <a:gd name="connsiteY113" fmla="*/ 404626 h 690376"/>
                  <a:gd name="connsiteX114" fmla="*/ 110443 w 1067043"/>
                  <a:gd name="connsiteY114" fmla="*/ 391926 h 690376"/>
                  <a:gd name="connsiteX115" fmla="*/ 91393 w 1067043"/>
                  <a:gd name="connsiteY115" fmla="*/ 385576 h 690376"/>
                  <a:gd name="connsiteX116" fmla="*/ 21543 w 1067043"/>
                  <a:gd name="connsiteY116" fmla="*/ 382401 h 690376"/>
                  <a:gd name="connsiteX117" fmla="*/ 18368 w 1067043"/>
                  <a:gd name="connsiteY117" fmla="*/ 372876 h 690376"/>
                  <a:gd name="connsiteX118" fmla="*/ 12018 w 1067043"/>
                  <a:gd name="connsiteY118" fmla="*/ 363351 h 690376"/>
                  <a:gd name="connsiteX119" fmla="*/ 8843 w 1067043"/>
                  <a:gd name="connsiteY119" fmla="*/ 344301 h 690376"/>
                  <a:gd name="connsiteX120" fmla="*/ 2493 w 1067043"/>
                  <a:gd name="connsiteY120" fmla="*/ 322076 h 690376"/>
                  <a:gd name="connsiteX121" fmla="*/ 5668 w 1067043"/>
                  <a:gd name="connsiteY121" fmla="*/ 303026 h 690376"/>
                  <a:gd name="connsiteX122" fmla="*/ 43768 w 1067043"/>
                  <a:gd name="connsiteY122" fmla="*/ 299851 h 690376"/>
                  <a:gd name="connsiteX123" fmla="*/ 72343 w 1067043"/>
                  <a:gd name="connsiteY123" fmla="*/ 290326 h 690376"/>
                  <a:gd name="connsiteX124" fmla="*/ 88218 w 1067043"/>
                  <a:gd name="connsiteY124" fmla="*/ 287151 h 690376"/>
                  <a:gd name="connsiteX125" fmla="*/ 107268 w 1067043"/>
                  <a:gd name="connsiteY125" fmla="*/ 280801 h 690376"/>
                  <a:gd name="connsiteX126" fmla="*/ 281893 w 1067043"/>
                  <a:gd name="connsiteY126" fmla="*/ 277626 h 690376"/>
                  <a:gd name="connsiteX127" fmla="*/ 297768 w 1067043"/>
                  <a:gd name="connsiteY127" fmla="*/ 258576 h 690376"/>
                  <a:gd name="connsiteX128" fmla="*/ 304118 w 1067043"/>
                  <a:gd name="connsiteY128" fmla="*/ 249051 h 690376"/>
                  <a:gd name="connsiteX129" fmla="*/ 313643 w 1067043"/>
                  <a:gd name="connsiteY129" fmla="*/ 236351 h 690376"/>
                  <a:gd name="connsiteX130" fmla="*/ 335868 w 1067043"/>
                  <a:gd name="connsiteY130" fmla="*/ 239526 h 690376"/>
                  <a:gd name="connsiteX131" fmla="*/ 367618 w 1067043"/>
                  <a:gd name="connsiteY131" fmla="*/ 249051 h 690376"/>
                  <a:gd name="connsiteX132" fmla="*/ 377143 w 1067043"/>
                  <a:gd name="connsiteY132" fmla="*/ 252226 h 690376"/>
                  <a:gd name="connsiteX133" fmla="*/ 386668 w 1067043"/>
                  <a:gd name="connsiteY133" fmla="*/ 258576 h 690376"/>
                  <a:gd name="connsiteX134" fmla="*/ 399368 w 1067043"/>
                  <a:gd name="connsiteY134" fmla="*/ 261751 h 690376"/>
                  <a:gd name="connsiteX135" fmla="*/ 412068 w 1067043"/>
                  <a:gd name="connsiteY135" fmla="*/ 268101 h 690376"/>
                  <a:gd name="connsiteX136" fmla="*/ 446993 w 1067043"/>
                  <a:gd name="connsiteY136" fmla="*/ 264926 h 690376"/>
                  <a:gd name="connsiteX137" fmla="*/ 456518 w 1067043"/>
                  <a:gd name="connsiteY137" fmla="*/ 261751 h 690376"/>
                  <a:gd name="connsiteX138" fmla="*/ 475568 w 1067043"/>
                  <a:gd name="connsiteY138" fmla="*/ 242701 h 690376"/>
                  <a:gd name="connsiteX139" fmla="*/ 494618 w 1067043"/>
                  <a:gd name="connsiteY139" fmla="*/ 220476 h 690376"/>
                  <a:gd name="connsiteX140" fmla="*/ 504143 w 1067043"/>
                  <a:gd name="connsiteY140" fmla="*/ 217301 h 690376"/>
                  <a:gd name="connsiteX141" fmla="*/ 510493 w 1067043"/>
                  <a:gd name="connsiteY141" fmla="*/ 207776 h 690376"/>
                  <a:gd name="connsiteX142" fmla="*/ 513668 w 1067043"/>
                  <a:gd name="connsiteY142" fmla="*/ 198251 h 690376"/>
                  <a:gd name="connsiteX143" fmla="*/ 523193 w 1067043"/>
                  <a:gd name="connsiteY143" fmla="*/ 195076 h 690376"/>
                  <a:gd name="connsiteX144" fmla="*/ 545418 w 1067043"/>
                  <a:gd name="connsiteY144" fmla="*/ 198251 h 690376"/>
                  <a:gd name="connsiteX145" fmla="*/ 558118 w 1067043"/>
                  <a:gd name="connsiteY145" fmla="*/ 204601 h 690376"/>
                  <a:gd name="connsiteX146" fmla="*/ 567643 w 1067043"/>
                  <a:gd name="connsiteY146" fmla="*/ 207776 h 690376"/>
                  <a:gd name="connsiteX147" fmla="*/ 596218 w 1067043"/>
                  <a:gd name="connsiteY147" fmla="*/ 191901 h 690376"/>
                  <a:gd name="connsiteX148" fmla="*/ 596218 w 1067043"/>
                  <a:gd name="connsiteY148" fmla="*/ 182376 h 690376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  <a:cxn ang="0">
                    <a:pos x="connsiteX141" y="connsiteY141"/>
                  </a:cxn>
                  <a:cxn ang="0">
                    <a:pos x="connsiteX142" y="connsiteY142"/>
                  </a:cxn>
                  <a:cxn ang="0">
                    <a:pos x="connsiteX143" y="connsiteY143"/>
                  </a:cxn>
                  <a:cxn ang="0">
                    <a:pos x="connsiteX144" y="connsiteY144"/>
                  </a:cxn>
                  <a:cxn ang="0">
                    <a:pos x="connsiteX145" y="connsiteY145"/>
                  </a:cxn>
                  <a:cxn ang="0">
                    <a:pos x="connsiteX146" y="connsiteY146"/>
                  </a:cxn>
                  <a:cxn ang="0">
                    <a:pos x="connsiteX147" y="connsiteY147"/>
                  </a:cxn>
                  <a:cxn ang="0">
                    <a:pos x="connsiteX148" y="connsiteY148"/>
                  </a:cxn>
                </a:cxnLst>
                <a:rect l="l" t="t" r="r" b="b"/>
                <a:pathLst>
                  <a:path w="1067043" h="690376">
                    <a:moveTo>
                      <a:pt x="596218" y="182376"/>
                    </a:moveTo>
                    <a:cubicBezTo>
                      <a:pt x="595689" y="179201"/>
                      <a:pt x="594540" y="175844"/>
                      <a:pt x="593043" y="172851"/>
                    </a:cubicBezTo>
                    <a:cubicBezTo>
                      <a:pt x="591336" y="169438"/>
                      <a:pt x="589391" y="166024"/>
                      <a:pt x="586693" y="163326"/>
                    </a:cubicBezTo>
                    <a:cubicBezTo>
                      <a:pt x="580538" y="157171"/>
                      <a:pt x="575390" y="156383"/>
                      <a:pt x="567643" y="153801"/>
                    </a:cubicBezTo>
                    <a:cubicBezTo>
                      <a:pt x="566585" y="150626"/>
                      <a:pt x="564977" y="147584"/>
                      <a:pt x="564468" y="144276"/>
                    </a:cubicBezTo>
                    <a:cubicBezTo>
                      <a:pt x="560735" y="120014"/>
                      <a:pt x="559757" y="95322"/>
                      <a:pt x="554943" y="71251"/>
                    </a:cubicBezTo>
                    <a:cubicBezTo>
                      <a:pt x="553885" y="65959"/>
                      <a:pt x="553188" y="60582"/>
                      <a:pt x="551768" y="55376"/>
                    </a:cubicBezTo>
                    <a:lnTo>
                      <a:pt x="542243" y="26801"/>
                    </a:lnTo>
                    <a:lnTo>
                      <a:pt x="539068" y="17276"/>
                    </a:lnTo>
                    <a:cubicBezTo>
                      <a:pt x="551754" y="8819"/>
                      <a:pt x="548533" y="9084"/>
                      <a:pt x="567643" y="7751"/>
                    </a:cubicBezTo>
                    <a:cubicBezTo>
                      <a:pt x="606763" y="5022"/>
                      <a:pt x="685118" y="1401"/>
                      <a:pt x="685118" y="1401"/>
                    </a:cubicBezTo>
                    <a:cubicBezTo>
                      <a:pt x="701840" y="6975"/>
                      <a:pt x="691468" y="0"/>
                      <a:pt x="691468" y="17276"/>
                    </a:cubicBezTo>
                    <a:cubicBezTo>
                      <a:pt x="691468" y="23714"/>
                      <a:pt x="688338" y="35028"/>
                      <a:pt x="694643" y="36326"/>
                    </a:cubicBezTo>
                    <a:cubicBezTo>
                      <a:pt x="728866" y="43372"/>
                      <a:pt x="764493" y="38443"/>
                      <a:pt x="799418" y="39501"/>
                    </a:cubicBezTo>
                    <a:cubicBezTo>
                      <a:pt x="800368" y="50907"/>
                      <a:pt x="806678" y="100081"/>
                      <a:pt x="799418" y="112526"/>
                    </a:cubicBezTo>
                    <a:cubicBezTo>
                      <a:pt x="796174" y="118087"/>
                      <a:pt x="786718" y="114643"/>
                      <a:pt x="780368" y="115701"/>
                    </a:cubicBezTo>
                    <a:cubicBezTo>
                      <a:pt x="777193" y="118876"/>
                      <a:pt x="772511" y="121057"/>
                      <a:pt x="770843" y="125226"/>
                    </a:cubicBezTo>
                    <a:cubicBezTo>
                      <a:pt x="764542" y="140979"/>
                      <a:pt x="767904" y="148632"/>
                      <a:pt x="770843" y="163326"/>
                    </a:cubicBezTo>
                    <a:cubicBezTo>
                      <a:pt x="778251" y="162268"/>
                      <a:pt x="786229" y="163190"/>
                      <a:pt x="793068" y="160151"/>
                    </a:cubicBezTo>
                    <a:cubicBezTo>
                      <a:pt x="796555" y="158601"/>
                      <a:pt x="796720" y="153324"/>
                      <a:pt x="799418" y="150626"/>
                    </a:cubicBezTo>
                    <a:cubicBezTo>
                      <a:pt x="805573" y="144471"/>
                      <a:pt x="810721" y="143683"/>
                      <a:pt x="818468" y="141101"/>
                    </a:cubicBezTo>
                    <a:cubicBezTo>
                      <a:pt x="823760" y="142159"/>
                      <a:pt x="829952" y="141139"/>
                      <a:pt x="834343" y="144276"/>
                    </a:cubicBezTo>
                    <a:cubicBezTo>
                      <a:pt x="843185" y="150592"/>
                      <a:pt x="841375" y="172968"/>
                      <a:pt x="843868" y="179201"/>
                    </a:cubicBezTo>
                    <a:cubicBezTo>
                      <a:pt x="846090" y="184757"/>
                      <a:pt x="858156" y="191901"/>
                      <a:pt x="862918" y="195076"/>
                    </a:cubicBezTo>
                    <a:cubicBezTo>
                      <a:pt x="867151" y="194018"/>
                      <a:pt x="872532" y="194987"/>
                      <a:pt x="875618" y="191901"/>
                    </a:cubicBezTo>
                    <a:cubicBezTo>
                      <a:pt x="878704" y="188815"/>
                      <a:pt x="874429" y="179201"/>
                      <a:pt x="878793" y="179201"/>
                    </a:cubicBezTo>
                    <a:cubicBezTo>
                      <a:pt x="883526" y="179201"/>
                      <a:pt x="883279" y="187551"/>
                      <a:pt x="885143" y="191901"/>
                    </a:cubicBezTo>
                    <a:cubicBezTo>
                      <a:pt x="896894" y="219320"/>
                      <a:pt x="876585" y="177545"/>
                      <a:pt x="891493" y="217301"/>
                    </a:cubicBezTo>
                    <a:cubicBezTo>
                      <a:pt x="892833" y="220874"/>
                      <a:pt x="895726" y="223651"/>
                      <a:pt x="897843" y="226826"/>
                    </a:cubicBezTo>
                    <a:cubicBezTo>
                      <a:pt x="898901" y="236351"/>
                      <a:pt x="898694" y="246104"/>
                      <a:pt x="901018" y="255401"/>
                    </a:cubicBezTo>
                    <a:cubicBezTo>
                      <a:pt x="901943" y="259103"/>
                      <a:pt x="905150" y="261821"/>
                      <a:pt x="907368" y="264926"/>
                    </a:cubicBezTo>
                    <a:cubicBezTo>
                      <a:pt x="910444" y="269232"/>
                      <a:pt x="913718" y="273393"/>
                      <a:pt x="916893" y="277626"/>
                    </a:cubicBezTo>
                    <a:cubicBezTo>
                      <a:pt x="917951" y="280801"/>
                      <a:pt x="918212" y="284366"/>
                      <a:pt x="920068" y="287151"/>
                    </a:cubicBezTo>
                    <a:cubicBezTo>
                      <a:pt x="930016" y="302072"/>
                      <a:pt x="926782" y="292998"/>
                      <a:pt x="939118" y="299851"/>
                    </a:cubicBezTo>
                    <a:cubicBezTo>
                      <a:pt x="945789" y="303557"/>
                      <a:pt x="952772" y="307155"/>
                      <a:pt x="958168" y="312551"/>
                    </a:cubicBezTo>
                    <a:cubicBezTo>
                      <a:pt x="961343" y="315726"/>
                      <a:pt x="964818" y="318627"/>
                      <a:pt x="967693" y="322076"/>
                    </a:cubicBezTo>
                    <a:cubicBezTo>
                      <a:pt x="970136" y="325007"/>
                      <a:pt x="970807" y="329579"/>
                      <a:pt x="974043" y="331601"/>
                    </a:cubicBezTo>
                    <a:cubicBezTo>
                      <a:pt x="979719" y="335149"/>
                      <a:pt x="986599" y="336328"/>
                      <a:pt x="993093" y="337951"/>
                    </a:cubicBezTo>
                    <a:cubicBezTo>
                      <a:pt x="1006762" y="341368"/>
                      <a:pt x="1009274" y="342355"/>
                      <a:pt x="1024843" y="344301"/>
                    </a:cubicBezTo>
                    <a:cubicBezTo>
                      <a:pt x="1035397" y="345620"/>
                      <a:pt x="1046010" y="346418"/>
                      <a:pt x="1056593" y="347476"/>
                    </a:cubicBezTo>
                    <a:cubicBezTo>
                      <a:pt x="1059768" y="348534"/>
                      <a:pt x="1065306" y="347404"/>
                      <a:pt x="1066118" y="350651"/>
                    </a:cubicBezTo>
                    <a:cubicBezTo>
                      <a:pt x="1067043" y="354353"/>
                      <a:pt x="1062211" y="357245"/>
                      <a:pt x="1059768" y="360176"/>
                    </a:cubicBezTo>
                    <a:cubicBezTo>
                      <a:pt x="1052128" y="369343"/>
                      <a:pt x="1050084" y="369807"/>
                      <a:pt x="1040718" y="376051"/>
                    </a:cubicBezTo>
                    <a:cubicBezTo>
                      <a:pt x="1039660" y="379226"/>
                      <a:pt x="1039910" y="383209"/>
                      <a:pt x="1037543" y="385576"/>
                    </a:cubicBezTo>
                    <a:cubicBezTo>
                      <a:pt x="1035176" y="387943"/>
                      <a:pt x="1029076" y="385576"/>
                      <a:pt x="1028018" y="388751"/>
                    </a:cubicBezTo>
                    <a:cubicBezTo>
                      <a:pt x="1026311" y="393871"/>
                      <a:pt x="1029884" y="399391"/>
                      <a:pt x="1031193" y="404626"/>
                    </a:cubicBezTo>
                    <a:cubicBezTo>
                      <a:pt x="1034546" y="418038"/>
                      <a:pt x="1037609" y="419012"/>
                      <a:pt x="1047068" y="433201"/>
                    </a:cubicBezTo>
                    <a:lnTo>
                      <a:pt x="1047068" y="433201"/>
                    </a:lnTo>
                    <a:cubicBezTo>
                      <a:pt x="1055048" y="457142"/>
                      <a:pt x="1044283" y="427632"/>
                      <a:pt x="1056593" y="452251"/>
                    </a:cubicBezTo>
                    <a:cubicBezTo>
                      <a:pt x="1058090" y="455244"/>
                      <a:pt x="1058710" y="458601"/>
                      <a:pt x="1059768" y="461776"/>
                    </a:cubicBezTo>
                    <a:cubicBezTo>
                      <a:pt x="1058710" y="481884"/>
                      <a:pt x="1060361" y="502320"/>
                      <a:pt x="1056593" y="522101"/>
                    </a:cubicBezTo>
                    <a:cubicBezTo>
                      <a:pt x="1055879" y="525849"/>
                      <a:pt x="1049766" y="525753"/>
                      <a:pt x="1047068" y="528451"/>
                    </a:cubicBezTo>
                    <a:cubicBezTo>
                      <a:pt x="1025901" y="549618"/>
                      <a:pt x="1056593" y="527393"/>
                      <a:pt x="1031193" y="544326"/>
                    </a:cubicBezTo>
                    <a:cubicBezTo>
                      <a:pt x="1021668" y="558613"/>
                      <a:pt x="1022197" y="563111"/>
                      <a:pt x="1008968" y="569726"/>
                    </a:cubicBezTo>
                    <a:cubicBezTo>
                      <a:pt x="1005975" y="571223"/>
                      <a:pt x="1002618" y="571843"/>
                      <a:pt x="999443" y="572901"/>
                    </a:cubicBezTo>
                    <a:cubicBezTo>
                      <a:pt x="987801" y="571843"/>
                      <a:pt x="976030" y="571757"/>
                      <a:pt x="964518" y="569726"/>
                    </a:cubicBezTo>
                    <a:cubicBezTo>
                      <a:pt x="957926" y="568563"/>
                      <a:pt x="945468" y="563376"/>
                      <a:pt x="945468" y="563376"/>
                    </a:cubicBezTo>
                    <a:cubicBezTo>
                      <a:pt x="926418" y="564434"/>
                      <a:pt x="907272" y="564364"/>
                      <a:pt x="888318" y="566551"/>
                    </a:cubicBezTo>
                    <a:cubicBezTo>
                      <a:pt x="879648" y="567551"/>
                      <a:pt x="871558" y="571667"/>
                      <a:pt x="862918" y="572901"/>
                    </a:cubicBezTo>
                    <a:cubicBezTo>
                      <a:pt x="827033" y="578027"/>
                      <a:pt x="848155" y="575502"/>
                      <a:pt x="799418" y="579251"/>
                    </a:cubicBezTo>
                    <a:cubicBezTo>
                      <a:pt x="797301" y="582426"/>
                      <a:pt x="793068" y="584960"/>
                      <a:pt x="793068" y="588776"/>
                    </a:cubicBezTo>
                    <a:cubicBezTo>
                      <a:pt x="793068" y="592592"/>
                      <a:pt x="797711" y="594888"/>
                      <a:pt x="799418" y="598301"/>
                    </a:cubicBezTo>
                    <a:cubicBezTo>
                      <a:pt x="800915" y="601294"/>
                      <a:pt x="801535" y="604651"/>
                      <a:pt x="802593" y="607826"/>
                    </a:cubicBezTo>
                    <a:cubicBezTo>
                      <a:pt x="801535" y="612059"/>
                      <a:pt x="802504" y="617440"/>
                      <a:pt x="799418" y="620526"/>
                    </a:cubicBezTo>
                    <a:cubicBezTo>
                      <a:pt x="796332" y="623612"/>
                      <a:pt x="790898" y="622447"/>
                      <a:pt x="786718" y="623701"/>
                    </a:cubicBezTo>
                    <a:cubicBezTo>
                      <a:pt x="780307" y="625624"/>
                      <a:pt x="773237" y="626338"/>
                      <a:pt x="767668" y="630051"/>
                    </a:cubicBezTo>
                    <a:cubicBezTo>
                      <a:pt x="754512" y="638822"/>
                      <a:pt x="761845" y="635476"/>
                      <a:pt x="745443" y="639576"/>
                    </a:cubicBezTo>
                    <a:cubicBezTo>
                      <a:pt x="743326" y="643809"/>
                      <a:pt x="742440" y="648929"/>
                      <a:pt x="739093" y="652276"/>
                    </a:cubicBezTo>
                    <a:cubicBezTo>
                      <a:pt x="736726" y="654643"/>
                      <a:pt x="732474" y="653791"/>
                      <a:pt x="729568" y="655451"/>
                    </a:cubicBezTo>
                    <a:cubicBezTo>
                      <a:pt x="696629" y="674273"/>
                      <a:pt x="740444" y="657495"/>
                      <a:pt x="697818" y="668151"/>
                    </a:cubicBezTo>
                    <a:cubicBezTo>
                      <a:pt x="691324" y="669774"/>
                      <a:pt x="685179" y="672578"/>
                      <a:pt x="678768" y="674501"/>
                    </a:cubicBezTo>
                    <a:cubicBezTo>
                      <a:pt x="662471" y="679390"/>
                      <a:pt x="668320" y="676319"/>
                      <a:pt x="650193" y="680851"/>
                    </a:cubicBezTo>
                    <a:cubicBezTo>
                      <a:pt x="620827" y="688193"/>
                      <a:pt x="673937" y="679867"/>
                      <a:pt x="615268" y="687201"/>
                    </a:cubicBezTo>
                    <a:cubicBezTo>
                      <a:pt x="576191" y="683945"/>
                      <a:pt x="578145" y="681991"/>
                      <a:pt x="539068" y="687201"/>
                    </a:cubicBezTo>
                    <a:cubicBezTo>
                      <a:pt x="535751" y="687643"/>
                      <a:pt x="532718" y="689318"/>
                      <a:pt x="529543" y="690376"/>
                    </a:cubicBezTo>
                    <a:cubicBezTo>
                      <a:pt x="526368" y="689318"/>
                      <a:pt x="521377" y="690259"/>
                      <a:pt x="520018" y="687201"/>
                    </a:cubicBezTo>
                    <a:cubicBezTo>
                      <a:pt x="516553" y="679404"/>
                      <a:pt x="518369" y="670196"/>
                      <a:pt x="516843" y="661801"/>
                    </a:cubicBezTo>
                    <a:cubicBezTo>
                      <a:pt x="515864" y="656416"/>
                      <a:pt x="511645" y="646212"/>
                      <a:pt x="507318" y="642751"/>
                    </a:cubicBezTo>
                    <a:cubicBezTo>
                      <a:pt x="504705" y="640660"/>
                      <a:pt x="500968" y="640634"/>
                      <a:pt x="497793" y="639576"/>
                    </a:cubicBezTo>
                    <a:cubicBezTo>
                      <a:pt x="495676" y="636401"/>
                      <a:pt x="493150" y="633464"/>
                      <a:pt x="491443" y="630051"/>
                    </a:cubicBezTo>
                    <a:cubicBezTo>
                      <a:pt x="487590" y="622344"/>
                      <a:pt x="487267" y="612621"/>
                      <a:pt x="485093" y="604651"/>
                    </a:cubicBezTo>
                    <a:cubicBezTo>
                      <a:pt x="483332" y="598193"/>
                      <a:pt x="484312" y="589314"/>
                      <a:pt x="478743" y="585601"/>
                    </a:cubicBezTo>
                    <a:lnTo>
                      <a:pt x="469218" y="579251"/>
                    </a:lnTo>
                    <a:cubicBezTo>
                      <a:pt x="470276" y="571843"/>
                      <a:pt x="471054" y="564389"/>
                      <a:pt x="472393" y="557026"/>
                    </a:cubicBezTo>
                    <a:cubicBezTo>
                      <a:pt x="474874" y="543378"/>
                      <a:pt x="475343" y="546702"/>
                      <a:pt x="478743" y="534801"/>
                    </a:cubicBezTo>
                    <a:cubicBezTo>
                      <a:pt x="479942" y="530605"/>
                      <a:pt x="480860" y="526334"/>
                      <a:pt x="481918" y="522101"/>
                    </a:cubicBezTo>
                    <a:cubicBezTo>
                      <a:pt x="479801" y="518926"/>
                      <a:pt x="479111" y="513993"/>
                      <a:pt x="475568" y="512576"/>
                    </a:cubicBezTo>
                    <a:cubicBezTo>
                      <a:pt x="465835" y="508683"/>
                      <a:pt x="461483" y="524870"/>
                      <a:pt x="459693" y="528451"/>
                    </a:cubicBezTo>
                    <a:cubicBezTo>
                      <a:pt x="458635" y="535859"/>
                      <a:pt x="458668" y="543508"/>
                      <a:pt x="456518" y="550676"/>
                    </a:cubicBezTo>
                    <a:cubicBezTo>
                      <a:pt x="455422" y="554331"/>
                      <a:pt x="452061" y="556888"/>
                      <a:pt x="450168" y="560201"/>
                    </a:cubicBezTo>
                    <a:cubicBezTo>
                      <a:pt x="447820" y="564310"/>
                      <a:pt x="445935" y="568668"/>
                      <a:pt x="443818" y="572901"/>
                    </a:cubicBezTo>
                    <a:cubicBezTo>
                      <a:pt x="444876" y="576076"/>
                      <a:pt x="448490" y="579433"/>
                      <a:pt x="446993" y="582426"/>
                    </a:cubicBezTo>
                    <a:cubicBezTo>
                      <a:pt x="445496" y="585419"/>
                      <a:pt x="440803" y="585323"/>
                      <a:pt x="437468" y="585601"/>
                    </a:cubicBezTo>
                    <a:cubicBezTo>
                      <a:pt x="415295" y="587449"/>
                      <a:pt x="393018" y="587718"/>
                      <a:pt x="370793" y="588776"/>
                    </a:cubicBezTo>
                    <a:cubicBezTo>
                      <a:pt x="368676" y="591951"/>
                      <a:pt x="365783" y="594728"/>
                      <a:pt x="364443" y="598301"/>
                    </a:cubicBezTo>
                    <a:cubicBezTo>
                      <a:pt x="362548" y="603354"/>
                      <a:pt x="363945" y="609491"/>
                      <a:pt x="361268" y="614176"/>
                    </a:cubicBezTo>
                    <a:cubicBezTo>
                      <a:pt x="359375" y="617489"/>
                      <a:pt x="354918" y="618409"/>
                      <a:pt x="351743" y="620526"/>
                    </a:cubicBezTo>
                    <a:cubicBezTo>
                      <a:pt x="336926" y="619468"/>
                      <a:pt x="322046" y="619087"/>
                      <a:pt x="307293" y="617351"/>
                    </a:cubicBezTo>
                    <a:cubicBezTo>
                      <a:pt x="303969" y="616960"/>
                      <a:pt x="301035" y="614902"/>
                      <a:pt x="297768" y="614176"/>
                    </a:cubicBezTo>
                    <a:cubicBezTo>
                      <a:pt x="291484" y="612779"/>
                      <a:pt x="285068" y="612059"/>
                      <a:pt x="278718" y="611001"/>
                    </a:cubicBezTo>
                    <a:cubicBezTo>
                      <a:pt x="277660" y="607826"/>
                      <a:pt x="275985" y="604793"/>
                      <a:pt x="275543" y="601476"/>
                    </a:cubicBezTo>
                    <a:cubicBezTo>
                      <a:pt x="273859" y="588844"/>
                      <a:pt x="276398" y="575466"/>
                      <a:pt x="272368" y="563376"/>
                    </a:cubicBezTo>
                    <a:cubicBezTo>
                      <a:pt x="270695" y="558356"/>
                      <a:pt x="263974" y="556927"/>
                      <a:pt x="259668" y="553851"/>
                    </a:cubicBezTo>
                    <a:cubicBezTo>
                      <a:pt x="243550" y="542338"/>
                      <a:pt x="250466" y="547537"/>
                      <a:pt x="221568" y="544326"/>
                    </a:cubicBezTo>
                    <a:cubicBezTo>
                      <a:pt x="218393" y="541151"/>
                      <a:pt x="216426" y="535775"/>
                      <a:pt x="212043" y="534801"/>
                    </a:cubicBezTo>
                    <a:cubicBezTo>
                      <a:pt x="189641" y="529823"/>
                      <a:pt x="196320" y="537824"/>
                      <a:pt x="186643" y="547501"/>
                    </a:cubicBezTo>
                    <a:cubicBezTo>
                      <a:pt x="183945" y="550199"/>
                      <a:pt x="180293" y="551734"/>
                      <a:pt x="177118" y="553851"/>
                    </a:cubicBezTo>
                    <a:cubicBezTo>
                      <a:pt x="151718" y="545384"/>
                      <a:pt x="181351" y="558084"/>
                      <a:pt x="164418" y="541151"/>
                    </a:cubicBezTo>
                    <a:cubicBezTo>
                      <a:pt x="162051" y="538784"/>
                      <a:pt x="158068" y="539034"/>
                      <a:pt x="154893" y="537976"/>
                    </a:cubicBezTo>
                    <a:cubicBezTo>
                      <a:pt x="140691" y="516674"/>
                      <a:pt x="157421" y="537545"/>
                      <a:pt x="139018" y="525276"/>
                    </a:cubicBezTo>
                    <a:cubicBezTo>
                      <a:pt x="115235" y="509421"/>
                      <a:pt x="142616" y="520125"/>
                      <a:pt x="119968" y="512576"/>
                    </a:cubicBezTo>
                    <a:cubicBezTo>
                      <a:pt x="117851" y="509401"/>
                      <a:pt x="115168" y="506538"/>
                      <a:pt x="113618" y="503051"/>
                    </a:cubicBezTo>
                    <a:cubicBezTo>
                      <a:pt x="107759" y="489868"/>
                      <a:pt x="106809" y="481707"/>
                      <a:pt x="104093" y="468126"/>
                    </a:cubicBezTo>
                    <a:cubicBezTo>
                      <a:pt x="105151" y="446959"/>
                      <a:pt x="105508" y="425746"/>
                      <a:pt x="107268" y="404626"/>
                    </a:cubicBezTo>
                    <a:cubicBezTo>
                      <a:pt x="107630" y="400277"/>
                      <a:pt x="113237" y="395278"/>
                      <a:pt x="110443" y="391926"/>
                    </a:cubicBezTo>
                    <a:cubicBezTo>
                      <a:pt x="106158" y="386784"/>
                      <a:pt x="98080" y="385880"/>
                      <a:pt x="91393" y="385576"/>
                    </a:cubicBezTo>
                    <a:lnTo>
                      <a:pt x="21543" y="382401"/>
                    </a:lnTo>
                    <a:cubicBezTo>
                      <a:pt x="20485" y="379226"/>
                      <a:pt x="19865" y="375869"/>
                      <a:pt x="18368" y="372876"/>
                    </a:cubicBezTo>
                    <a:cubicBezTo>
                      <a:pt x="16661" y="369463"/>
                      <a:pt x="13225" y="366971"/>
                      <a:pt x="12018" y="363351"/>
                    </a:cubicBezTo>
                    <a:cubicBezTo>
                      <a:pt x="9982" y="357244"/>
                      <a:pt x="10106" y="350614"/>
                      <a:pt x="8843" y="344301"/>
                    </a:cubicBezTo>
                    <a:cubicBezTo>
                      <a:pt x="6850" y="334334"/>
                      <a:pt x="5519" y="331154"/>
                      <a:pt x="2493" y="322076"/>
                    </a:cubicBezTo>
                    <a:cubicBezTo>
                      <a:pt x="3551" y="315726"/>
                      <a:pt x="0" y="306078"/>
                      <a:pt x="5668" y="303026"/>
                    </a:cubicBezTo>
                    <a:cubicBezTo>
                      <a:pt x="16889" y="296984"/>
                      <a:pt x="31197" y="301946"/>
                      <a:pt x="43768" y="299851"/>
                    </a:cubicBezTo>
                    <a:cubicBezTo>
                      <a:pt x="81868" y="293501"/>
                      <a:pt x="48531" y="295088"/>
                      <a:pt x="72343" y="290326"/>
                    </a:cubicBezTo>
                    <a:cubicBezTo>
                      <a:pt x="77635" y="289268"/>
                      <a:pt x="83012" y="288571"/>
                      <a:pt x="88218" y="287151"/>
                    </a:cubicBezTo>
                    <a:cubicBezTo>
                      <a:pt x="94676" y="285390"/>
                      <a:pt x="100576" y="280923"/>
                      <a:pt x="107268" y="280801"/>
                    </a:cubicBezTo>
                    <a:lnTo>
                      <a:pt x="281893" y="277626"/>
                    </a:lnTo>
                    <a:cubicBezTo>
                      <a:pt x="297659" y="253977"/>
                      <a:pt x="277396" y="283022"/>
                      <a:pt x="297768" y="258576"/>
                    </a:cubicBezTo>
                    <a:cubicBezTo>
                      <a:pt x="300211" y="255645"/>
                      <a:pt x="301900" y="252156"/>
                      <a:pt x="304118" y="249051"/>
                    </a:cubicBezTo>
                    <a:cubicBezTo>
                      <a:pt x="307194" y="244745"/>
                      <a:pt x="310468" y="240584"/>
                      <a:pt x="313643" y="236351"/>
                    </a:cubicBezTo>
                    <a:cubicBezTo>
                      <a:pt x="321051" y="237409"/>
                      <a:pt x="328505" y="238187"/>
                      <a:pt x="335868" y="239526"/>
                    </a:cubicBezTo>
                    <a:cubicBezTo>
                      <a:pt x="346425" y="241445"/>
                      <a:pt x="357677" y="245737"/>
                      <a:pt x="367618" y="249051"/>
                    </a:cubicBezTo>
                    <a:cubicBezTo>
                      <a:pt x="370793" y="250109"/>
                      <a:pt x="374358" y="250370"/>
                      <a:pt x="377143" y="252226"/>
                    </a:cubicBezTo>
                    <a:cubicBezTo>
                      <a:pt x="380318" y="254343"/>
                      <a:pt x="383161" y="257073"/>
                      <a:pt x="386668" y="258576"/>
                    </a:cubicBezTo>
                    <a:cubicBezTo>
                      <a:pt x="390679" y="260295"/>
                      <a:pt x="395282" y="260219"/>
                      <a:pt x="399368" y="261751"/>
                    </a:cubicBezTo>
                    <a:cubicBezTo>
                      <a:pt x="403800" y="263413"/>
                      <a:pt x="407835" y="265984"/>
                      <a:pt x="412068" y="268101"/>
                    </a:cubicBezTo>
                    <a:cubicBezTo>
                      <a:pt x="423710" y="267043"/>
                      <a:pt x="435421" y="266579"/>
                      <a:pt x="446993" y="264926"/>
                    </a:cubicBezTo>
                    <a:cubicBezTo>
                      <a:pt x="450306" y="264453"/>
                      <a:pt x="453876" y="263806"/>
                      <a:pt x="456518" y="261751"/>
                    </a:cubicBezTo>
                    <a:cubicBezTo>
                      <a:pt x="463607" y="256238"/>
                      <a:pt x="475568" y="242701"/>
                      <a:pt x="475568" y="242701"/>
                    </a:cubicBezTo>
                    <a:cubicBezTo>
                      <a:pt x="483685" y="218349"/>
                      <a:pt x="475172" y="226032"/>
                      <a:pt x="494618" y="220476"/>
                    </a:cubicBezTo>
                    <a:cubicBezTo>
                      <a:pt x="497836" y="219557"/>
                      <a:pt x="500968" y="218359"/>
                      <a:pt x="504143" y="217301"/>
                    </a:cubicBezTo>
                    <a:cubicBezTo>
                      <a:pt x="506260" y="214126"/>
                      <a:pt x="508786" y="211189"/>
                      <a:pt x="510493" y="207776"/>
                    </a:cubicBezTo>
                    <a:cubicBezTo>
                      <a:pt x="511990" y="204783"/>
                      <a:pt x="511301" y="200618"/>
                      <a:pt x="513668" y="198251"/>
                    </a:cubicBezTo>
                    <a:cubicBezTo>
                      <a:pt x="516035" y="195884"/>
                      <a:pt x="520018" y="196134"/>
                      <a:pt x="523193" y="195076"/>
                    </a:cubicBezTo>
                    <a:cubicBezTo>
                      <a:pt x="530601" y="196134"/>
                      <a:pt x="538198" y="196282"/>
                      <a:pt x="545418" y="198251"/>
                    </a:cubicBezTo>
                    <a:cubicBezTo>
                      <a:pt x="549984" y="199496"/>
                      <a:pt x="553768" y="202737"/>
                      <a:pt x="558118" y="204601"/>
                    </a:cubicBezTo>
                    <a:cubicBezTo>
                      <a:pt x="561194" y="205919"/>
                      <a:pt x="564468" y="206718"/>
                      <a:pt x="567643" y="207776"/>
                    </a:cubicBezTo>
                    <a:cubicBezTo>
                      <a:pt x="606485" y="203892"/>
                      <a:pt x="600844" y="215032"/>
                      <a:pt x="596218" y="191901"/>
                    </a:cubicBezTo>
                    <a:cubicBezTo>
                      <a:pt x="596010" y="190863"/>
                      <a:pt x="596747" y="185551"/>
                      <a:pt x="596218" y="182376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1" name="Прямоугольник 210"/>
              <p:cNvSpPr/>
              <p:nvPr/>
            </p:nvSpPr>
            <p:spPr>
              <a:xfrm>
                <a:off x="1994979" y="4234521"/>
                <a:ext cx="519916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Апастово</a:t>
                </a:r>
              </a:p>
            </p:txBody>
          </p:sp>
          <p:sp>
            <p:nvSpPr>
              <p:cNvPr id="212" name="Полилиния 211"/>
              <p:cNvSpPr/>
              <p:nvPr/>
            </p:nvSpPr>
            <p:spPr>
              <a:xfrm>
                <a:off x="1403120" y="4400421"/>
                <a:ext cx="884587" cy="901867"/>
              </a:xfrm>
              <a:custGeom>
                <a:avLst/>
                <a:gdLst>
                  <a:gd name="connsiteX0" fmla="*/ 441130 w 1074542"/>
                  <a:gd name="connsiteY0" fmla="*/ 981075 h 1086904"/>
                  <a:gd name="connsiteX1" fmla="*/ 436367 w 1074542"/>
                  <a:gd name="connsiteY1" fmla="*/ 1004888 h 1086904"/>
                  <a:gd name="connsiteX2" fmla="*/ 445892 w 1074542"/>
                  <a:gd name="connsiteY2" fmla="*/ 1042988 h 1086904"/>
                  <a:gd name="connsiteX3" fmla="*/ 464942 w 1074542"/>
                  <a:gd name="connsiteY3" fmla="*/ 1062038 h 1086904"/>
                  <a:gd name="connsiteX4" fmla="*/ 579242 w 1074542"/>
                  <a:gd name="connsiteY4" fmla="*/ 1066800 h 1086904"/>
                  <a:gd name="connsiteX5" fmla="*/ 679255 w 1074542"/>
                  <a:gd name="connsiteY5" fmla="*/ 1071563 h 1086904"/>
                  <a:gd name="connsiteX6" fmla="*/ 698305 w 1074542"/>
                  <a:gd name="connsiteY6" fmla="*/ 1062038 h 1086904"/>
                  <a:gd name="connsiteX7" fmla="*/ 712592 w 1074542"/>
                  <a:gd name="connsiteY7" fmla="*/ 1057275 h 1086904"/>
                  <a:gd name="connsiteX8" fmla="*/ 741167 w 1074542"/>
                  <a:gd name="connsiteY8" fmla="*/ 1028700 h 1086904"/>
                  <a:gd name="connsiteX9" fmla="*/ 745930 w 1074542"/>
                  <a:gd name="connsiteY9" fmla="*/ 1014413 h 1086904"/>
                  <a:gd name="connsiteX10" fmla="*/ 764980 w 1074542"/>
                  <a:gd name="connsiteY10" fmla="*/ 1009650 h 1086904"/>
                  <a:gd name="connsiteX11" fmla="*/ 779267 w 1074542"/>
                  <a:gd name="connsiteY11" fmla="*/ 995363 h 1086904"/>
                  <a:gd name="connsiteX12" fmla="*/ 793555 w 1074542"/>
                  <a:gd name="connsiteY12" fmla="*/ 990600 h 1086904"/>
                  <a:gd name="connsiteX13" fmla="*/ 803080 w 1074542"/>
                  <a:gd name="connsiteY13" fmla="*/ 976313 h 1086904"/>
                  <a:gd name="connsiteX14" fmla="*/ 817367 w 1074542"/>
                  <a:gd name="connsiteY14" fmla="*/ 966788 h 1086904"/>
                  <a:gd name="connsiteX15" fmla="*/ 841180 w 1074542"/>
                  <a:gd name="connsiteY15" fmla="*/ 938213 h 1086904"/>
                  <a:gd name="connsiteX16" fmla="*/ 855467 w 1074542"/>
                  <a:gd name="connsiteY16" fmla="*/ 909638 h 1086904"/>
                  <a:gd name="connsiteX17" fmla="*/ 860230 w 1074542"/>
                  <a:gd name="connsiteY17" fmla="*/ 895350 h 1086904"/>
                  <a:gd name="connsiteX18" fmla="*/ 874517 w 1074542"/>
                  <a:gd name="connsiteY18" fmla="*/ 881063 h 1086904"/>
                  <a:gd name="connsiteX19" fmla="*/ 898330 w 1074542"/>
                  <a:gd name="connsiteY19" fmla="*/ 852488 h 1086904"/>
                  <a:gd name="connsiteX20" fmla="*/ 912617 w 1074542"/>
                  <a:gd name="connsiteY20" fmla="*/ 847725 h 1086904"/>
                  <a:gd name="connsiteX21" fmla="*/ 926905 w 1074542"/>
                  <a:gd name="connsiteY21" fmla="*/ 838200 h 1086904"/>
                  <a:gd name="connsiteX22" fmla="*/ 969767 w 1074542"/>
                  <a:gd name="connsiteY22" fmla="*/ 833438 h 1086904"/>
                  <a:gd name="connsiteX23" fmla="*/ 988817 w 1074542"/>
                  <a:gd name="connsiteY23" fmla="*/ 828675 h 1086904"/>
                  <a:gd name="connsiteX24" fmla="*/ 1003105 w 1074542"/>
                  <a:gd name="connsiteY24" fmla="*/ 823913 h 1086904"/>
                  <a:gd name="connsiteX25" fmla="*/ 1065017 w 1074542"/>
                  <a:gd name="connsiteY25" fmla="*/ 814388 h 1086904"/>
                  <a:gd name="connsiteX26" fmla="*/ 1055492 w 1074542"/>
                  <a:gd name="connsiteY26" fmla="*/ 785813 h 1086904"/>
                  <a:gd name="connsiteX27" fmla="*/ 1060255 w 1074542"/>
                  <a:gd name="connsiteY27" fmla="*/ 757238 h 1086904"/>
                  <a:gd name="connsiteX28" fmla="*/ 1069780 w 1074542"/>
                  <a:gd name="connsiteY28" fmla="*/ 690563 h 1086904"/>
                  <a:gd name="connsiteX29" fmla="*/ 1074542 w 1074542"/>
                  <a:gd name="connsiteY29" fmla="*/ 676275 h 1086904"/>
                  <a:gd name="connsiteX30" fmla="*/ 1045967 w 1074542"/>
                  <a:gd name="connsiteY30" fmla="*/ 652463 h 1086904"/>
                  <a:gd name="connsiteX31" fmla="*/ 1012630 w 1074542"/>
                  <a:gd name="connsiteY31" fmla="*/ 638175 h 1086904"/>
                  <a:gd name="connsiteX32" fmla="*/ 998342 w 1074542"/>
                  <a:gd name="connsiteY32" fmla="*/ 623888 h 1086904"/>
                  <a:gd name="connsiteX33" fmla="*/ 969767 w 1074542"/>
                  <a:gd name="connsiteY33" fmla="*/ 614363 h 1086904"/>
                  <a:gd name="connsiteX34" fmla="*/ 960242 w 1074542"/>
                  <a:gd name="connsiteY34" fmla="*/ 628650 h 1086904"/>
                  <a:gd name="connsiteX35" fmla="*/ 955480 w 1074542"/>
                  <a:gd name="connsiteY35" fmla="*/ 666750 h 1086904"/>
                  <a:gd name="connsiteX36" fmla="*/ 926905 w 1074542"/>
                  <a:gd name="connsiteY36" fmla="*/ 676275 h 1086904"/>
                  <a:gd name="connsiteX37" fmla="*/ 912617 w 1074542"/>
                  <a:gd name="connsiteY37" fmla="*/ 671513 h 1086904"/>
                  <a:gd name="connsiteX38" fmla="*/ 884042 w 1074542"/>
                  <a:gd name="connsiteY38" fmla="*/ 657225 h 1086904"/>
                  <a:gd name="connsiteX39" fmla="*/ 874517 w 1074542"/>
                  <a:gd name="connsiteY39" fmla="*/ 642938 h 1086904"/>
                  <a:gd name="connsiteX40" fmla="*/ 864992 w 1074542"/>
                  <a:gd name="connsiteY40" fmla="*/ 609600 h 1086904"/>
                  <a:gd name="connsiteX41" fmla="*/ 855467 w 1074542"/>
                  <a:gd name="connsiteY41" fmla="*/ 595313 h 1086904"/>
                  <a:gd name="connsiteX42" fmla="*/ 860230 w 1074542"/>
                  <a:gd name="connsiteY42" fmla="*/ 561975 h 1086904"/>
                  <a:gd name="connsiteX43" fmla="*/ 874517 w 1074542"/>
                  <a:gd name="connsiteY43" fmla="*/ 547688 h 1086904"/>
                  <a:gd name="connsiteX44" fmla="*/ 893567 w 1074542"/>
                  <a:gd name="connsiteY44" fmla="*/ 542925 h 1086904"/>
                  <a:gd name="connsiteX45" fmla="*/ 907855 w 1074542"/>
                  <a:gd name="connsiteY45" fmla="*/ 538163 h 1086904"/>
                  <a:gd name="connsiteX46" fmla="*/ 931667 w 1074542"/>
                  <a:gd name="connsiteY46" fmla="*/ 509588 h 1086904"/>
                  <a:gd name="connsiteX47" fmla="*/ 936430 w 1074542"/>
                  <a:gd name="connsiteY47" fmla="*/ 490538 h 1086904"/>
                  <a:gd name="connsiteX48" fmla="*/ 945955 w 1074542"/>
                  <a:gd name="connsiteY48" fmla="*/ 471488 h 1086904"/>
                  <a:gd name="connsiteX49" fmla="*/ 955480 w 1074542"/>
                  <a:gd name="connsiteY49" fmla="*/ 442913 h 1086904"/>
                  <a:gd name="connsiteX50" fmla="*/ 965005 w 1074542"/>
                  <a:gd name="connsiteY50" fmla="*/ 361950 h 1086904"/>
                  <a:gd name="connsiteX51" fmla="*/ 950717 w 1074542"/>
                  <a:gd name="connsiteY51" fmla="*/ 357188 h 1086904"/>
                  <a:gd name="connsiteX52" fmla="*/ 922142 w 1074542"/>
                  <a:gd name="connsiteY52" fmla="*/ 338138 h 1086904"/>
                  <a:gd name="connsiteX53" fmla="*/ 903092 w 1074542"/>
                  <a:gd name="connsiteY53" fmla="*/ 290513 h 1086904"/>
                  <a:gd name="connsiteX54" fmla="*/ 888805 w 1074542"/>
                  <a:gd name="connsiteY54" fmla="*/ 285750 h 1086904"/>
                  <a:gd name="connsiteX55" fmla="*/ 874517 w 1074542"/>
                  <a:gd name="connsiteY55" fmla="*/ 214313 h 1086904"/>
                  <a:gd name="connsiteX56" fmla="*/ 845942 w 1074542"/>
                  <a:gd name="connsiteY56" fmla="*/ 200025 h 1086904"/>
                  <a:gd name="connsiteX57" fmla="*/ 798317 w 1074542"/>
                  <a:gd name="connsiteY57" fmla="*/ 214313 h 1086904"/>
                  <a:gd name="connsiteX58" fmla="*/ 769742 w 1074542"/>
                  <a:gd name="connsiteY58" fmla="*/ 223838 h 1086904"/>
                  <a:gd name="connsiteX59" fmla="*/ 755455 w 1074542"/>
                  <a:gd name="connsiteY59" fmla="*/ 228600 h 1086904"/>
                  <a:gd name="connsiteX60" fmla="*/ 655442 w 1074542"/>
                  <a:gd name="connsiteY60" fmla="*/ 214313 h 1086904"/>
                  <a:gd name="connsiteX61" fmla="*/ 631630 w 1074542"/>
                  <a:gd name="connsiteY61" fmla="*/ 185738 h 1086904"/>
                  <a:gd name="connsiteX62" fmla="*/ 612580 w 1074542"/>
                  <a:gd name="connsiteY62" fmla="*/ 180975 h 1086904"/>
                  <a:gd name="connsiteX63" fmla="*/ 564955 w 1074542"/>
                  <a:gd name="connsiteY63" fmla="*/ 166688 h 1086904"/>
                  <a:gd name="connsiteX64" fmla="*/ 536380 w 1074542"/>
                  <a:gd name="connsiteY64" fmla="*/ 157163 h 1086904"/>
                  <a:gd name="connsiteX65" fmla="*/ 517330 w 1074542"/>
                  <a:gd name="connsiteY65" fmla="*/ 142875 h 1086904"/>
                  <a:gd name="connsiteX66" fmla="*/ 488755 w 1074542"/>
                  <a:gd name="connsiteY66" fmla="*/ 133350 h 1086904"/>
                  <a:gd name="connsiteX67" fmla="*/ 474467 w 1074542"/>
                  <a:gd name="connsiteY67" fmla="*/ 119063 h 1086904"/>
                  <a:gd name="connsiteX68" fmla="*/ 474467 w 1074542"/>
                  <a:gd name="connsiteY68" fmla="*/ 19050 h 1086904"/>
                  <a:gd name="connsiteX69" fmla="*/ 460180 w 1074542"/>
                  <a:gd name="connsiteY69" fmla="*/ 4763 h 1086904"/>
                  <a:gd name="connsiteX70" fmla="*/ 441130 w 1074542"/>
                  <a:gd name="connsiteY70" fmla="*/ 0 h 1086904"/>
                  <a:gd name="connsiteX71" fmla="*/ 426842 w 1074542"/>
                  <a:gd name="connsiteY71" fmla="*/ 14288 h 1086904"/>
                  <a:gd name="connsiteX72" fmla="*/ 436367 w 1074542"/>
                  <a:gd name="connsiteY72" fmla="*/ 71438 h 1086904"/>
                  <a:gd name="connsiteX73" fmla="*/ 445892 w 1074542"/>
                  <a:gd name="connsiteY73" fmla="*/ 85725 h 1086904"/>
                  <a:gd name="connsiteX74" fmla="*/ 450655 w 1074542"/>
                  <a:gd name="connsiteY74" fmla="*/ 100013 h 1086904"/>
                  <a:gd name="connsiteX75" fmla="*/ 445892 w 1074542"/>
                  <a:gd name="connsiteY75" fmla="*/ 200025 h 1086904"/>
                  <a:gd name="connsiteX76" fmla="*/ 431605 w 1074542"/>
                  <a:gd name="connsiteY76" fmla="*/ 209550 h 1086904"/>
                  <a:gd name="connsiteX77" fmla="*/ 422080 w 1074542"/>
                  <a:gd name="connsiteY77" fmla="*/ 223838 h 1086904"/>
                  <a:gd name="connsiteX78" fmla="*/ 426842 w 1074542"/>
                  <a:gd name="connsiteY78" fmla="*/ 252413 h 1086904"/>
                  <a:gd name="connsiteX79" fmla="*/ 436367 w 1074542"/>
                  <a:gd name="connsiteY79" fmla="*/ 280988 h 1086904"/>
                  <a:gd name="connsiteX80" fmla="*/ 431605 w 1074542"/>
                  <a:gd name="connsiteY80" fmla="*/ 309563 h 1086904"/>
                  <a:gd name="connsiteX81" fmla="*/ 398267 w 1074542"/>
                  <a:gd name="connsiteY81" fmla="*/ 304800 h 1086904"/>
                  <a:gd name="connsiteX82" fmla="*/ 393505 w 1074542"/>
                  <a:gd name="connsiteY82" fmla="*/ 290513 h 1086904"/>
                  <a:gd name="connsiteX83" fmla="*/ 388742 w 1074542"/>
                  <a:gd name="connsiteY83" fmla="*/ 266700 h 1086904"/>
                  <a:gd name="connsiteX84" fmla="*/ 379217 w 1074542"/>
                  <a:gd name="connsiteY84" fmla="*/ 252413 h 1086904"/>
                  <a:gd name="connsiteX85" fmla="*/ 331592 w 1074542"/>
                  <a:gd name="connsiteY85" fmla="*/ 261938 h 1086904"/>
                  <a:gd name="connsiteX86" fmla="*/ 303017 w 1074542"/>
                  <a:gd name="connsiteY86" fmla="*/ 276225 h 1086904"/>
                  <a:gd name="connsiteX87" fmla="*/ 274442 w 1074542"/>
                  <a:gd name="connsiteY87" fmla="*/ 280988 h 1086904"/>
                  <a:gd name="connsiteX88" fmla="*/ 250630 w 1074542"/>
                  <a:gd name="connsiteY88" fmla="*/ 285750 h 1086904"/>
                  <a:gd name="connsiteX89" fmla="*/ 236342 w 1074542"/>
                  <a:gd name="connsiteY89" fmla="*/ 295275 h 1086904"/>
                  <a:gd name="connsiteX90" fmla="*/ 222055 w 1074542"/>
                  <a:gd name="connsiteY90" fmla="*/ 300038 h 1086904"/>
                  <a:gd name="connsiteX91" fmla="*/ 217292 w 1074542"/>
                  <a:gd name="connsiteY91" fmla="*/ 314325 h 1086904"/>
                  <a:gd name="connsiteX92" fmla="*/ 236342 w 1074542"/>
                  <a:gd name="connsiteY92" fmla="*/ 376238 h 1086904"/>
                  <a:gd name="connsiteX93" fmla="*/ 245867 w 1074542"/>
                  <a:gd name="connsiteY93" fmla="*/ 419100 h 1086904"/>
                  <a:gd name="connsiteX94" fmla="*/ 274442 w 1074542"/>
                  <a:gd name="connsiteY94" fmla="*/ 433388 h 1086904"/>
                  <a:gd name="connsiteX95" fmla="*/ 283967 w 1074542"/>
                  <a:gd name="connsiteY95" fmla="*/ 419100 h 1086904"/>
                  <a:gd name="connsiteX96" fmla="*/ 279205 w 1074542"/>
                  <a:gd name="connsiteY96" fmla="*/ 376238 h 1086904"/>
                  <a:gd name="connsiteX97" fmla="*/ 298255 w 1074542"/>
                  <a:gd name="connsiteY97" fmla="*/ 381000 h 1086904"/>
                  <a:gd name="connsiteX98" fmla="*/ 326830 w 1074542"/>
                  <a:gd name="connsiteY98" fmla="*/ 395288 h 1086904"/>
                  <a:gd name="connsiteX99" fmla="*/ 355405 w 1074542"/>
                  <a:gd name="connsiteY99" fmla="*/ 404813 h 1086904"/>
                  <a:gd name="connsiteX100" fmla="*/ 360167 w 1074542"/>
                  <a:gd name="connsiteY100" fmla="*/ 419100 h 1086904"/>
                  <a:gd name="connsiteX101" fmla="*/ 345880 w 1074542"/>
                  <a:gd name="connsiteY101" fmla="*/ 466725 h 1086904"/>
                  <a:gd name="connsiteX102" fmla="*/ 331592 w 1074542"/>
                  <a:gd name="connsiteY102" fmla="*/ 476250 h 1086904"/>
                  <a:gd name="connsiteX103" fmla="*/ 322067 w 1074542"/>
                  <a:gd name="connsiteY103" fmla="*/ 509588 h 1086904"/>
                  <a:gd name="connsiteX104" fmla="*/ 317305 w 1074542"/>
                  <a:gd name="connsiteY104" fmla="*/ 523875 h 1086904"/>
                  <a:gd name="connsiteX105" fmla="*/ 307780 w 1074542"/>
                  <a:gd name="connsiteY105" fmla="*/ 566738 h 1086904"/>
                  <a:gd name="connsiteX106" fmla="*/ 298255 w 1074542"/>
                  <a:gd name="connsiteY106" fmla="*/ 581025 h 1086904"/>
                  <a:gd name="connsiteX107" fmla="*/ 269680 w 1074542"/>
                  <a:gd name="connsiteY107" fmla="*/ 590550 h 1086904"/>
                  <a:gd name="connsiteX108" fmla="*/ 236342 w 1074542"/>
                  <a:gd name="connsiteY108" fmla="*/ 585788 h 1086904"/>
                  <a:gd name="connsiteX109" fmla="*/ 222055 w 1074542"/>
                  <a:gd name="connsiteY109" fmla="*/ 576263 h 1086904"/>
                  <a:gd name="connsiteX110" fmla="*/ 207767 w 1074542"/>
                  <a:gd name="connsiteY110" fmla="*/ 571500 h 1086904"/>
                  <a:gd name="connsiteX111" fmla="*/ 188717 w 1074542"/>
                  <a:gd name="connsiteY111" fmla="*/ 576263 h 1086904"/>
                  <a:gd name="connsiteX112" fmla="*/ 160142 w 1074542"/>
                  <a:gd name="connsiteY112" fmla="*/ 585788 h 1086904"/>
                  <a:gd name="connsiteX113" fmla="*/ 145855 w 1074542"/>
                  <a:gd name="connsiteY113" fmla="*/ 571500 h 1086904"/>
                  <a:gd name="connsiteX114" fmla="*/ 83942 w 1074542"/>
                  <a:gd name="connsiteY114" fmla="*/ 557213 h 1086904"/>
                  <a:gd name="connsiteX115" fmla="*/ 26792 w 1074542"/>
                  <a:gd name="connsiteY115" fmla="*/ 552450 h 1086904"/>
                  <a:gd name="connsiteX116" fmla="*/ 41080 w 1074542"/>
                  <a:gd name="connsiteY116" fmla="*/ 719138 h 1086904"/>
                  <a:gd name="connsiteX117" fmla="*/ 45842 w 1074542"/>
                  <a:gd name="connsiteY117" fmla="*/ 738188 h 1086904"/>
                  <a:gd name="connsiteX118" fmla="*/ 55367 w 1074542"/>
                  <a:gd name="connsiteY118" fmla="*/ 781050 h 1086904"/>
                  <a:gd name="connsiteX119" fmla="*/ 60130 w 1074542"/>
                  <a:gd name="connsiteY119" fmla="*/ 795338 h 1086904"/>
                  <a:gd name="connsiteX120" fmla="*/ 64892 w 1074542"/>
                  <a:gd name="connsiteY120" fmla="*/ 814388 h 1086904"/>
                  <a:gd name="connsiteX121" fmla="*/ 88705 w 1074542"/>
                  <a:gd name="connsiteY121" fmla="*/ 847725 h 1086904"/>
                  <a:gd name="connsiteX122" fmla="*/ 102992 w 1074542"/>
                  <a:gd name="connsiteY122" fmla="*/ 862013 h 1086904"/>
                  <a:gd name="connsiteX123" fmla="*/ 145855 w 1074542"/>
                  <a:gd name="connsiteY123" fmla="*/ 871538 h 1086904"/>
                  <a:gd name="connsiteX124" fmla="*/ 217292 w 1074542"/>
                  <a:gd name="connsiteY124" fmla="*/ 881063 h 1086904"/>
                  <a:gd name="connsiteX125" fmla="*/ 236342 w 1074542"/>
                  <a:gd name="connsiteY125" fmla="*/ 904875 h 1086904"/>
                  <a:gd name="connsiteX126" fmla="*/ 250630 w 1074542"/>
                  <a:gd name="connsiteY126" fmla="*/ 914400 h 1086904"/>
                  <a:gd name="connsiteX127" fmla="*/ 317305 w 1074542"/>
                  <a:gd name="connsiteY127" fmla="*/ 909638 h 1086904"/>
                  <a:gd name="connsiteX128" fmla="*/ 412555 w 1074542"/>
                  <a:gd name="connsiteY128" fmla="*/ 909638 h 1086904"/>
                  <a:gd name="connsiteX129" fmla="*/ 417317 w 1074542"/>
                  <a:gd name="connsiteY129" fmla="*/ 938213 h 1086904"/>
                  <a:gd name="connsiteX130" fmla="*/ 436367 w 1074542"/>
                  <a:gd name="connsiteY130" fmla="*/ 971550 h 1086904"/>
                  <a:gd name="connsiteX131" fmla="*/ 441130 w 1074542"/>
                  <a:gd name="connsiteY131" fmla="*/ 981075 h 108690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</a:cxnLst>
                <a:rect l="l" t="t" r="r" b="b"/>
                <a:pathLst>
                  <a:path w="1074542" h="1086904">
                    <a:moveTo>
                      <a:pt x="441130" y="981075"/>
                    </a:moveTo>
                    <a:cubicBezTo>
                      <a:pt x="441130" y="986631"/>
                      <a:pt x="436367" y="996793"/>
                      <a:pt x="436367" y="1004888"/>
                    </a:cubicBezTo>
                    <a:cubicBezTo>
                      <a:pt x="436367" y="1006683"/>
                      <a:pt x="442135" y="1037728"/>
                      <a:pt x="445892" y="1042988"/>
                    </a:cubicBezTo>
                    <a:cubicBezTo>
                      <a:pt x="451112" y="1050296"/>
                      <a:pt x="456102" y="1060459"/>
                      <a:pt x="464942" y="1062038"/>
                    </a:cubicBezTo>
                    <a:cubicBezTo>
                      <a:pt x="502481" y="1068741"/>
                      <a:pt x="541142" y="1065213"/>
                      <a:pt x="579242" y="1066800"/>
                    </a:cubicBezTo>
                    <a:cubicBezTo>
                      <a:pt x="619450" y="1086904"/>
                      <a:pt x="602715" y="1082497"/>
                      <a:pt x="679255" y="1071563"/>
                    </a:cubicBezTo>
                    <a:cubicBezTo>
                      <a:pt x="686283" y="1070559"/>
                      <a:pt x="691780" y="1064835"/>
                      <a:pt x="698305" y="1062038"/>
                    </a:cubicBezTo>
                    <a:cubicBezTo>
                      <a:pt x="702919" y="1060060"/>
                      <a:pt x="707830" y="1058863"/>
                      <a:pt x="712592" y="1057275"/>
                    </a:cubicBezTo>
                    <a:cubicBezTo>
                      <a:pt x="722117" y="1047750"/>
                      <a:pt x="736907" y="1041479"/>
                      <a:pt x="741167" y="1028700"/>
                    </a:cubicBezTo>
                    <a:cubicBezTo>
                      <a:pt x="742755" y="1023938"/>
                      <a:pt x="742010" y="1017549"/>
                      <a:pt x="745930" y="1014413"/>
                    </a:cubicBezTo>
                    <a:cubicBezTo>
                      <a:pt x="751041" y="1010324"/>
                      <a:pt x="758630" y="1011238"/>
                      <a:pt x="764980" y="1009650"/>
                    </a:cubicBezTo>
                    <a:cubicBezTo>
                      <a:pt x="769742" y="1004888"/>
                      <a:pt x="773663" y="999099"/>
                      <a:pt x="779267" y="995363"/>
                    </a:cubicBezTo>
                    <a:cubicBezTo>
                      <a:pt x="783444" y="992578"/>
                      <a:pt x="789635" y="993736"/>
                      <a:pt x="793555" y="990600"/>
                    </a:cubicBezTo>
                    <a:cubicBezTo>
                      <a:pt x="798024" y="987024"/>
                      <a:pt x="799033" y="980360"/>
                      <a:pt x="803080" y="976313"/>
                    </a:cubicBezTo>
                    <a:cubicBezTo>
                      <a:pt x="807127" y="972266"/>
                      <a:pt x="812970" y="970452"/>
                      <a:pt x="817367" y="966788"/>
                    </a:cubicBezTo>
                    <a:cubicBezTo>
                      <a:pt x="831118" y="955328"/>
                      <a:pt x="831814" y="952261"/>
                      <a:pt x="841180" y="938213"/>
                    </a:cubicBezTo>
                    <a:cubicBezTo>
                      <a:pt x="853147" y="902306"/>
                      <a:pt x="837006" y="946560"/>
                      <a:pt x="855467" y="909638"/>
                    </a:cubicBezTo>
                    <a:cubicBezTo>
                      <a:pt x="857712" y="905148"/>
                      <a:pt x="857445" y="899527"/>
                      <a:pt x="860230" y="895350"/>
                    </a:cubicBezTo>
                    <a:cubicBezTo>
                      <a:pt x="863966" y="889746"/>
                      <a:pt x="870205" y="886237"/>
                      <a:pt x="874517" y="881063"/>
                    </a:cubicBezTo>
                    <a:cubicBezTo>
                      <a:pt x="885501" y="867882"/>
                      <a:pt x="882674" y="862926"/>
                      <a:pt x="898330" y="852488"/>
                    </a:cubicBezTo>
                    <a:cubicBezTo>
                      <a:pt x="902507" y="849703"/>
                      <a:pt x="908127" y="849970"/>
                      <a:pt x="912617" y="847725"/>
                    </a:cubicBezTo>
                    <a:cubicBezTo>
                      <a:pt x="917737" y="845165"/>
                      <a:pt x="921352" y="839588"/>
                      <a:pt x="926905" y="838200"/>
                    </a:cubicBezTo>
                    <a:cubicBezTo>
                      <a:pt x="940851" y="834714"/>
                      <a:pt x="955480" y="835025"/>
                      <a:pt x="969767" y="833438"/>
                    </a:cubicBezTo>
                    <a:cubicBezTo>
                      <a:pt x="976117" y="831850"/>
                      <a:pt x="982523" y="830473"/>
                      <a:pt x="988817" y="828675"/>
                    </a:cubicBezTo>
                    <a:cubicBezTo>
                      <a:pt x="993644" y="827296"/>
                      <a:pt x="998171" y="824838"/>
                      <a:pt x="1003105" y="823913"/>
                    </a:cubicBezTo>
                    <a:cubicBezTo>
                      <a:pt x="1023628" y="820065"/>
                      <a:pt x="1044380" y="817563"/>
                      <a:pt x="1065017" y="814388"/>
                    </a:cubicBezTo>
                    <a:cubicBezTo>
                      <a:pt x="1061842" y="804863"/>
                      <a:pt x="1053841" y="795717"/>
                      <a:pt x="1055492" y="785813"/>
                    </a:cubicBezTo>
                    <a:cubicBezTo>
                      <a:pt x="1057080" y="776288"/>
                      <a:pt x="1058889" y="766797"/>
                      <a:pt x="1060255" y="757238"/>
                    </a:cubicBezTo>
                    <a:cubicBezTo>
                      <a:pt x="1063142" y="737032"/>
                      <a:pt x="1065231" y="711033"/>
                      <a:pt x="1069780" y="690563"/>
                    </a:cubicBezTo>
                    <a:cubicBezTo>
                      <a:pt x="1070869" y="685662"/>
                      <a:pt x="1072955" y="681038"/>
                      <a:pt x="1074542" y="676275"/>
                    </a:cubicBezTo>
                    <a:cubicBezTo>
                      <a:pt x="1064008" y="665741"/>
                      <a:pt x="1059230" y="659095"/>
                      <a:pt x="1045967" y="652463"/>
                    </a:cubicBezTo>
                    <a:cubicBezTo>
                      <a:pt x="1025240" y="642099"/>
                      <a:pt x="1035752" y="654690"/>
                      <a:pt x="1012630" y="638175"/>
                    </a:cubicBezTo>
                    <a:cubicBezTo>
                      <a:pt x="1007149" y="634260"/>
                      <a:pt x="1004230" y="627159"/>
                      <a:pt x="998342" y="623888"/>
                    </a:cubicBezTo>
                    <a:cubicBezTo>
                      <a:pt x="989565" y="619012"/>
                      <a:pt x="969767" y="614363"/>
                      <a:pt x="969767" y="614363"/>
                    </a:cubicBezTo>
                    <a:cubicBezTo>
                      <a:pt x="966592" y="619125"/>
                      <a:pt x="961748" y="623128"/>
                      <a:pt x="960242" y="628650"/>
                    </a:cubicBezTo>
                    <a:cubicBezTo>
                      <a:pt x="956874" y="640998"/>
                      <a:pt x="962820" y="656265"/>
                      <a:pt x="955480" y="666750"/>
                    </a:cubicBezTo>
                    <a:cubicBezTo>
                      <a:pt x="949722" y="674975"/>
                      <a:pt x="926905" y="676275"/>
                      <a:pt x="926905" y="676275"/>
                    </a:cubicBezTo>
                    <a:cubicBezTo>
                      <a:pt x="922142" y="674688"/>
                      <a:pt x="917107" y="673758"/>
                      <a:pt x="912617" y="671513"/>
                    </a:cubicBezTo>
                    <a:cubicBezTo>
                      <a:pt x="875680" y="653045"/>
                      <a:pt x="919963" y="669200"/>
                      <a:pt x="884042" y="657225"/>
                    </a:cubicBezTo>
                    <a:cubicBezTo>
                      <a:pt x="880867" y="652463"/>
                      <a:pt x="876772" y="648199"/>
                      <a:pt x="874517" y="642938"/>
                    </a:cubicBezTo>
                    <a:cubicBezTo>
                      <a:pt x="865357" y="621564"/>
                      <a:pt x="874265" y="628145"/>
                      <a:pt x="864992" y="609600"/>
                    </a:cubicBezTo>
                    <a:cubicBezTo>
                      <a:pt x="862432" y="604481"/>
                      <a:pt x="858642" y="600075"/>
                      <a:pt x="855467" y="595313"/>
                    </a:cubicBezTo>
                    <a:cubicBezTo>
                      <a:pt x="844354" y="561975"/>
                      <a:pt x="836417" y="569913"/>
                      <a:pt x="860230" y="561975"/>
                    </a:cubicBezTo>
                    <a:cubicBezTo>
                      <a:pt x="864992" y="557213"/>
                      <a:pt x="868669" y="551030"/>
                      <a:pt x="874517" y="547688"/>
                    </a:cubicBezTo>
                    <a:cubicBezTo>
                      <a:pt x="880200" y="544441"/>
                      <a:pt x="887273" y="544723"/>
                      <a:pt x="893567" y="542925"/>
                    </a:cubicBezTo>
                    <a:cubicBezTo>
                      <a:pt x="898394" y="541546"/>
                      <a:pt x="903092" y="539750"/>
                      <a:pt x="907855" y="538163"/>
                    </a:cubicBezTo>
                    <a:cubicBezTo>
                      <a:pt x="916436" y="529582"/>
                      <a:pt x="926695" y="521190"/>
                      <a:pt x="931667" y="509588"/>
                    </a:cubicBezTo>
                    <a:cubicBezTo>
                      <a:pt x="934245" y="503572"/>
                      <a:pt x="934132" y="496667"/>
                      <a:pt x="936430" y="490538"/>
                    </a:cubicBezTo>
                    <a:cubicBezTo>
                      <a:pt x="938923" y="483891"/>
                      <a:pt x="943318" y="478080"/>
                      <a:pt x="945955" y="471488"/>
                    </a:cubicBezTo>
                    <a:cubicBezTo>
                      <a:pt x="949684" y="462166"/>
                      <a:pt x="955480" y="442913"/>
                      <a:pt x="955480" y="442913"/>
                    </a:cubicBezTo>
                    <a:cubicBezTo>
                      <a:pt x="994265" y="455840"/>
                      <a:pt x="985169" y="457728"/>
                      <a:pt x="965005" y="361950"/>
                    </a:cubicBezTo>
                    <a:cubicBezTo>
                      <a:pt x="963971" y="357037"/>
                      <a:pt x="955480" y="358775"/>
                      <a:pt x="950717" y="357188"/>
                    </a:cubicBezTo>
                    <a:cubicBezTo>
                      <a:pt x="941192" y="350838"/>
                      <a:pt x="923562" y="349497"/>
                      <a:pt x="922142" y="338138"/>
                    </a:cubicBezTo>
                    <a:cubicBezTo>
                      <a:pt x="917909" y="304269"/>
                      <a:pt x="927475" y="302705"/>
                      <a:pt x="903092" y="290513"/>
                    </a:cubicBezTo>
                    <a:cubicBezTo>
                      <a:pt x="898602" y="288268"/>
                      <a:pt x="893567" y="287338"/>
                      <a:pt x="888805" y="285750"/>
                    </a:cubicBezTo>
                    <a:cubicBezTo>
                      <a:pt x="862011" y="245561"/>
                      <a:pt x="902015" y="310555"/>
                      <a:pt x="874517" y="214313"/>
                    </a:cubicBezTo>
                    <a:cubicBezTo>
                      <a:pt x="872573" y="207510"/>
                      <a:pt x="851170" y="201768"/>
                      <a:pt x="845942" y="200025"/>
                    </a:cubicBezTo>
                    <a:cubicBezTo>
                      <a:pt x="772796" y="210476"/>
                      <a:pt x="839355" y="196074"/>
                      <a:pt x="798317" y="214313"/>
                    </a:cubicBezTo>
                    <a:cubicBezTo>
                      <a:pt x="789142" y="218391"/>
                      <a:pt x="779267" y="220663"/>
                      <a:pt x="769742" y="223838"/>
                    </a:cubicBezTo>
                    <a:lnTo>
                      <a:pt x="755455" y="228600"/>
                    </a:lnTo>
                    <a:cubicBezTo>
                      <a:pt x="738824" y="227561"/>
                      <a:pt x="680008" y="231860"/>
                      <a:pt x="655442" y="214313"/>
                    </a:cubicBezTo>
                    <a:cubicBezTo>
                      <a:pt x="615987" y="186131"/>
                      <a:pt x="680785" y="213827"/>
                      <a:pt x="631630" y="185738"/>
                    </a:cubicBezTo>
                    <a:cubicBezTo>
                      <a:pt x="625947" y="182491"/>
                      <a:pt x="618930" y="182563"/>
                      <a:pt x="612580" y="180975"/>
                    </a:cubicBezTo>
                    <a:cubicBezTo>
                      <a:pt x="584940" y="162549"/>
                      <a:pt x="611826" y="177504"/>
                      <a:pt x="564955" y="166688"/>
                    </a:cubicBezTo>
                    <a:cubicBezTo>
                      <a:pt x="555172" y="164430"/>
                      <a:pt x="536380" y="157163"/>
                      <a:pt x="536380" y="157163"/>
                    </a:cubicBezTo>
                    <a:cubicBezTo>
                      <a:pt x="530030" y="152400"/>
                      <a:pt x="524430" y="146425"/>
                      <a:pt x="517330" y="142875"/>
                    </a:cubicBezTo>
                    <a:cubicBezTo>
                      <a:pt x="508350" y="138385"/>
                      <a:pt x="488755" y="133350"/>
                      <a:pt x="488755" y="133350"/>
                    </a:cubicBezTo>
                    <a:cubicBezTo>
                      <a:pt x="483992" y="128588"/>
                      <a:pt x="475420" y="125731"/>
                      <a:pt x="474467" y="119063"/>
                    </a:cubicBezTo>
                    <a:cubicBezTo>
                      <a:pt x="463753" y="44065"/>
                      <a:pt x="496371" y="90238"/>
                      <a:pt x="474467" y="19050"/>
                    </a:cubicBezTo>
                    <a:cubicBezTo>
                      <a:pt x="472486" y="12613"/>
                      <a:pt x="466028" y="8105"/>
                      <a:pt x="460180" y="4763"/>
                    </a:cubicBezTo>
                    <a:cubicBezTo>
                      <a:pt x="454497" y="1516"/>
                      <a:pt x="447480" y="1588"/>
                      <a:pt x="441130" y="0"/>
                    </a:cubicBezTo>
                    <a:cubicBezTo>
                      <a:pt x="436367" y="4763"/>
                      <a:pt x="430578" y="8684"/>
                      <a:pt x="426842" y="14288"/>
                    </a:cubicBezTo>
                    <a:cubicBezTo>
                      <a:pt x="414997" y="32056"/>
                      <a:pt x="427331" y="55626"/>
                      <a:pt x="436367" y="71438"/>
                    </a:cubicBezTo>
                    <a:cubicBezTo>
                      <a:pt x="439207" y="76408"/>
                      <a:pt x="443332" y="80606"/>
                      <a:pt x="445892" y="85725"/>
                    </a:cubicBezTo>
                    <a:cubicBezTo>
                      <a:pt x="448137" y="90215"/>
                      <a:pt x="449067" y="95250"/>
                      <a:pt x="450655" y="100013"/>
                    </a:cubicBezTo>
                    <a:cubicBezTo>
                      <a:pt x="449067" y="133350"/>
                      <a:pt x="451611" y="167143"/>
                      <a:pt x="445892" y="200025"/>
                    </a:cubicBezTo>
                    <a:cubicBezTo>
                      <a:pt x="444911" y="205664"/>
                      <a:pt x="435652" y="205503"/>
                      <a:pt x="431605" y="209550"/>
                    </a:cubicBezTo>
                    <a:cubicBezTo>
                      <a:pt x="427558" y="213598"/>
                      <a:pt x="425255" y="219075"/>
                      <a:pt x="422080" y="223838"/>
                    </a:cubicBezTo>
                    <a:cubicBezTo>
                      <a:pt x="423667" y="233363"/>
                      <a:pt x="424500" y="243045"/>
                      <a:pt x="426842" y="252413"/>
                    </a:cubicBezTo>
                    <a:cubicBezTo>
                      <a:pt x="429277" y="262153"/>
                      <a:pt x="436367" y="280988"/>
                      <a:pt x="436367" y="280988"/>
                    </a:cubicBezTo>
                    <a:cubicBezTo>
                      <a:pt x="434780" y="290513"/>
                      <a:pt x="439794" y="304445"/>
                      <a:pt x="431605" y="309563"/>
                    </a:cubicBezTo>
                    <a:cubicBezTo>
                      <a:pt x="422086" y="315512"/>
                      <a:pt x="408307" y="309820"/>
                      <a:pt x="398267" y="304800"/>
                    </a:cubicBezTo>
                    <a:cubicBezTo>
                      <a:pt x="393777" y="302555"/>
                      <a:pt x="394723" y="295383"/>
                      <a:pt x="393505" y="290513"/>
                    </a:cubicBezTo>
                    <a:cubicBezTo>
                      <a:pt x="391542" y="282660"/>
                      <a:pt x="391584" y="274279"/>
                      <a:pt x="388742" y="266700"/>
                    </a:cubicBezTo>
                    <a:cubicBezTo>
                      <a:pt x="386732" y="261341"/>
                      <a:pt x="382392" y="257175"/>
                      <a:pt x="379217" y="252413"/>
                    </a:cubicBezTo>
                    <a:cubicBezTo>
                      <a:pt x="372765" y="253488"/>
                      <a:pt x="340637" y="258061"/>
                      <a:pt x="331592" y="261938"/>
                    </a:cubicBezTo>
                    <a:cubicBezTo>
                      <a:pt x="303925" y="273796"/>
                      <a:pt x="330807" y="270049"/>
                      <a:pt x="303017" y="276225"/>
                    </a:cubicBezTo>
                    <a:cubicBezTo>
                      <a:pt x="293591" y="278320"/>
                      <a:pt x="283943" y="279261"/>
                      <a:pt x="274442" y="280988"/>
                    </a:cubicBezTo>
                    <a:cubicBezTo>
                      <a:pt x="266478" y="282436"/>
                      <a:pt x="258567" y="284163"/>
                      <a:pt x="250630" y="285750"/>
                    </a:cubicBezTo>
                    <a:cubicBezTo>
                      <a:pt x="245867" y="288925"/>
                      <a:pt x="241462" y="292715"/>
                      <a:pt x="236342" y="295275"/>
                    </a:cubicBezTo>
                    <a:cubicBezTo>
                      <a:pt x="231852" y="297520"/>
                      <a:pt x="225605" y="296488"/>
                      <a:pt x="222055" y="300038"/>
                    </a:cubicBezTo>
                    <a:cubicBezTo>
                      <a:pt x="218505" y="303588"/>
                      <a:pt x="218880" y="309563"/>
                      <a:pt x="217292" y="314325"/>
                    </a:cubicBezTo>
                    <a:cubicBezTo>
                      <a:pt x="227940" y="367563"/>
                      <a:pt x="217837" y="348479"/>
                      <a:pt x="236342" y="376238"/>
                    </a:cubicBezTo>
                    <a:cubicBezTo>
                      <a:pt x="236390" y="376526"/>
                      <a:pt x="240932" y="412931"/>
                      <a:pt x="245867" y="419100"/>
                    </a:cubicBezTo>
                    <a:cubicBezTo>
                      <a:pt x="252581" y="427492"/>
                      <a:pt x="265031" y="430251"/>
                      <a:pt x="274442" y="433388"/>
                    </a:cubicBezTo>
                    <a:cubicBezTo>
                      <a:pt x="277617" y="428625"/>
                      <a:pt x="283492" y="424804"/>
                      <a:pt x="283967" y="419100"/>
                    </a:cubicBezTo>
                    <a:cubicBezTo>
                      <a:pt x="285161" y="404774"/>
                      <a:pt x="274157" y="389698"/>
                      <a:pt x="279205" y="376238"/>
                    </a:cubicBezTo>
                    <a:cubicBezTo>
                      <a:pt x="281503" y="370109"/>
                      <a:pt x="291961" y="379202"/>
                      <a:pt x="298255" y="381000"/>
                    </a:cubicBezTo>
                    <a:cubicBezTo>
                      <a:pt x="334723" y="391419"/>
                      <a:pt x="289266" y="378593"/>
                      <a:pt x="326830" y="395288"/>
                    </a:cubicBezTo>
                    <a:cubicBezTo>
                      <a:pt x="336005" y="399366"/>
                      <a:pt x="355405" y="404813"/>
                      <a:pt x="355405" y="404813"/>
                    </a:cubicBezTo>
                    <a:cubicBezTo>
                      <a:pt x="356992" y="409575"/>
                      <a:pt x="360167" y="414080"/>
                      <a:pt x="360167" y="419100"/>
                    </a:cubicBezTo>
                    <a:cubicBezTo>
                      <a:pt x="360167" y="437087"/>
                      <a:pt x="358791" y="453814"/>
                      <a:pt x="345880" y="466725"/>
                    </a:cubicBezTo>
                    <a:cubicBezTo>
                      <a:pt x="341832" y="470772"/>
                      <a:pt x="336355" y="473075"/>
                      <a:pt x="331592" y="476250"/>
                    </a:cubicBezTo>
                    <a:cubicBezTo>
                      <a:pt x="320172" y="510514"/>
                      <a:pt x="334030" y="467719"/>
                      <a:pt x="322067" y="509588"/>
                    </a:cubicBezTo>
                    <a:cubicBezTo>
                      <a:pt x="320688" y="514415"/>
                      <a:pt x="318394" y="518975"/>
                      <a:pt x="317305" y="523875"/>
                    </a:cubicBezTo>
                    <a:cubicBezTo>
                      <a:pt x="314380" y="537037"/>
                      <a:pt x="314211" y="553877"/>
                      <a:pt x="307780" y="566738"/>
                    </a:cubicBezTo>
                    <a:cubicBezTo>
                      <a:pt x="305220" y="571857"/>
                      <a:pt x="303109" y="577992"/>
                      <a:pt x="298255" y="581025"/>
                    </a:cubicBezTo>
                    <a:cubicBezTo>
                      <a:pt x="289741" y="586346"/>
                      <a:pt x="269680" y="590550"/>
                      <a:pt x="269680" y="590550"/>
                    </a:cubicBezTo>
                    <a:cubicBezTo>
                      <a:pt x="258567" y="588963"/>
                      <a:pt x="247094" y="589014"/>
                      <a:pt x="236342" y="585788"/>
                    </a:cubicBezTo>
                    <a:cubicBezTo>
                      <a:pt x="230860" y="584143"/>
                      <a:pt x="227174" y="578823"/>
                      <a:pt x="222055" y="576263"/>
                    </a:cubicBezTo>
                    <a:cubicBezTo>
                      <a:pt x="217565" y="574018"/>
                      <a:pt x="212530" y="573088"/>
                      <a:pt x="207767" y="571500"/>
                    </a:cubicBezTo>
                    <a:cubicBezTo>
                      <a:pt x="201417" y="573088"/>
                      <a:pt x="194400" y="573016"/>
                      <a:pt x="188717" y="576263"/>
                    </a:cubicBezTo>
                    <a:cubicBezTo>
                      <a:pt x="162431" y="591284"/>
                      <a:pt x="187117" y="594779"/>
                      <a:pt x="160142" y="585788"/>
                    </a:cubicBezTo>
                    <a:cubicBezTo>
                      <a:pt x="155380" y="581025"/>
                      <a:pt x="151029" y="575812"/>
                      <a:pt x="145855" y="571500"/>
                    </a:cubicBezTo>
                    <a:cubicBezTo>
                      <a:pt x="124558" y="553752"/>
                      <a:pt x="119799" y="560798"/>
                      <a:pt x="83942" y="557213"/>
                    </a:cubicBezTo>
                    <a:cubicBezTo>
                      <a:pt x="73887" y="550509"/>
                      <a:pt x="34673" y="519941"/>
                      <a:pt x="26792" y="552450"/>
                    </a:cubicBezTo>
                    <a:cubicBezTo>
                      <a:pt x="0" y="662968"/>
                      <a:pt x="6937" y="667922"/>
                      <a:pt x="41080" y="719138"/>
                    </a:cubicBezTo>
                    <a:cubicBezTo>
                      <a:pt x="42667" y="725488"/>
                      <a:pt x="44422" y="731798"/>
                      <a:pt x="45842" y="738188"/>
                    </a:cubicBezTo>
                    <a:cubicBezTo>
                      <a:pt x="50747" y="760261"/>
                      <a:pt x="49565" y="760743"/>
                      <a:pt x="55367" y="781050"/>
                    </a:cubicBezTo>
                    <a:cubicBezTo>
                      <a:pt x="56746" y="785877"/>
                      <a:pt x="58751" y="790511"/>
                      <a:pt x="60130" y="795338"/>
                    </a:cubicBezTo>
                    <a:cubicBezTo>
                      <a:pt x="61928" y="801632"/>
                      <a:pt x="62314" y="808372"/>
                      <a:pt x="64892" y="814388"/>
                    </a:cubicBezTo>
                    <a:cubicBezTo>
                      <a:pt x="67046" y="819413"/>
                      <a:pt x="87312" y="846099"/>
                      <a:pt x="88705" y="847725"/>
                    </a:cubicBezTo>
                    <a:cubicBezTo>
                      <a:pt x="93088" y="852839"/>
                      <a:pt x="97388" y="858277"/>
                      <a:pt x="102992" y="862013"/>
                    </a:cubicBezTo>
                    <a:cubicBezTo>
                      <a:pt x="110761" y="867192"/>
                      <a:pt x="142489" y="871020"/>
                      <a:pt x="145855" y="871538"/>
                    </a:cubicBezTo>
                    <a:cubicBezTo>
                      <a:pt x="174306" y="875915"/>
                      <a:pt x="188071" y="877410"/>
                      <a:pt x="217292" y="881063"/>
                    </a:cubicBezTo>
                    <a:cubicBezTo>
                      <a:pt x="258241" y="908361"/>
                      <a:pt x="210051" y="872012"/>
                      <a:pt x="236342" y="904875"/>
                    </a:cubicBezTo>
                    <a:cubicBezTo>
                      <a:pt x="239918" y="909345"/>
                      <a:pt x="245867" y="911225"/>
                      <a:pt x="250630" y="914400"/>
                    </a:cubicBezTo>
                    <a:lnTo>
                      <a:pt x="317305" y="909638"/>
                    </a:lnTo>
                    <a:cubicBezTo>
                      <a:pt x="398951" y="904195"/>
                      <a:pt x="369095" y="898772"/>
                      <a:pt x="412555" y="909638"/>
                    </a:cubicBezTo>
                    <a:cubicBezTo>
                      <a:pt x="414142" y="919163"/>
                      <a:pt x="414263" y="929052"/>
                      <a:pt x="417317" y="938213"/>
                    </a:cubicBezTo>
                    <a:cubicBezTo>
                      <a:pt x="423360" y="956343"/>
                      <a:pt x="433486" y="949940"/>
                      <a:pt x="436367" y="971550"/>
                    </a:cubicBezTo>
                    <a:cubicBezTo>
                      <a:pt x="438675" y="988859"/>
                      <a:pt x="441130" y="975519"/>
                      <a:pt x="441130" y="981075"/>
                    </a:cubicBez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3" name="Прямоугольник 212"/>
              <p:cNvSpPr/>
              <p:nvPr/>
            </p:nvSpPr>
            <p:spPr>
              <a:xfrm>
                <a:off x="1630013" y="4557738"/>
                <a:ext cx="51991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Буинск</a:t>
                </a:r>
              </a:p>
            </p:txBody>
          </p:sp>
          <p:sp>
            <p:nvSpPr>
              <p:cNvPr id="214" name="Полилиния 213"/>
              <p:cNvSpPr/>
              <p:nvPr/>
            </p:nvSpPr>
            <p:spPr>
              <a:xfrm>
                <a:off x="2727508" y="3463714"/>
                <a:ext cx="1023209" cy="921775"/>
              </a:xfrm>
              <a:custGeom>
                <a:avLst/>
                <a:gdLst>
                  <a:gd name="connsiteX0" fmla="*/ 75069 w 1222832"/>
                  <a:gd name="connsiteY0" fmla="*/ 66675 h 1094074"/>
                  <a:gd name="connsiteX1" fmla="*/ 184606 w 1222832"/>
                  <a:gd name="connsiteY1" fmla="*/ 61912 h 1094074"/>
                  <a:gd name="connsiteX2" fmla="*/ 198894 w 1222832"/>
                  <a:gd name="connsiteY2" fmla="*/ 33337 h 1094074"/>
                  <a:gd name="connsiteX3" fmla="*/ 213181 w 1222832"/>
                  <a:gd name="connsiteY3" fmla="*/ 28575 h 1094074"/>
                  <a:gd name="connsiteX4" fmla="*/ 222706 w 1222832"/>
                  <a:gd name="connsiteY4" fmla="*/ 42862 h 1094074"/>
                  <a:gd name="connsiteX5" fmla="*/ 236994 w 1222832"/>
                  <a:gd name="connsiteY5" fmla="*/ 76200 h 1094074"/>
                  <a:gd name="connsiteX6" fmla="*/ 270331 w 1222832"/>
                  <a:gd name="connsiteY6" fmla="*/ 71437 h 1094074"/>
                  <a:gd name="connsiteX7" fmla="*/ 265569 w 1222832"/>
                  <a:gd name="connsiteY7" fmla="*/ 47625 h 1094074"/>
                  <a:gd name="connsiteX8" fmla="*/ 256044 w 1222832"/>
                  <a:gd name="connsiteY8" fmla="*/ 19050 h 1094074"/>
                  <a:gd name="connsiteX9" fmla="*/ 298906 w 1222832"/>
                  <a:gd name="connsiteY9" fmla="*/ 9525 h 1094074"/>
                  <a:gd name="connsiteX10" fmla="*/ 313194 w 1222832"/>
                  <a:gd name="connsiteY10" fmla="*/ 4762 h 1094074"/>
                  <a:gd name="connsiteX11" fmla="*/ 341769 w 1222832"/>
                  <a:gd name="connsiteY11" fmla="*/ 9525 h 1094074"/>
                  <a:gd name="connsiteX12" fmla="*/ 356056 w 1222832"/>
                  <a:gd name="connsiteY12" fmla="*/ 19050 h 1094074"/>
                  <a:gd name="connsiteX13" fmla="*/ 365581 w 1222832"/>
                  <a:gd name="connsiteY13" fmla="*/ 4762 h 1094074"/>
                  <a:gd name="connsiteX14" fmla="*/ 379869 w 1222832"/>
                  <a:gd name="connsiteY14" fmla="*/ 0 h 1094074"/>
                  <a:gd name="connsiteX15" fmla="*/ 375106 w 1222832"/>
                  <a:gd name="connsiteY15" fmla="*/ 14287 h 1094074"/>
                  <a:gd name="connsiteX16" fmla="*/ 389394 w 1222832"/>
                  <a:gd name="connsiteY16" fmla="*/ 28575 h 1094074"/>
                  <a:gd name="connsiteX17" fmla="*/ 451306 w 1222832"/>
                  <a:gd name="connsiteY17" fmla="*/ 38100 h 1094074"/>
                  <a:gd name="connsiteX18" fmla="*/ 479881 w 1222832"/>
                  <a:gd name="connsiteY18" fmla="*/ 57150 h 1094074"/>
                  <a:gd name="connsiteX19" fmla="*/ 494169 w 1222832"/>
                  <a:gd name="connsiteY19" fmla="*/ 61912 h 1094074"/>
                  <a:gd name="connsiteX20" fmla="*/ 527506 w 1222832"/>
                  <a:gd name="connsiteY20" fmla="*/ 80962 h 1094074"/>
                  <a:gd name="connsiteX21" fmla="*/ 546556 w 1222832"/>
                  <a:gd name="connsiteY21" fmla="*/ 104775 h 1094074"/>
                  <a:gd name="connsiteX22" fmla="*/ 551319 w 1222832"/>
                  <a:gd name="connsiteY22" fmla="*/ 119062 h 1094074"/>
                  <a:gd name="connsiteX23" fmla="*/ 560844 w 1222832"/>
                  <a:gd name="connsiteY23" fmla="*/ 152400 h 1094074"/>
                  <a:gd name="connsiteX24" fmla="*/ 598944 w 1222832"/>
                  <a:gd name="connsiteY24" fmla="*/ 195262 h 1094074"/>
                  <a:gd name="connsiteX25" fmla="*/ 613231 w 1222832"/>
                  <a:gd name="connsiteY25" fmla="*/ 200025 h 1094074"/>
                  <a:gd name="connsiteX26" fmla="*/ 627519 w 1222832"/>
                  <a:gd name="connsiteY26" fmla="*/ 209550 h 1094074"/>
                  <a:gd name="connsiteX27" fmla="*/ 651331 w 1222832"/>
                  <a:gd name="connsiteY27" fmla="*/ 219075 h 1094074"/>
                  <a:gd name="connsiteX28" fmla="*/ 689431 w 1222832"/>
                  <a:gd name="connsiteY28" fmla="*/ 209550 h 1094074"/>
                  <a:gd name="connsiteX29" fmla="*/ 703719 w 1222832"/>
                  <a:gd name="connsiteY29" fmla="*/ 200025 h 1094074"/>
                  <a:gd name="connsiteX30" fmla="*/ 722769 w 1222832"/>
                  <a:gd name="connsiteY30" fmla="*/ 204787 h 1094074"/>
                  <a:gd name="connsiteX31" fmla="*/ 727531 w 1222832"/>
                  <a:gd name="connsiteY31" fmla="*/ 219075 h 1094074"/>
                  <a:gd name="connsiteX32" fmla="*/ 698956 w 1222832"/>
                  <a:gd name="connsiteY32" fmla="*/ 242887 h 1094074"/>
                  <a:gd name="connsiteX33" fmla="*/ 703719 w 1222832"/>
                  <a:gd name="connsiteY33" fmla="*/ 266700 h 1094074"/>
                  <a:gd name="connsiteX34" fmla="*/ 756106 w 1222832"/>
                  <a:gd name="connsiteY34" fmla="*/ 280987 h 1094074"/>
                  <a:gd name="connsiteX35" fmla="*/ 794206 w 1222832"/>
                  <a:gd name="connsiteY35" fmla="*/ 276225 h 1094074"/>
                  <a:gd name="connsiteX36" fmla="*/ 798969 w 1222832"/>
                  <a:gd name="connsiteY36" fmla="*/ 261937 h 1094074"/>
                  <a:gd name="connsiteX37" fmla="*/ 822781 w 1222832"/>
                  <a:gd name="connsiteY37" fmla="*/ 238125 h 1094074"/>
                  <a:gd name="connsiteX38" fmla="*/ 837069 w 1222832"/>
                  <a:gd name="connsiteY38" fmla="*/ 247650 h 1094074"/>
                  <a:gd name="connsiteX39" fmla="*/ 851356 w 1222832"/>
                  <a:gd name="connsiteY39" fmla="*/ 252412 h 1094074"/>
                  <a:gd name="connsiteX40" fmla="*/ 946606 w 1222832"/>
                  <a:gd name="connsiteY40" fmla="*/ 261937 h 1094074"/>
                  <a:gd name="connsiteX41" fmla="*/ 965656 w 1222832"/>
                  <a:gd name="connsiteY41" fmla="*/ 290512 h 1094074"/>
                  <a:gd name="connsiteX42" fmla="*/ 970419 w 1222832"/>
                  <a:gd name="connsiteY42" fmla="*/ 304800 h 1094074"/>
                  <a:gd name="connsiteX43" fmla="*/ 1013281 w 1222832"/>
                  <a:gd name="connsiteY43" fmla="*/ 342900 h 1094074"/>
                  <a:gd name="connsiteX44" fmla="*/ 1027569 w 1222832"/>
                  <a:gd name="connsiteY44" fmla="*/ 357187 h 1094074"/>
                  <a:gd name="connsiteX45" fmla="*/ 1041856 w 1222832"/>
                  <a:gd name="connsiteY45" fmla="*/ 361950 h 1094074"/>
                  <a:gd name="connsiteX46" fmla="*/ 1070431 w 1222832"/>
                  <a:gd name="connsiteY46" fmla="*/ 376237 h 1094074"/>
                  <a:gd name="connsiteX47" fmla="*/ 1084719 w 1222832"/>
                  <a:gd name="connsiteY47" fmla="*/ 404812 h 1094074"/>
                  <a:gd name="connsiteX48" fmla="*/ 1099006 w 1222832"/>
                  <a:gd name="connsiteY48" fmla="*/ 414337 h 1094074"/>
                  <a:gd name="connsiteX49" fmla="*/ 1113294 w 1222832"/>
                  <a:gd name="connsiteY49" fmla="*/ 419100 h 1094074"/>
                  <a:gd name="connsiteX50" fmla="*/ 1103769 w 1222832"/>
                  <a:gd name="connsiteY50" fmla="*/ 433387 h 1094074"/>
                  <a:gd name="connsiteX51" fmla="*/ 1089481 w 1222832"/>
                  <a:gd name="connsiteY51" fmla="*/ 442912 h 1094074"/>
                  <a:gd name="connsiteX52" fmla="*/ 1094244 w 1222832"/>
                  <a:gd name="connsiteY52" fmla="*/ 485775 h 1094074"/>
                  <a:gd name="connsiteX53" fmla="*/ 1089481 w 1222832"/>
                  <a:gd name="connsiteY53" fmla="*/ 500062 h 1094074"/>
                  <a:gd name="connsiteX54" fmla="*/ 1041856 w 1222832"/>
                  <a:gd name="connsiteY54" fmla="*/ 519112 h 1094074"/>
                  <a:gd name="connsiteX55" fmla="*/ 1027569 w 1222832"/>
                  <a:gd name="connsiteY55" fmla="*/ 523875 h 1094074"/>
                  <a:gd name="connsiteX56" fmla="*/ 1027569 w 1222832"/>
                  <a:gd name="connsiteY56" fmla="*/ 552450 h 1094074"/>
                  <a:gd name="connsiteX57" fmla="*/ 1041856 w 1222832"/>
                  <a:gd name="connsiteY57" fmla="*/ 561975 h 1094074"/>
                  <a:gd name="connsiteX58" fmla="*/ 1051381 w 1222832"/>
                  <a:gd name="connsiteY58" fmla="*/ 576262 h 1094074"/>
                  <a:gd name="connsiteX59" fmla="*/ 1032331 w 1222832"/>
                  <a:gd name="connsiteY59" fmla="*/ 600075 h 1094074"/>
                  <a:gd name="connsiteX60" fmla="*/ 1046619 w 1222832"/>
                  <a:gd name="connsiteY60" fmla="*/ 614362 h 1094074"/>
                  <a:gd name="connsiteX61" fmla="*/ 1060906 w 1222832"/>
                  <a:gd name="connsiteY61" fmla="*/ 619125 h 1094074"/>
                  <a:gd name="connsiteX62" fmla="*/ 1070431 w 1222832"/>
                  <a:gd name="connsiteY62" fmla="*/ 633412 h 1094074"/>
                  <a:gd name="connsiteX63" fmla="*/ 1075194 w 1222832"/>
                  <a:gd name="connsiteY63" fmla="*/ 676275 h 1094074"/>
                  <a:gd name="connsiteX64" fmla="*/ 1099006 w 1222832"/>
                  <a:gd name="connsiteY64" fmla="*/ 704850 h 1094074"/>
                  <a:gd name="connsiteX65" fmla="*/ 1118056 w 1222832"/>
                  <a:gd name="connsiteY65" fmla="*/ 771525 h 1094074"/>
                  <a:gd name="connsiteX66" fmla="*/ 1137106 w 1222832"/>
                  <a:gd name="connsiteY66" fmla="*/ 776287 h 1094074"/>
                  <a:gd name="connsiteX67" fmla="*/ 1179969 w 1222832"/>
                  <a:gd name="connsiteY67" fmla="*/ 771525 h 1094074"/>
                  <a:gd name="connsiteX68" fmla="*/ 1199019 w 1222832"/>
                  <a:gd name="connsiteY68" fmla="*/ 766762 h 1094074"/>
                  <a:gd name="connsiteX69" fmla="*/ 1213306 w 1222832"/>
                  <a:gd name="connsiteY69" fmla="*/ 771525 h 1094074"/>
                  <a:gd name="connsiteX70" fmla="*/ 1213306 w 1222832"/>
                  <a:gd name="connsiteY70" fmla="*/ 800100 h 1094074"/>
                  <a:gd name="connsiteX71" fmla="*/ 1199019 w 1222832"/>
                  <a:gd name="connsiteY71" fmla="*/ 804862 h 1094074"/>
                  <a:gd name="connsiteX72" fmla="*/ 1184731 w 1222832"/>
                  <a:gd name="connsiteY72" fmla="*/ 814387 h 1094074"/>
                  <a:gd name="connsiteX73" fmla="*/ 1156156 w 1222832"/>
                  <a:gd name="connsiteY73" fmla="*/ 823912 h 1094074"/>
                  <a:gd name="connsiteX74" fmla="*/ 1141869 w 1222832"/>
                  <a:gd name="connsiteY74" fmla="*/ 838200 h 1094074"/>
                  <a:gd name="connsiteX75" fmla="*/ 1113294 w 1222832"/>
                  <a:gd name="connsiteY75" fmla="*/ 847725 h 1094074"/>
                  <a:gd name="connsiteX76" fmla="*/ 1075194 w 1222832"/>
                  <a:gd name="connsiteY76" fmla="*/ 842962 h 1094074"/>
                  <a:gd name="connsiteX77" fmla="*/ 1008519 w 1222832"/>
                  <a:gd name="connsiteY77" fmla="*/ 828675 h 1094074"/>
                  <a:gd name="connsiteX78" fmla="*/ 889456 w 1222832"/>
                  <a:gd name="connsiteY78" fmla="*/ 823912 h 1094074"/>
                  <a:gd name="connsiteX79" fmla="*/ 841831 w 1222832"/>
                  <a:gd name="connsiteY79" fmla="*/ 828675 h 1094074"/>
                  <a:gd name="connsiteX80" fmla="*/ 832306 w 1222832"/>
                  <a:gd name="connsiteY80" fmla="*/ 842962 h 1094074"/>
                  <a:gd name="connsiteX81" fmla="*/ 794206 w 1222832"/>
                  <a:gd name="connsiteY81" fmla="*/ 852487 h 1094074"/>
                  <a:gd name="connsiteX82" fmla="*/ 779919 w 1222832"/>
                  <a:gd name="connsiteY82" fmla="*/ 857250 h 1094074"/>
                  <a:gd name="connsiteX83" fmla="*/ 727531 w 1222832"/>
                  <a:gd name="connsiteY83" fmla="*/ 866775 h 1094074"/>
                  <a:gd name="connsiteX84" fmla="*/ 713244 w 1222832"/>
                  <a:gd name="connsiteY84" fmla="*/ 871537 h 1094074"/>
                  <a:gd name="connsiteX85" fmla="*/ 694194 w 1222832"/>
                  <a:gd name="connsiteY85" fmla="*/ 900112 h 1094074"/>
                  <a:gd name="connsiteX86" fmla="*/ 698956 w 1222832"/>
                  <a:gd name="connsiteY86" fmla="*/ 923925 h 1094074"/>
                  <a:gd name="connsiteX87" fmla="*/ 722769 w 1222832"/>
                  <a:gd name="connsiteY87" fmla="*/ 947737 h 1094074"/>
                  <a:gd name="connsiteX88" fmla="*/ 737056 w 1222832"/>
                  <a:gd name="connsiteY88" fmla="*/ 962025 h 1094074"/>
                  <a:gd name="connsiteX89" fmla="*/ 746581 w 1222832"/>
                  <a:gd name="connsiteY89" fmla="*/ 1009650 h 1094074"/>
                  <a:gd name="connsiteX90" fmla="*/ 741819 w 1222832"/>
                  <a:gd name="connsiteY90" fmla="*/ 1042987 h 1094074"/>
                  <a:gd name="connsiteX91" fmla="*/ 698956 w 1222832"/>
                  <a:gd name="connsiteY91" fmla="*/ 1047750 h 1094074"/>
                  <a:gd name="connsiteX92" fmla="*/ 694194 w 1222832"/>
                  <a:gd name="connsiteY92" fmla="*/ 1062037 h 1094074"/>
                  <a:gd name="connsiteX93" fmla="*/ 679906 w 1222832"/>
                  <a:gd name="connsiteY93" fmla="*/ 1066800 h 1094074"/>
                  <a:gd name="connsiteX94" fmla="*/ 651331 w 1222832"/>
                  <a:gd name="connsiteY94" fmla="*/ 1090612 h 1094074"/>
                  <a:gd name="connsiteX95" fmla="*/ 589419 w 1222832"/>
                  <a:gd name="connsiteY95" fmla="*/ 1076325 h 1094074"/>
                  <a:gd name="connsiteX96" fmla="*/ 575131 w 1222832"/>
                  <a:gd name="connsiteY96" fmla="*/ 1062037 h 1094074"/>
                  <a:gd name="connsiteX97" fmla="*/ 560844 w 1222832"/>
                  <a:gd name="connsiteY97" fmla="*/ 1028700 h 1094074"/>
                  <a:gd name="connsiteX98" fmla="*/ 546556 w 1222832"/>
                  <a:gd name="connsiteY98" fmla="*/ 1023937 h 1094074"/>
                  <a:gd name="connsiteX99" fmla="*/ 508456 w 1222832"/>
                  <a:gd name="connsiteY99" fmla="*/ 1042987 h 1094074"/>
                  <a:gd name="connsiteX100" fmla="*/ 498931 w 1222832"/>
                  <a:gd name="connsiteY100" fmla="*/ 1071562 h 1094074"/>
                  <a:gd name="connsiteX101" fmla="*/ 470356 w 1222832"/>
                  <a:gd name="connsiteY101" fmla="*/ 1081087 h 1094074"/>
                  <a:gd name="connsiteX102" fmla="*/ 432256 w 1222832"/>
                  <a:gd name="connsiteY102" fmla="*/ 1066800 h 1094074"/>
                  <a:gd name="connsiteX103" fmla="*/ 422731 w 1222832"/>
                  <a:gd name="connsiteY103" fmla="*/ 1052512 h 1094074"/>
                  <a:gd name="connsiteX104" fmla="*/ 413206 w 1222832"/>
                  <a:gd name="connsiteY104" fmla="*/ 1033462 h 1094074"/>
                  <a:gd name="connsiteX105" fmla="*/ 398919 w 1222832"/>
                  <a:gd name="connsiteY105" fmla="*/ 1028700 h 1094074"/>
                  <a:gd name="connsiteX106" fmla="*/ 370344 w 1222832"/>
                  <a:gd name="connsiteY106" fmla="*/ 1000125 h 1094074"/>
                  <a:gd name="connsiteX107" fmla="*/ 365581 w 1222832"/>
                  <a:gd name="connsiteY107" fmla="*/ 985837 h 1094074"/>
                  <a:gd name="connsiteX108" fmla="*/ 337006 w 1222832"/>
                  <a:gd name="connsiteY108" fmla="*/ 971550 h 1094074"/>
                  <a:gd name="connsiteX109" fmla="*/ 289381 w 1222832"/>
                  <a:gd name="connsiteY109" fmla="*/ 938212 h 1094074"/>
                  <a:gd name="connsiteX110" fmla="*/ 279856 w 1222832"/>
                  <a:gd name="connsiteY110" fmla="*/ 904875 h 1094074"/>
                  <a:gd name="connsiteX111" fmla="*/ 260806 w 1222832"/>
                  <a:gd name="connsiteY111" fmla="*/ 876300 h 1094074"/>
                  <a:gd name="connsiteX112" fmla="*/ 251281 w 1222832"/>
                  <a:gd name="connsiteY112" fmla="*/ 862012 h 1094074"/>
                  <a:gd name="connsiteX113" fmla="*/ 222706 w 1222832"/>
                  <a:gd name="connsiteY113" fmla="*/ 833437 h 1094074"/>
                  <a:gd name="connsiteX114" fmla="*/ 217944 w 1222832"/>
                  <a:gd name="connsiteY114" fmla="*/ 819150 h 1094074"/>
                  <a:gd name="connsiteX115" fmla="*/ 208419 w 1222832"/>
                  <a:gd name="connsiteY115" fmla="*/ 785812 h 1094074"/>
                  <a:gd name="connsiteX116" fmla="*/ 198894 w 1222832"/>
                  <a:gd name="connsiteY116" fmla="*/ 771525 h 1094074"/>
                  <a:gd name="connsiteX117" fmla="*/ 184606 w 1222832"/>
                  <a:gd name="connsiteY117" fmla="*/ 738187 h 1094074"/>
                  <a:gd name="connsiteX118" fmla="*/ 179844 w 1222832"/>
                  <a:gd name="connsiteY118" fmla="*/ 723900 h 1094074"/>
                  <a:gd name="connsiteX119" fmla="*/ 160794 w 1222832"/>
                  <a:gd name="connsiteY119" fmla="*/ 695325 h 1094074"/>
                  <a:gd name="connsiteX120" fmla="*/ 156031 w 1222832"/>
                  <a:gd name="connsiteY120" fmla="*/ 671512 h 1094074"/>
                  <a:gd name="connsiteX121" fmla="*/ 156031 w 1222832"/>
                  <a:gd name="connsiteY121" fmla="*/ 638175 h 1094074"/>
                  <a:gd name="connsiteX122" fmla="*/ 132219 w 1222832"/>
                  <a:gd name="connsiteY122" fmla="*/ 633412 h 1094074"/>
                  <a:gd name="connsiteX123" fmla="*/ 94119 w 1222832"/>
                  <a:gd name="connsiteY123" fmla="*/ 600075 h 1094074"/>
                  <a:gd name="connsiteX124" fmla="*/ 89356 w 1222832"/>
                  <a:gd name="connsiteY124" fmla="*/ 538162 h 1094074"/>
                  <a:gd name="connsiteX125" fmla="*/ 79831 w 1222832"/>
                  <a:gd name="connsiteY125" fmla="*/ 509587 h 1094074"/>
                  <a:gd name="connsiteX126" fmla="*/ 75069 w 1222832"/>
                  <a:gd name="connsiteY126" fmla="*/ 466725 h 1094074"/>
                  <a:gd name="connsiteX127" fmla="*/ 65544 w 1222832"/>
                  <a:gd name="connsiteY127" fmla="*/ 438150 h 1094074"/>
                  <a:gd name="connsiteX128" fmla="*/ 60781 w 1222832"/>
                  <a:gd name="connsiteY128" fmla="*/ 423862 h 1094074"/>
                  <a:gd name="connsiteX129" fmla="*/ 56019 w 1222832"/>
                  <a:gd name="connsiteY129" fmla="*/ 381000 h 1094074"/>
                  <a:gd name="connsiteX130" fmla="*/ 51256 w 1222832"/>
                  <a:gd name="connsiteY130" fmla="*/ 366712 h 1094074"/>
                  <a:gd name="connsiteX131" fmla="*/ 36969 w 1222832"/>
                  <a:gd name="connsiteY131" fmla="*/ 357187 h 1094074"/>
                  <a:gd name="connsiteX132" fmla="*/ 27444 w 1222832"/>
                  <a:gd name="connsiteY132" fmla="*/ 261937 h 1094074"/>
                  <a:gd name="connsiteX133" fmla="*/ 8394 w 1222832"/>
                  <a:gd name="connsiteY133" fmla="*/ 228600 h 1094074"/>
                  <a:gd name="connsiteX134" fmla="*/ 8394 w 1222832"/>
                  <a:gd name="connsiteY134" fmla="*/ 157162 h 1094074"/>
                  <a:gd name="connsiteX135" fmla="*/ 17919 w 1222832"/>
                  <a:gd name="connsiteY135" fmla="*/ 138112 h 1094074"/>
                  <a:gd name="connsiteX136" fmla="*/ 32206 w 1222832"/>
                  <a:gd name="connsiteY136" fmla="*/ 128587 h 1094074"/>
                  <a:gd name="connsiteX137" fmla="*/ 36969 w 1222832"/>
                  <a:gd name="connsiteY137" fmla="*/ 80962 h 1094074"/>
                  <a:gd name="connsiteX138" fmla="*/ 41731 w 1222832"/>
                  <a:gd name="connsiteY138" fmla="*/ 57150 h 1094074"/>
                  <a:gd name="connsiteX139" fmla="*/ 70306 w 1222832"/>
                  <a:gd name="connsiteY139" fmla="*/ 66675 h 1094074"/>
                  <a:gd name="connsiteX140" fmla="*/ 75069 w 1222832"/>
                  <a:gd name="connsiteY140" fmla="*/ 66675 h 10940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  <a:cxn ang="0">
                    <a:pos x="connsiteX120" y="connsiteY120"/>
                  </a:cxn>
                  <a:cxn ang="0">
                    <a:pos x="connsiteX121" y="connsiteY121"/>
                  </a:cxn>
                  <a:cxn ang="0">
                    <a:pos x="connsiteX122" y="connsiteY122"/>
                  </a:cxn>
                  <a:cxn ang="0">
                    <a:pos x="connsiteX123" y="connsiteY123"/>
                  </a:cxn>
                  <a:cxn ang="0">
                    <a:pos x="connsiteX124" y="connsiteY124"/>
                  </a:cxn>
                  <a:cxn ang="0">
                    <a:pos x="connsiteX125" y="connsiteY125"/>
                  </a:cxn>
                  <a:cxn ang="0">
                    <a:pos x="connsiteX126" y="connsiteY126"/>
                  </a:cxn>
                  <a:cxn ang="0">
                    <a:pos x="connsiteX127" y="connsiteY127"/>
                  </a:cxn>
                  <a:cxn ang="0">
                    <a:pos x="connsiteX128" y="connsiteY128"/>
                  </a:cxn>
                  <a:cxn ang="0">
                    <a:pos x="connsiteX129" y="connsiteY129"/>
                  </a:cxn>
                  <a:cxn ang="0">
                    <a:pos x="connsiteX130" y="connsiteY130"/>
                  </a:cxn>
                  <a:cxn ang="0">
                    <a:pos x="connsiteX131" y="connsiteY131"/>
                  </a:cxn>
                  <a:cxn ang="0">
                    <a:pos x="connsiteX132" y="connsiteY132"/>
                  </a:cxn>
                  <a:cxn ang="0">
                    <a:pos x="connsiteX133" y="connsiteY133"/>
                  </a:cxn>
                  <a:cxn ang="0">
                    <a:pos x="connsiteX134" y="connsiteY134"/>
                  </a:cxn>
                  <a:cxn ang="0">
                    <a:pos x="connsiteX135" y="connsiteY135"/>
                  </a:cxn>
                  <a:cxn ang="0">
                    <a:pos x="connsiteX136" y="connsiteY136"/>
                  </a:cxn>
                  <a:cxn ang="0">
                    <a:pos x="connsiteX137" y="connsiteY137"/>
                  </a:cxn>
                  <a:cxn ang="0">
                    <a:pos x="connsiteX138" y="connsiteY138"/>
                  </a:cxn>
                  <a:cxn ang="0">
                    <a:pos x="connsiteX139" y="connsiteY139"/>
                  </a:cxn>
                  <a:cxn ang="0">
                    <a:pos x="connsiteX140" y="connsiteY140"/>
                  </a:cxn>
                </a:cxnLst>
                <a:rect l="l" t="t" r="r" b="b"/>
                <a:pathLst>
                  <a:path w="1222832" h="1094074">
                    <a:moveTo>
                      <a:pt x="75069" y="66675"/>
                    </a:moveTo>
                    <a:cubicBezTo>
                      <a:pt x="111581" y="65087"/>
                      <a:pt x="148518" y="67686"/>
                      <a:pt x="184606" y="61912"/>
                    </a:cubicBezTo>
                    <a:cubicBezTo>
                      <a:pt x="195120" y="60230"/>
                      <a:pt x="193896" y="38335"/>
                      <a:pt x="198894" y="33337"/>
                    </a:cubicBezTo>
                    <a:cubicBezTo>
                      <a:pt x="202444" y="29787"/>
                      <a:pt x="208419" y="30162"/>
                      <a:pt x="213181" y="28575"/>
                    </a:cubicBezTo>
                    <a:cubicBezTo>
                      <a:pt x="216356" y="33337"/>
                      <a:pt x="220451" y="37601"/>
                      <a:pt x="222706" y="42862"/>
                    </a:cubicBezTo>
                    <a:cubicBezTo>
                      <a:pt x="241160" y="85920"/>
                      <a:pt x="213079" y="40327"/>
                      <a:pt x="236994" y="76200"/>
                    </a:cubicBezTo>
                    <a:cubicBezTo>
                      <a:pt x="248106" y="74612"/>
                      <a:pt x="262394" y="79374"/>
                      <a:pt x="270331" y="71437"/>
                    </a:cubicBezTo>
                    <a:cubicBezTo>
                      <a:pt x="276055" y="65713"/>
                      <a:pt x="267699" y="55434"/>
                      <a:pt x="265569" y="47625"/>
                    </a:cubicBezTo>
                    <a:cubicBezTo>
                      <a:pt x="262927" y="37939"/>
                      <a:pt x="256044" y="19050"/>
                      <a:pt x="256044" y="19050"/>
                    </a:cubicBezTo>
                    <a:cubicBezTo>
                      <a:pt x="288205" y="8328"/>
                      <a:pt x="248619" y="20700"/>
                      <a:pt x="298906" y="9525"/>
                    </a:cubicBezTo>
                    <a:cubicBezTo>
                      <a:pt x="303807" y="8436"/>
                      <a:pt x="308431" y="6350"/>
                      <a:pt x="313194" y="4762"/>
                    </a:cubicBezTo>
                    <a:cubicBezTo>
                      <a:pt x="322719" y="6350"/>
                      <a:pt x="332608" y="6471"/>
                      <a:pt x="341769" y="9525"/>
                    </a:cubicBezTo>
                    <a:cubicBezTo>
                      <a:pt x="347199" y="11335"/>
                      <a:pt x="350444" y="20173"/>
                      <a:pt x="356056" y="19050"/>
                    </a:cubicBezTo>
                    <a:cubicBezTo>
                      <a:pt x="361669" y="17927"/>
                      <a:pt x="361111" y="8338"/>
                      <a:pt x="365581" y="4762"/>
                    </a:cubicBezTo>
                    <a:cubicBezTo>
                      <a:pt x="369501" y="1626"/>
                      <a:pt x="375106" y="1587"/>
                      <a:pt x="379869" y="0"/>
                    </a:cubicBezTo>
                    <a:cubicBezTo>
                      <a:pt x="378281" y="4762"/>
                      <a:pt x="373519" y="9525"/>
                      <a:pt x="375106" y="14287"/>
                    </a:cubicBezTo>
                    <a:cubicBezTo>
                      <a:pt x="377236" y="20677"/>
                      <a:pt x="383370" y="25563"/>
                      <a:pt x="389394" y="28575"/>
                    </a:cubicBezTo>
                    <a:cubicBezTo>
                      <a:pt x="396664" y="32210"/>
                      <a:pt x="451175" y="38084"/>
                      <a:pt x="451306" y="38100"/>
                    </a:cubicBezTo>
                    <a:cubicBezTo>
                      <a:pt x="460831" y="44450"/>
                      <a:pt x="469021" y="53530"/>
                      <a:pt x="479881" y="57150"/>
                    </a:cubicBezTo>
                    <a:cubicBezTo>
                      <a:pt x="484644" y="58737"/>
                      <a:pt x="489555" y="59935"/>
                      <a:pt x="494169" y="61912"/>
                    </a:cubicBezTo>
                    <a:cubicBezTo>
                      <a:pt x="511087" y="69162"/>
                      <a:pt x="513158" y="71396"/>
                      <a:pt x="527506" y="80962"/>
                    </a:cubicBezTo>
                    <a:cubicBezTo>
                      <a:pt x="539478" y="116874"/>
                      <a:pt x="521937" y="74002"/>
                      <a:pt x="546556" y="104775"/>
                    </a:cubicBezTo>
                    <a:cubicBezTo>
                      <a:pt x="549692" y="108695"/>
                      <a:pt x="549940" y="114235"/>
                      <a:pt x="551319" y="119062"/>
                    </a:cubicBezTo>
                    <a:cubicBezTo>
                      <a:pt x="553355" y="126189"/>
                      <a:pt x="557035" y="144783"/>
                      <a:pt x="560844" y="152400"/>
                    </a:cubicBezTo>
                    <a:cubicBezTo>
                      <a:pt x="567197" y="165106"/>
                      <a:pt x="591372" y="192738"/>
                      <a:pt x="598944" y="195262"/>
                    </a:cubicBezTo>
                    <a:cubicBezTo>
                      <a:pt x="603706" y="196850"/>
                      <a:pt x="608741" y="197780"/>
                      <a:pt x="613231" y="200025"/>
                    </a:cubicBezTo>
                    <a:cubicBezTo>
                      <a:pt x="618351" y="202585"/>
                      <a:pt x="622399" y="206990"/>
                      <a:pt x="627519" y="209550"/>
                    </a:cubicBezTo>
                    <a:cubicBezTo>
                      <a:pt x="635165" y="213373"/>
                      <a:pt x="643394" y="215900"/>
                      <a:pt x="651331" y="219075"/>
                    </a:cubicBezTo>
                    <a:cubicBezTo>
                      <a:pt x="664031" y="215900"/>
                      <a:pt x="677128" y="214024"/>
                      <a:pt x="689431" y="209550"/>
                    </a:cubicBezTo>
                    <a:cubicBezTo>
                      <a:pt x="694810" y="207594"/>
                      <a:pt x="698053" y="200835"/>
                      <a:pt x="703719" y="200025"/>
                    </a:cubicBezTo>
                    <a:cubicBezTo>
                      <a:pt x="710199" y="199099"/>
                      <a:pt x="716419" y="203200"/>
                      <a:pt x="722769" y="204787"/>
                    </a:cubicBezTo>
                    <a:cubicBezTo>
                      <a:pt x="724356" y="209550"/>
                      <a:pt x="729119" y="214312"/>
                      <a:pt x="727531" y="219075"/>
                    </a:cubicBezTo>
                    <a:cubicBezTo>
                      <a:pt x="724912" y="226933"/>
                      <a:pt x="705492" y="238530"/>
                      <a:pt x="698956" y="242887"/>
                    </a:cubicBezTo>
                    <a:cubicBezTo>
                      <a:pt x="700544" y="250825"/>
                      <a:pt x="699014" y="260113"/>
                      <a:pt x="703719" y="266700"/>
                    </a:cubicBezTo>
                    <a:cubicBezTo>
                      <a:pt x="711983" y="278270"/>
                      <a:pt x="748668" y="279925"/>
                      <a:pt x="756106" y="280987"/>
                    </a:cubicBezTo>
                    <a:cubicBezTo>
                      <a:pt x="768806" y="279400"/>
                      <a:pt x="782510" y="281423"/>
                      <a:pt x="794206" y="276225"/>
                    </a:cubicBezTo>
                    <a:cubicBezTo>
                      <a:pt x="798794" y="274186"/>
                      <a:pt x="796724" y="266427"/>
                      <a:pt x="798969" y="261937"/>
                    </a:cubicBezTo>
                    <a:cubicBezTo>
                      <a:pt x="806906" y="246063"/>
                      <a:pt x="808494" y="247650"/>
                      <a:pt x="822781" y="238125"/>
                    </a:cubicBezTo>
                    <a:cubicBezTo>
                      <a:pt x="827544" y="241300"/>
                      <a:pt x="831949" y="245090"/>
                      <a:pt x="837069" y="247650"/>
                    </a:cubicBezTo>
                    <a:cubicBezTo>
                      <a:pt x="841559" y="249895"/>
                      <a:pt x="846378" y="251763"/>
                      <a:pt x="851356" y="252412"/>
                    </a:cubicBezTo>
                    <a:cubicBezTo>
                      <a:pt x="882996" y="256539"/>
                      <a:pt x="914856" y="258762"/>
                      <a:pt x="946606" y="261937"/>
                    </a:cubicBezTo>
                    <a:cubicBezTo>
                      <a:pt x="952956" y="271462"/>
                      <a:pt x="962036" y="279652"/>
                      <a:pt x="965656" y="290512"/>
                    </a:cubicBezTo>
                    <a:cubicBezTo>
                      <a:pt x="967244" y="295275"/>
                      <a:pt x="967337" y="300837"/>
                      <a:pt x="970419" y="304800"/>
                    </a:cubicBezTo>
                    <a:cubicBezTo>
                      <a:pt x="1004538" y="348667"/>
                      <a:pt x="987150" y="321125"/>
                      <a:pt x="1013281" y="342900"/>
                    </a:cubicBezTo>
                    <a:cubicBezTo>
                      <a:pt x="1018455" y="347212"/>
                      <a:pt x="1021965" y="353451"/>
                      <a:pt x="1027569" y="357187"/>
                    </a:cubicBezTo>
                    <a:cubicBezTo>
                      <a:pt x="1031746" y="359972"/>
                      <a:pt x="1037366" y="359705"/>
                      <a:pt x="1041856" y="361950"/>
                    </a:cubicBezTo>
                    <a:cubicBezTo>
                      <a:pt x="1078777" y="380411"/>
                      <a:pt x="1034528" y="364270"/>
                      <a:pt x="1070431" y="376237"/>
                    </a:cubicBezTo>
                    <a:cubicBezTo>
                      <a:pt x="1074305" y="387858"/>
                      <a:pt x="1075487" y="395580"/>
                      <a:pt x="1084719" y="404812"/>
                    </a:cubicBezTo>
                    <a:cubicBezTo>
                      <a:pt x="1088766" y="408859"/>
                      <a:pt x="1093887" y="411777"/>
                      <a:pt x="1099006" y="414337"/>
                    </a:cubicBezTo>
                    <a:cubicBezTo>
                      <a:pt x="1103496" y="416582"/>
                      <a:pt x="1108531" y="417512"/>
                      <a:pt x="1113294" y="419100"/>
                    </a:cubicBezTo>
                    <a:cubicBezTo>
                      <a:pt x="1110119" y="423862"/>
                      <a:pt x="1107816" y="429340"/>
                      <a:pt x="1103769" y="433387"/>
                    </a:cubicBezTo>
                    <a:cubicBezTo>
                      <a:pt x="1099721" y="437434"/>
                      <a:pt x="1090505" y="437280"/>
                      <a:pt x="1089481" y="442912"/>
                    </a:cubicBezTo>
                    <a:cubicBezTo>
                      <a:pt x="1086909" y="457056"/>
                      <a:pt x="1092656" y="471487"/>
                      <a:pt x="1094244" y="485775"/>
                    </a:cubicBezTo>
                    <a:cubicBezTo>
                      <a:pt x="1092656" y="490537"/>
                      <a:pt x="1091726" y="495572"/>
                      <a:pt x="1089481" y="500062"/>
                    </a:cubicBezTo>
                    <a:cubicBezTo>
                      <a:pt x="1077289" y="524445"/>
                      <a:pt x="1075725" y="514879"/>
                      <a:pt x="1041856" y="519112"/>
                    </a:cubicBezTo>
                    <a:cubicBezTo>
                      <a:pt x="1037094" y="520700"/>
                      <a:pt x="1031119" y="520325"/>
                      <a:pt x="1027569" y="523875"/>
                    </a:cubicBezTo>
                    <a:cubicBezTo>
                      <a:pt x="1020513" y="530931"/>
                      <a:pt x="1021924" y="545394"/>
                      <a:pt x="1027569" y="552450"/>
                    </a:cubicBezTo>
                    <a:cubicBezTo>
                      <a:pt x="1031145" y="556919"/>
                      <a:pt x="1037094" y="558800"/>
                      <a:pt x="1041856" y="561975"/>
                    </a:cubicBezTo>
                    <a:cubicBezTo>
                      <a:pt x="1045031" y="566737"/>
                      <a:pt x="1050440" y="570616"/>
                      <a:pt x="1051381" y="576262"/>
                    </a:cubicBezTo>
                    <a:cubicBezTo>
                      <a:pt x="1053682" y="590065"/>
                      <a:pt x="1040680" y="594509"/>
                      <a:pt x="1032331" y="600075"/>
                    </a:cubicBezTo>
                    <a:cubicBezTo>
                      <a:pt x="1037094" y="604837"/>
                      <a:pt x="1041015" y="610626"/>
                      <a:pt x="1046619" y="614362"/>
                    </a:cubicBezTo>
                    <a:cubicBezTo>
                      <a:pt x="1050796" y="617147"/>
                      <a:pt x="1056986" y="615989"/>
                      <a:pt x="1060906" y="619125"/>
                    </a:cubicBezTo>
                    <a:cubicBezTo>
                      <a:pt x="1065375" y="622701"/>
                      <a:pt x="1067256" y="628650"/>
                      <a:pt x="1070431" y="633412"/>
                    </a:cubicBezTo>
                    <a:cubicBezTo>
                      <a:pt x="1072019" y="647700"/>
                      <a:pt x="1071707" y="662329"/>
                      <a:pt x="1075194" y="676275"/>
                    </a:cubicBezTo>
                    <a:cubicBezTo>
                      <a:pt x="1077404" y="685114"/>
                      <a:pt x="1093676" y="699520"/>
                      <a:pt x="1099006" y="704850"/>
                    </a:cubicBezTo>
                    <a:cubicBezTo>
                      <a:pt x="1101523" y="732535"/>
                      <a:pt x="1092468" y="756903"/>
                      <a:pt x="1118056" y="771525"/>
                    </a:cubicBezTo>
                    <a:cubicBezTo>
                      <a:pt x="1123739" y="774772"/>
                      <a:pt x="1130756" y="774700"/>
                      <a:pt x="1137106" y="776287"/>
                    </a:cubicBezTo>
                    <a:cubicBezTo>
                      <a:pt x="1151394" y="774700"/>
                      <a:pt x="1165761" y="773711"/>
                      <a:pt x="1179969" y="771525"/>
                    </a:cubicBezTo>
                    <a:cubicBezTo>
                      <a:pt x="1186438" y="770530"/>
                      <a:pt x="1192474" y="766762"/>
                      <a:pt x="1199019" y="766762"/>
                    </a:cubicBezTo>
                    <a:cubicBezTo>
                      <a:pt x="1204039" y="766762"/>
                      <a:pt x="1208544" y="769937"/>
                      <a:pt x="1213306" y="771525"/>
                    </a:cubicBezTo>
                    <a:cubicBezTo>
                      <a:pt x="1216482" y="781051"/>
                      <a:pt x="1222832" y="790574"/>
                      <a:pt x="1213306" y="800100"/>
                    </a:cubicBezTo>
                    <a:cubicBezTo>
                      <a:pt x="1209756" y="803650"/>
                      <a:pt x="1203781" y="803275"/>
                      <a:pt x="1199019" y="804862"/>
                    </a:cubicBezTo>
                    <a:cubicBezTo>
                      <a:pt x="1194256" y="808037"/>
                      <a:pt x="1189962" y="812062"/>
                      <a:pt x="1184731" y="814387"/>
                    </a:cubicBezTo>
                    <a:cubicBezTo>
                      <a:pt x="1175556" y="818465"/>
                      <a:pt x="1156156" y="823912"/>
                      <a:pt x="1156156" y="823912"/>
                    </a:cubicBezTo>
                    <a:cubicBezTo>
                      <a:pt x="1151394" y="828675"/>
                      <a:pt x="1147757" y="834929"/>
                      <a:pt x="1141869" y="838200"/>
                    </a:cubicBezTo>
                    <a:cubicBezTo>
                      <a:pt x="1133092" y="843076"/>
                      <a:pt x="1113294" y="847725"/>
                      <a:pt x="1113294" y="847725"/>
                    </a:cubicBezTo>
                    <a:cubicBezTo>
                      <a:pt x="1100594" y="846137"/>
                      <a:pt x="1087709" y="845644"/>
                      <a:pt x="1075194" y="842962"/>
                    </a:cubicBezTo>
                    <a:cubicBezTo>
                      <a:pt x="1018734" y="830863"/>
                      <a:pt x="1076651" y="832804"/>
                      <a:pt x="1008519" y="828675"/>
                    </a:cubicBezTo>
                    <a:cubicBezTo>
                      <a:pt x="968872" y="826272"/>
                      <a:pt x="929144" y="825500"/>
                      <a:pt x="889456" y="823912"/>
                    </a:cubicBezTo>
                    <a:cubicBezTo>
                      <a:pt x="869237" y="817173"/>
                      <a:pt x="868410" y="813909"/>
                      <a:pt x="841831" y="828675"/>
                    </a:cubicBezTo>
                    <a:cubicBezTo>
                      <a:pt x="836828" y="831455"/>
                      <a:pt x="836775" y="839386"/>
                      <a:pt x="832306" y="842962"/>
                    </a:cubicBezTo>
                    <a:cubicBezTo>
                      <a:pt x="827355" y="846923"/>
                      <a:pt x="795504" y="852163"/>
                      <a:pt x="794206" y="852487"/>
                    </a:cubicBezTo>
                    <a:cubicBezTo>
                      <a:pt x="789336" y="853705"/>
                      <a:pt x="784789" y="856032"/>
                      <a:pt x="779919" y="857250"/>
                    </a:cubicBezTo>
                    <a:cubicBezTo>
                      <a:pt x="745296" y="865906"/>
                      <a:pt x="765690" y="858295"/>
                      <a:pt x="727531" y="866775"/>
                    </a:cubicBezTo>
                    <a:cubicBezTo>
                      <a:pt x="722631" y="867864"/>
                      <a:pt x="718006" y="869950"/>
                      <a:pt x="713244" y="871537"/>
                    </a:cubicBezTo>
                    <a:cubicBezTo>
                      <a:pt x="706894" y="881062"/>
                      <a:pt x="691949" y="888887"/>
                      <a:pt x="694194" y="900112"/>
                    </a:cubicBezTo>
                    <a:cubicBezTo>
                      <a:pt x="695781" y="908050"/>
                      <a:pt x="696114" y="916346"/>
                      <a:pt x="698956" y="923925"/>
                    </a:cubicBezTo>
                    <a:cubicBezTo>
                      <a:pt x="705306" y="940858"/>
                      <a:pt x="710069" y="937154"/>
                      <a:pt x="722769" y="947737"/>
                    </a:cubicBezTo>
                    <a:cubicBezTo>
                      <a:pt x="727943" y="952049"/>
                      <a:pt x="732294" y="957262"/>
                      <a:pt x="737056" y="962025"/>
                    </a:cubicBezTo>
                    <a:cubicBezTo>
                      <a:pt x="740204" y="974616"/>
                      <a:pt x="746581" y="997968"/>
                      <a:pt x="746581" y="1009650"/>
                    </a:cubicBezTo>
                    <a:cubicBezTo>
                      <a:pt x="746581" y="1020875"/>
                      <a:pt x="750584" y="1035975"/>
                      <a:pt x="741819" y="1042987"/>
                    </a:cubicBezTo>
                    <a:cubicBezTo>
                      <a:pt x="730594" y="1051967"/>
                      <a:pt x="713244" y="1046162"/>
                      <a:pt x="698956" y="1047750"/>
                    </a:cubicBezTo>
                    <a:cubicBezTo>
                      <a:pt x="697369" y="1052512"/>
                      <a:pt x="697744" y="1058487"/>
                      <a:pt x="694194" y="1062037"/>
                    </a:cubicBezTo>
                    <a:cubicBezTo>
                      <a:pt x="690644" y="1065587"/>
                      <a:pt x="684396" y="1064555"/>
                      <a:pt x="679906" y="1066800"/>
                    </a:cubicBezTo>
                    <a:cubicBezTo>
                      <a:pt x="666647" y="1073430"/>
                      <a:pt x="661863" y="1080081"/>
                      <a:pt x="651331" y="1090612"/>
                    </a:cubicBezTo>
                    <a:cubicBezTo>
                      <a:pt x="615470" y="1087026"/>
                      <a:pt x="610717" y="1094074"/>
                      <a:pt x="589419" y="1076325"/>
                    </a:cubicBezTo>
                    <a:cubicBezTo>
                      <a:pt x="584245" y="1072013"/>
                      <a:pt x="579894" y="1066800"/>
                      <a:pt x="575131" y="1062037"/>
                    </a:cubicBezTo>
                    <a:cubicBezTo>
                      <a:pt x="572271" y="1050597"/>
                      <a:pt x="571123" y="1036923"/>
                      <a:pt x="560844" y="1028700"/>
                    </a:cubicBezTo>
                    <a:cubicBezTo>
                      <a:pt x="556924" y="1025564"/>
                      <a:pt x="551319" y="1025525"/>
                      <a:pt x="546556" y="1023937"/>
                    </a:cubicBezTo>
                    <a:cubicBezTo>
                      <a:pt x="521374" y="1028134"/>
                      <a:pt x="517980" y="1021559"/>
                      <a:pt x="508456" y="1042987"/>
                    </a:cubicBezTo>
                    <a:cubicBezTo>
                      <a:pt x="504378" y="1052162"/>
                      <a:pt x="508456" y="1068387"/>
                      <a:pt x="498931" y="1071562"/>
                    </a:cubicBezTo>
                    <a:lnTo>
                      <a:pt x="470356" y="1081087"/>
                    </a:lnTo>
                    <a:cubicBezTo>
                      <a:pt x="453319" y="1077680"/>
                      <a:pt x="444519" y="1079063"/>
                      <a:pt x="432256" y="1066800"/>
                    </a:cubicBezTo>
                    <a:cubicBezTo>
                      <a:pt x="428209" y="1062753"/>
                      <a:pt x="425571" y="1057482"/>
                      <a:pt x="422731" y="1052512"/>
                    </a:cubicBezTo>
                    <a:cubicBezTo>
                      <a:pt x="419209" y="1046348"/>
                      <a:pt x="418226" y="1038482"/>
                      <a:pt x="413206" y="1033462"/>
                    </a:cubicBezTo>
                    <a:cubicBezTo>
                      <a:pt x="409656" y="1029912"/>
                      <a:pt x="403681" y="1030287"/>
                      <a:pt x="398919" y="1028700"/>
                    </a:cubicBezTo>
                    <a:cubicBezTo>
                      <a:pt x="389394" y="1019175"/>
                      <a:pt x="374604" y="1012904"/>
                      <a:pt x="370344" y="1000125"/>
                    </a:cubicBezTo>
                    <a:cubicBezTo>
                      <a:pt x="368756" y="995362"/>
                      <a:pt x="368717" y="989757"/>
                      <a:pt x="365581" y="985837"/>
                    </a:cubicBezTo>
                    <a:cubicBezTo>
                      <a:pt x="358866" y="977443"/>
                      <a:pt x="346419" y="974687"/>
                      <a:pt x="337006" y="971550"/>
                    </a:cubicBezTo>
                    <a:cubicBezTo>
                      <a:pt x="301827" y="948097"/>
                      <a:pt x="317589" y="959369"/>
                      <a:pt x="289381" y="938212"/>
                    </a:cubicBezTo>
                    <a:cubicBezTo>
                      <a:pt x="288259" y="933722"/>
                      <a:pt x="282964" y="910469"/>
                      <a:pt x="279856" y="904875"/>
                    </a:cubicBezTo>
                    <a:cubicBezTo>
                      <a:pt x="274296" y="894868"/>
                      <a:pt x="267156" y="885825"/>
                      <a:pt x="260806" y="876300"/>
                    </a:cubicBezTo>
                    <a:cubicBezTo>
                      <a:pt x="257631" y="871537"/>
                      <a:pt x="255328" y="866059"/>
                      <a:pt x="251281" y="862012"/>
                    </a:cubicBezTo>
                    <a:lnTo>
                      <a:pt x="222706" y="833437"/>
                    </a:lnTo>
                    <a:cubicBezTo>
                      <a:pt x="221119" y="828675"/>
                      <a:pt x="219323" y="823977"/>
                      <a:pt x="217944" y="819150"/>
                    </a:cubicBezTo>
                    <a:cubicBezTo>
                      <a:pt x="215912" y="812037"/>
                      <a:pt x="212222" y="793419"/>
                      <a:pt x="208419" y="785812"/>
                    </a:cubicBezTo>
                    <a:cubicBezTo>
                      <a:pt x="205859" y="780693"/>
                      <a:pt x="202069" y="776287"/>
                      <a:pt x="198894" y="771525"/>
                    </a:cubicBezTo>
                    <a:cubicBezTo>
                      <a:pt x="188981" y="731876"/>
                      <a:pt x="201052" y="771079"/>
                      <a:pt x="184606" y="738187"/>
                    </a:cubicBezTo>
                    <a:cubicBezTo>
                      <a:pt x="182361" y="733697"/>
                      <a:pt x="182282" y="728288"/>
                      <a:pt x="179844" y="723900"/>
                    </a:cubicBezTo>
                    <a:cubicBezTo>
                      <a:pt x="174285" y="713893"/>
                      <a:pt x="160794" y="695325"/>
                      <a:pt x="160794" y="695325"/>
                    </a:cubicBezTo>
                    <a:cubicBezTo>
                      <a:pt x="159206" y="687387"/>
                      <a:pt x="156031" y="679607"/>
                      <a:pt x="156031" y="671512"/>
                    </a:cubicBezTo>
                    <a:cubicBezTo>
                      <a:pt x="156031" y="664390"/>
                      <a:pt x="167451" y="645788"/>
                      <a:pt x="156031" y="638175"/>
                    </a:cubicBezTo>
                    <a:cubicBezTo>
                      <a:pt x="149296" y="633685"/>
                      <a:pt x="140156" y="635000"/>
                      <a:pt x="132219" y="633412"/>
                    </a:cubicBezTo>
                    <a:cubicBezTo>
                      <a:pt x="98882" y="611187"/>
                      <a:pt x="109994" y="623887"/>
                      <a:pt x="94119" y="600075"/>
                    </a:cubicBezTo>
                    <a:cubicBezTo>
                      <a:pt x="92531" y="579437"/>
                      <a:pt x="92584" y="558607"/>
                      <a:pt x="89356" y="538162"/>
                    </a:cubicBezTo>
                    <a:cubicBezTo>
                      <a:pt x="87790" y="528245"/>
                      <a:pt x="79831" y="509587"/>
                      <a:pt x="79831" y="509587"/>
                    </a:cubicBezTo>
                    <a:cubicBezTo>
                      <a:pt x="78244" y="495300"/>
                      <a:pt x="77888" y="480821"/>
                      <a:pt x="75069" y="466725"/>
                    </a:cubicBezTo>
                    <a:cubicBezTo>
                      <a:pt x="73100" y="456880"/>
                      <a:pt x="68719" y="447675"/>
                      <a:pt x="65544" y="438150"/>
                    </a:cubicBezTo>
                    <a:lnTo>
                      <a:pt x="60781" y="423862"/>
                    </a:lnTo>
                    <a:cubicBezTo>
                      <a:pt x="59194" y="409575"/>
                      <a:pt x="58382" y="395180"/>
                      <a:pt x="56019" y="381000"/>
                    </a:cubicBezTo>
                    <a:cubicBezTo>
                      <a:pt x="55194" y="376048"/>
                      <a:pt x="54392" y="370632"/>
                      <a:pt x="51256" y="366712"/>
                    </a:cubicBezTo>
                    <a:cubicBezTo>
                      <a:pt x="47680" y="362243"/>
                      <a:pt x="41731" y="360362"/>
                      <a:pt x="36969" y="357187"/>
                    </a:cubicBezTo>
                    <a:cubicBezTo>
                      <a:pt x="21308" y="310212"/>
                      <a:pt x="45142" y="385831"/>
                      <a:pt x="27444" y="261937"/>
                    </a:cubicBezTo>
                    <a:cubicBezTo>
                      <a:pt x="26345" y="254246"/>
                      <a:pt x="13000" y="235509"/>
                      <a:pt x="8394" y="228600"/>
                    </a:cubicBezTo>
                    <a:cubicBezTo>
                      <a:pt x="3784" y="196332"/>
                      <a:pt x="0" y="190735"/>
                      <a:pt x="8394" y="157162"/>
                    </a:cubicBezTo>
                    <a:cubicBezTo>
                      <a:pt x="10116" y="150274"/>
                      <a:pt x="13374" y="143566"/>
                      <a:pt x="17919" y="138112"/>
                    </a:cubicBezTo>
                    <a:cubicBezTo>
                      <a:pt x="21583" y="133715"/>
                      <a:pt x="27444" y="131762"/>
                      <a:pt x="32206" y="128587"/>
                    </a:cubicBezTo>
                    <a:cubicBezTo>
                      <a:pt x="33794" y="112712"/>
                      <a:pt x="34860" y="96776"/>
                      <a:pt x="36969" y="80962"/>
                    </a:cubicBezTo>
                    <a:cubicBezTo>
                      <a:pt x="38039" y="72939"/>
                      <a:pt x="34291" y="60339"/>
                      <a:pt x="41731" y="57150"/>
                    </a:cubicBezTo>
                    <a:cubicBezTo>
                      <a:pt x="50959" y="53195"/>
                      <a:pt x="60266" y="66675"/>
                      <a:pt x="70306" y="66675"/>
                    </a:cubicBezTo>
                    <a:lnTo>
                      <a:pt x="75069" y="66675"/>
                    </a:lnTo>
                    <a:close/>
                  </a:path>
                </a:pathLst>
              </a:custGeom>
              <a:solidFill>
                <a:srgbClr val="FF00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 prst="angle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5" name="Прямоугольник 214"/>
              <p:cNvSpPr/>
              <p:nvPr/>
            </p:nvSpPr>
            <p:spPr>
              <a:xfrm>
                <a:off x="2899069" y="3689788"/>
                <a:ext cx="51991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Лаишево</a:t>
                </a:r>
              </a:p>
            </p:txBody>
          </p:sp>
          <p:sp>
            <p:nvSpPr>
              <p:cNvPr id="216" name="Полилиния 215"/>
              <p:cNvSpPr/>
              <p:nvPr/>
            </p:nvSpPr>
            <p:spPr>
              <a:xfrm>
                <a:off x="2570935" y="3147165"/>
                <a:ext cx="445784" cy="381253"/>
              </a:xfrm>
              <a:custGeom>
                <a:avLst/>
                <a:gdLst>
                  <a:gd name="connsiteX0" fmla="*/ 11241 w 532912"/>
                  <a:gd name="connsiteY0" fmla="*/ 228600 h 452541"/>
                  <a:gd name="connsiteX1" fmla="*/ 18385 w 532912"/>
                  <a:gd name="connsiteY1" fmla="*/ 226219 h 452541"/>
                  <a:gd name="connsiteX2" fmla="*/ 27910 w 532912"/>
                  <a:gd name="connsiteY2" fmla="*/ 209550 h 452541"/>
                  <a:gd name="connsiteX3" fmla="*/ 25529 w 532912"/>
                  <a:gd name="connsiteY3" fmla="*/ 202406 h 452541"/>
                  <a:gd name="connsiteX4" fmla="*/ 30291 w 532912"/>
                  <a:gd name="connsiteY4" fmla="*/ 178594 h 452541"/>
                  <a:gd name="connsiteX5" fmla="*/ 39816 w 532912"/>
                  <a:gd name="connsiteY5" fmla="*/ 164306 h 452541"/>
                  <a:gd name="connsiteX6" fmla="*/ 37435 w 532912"/>
                  <a:gd name="connsiteY6" fmla="*/ 154781 h 452541"/>
                  <a:gd name="connsiteX7" fmla="*/ 32672 w 532912"/>
                  <a:gd name="connsiteY7" fmla="*/ 140494 h 452541"/>
                  <a:gd name="connsiteX8" fmla="*/ 27910 w 532912"/>
                  <a:gd name="connsiteY8" fmla="*/ 123825 h 452541"/>
                  <a:gd name="connsiteX9" fmla="*/ 66010 w 532912"/>
                  <a:gd name="connsiteY9" fmla="*/ 119063 h 452541"/>
                  <a:gd name="connsiteX10" fmla="*/ 77916 w 532912"/>
                  <a:gd name="connsiteY10" fmla="*/ 114300 h 452541"/>
                  <a:gd name="connsiteX11" fmla="*/ 87441 w 532912"/>
                  <a:gd name="connsiteY11" fmla="*/ 111919 h 452541"/>
                  <a:gd name="connsiteX12" fmla="*/ 154116 w 532912"/>
                  <a:gd name="connsiteY12" fmla="*/ 104775 h 452541"/>
                  <a:gd name="connsiteX13" fmla="*/ 170785 w 532912"/>
                  <a:gd name="connsiteY13" fmla="*/ 95250 h 452541"/>
                  <a:gd name="connsiteX14" fmla="*/ 177929 w 532912"/>
                  <a:gd name="connsiteY14" fmla="*/ 90488 h 452541"/>
                  <a:gd name="connsiteX15" fmla="*/ 189835 w 532912"/>
                  <a:gd name="connsiteY15" fmla="*/ 69056 h 452541"/>
                  <a:gd name="connsiteX16" fmla="*/ 196979 w 532912"/>
                  <a:gd name="connsiteY16" fmla="*/ 64294 h 452541"/>
                  <a:gd name="connsiteX17" fmla="*/ 199360 w 532912"/>
                  <a:gd name="connsiteY17" fmla="*/ 33338 h 452541"/>
                  <a:gd name="connsiteX18" fmla="*/ 204122 w 532912"/>
                  <a:gd name="connsiteY18" fmla="*/ 26194 h 452541"/>
                  <a:gd name="connsiteX19" fmla="*/ 206504 w 532912"/>
                  <a:gd name="connsiteY19" fmla="*/ 19050 h 452541"/>
                  <a:gd name="connsiteX20" fmla="*/ 211266 w 532912"/>
                  <a:gd name="connsiteY20" fmla="*/ 11906 h 452541"/>
                  <a:gd name="connsiteX21" fmla="*/ 213647 w 532912"/>
                  <a:gd name="connsiteY21" fmla="*/ 4763 h 452541"/>
                  <a:gd name="connsiteX22" fmla="*/ 220791 w 532912"/>
                  <a:gd name="connsiteY22" fmla="*/ 0 h 452541"/>
                  <a:gd name="connsiteX23" fmla="*/ 246985 w 532912"/>
                  <a:gd name="connsiteY23" fmla="*/ 2381 h 452541"/>
                  <a:gd name="connsiteX24" fmla="*/ 254129 w 532912"/>
                  <a:gd name="connsiteY24" fmla="*/ 7144 h 452541"/>
                  <a:gd name="connsiteX25" fmla="*/ 261272 w 532912"/>
                  <a:gd name="connsiteY25" fmla="*/ 9525 h 452541"/>
                  <a:gd name="connsiteX26" fmla="*/ 275560 w 532912"/>
                  <a:gd name="connsiteY26" fmla="*/ 19050 h 452541"/>
                  <a:gd name="connsiteX27" fmla="*/ 282704 w 532912"/>
                  <a:gd name="connsiteY27" fmla="*/ 33338 h 452541"/>
                  <a:gd name="connsiteX28" fmla="*/ 308897 w 532912"/>
                  <a:gd name="connsiteY28" fmla="*/ 40481 h 452541"/>
                  <a:gd name="connsiteX29" fmla="*/ 330329 w 532912"/>
                  <a:gd name="connsiteY29" fmla="*/ 50006 h 452541"/>
                  <a:gd name="connsiteX30" fmla="*/ 344616 w 532912"/>
                  <a:gd name="connsiteY30" fmla="*/ 57150 h 452541"/>
                  <a:gd name="connsiteX31" fmla="*/ 508922 w 532912"/>
                  <a:gd name="connsiteY31" fmla="*/ 57150 h 452541"/>
                  <a:gd name="connsiteX32" fmla="*/ 520829 w 532912"/>
                  <a:gd name="connsiteY32" fmla="*/ 59531 h 452541"/>
                  <a:gd name="connsiteX33" fmla="*/ 525591 w 532912"/>
                  <a:gd name="connsiteY33" fmla="*/ 78581 h 452541"/>
                  <a:gd name="connsiteX34" fmla="*/ 530354 w 532912"/>
                  <a:gd name="connsiteY34" fmla="*/ 92869 h 452541"/>
                  <a:gd name="connsiteX35" fmla="*/ 527972 w 532912"/>
                  <a:gd name="connsiteY35" fmla="*/ 214313 h 452541"/>
                  <a:gd name="connsiteX36" fmla="*/ 525591 w 532912"/>
                  <a:gd name="connsiteY36" fmla="*/ 221456 h 452541"/>
                  <a:gd name="connsiteX37" fmla="*/ 520829 w 532912"/>
                  <a:gd name="connsiteY37" fmla="*/ 228600 h 452541"/>
                  <a:gd name="connsiteX38" fmla="*/ 516066 w 532912"/>
                  <a:gd name="connsiteY38" fmla="*/ 245269 h 452541"/>
                  <a:gd name="connsiteX39" fmla="*/ 511304 w 532912"/>
                  <a:gd name="connsiteY39" fmla="*/ 252413 h 452541"/>
                  <a:gd name="connsiteX40" fmla="*/ 506541 w 532912"/>
                  <a:gd name="connsiteY40" fmla="*/ 266700 h 452541"/>
                  <a:gd name="connsiteX41" fmla="*/ 508922 w 532912"/>
                  <a:gd name="connsiteY41" fmla="*/ 302419 h 452541"/>
                  <a:gd name="connsiteX42" fmla="*/ 511304 w 532912"/>
                  <a:gd name="connsiteY42" fmla="*/ 309563 h 452541"/>
                  <a:gd name="connsiteX43" fmla="*/ 518447 w 532912"/>
                  <a:gd name="connsiteY43" fmla="*/ 316706 h 452541"/>
                  <a:gd name="connsiteX44" fmla="*/ 525591 w 532912"/>
                  <a:gd name="connsiteY44" fmla="*/ 321469 h 452541"/>
                  <a:gd name="connsiteX45" fmla="*/ 527972 w 532912"/>
                  <a:gd name="connsiteY45" fmla="*/ 342900 h 452541"/>
                  <a:gd name="connsiteX46" fmla="*/ 520829 w 532912"/>
                  <a:gd name="connsiteY46" fmla="*/ 361950 h 452541"/>
                  <a:gd name="connsiteX47" fmla="*/ 513685 w 532912"/>
                  <a:gd name="connsiteY47" fmla="*/ 376238 h 452541"/>
                  <a:gd name="connsiteX48" fmla="*/ 492254 w 532912"/>
                  <a:gd name="connsiteY48" fmla="*/ 385763 h 452541"/>
                  <a:gd name="connsiteX49" fmla="*/ 475585 w 532912"/>
                  <a:gd name="connsiteY49" fmla="*/ 390525 h 452541"/>
                  <a:gd name="connsiteX50" fmla="*/ 458916 w 532912"/>
                  <a:gd name="connsiteY50" fmla="*/ 395288 h 452541"/>
                  <a:gd name="connsiteX51" fmla="*/ 451772 w 532912"/>
                  <a:gd name="connsiteY51" fmla="*/ 400050 h 452541"/>
                  <a:gd name="connsiteX52" fmla="*/ 449391 w 532912"/>
                  <a:gd name="connsiteY52" fmla="*/ 407194 h 452541"/>
                  <a:gd name="connsiteX53" fmla="*/ 447010 w 532912"/>
                  <a:gd name="connsiteY53" fmla="*/ 440531 h 452541"/>
                  <a:gd name="connsiteX54" fmla="*/ 430341 w 532912"/>
                  <a:gd name="connsiteY54" fmla="*/ 452438 h 452541"/>
                  <a:gd name="connsiteX55" fmla="*/ 418435 w 532912"/>
                  <a:gd name="connsiteY55" fmla="*/ 450056 h 452541"/>
                  <a:gd name="connsiteX56" fmla="*/ 408910 w 532912"/>
                  <a:gd name="connsiteY56" fmla="*/ 435769 h 452541"/>
                  <a:gd name="connsiteX57" fmla="*/ 399385 w 532912"/>
                  <a:gd name="connsiteY57" fmla="*/ 421481 h 452541"/>
                  <a:gd name="connsiteX58" fmla="*/ 397004 w 532912"/>
                  <a:gd name="connsiteY58" fmla="*/ 414338 h 452541"/>
                  <a:gd name="connsiteX59" fmla="*/ 387479 w 532912"/>
                  <a:gd name="connsiteY59" fmla="*/ 416719 h 452541"/>
                  <a:gd name="connsiteX60" fmla="*/ 380335 w 532912"/>
                  <a:gd name="connsiteY60" fmla="*/ 421481 h 452541"/>
                  <a:gd name="connsiteX61" fmla="*/ 373191 w 532912"/>
                  <a:gd name="connsiteY61" fmla="*/ 423863 h 452541"/>
                  <a:gd name="connsiteX62" fmla="*/ 356522 w 532912"/>
                  <a:gd name="connsiteY62" fmla="*/ 435769 h 452541"/>
                  <a:gd name="connsiteX63" fmla="*/ 342235 w 532912"/>
                  <a:gd name="connsiteY63" fmla="*/ 440531 h 452541"/>
                  <a:gd name="connsiteX64" fmla="*/ 325566 w 532912"/>
                  <a:gd name="connsiteY64" fmla="*/ 447675 h 452541"/>
                  <a:gd name="connsiteX65" fmla="*/ 277941 w 532912"/>
                  <a:gd name="connsiteY65" fmla="*/ 442913 h 452541"/>
                  <a:gd name="connsiteX66" fmla="*/ 270797 w 532912"/>
                  <a:gd name="connsiteY66" fmla="*/ 438150 h 452541"/>
                  <a:gd name="connsiteX67" fmla="*/ 246985 w 532912"/>
                  <a:gd name="connsiteY67" fmla="*/ 433388 h 452541"/>
                  <a:gd name="connsiteX68" fmla="*/ 239841 w 532912"/>
                  <a:gd name="connsiteY68" fmla="*/ 431006 h 452541"/>
                  <a:gd name="connsiteX69" fmla="*/ 235079 w 532912"/>
                  <a:gd name="connsiteY69" fmla="*/ 423863 h 452541"/>
                  <a:gd name="connsiteX70" fmla="*/ 242222 w 532912"/>
                  <a:gd name="connsiteY70" fmla="*/ 419100 h 452541"/>
                  <a:gd name="connsiteX71" fmla="*/ 244604 w 532912"/>
                  <a:gd name="connsiteY71" fmla="*/ 411956 h 452541"/>
                  <a:gd name="connsiteX72" fmla="*/ 254129 w 532912"/>
                  <a:gd name="connsiteY72" fmla="*/ 397669 h 452541"/>
                  <a:gd name="connsiteX73" fmla="*/ 258891 w 532912"/>
                  <a:gd name="connsiteY73" fmla="*/ 390525 h 452541"/>
                  <a:gd name="connsiteX74" fmla="*/ 266035 w 532912"/>
                  <a:gd name="connsiteY74" fmla="*/ 385763 h 452541"/>
                  <a:gd name="connsiteX75" fmla="*/ 268416 w 532912"/>
                  <a:gd name="connsiteY75" fmla="*/ 378619 h 452541"/>
                  <a:gd name="connsiteX76" fmla="*/ 270797 w 532912"/>
                  <a:gd name="connsiteY76" fmla="*/ 359569 h 452541"/>
                  <a:gd name="connsiteX77" fmla="*/ 280322 w 532912"/>
                  <a:gd name="connsiteY77" fmla="*/ 345281 h 452541"/>
                  <a:gd name="connsiteX78" fmla="*/ 273179 w 532912"/>
                  <a:gd name="connsiteY78" fmla="*/ 290513 h 452541"/>
                  <a:gd name="connsiteX79" fmla="*/ 266035 w 532912"/>
                  <a:gd name="connsiteY79" fmla="*/ 280988 h 452541"/>
                  <a:gd name="connsiteX80" fmla="*/ 261272 w 532912"/>
                  <a:gd name="connsiteY80" fmla="*/ 271463 h 452541"/>
                  <a:gd name="connsiteX81" fmla="*/ 239841 w 532912"/>
                  <a:gd name="connsiteY81" fmla="*/ 259556 h 452541"/>
                  <a:gd name="connsiteX82" fmla="*/ 204122 w 532912"/>
                  <a:gd name="connsiteY82" fmla="*/ 257175 h 452541"/>
                  <a:gd name="connsiteX83" fmla="*/ 189835 w 532912"/>
                  <a:gd name="connsiteY83" fmla="*/ 252413 h 452541"/>
                  <a:gd name="connsiteX84" fmla="*/ 180310 w 532912"/>
                  <a:gd name="connsiteY84" fmla="*/ 247650 h 452541"/>
                  <a:gd name="connsiteX85" fmla="*/ 70772 w 532912"/>
                  <a:gd name="connsiteY85" fmla="*/ 242888 h 452541"/>
                  <a:gd name="connsiteX86" fmla="*/ 46960 w 532912"/>
                  <a:gd name="connsiteY86" fmla="*/ 240506 h 452541"/>
                  <a:gd name="connsiteX87" fmla="*/ 8860 w 532912"/>
                  <a:gd name="connsiteY87" fmla="*/ 238125 h 452541"/>
                  <a:gd name="connsiteX88" fmla="*/ 11241 w 532912"/>
                  <a:gd name="connsiteY88" fmla="*/ 228600 h 45254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</a:cxnLst>
                <a:rect l="l" t="t" r="r" b="b"/>
                <a:pathLst>
                  <a:path w="532912" h="452541">
                    <a:moveTo>
                      <a:pt x="11241" y="228600"/>
                    </a:moveTo>
                    <a:cubicBezTo>
                      <a:pt x="12829" y="226616"/>
                      <a:pt x="16425" y="227787"/>
                      <a:pt x="18385" y="226219"/>
                    </a:cubicBezTo>
                    <a:cubicBezTo>
                      <a:pt x="21188" y="223977"/>
                      <a:pt x="26739" y="211891"/>
                      <a:pt x="27910" y="209550"/>
                    </a:cubicBezTo>
                    <a:cubicBezTo>
                      <a:pt x="27116" y="207169"/>
                      <a:pt x="25529" y="204916"/>
                      <a:pt x="25529" y="202406"/>
                    </a:cubicBezTo>
                    <a:cubicBezTo>
                      <a:pt x="25529" y="199331"/>
                      <a:pt x="27359" y="183872"/>
                      <a:pt x="30291" y="178594"/>
                    </a:cubicBezTo>
                    <a:cubicBezTo>
                      <a:pt x="33071" y="173590"/>
                      <a:pt x="39816" y="164306"/>
                      <a:pt x="39816" y="164306"/>
                    </a:cubicBezTo>
                    <a:cubicBezTo>
                      <a:pt x="39022" y="161131"/>
                      <a:pt x="38375" y="157916"/>
                      <a:pt x="37435" y="154781"/>
                    </a:cubicBezTo>
                    <a:cubicBezTo>
                      <a:pt x="35992" y="149973"/>
                      <a:pt x="33889" y="145364"/>
                      <a:pt x="32672" y="140494"/>
                    </a:cubicBezTo>
                    <a:cubicBezTo>
                      <a:pt x="29682" y="128534"/>
                      <a:pt x="31326" y="134074"/>
                      <a:pt x="27910" y="123825"/>
                    </a:cubicBezTo>
                    <a:cubicBezTo>
                      <a:pt x="49244" y="116715"/>
                      <a:pt x="14526" y="127644"/>
                      <a:pt x="66010" y="119063"/>
                    </a:cubicBezTo>
                    <a:cubicBezTo>
                      <a:pt x="70226" y="118360"/>
                      <a:pt x="73861" y="115652"/>
                      <a:pt x="77916" y="114300"/>
                    </a:cubicBezTo>
                    <a:cubicBezTo>
                      <a:pt x="81021" y="113265"/>
                      <a:pt x="84205" y="112404"/>
                      <a:pt x="87441" y="111919"/>
                    </a:cubicBezTo>
                    <a:cubicBezTo>
                      <a:pt x="117190" y="107456"/>
                      <a:pt x="126105" y="107109"/>
                      <a:pt x="154116" y="104775"/>
                    </a:cubicBezTo>
                    <a:cubicBezTo>
                      <a:pt x="171521" y="93173"/>
                      <a:pt x="149636" y="107335"/>
                      <a:pt x="170785" y="95250"/>
                    </a:cubicBezTo>
                    <a:cubicBezTo>
                      <a:pt x="173270" y="93830"/>
                      <a:pt x="175548" y="92075"/>
                      <a:pt x="177929" y="90488"/>
                    </a:cubicBezTo>
                    <a:cubicBezTo>
                      <a:pt x="180410" y="83044"/>
                      <a:pt x="182817" y="73734"/>
                      <a:pt x="189835" y="69056"/>
                    </a:cubicBezTo>
                    <a:lnTo>
                      <a:pt x="196979" y="64294"/>
                    </a:lnTo>
                    <a:cubicBezTo>
                      <a:pt x="197773" y="53975"/>
                      <a:pt x="197453" y="43510"/>
                      <a:pt x="199360" y="33338"/>
                    </a:cubicBezTo>
                    <a:cubicBezTo>
                      <a:pt x="199887" y="30525"/>
                      <a:pt x="202842" y="28754"/>
                      <a:pt x="204122" y="26194"/>
                    </a:cubicBezTo>
                    <a:cubicBezTo>
                      <a:pt x="205245" y="23949"/>
                      <a:pt x="205381" y="21295"/>
                      <a:pt x="206504" y="19050"/>
                    </a:cubicBezTo>
                    <a:cubicBezTo>
                      <a:pt x="207784" y="16490"/>
                      <a:pt x="209986" y="14466"/>
                      <a:pt x="211266" y="11906"/>
                    </a:cubicBezTo>
                    <a:cubicBezTo>
                      <a:pt x="212388" y="9661"/>
                      <a:pt x="212079" y="6723"/>
                      <a:pt x="213647" y="4763"/>
                    </a:cubicBezTo>
                    <a:cubicBezTo>
                      <a:pt x="215435" y="2528"/>
                      <a:pt x="218410" y="1588"/>
                      <a:pt x="220791" y="0"/>
                    </a:cubicBezTo>
                    <a:cubicBezTo>
                      <a:pt x="229522" y="794"/>
                      <a:pt x="238412" y="544"/>
                      <a:pt x="246985" y="2381"/>
                    </a:cubicBezTo>
                    <a:cubicBezTo>
                      <a:pt x="249784" y="2981"/>
                      <a:pt x="251569" y="5864"/>
                      <a:pt x="254129" y="7144"/>
                    </a:cubicBezTo>
                    <a:cubicBezTo>
                      <a:pt x="256374" y="8266"/>
                      <a:pt x="258891" y="8731"/>
                      <a:pt x="261272" y="9525"/>
                    </a:cubicBezTo>
                    <a:cubicBezTo>
                      <a:pt x="266035" y="12700"/>
                      <a:pt x="273750" y="13620"/>
                      <a:pt x="275560" y="19050"/>
                    </a:cubicBezTo>
                    <a:cubicBezTo>
                      <a:pt x="276858" y="22943"/>
                      <a:pt x="278816" y="30908"/>
                      <a:pt x="282704" y="33338"/>
                    </a:cubicBezTo>
                    <a:cubicBezTo>
                      <a:pt x="290132" y="37980"/>
                      <a:pt x="300694" y="38244"/>
                      <a:pt x="308897" y="40481"/>
                    </a:cubicBezTo>
                    <a:cubicBezTo>
                      <a:pt x="335916" y="47850"/>
                      <a:pt x="313298" y="41490"/>
                      <a:pt x="330329" y="50006"/>
                    </a:cubicBezTo>
                    <a:cubicBezTo>
                      <a:pt x="350046" y="59865"/>
                      <a:pt x="324142" y="43502"/>
                      <a:pt x="344616" y="57150"/>
                    </a:cubicBezTo>
                    <a:cubicBezTo>
                      <a:pt x="415346" y="51710"/>
                      <a:pt x="384779" y="53080"/>
                      <a:pt x="508922" y="57150"/>
                    </a:cubicBezTo>
                    <a:cubicBezTo>
                      <a:pt x="512967" y="57283"/>
                      <a:pt x="516860" y="58737"/>
                      <a:pt x="520829" y="59531"/>
                    </a:cubicBezTo>
                    <a:cubicBezTo>
                      <a:pt x="528058" y="81220"/>
                      <a:pt x="516965" y="46952"/>
                      <a:pt x="525591" y="78581"/>
                    </a:cubicBezTo>
                    <a:cubicBezTo>
                      <a:pt x="526912" y="83424"/>
                      <a:pt x="530354" y="92869"/>
                      <a:pt x="530354" y="92869"/>
                    </a:cubicBezTo>
                    <a:cubicBezTo>
                      <a:pt x="529560" y="133350"/>
                      <a:pt x="529471" y="173852"/>
                      <a:pt x="527972" y="214313"/>
                    </a:cubicBezTo>
                    <a:cubicBezTo>
                      <a:pt x="527879" y="216821"/>
                      <a:pt x="526713" y="219211"/>
                      <a:pt x="525591" y="221456"/>
                    </a:cubicBezTo>
                    <a:cubicBezTo>
                      <a:pt x="524311" y="224016"/>
                      <a:pt x="522416" y="226219"/>
                      <a:pt x="520829" y="228600"/>
                    </a:cubicBezTo>
                    <a:cubicBezTo>
                      <a:pt x="520067" y="231647"/>
                      <a:pt x="517772" y="241856"/>
                      <a:pt x="516066" y="245269"/>
                    </a:cubicBezTo>
                    <a:cubicBezTo>
                      <a:pt x="514786" y="247829"/>
                      <a:pt x="512466" y="249798"/>
                      <a:pt x="511304" y="252413"/>
                    </a:cubicBezTo>
                    <a:cubicBezTo>
                      <a:pt x="509265" y="257000"/>
                      <a:pt x="506541" y="266700"/>
                      <a:pt x="506541" y="266700"/>
                    </a:cubicBezTo>
                    <a:cubicBezTo>
                      <a:pt x="507335" y="278606"/>
                      <a:pt x="507604" y="290559"/>
                      <a:pt x="508922" y="302419"/>
                    </a:cubicBezTo>
                    <a:cubicBezTo>
                      <a:pt x="509199" y="304914"/>
                      <a:pt x="509912" y="307474"/>
                      <a:pt x="511304" y="309563"/>
                    </a:cubicBezTo>
                    <a:cubicBezTo>
                      <a:pt x="513172" y="312365"/>
                      <a:pt x="515860" y="314550"/>
                      <a:pt x="518447" y="316706"/>
                    </a:cubicBezTo>
                    <a:cubicBezTo>
                      <a:pt x="520646" y="318538"/>
                      <a:pt x="523210" y="319881"/>
                      <a:pt x="525591" y="321469"/>
                    </a:cubicBezTo>
                    <a:cubicBezTo>
                      <a:pt x="532912" y="332449"/>
                      <a:pt x="531028" y="326095"/>
                      <a:pt x="527972" y="342900"/>
                    </a:cubicBezTo>
                    <a:cubicBezTo>
                      <a:pt x="524034" y="364556"/>
                      <a:pt x="528540" y="346528"/>
                      <a:pt x="520829" y="361950"/>
                    </a:cubicBezTo>
                    <a:cubicBezTo>
                      <a:pt x="516957" y="369693"/>
                      <a:pt x="520505" y="369418"/>
                      <a:pt x="513685" y="376238"/>
                    </a:cubicBezTo>
                    <a:cubicBezTo>
                      <a:pt x="508027" y="381896"/>
                      <a:pt x="499323" y="383407"/>
                      <a:pt x="492254" y="385763"/>
                    </a:cubicBezTo>
                    <a:cubicBezTo>
                      <a:pt x="475147" y="391465"/>
                      <a:pt x="496486" y="384554"/>
                      <a:pt x="475585" y="390525"/>
                    </a:cubicBezTo>
                    <a:cubicBezTo>
                      <a:pt x="451631" y="397368"/>
                      <a:pt x="488745" y="387828"/>
                      <a:pt x="458916" y="395288"/>
                    </a:cubicBezTo>
                    <a:cubicBezTo>
                      <a:pt x="456535" y="396875"/>
                      <a:pt x="453560" y="397815"/>
                      <a:pt x="451772" y="400050"/>
                    </a:cubicBezTo>
                    <a:cubicBezTo>
                      <a:pt x="450204" y="402010"/>
                      <a:pt x="449684" y="404701"/>
                      <a:pt x="449391" y="407194"/>
                    </a:cubicBezTo>
                    <a:cubicBezTo>
                      <a:pt x="448089" y="418258"/>
                      <a:pt x="449562" y="429687"/>
                      <a:pt x="447010" y="440531"/>
                    </a:cubicBezTo>
                    <a:cubicBezTo>
                      <a:pt x="445723" y="446001"/>
                      <a:pt x="434059" y="450579"/>
                      <a:pt x="430341" y="452438"/>
                    </a:cubicBezTo>
                    <a:cubicBezTo>
                      <a:pt x="426372" y="451644"/>
                      <a:pt x="421630" y="452541"/>
                      <a:pt x="418435" y="450056"/>
                    </a:cubicBezTo>
                    <a:cubicBezTo>
                      <a:pt x="413917" y="446542"/>
                      <a:pt x="412085" y="440531"/>
                      <a:pt x="408910" y="435769"/>
                    </a:cubicBezTo>
                    <a:lnTo>
                      <a:pt x="399385" y="421481"/>
                    </a:lnTo>
                    <a:lnTo>
                      <a:pt x="397004" y="414338"/>
                    </a:lnTo>
                    <a:cubicBezTo>
                      <a:pt x="393829" y="415132"/>
                      <a:pt x="390487" y="415430"/>
                      <a:pt x="387479" y="416719"/>
                    </a:cubicBezTo>
                    <a:cubicBezTo>
                      <a:pt x="384848" y="417846"/>
                      <a:pt x="382895" y="420201"/>
                      <a:pt x="380335" y="421481"/>
                    </a:cubicBezTo>
                    <a:cubicBezTo>
                      <a:pt x="378090" y="422604"/>
                      <a:pt x="375572" y="423069"/>
                      <a:pt x="373191" y="423863"/>
                    </a:cubicBezTo>
                    <a:cubicBezTo>
                      <a:pt x="371915" y="424820"/>
                      <a:pt x="359367" y="434504"/>
                      <a:pt x="356522" y="435769"/>
                    </a:cubicBezTo>
                    <a:cubicBezTo>
                      <a:pt x="351935" y="437808"/>
                      <a:pt x="346725" y="438286"/>
                      <a:pt x="342235" y="440531"/>
                    </a:cubicBezTo>
                    <a:cubicBezTo>
                      <a:pt x="330465" y="446417"/>
                      <a:pt x="336078" y="444172"/>
                      <a:pt x="325566" y="447675"/>
                    </a:cubicBezTo>
                    <a:cubicBezTo>
                      <a:pt x="323858" y="447533"/>
                      <a:pt x="284217" y="444625"/>
                      <a:pt x="277941" y="442913"/>
                    </a:cubicBezTo>
                    <a:cubicBezTo>
                      <a:pt x="275180" y="442160"/>
                      <a:pt x="273533" y="438992"/>
                      <a:pt x="270797" y="438150"/>
                    </a:cubicBezTo>
                    <a:cubicBezTo>
                      <a:pt x="263060" y="435770"/>
                      <a:pt x="254664" y="435948"/>
                      <a:pt x="246985" y="433388"/>
                    </a:cubicBezTo>
                    <a:lnTo>
                      <a:pt x="239841" y="431006"/>
                    </a:lnTo>
                    <a:cubicBezTo>
                      <a:pt x="238254" y="428625"/>
                      <a:pt x="234518" y="426669"/>
                      <a:pt x="235079" y="423863"/>
                    </a:cubicBezTo>
                    <a:cubicBezTo>
                      <a:pt x="235640" y="421057"/>
                      <a:pt x="240434" y="421335"/>
                      <a:pt x="242222" y="419100"/>
                    </a:cubicBezTo>
                    <a:cubicBezTo>
                      <a:pt x="243790" y="417140"/>
                      <a:pt x="243385" y="414150"/>
                      <a:pt x="244604" y="411956"/>
                    </a:cubicBezTo>
                    <a:cubicBezTo>
                      <a:pt x="247384" y="406953"/>
                      <a:pt x="250954" y="402431"/>
                      <a:pt x="254129" y="397669"/>
                    </a:cubicBezTo>
                    <a:cubicBezTo>
                      <a:pt x="255716" y="395288"/>
                      <a:pt x="256510" y="392112"/>
                      <a:pt x="258891" y="390525"/>
                    </a:cubicBezTo>
                    <a:lnTo>
                      <a:pt x="266035" y="385763"/>
                    </a:lnTo>
                    <a:cubicBezTo>
                      <a:pt x="266829" y="383382"/>
                      <a:pt x="267967" y="381089"/>
                      <a:pt x="268416" y="378619"/>
                    </a:cubicBezTo>
                    <a:cubicBezTo>
                      <a:pt x="269561" y="372323"/>
                      <a:pt x="268645" y="365596"/>
                      <a:pt x="270797" y="359569"/>
                    </a:cubicBezTo>
                    <a:cubicBezTo>
                      <a:pt x="272722" y="354178"/>
                      <a:pt x="280322" y="345281"/>
                      <a:pt x="280322" y="345281"/>
                    </a:cubicBezTo>
                    <a:cubicBezTo>
                      <a:pt x="280235" y="343799"/>
                      <a:pt x="281254" y="301279"/>
                      <a:pt x="273179" y="290513"/>
                    </a:cubicBezTo>
                    <a:cubicBezTo>
                      <a:pt x="270798" y="287338"/>
                      <a:pt x="268139" y="284353"/>
                      <a:pt x="266035" y="280988"/>
                    </a:cubicBezTo>
                    <a:cubicBezTo>
                      <a:pt x="264154" y="277978"/>
                      <a:pt x="263782" y="273973"/>
                      <a:pt x="261272" y="271463"/>
                    </a:cubicBezTo>
                    <a:cubicBezTo>
                      <a:pt x="258207" y="268398"/>
                      <a:pt x="246577" y="260305"/>
                      <a:pt x="239841" y="259556"/>
                    </a:cubicBezTo>
                    <a:cubicBezTo>
                      <a:pt x="227981" y="258238"/>
                      <a:pt x="216028" y="257969"/>
                      <a:pt x="204122" y="257175"/>
                    </a:cubicBezTo>
                    <a:cubicBezTo>
                      <a:pt x="199360" y="255588"/>
                      <a:pt x="194325" y="254658"/>
                      <a:pt x="189835" y="252413"/>
                    </a:cubicBezTo>
                    <a:cubicBezTo>
                      <a:pt x="186660" y="250825"/>
                      <a:pt x="183830" y="248109"/>
                      <a:pt x="180310" y="247650"/>
                    </a:cubicBezTo>
                    <a:cubicBezTo>
                      <a:pt x="169182" y="246198"/>
                      <a:pt x="71299" y="242908"/>
                      <a:pt x="70772" y="242888"/>
                    </a:cubicBezTo>
                    <a:cubicBezTo>
                      <a:pt x="62835" y="242094"/>
                      <a:pt x="54913" y="241118"/>
                      <a:pt x="46960" y="240506"/>
                    </a:cubicBezTo>
                    <a:cubicBezTo>
                      <a:pt x="34273" y="239530"/>
                      <a:pt x="21247" y="241039"/>
                      <a:pt x="8860" y="238125"/>
                    </a:cubicBezTo>
                    <a:cubicBezTo>
                      <a:pt x="0" y="236040"/>
                      <a:pt x="9654" y="230584"/>
                      <a:pt x="11241" y="228600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17" name="Прямоугольник 216"/>
              <p:cNvSpPr/>
              <p:nvPr/>
            </p:nvSpPr>
            <p:spPr>
              <a:xfrm>
                <a:off x="2755644" y="3064250"/>
                <a:ext cx="484059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Казань</a:t>
                </a:r>
              </a:p>
            </p:txBody>
          </p:sp>
          <p:sp>
            <p:nvSpPr>
              <p:cNvPr id="218" name="Прямоугольник 217"/>
              <p:cNvSpPr/>
              <p:nvPr/>
            </p:nvSpPr>
            <p:spPr>
              <a:xfrm>
                <a:off x="827089" y="5018881"/>
                <a:ext cx="1024464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Старое Дрожжаное</a:t>
                </a:r>
              </a:p>
            </p:txBody>
          </p:sp>
          <p:sp>
            <p:nvSpPr>
              <p:cNvPr id="219" name="Полилиния 218"/>
              <p:cNvSpPr/>
              <p:nvPr/>
            </p:nvSpPr>
            <p:spPr>
              <a:xfrm>
                <a:off x="3682902" y="1816265"/>
                <a:ext cx="737987" cy="787391"/>
              </a:xfrm>
              <a:custGeom>
                <a:avLst/>
                <a:gdLst>
                  <a:gd name="connsiteX0" fmla="*/ 410574 w 822449"/>
                  <a:gd name="connsiteY0" fmla="*/ 941389 h 942183"/>
                  <a:gd name="connsiteX1" fmla="*/ 424861 w 822449"/>
                  <a:gd name="connsiteY1" fmla="*/ 936627 h 942183"/>
                  <a:gd name="connsiteX2" fmla="*/ 458199 w 822449"/>
                  <a:gd name="connsiteY2" fmla="*/ 927102 h 942183"/>
                  <a:gd name="connsiteX3" fmla="*/ 472486 w 822449"/>
                  <a:gd name="connsiteY3" fmla="*/ 917577 h 942183"/>
                  <a:gd name="connsiteX4" fmla="*/ 510586 w 822449"/>
                  <a:gd name="connsiteY4" fmla="*/ 908052 h 942183"/>
                  <a:gd name="connsiteX5" fmla="*/ 529636 w 822449"/>
                  <a:gd name="connsiteY5" fmla="*/ 903289 h 942183"/>
                  <a:gd name="connsiteX6" fmla="*/ 539161 w 822449"/>
                  <a:gd name="connsiteY6" fmla="*/ 874714 h 942183"/>
                  <a:gd name="connsiteX7" fmla="*/ 567736 w 822449"/>
                  <a:gd name="connsiteY7" fmla="*/ 865189 h 942183"/>
                  <a:gd name="connsiteX8" fmla="*/ 648699 w 822449"/>
                  <a:gd name="connsiteY8" fmla="*/ 850902 h 942183"/>
                  <a:gd name="connsiteX9" fmla="*/ 662986 w 822449"/>
                  <a:gd name="connsiteY9" fmla="*/ 846139 h 942183"/>
                  <a:gd name="connsiteX10" fmla="*/ 691561 w 822449"/>
                  <a:gd name="connsiteY10" fmla="*/ 817564 h 942183"/>
                  <a:gd name="connsiteX11" fmla="*/ 705849 w 822449"/>
                  <a:gd name="connsiteY11" fmla="*/ 788989 h 942183"/>
                  <a:gd name="connsiteX12" fmla="*/ 710611 w 822449"/>
                  <a:gd name="connsiteY12" fmla="*/ 774702 h 942183"/>
                  <a:gd name="connsiteX13" fmla="*/ 724899 w 822449"/>
                  <a:gd name="connsiteY13" fmla="*/ 760414 h 942183"/>
                  <a:gd name="connsiteX14" fmla="*/ 734424 w 822449"/>
                  <a:gd name="connsiteY14" fmla="*/ 746127 h 942183"/>
                  <a:gd name="connsiteX15" fmla="*/ 739186 w 822449"/>
                  <a:gd name="connsiteY15" fmla="*/ 731839 h 942183"/>
                  <a:gd name="connsiteX16" fmla="*/ 753474 w 822449"/>
                  <a:gd name="connsiteY16" fmla="*/ 669927 h 942183"/>
                  <a:gd name="connsiteX17" fmla="*/ 762999 w 822449"/>
                  <a:gd name="connsiteY17" fmla="*/ 655639 h 942183"/>
                  <a:gd name="connsiteX18" fmla="*/ 805861 w 822449"/>
                  <a:gd name="connsiteY18" fmla="*/ 641352 h 942183"/>
                  <a:gd name="connsiteX19" fmla="*/ 810624 w 822449"/>
                  <a:gd name="connsiteY19" fmla="*/ 612777 h 942183"/>
                  <a:gd name="connsiteX20" fmla="*/ 820149 w 822449"/>
                  <a:gd name="connsiteY20" fmla="*/ 598489 h 942183"/>
                  <a:gd name="connsiteX21" fmla="*/ 801099 w 822449"/>
                  <a:gd name="connsiteY21" fmla="*/ 574677 h 942183"/>
                  <a:gd name="connsiteX22" fmla="*/ 791574 w 822449"/>
                  <a:gd name="connsiteY22" fmla="*/ 560389 h 942183"/>
                  <a:gd name="connsiteX23" fmla="*/ 782049 w 822449"/>
                  <a:gd name="connsiteY23" fmla="*/ 503239 h 942183"/>
                  <a:gd name="connsiteX24" fmla="*/ 777286 w 822449"/>
                  <a:gd name="connsiteY24" fmla="*/ 488952 h 942183"/>
                  <a:gd name="connsiteX25" fmla="*/ 758236 w 822449"/>
                  <a:gd name="connsiteY25" fmla="*/ 460377 h 942183"/>
                  <a:gd name="connsiteX26" fmla="*/ 753474 w 822449"/>
                  <a:gd name="connsiteY26" fmla="*/ 446089 h 942183"/>
                  <a:gd name="connsiteX27" fmla="*/ 748711 w 822449"/>
                  <a:gd name="connsiteY27" fmla="*/ 412752 h 942183"/>
                  <a:gd name="connsiteX28" fmla="*/ 762999 w 822449"/>
                  <a:gd name="connsiteY28" fmla="*/ 403227 h 942183"/>
                  <a:gd name="connsiteX29" fmla="*/ 772524 w 822449"/>
                  <a:gd name="connsiteY29" fmla="*/ 388939 h 942183"/>
                  <a:gd name="connsiteX30" fmla="*/ 786811 w 822449"/>
                  <a:gd name="connsiteY30" fmla="*/ 374652 h 942183"/>
                  <a:gd name="connsiteX31" fmla="*/ 791574 w 822449"/>
                  <a:gd name="connsiteY31" fmla="*/ 360364 h 942183"/>
                  <a:gd name="connsiteX32" fmla="*/ 762999 w 822449"/>
                  <a:gd name="connsiteY32" fmla="*/ 346077 h 942183"/>
                  <a:gd name="connsiteX33" fmla="*/ 748711 w 822449"/>
                  <a:gd name="connsiteY33" fmla="*/ 341314 h 942183"/>
                  <a:gd name="connsiteX34" fmla="*/ 734424 w 822449"/>
                  <a:gd name="connsiteY34" fmla="*/ 331789 h 942183"/>
                  <a:gd name="connsiteX35" fmla="*/ 720136 w 822449"/>
                  <a:gd name="connsiteY35" fmla="*/ 327027 h 942183"/>
                  <a:gd name="connsiteX36" fmla="*/ 686799 w 822449"/>
                  <a:gd name="connsiteY36" fmla="*/ 307977 h 942183"/>
                  <a:gd name="connsiteX37" fmla="*/ 686799 w 822449"/>
                  <a:gd name="connsiteY37" fmla="*/ 241302 h 942183"/>
                  <a:gd name="connsiteX38" fmla="*/ 720136 w 822449"/>
                  <a:gd name="connsiteY38" fmla="*/ 227014 h 942183"/>
                  <a:gd name="connsiteX39" fmla="*/ 720136 w 822449"/>
                  <a:gd name="connsiteY39" fmla="*/ 150814 h 942183"/>
                  <a:gd name="connsiteX40" fmla="*/ 686799 w 822449"/>
                  <a:gd name="connsiteY40" fmla="*/ 155577 h 942183"/>
                  <a:gd name="connsiteX41" fmla="*/ 672511 w 822449"/>
                  <a:gd name="connsiteY41" fmla="*/ 188914 h 942183"/>
                  <a:gd name="connsiteX42" fmla="*/ 667749 w 822449"/>
                  <a:gd name="connsiteY42" fmla="*/ 203202 h 942183"/>
                  <a:gd name="connsiteX43" fmla="*/ 639174 w 822449"/>
                  <a:gd name="connsiteY43" fmla="*/ 217489 h 942183"/>
                  <a:gd name="connsiteX44" fmla="*/ 634411 w 822449"/>
                  <a:gd name="connsiteY44" fmla="*/ 188914 h 942183"/>
                  <a:gd name="connsiteX45" fmla="*/ 648699 w 822449"/>
                  <a:gd name="connsiteY45" fmla="*/ 184152 h 942183"/>
                  <a:gd name="connsiteX46" fmla="*/ 662986 w 822449"/>
                  <a:gd name="connsiteY46" fmla="*/ 174627 h 942183"/>
                  <a:gd name="connsiteX47" fmla="*/ 639174 w 822449"/>
                  <a:gd name="connsiteY47" fmla="*/ 146052 h 942183"/>
                  <a:gd name="connsiteX48" fmla="*/ 624886 w 822449"/>
                  <a:gd name="connsiteY48" fmla="*/ 131764 h 942183"/>
                  <a:gd name="connsiteX49" fmla="*/ 620124 w 822449"/>
                  <a:gd name="connsiteY49" fmla="*/ 117477 h 942183"/>
                  <a:gd name="connsiteX50" fmla="*/ 591549 w 822449"/>
                  <a:gd name="connsiteY50" fmla="*/ 69852 h 942183"/>
                  <a:gd name="connsiteX51" fmla="*/ 577261 w 822449"/>
                  <a:gd name="connsiteY51" fmla="*/ 41277 h 942183"/>
                  <a:gd name="connsiteX52" fmla="*/ 562974 w 822449"/>
                  <a:gd name="connsiteY52" fmla="*/ 36514 h 942183"/>
                  <a:gd name="connsiteX53" fmla="*/ 558211 w 822449"/>
                  <a:gd name="connsiteY53" fmla="*/ 17464 h 942183"/>
                  <a:gd name="connsiteX54" fmla="*/ 510586 w 822449"/>
                  <a:gd name="connsiteY54" fmla="*/ 12702 h 942183"/>
                  <a:gd name="connsiteX55" fmla="*/ 496299 w 822449"/>
                  <a:gd name="connsiteY55" fmla="*/ 93664 h 942183"/>
                  <a:gd name="connsiteX56" fmla="*/ 482011 w 822449"/>
                  <a:gd name="connsiteY56" fmla="*/ 103189 h 942183"/>
                  <a:gd name="connsiteX57" fmla="*/ 410574 w 822449"/>
                  <a:gd name="connsiteY57" fmla="*/ 74614 h 942183"/>
                  <a:gd name="connsiteX58" fmla="*/ 401049 w 822449"/>
                  <a:gd name="connsiteY58" fmla="*/ 60327 h 942183"/>
                  <a:gd name="connsiteX59" fmla="*/ 320086 w 822449"/>
                  <a:gd name="connsiteY59" fmla="*/ 122239 h 942183"/>
                  <a:gd name="connsiteX60" fmla="*/ 310561 w 822449"/>
                  <a:gd name="connsiteY60" fmla="*/ 141289 h 942183"/>
                  <a:gd name="connsiteX61" fmla="*/ 272461 w 822449"/>
                  <a:gd name="connsiteY61" fmla="*/ 155577 h 942183"/>
                  <a:gd name="connsiteX62" fmla="*/ 243886 w 822449"/>
                  <a:gd name="connsiteY62" fmla="*/ 146052 h 942183"/>
                  <a:gd name="connsiteX63" fmla="*/ 229599 w 822449"/>
                  <a:gd name="connsiteY63" fmla="*/ 141289 h 942183"/>
                  <a:gd name="connsiteX64" fmla="*/ 191499 w 822449"/>
                  <a:gd name="connsiteY64" fmla="*/ 146052 h 942183"/>
                  <a:gd name="connsiteX65" fmla="*/ 196261 w 822449"/>
                  <a:gd name="connsiteY65" fmla="*/ 174627 h 942183"/>
                  <a:gd name="connsiteX66" fmla="*/ 234361 w 822449"/>
                  <a:gd name="connsiteY66" fmla="*/ 179389 h 942183"/>
                  <a:gd name="connsiteX67" fmla="*/ 267699 w 822449"/>
                  <a:gd name="connsiteY67" fmla="*/ 188914 h 942183"/>
                  <a:gd name="connsiteX68" fmla="*/ 324849 w 822449"/>
                  <a:gd name="connsiteY68" fmla="*/ 193677 h 942183"/>
                  <a:gd name="connsiteX69" fmla="*/ 358186 w 822449"/>
                  <a:gd name="connsiteY69" fmla="*/ 203202 h 942183"/>
                  <a:gd name="connsiteX70" fmla="*/ 367711 w 822449"/>
                  <a:gd name="connsiteY70" fmla="*/ 217489 h 942183"/>
                  <a:gd name="connsiteX71" fmla="*/ 362949 w 822449"/>
                  <a:gd name="connsiteY71" fmla="*/ 274639 h 942183"/>
                  <a:gd name="connsiteX72" fmla="*/ 358186 w 822449"/>
                  <a:gd name="connsiteY72" fmla="*/ 288927 h 942183"/>
                  <a:gd name="connsiteX73" fmla="*/ 343899 w 822449"/>
                  <a:gd name="connsiteY73" fmla="*/ 293689 h 942183"/>
                  <a:gd name="connsiteX74" fmla="*/ 301036 w 822449"/>
                  <a:gd name="connsiteY74" fmla="*/ 322264 h 942183"/>
                  <a:gd name="connsiteX75" fmla="*/ 286749 w 822449"/>
                  <a:gd name="connsiteY75" fmla="*/ 331789 h 942183"/>
                  <a:gd name="connsiteX76" fmla="*/ 248649 w 822449"/>
                  <a:gd name="connsiteY76" fmla="*/ 341314 h 942183"/>
                  <a:gd name="connsiteX77" fmla="*/ 220074 w 822449"/>
                  <a:gd name="connsiteY77" fmla="*/ 350839 h 942183"/>
                  <a:gd name="connsiteX78" fmla="*/ 210549 w 822449"/>
                  <a:gd name="connsiteY78" fmla="*/ 369889 h 942183"/>
                  <a:gd name="connsiteX79" fmla="*/ 205786 w 822449"/>
                  <a:gd name="connsiteY79" fmla="*/ 388939 h 942183"/>
                  <a:gd name="connsiteX80" fmla="*/ 186736 w 822449"/>
                  <a:gd name="connsiteY80" fmla="*/ 398464 h 942183"/>
                  <a:gd name="connsiteX81" fmla="*/ 177211 w 822449"/>
                  <a:gd name="connsiteY81" fmla="*/ 412752 h 942183"/>
                  <a:gd name="connsiteX82" fmla="*/ 191499 w 822449"/>
                  <a:gd name="connsiteY82" fmla="*/ 469902 h 942183"/>
                  <a:gd name="connsiteX83" fmla="*/ 186736 w 822449"/>
                  <a:gd name="connsiteY83" fmla="*/ 493714 h 942183"/>
                  <a:gd name="connsiteX84" fmla="*/ 181974 w 822449"/>
                  <a:gd name="connsiteY84" fmla="*/ 512764 h 942183"/>
                  <a:gd name="connsiteX85" fmla="*/ 186736 w 822449"/>
                  <a:gd name="connsiteY85" fmla="*/ 536577 h 942183"/>
                  <a:gd name="connsiteX86" fmla="*/ 215311 w 822449"/>
                  <a:gd name="connsiteY86" fmla="*/ 546102 h 942183"/>
                  <a:gd name="connsiteX87" fmla="*/ 229599 w 822449"/>
                  <a:gd name="connsiteY87" fmla="*/ 550864 h 942183"/>
                  <a:gd name="connsiteX88" fmla="*/ 234361 w 822449"/>
                  <a:gd name="connsiteY88" fmla="*/ 565152 h 942183"/>
                  <a:gd name="connsiteX89" fmla="*/ 229599 w 822449"/>
                  <a:gd name="connsiteY89" fmla="*/ 593727 h 942183"/>
                  <a:gd name="connsiteX90" fmla="*/ 196261 w 822449"/>
                  <a:gd name="connsiteY90" fmla="*/ 608014 h 942183"/>
                  <a:gd name="connsiteX91" fmla="*/ 181974 w 822449"/>
                  <a:gd name="connsiteY91" fmla="*/ 622302 h 942183"/>
                  <a:gd name="connsiteX92" fmla="*/ 177211 w 822449"/>
                  <a:gd name="connsiteY92" fmla="*/ 641352 h 942183"/>
                  <a:gd name="connsiteX93" fmla="*/ 172449 w 822449"/>
                  <a:gd name="connsiteY93" fmla="*/ 712789 h 942183"/>
                  <a:gd name="connsiteX94" fmla="*/ 158161 w 822449"/>
                  <a:gd name="connsiteY94" fmla="*/ 722314 h 942183"/>
                  <a:gd name="connsiteX95" fmla="*/ 115299 w 822449"/>
                  <a:gd name="connsiteY95" fmla="*/ 727077 h 942183"/>
                  <a:gd name="connsiteX96" fmla="*/ 43861 w 822449"/>
                  <a:gd name="connsiteY96" fmla="*/ 722314 h 942183"/>
                  <a:gd name="connsiteX97" fmla="*/ 15286 w 822449"/>
                  <a:gd name="connsiteY97" fmla="*/ 722314 h 942183"/>
                  <a:gd name="connsiteX98" fmla="*/ 15286 w 822449"/>
                  <a:gd name="connsiteY98" fmla="*/ 774702 h 942183"/>
                  <a:gd name="connsiteX99" fmla="*/ 48624 w 822449"/>
                  <a:gd name="connsiteY99" fmla="*/ 769939 h 942183"/>
                  <a:gd name="connsiteX100" fmla="*/ 53386 w 822449"/>
                  <a:gd name="connsiteY100" fmla="*/ 746127 h 942183"/>
                  <a:gd name="connsiteX101" fmla="*/ 115299 w 822449"/>
                  <a:gd name="connsiteY101" fmla="*/ 760414 h 942183"/>
                  <a:gd name="connsiteX102" fmla="*/ 120061 w 822449"/>
                  <a:gd name="connsiteY102" fmla="*/ 774702 h 942183"/>
                  <a:gd name="connsiteX103" fmla="*/ 124824 w 822449"/>
                  <a:gd name="connsiteY103" fmla="*/ 793752 h 942183"/>
                  <a:gd name="connsiteX104" fmla="*/ 139111 w 822449"/>
                  <a:gd name="connsiteY104" fmla="*/ 808039 h 942183"/>
                  <a:gd name="connsiteX105" fmla="*/ 153399 w 822449"/>
                  <a:gd name="connsiteY105" fmla="*/ 812802 h 942183"/>
                  <a:gd name="connsiteX106" fmla="*/ 158161 w 822449"/>
                  <a:gd name="connsiteY106" fmla="*/ 827089 h 942183"/>
                  <a:gd name="connsiteX107" fmla="*/ 162924 w 822449"/>
                  <a:gd name="connsiteY107" fmla="*/ 846139 h 942183"/>
                  <a:gd name="connsiteX108" fmla="*/ 177211 w 822449"/>
                  <a:gd name="connsiteY108" fmla="*/ 850902 h 942183"/>
                  <a:gd name="connsiteX109" fmla="*/ 220074 w 822449"/>
                  <a:gd name="connsiteY109" fmla="*/ 846139 h 942183"/>
                  <a:gd name="connsiteX110" fmla="*/ 234361 w 822449"/>
                  <a:gd name="connsiteY110" fmla="*/ 841377 h 942183"/>
                  <a:gd name="connsiteX111" fmla="*/ 253411 w 822449"/>
                  <a:gd name="connsiteY111" fmla="*/ 846139 h 942183"/>
                  <a:gd name="connsiteX112" fmla="*/ 262936 w 822449"/>
                  <a:gd name="connsiteY112" fmla="*/ 884239 h 942183"/>
                  <a:gd name="connsiteX113" fmla="*/ 272461 w 822449"/>
                  <a:gd name="connsiteY113" fmla="*/ 898527 h 942183"/>
                  <a:gd name="connsiteX114" fmla="*/ 291511 w 822449"/>
                  <a:gd name="connsiteY114" fmla="*/ 903289 h 942183"/>
                  <a:gd name="connsiteX115" fmla="*/ 334374 w 822449"/>
                  <a:gd name="connsiteY115" fmla="*/ 917577 h 942183"/>
                  <a:gd name="connsiteX116" fmla="*/ 348661 w 822449"/>
                  <a:gd name="connsiteY116" fmla="*/ 922339 h 942183"/>
                  <a:gd name="connsiteX117" fmla="*/ 367711 w 822449"/>
                  <a:gd name="connsiteY117" fmla="*/ 927102 h 942183"/>
                  <a:gd name="connsiteX118" fmla="*/ 381999 w 822449"/>
                  <a:gd name="connsiteY118" fmla="*/ 931864 h 942183"/>
                  <a:gd name="connsiteX119" fmla="*/ 410574 w 822449"/>
                  <a:gd name="connsiteY119" fmla="*/ 941389 h 942183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  <a:cxn ang="0">
                    <a:pos x="connsiteX27" y="connsiteY27"/>
                  </a:cxn>
                  <a:cxn ang="0">
                    <a:pos x="connsiteX28" y="connsiteY28"/>
                  </a:cxn>
                  <a:cxn ang="0">
                    <a:pos x="connsiteX29" y="connsiteY29"/>
                  </a:cxn>
                  <a:cxn ang="0">
                    <a:pos x="connsiteX30" y="connsiteY30"/>
                  </a:cxn>
                  <a:cxn ang="0">
                    <a:pos x="connsiteX31" y="connsiteY31"/>
                  </a:cxn>
                  <a:cxn ang="0">
                    <a:pos x="connsiteX32" y="connsiteY32"/>
                  </a:cxn>
                  <a:cxn ang="0">
                    <a:pos x="connsiteX33" y="connsiteY33"/>
                  </a:cxn>
                  <a:cxn ang="0">
                    <a:pos x="connsiteX34" y="connsiteY34"/>
                  </a:cxn>
                  <a:cxn ang="0">
                    <a:pos x="connsiteX35" y="connsiteY35"/>
                  </a:cxn>
                  <a:cxn ang="0">
                    <a:pos x="connsiteX36" y="connsiteY36"/>
                  </a:cxn>
                  <a:cxn ang="0">
                    <a:pos x="connsiteX37" y="connsiteY37"/>
                  </a:cxn>
                  <a:cxn ang="0">
                    <a:pos x="connsiteX38" y="connsiteY38"/>
                  </a:cxn>
                  <a:cxn ang="0">
                    <a:pos x="connsiteX39" y="connsiteY39"/>
                  </a:cxn>
                  <a:cxn ang="0">
                    <a:pos x="connsiteX40" y="connsiteY40"/>
                  </a:cxn>
                  <a:cxn ang="0">
                    <a:pos x="connsiteX41" y="connsiteY41"/>
                  </a:cxn>
                  <a:cxn ang="0">
                    <a:pos x="connsiteX42" y="connsiteY42"/>
                  </a:cxn>
                  <a:cxn ang="0">
                    <a:pos x="connsiteX43" y="connsiteY43"/>
                  </a:cxn>
                  <a:cxn ang="0">
                    <a:pos x="connsiteX44" y="connsiteY44"/>
                  </a:cxn>
                  <a:cxn ang="0">
                    <a:pos x="connsiteX45" y="connsiteY45"/>
                  </a:cxn>
                  <a:cxn ang="0">
                    <a:pos x="connsiteX46" y="connsiteY46"/>
                  </a:cxn>
                  <a:cxn ang="0">
                    <a:pos x="connsiteX47" y="connsiteY47"/>
                  </a:cxn>
                  <a:cxn ang="0">
                    <a:pos x="connsiteX48" y="connsiteY48"/>
                  </a:cxn>
                  <a:cxn ang="0">
                    <a:pos x="connsiteX49" y="connsiteY49"/>
                  </a:cxn>
                  <a:cxn ang="0">
                    <a:pos x="connsiteX50" y="connsiteY50"/>
                  </a:cxn>
                  <a:cxn ang="0">
                    <a:pos x="connsiteX51" y="connsiteY51"/>
                  </a:cxn>
                  <a:cxn ang="0">
                    <a:pos x="connsiteX52" y="connsiteY52"/>
                  </a:cxn>
                  <a:cxn ang="0">
                    <a:pos x="connsiteX53" y="connsiteY53"/>
                  </a:cxn>
                  <a:cxn ang="0">
                    <a:pos x="connsiteX54" y="connsiteY54"/>
                  </a:cxn>
                  <a:cxn ang="0">
                    <a:pos x="connsiteX55" y="connsiteY55"/>
                  </a:cxn>
                  <a:cxn ang="0">
                    <a:pos x="connsiteX56" y="connsiteY56"/>
                  </a:cxn>
                  <a:cxn ang="0">
                    <a:pos x="connsiteX57" y="connsiteY57"/>
                  </a:cxn>
                  <a:cxn ang="0">
                    <a:pos x="connsiteX58" y="connsiteY58"/>
                  </a:cxn>
                  <a:cxn ang="0">
                    <a:pos x="connsiteX59" y="connsiteY59"/>
                  </a:cxn>
                  <a:cxn ang="0">
                    <a:pos x="connsiteX60" y="connsiteY60"/>
                  </a:cxn>
                  <a:cxn ang="0">
                    <a:pos x="connsiteX61" y="connsiteY61"/>
                  </a:cxn>
                  <a:cxn ang="0">
                    <a:pos x="connsiteX62" y="connsiteY62"/>
                  </a:cxn>
                  <a:cxn ang="0">
                    <a:pos x="connsiteX63" y="connsiteY63"/>
                  </a:cxn>
                  <a:cxn ang="0">
                    <a:pos x="connsiteX64" y="connsiteY64"/>
                  </a:cxn>
                  <a:cxn ang="0">
                    <a:pos x="connsiteX65" y="connsiteY65"/>
                  </a:cxn>
                  <a:cxn ang="0">
                    <a:pos x="connsiteX66" y="connsiteY66"/>
                  </a:cxn>
                  <a:cxn ang="0">
                    <a:pos x="connsiteX67" y="connsiteY67"/>
                  </a:cxn>
                  <a:cxn ang="0">
                    <a:pos x="connsiteX68" y="connsiteY68"/>
                  </a:cxn>
                  <a:cxn ang="0">
                    <a:pos x="connsiteX69" y="connsiteY69"/>
                  </a:cxn>
                  <a:cxn ang="0">
                    <a:pos x="connsiteX70" y="connsiteY70"/>
                  </a:cxn>
                  <a:cxn ang="0">
                    <a:pos x="connsiteX71" y="connsiteY71"/>
                  </a:cxn>
                  <a:cxn ang="0">
                    <a:pos x="connsiteX72" y="connsiteY72"/>
                  </a:cxn>
                  <a:cxn ang="0">
                    <a:pos x="connsiteX73" y="connsiteY73"/>
                  </a:cxn>
                  <a:cxn ang="0">
                    <a:pos x="connsiteX74" y="connsiteY74"/>
                  </a:cxn>
                  <a:cxn ang="0">
                    <a:pos x="connsiteX75" y="connsiteY75"/>
                  </a:cxn>
                  <a:cxn ang="0">
                    <a:pos x="connsiteX76" y="connsiteY76"/>
                  </a:cxn>
                  <a:cxn ang="0">
                    <a:pos x="connsiteX77" y="connsiteY77"/>
                  </a:cxn>
                  <a:cxn ang="0">
                    <a:pos x="connsiteX78" y="connsiteY78"/>
                  </a:cxn>
                  <a:cxn ang="0">
                    <a:pos x="connsiteX79" y="connsiteY79"/>
                  </a:cxn>
                  <a:cxn ang="0">
                    <a:pos x="connsiteX80" y="connsiteY80"/>
                  </a:cxn>
                  <a:cxn ang="0">
                    <a:pos x="connsiteX81" y="connsiteY81"/>
                  </a:cxn>
                  <a:cxn ang="0">
                    <a:pos x="connsiteX82" y="connsiteY82"/>
                  </a:cxn>
                  <a:cxn ang="0">
                    <a:pos x="connsiteX83" y="connsiteY83"/>
                  </a:cxn>
                  <a:cxn ang="0">
                    <a:pos x="connsiteX84" y="connsiteY84"/>
                  </a:cxn>
                  <a:cxn ang="0">
                    <a:pos x="connsiteX85" y="connsiteY85"/>
                  </a:cxn>
                  <a:cxn ang="0">
                    <a:pos x="connsiteX86" y="connsiteY86"/>
                  </a:cxn>
                  <a:cxn ang="0">
                    <a:pos x="connsiteX87" y="connsiteY87"/>
                  </a:cxn>
                  <a:cxn ang="0">
                    <a:pos x="connsiteX88" y="connsiteY88"/>
                  </a:cxn>
                  <a:cxn ang="0">
                    <a:pos x="connsiteX89" y="connsiteY89"/>
                  </a:cxn>
                  <a:cxn ang="0">
                    <a:pos x="connsiteX90" y="connsiteY90"/>
                  </a:cxn>
                  <a:cxn ang="0">
                    <a:pos x="connsiteX91" y="connsiteY91"/>
                  </a:cxn>
                  <a:cxn ang="0">
                    <a:pos x="connsiteX92" y="connsiteY92"/>
                  </a:cxn>
                  <a:cxn ang="0">
                    <a:pos x="connsiteX93" y="connsiteY93"/>
                  </a:cxn>
                  <a:cxn ang="0">
                    <a:pos x="connsiteX94" y="connsiteY94"/>
                  </a:cxn>
                  <a:cxn ang="0">
                    <a:pos x="connsiteX95" y="connsiteY95"/>
                  </a:cxn>
                  <a:cxn ang="0">
                    <a:pos x="connsiteX96" y="connsiteY96"/>
                  </a:cxn>
                  <a:cxn ang="0">
                    <a:pos x="connsiteX97" y="connsiteY97"/>
                  </a:cxn>
                  <a:cxn ang="0">
                    <a:pos x="connsiteX98" y="connsiteY98"/>
                  </a:cxn>
                  <a:cxn ang="0">
                    <a:pos x="connsiteX99" y="connsiteY99"/>
                  </a:cxn>
                  <a:cxn ang="0">
                    <a:pos x="connsiteX100" y="connsiteY100"/>
                  </a:cxn>
                  <a:cxn ang="0">
                    <a:pos x="connsiteX101" y="connsiteY101"/>
                  </a:cxn>
                  <a:cxn ang="0">
                    <a:pos x="connsiteX102" y="connsiteY102"/>
                  </a:cxn>
                  <a:cxn ang="0">
                    <a:pos x="connsiteX103" y="connsiteY103"/>
                  </a:cxn>
                  <a:cxn ang="0">
                    <a:pos x="connsiteX104" y="connsiteY104"/>
                  </a:cxn>
                  <a:cxn ang="0">
                    <a:pos x="connsiteX105" y="connsiteY105"/>
                  </a:cxn>
                  <a:cxn ang="0">
                    <a:pos x="connsiteX106" y="connsiteY106"/>
                  </a:cxn>
                  <a:cxn ang="0">
                    <a:pos x="connsiteX107" y="connsiteY107"/>
                  </a:cxn>
                  <a:cxn ang="0">
                    <a:pos x="connsiteX108" y="connsiteY108"/>
                  </a:cxn>
                  <a:cxn ang="0">
                    <a:pos x="connsiteX109" y="connsiteY109"/>
                  </a:cxn>
                  <a:cxn ang="0">
                    <a:pos x="connsiteX110" y="connsiteY110"/>
                  </a:cxn>
                  <a:cxn ang="0">
                    <a:pos x="connsiteX111" y="connsiteY111"/>
                  </a:cxn>
                  <a:cxn ang="0">
                    <a:pos x="connsiteX112" y="connsiteY112"/>
                  </a:cxn>
                  <a:cxn ang="0">
                    <a:pos x="connsiteX113" y="connsiteY113"/>
                  </a:cxn>
                  <a:cxn ang="0">
                    <a:pos x="connsiteX114" y="connsiteY114"/>
                  </a:cxn>
                  <a:cxn ang="0">
                    <a:pos x="connsiteX115" y="connsiteY115"/>
                  </a:cxn>
                  <a:cxn ang="0">
                    <a:pos x="connsiteX116" y="connsiteY116"/>
                  </a:cxn>
                  <a:cxn ang="0">
                    <a:pos x="connsiteX117" y="connsiteY117"/>
                  </a:cxn>
                  <a:cxn ang="0">
                    <a:pos x="connsiteX118" y="connsiteY118"/>
                  </a:cxn>
                  <a:cxn ang="0">
                    <a:pos x="connsiteX119" y="connsiteY119"/>
                  </a:cxn>
                </a:cxnLst>
                <a:rect l="l" t="t" r="r" b="b"/>
                <a:pathLst>
                  <a:path w="822449" h="942183">
                    <a:moveTo>
                      <a:pt x="410574" y="941389"/>
                    </a:moveTo>
                    <a:cubicBezTo>
                      <a:pt x="417718" y="942183"/>
                      <a:pt x="420034" y="938006"/>
                      <a:pt x="424861" y="936627"/>
                    </a:cubicBezTo>
                    <a:cubicBezTo>
                      <a:pt x="466730" y="924664"/>
                      <a:pt x="423935" y="938522"/>
                      <a:pt x="458199" y="927102"/>
                    </a:cubicBezTo>
                    <a:cubicBezTo>
                      <a:pt x="462961" y="923927"/>
                      <a:pt x="467367" y="920137"/>
                      <a:pt x="472486" y="917577"/>
                    </a:cubicBezTo>
                    <a:cubicBezTo>
                      <a:pt x="482701" y="912469"/>
                      <a:pt x="500800" y="910227"/>
                      <a:pt x="510586" y="908052"/>
                    </a:cubicBezTo>
                    <a:cubicBezTo>
                      <a:pt x="516976" y="906632"/>
                      <a:pt x="523286" y="904877"/>
                      <a:pt x="529636" y="903289"/>
                    </a:cubicBezTo>
                    <a:cubicBezTo>
                      <a:pt x="532811" y="893764"/>
                      <a:pt x="529636" y="877889"/>
                      <a:pt x="539161" y="874714"/>
                    </a:cubicBezTo>
                    <a:cubicBezTo>
                      <a:pt x="548686" y="871539"/>
                      <a:pt x="557832" y="866840"/>
                      <a:pt x="567736" y="865189"/>
                    </a:cubicBezTo>
                    <a:cubicBezTo>
                      <a:pt x="571642" y="864538"/>
                      <a:pt x="631612" y="855174"/>
                      <a:pt x="648699" y="850902"/>
                    </a:cubicBezTo>
                    <a:cubicBezTo>
                      <a:pt x="653569" y="849684"/>
                      <a:pt x="658224" y="847727"/>
                      <a:pt x="662986" y="846139"/>
                    </a:cubicBezTo>
                    <a:cubicBezTo>
                      <a:pt x="672511" y="836614"/>
                      <a:pt x="687301" y="830343"/>
                      <a:pt x="691561" y="817564"/>
                    </a:cubicBezTo>
                    <a:cubicBezTo>
                      <a:pt x="698134" y="797847"/>
                      <a:pt x="693539" y="807454"/>
                      <a:pt x="705849" y="788989"/>
                    </a:cubicBezTo>
                    <a:cubicBezTo>
                      <a:pt x="707436" y="784227"/>
                      <a:pt x="707826" y="778879"/>
                      <a:pt x="710611" y="774702"/>
                    </a:cubicBezTo>
                    <a:cubicBezTo>
                      <a:pt x="714347" y="769098"/>
                      <a:pt x="720587" y="765588"/>
                      <a:pt x="724899" y="760414"/>
                    </a:cubicBezTo>
                    <a:cubicBezTo>
                      <a:pt x="728563" y="756017"/>
                      <a:pt x="731249" y="750889"/>
                      <a:pt x="734424" y="746127"/>
                    </a:cubicBezTo>
                    <a:cubicBezTo>
                      <a:pt x="736011" y="741364"/>
                      <a:pt x="738201" y="736762"/>
                      <a:pt x="739186" y="731839"/>
                    </a:cubicBezTo>
                    <a:cubicBezTo>
                      <a:pt x="742636" y="714588"/>
                      <a:pt x="742844" y="685873"/>
                      <a:pt x="753474" y="669927"/>
                    </a:cubicBezTo>
                    <a:cubicBezTo>
                      <a:pt x="756649" y="665164"/>
                      <a:pt x="758341" y="658966"/>
                      <a:pt x="762999" y="655639"/>
                    </a:cubicBezTo>
                    <a:cubicBezTo>
                      <a:pt x="772657" y="648740"/>
                      <a:pt x="794008" y="644315"/>
                      <a:pt x="805861" y="641352"/>
                    </a:cubicBezTo>
                    <a:cubicBezTo>
                      <a:pt x="807449" y="631827"/>
                      <a:pt x="807570" y="621938"/>
                      <a:pt x="810624" y="612777"/>
                    </a:cubicBezTo>
                    <a:cubicBezTo>
                      <a:pt x="812434" y="607347"/>
                      <a:pt x="819208" y="604135"/>
                      <a:pt x="820149" y="598489"/>
                    </a:cubicBezTo>
                    <a:cubicBezTo>
                      <a:pt x="822449" y="584688"/>
                      <a:pt x="809446" y="580242"/>
                      <a:pt x="801099" y="574677"/>
                    </a:cubicBezTo>
                    <a:cubicBezTo>
                      <a:pt x="797924" y="569914"/>
                      <a:pt x="794134" y="565509"/>
                      <a:pt x="791574" y="560389"/>
                    </a:cubicBezTo>
                    <a:cubicBezTo>
                      <a:pt x="783198" y="543638"/>
                      <a:pt x="784691" y="519094"/>
                      <a:pt x="782049" y="503239"/>
                    </a:cubicBezTo>
                    <a:cubicBezTo>
                      <a:pt x="781224" y="498287"/>
                      <a:pt x="779724" y="493340"/>
                      <a:pt x="777286" y="488952"/>
                    </a:cubicBezTo>
                    <a:cubicBezTo>
                      <a:pt x="771726" y="478945"/>
                      <a:pt x="758236" y="460377"/>
                      <a:pt x="758236" y="460377"/>
                    </a:cubicBezTo>
                    <a:cubicBezTo>
                      <a:pt x="756649" y="455614"/>
                      <a:pt x="755719" y="450579"/>
                      <a:pt x="753474" y="446089"/>
                    </a:cubicBezTo>
                    <a:cubicBezTo>
                      <a:pt x="746040" y="431220"/>
                      <a:pt x="736018" y="431792"/>
                      <a:pt x="748711" y="412752"/>
                    </a:cubicBezTo>
                    <a:cubicBezTo>
                      <a:pt x="751886" y="407989"/>
                      <a:pt x="758236" y="406402"/>
                      <a:pt x="762999" y="403227"/>
                    </a:cubicBezTo>
                    <a:cubicBezTo>
                      <a:pt x="766174" y="398464"/>
                      <a:pt x="768860" y="393336"/>
                      <a:pt x="772524" y="388939"/>
                    </a:cubicBezTo>
                    <a:cubicBezTo>
                      <a:pt x="776836" y="383765"/>
                      <a:pt x="783075" y="380256"/>
                      <a:pt x="786811" y="374652"/>
                    </a:cubicBezTo>
                    <a:cubicBezTo>
                      <a:pt x="789596" y="370475"/>
                      <a:pt x="789986" y="365127"/>
                      <a:pt x="791574" y="360364"/>
                    </a:cubicBezTo>
                    <a:cubicBezTo>
                      <a:pt x="755667" y="348397"/>
                      <a:pt x="799921" y="364538"/>
                      <a:pt x="762999" y="346077"/>
                    </a:cubicBezTo>
                    <a:cubicBezTo>
                      <a:pt x="758509" y="343832"/>
                      <a:pt x="753201" y="343559"/>
                      <a:pt x="748711" y="341314"/>
                    </a:cubicBezTo>
                    <a:cubicBezTo>
                      <a:pt x="743592" y="338754"/>
                      <a:pt x="739543" y="334349"/>
                      <a:pt x="734424" y="331789"/>
                    </a:cubicBezTo>
                    <a:cubicBezTo>
                      <a:pt x="729934" y="329544"/>
                      <a:pt x="724750" y="329004"/>
                      <a:pt x="720136" y="327027"/>
                    </a:cubicBezTo>
                    <a:cubicBezTo>
                      <a:pt x="703218" y="319777"/>
                      <a:pt x="701147" y="317543"/>
                      <a:pt x="686799" y="307977"/>
                    </a:cubicBezTo>
                    <a:cubicBezTo>
                      <a:pt x="682841" y="284234"/>
                      <a:pt x="676981" y="265846"/>
                      <a:pt x="686799" y="241302"/>
                    </a:cubicBezTo>
                    <a:cubicBezTo>
                      <a:pt x="690453" y="232166"/>
                      <a:pt x="713921" y="228568"/>
                      <a:pt x="720136" y="227014"/>
                    </a:cubicBezTo>
                    <a:cubicBezTo>
                      <a:pt x="724380" y="205795"/>
                      <a:pt x="734205" y="168401"/>
                      <a:pt x="720136" y="150814"/>
                    </a:cubicBezTo>
                    <a:cubicBezTo>
                      <a:pt x="713124" y="142049"/>
                      <a:pt x="697911" y="153989"/>
                      <a:pt x="686799" y="155577"/>
                    </a:cubicBezTo>
                    <a:cubicBezTo>
                      <a:pt x="676885" y="195230"/>
                      <a:pt x="688957" y="156020"/>
                      <a:pt x="672511" y="188914"/>
                    </a:cubicBezTo>
                    <a:cubicBezTo>
                      <a:pt x="670266" y="193404"/>
                      <a:pt x="670885" y="199282"/>
                      <a:pt x="667749" y="203202"/>
                    </a:cubicBezTo>
                    <a:cubicBezTo>
                      <a:pt x="661035" y="211595"/>
                      <a:pt x="648586" y="214352"/>
                      <a:pt x="639174" y="217489"/>
                    </a:cubicBezTo>
                    <a:cubicBezTo>
                      <a:pt x="632860" y="208018"/>
                      <a:pt x="622581" y="200744"/>
                      <a:pt x="634411" y="188914"/>
                    </a:cubicBezTo>
                    <a:cubicBezTo>
                      <a:pt x="637961" y="185364"/>
                      <a:pt x="643936" y="185739"/>
                      <a:pt x="648699" y="184152"/>
                    </a:cubicBezTo>
                    <a:cubicBezTo>
                      <a:pt x="653461" y="180977"/>
                      <a:pt x="661176" y="180057"/>
                      <a:pt x="662986" y="174627"/>
                    </a:cubicBezTo>
                    <a:cubicBezTo>
                      <a:pt x="670047" y="153444"/>
                      <a:pt x="649387" y="153347"/>
                      <a:pt x="639174" y="146052"/>
                    </a:cubicBezTo>
                    <a:cubicBezTo>
                      <a:pt x="633693" y="142137"/>
                      <a:pt x="629649" y="136527"/>
                      <a:pt x="624886" y="131764"/>
                    </a:cubicBezTo>
                    <a:cubicBezTo>
                      <a:pt x="623299" y="127002"/>
                      <a:pt x="622562" y="121865"/>
                      <a:pt x="620124" y="117477"/>
                    </a:cubicBezTo>
                    <a:cubicBezTo>
                      <a:pt x="598961" y="79383"/>
                      <a:pt x="605062" y="101381"/>
                      <a:pt x="591549" y="69852"/>
                    </a:cubicBezTo>
                    <a:cubicBezTo>
                      <a:pt x="587047" y="59349"/>
                      <a:pt x="587209" y="49236"/>
                      <a:pt x="577261" y="41277"/>
                    </a:cubicBezTo>
                    <a:cubicBezTo>
                      <a:pt x="573341" y="38141"/>
                      <a:pt x="567736" y="38102"/>
                      <a:pt x="562974" y="36514"/>
                    </a:cubicBezTo>
                    <a:cubicBezTo>
                      <a:pt x="561386" y="30164"/>
                      <a:pt x="561842" y="22910"/>
                      <a:pt x="558211" y="17464"/>
                    </a:cubicBezTo>
                    <a:cubicBezTo>
                      <a:pt x="546568" y="0"/>
                      <a:pt x="526086" y="10488"/>
                      <a:pt x="510586" y="12702"/>
                    </a:cubicBezTo>
                    <a:cubicBezTo>
                      <a:pt x="508693" y="39213"/>
                      <a:pt x="517342" y="72622"/>
                      <a:pt x="496299" y="93664"/>
                    </a:cubicBezTo>
                    <a:cubicBezTo>
                      <a:pt x="492251" y="97711"/>
                      <a:pt x="486774" y="100014"/>
                      <a:pt x="482011" y="103189"/>
                    </a:cubicBezTo>
                    <a:cubicBezTo>
                      <a:pt x="384659" y="96236"/>
                      <a:pt x="427917" y="120862"/>
                      <a:pt x="410574" y="74614"/>
                    </a:cubicBezTo>
                    <a:cubicBezTo>
                      <a:pt x="408564" y="69255"/>
                      <a:pt x="404224" y="65089"/>
                      <a:pt x="401049" y="60327"/>
                    </a:cubicBezTo>
                    <a:cubicBezTo>
                      <a:pt x="294192" y="67005"/>
                      <a:pt x="335659" y="39184"/>
                      <a:pt x="320086" y="122239"/>
                    </a:cubicBezTo>
                    <a:cubicBezTo>
                      <a:pt x="318778" y="129217"/>
                      <a:pt x="313736" y="134939"/>
                      <a:pt x="310561" y="141289"/>
                    </a:cubicBezTo>
                    <a:cubicBezTo>
                      <a:pt x="303559" y="169299"/>
                      <a:pt x="311451" y="164574"/>
                      <a:pt x="272461" y="155577"/>
                    </a:cubicBezTo>
                    <a:cubicBezTo>
                      <a:pt x="262678" y="153319"/>
                      <a:pt x="253411" y="149227"/>
                      <a:pt x="243886" y="146052"/>
                    </a:cubicBezTo>
                    <a:lnTo>
                      <a:pt x="229599" y="141289"/>
                    </a:lnTo>
                    <a:cubicBezTo>
                      <a:pt x="216899" y="142877"/>
                      <a:pt x="203195" y="140854"/>
                      <a:pt x="191499" y="146052"/>
                    </a:cubicBezTo>
                    <a:cubicBezTo>
                      <a:pt x="179099" y="151563"/>
                      <a:pt x="190595" y="172360"/>
                      <a:pt x="196261" y="174627"/>
                    </a:cubicBezTo>
                    <a:cubicBezTo>
                      <a:pt x="208144" y="179380"/>
                      <a:pt x="221661" y="177802"/>
                      <a:pt x="234361" y="179389"/>
                    </a:cubicBezTo>
                    <a:cubicBezTo>
                      <a:pt x="243854" y="182553"/>
                      <a:pt x="258126" y="187717"/>
                      <a:pt x="267699" y="188914"/>
                    </a:cubicBezTo>
                    <a:cubicBezTo>
                      <a:pt x="286667" y="191285"/>
                      <a:pt x="305799" y="192089"/>
                      <a:pt x="324849" y="193677"/>
                    </a:cubicBezTo>
                    <a:cubicBezTo>
                      <a:pt x="326097" y="193989"/>
                      <a:pt x="355078" y="200716"/>
                      <a:pt x="358186" y="203202"/>
                    </a:cubicBezTo>
                    <a:cubicBezTo>
                      <a:pt x="362655" y="206778"/>
                      <a:pt x="364536" y="212727"/>
                      <a:pt x="367711" y="217489"/>
                    </a:cubicBezTo>
                    <a:cubicBezTo>
                      <a:pt x="366124" y="236539"/>
                      <a:pt x="365475" y="255691"/>
                      <a:pt x="362949" y="274639"/>
                    </a:cubicBezTo>
                    <a:cubicBezTo>
                      <a:pt x="362285" y="279615"/>
                      <a:pt x="361736" y="285377"/>
                      <a:pt x="358186" y="288927"/>
                    </a:cubicBezTo>
                    <a:cubicBezTo>
                      <a:pt x="354636" y="292477"/>
                      <a:pt x="348661" y="292102"/>
                      <a:pt x="343899" y="293689"/>
                    </a:cubicBezTo>
                    <a:lnTo>
                      <a:pt x="301036" y="322264"/>
                    </a:lnTo>
                    <a:cubicBezTo>
                      <a:pt x="296274" y="325439"/>
                      <a:pt x="292302" y="330401"/>
                      <a:pt x="286749" y="331789"/>
                    </a:cubicBezTo>
                    <a:cubicBezTo>
                      <a:pt x="274049" y="334964"/>
                      <a:pt x="261068" y="337174"/>
                      <a:pt x="248649" y="341314"/>
                    </a:cubicBezTo>
                    <a:lnTo>
                      <a:pt x="220074" y="350839"/>
                    </a:lnTo>
                    <a:cubicBezTo>
                      <a:pt x="216899" y="357189"/>
                      <a:pt x="213042" y="363242"/>
                      <a:pt x="210549" y="369889"/>
                    </a:cubicBezTo>
                    <a:cubicBezTo>
                      <a:pt x="208251" y="376018"/>
                      <a:pt x="209976" y="383911"/>
                      <a:pt x="205786" y="388939"/>
                    </a:cubicBezTo>
                    <a:cubicBezTo>
                      <a:pt x="201241" y="394393"/>
                      <a:pt x="193086" y="395289"/>
                      <a:pt x="186736" y="398464"/>
                    </a:cubicBezTo>
                    <a:cubicBezTo>
                      <a:pt x="183561" y="403227"/>
                      <a:pt x="177686" y="407048"/>
                      <a:pt x="177211" y="412752"/>
                    </a:cubicBezTo>
                    <a:cubicBezTo>
                      <a:pt x="174214" y="448715"/>
                      <a:pt x="177342" y="448665"/>
                      <a:pt x="191499" y="469902"/>
                    </a:cubicBezTo>
                    <a:cubicBezTo>
                      <a:pt x="189911" y="477839"/>
                      <a:pt x="188492" y="485812"/>
                      <a:pt x="186736" y="493714"/>
                    </a:cubicBezTo>
                    <a:cubicBezTo>
                      <a:pt x="185316" y="500104"/>
                      <a:pt x="181974" y="506219"/>
                      <a:pt x="181974" y="512764"/>
                    </a:cubicBezTo>
                    <a:cubicBezTo>
                      <a:pt x="181974" y="520859"/>
                      <a:pt x="181012" y="530853"/>
                      <a:pt x="186736" y="536577"/>
                    </a:cubicBezTo>
                    <a:cubicBezTo>
                      <a:pt x="193835" y="543677"/>
                      <a:pt x="205786" y="542927"/>
                      <a:pt x="215311" y="546102"/>
                    </a:cubicBezTo>
                    <a:lnTo>
                      <a:pt x="229599" y="550864"/>
                    </a:lnTo>
                    <a:cubicBezTo>
                      <a:pt x="231186" y="555627"/>
                      <a:pt x="234361" y="560132"/>
                      <a:pt x="234361" y="565152"/>
                    </a:cubicBezTo>
                    <a:cubicBezTo>
                      <a:pt x="234361" y="574808"/>
                      <a:pt x="233917" y="585090"/>
                      <a:pt x="229599" y="593727"/>
                    </a:cubicBezTo>
                    <a:cubicBezTo>
                      <a:pt x="224900" y="603124"/>
                      <a:pt x="203671" y="606162"/>
                      <a:pt x="196261" y="608014"/>
                    </a:cubicBezTo>
                    <a:cubicBezTo>
                      <a:pt x="191499" y="612777"/>
                      <a:pt x="185316" y="616454"/>
                      <a:pt x="181974" y="622302"/>
                    </a:cubicBezTo>
                    <a:cubicBezTo>
                      <a:pt x="178727" y="627985"/>
                      <a:pt x="177896" y="634842"/>
                      <a:pt x="177211" y="641352"/>
                    </a:cubicBezTo>
                    <a:cubicBezTo>
                      <a:pt x="174713" y="665086"/>
                      <a:pt x="177915" y="689558"/>
                      <a:pt x="172449" y="712789"/>
                    </a:cubicBezTo>
                    <a:cubicBezTo>
                      <a:pt x="171138" y="718361"/>
                      <a:pt x="163714" y="720926"/>
                      <a:pt x="158161" y="722314"/>
                    </a:cubicBezTo>
                    <a:cubicBezTo>
                      <a:pt x="144215" y="725801"/>
                      <a:pt x="129586" y="725489"/>
                      <a:pt x="115299" y="727077"/>
                    </a:cubicBezTo>
                    <a:cubicBezTo>
                      <a:pt x="91486" y="725489"/>
                      <a:pt x="67581" y="724950"/>
                      <a:pt x="43861" y="722314"/>
                    </a:cubicBezTo>
                    <a:cubicBezTo>
                      <a:pt x="15287" y="719139"/>
                      <a:pt x="43862" y="712790"/>
                      <a:pt x="15286" y="722314"/>
                    </a:cubicBezTo>
                    <a:cubicBezTo>
                      <a:pt x="10361" y="737092"/>
                      <a:pt x="0" y="761327"/>
                      <a:pt x="15286" y="774702"/>
                    </a:cubicBezTo>
                    <a:cubicBezTo>
                      <a:pt x="23734" y="782094"/>
                      <a:pt x="37511" y="771527"/>
                      <a:pt x="48624" y="769939"/>
                    </a:cubicBezTo>
                    <a:cubicBezTo>
                      <a:pt x="50211" y="762002"/>
                      <a:pt x="46146" y="749747"/>
                      <a:pt x="53386" y="746127"/>
                    </a:cubicBezTo>
                    <a:cubicBezTo>
                      <a:pt x="63279" y="741181"/>
                      <a:pt x="105934" y="757292"/>
                      <a:pt x="115299" y="760414"/>
                    </a:cubicBezTo>
                    <a:cubicBezTo>
                      <a:pt x="116886" y="765177"/>
                      <a:pt x="118682" y="769875"/>
                      <a:pt x="120061" y="774702"/>
                    </a:cubicBezTo>
                    <a:cubicBezTo>
                      <a:pt x="121859" y="780996"/>
                      <a:pt x="121577" y="788069"/>
                      <a:pt x="124824" y="793752"/>
                    </a:cubicBezTo>
                    <a:cubicBezTo>
                      <a:pt x="128166" y="799600"/>
                      <a:pt x="133507" y="804303"/>
                      <a:pt x="139111" y="808039"/>
                    </a:cubicBezTo>
                    <a:cubicBezTo>
                      <a:pt x="143288" y="810824"/>
                      <a:pt x="148636" y="811214"/>
                      <a:pt x="153399" y="812802"/>
                    </a:cubicBezTo>
                    <a:cubicBezTo>
                      <a:pt x="154986" y="817564"/>
                      <a:pt x="156782" y="822262"/>
                      <a:pt x="158161" y="827089"/>
                    </a:cubicBezTo>
                    <a:cubicBezTo>
                      <a:pt x="159959" y="833383"/>
                      <a:pt x="158835" y="841028"/>
                      <a:pt x="162924" y="846139"/>
                    </a:cubicBezTo>
                    <a:cubicBezTo>
                      <a:pt x="166060" y="850059"/>
                      <a:pt x="172449" y="849314"/>
                      <a:pt x="177211" y="850902"/>
                    </a:cubicBezTo>
                    <a:cubicBezTo>
                      <a:pt x="191499" y="849314"/>
                      <a:pt x="205894" y="848502"/>
                      <a:pt x="220074" y="846139"/>
                    </a:cubicBezTo>
                    <a:cubicBezTo>
                      <a:pt x="225026" y="845314"/>
                      <a:pt x="229341" y="841377"/>
                      <a:pt x="234361" y="841377"/>
                    </a:cubicBezTo>
                    <a:cubicBezTo>
                      <a:pt x="240906" y="841377"/>
                      <a:pt x="247061" y="844552"/>
                      <a:pt x="253411" y="846139"/>
                    </a:cubicBezTo>
                    <a:cubicBezTo>
                      <a:pt x="255222" y="855192"/>
                      <a:pt x="258056" y="874478"/>
                      <a:pt x="262936" y="884239"/>
                    </a:cubicBezTo>
                    <a:cubicBezTo>
                      <a:pt x="265496" y="889359"/>
                      <a:pt x="267698" y="895352"/>
                      <a:pt x="272461" y="898527"/>
                    </a:cubicBezTo>
                    <a:cubicBezTo>
                      <a:pt x="277907" y="902158"/>
                      <a:pt x="285242" y="901408"/>
                      <a:pt x="291511" y="903289"/>
                    </a:cubicBezTo>
                    <a:cubicBezTo>
                      <a:pt x="291544" y="903299"/>
                      <a:pt x="327214" y="915190"/>
                      <a:pt x="334374" y="917577"/>
                    </a:cubicBezTo>
                    <a:cubicBezTo>
                      <a:pt x="339136" y="919164"/>
                      <a:pt x="343791" y="921121"/>
                      <a:pt x="348661" y="922339"/>
                    </a:cubicBezTo>
                    <a:cubicBezTo>
                      <a:pt x="355011" y="923927"/>
                      <a:pt x="361417" y="925304"/>
                      <a:pt x="367711" y="927102"/>
                    </a:cubicBezTo>
                    <a:cubicBezTo>
                      <a:pt x="372538" y="928481"/>
                      <a:pt x="377098" y="930775"/>
                      <a:pt x="381999" y="931864"/>
                    </a:cubicBezTo>
                    <a:cubicBezTo>
                      <a:pt x="391425" y="933959"/>
                      <a:pt x="403430" y="940595"/>
                      <a:pt x="410574" y="941389"/>
                    </a:cubicBezTo>
                    <a:close/>
                  </a:path>
                </a:pathLst>
              </a:custGeom>
              <a:solidFill>
                <a:srgbClr val="FFFF00">
                  <a:alpha val="59000"/>
                </a:srgbClr>
              </a:solidFill>
              <a:ln w="0" cap="flat" cmpd="sng" algn="ctr">
                <a:solidFill>
                  <a:srgbClr val="FFFF00"/>
                </a:solidFill>
                <a:prstDash val="solid"/>
              </a:ln>
              <a:effectLst/>
              <a:scene3d>
                <a:camera prst="orthographicFront"/>
                <a:lightRig rig="threePt" dir="t"/>
              </a:scene3d>
              <a:sp3d>
                <a:bevelT h="139700"/>
              </a:sp3d>
            </p:spPr>
            <p:txBody>
              <a:bodyPr anchor="ctr"/>
              <a:lstStyle/>
              <a:p>
                <a:pPr algn="ctr">
                  <a:defRPr/>
                </a:pPr>
                <a:endParaRPr lang="ru-RU" sz="700" kern="0" dirty="0">
                  <a:solidFill>
                    <a:srgbClr val="FF0000"/>
                  </a:solidFill>
                  <a:latin typeface="Constantia"/>
                </a:endParaRPr>
              </a:p>
            </p:txBody>
          </p:sp>
          <p:sp>
            <p:nvSpPr>
              <p:cNvPr id="220" name="Прямоугольник 219"/>
              <p:cNvSpPr/>
              <p:nvPr/>
            </p:nvSpPr>
            <p:spPr>
              <a:xfrm>
                <a:off x="3813403" y="2091811"/>
                <a:ext cx="548088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Балтаси</a:t>
                </a:r>
              </a:p>
            </p:txBody>
          </p:sp>
          <p:sp>
            <p:nvSpPr>
              <p:cNvPr id="221" name="Прямоугольник 220"/>
              <p:cNvSpPr/>
              <p:nvPr/>
            </p:nvSpPr>
            <p:spPr>
              <a:xfrm>
                <a:off x="5020990" y="5119190"/>
                <a:ext cx="724809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Черемшан</a:t>
                </a:r>
              </a:p>
            </p:txBody>
          </p:sp>
          <p:sp>
            <p:nvSpPr>
              <p:cNvPr id="222" name="Прямоугольник 221"/>
              <p:cNvSpPr/>
              <p:nvPr/>
            </p:nvSpPr>
            <p:spPr>
              <a:xfrm>
                <a:off x="5292473" y="3751088"/>
                <a:ext cx="895126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Нижнекамск</a:t>
                </a:r>
              </a:p>
            </p:txBody>
          </p:sp>
          <p:sp>
            <p:nvSpPr>
              <p:cNvPr id="223" name="Прямоугольник 222"/>
              <p:cNvSpPr/>
              <p:nvPr/>
            </p:nvSpPr>
            <p:spPr>
              <a:xfrm>
                <a:off x="7030222" y="5882652"/>
                <a:ext cx="649254" cy="93343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Бавлы</a:t>
                </a:r>
              </a:p>
            </p:txBody>
          </p:sp>
          <p:sp>
            <p:nvSpPr>
              <p:cNvPr id="224" name="Прямоугольник 223"/>
              <p:cNvSpPr/>
              <p:nvPr/>
            </p:nvSpPr>
            <p:spPr>
              <a:xfrm>
                <a:off x="2845284" y="2402490"/>
                <a:ext cx="632607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6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Большая. Атня</a:t>
                </a:r>
              </a:p>
            </p:txBody>
          </p:sp>
          <p:sp>
            <p:nvSpPr>
              <p:cNvPr id="225" name="Прямоугольник 224"/>
              <p:cNvSpPr/>
              <p:nvPr/>
            </p:nvSpPr>
            <p:spPr>
              <a:xfrm>
                <a:off x="997406" y="3859756"/>
                <a:ext cx="1125631" cy="163002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Больше Кайбицы</a:t>
                </a:r>
              </a:p>
            </p:txBody>
          </p:sp>
          <p:sp>
            <p:nvSpPr>
              <p:cNvPr id="227" name="Прямоугольник 226"/>
              <p:cNvSpPr/>
              <p:nvPr/>
            </p:nvSpPr>
            <p:spPr>
              <a:xfrm>
                <a:off x="3910727" y="2892889"/>
                <a:ext cx="676147" cy="94736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 defTabSz="552633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Богатые Сабы</a:t>
                </a:r>
              </a:p>
            </p:txBody>
          </p:sp>
          <p:sp>
            <p:nvSpPr>
              <p:cNvPr id="228" name="Прямоугольник 227"/>
              <p:cNvSpPr/>
              <p:nvPr/>
            </p:nvSpPr>
            <p:spPr>
              <a:xfrm>
                <a:off x="5989109" y="3223073"/>
                <a:ext cx="1205027" cy="149071"/>
              </a:xfrm>
              <a:prstGeom prst="rect">
                <a:avLst/>
              </a:prstGeom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Набережные</a:t>
                </a:r>
                <a:r>
                  <a:rPr lang="ru-RU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  <a:latin typeface="Arial" charset="0"/>
                  </a:rPr>
                  <a:t> </a:t>
                </a:r>
                <a:r>
                  <a:rPr lang="ru-RU" sz="7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Челны</a:t>
                </a:r>
              </a:p>
            </p:txBody>
          </p:sp>
          <p:sp>
            <p:nvSpPr>
              <p:cNvPr id="229" name="Прямоугольник 228"/>
              <p:cNvSpPr/>
              <p:nvPr/>
            </p:nvSpPr>
            <p:spPr>
              <a:xfrm>
                <a:off x="2149929" y="3486384"/>
                <a:ext cx="924579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Верхний  Услон</a:t>
                </a:r>
              </a:p>
            </p:txBody>
          </p:sp>
          <p:sp>
            <p:nvSpPr>
              <p:cNvPr id="230" name="Прямоугольник 229"/>
              <p:cNvSpPr/>
              <p:nvPr/>
            </p:nvSpPr>
            <p:spPr>
              <a:xfrm>
                <a:off x="4084886" y="5110831"/>
                <a:ext cx="601873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Нурлат</a:t>
                </a:r>
              </a:p>
            </p:txBody>
          </p:sp>
          <p:sp>
            <p:nvSpPr>
              <p:cNvPr id="174" name="Прямоугольник 173"/>
              <p:cNvSpPr/>
              <p:nvPr/>
            </p:nvSpPr>
            <p:spPr>
              <a:xfrm>
                <a:off x="3479171" y="4141178"/>
                <a:ext cx="715845" cy="161609"/>
              </a:xfrm>
              <a:prstGeom prst="rect">
                <a:avLst/>
              </a:prstGeom>
              <a:solidFill>
                <a:sysClr val="window" lastClr="FFFFFF"/>
              </a:solidFill>
            </p:spPr>
            <p:txBody>
              <a:bodyPr lIns="0" tIns="0" rIns="0" bIns="0" anchor="ctr" anchorCtr="1">
                <a:spAutoFit/>
              </a:bodyPr>
              <a:lstStyle/>
              <a:p>
                <a:pPr algn="ctr">
                  <a:defRPr/>
                </a:pPr>
                <a:r>
                  <a:rPr lang="ru-RU" sz="1200" b="1" dirty="0">
                    <a:solidFill>
                      <a:prstClr val="black"/>
                    </a:solidFill>
                    <a:effectLst>
                      <a:outerShdw blurRad="38100" dist="38100" dir="2700000" algn="tl">
                        <a:srgbClr val="000000">
                          <a:alpha val="43137"/>
                        </a:srgbClr>
                      </a:outerShdw>
                    </a:effectLst>
                  </a:rPr>
                  <a:t>Алексеевск</a:t>
                </a:r>
              </a:p>
            </p:txBody>
          </p:sp>
        </p:grpSp>
        <p:sp>
          <p:nvSpPr>
            <p:cNvPr id="231" name="Прямоугольник 230"/>
            <p:cNvSpPr/>
            <p:nvPr/>
          </p:nvSpPr>
          <p:spPr>
            <a:xfrm>
              <a:off x="2728189" y="3878207"/>
              <a:ext cx="1207392" cy="215883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6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Камское</a:t>
              </a:r>
            </a:p>
            <a:p>
              <a:pPr algn="ctr" defTabSz="552633">
                <a:defRPr/>
              </a:pPr>
              <a:r>
                <a:rPr lang="ru-RU" sz="7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 Устье</a:t>
              </a:r>
            </a:p>
          </p:txBody>
        </p:sp>
        <p:pic>
          <p:nvPicPr>
            <p:cNvPr id="29727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16756" y="303055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00206" y="352620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29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426281" y="4068344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84487" y="225137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1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009039" y="2175379"/>
              <a:ext cx="447466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2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087669" y="2741341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553275" y="3281216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4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708230" y="4537899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5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430055" y="5136752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6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507892" y="4755664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7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351436" y="3593118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8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35410" y="289445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39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716529" y="4810105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0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547207" y="4430151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1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28612" y="3132636"/>
              <a:ext cx="447466" cy="307366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2" name="Picture 3"/>
            <p:cNvPicPr>
              <a:picLocks noChangeAspect="1" noChangeArrowheads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612993" y="3695195"/>
              <a:ext cx="445953" cy="30623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  <p:pic>
          <p:nvPicPr>
            <p:cNvPr id="29743" name="Picture 3"/>
            <p:cNvPicPr>
              <a:picLocks noChangeAspect="1" noChangeArrowheads="1"/>
            </p:cNvPicPr>
            <p:nvPr/>
          </p:nvPicPr>
          <p:blipFill>
            <a:blip r:embed="rId5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297004" y="1775010"/>
              <a:ext cx="447466" cy="307365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</p:pic>
      </p:grpSp>
      <p:grpSp>
        <p:nvGrpSpPr>
          <p:cNvPr id="29704" name="Группа 101"/>
          <p:cNvGrpSpPr>
            <a:grpSpLocks/>
          </p:cNvGrpSpPr>
          <p:nvPr/>
        </p:nvGrpSpPr>
        <p:grpSpPr bwMode="auto">
          <a:xfrm>
            <a:off x="9867900" y="788988"/>
            <a:ext cx="2263775" cy="1627187"/>
            <a:chOff x="517062" y="7636898"/>
            <a:chExt cx="5186018" cy="2066682"/>
          </a:xfrm>
        </p:grpSpPr>
        <p:sp>
          <p:nvSpPr>
            <p:cNvPr id="145" name="Прямоугольник 144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3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148" name="Прямоугольник 147"/>
          <p:cNvSpPr>
            <a:spLocks noChangeAspect="1"/>
          </p:cNvSpPr>
          <p:nvPr/>
        </p:nvSpPr>
        <p:spPr>
          <a:xfrm>
            <a:off x="10125075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149" name="Прямоугольник 148"/>
          <p:cNvSpPr/>
          <p:nvPr/>
        </p:nvSpPr>
        <p:spPr>
          <a:xfrm>
            <a:off x="10510838" y="1768475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150" name="Прямоугольник 149"/>
          <p:cNvSpPr>
            <a:spLocks noChangeAspect="1"/>
          </p:cNvSpPr>
          <p:nvPr/>
        </p:nvSpPr>
        <p:spPr>
          <a:xfrm>
            <a:off x="10131425" y="2066925"/>
            <a:ext cx="284163" cy="206375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2" name="Прямоугольник 231"/>
          <p:cNvSpPr/>
          <p:nvPr/>
        </p:nvSpPr>
        <p:spPr>
          <a:xfrm>
            <a:off x="10510838" y="208280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33" name="Прямоугольник 232"/>
          <p:cNvSpPr>
            <a:spLocks noChangeAspect="1"/>
          </p:cNvSpPr>
          <p:nvPr/>
        </p:nvSpPr>
        <p:spPr>
          <a:xfrm>
            <a:off x="10125075" y="1206500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17" tIns="38367" rIns="76717" bIns="3836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4" name="Прямоугольник 233"/>
          <p:cNvSpPr/>
          <p:nvPr/>
        </p:nvSpPr>
        <p:spPr>
          <a:xfrm>
            <a:off x="10510838" y="1238250"/>
            <a:ext cx="1166812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9092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35" name="Прямоугольник 234"/>
          <p:cNvSpPr>
            <a:spLocks noChangeAspect="1"/>
          </p:cNvSpPr>
          <p:nvPr/>
        </p:nvSpPr>
        <p:spPr>
          <a:xfrm>
            <a:off x="10125075" y="1495425"/>
            <a:ext cx="284163" cy="206375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700" tIns="38357" rIns="76700" bIns="38357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36" name="Прямоугольник 235"/>
          <p:cNvSpPr/>
          <p:nvPr/>
        </p:nvSpPr>
        <p:spPr>
          <a:xfrm>
            <a:off x="10490200" y="1466850"/>
            <a:ext cx="1573213" cy="13811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sp>
        <p:nvSpPr>
          <p:cNvPr id="29713" name="Прямоугольник 237"/>
          <p:cNvSpPr>
            <a:spLocks noChangeArrowheads="1"/>
          </p:cNvSpPr>
          <p:nvPr/>
        </p:nvSpPr>
        <p:spPr bwMode="auto">
          <a:xfrm>
            <a:off x="10164763" y="5791200"/>
            <a:ext cx="1916112" cy="63182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77" tIns="38348" rIns="76677" bIns="38348">
            <a:spAutoFit/>
          </a:bodyPr>
          <a:lstStyle/>
          <a:p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Показатели аварий на объектах энергетического комплекса (согласно статистических данных 2016-2021 гг.) </a:t>
            </a:r>
          </a:p>
        </p:txBody>
      </p:sp>
      <p:grpSp>
        <p:nvGrpSpPr>
          <p:cNvPr id="29714" name="Группа 101"/>
          <p:cNvGrpSpPr>
            <a:grpSpLocks/>
          </p:cNvGrpSpPr>
          <p:nvPr/>
        </p:nvGrpSpPr>
        <p:grpSpPr bwMode="auto">
          <a:xfrm>
            <a:off x="9867900" y="2449513"/>
            <a:ext cx="2249488" cy="2505075"/>
            <a:chOff x="487379" y="7592966"/>
            <a:chExt cx="5186018" cy="2110614"/>
          </a:xfrm>
        </p:grpSpPr>
        <p:sp>
          <p:nvSpPr>
            <p:cNvPr id="253" name="Прямоугольник 252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29721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29715" name="Прямоугольник 4"/>
          <p:cNvSpPr>
            <a:spLocks noChangeArrowheads="1"/>
          </p:cNvSpPr>
          <p:nvPr/>
        </p:nvSpPr>
        <p:spPr bwMode="auto">
          <a:xfrm>
            <a:off x="9932988" y="2668588"/>
            <a:ext cx="2151062" cy="2289175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89" tIns="35889" rIns="35889" bIns="35889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СОХРАНЯЕТСЯ ВЕРОЯТНОСТЬ ВОЗНИКНОВЕНИЯ ЧРЕЗВЫЧАЙНЫХ СИТУАЦИЙ И ПРОИСШЕСТВИЙ НА СИСТЕМАХ ЭЛЕКТРОСНАБЖЕНИЯ, СВЯЗАННЫХ С ПОВРЕЖДЕНИЕМ (ОБРЫВОМ) ЛЭП И ЛИНИЙ СВЯЗИ</a:t>
            </a:r>
          </a:p>
        </p:txBody>
      </p:sp>
      <p:pic>
        <p:nvPicPr>
          <p:cNvPr id="147" name="Picture 2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28751" y="886562"/>
            <a:ext cx="280862" cy="259723"/>
          </a:xfrm>
          <a:prstGeom prst="rect">
            <a:avLst/>
          </a:prstGeom>
          <a:solidFill>
            <a:srgbClr val="FF0000">
              <a:alpha val="58823"/>
            </a:srgbClr>
          </a:solidFill>
          <a:ln w="0" algn="ctr">
            <a:solidFill>
              <a:srgbClr val="777777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37" name="Прямоугольник 105"/>
          <p:cNvSpPr>
            <a:spLocks noChangeArrowheads="1"/>
          </p:cNvSpPr>
          <p:nvPr/>
        </p:nvSpPr>
        <p:spPr bwMode="auto">
          <a:xfrm>
            <a:off x="5848823" y="862744"/>
            <a:ext cx="3863030" cy="369332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>
                <a:solidFill>
                  <a:srgbClr val="000000"/>
                </a:solidFill>
              </a:rPr>
              <a:t>Ветер</a:t>
            </a:r>
          </a:p>
          <a:p>
            <a:pPr algn="just"/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Сильный ветер </a:t>
            </a:r>
            <a:r>
              <a:rPr lang="ru-RU" altLang="ru-RU" sz="1200" dirty="0" smtClean="0">
                <a:solidFill>
                  <a:srgbClr val="000000"/>
                </a:solidFill>
                <a:cs typeface="Times New Roman" pitchFamily="18" charset="0"/>
              </a:rPr>
              <a:t>до 15-18 </a:t>
            </a:r>
            <a:r>
              <a:rPr lang="ru-RU" altLang="ru-RU" sz="1200" dirty="0">
                <a:solidFill>
                  <a:srgbClr val="000000"/>
                </a:solidFill>
                <a:cs typeface="Times New Roman" pitchFamily="18" charset="0"/>
              </a:rPr>
              <a:t>м/с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  <p:pic>
        <p:nvPicPr>
          <p:cNvPr id="239" name="Picture 2" descr="C:\Users\cuks-nach-mon\Desktop\216.gif"/>
          <p:cNvPicPr/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431247" y="1314473"/>
            <a:ext cx="271780" cy="25027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240" name="Прямоугольник 105"/>
          <p:cNvSpPr>
            <a:spLocks noChangeArrowheads="1"/>
          </p:cNvSpPr>
          <p:nvPr/>
        </p:nvSpPr>
        <p:spPr bwMode="auto">
          <a:xfrm>
            <a:off x="5833791" y="1329273"/>
            <a:ext cx="3878061" cy="184666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30501" tIns="0" rIns="30501" bIns="0">
            <a:spAutoFit/>
          </a:bodyPr>
          <a:lstStyle/>
          <a:p>
            <a:pPr algn="just"/>
            <a:r>
              <a:rPr lang="ru-RU" altLang="ru-RU" sz="1200" b="1" dirty="0" smtClean="0">
                <a:solidFill>
                  <a:srgbClr val="000000"/>
                </a:solidFill>
              </a:rPr>
              <a:t>Гололед</a:t>
            </a:r>
            <a:endParaRPr lang="ru-RU" altLang="ru-RU" sz="1200" dirty="0">
              <a:solidFill>
                <a:srgbClr val="0070C0"/>
              </a:solidFill>
              <a:cs typeface="Times New Roman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7704203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076" name="Picture 4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38138" y="838994"/>
            <a:ext cx="11514137" cy="57912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3074" name="Picture 2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72210" y="5924322"/>
            <a:ext cx="2023197" cy="269222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26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638006" y="5925344"/>
            <a:ext cx="3333750" cy="3238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138" name="Text Box 182"/>
          <p:cNvSpPr txBox="1">
            <a:spLocks noChangeArrowheads="1"/>
          </p:cNvSpPr>
          <p:nvPr/>
        </p:nvSpPr>
        <p:spPr bwMode="auto">
          <a:xfrm>
            <a:off x="3047206" y="3442546"/>
            <a:ext cx="2168461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Заинский р-н</a:t>
            </a:r>
          </a:p>
        </p:txBody>
      </p:sp>
      <p:grpSp>
        <p:nvGrpSpPr>
          <p:cNvPr id="340" name="Группа 339"/>
          <p:cNvGrpSpPr/>
          <p:nvPr/>
        </p:nvGrpSpPr>
        <p:grpSpPr>
          <a:xfrm>
            <a:off x="7695407" y="3277394"/>
            <a:ext cx="2981308" cy="3298904"/>
            <a:chOff x="6897576" y="4118004"/>
            <a:chExt cx="2651214" cy="2728244"/>
          </a:xfrm>
        </p:grpSpPr>
        <p:sp>
          <p:nvSpPr>
            <p:cNvPr id="343" name="Text Box 97"/>
            <p:cNvSpPr txBox="1">
              <a:spLocks noChangeArrowheads="1"/>
            </p:cNvSpPr>
            <p:nvPr/>
          </p:nvSpPr>
          <p:spPr bwMode="auto">
            <a:xfrm>
              <a:off x="7066917" y="6209278"/>
              <a:ext cx="1460939" cy="152228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127982" tIns="63992" rIns="127982" bIns="63992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marL="0" marR="0" lvl="0" indent="0" defTabSz="127952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ru-RU" altLang="ru-RU" sz="500" b="0" i="0" u="none" strike="noStrike" kern="0" cap="none" spc="0" normalizeH="0" baseline="0" noProof="0" dirty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Times New Roman" panose="02020603050405020304" pitchFamily="18" charset="0"/>
                <a:cs typeface="Arial" panose="020B0604020202020204" pitchFamily="34" charset="0"/>
              </a:endParaRPr>
            </a:p>
          </p:txBody>
        </p:sp>
        <p:grpSp>
          <p:nvGrpSpPr>
            <p:cNvPr id="349" name="Группа 1145"/>
            <p:cNvGrpSpPr/>
            <p:nvPr/>
          </p:nvGrpSpPr>
          <p:grpSpPr>
            <a:xfrm>
              <a:off x="6897576" y="4118004"/>
              <a:ext cx="2651214" cy="2728244"/>
              <a:chOff x="6759625" y="3767481"/>
              <a:chExt cx="2470803" cy="3072699"/>
            </a:xfrm>
          </p:grpSpPr>
          <p:sp>
            <p:nvSpPr>
              <p:cNvPr id="354" name="Rectangle 93"/>
              <p:cNvSpPr>
                <a:spLocks noChangeArrowheads="1"/>
              </p:cNvSpPr>
              <p:nvPr/>
            </p:nvSpPr>
            <p:spPr bwMode="auto">
              <a:xfrm>
                <a:off x="6759625" y="3767481"/>
                <a:ext cx="2134158" cy="3072699"/>
              </a:xfrm>
              <a:prstGeom prst="rect">
                <a:avLst/>
              </a:prstGeom>
              <a:solidFill>
                <a:sysClr val="window" lastClr="FFFFFF"/>
              </a:solidFill>
              <a:ln w="19050">
                <a:solidFill>
                  <a:sysClr val="windowText" lastClr="000000"/>
                </a:solidFill>
                <a:miter lim="800000"/>
                <a:headEnd/>
                <a:tailEnd/>
              </a:ln>
              <a:effectLst/>
              <a:extLs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none" anchor="ctr"/>
              <a:lstStyle>
                <a:lvl1pPr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91232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altLang="ru-RU" sz="800" b="1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Calibri" panose="020F050202020403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5" name="Text Box 97"/>
              <p:cNvSpPr txBox="1">
                <a:spLocks noChangeArrowheads="1"/>
              </p:cNvSpPr>
              <p:nvPr/>
            </p:nvSpPr>
            <p:spPr bwMode="auto">
              <a:xfrm>
                <a:off x="7219828" y="6335776"/>
                <a:ext cx="1833906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altLang="ru-RU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 - прогноз нарушения </a:t>
                </a:r>
                <a:r>
                  <a:rPr kumimoji="0" lang="ru-RU" altLang="ru-RU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ЛЭП </a:t>
                </a:r>
                <a:r>
                  <a:rPr kumimoji="0" lang="ru-RU" altLang="ru-RU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(УГМС)</a:t>
                </a:r>
              </a:p>
            </p:txBody>
          </p:sp>
          <p:sp>
            <p:nvSpPr>
              <p:cNvPr id="356" name="Text Box 97"/>
              <p:cNvSpPr txBox="1">
                <a:spLocks noChangeArrowheads="1"/>
              </p:cNvSpPr>
              <p:nvPr/>
            </p:nvSpPr>
            <p:spPr bwMode="auto">
              <a:xfrm>
                <a:off x="7274325" y="3858493"/>
                <a:ext cx="1606383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altLang="ru-RU" sz="800" b="1" i="1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Условные обозначения</a:t>
                </a:r>
              </a:p>
            </p:txBody>
          </p:sp>
          <p:sp>
            <p:nvSpPr>
              <p:cNvPr id="357" name="Text Box 97"/>
              <p:cNvSpPr txBox="1">
                <a:spLocks noChangeArrowheads="1"/>
              </p:cNvSpPr>
              <p:nvPr/>
            </p:nvSpPr>
            <p:spPr bwMode="auto">
              <a:xfrm>
                <a:off x="7187581" y="6232909"/>
                <a:ext cx="1609849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altLang="ru-RU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359" name="Полилиния 358"/>
              <p:cNvSpPr/>
              <p:nvPr/>
            </p:nvSpPr>
            <p:spPr>
              <a:xfrm>
                <a:off x="6912811" y="6381277"/>
                <a:ext cx="324905" cy="204788"/>
              </a:xfrm>
              <a:custGeom>
                <a:avLst/>
                <a:gdLst>
                  <a:gd name="connsiteX0" fmla="*/ 42863 w 324905"/>
                  <a:gd name="connsiteY0" fmla="*/ 28575 h 204788"/>
                  <a:gd name="connsiteX1" fmla="*/ 47625 w 324905"/>
                  <a:gd name="connsiteY1" fmla="*/ 4763 h 204788"/>
                  <a:gd name="connsiteX2" fmla="*/ 61913 w 324905"/>
                  <a:gd name="connsiteY2" fmla="*/ 0 h 204788"/>
                  <a:gd name="connsiteX3" fmla="*/ 95250 w 324905"/>
                  <a:gd name="connsiteY3" fmla="*/ 4763 h 204788"/>
                  <a:gd name="connsiteX4" fmla="*/ 200025 w 324905"/>
                  <a:gd name="connsiteY4" fmla="*/ 9525 h 204788"/>
                  <a:gd name="connsiteX5" fmla="*/ 252413 w 324905"/>
                  <a:gd name="connsiteY5" fmla="*/ 14288 h 204788"/>
                  <a:gd name="connsiteX6" fmla="*/ 280988 w 324905"/>
                  <a:gd name="connsiteY6" fmla="*/ 23813 h 204788"/>
                  <a:gd name="connsiteX7" fmla="*/ 285750 w 324905"/>
                  <a:gd name="connsiteY7" fmla="*/ 52388 h 204788"/>
                  <a:gd name="connsiteX8" fmla="*/ 300038 w 324905"/>
                  <a:gd name="connsiteY8" fmla="*/ 57150 h 204788"/>
                  <a:gd name="connsiteX9" fmla="*/ 314325 w 324905"/>
                  <a:gd name="connsiteY9" fmla="*/ 66675 h 204788"/>
                  <a:gd name="connsiteX10" fmla="*/ 323850 w 324905"/>
                  <a:gd name="connsiteY10" fmla="*/ 80963 h 204788"/>
                  <a:gd name="connsiteX11" fmla="*/ 319088 w 324905"/>
                  <a:gd name="connsiteY11" fmla="*/ 180975 h 204788"/>
                  <a:gd name="connsiteX12" fmla="*/ 300038 w 324905"/>
                  <a:gd name="connsiteY12" fmla="*/ 185738 h 204788"/>
                  <a:gd name="connsiteX13" fmla="*/ 228600 w 324905"/>
                  <a:gd name="connsiteY13" fmla="*/ 190500 h 204788"/>
                  <a:gd name="connsiteX14" fmla="*/ 209550 w 324905"/>
                  <a:gd name="connsiteY14" fmla="*/ 195263 h 204788"/>
                  <a:gd name="connsiteX15" fmla="*/ 185738 w 324905"/>
                  <a:gd name="connsiteY15" fmla="*/ 200025 h 204788"/>
                  <a:gd name="connsiteX16" fmla="*/ 171450 w 324905"/>
                  <a:gd name="connsiteY16" fmla="*/ 204788 h 204788"/>
                  <a:gd name="connsiteX17" fmla="*/ 152400 w 324905"/>
                  <a:gd name="connsiteY17" fmla="*/ 190500 h 204788"/>
                  <a:gd name="connsiteX18" fmla="*/ 138113 w 324905"/>
                  <a:gd name="connsiteY18" fmla="*/ 180975 h 204788"/>
                  <a:gd name="connsiteX19" fmla="*/ 123825 w 324905"/>
                  <a:gd name="connsiteY19" fmla="*/ 166688 h 204788"/>
                  <a:gd name="connsiteX20" fmla="*/ 95250 w 324905"/>
                  <a:gd name="connsiteY20" fmla="*/ 152400 h 204788"/>
                  <a:gd name="connsiteX21" fmla="*/ 42863 w 324905"/>
                  <a:gd name="connsiteY21" fmla="*/ 147638 h 204788"/>
                  <a:gd name="connsiteX22" fmla="*/ 14288 w 324905"/>
                  <a:gd name="connsiteY22" fmla="*/ 133350 h 204788"/>
                  <a:gd name="connsiteX23" fmla="*/ 4763 w 324905"/>
                  <a:gd name="connsiteY23" fmla="*/ 119063 h 204788"/>
                  <a:gd name="connsiteX24" fmla="*/ 0 w 324905"/>
                  <a:gd name="connsiteY24" fmla="*/ 104775 h 204788"/>
                  <a:gd name="connsiteX25" fmla="*/ 19050 w 324905"/>
                  <a:gd name="connsiteY25" fmla="*/ 42863 h 204788"/>
                  <a:gd name="connsiteX26" fmla="*/ 42863 w 324905"/>
                  <a:gd name="connsiteY26" fmla="*/ 28575 h 20478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  <a:cxn ang="0">
                    <a:pos x="connsiteX17" y="connsiteY17"/>
                  </a:cxn>
                  <a:cxn ang="0">
                    <a:pos x="connsiteX18" y="connsiteY18"/>
                  </a:cxn>
                  <a:cxn ang="0">
                    <a:pos x="connsiteX19" y="connsiteY19"/>
                  </a:cxn>
                  <a:cxn ang="0">
                    <a:pos x="connsiteX20" y="connsiteY20"/>
                  </a:cxn>
                  <a:cxn ang="0">
                    <a:pos x="connsiteX21" y="connsiteY21"/>
                  </a:cxn>
                  <a:cxn ang="0">
                    <a:pos x="connsiteX22" y="connsiteY22"/>
                  </a:cxn>
                  <a:cxn ang="0">
                    <a:pos x="connsiteX23" y="connsiteY23"/>
                  </a:cxn>
                  <a:cxn ang="0">
                    <a:pos x="connsiteX24" y="connsiteY24"/>
                  </a:cxn>
                  <a:cxn ang="0">
                    <a:pos x="connsiteX25" y="connsiteY25"/>
                  </a:cxn>
                  <a:cxn ang="0">
                    <a:pos x="connsiteX26" y="connsiteY26"/>
                  </a:cxn>
                </a:cxnLst>
                <a:rect l="l" t="t" r="r" b="b"/>
                <a:pathLst>
                  <a:path w="324905" h="204788">
                    <a:moveTo>
                      <a:pt x="42863" y="28575"/>
                    </a:moveTo>
                    <a:cubicBezTo>
                      <a:pt x="44450" y="20638"/>
                      <a:pt x="43135" y="11498"/>
                      <a:pt x="47625" y="4763"/>
                    </a:cubicBezTo>
                    <a:cubicBezTo>
                      <a:pt x="50410" y="586"/>
                      <a:pt x="56893" y="0"/>
                      <a:pt x="61913" y="0"/>
                    </a:cubicBezTo>
                    <a:cubicBezTo>
                      <a:pt x="73138" y="0"/>
                      <a:pt x="84138" y="3175"/>
                      <a:pt x="95250" y="4763"/>
                    </a:cubicBezTo>
                    <a:cubicBezTo>
                      <a:pt x="147969" y="22336"/>
                      <a:pt x="113804" y="14914"/>
                      <a:pt x="200025" y="9525"/>
                    </a:cubicBezTo>
                    <a:cubicBezTo>
                      <a:pt x="217488" y="11113"/>
                      <a:pt x="235145" y="11241"/>
                      <a:pt x="252413" y="14288"/>
                    </a:cubicBezTo>
                    <a:cubicBezTo>
                      <a:pt x="262300" y="16033"/>
                      <a:pt x="280988" y="23813"/>
                      <a:pt x="280988" y="23813"/>
                    </a:cubicBezTo>
                    <a:cubicBezTo>
                      <a:pt x="282575" y="33338"/>
                      <a:pt x="280959" y="44004"/>
                      <a:pt x="285750" y="52388"/>
                    </a:cubicBezTo>
                    <a:cubicBezTo>
                      <a:pt x="288241" y="56747"/>
                      <a:pt x="295548" y="54905"/>
                      <a:pt x="300038" y="57150"/>
                    </a:cubicBezTo>
                    <a:cubicBezTo>
                      <a:pt x="305157" y="59710"/>
                      <a:pt x="309563" y="63500"/>
                      <a:pt x="314325" y="66675"/>
                    </a:cubicBezTo>
                    <a:cubicBezTo>
                      <a:pt x="317500" y="71438"/>
                      <a:pt x="323612" y="75244"/>
                      <a:pt x="323850" y="80963"/>
                    </a:cubicBezTo>
                    <a:cubicBezTo>
                      <a:pt x="325240" y="114309"/>
                      <a:pt x="326484" y="148430"/>
                      <a:pt x="319088" y="180975"/>
                    </a:cubicBezTo>
                    <a:cubicBezTo>
                      <a:pt x="317637" y="187358"/>
                      <a:pt x="306548" y="185053"/>
                      <a:pt x="300038" y="185738"/>
                    </a:cubicBezTo>
                    <a:cubicBezTo>
                      <a:pt x="276304" y="188236"/>
                      <a:pt x="252413" y="188913"/>
                      <a:pt x="228600" y="190500"/>
                    </a:cubicBezTo>
                    <a:cubicBezTo>
                      <a:pt x="222250" y="192088"/>
                      <a:pt x="215940" y="193843"/>
                      <a:pt x="209550" y="195263"/>
                    </a:cubicBezTo>
                    <a:cubicBezTo>
                      <a:pt x="201648" y="197019"/>
                      <a:pt x="193591" y="198062"/>
                      <a:pt x="185738" y="200025"/>
                    </a:cubicBezTo>
                    <a:cubicBezTo>
                      <a:pt x="180868" y="201243"/>
                      <a:pt x="176213" y="203200"/>
                      <a:pt x="171450" y="204788"/>
                    </a:cubicBezTo>
                    <a:cubicBezTo>
                      <a:pt x="165100" y="200025"/>
                      <a:pt x="158859" y="195114"/>
                      <a:pt x="152400" y="190500"/>
                    </a:cubicBezTo>
                    <a:cubicBezTo>
                      <a:pt x="147743" y="187173"/>
                      <a:pt x="142510" y="184639"/>
                      <a:pt x="138113" y="180975"/>
                    </a:cubicBezTo>
                    <a:cubicBezTo>
                      <a:pt x="132939" y="176663"/>
                      <a:pt x="128999" y="171000"/>
                      <a:pt x="123825" y="166688"/>
                    </a:cubicBezTo>
                    <a:cubicBezTo>
                      <a:pt x="116019" y="160183"/>
                      <a:pt x="105619" y="153881"/>
                      <a:pt x="95250" y="152400"/>
                    </a:cubicBezTo>
                    <a:cubicBezTo>
                      <a:pt x="77892" y="149920"/>
                      <a:pt x="60325" y="149225"/>
                      <a:pt x="42863" y="147638"/>
                    </a:cubicBezTo>
                    <a:cubicBezTo>
                      <a:pt x="31242" y="143764"/>
                      <a:pt x="23520" y="142582"/>
                      <a:pt x="14288" y="133350"/>
                    </a:cubicBezTo>
                    <a:cubicBezTo>
                      <a:pt x="10241" y="129303"/>
                      <a:pt x="7323" y="124182"/>
                      <a:pt x="4763" y="119063"/>
                    </a:cubicBezTo>
                    <a:cubicBezTo>
                      <a:pt x="2518" y="114573"/>
                      <a:pt x="1588" y="109538"/>
                      <a:pt x="0" y="104775"/>
                    </a:cubicBezTo>
                    <a:cubicBezTo>
                      <a:pt x="5433" y="50448"/>
                      <a:pt x="-6518" y="68431"/>
                      <a:pt x="19050" y="42863"/>
                    </a:cubicBezTo>
                    <a:lnTo>
                      <a:pt x="42863" y="28575"/>
                    </a:lnTo>
                    <a:close/>
                  </a:path>
                </a:pathLst>
              </a:custGeom>
              <a:solidFill>
                <a:srgbClr val="FF0000">
                  <a:alpha val="40000"/>
                </a:srgbClr>
              </a:solidFill>
              <a:ln w="12700" cap="flat" cmpd="sng" algn="ctr">
                <a:solidFill>
                  <a:srgbClr val="FF0000"/>
                </a:solidFill>
                <a:prstDash val="solid"/>
                <a:miter lim="800000"/>
              </a:ln>
              <a:effectLst/>
            </p:spPr>
            <p:txBody>
              <a:bodyPr rtlCol="0" anchor="ctr"/>
              <a:lstStyle/>
              <a:p>
                <a:pPr marL="0" marR="0" lvl="0" indent="0" algn="ctr" defTabSz="912321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endParaRPr kumimoji="0" lang="ru-RU" sz="800" b="0" i="0" u="none" strike="noStrike" kern="0" cap="none" spc="0" normalizeH="0" baseline="0" noProof="0" dirty="0">
                  <a:ln>
                    <a:noFill/>
                  </a:ln>
                  <a:solidFill>
                    <a:prstClr val="white"/>
                  </a:solidFill>
                  <a:effectLst/>
                  <a:uLnTx/>
                  <a:uFillTx/>
                  <a:latin typeface="Calibri"/>
                  <a:ea typeface="+mn-ea"/>
                  <a:cs typeface="+mn-cs"/>
                </a:endParaRPr>
              </a:p>
            </p:txBody>
          </p:sp>
          <p:sp>
            <p:nvSpPr>
              <p:cNvPr id="361" name="Text Box 97"/>
              <p:cNvSpPr txBox="1">
                <a:spLocks noChangeArrowheads="1"/>
              </p:cNvSpPr>
              <p:nvPr/>
            </p:nvSpPr>
            <p:spPr bwMode="auto">
              <a:xfrm>
                <a:off x="7399349" y="6603121"/>
                <a:ext cx="1831079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altLang="ru-RU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- муниципальное образование</a:t>
                </a:r>
              </a:p>
            </p:txBody>
          </p:sp>
          <p:sp>
            <p:nvSpPr>
              <p:cNvPr id="362" name="Text Box 97"/>
              <p:cNvSpPr txBox="1">
                <a:spLocks noChangeArrowheads="1"/>
              </p:cNvSpPr>
              <p:nvPr/>
            </p:nvSpPr>
            <p:spPr bwMode="auto">
              <a:xfrm>
                <a:off x="7327897" y="5158806"/>
                <a:ext cx="1896493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altLang="ru-RU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 - линии электропередач 110 кВт</a:t>
                </a:r>
              </a:p>
            </p:txBody>
          </p:sp>
          <p:sp>
            <p:nvSpPr>
              <p:cNvPr id="364" name="Text Box 97"/>
              <p:cNvSpPr txBox="1">
                <a:spLocks noChangeArrowheads="1"/>
              </p:cNvSpPr>
              <p:nvPr/>
            </p:nvSpPr>
            <p:spPr bwMode="auto">
              <a:xfrm>
                <a:off x="7366094" y="4355318"/>
                <a:ext cx="921218" cy="209841"/>
              </a:xfrm>
              <a:prstGeom prst="rect">
                <a:avLst/>
              </a:prstGeom>
              <a:noFill/>
              <a:ln>
                <a:noFill/>
              </a:ln>
              <a:effectLst/>
              <a:extLst>
                <a:ext uri="{909E8E84-426E-40DD-AFC4-6F175D3DCCD1}">
                  <a14:hiddenFill xmlns:a14="http://schemas.microsoft.com/office/drawing/2010/main">
                    <a:solidFill>
                      <a:schemeClr val="accent1"/>
                    </a:solidFill>
                  </a14:hiddenFill>
                </a:ext>
                <a:ext uri="{91240B29-F687-4F45-9708-019B960494DF}">
                  <a14:hiddenLine xmlns:a14="http://schemas.microsoft.com/office/drawing/2010/main" w="9525">
                    <a:solidFill>
                      <a:schemeClr val="tx1"/>
                    </a:solidFill>
                    <a:miter lim="800000"/>
                    <a:headEnd/>
                    <a:tailEnd/>
                  </a14:hiddenLine>
                </a:ext>
                <a:ext uri="{AF507438-7753-43E0-B8FC-AC1667EBCBE1}">
                  <a14:hiddenEffects xmlns:a14="http://schemas.microsoft.com/office/drawing/2010/main">
                    <a:effectLst>
                      <a:outerShdw dist="35921" dir="2700000" algn="ctr" rotWithShape="0">
                        <a:schemeClr val="bg2"/>
                      </a:outerShdw>
                    </a:effectLst>
                  </a14:hiddenEffects>
                </a:ext>
              </a:extLst>
            </p:spPr>
            <p:txBody>
              <a:bodyPr wrap="square" lIns="127985" tIns="63994" rIns="127985" bIns="63994">
                <a:spAutoFit/>
              </a:bodyPr>
              <a:lstStyle>
                <a:lvl1pPr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1pPr>
                <a:lvl2pPr marL="742950" indent="-28575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2pPr>
                <a:lvl3pPr marL="11430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3pPr>
                <a:lvl4pPr marL="16002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4pPr>
                <a:lvl5pPr marL="2057400" indent="-228600" defTabSz="1279525"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5pPr>
                <a:lvl6pPr marL="25146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6pPr>
                <a:lvl7pPr marL="29718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7pPr>
                <a:lvl8pPr marL="34290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8pPr>
                <a:lvl9pPr marL="3886200" indent="-228600" defTabSz="1279525" eaLnBrk="0" fontAlgn="base" hangingPunct="0">
                  <a:spcBef>
                    <a:spcPct val="0"/>
                  </a:spcBef>
                  <a:spcAft>
                    <a:spcPct val="0"/>
                  </a:spcAft>
                  <a:defRPr sz="2000" b="1">
                    <a:solidFill>
                      <a:schemeClr val="tx1"/>
                    </a:solidFill>
                    <a:latin typeface="Times New Roman" panose="02020603050405020304" pitchFamily="18" charset="0"/>
                  </a:defRPr>
                </a:lvl9pPr>
              </a:lstStyle>
              <a:p>
                <a:pPr marL="0" marR="0" lvl="0" indent="0" defTabSz="1279525" eaLnBrk="1" fontAlgn="auto" latinLnBrk="0" hangingPunct="1">
                  <a:lnSpc>
                    <a:spcPct val="100000"/>
                  </a:lnSpc>
                  <a:spcBef>
                    <a:spcPts val="0"/>
                  </a:spcBef>
                  <a:spcAft>
                    <a:spcPts val="0"/>
                  </a:spcAft>
                  <a:buClrTx/>
                  <a:buSzTx/>
                  <a:buFontTx/>
                  <a:buNone/>
                  <a:tabLst/>
                  <a:defRPr/>
                </a:pPr>
                <a:r>
                  <a:rPr kumimoji="0" lang="ru-RU" altLang="ru-RU" sz="800" b="0" i="0" u="none" strike="noStrike" kern="0" cap="none" spc="0" normalizeH="0" baseline="0" noProof="0" dirty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 </a:t>
                </a:r>
                <a:r>
                  <a:rPr kumimoji="0" lang="ru-RU" altLang="ru-RU" sz="800" b="0" i="0" u="none" strike="noStrike" kern="0" cap="none" spc="0" normalizeH="0" baseline="0" noProof="0" dirty="0" smtClean="0">
                    <a:ln>
                      <a:noFill/>
                    </a:ln>
                    <a:solidFill>
                      <a:srgbClr val="000000"/>
                    </a:solidFill>
                    <a:effectLst/>
                    <a:uLnTx/>
                    <a:uFillTx/>
                    <a:latin typeface="Times New Roman" panose="02020603050405020304" pitchFamily="18" charset="0"/>
                    <a:cs typeface="Arial" panose="020B0604020202020204" pitchFamily="34" charset="0"/>
                  </a:rPr>
                  <a:t>порывы ветра, м/с</a:t>
                </a:r>
                <a:endParaRPr kumimoji="0" lang="ru-RU" altLang="ru-RU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Arial" panose="020B0604020202020204" pitchFamily="34" charset="0"/>
                </a:endParaRPr>
              </a:p>
            </p:txBody>
          </p:sp>
        </p:grpSp>
        <p:sp>
          <p:nvSpPr>
            <p:cNvPr id="345" name="Text Box 97"/>
            <p:cNvSpPr txBox="1">
              <a:spLocks noChangeArrowheads="1"/>
            </p:cNvSpPr>
            <p:nvPr/>
          </p:nvSpPr>
          <p:spPr bwMode="auto">
            <a:xfrm>
              <a:off x="7448135" y="5926908"/>
              <a:ext cx="1506131" cy="1624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marL="0" marR="0" lvl="0" indent="0" defTabSz="127952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Arial" panose="020B0604020202020204" pitchFamily="34" charset="0"/>
                </a:rPr>
                <a:t>- количество осадков (УГМС), мм</a:t>
              </a:r>
            </a:p>
          </p:txBody>
        </p:sp>
        <p:sp>
          <p:nvSpPr>
            <p:cNvPr id="346" name="TextBox 23"/>
            <p:cNvSpPr txBox="1"/>
            <p:nvPr/>
          </p:nvSpPr>
          <p:spPr>
            <a:xfrm>
              <a:off x="7029503" y="5924853"/>
              <a:ext cx="383894" cy="181793"/>
            </a:xfrm>
            <a:prstGeom prst="rect">
              <a:avLst/>
            </a:prstGeom>
            <a:solidFill>
              <a:srgbClr val="4F81BD">
                <a:lumMod val="75000"/>
              </a:srgbClr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marL="0" marR="0" lvl="0" indent="0" algn="ctr" defTabSz="91232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20</a:t>
              </a:r>
            </a:p>
          </p:txBody>
        </p:sp>
        <p:sp>
          <p:nvSpPr>
            <p:cNvPr id="347" name="TextBox 23"/>
            <p:cNvSpPr txBox="1"/>
            <p:nvPr/>
          </p:nvSpPr>
          <p:spPr>
            <a:xfrm>
              <a:off x="7041092" y="6146382"/>
              <a:ext cx="372305" cy="181793"/>
            </a:xfrm>
            <a:prstGeom prst="rect">
              <a:avLst/>
            </a:prstGeom>
            <a:solidFill>
              <a:srgbClr val="FF9900"/>
            </a:solidFill>
            <a:effectLst>
              <a:softEdge rad="63500"/>
            </a:effectLst>
          </p:spPr>
          <p:txBody>
            <a:bodyPr wrap="square" rtlCol="0">
              <a:spAutoFit/>
            </a:bodyPr>
            <a:lstStyle>
              <a:defPPr>
                <a:defRPr lang="ru-RU"/>
              </a:defPPr>
              <a:lvl1pPr algn="ctr">
                <a:defRPr sz="1000" b="1"/>
              </a:lvl1pPr>
            </a:lstStyle>
            <a:p>
              <a:pPr marL="0" marR="0" lvl="0" indent="0" algn="ctr" defTabSz="912321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sz="1000" b="1" i="0" u="none" strike="noStrike" kern="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</a:rPr>
                <a:t>3</a:t>
              </a:r>
            </a:p>
          </p:txBody>
        </p:sp>
        <p:sp>
          <p:nvSpPr>
            <p:cNvPr id="348" name="Text Box 97"/>
            <p:cNvSpPr txBox="1">
              <a:spLocks noChangeArrowheads="1"/>
            </p:cNvSpPr>
            <p:nvPr/>
          </p:nvSpPr>
          <p:spPr bwMode="auto">
            <a:xfrm>
              <a:off x="7449858" y="6136480"/>
              <a:ext cx="1466850" cy="162462"/>
            </a:xfrm>
            <a:prstGeom prst="rect">
              <a:avLst/>
            </a:prstGeom>
            <a:noFill/>
            <a:ln>
              <a:noFill/>
            </a:ln>
            <a:effectLst/>
            <a:extLst>
              <a:ext uri="{909E8E84-426E-40DD-AFC4-6F175D3DCCD1}">
                <a14:hiddenFill xmlns:a14="http://schemas.microsoft.com/office/drawing/2010/main">
                  <a:solidFill>
                    <a:schemeClr val="accent1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chemeClr val="tx1"/>
                  </a:solidFill>
                  <a:miter lim="800000"/>
                  <a:headEnd/>
                  <a:tailEnd/>
                </a14:hiddenLine>
              </a:ext>
              <a:ext uri="{AF507438-7753-43E0-B8FC-AC1667EBCBE1}">
                <a14:hiddenEffects xmlns:a14="http://schemas.microsoft.com/office/drawing/2010/main">
                  <a:effectLst>
                    <a:outerShdw dist="35921" dir="2700000" algn="ctr" rotWithShape="0">
                      <a:schemeClr val="bg2"/>
                    </a:outerShdw>
                  </a:effectLst>
                </a14:hiddenEffects>
              </a:ext>
            </a:extLst>
          </p:spPr>
          <p:txBody>
            <a:bodyPr wrap="square" lIns="95989" tIns="47996" rIns="95989" bIns="47996">
              <a:spAutoFit/>
            </a:bodyPr>
            <a:lstStyle>
              <a:lvl1pPr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1pPr>
              <a:lvl2pPr marL="742950" indent="-28575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2pPr>
              <a:lvl3pPr marL="11430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3pPr>
              <a:lvl4pPr marL="16002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4pPr>
              <a:lvl5pPr marL="2057400" indent="-228600" defTabSz="1279525"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5pPr>
              <a:lvl6pPr marL="25146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6pPr>
              <a:lvl7pPr marL="29718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7pPr>
              <a:lvl8pPr marL="34290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8pPr>
              <a:lvl9pPr marL="3886200" indent="-228600" defTabSz="1279525" eaLnBrk="0" fontAlgn="base" hangingPunct="0">
                <a:spcBef>
                  <a:spcPct val="0"/>
                </a:spcBef>
                <a:spcAft>
                  <a:spcPct val="0"/>
                </a:spcAft>
                <a:defRPr sz="2000" b="1">
                  <a:solidFill>
                    <a:schemeClr val="tx1"/>
                  </a:solidFill>
                  <a:latin typeface="Times New Roman" panose="02020603050405020304" pitchFamily="18" charset="0"/>
                </a:defRPr>
              </a:lvl9pPr>
            </a:lstStyle>
            <a:p>
              <a:pPr marL="0" marR="0" lvl="0" indent="0" defTabSz="1279525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ru-RU" altLang="ru-RU" sz="800" b="0" i="0" u="none" strike="noStrike" kern="0" cap="none" spc="0" normalizeH="0" baseline="0" noProof="0" dirty="0">
                  <a:ln>
                    <a:noFill/>
                  </a:ln>
                  <a:solidFill>
                    <a:srgbClr val="000000"/>
                  </a:solidFill>
                  <a:effectLst/>
                  <a:uLnTx/>
                  <a:uFillTx/>
                  <a:latin typeface="Times New Roman" panose="02020603050405020304" pitchFamily="18" charset="0"/>
                  <a:cs typeface="Arial" panose="020B0604020202020204" pitchFamily="34" charset="0"/>
                </a:rPr>
                <a:t>- порывы ветра (УГМС), м/с</a:t>
              </a:r>
            </a:p>
          </p:txBody>
        </p:sp>
      </p:grpSp>
      <p:pic>
        <p:nvPicPr>
          <p:cNvPr id="341" name="Рисунок 340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829743" y="4196282"/>
            <a:ext cx="649048" cy="1206564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</p:pic>
      <p:pic>
        <p:nvPicPr>
          <p:cNvPr id="342" name="Рисунок 341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7837923" y="3736001"/>
            <a:ext cx="2325721" cy="22460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</p:spPr>
      </p:pic>
      <p:sp>
        <p:nvSpPr>
          <p:cNvPr id="365" name="Text Box 182"/>
          <p:cNvSpPr txBox="1">
            <a:spLocks noChangeArrowheads="1"/>
          </p:cNvSpPr>
          <p:nvPr/>
        </p:nvSpPr>
        <p:spPr bwMode="auto">
          <a:xfrm>
            <a:off x="6522657" y="2974465"/>
            <a:ext cx="2193098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Муслюмовский р-н</a:t>
            </a:r>
          </a:p>
        </p:txBody>
      </p:sp>
      <p:sp>
        <p:nvSpPr>
          <p:cNvPr id="367" name="Text Box 182"/>
          <p:cNvSpPr txBox="1">
            <a:spLocks noChangeArrowheads="1"/>
          </p:cNvSpPr>
          <p:nvPr/>
        </p:nvSpPr>
        <p:spPr bwMode="auto">
          <a:xfrm>
            <a:off x="4733803" y="3093077"/>
            <a:ext cx="2022540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Сармановский р-н</a:t>
            </a:r>
          </a:p>
        </p:txBody>
      </p:sp>
      <p:sp>
        <p:nvSpPr>
          <p:cNvPr id="369" name="Text Box 182"/>
          <p:cNvSpPr txBox="1">
            <a:spLocks noChangeArrowheads="1"/>
          </p:cNvSpPr>
          <p:nvPr/>
        </p:nvSpPr>
        <p:spPr bwMode="auto">
          <a:xfrm>
            <a:off x="4121206" y="5583928"/>
            <a:ext cx="2131718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Бугульминский р-н</a:t>
            </a:r>
          </a:p>
        </p:txBody>
      </p:sp>
      <p:sp>
        <p:nvSpPr>
          <p:cNvPr id="370" name="Text Box 182"/>
          <p:cNvSpPr txBox="1">
            <a:spLocks noChangeArrowheads="1"/>
          </p:cNvSpPr>
          <p:nvPr/>
        </p:nvSpPr>
        <p:spPr bwMode="auto">
          <a:xfrm>
            <a:off x="3047206" y="4113255"/>
            <a:ext cx="1966135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Альметьевский р-н</a:t>
            </a:r>
          </a:p>
        </p:txBody>
      </p:sp>
      <p:sp>
        <p:nvSpPr>
          <p:cNvPr id="371" name="Text Box 182"/>
          <p:cNvSpPr txBox="1">
            <a:spLocks noChangeArrowheads="1"/>
          </p:cNvSpPr>
          <p:nvPr/>
        </p:nvSpPr>
        <p:spPr bwMode="auto">
          <a:xfrm>
            <a:off x="2629631" y="4408851"/>
            <a:ext cx="1991138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Черемшанский р-н</a:t>
            </a:r>
          </a:p>
        </p:txBody>
      </p:sp>
      <p:sp>
        <p:nvSpPr>
          <p:cNvPr id="372" name="Text Box 182"/>
          <p:cNvSpPr txBox="1">
            <a:spLocks noChangeArrowheads="1"/>
          </p:cNvSpPr>
          <p:nvPr/>
        </p:nvSpPr>
        <p:spPr bwMode="auto">
          <a:xfrm>
            <a:off x="3065960" y="5194173"/>
            <a:ext cx="2110492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Лениногорский р-н</a:t>
            </a:r>
          </a:p>
        </p:txBody>
      </p:sp>
      <p:sp>
        <p:nvSpPr>
          <p:cNvPr id="378" name="TextBox 23"/>
          <p:cNvSpPr txBox="1"/>
          <p:nvPr/>
        </p:nvSpPr>
        <p:spPr bwMode="auto">
          <a:xfrm>
            <a:off x="6495977" y="3562179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15-18</a:t>
            </a:r>
            <a:endParaRPr lang="ru-RU" dirty="0"/>
          </a:p>
        </p:txBody>
      </p:sp>
      <p:sp>
        <p:nvSpPr>
          <p:cNvPr id="379" name="TextBox 23"/>
          <p:cNvSpPr txBox="1"/>
          <p:nvPr/>
        </p:nvSpPr>
        <p:spPr>
          <a:xfrm>
            <a:off x="7052790" y="3582553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386" name="Text Box 182"/>
          <p:cNvSpPr txBox="1">
            <a:spLocks noChangeArrowheads="1"/>
          </p:cNvSpPr>
          <p:nvPr/>
        </p:nvSpPr>
        <p:spPr bwMode="auto">
          <a:xfrm>
            <a:off x="7695406" y="6325394"/>
            <a:ext cx="923907" cy="245522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sz="600" dirty="0"/>
              <a:t>Елабужский </a:t>
            </a:r>
            <a:r>
              <a:rPr lang="ru-RU" altLang="ru-RU" sz="600" dirty="0" smtClean="0"/>
              <a:t>р-н</a:t>
            </a:r>
          </a:p>
        </p:txBody>
      </p:sp>
      <p:sp>
        <p:nvSpPr>
          <p:cNvPr id="50" name="TextBox 23"/>
          <p:cNvSpPr txBox="1"/>
          <p:nvPr/>
        </p:nvSpPr>
        <p:spPr bwMode="auto">
          <a:xfrm>
            <a:off x="5561806" y="3747489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15-18</a:t>
            </a:r>
            <a:endParaRPr lang="ru-RU" dirty="0"/>
          </a:p>
        </p:txBody>
      </p:sp>
      <p:sp>
        <p:nvSpPr>
          <p:cNvPr id="51" name="TextBox 23"/>
          <p:cNvSpPr txBox="1"/>
          <p:nvPr/>
        </p:nvSpPr>
        <p:spPr>
          <a:xfrm>
            <a:off x="6118619" y="3767863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2" name="TextBox 23"/>
          <p:cNvSpPr txBox="1"/>
          <p:nvPr/>
        </p:nvSpPr>
        <p:spPr bwMode="auto">
          <a:xfrm>
            <a:off x="5176452" y="3461710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15-18</a:t>
            </a:r>
            <a:endParaRPr lang="ru-RU" dirty="0"/>
          </a:p>
        </p:txBody>
      </p:sp>
      <p:sp>
        <p:nvSpPr>
          <p:cNvPr id="53" name="TextBox 23"/>
          <p:cNvSpPr txBox="1"/>
          <p:nvPr/>
        </p:nvSpPr>
        <p:spPr>
          <a:xfrm>
            <a:off x="5733265" y="3482084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4" name="TextBox 23"/>
          <p:cNvSpPr txBox="1"/>
          <p:nvPr/>
        </p:nvSpPr>
        <p:spPr bwMode="auto">
          <a:xfrm>
            <a:off x="4985545" y="4297572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15-18</a:t>
            </a:r>
            <a:endParaRPr lang="ru-RU" dirty="0"/>
          </a:p>
        </p:txBody>
      </p:sp>
      <p:sp>
        <p:nvSpPr>
          <p:cNvPr id="55" name="TextBox 23"/>
          <p:cNvSpPr txBox="1"/>
          <p:nvPr/>
        </p:nvSpPr>
        <p:spPr>
          <a:xfrm>
            <a:off x="5542358" y="4317946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6" name="TextBox 23"/>
          <p:cNvSpPr txBox="1"/>
          <p:nvPr/>
        </p:nvSpPr>
        <p:spPr bwMode="auto">
          <a:xfrm>
            <a:off x="4236165" y="4730385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15-18</a:t>
            </a:r>
            <a:endParaRPr lang="ru-RU" dirty="0"/>
          </a:p>
        </p:txBody>
      </p:sp>
      <p:sp>
        <p:nvSpPr>
          <p:cNvPr id="57" name="TextBox 23"/>
          <p:cNvSpPr txBox="1"/>
          <p:nvPr/>
        </p:nvSpPr>
        <p:spPr>
          <a:xfrm>
            <a:off x="4792978" y="4750759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58" name="TextBox 23"/>
          <p:cNvSpPr txBox="1"/>
          <p:nvPr/>
        </p:nvSpPr>
        <p:spPr bwMode="auto">
          <a:xfrm>
            <a:off x="5215667" y="4989831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15-18</a:t>
            </a:r>
            <a:endParaRPr lang="ru-RU" dirty="0"/>
          </a:p>
        </p:txBody>
      </p:sp>
      <p:sp>
        <p:nvSpPr>
          <p:cNvPr id="59" name="TextBox 23"/>
          <p:cNvSpPr txBox="1"/>
          <p:nvPr/>
        </p:nvSpPr>
        <p:spPr>
          <a:xfrm>
            <a:off x="5772480" y="5010205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0" name="TextBox 23"/>
          <p:cNvSpPr txBox="1"/>
          <p:nvPr/>
        </p:nvSpPr>
        <p:spPr bwMode="auto">
          <a:xfrm>
            <a:off x="5625379" y="5190990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15-18</a:t>
            </a:r>
            <a:endParaRPr lang="ru-RU" dirty="0"/>
          </a:p>
        </p:txBody>
      </p:sp>
      <p:sp>
        <p:nvSpPr>
          <p:cNvPr id="61" name="TextBox 23"/>
          <p:cNvSpPr txBox="1"/>
          <p:nvPr/>
        </p:nvSpPr>
        <p:spPr>
          <a:xfrm>
            <a:off x="6182192" y="5211364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2" name="Text Box 182"/>
          <p:cNvSpPr txBox="1">
            <a:spLocks noChangeArrowheads="1"/>
          </p:cNvSpPr>
          <p:nvPr/>
        </p:nvSpPr>
        <p:spPr bwMode="auto">
          <a:xfrm>
            <a:off x="5434916" y="4011965"/>
            <a:ext cx="1966135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Азнакаевский р-н</a:t>
            </a:r>
          </a:p>
        </p:txBody>
      </p:sp>
      <p:sp>
        <p:nvSpPr>
          <p:cNvPr id="63" name="TextBox 23"/>
          <p:cNvSpPr txBox="1"/>
          <p:nvPr/>
        </p:nvSpPr>
        <p:spPr bwMode="auto">
          <a:xfrm>
            <a:off x="6160279" y="4425437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15-18</a:t>
            </a:r>
            <a:endParaRPr lang="ru-RU" dirty="0"/>
          </a:p>
        </p:txBody>
      </p:sp>
      <p:sp>
        <p:nvSpPr>
          <p:cNvPr id="64" name="TextBox 23"/>
          <p:cNvSpPr txBox="1"/>
          <p:nvPr/>
        </p:nvSpPr>
        <p:spPr>
          <a:xfrm>
            <a:off x="6717092" y="4445811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65" name="Text Box 182"/>
          <p:cNvSpPr txBox="1">
            <a:spLocks noChangeArrowheads="1"/>
          </p:cNvSpPr>
          <p:nvPr/>
        </p:nvSpPr>
        <p:spPr bwMode="auto">
          <a:xfrm>
            <a:off x="5672210" y="4644581"/>
            <a:ext cx="1991138" cy="368633"/>
          </a:xfrm>
          <a:prstGeom prst="rect">
            <a:avLst/>
          </a:prstGeom>
          <a:solidFill>
            <a:srgbClr val="FFFF00"/>
          </a:solidFill>
          <a:effectLst>
            <a:softEdge rad="63500"/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151710" tIns="75854" rIns="151710" bIns="75854">
            <a:spAutoFit/>
          </a:bodyPr>
          <a:lstStyle>
            <a:defPPr>
              <a:defRPr lang="ru-RU"/>
            </a:defPPr>
            <a:lvl1pPr algn="ctr" defTabSz="1059359" fontAlgn="auto">
              <a:spcBef>
                <a:spcPts val="0"/>
              </a:spcBef>
              <a:spcAft>
                <a:spcPts val="0"/>
              </a:spcAft>
              <a:defRPr sz="1400" b="1">
                <a:solidFill>
                  <a:prstClr val="black"/>
                </a:solidFill>
                <a:cs typeface="Times New Roman" panose="02020603050405020304" pitchFamily="18" charset="0"/>
              </a:defRPr>
            </a:lvl1pPr>
          </a:lstStyle>
          <a:p>
            <a:pPr>
              <a:defRPr/>
            </a:pPr>
            <a:r>
              <a:rPr lang="ru-RU" altLang="ru-RU" dirty="0" smtClean="0"/>
              <a:t>Ютазинский р-н</a:t>
            </a:r>
          </a:p>
        </p:txBody>
      </p:sp>
      <p:sp>
        <p:nvSpPr>
          <p:cNvPr id="66" name="TextBox 23"/>
          <p:cNvSpPr txBox="1"/>
          <p:nvPr/>
        </p:nvSpPr>
        <p:spPr bwMode="auto">
          <a:xfrm>
            <a:off x="6411576" y="4986143"/>
            <a:ext cx="579471" cy="271187"/>
          </a:xfrm>
          <a:prstGeom prst="rect">
            <a:avLst/>
          </a:prstGeom>
          <a:solidFill>
            <a:srgbClr val="FF9900"/>
          </a:solidFill>
          <a:effectLst>
            <a:softEdge rad="63500"/>
          </a:effectLst>
        </p:spPr>
        <p:txBody>
          <a:bodyPr lIns="108369" tIns="54196" rIns="108369" bIns="54196">
            <a:spAutoFit/>
          </a:bodyPr>
          <a:lstStyle>
            <a:defPPr>
              <a:defRPr lang="ru-RU"/>
            </a:defPPr>
            <a:lvl1pPr algn="ctr" defTabSz="957505" fontAlgn="auto">
              <a:spcBef>
                <a:spcPts val="0"/>
              </a:spcBef>
              <a:spcAft>
                <a:spcPts val="0"/>
              </a:spcAft>
              <a:defRPr sz="1050" b="1">
                <a:solidFill>
                  <a:prstClr val="black"/>
                </a:solidFill>
                <a:latin typeface="Calibri"/>
                <a:cs typeface="+mn-cs"/>
              </a:defRPr>
            </a:lvl1pPr>
          </a:lstStyle>
          <a:p>
            <a:r>
              <a:rPr lang="ru-RU" dirty="0" smtClean="0"/>
              <a:t>15-18</a:t>
            </a:r>
            <a:endParaRPr lang="ru-RU" dirty="0"/>
          </a:p>
        </p:txBody>
      </p:sp>
      <p:sp>
        <p:nvSpPr>
          <p:cNvPr id="67" name="TextBox 23"/>
          <p:cNvSpPr txBox="1"/>
          <p:nvPr/>
        </p:nvSpPr>
        <p:spPr>
          <a:xfrm>
            <a:off x="6968389" y="5006517"/>
            <a:ext cx="471585" cy="246221"/>
          </a:xfrm>
          <a:prstGeom prst="rect">
            <a:avLst/>
          </a:prstGeom>
          <a:solidFill>
            <a:srgbClr val="4F81BD">
              <a:lumMod val="75000"/>
            </a:srgbClr>
          </a:solidFill>
          <a:effectLst>
            <a:softEdge rad="63500"/>
          </a:effectLst>
        </p:spPr>
        <p:txBody>
          <a:bodyPr wrap="square" rtlCol="0">
            <a:spAutoFit/>
          </a:bodyPr>
          <a:lstStyle>
            <a:defPPr>
              <a:defRPr lang="ru-RU"/>
            </a:defPPr>
            <a:lvl1pPr algn="ctr">
              <a:defRPr sz="1000" b="1"/>
            </a:lvl1pPr>
          </a:lstStyle>
          <a:p>
            <a:pPr marL="0" marR="0" lvl="0" indent="0" algn="ctr" defTabSz="912321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ru-RU" sz="10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</a:rPr>
              <a:t>4</a:t>
            </a:r>
            <a:endParaRPr kumimoji="0" lang="ru-RU" sz="10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</a:endParaRPr>
          </a:p>
        </p:txBody>
      </p:sp>
      <p:sp>
        <p:nvSpPr>
          <p:cNvPr id="137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08025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5194" tIns="27581" rIns="55194" bIns="27581" anchor="ctr"/>
          <a:lstStyle>
            <a:lvl1pPr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71588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71588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ПО РИСКУ НАРУШЕНИЯ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ЭЛЕКТРОСНАБЖЕНИЯ </a:t>
            </a:r>
            <a:r>
              <a:rPr lang="ru-RU" altLang="ru-RU" sz="1800" b="1" dirty="0" smtClean="0">
                <a:solidFill>
                  <a:srgbClr val="000000"/>
                </a:solidFill>
                <a:cs typeface="Times New Roman" pitchFamily="18" charset="0"/>
              </a:rPr>
              <a:t>НА ТЕРРИТОРИИ</a:t>
            </a:r>
            <a:endParaRPr lang="ru-RU" altLang="ru-RU" sz="1800" b="1" dirty="0">
              <a:solidFill>
                <a:srgbClr val="000000"/>
              </a:solidFill>
              <a:cs typeface="Times New Roman" pitchFamily="18" charset="0"/>
            </a:endParaRPr>
          </a:p>
          <a:p>
            <a:pPr algn="ctr" eaLnBrk="1" hangingPunct="1">
              <a:lnSpc>
                <a:spcPct val="80000"/>
              </a:lnSpc>
            </a:pPr>
            <a:r>
              <a:rPr lang="ru-RU" altLang="ru-RU" sz="18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</p:spTree>
    <p:extLst>
      <p:ext uri="{BB962C8B-B14F-4D97-AF65-F5344CB8AC3E}">
        <p14:creationId xmlns:p14="http://schemas.microsoft.com/office/powerpoint/2010/main" val="344469905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3794" name="Picture 2"/>
          <p:cNvPicPr>
            <a:picLocks noChangeAspect="1" noChangeArrowheads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60363" y="839794"/>
            <a:ext cx="9315450" cy="5883275"/>
          </a:xfrm>
          <a:prstGeom prst="rect">
            <a:avLst/>
          </a:prstGeom>
          <a:solidFill>
            <a:srgbClr val="FFFFFF">
              <a:alpha val="0"/>
            </a:srgbClr>
          </a:solidFill>
          <a:ln w="38100" algn="ctr">
            <a:solidFill>
              <a:srgbClr val="002060"/>
            </a:solidFill>
            <a:miter lim="800000"/>
            <a:headEnd/>
            <a:tailEnd/>
          </a:ln>
          <a:effectLst/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grpSp>
        <p:nvGrpSpPr>
          <p:cNvPr id="33795" name="Группа 5"/>
          <p:cNvGrpSpPr>
            <a:grpSpLocks/>
          </p:cNvGrpSpPr>
          <p:nvPr/>
        </p:nvGrpSpPr>
        <p:grpSpPr bwMode="auto">
          <a:xfrm>
            <a:off x="11536363" y="23812"/>
            <a:ext cx="579437" cy="425450"/>
            <a:chOff x="8738280" y="13262"/>
            <a:chExt cx="405720" cy="363149"/>
          </a:xfrm>
        </p:grpSpPr>
        <p:sp>
          <p:nvSpPr>
            <p:cNvPr id="7" name="Равнобедренный треугольник 6"/>
            <p:cNvSpPr/>
            <p:nvPr/>
          </p:nvSpPr>
          <p:spPr bwMode="auto">
            <a:xfrm rot="10800000">
              <a:off x="8738280" y="13262"/>
              <a:ext cx="405720" cy="363149"/>
            </a:xfrm>
            <a:prstGeom prst="triangle">
              <a:avLst/>
            </a:prstGeom>
            <a:solidFill>
              <a:srgbClr val="FF0000"/>
            </a:solidFill>
            <a:ln w="2540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prst="angle"/>
            </a:sp3d>
          </p:spPr>
          <p:txBody>
            <a:bodyPr anchor="ctr"/>
            <a:lstStyle/>
            <a:p>
              <a:pPr algn="ctr" fontAlgn="auto">
                <a:spcBef>
                  <a:spcPts val="0"/>
                </a:spcBef>
                <a:spcAft>
                  <a:spcPts val="0"/>
                </a:spcAft>
                <a:defRPr/>
              </a:pPr>
              <a:endParaRPr lang="ru-RU" sz="2900" b="1" kern="0" dirty="0">
                <a:solidFill>
                  <a:prstClr val="white"/>
                </a:solidFill>
                <a:latin typeface="Constantia"/>
              </a:endParaRPr>
            </a:p>
          </p:txBody>
        </p:sp>
        <p:sp>
          <p:nvSpPr>
            <p:cNvPr id="8" name="TextBox 7"/>
            <p:cNvSpPr txBox="1"/>
            <p:nvPr/>
          </p:nvSpPr>
          <p:spPr bwMode="auto">
            <a:xfrm>
              <a:off x="8870556" y="20037"/>
              <a:ext cx="141169" cy="224936"/>
            </a:xfrm>
            <a:prstGeom prst="rect">
              <a:avLst/>
            </a:prstGeom>
            <a:noFill/>
          </p:spPr>
          <p:txBody>
            <a:bodyPr lIns="0" tIns="0" rIns="0" bIns="0" anchor="ctr" anchorCtr="1">
              <a:normAutofit fontScale="92500" lnSpcReduction="10000"/>
            </a:bodyPr>
            <a:lstStyle/>
            <a:p>
              <a:pPr fontAlgn="auto">
                <a:spcBef>
                  <a:spcPts val="0"/>
                </a:spcBef>
                <a:spcAft>
                  <a:spcPts val="0"/>
                </a:spcAft>
                <a:defRPr/>
              </a:pPr>
              <a:fld id="{77E5C244-8335-4FB7-8ADF-E8673720AFE5}" type="slidenum">
                <a:rPr lang="ru-RU" sz="2000" b="1" kern="0">
                  <a:solidFill>
                    <a:srgbClr val="FFFFFF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pPr fontAlgn="auto">
                  <a:spcBef>
                    <a:spcPts val="0"/>
                  </a:spcBef>
                  <a:spcAft>
                    <a:spcPts val="0"/>
                  </a:spcAft>
                  <a:defRPr/>
                </a:pPr>
                <a:t>8</a:t>
              </a:fld>
              <a:endParaRPr lang="ru-RU" sz="2000" b="1" kern="0" dirty="0">
                <a:solidFill>
                  <a:srgbClr val="FFFFFF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endParaRPr>
            </a:p>
          </p:txBody>
        </p:sp>
      </p:grpSp>
      <p:sp>
        <p:nvSpPr>
          <p:cNvPr id="134" name="Равнобедренный треугольник 133"/>
          <p:cNvSpPr/>
          <p:nvPr/>
        </p:nvSpPr>
        <p:spPr bwMode="auto">
          <a:xfrm rot="10800000">
            <a:off x="11649224" y="14038"/>
            <a:ext cx="541192" cy="362569"/>
          </a:xfrm>
          <a:prstGeom prst="triangle">
            <a:avLst/>
          </a:prstGeom>
          <a:solidFill>
            <a:srgbClr val="FF0000"/>
          </a:solidFill>
          <a:ln>
            <a:solidFill>
              <a:srgbClr val="FFFF00"/>
            </a:solidFill>
          </a:ln>
          <a:scene3d>
            <a:camera prst="orthographicFront"/>
            <a:lightRig rig="threePt" dir="t"/>
          </a:scene3d>
          <a:sp3d>
            <a:bevelT prst="angle"/>
          </a:sp3d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7139" tIns="38574" rIns="77139" bIns="38574" anchor="ctr"/>
          <a:lstStyle/>
          <a:p>
            <a:pPr algn="ctr" defTabSz="773039">
              <a:defRPr/>
            </a:pPr>
            <a:endParaRPr lang="ru-RU" sz="3900" b="1" dirty="0">
              <a:solidFill>
                <a:prstClr val="white"/>
              </a:solidFill>
            </a:endParaRPr>
          </a:p>
        </p:txBody>
      </p:sp>
      <p:sp>
        <p:nvSpPr>
          <p:cNvPr id="33799" name="Заголовок 1"/>
          <p:cNvSpPr txBox="1">
            <a:spLocks/>
          </p:cNvSpPr>
          <p:nvPr/>
        </p:nvSpPr>
        <p:spPr bwMode="auto">
          <a:xfrm>
            <a:off x="-11113" y="1590"/>
            <a:ext cx="12201526" cy="596900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52" tIns="27465" rIns="54952" bIns="27465" anchor="ctr"/>
          <a:lstStyle>
            <a:lvl1pPr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54125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54125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ИНФОРМАЦИОННО-АНАЛИТИЧЕСКИЕ  МАТЕРИАЛЫ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(ПРОГНОСТИЧЕСКАЯ КАРТА ПРЕДУПРЕЖДЕНИЙ) </a:t>
            </a:r>
          </a:p>
        </p:txBody>
      </p:sp>
      <p:sp>
        <p:nvSpPr>
          <p:cNvPr id="33800" name="AutoShape 2" descr="https://meteoinfo.ru/hmc-output/meteoalert/pict/24.gif"/>
          <p:cNvSpPr>
            <a:spLocks noChangeAspect="1" noChangeArrowheads="1"/>
          </p:cNvSpPr>
          <p:nvPr/>
        </p:nvSpPr>
        <p:spPr bwMode="auto">
          <a:xfrm>
            <a:off x="147638" y="-103188"/>
            <a:ext cx="290512" cy="2174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7071" tIns="38538" rIns="77071" bIns="38538"/>
          <a:lstStyle/>
          <a:p>
            <a:endParaRPr lang="ru-RU" altLang="ru-RU">
              <a:solidFill>
                <a:srgbClr val="0070C0"/>
              </a:solidFill>
            </a:endParaRPr>
          </a:p>
        </p:txBody>
      </p:sp>
      <p:grpSp>
        <p:nvGrpSpPr>
          <p:cNvPr id="33801" name="Группа 1"/>
          <p:cNvGrpSpPr>
            <a:grpSpLocks/>
          </p:cNvGrpSpPr>
          <p:nvPr/>
        </p:nvGrpSpPr>
        <p:grpSpPr bwMode="auto">
          <a:xfrm>
            <a:off x="400056" y="1201738"/>
            <a:ext cx="9136063" cy="5399087"/>
            <a:chOff x="407480" y="1201170"/>
            <a:chExt cx="11299756" cy="5399144"/>
          </a:xfrm>
        </p:grpSpPr>
        <p:sp>
          <p:nvSpPr>
            <p:cNvPr id="170" name="Полилиния 169"/>
            <p:cNvSpPr/>
            <p:nvPr/>
          </p:nvSpPr>
          <p:spPr bwMode="auto">
            <a:xfrm>
              <a:off x="4158827" y="3729403"/>
              <a:ext cx="1600249" cy="1126457"/>
            </a:xfrm>
            <a:custGeom>
              <a:avLst/>
              <a:gdLst>
                <a:gd name="connsiteX0" fmla="*/ 975275 w 1261025"/>
                <a:gd name="connsiteY0" fmla="*/ 15041 h 1173916"/>
                <a:gd name="connsiteX1" fmla="*/ 927650 w 1261025"/>
                <a:gd name="connsiteY1" fmla="*/ 18216 h 1173916"/>
                <a:gd name="connsiteX2" fmla="*/ 908600 w 1261025"/>
                <a:gd name="connsiteY2" fmla="*/ 37266 h 1173916"/>
                <a:gd name="connsiteX3" fmla="*/ 889550 w 1261025"/>
                <a:gd name="connsiteY3" fmla="*/ 49966 h 1173916"/>
                <a:gd name="connsiteX4" fmla="*/ 860975 w 1261025"/>
                <a:gd name="connsiteY4" fmla="*/ 46791 h 1173916"/>
                <a:gd name="connsiteX5" fmla="*/ 841925 w 1261025"/>
                <a:gd name="connsiteY5" fmla="*/ 40441 h 1173916"/>
                <a:gd name="connsiteX6" fmla="*/ 829225 w 1261025"/>
                <a:gd name="connsiteY6" fmla="*/ 37266 h 1173916"/>
                <a:gd name="connsiteX7" fmla="*/ 816525 w 1261025"/>
                <a:gd name="connsiteY7" fmla="*/ 2341 h 1173916"/>
                <a:gd name="connsiteX8" fmla="*/ 800650 w 1261025"/>
                <a:gd name="connsiteY8" fmla="*/ 8691 h 1173916"/>
                <a:gd name="connsiteX9" fmla="*/ 794300 w 1261025"/>
                <a:gd name="connsiteY9" fmla="*/ 18216 h 1173916"/>
                <a:gd name="connsiteX10" fmla="*/ 781600 w 1261025"/>
                <a:gd name="connsiteY10" fmla="*/ 46791 h 1173916"/>
                <a:gd name="connsiteX11" fmla="*/ 775250 w 1261025"/>
                <a:gd name="connsiteY11" fmla="*/ 34091 h 1173916"/>
                <a:gd name="connsiteX12" fmla="*/ 772075 w 1261025"/>
                <a:gd name="connsiteY12" fmla="*/ 21391 h 1173916"/>
                <a:gd name="connsiteX13" fmla="*/ 759375 w 1261025"/>
                <a:gd name="connsiteY13" fmla="*/ 18216 h 1173916"/>
                <a:gd name="connsiteX14" fmla="*/ 730800 w 1261025"/>
                <a:gd name="connsiteY14" fmla="*/ 21391 h 1173916"/>
                <a:gd name="connsiteX15" fmla="*/ 721275 w 1261025"/>
                <a:gd name="connsiteY15" fmla="*/ 27741 h 1173916"/>
                <a:gd name="connsiteX16" fmla="*/ 711750 w 1261025"/>
                <a:gd name="connsiteY16" fmla="*/ 30916 h 1173916"/>
                <a:gd name="connsiteX17" fmla="*/ 702225 w 1261025"/>
                <a:gd name="connsiteY17" fmla="*/ 24566 h 1173916"/>
                <a:gd name="connsiteX18" fmla="*/ 676825 w 1261025"/>
                <a:gd name="connsiteY18" fmla="*/ 18216 h 1173916"/>
                <a:gd name="connsiteX19" fmla="*/ 645075 w 1261025"/>
                <a:gd name="connsiteY19" fmla="*/ 21391 h 1173916"/>
                <a:gd name="connsiteX20" fmla="*/ 626025 w 1261025"/>
                <a:gd name="connsiteY20" fmla="*/ 34091 h 1173916"/>
                <a:gd name="connsiteX21" fmla="*/ 619675 w 1261025"/>
                <a:gd name="connsiteY21" fmla="*/ 43616 h 1173916"/>
                <a:gd name="connsiteX22" fmla="*/ 610150 w 1261025"/>
                <a:gd name="connsiteY22" fmla="*/ 46791 h 1173916"/>
                <a:gd name="connsiteX23" fmla="*/ 600625 w 1261025"/>
                <a:gd name="connsiteY23" fmla="*/ 56316 h 1173916"/>
                <a:gd name="connsiteX24" fmla="*/ 603800 w 1261025"/>
                <a:gd name="connsiteY24" fmla="*/ 81716 h 1173916"/>
                <a:gd name="connsiteX25" fmla="*/ 606975 w 1261025"/>
                <a:gd name="connsiteY25" fmla="*/ 91241 h 1173916"/>
                <a:gd name="connsiteX26" fmla="*/ 616500 w 1261025"/>
                <a:gd name="connsiteY26" fmla="*/ 94416 h 1173916"/>
                <a:gd name="connsiteX27" fmla="*/ 626025 w 1261025"/>
                <a:gd name="connsiteY27" fmla="*/ 100766 h 1173916"/>
                <a:gd name="connsiteX28" fmla="*/ 632375 w 1261025"/>
                <a:gd name="connsiteY28" fmla="*/ 110291 h 1173916"/>
                <a:gd name="connsiteX29" fmla="*/ 629200 w 1261025"/>
                <a:gd name="connsiteY29" fmla="*/ 129341 h 1173916"/>
                <a:gd name="connsiteX30" fmla="*/ 610150 w 1261025"/>
                <a:gd name="connsiteY30" fmla="*/ 145216 h 1173916"/>
                <a:gd name="connsiteX31" fmla="*/ 546650 w 1261025"/>
                <a:gd name="connsiteY31" fmla="*/ 142041 h 1173916"/>
                <a:gd name="connsiteX32" fmla="*/ 540300 w 1261025"/>
                <a:gd name="connsiteY32" fmla="*/ 129341 h 1173916"/>
                <a:gd name="connsiteX33" fmla="*/ 530775 w 1261025"/>
                <a:gd name="connsiteY33" fmla="*/ 122991 h 1173916"/>
                <a:gd name="connsiteX34" fmla="*/ 486325 w 1261025"/>
                <a:gd name="connsiteY34" fmla="*/ 126166 h 1173916"/>
                <a:gd name="connsiteX35" fmla="*/ 483150 w 1261025"/>
                <a:gd name="connsiteY35" fmla="*/ 135691 h 1173916"/>
                <a:gd name="connsiteX36" fmla="*/ 473625 w 1261025"/>
                <a:gd name="connsiteY36" fmla="*/ 145216 h 1173916"/>
                <a:gd name="connsiteX37" fmla="*/ 435525 w 1261025"/>
                <a:gd name="connsiteY37" fmla="*/ 154741 h 1173916"/>
                <a:gd name="connsiteX38" fmla="*/ 406950 w 1261025"/>
                <a:gd name="connsiteY38" fmla="*/ 161091 h 1173916"/>
                <a:gd name="connsiteX39" fmla="*/ 381550 w 1261025"/>
                <a:gd name="connsiteY39" fmla="*/ 157916 h 1173916"/>
                <a:gd name="connsiteX40" fmla="*/ 368850 w 1261025"/>
                <a:gd name="connsiteY40" fmla="*/ 151566 h 1173916"/>
                <a:gd name="connsiteX41" fmla="*/ 356150 w 1261025"/>
                <a:gd name="connsiteY41" fmla="*/ 148391 h 1173916"/>
                <a:gd name="connsiteX42" fmla="*/ 245025 w 1261025"/>
                <a:gd name="connsiteY42" fmla="*/ 151566 h 1173916"/>
                <a:gd name="connsiteX43" fmla="*/ 172000 w 1261025"/>
                <a:gd name="connsiteY43" fmla="*/ 145216 h 1173916"/>
                <a:gd name="connsiteX44" fmla="*/ 162475 w 1261025"/>
                <a:gd name="connsiteY44" fmla="*/ 138866 h 1173916"/>
                <a:gd name="connsiteX45" fmla="*/ 146600 w 1261025"/>
                <a:gd name="connsiteY45" fmla="*/ 151566 h 1173916"/>
                <a:gd name="connsiteX46" fmla="*/ 143425 w 1261025"/>
                <a:gd name="connsiteY46" fmla="*/ 161091 h 1173916"/>
                <a:gd name="connsiteX47" fmla="*/ 133900 w 1261025"/>
                <a:gd name="connsiteY47" fmla="*/ 167441 h 1173916"/>
                <a:gd name="connsiteX48" fmla="*/ 89450 w 1261025"/>
                <a:gd name="connsiteY48" fmla="*/ 173791 h 1173916"/>
                <a:gd name="connsiteX49" fmla="*/ 79925 w 1261025"/>
                <a:gd name="connsiteY49" fmla="*/ 176966 h 1173916"/>
                <a:gd name="connsiteX50" fmla="*/ 70400 w 1261025"/>
                <a:gd name="connsiteY50" fmla="*/ 183316 h 1173916"/>
                <a:gd name="connsiteX51" fmla="*/ 38650 w 1261025"/>
                <a:gd name="connsiteY51" fmla="*/ 189666 h 1173916"/>
                <a:gd name="connsiteX52" fmla="*/ 10075 w 1261025"/>
                <a:gd name="connsiteY52" fmla="*/ 202366 h 1173916"/>
                <a:gd name="connsiteX53" fmla="*/ 6900 w 1261025"/>
                <a:gd name="connsiteY53" fmla="*/ 230941 h 1173916"/>
                <a:gd name="connsiteX54" fmla="*/ 550 w 1261025"/>
                <a:gd name="connsiteY54" fmla="*/ 240466 h 1173916"/>
                <a:gd name="connsiteX55" fmla="*/ 3725 w 1261025"/>
                <a:gd name="connsiteY55" fmla="*/ 249991 h 1173916"/>
                <a:gd name="connsiteX56" fmla="*/ 25950 w 1261025"/>
                <a:gd name="connsiteY56" fmla="*/ 272216 h 1173916"/>
                <a:gd name="connsiteX57" fmla="*/ 41825 w 1261025"/>
                <a:gd name="connsiteY57" fmla="*/ 303966 h 1173916"/>
                <a:gd name="connsiteX58" fmla="*/ 48175 w 1261025"/>
                <a:gd name="connsiteY58" fmla="*/ 323016 h 1173916"/>
                <a:gd name="connsiteX59" fmla="*/ 51350 w 1261025"/>
                <a:gd name="connsiteY59" fmla="*/ 335716 h 1173916"/>
                <a:gd name="connsiteX60" fmla="*/ 70400 w 1261025"/>
                <a:gd name="connsiteY60" fmla="*/ 354766 h 1173916"/>
                <a:gd name="connsiteX61" fmla="*/ 76750 w 1261025"/>
                <a:gd name="connsiteY61" fmla="*/ 364291 h 1173916"/>
                <a:gd name="connsiteX62" fmla="*/ 83100 w 1261025"/>
                <a:gd name="connsiteY62" fmla="*/ 389691 h 1173916"/>
                <a:gd name="connsiteX63" fmla="*/ 86275 w 1261025"/>
                <a:gd name="connsiteY63" fmla="*/ 399216 h 1173916"/>
                <a:gd name="connsiteX64" fmla="*/ 92625 w 1261025"/>
                <a:gd name="connsiteY64" fmla="*/ 408741 h 1173916"/>
                <a:gd name="connsiteX65" fmla="*/ 95800 w 1261025"/>
                <a:gd name="connsiteY65" fmla="*/ 421441 h 1173916"/>
                <a:gd name="connsiteX66" fmla="*/ 108500 w 1261025"/>
                <a:gd name="connsiteY66" fmla="*/ 437316 h 1173916"/>
                <a:gd name="connsiteX67" fmla="*/ 118025 w 1261025"/>
                <a:gd name="connsiteY67" fmla="*/ 475416 h 1173916"/>
                <a:gd name="connsiteX68" fmla="*/ 127550 w 1261025"/>
                <a:gd name="connsiteY68" fmla="*/ 481766 h 1173916"/>
                <a:gd name="connsiteX69" fmla="*/ 146600 w 1261025"/>
                <a:gd name="connsiteY69" fmla="*/ 488116 h 1173916"/>
                <a:gd name="connsiteX70" fmla="*/ 152950 w 1261025"/>
                <a:gd name="connsiteY70" fmla="*/ 497641 h 1173916"/>
                <a:gd name="connsiteX71" fmla="*/ 165650 w 1261025"/>
                <a:gd name="connsiteY71" fmla="*/ 519866 h 1173916"/>
                <a:gd name="connsiteX72" fmla="*/ 175175 w 1261025"/>
                <a:gd name="connsiteY72" fmla="*/ 529391 h 1173916"/>
                <a:gd name="connsiteX73" fmla="*/ 181525 w 1261025"/>
                <a:gd name="connsiteY73" fmla="*/ 551616 h 1173916"/>
                <a:gd name="connsiteX74" fmla="*/ 187875 w 1261025"/>
                <a:gd name="connsiteY74" fmla="*/ 561141 h 1173916"/>
                <a:gd name="connsiteX75" fmla="*/ 197400 w 1261025"/>
                <a:gd name="connsiteY75" fmla="*/ 564316 h 1173916"/>
                <a:gd name="connsiteX76" fmla="*/ 200575 w 1261025"/>
                <a:gd name="connsiteY76" fmla="*/ 577016 h 1173916"/>
                <a:gd name="connsiteX77" fmla="*/ 206925 w 1261025"/>
                <a:gd name="connsiteY77" fmla="*/ 586541 h 1173916"/>
                <a:gd name="connsiteX78" fmla="*/ 213275 w 1261025"/>
                <a:gd name="connsiteY78" fmla="*/ 627816 h 1173916"/>
                <a:gd name="connsiteX79" fmla="*/ 216450 w 1261025"/>
                <a:gd name="connsiteY79" fmla="*/ 640516 h 1173916"/>
                <a:gd name="connsiteX80" fmla="*/ 225975 w 1261025"/>
                <a:gd name="connsiteY80" fmla="*/ 646866 h 1173916"/>
                <a:gd name="connsiteX81" fmla="*/ 222800 w 1261025"/>
                <a:gd name="connsiteY81" fmla="*/ 738941 h 1173916"/>
                <a:gd name="connsiteX82" fmla="*/ 213275 w 1261025"/>
                <a:gd name="connsiteY82" fmla="*/ 745291 h 1173916"/>
                <a:gd name="connsiteX83" fmla="*/ 210100 w 1261025"/>
                <a:gd name="connsiteY83" fmla="*/ 757991 h 1173916"/>
                <a:gd name="connsiteX84" fmla="*/ 213275 w 1261025"/>
                <a:gd name="connsiteY84" fmla="*/ 767516 h 1173916"/>
                <a:gd name="connsiteX85" fmla="*/ 245025 w 1261025"/>
                <a:gd name="connsiteY85" fmla="*/ 780216 h 1173916"/>
                <a:gd name="connsiteX86" fmla="*/ 270425 w 1261025"/>
                <a:gd name="connsiteY86" fmla="*/ 786566 h 1173916"/>
                <a:gd name="connsiteX87" fmla="*/ 273600 w 1261025"/>
                <a:gd name="connsiteY87" fmla="*/ 770691 h 1173916"/>
                <a:gd name="connsiteX88" fmla="*/ 289475 w 1261025"/>
                <a:gd name="connsiteY88" fmla="*/ 767516 h 1173916"/>
                <a:gd name="connsiteX89" fmla="*/ 314875 w 1261025"/>
                <a:gd name="connsiteY89" fmla="*/ 764341 h 1173916"/>
                <a:gd name="connsiteX90" fmla="*/ 333925 w 1261025"/>
                <a:gd name="connsiteY90" fmla="*/ 777041 h 1173916"/>
                <a:gd name="connsiteX91" fmla="*/ 346625 w 1261025"/>
                <a:gd name="connsiteY91" fmla="*/ 770691 h 1173916"/>
                <a:gd name="connsiteX92" fmla="*/ 349800 w 1261025"/>
                <a:gd name="connsiteY92" fmla="*/ 757991 h 1173916"/>
                <a:gd name="connsiteX93" fmla="*/ 356150 w 1261025"/>
                <a:gd name="connsiteY93" fmla="*/ 748466 h 1173916"/>
                <a:gd name="connsiteX94" fmla="*/ 359325 w 1261025"/>
                <a:gd name="connsiteY94" fmla="*/ 738941 h 1173916"/>
                <a:gd name="connsiteX95" fmla="*/ 391075 w 1261025"/>
                <a:gd name="connsiteY95" fmla="*/ 745291 h 1173916"/>
                <a:gd name="connsiteX96" fmla="*/ 410125 w 1261025"/>
                <a:gd name="connsiteY96" fmla="*/ 757991 h 1173916"/>
                <a:gd name="connsiteX97" fmla="*/ 426000 w 1261025"/>
                <a:gd name="connsiteY97" fmla="*/ 786566 h 1173916"/>
                <a:gd name="connsiteX98" fmla="*/ 422825 w 1261025"/>
                <a:gd name="connsiteY98" fmla="*/ 799266 h 1173916"/>
                <a:gd name="connsiteX99" fmla="*/ 419650 w 1261025"/>
                <a:gd name="connsiteY99" fmla="*/ 808791 h 1173916"/>
                <a:gd name="connsiteX100" fmla="*/ 429175 w 1261025"/>
                <a:gd name="connsiteY100" fmla="*/ 811966 h 1173916"/>
                <a:gd name="connsiteX101" fmla="*/ 511725 w 1261025"/>
                <a:gd name="connsiteY101" fmla="*/ 818316 h 1173916"/>
                <a:gd name="connsiteX102" fmla="*/ 514900 w 1261025"/>
                <a:gd name="connsiteY102" fmla="*/ 827841 h 1173916"/>
                <a:gd name="connsiteX103" fmla="*/ 533950 w 1261025"/>
                <a:gd name="connsiteY103" fmla="*/ 840541 h 1173916"/>
                <a:gd name="connsiteX104" fmla="*/ 613325 w 1261025"/>
                <a:gd name="connsiteY104" fmla="*/ 837366 h 1173916"/>
                <a:gd name="connsiteX105" fmla="*/ 616500 w 1261025"/>
                <a:gd name="connsiteY105" fmla="*/ 827841 h 1173916"/>
                <a:gd name="connsiteX106" fmla="*/ 619675 w 1261025"/>
                <a:gd name="connsiteY106" fmla="*/ 805616 h 1173916"/>
                <a:gd name="connsiteX107" fmla="*/ 629200 w 1261025"/>
                <a:gd name="connsiteY107" fmla="*/ 802441 h 1173916"/>
                <a:gd name="connsiteX108" fmla="*/ 645075 w 1261025"/>
                <a:gd name="connsiteY108" fmla="*/ 799266 h 1173916"/>
                <a:gd name="connsiteX109" fmla="*/ 657775 w 1261025"/>
                <a:gd name="connsiteY109" fmla="*/ 789741 h 1173916"/>
                <a:gd name="connsiteX110" fmla="*/ 680000 w 1261025"/>
                <a:gd name="connsiteY110" fmla="*/ 786566 h 1173916"/>
                <a:gd name="connsiteX111" fmla="*/ 683175 w 1261025"/>
                <a:gd name="connsiteY111" fmla="*/ 796091 h 1173916"/>
                <a:gd name="connsiteX112" fmla="*/ 673650 w 1261025"/>
                <a:gd name="connsiteY112" fmla="*/ 815141 h 1173916"/>
                <a:gd name="connsiteX113" fmla="*/ 660950 w 1261025"/>
                <a:gd name="connsiteY113" fmla="*/ 818316 h 1173916"/>
                <a:gd name="connsiteX114" fmla="*/ 641900 w 1261025"/>
                <a:gd name="connsiteY114" fmla="*/ 824666 h 1173916"/>
                <a:gd name="connsiteX115" fmla="*/ 660950 w 1261025"/>
                <a:gd name="connsiteY115" fmla="*/ 831016 h 1173916"/>
                <a:gd name="connsiteX116" fmla="*/ 670475 w 1261025"/>
                <a:gd name="connsiteY116" fmla="*/ 834191 h 1173916"/>
                <a:gd name="connsiteX117" fmla="*/ 673650 w 1261025"/>
                <a:gd name="connsiteY117" fmla="*/ 843716 h 1173916"/>
                <a:gd name="connsiteX118" fmla="*/ 667300 w 1261025"/>
                <a:gd name="connsiteY118" fmla="*/ 862766 h 1173916"/>
                <a:gd name="connsiteX119" fmla="*/ 714925 w 1261025"/>
                <a:gd name="connsiteY119" fmla="*/ 891341 h 1173916"/>
                <a:gd name="connsiteX120" fmla="*/ 705400 w 1261025"/>
                <a:gd name="connsiteY120" fmla="*/ 897691 h 1173916"/>
                <a:gd name="connsiteX121" fmla="*/ 702225 w 1261025"/>
                <a:gd name="connsiteY121" fmla="*/ 907216 h 1173916"/>
                <a:gd name="connsiteX122" fmla="*/ 680000 w 1261025"/>
                <a:gd name="connsiteY122" fmla="*/ 916741 h 1173916"/>
                <a:gd name="connsiteX123" fmla="*/ 686350 w 1261025"/>
                <a:gd name="connsiteY123" fmla="*/ 926266 h 1173916"/>
                <a:gd name="connsiteX124" fmla="*/ 699050 w 1261025"/>
                <a:gd name="connsiteY124" fmla="*/ 929441 h 1173916"/>
                <a:gd name="connsiteX125" fmla="*/ 708575 w 1261025"/>
                <a:gd name="connsiteY125" fmla="*/ 932616 h 1173916"/>
                <a:gd name="connsiteX126" fmla="*/ 718100 w 1261025"/>
                <a:gd name="connsiteY126" fmla="*/ 954841 h 1173916"/>
                <a:gd name="connsiteX127" fmla="*/ 711750 w 1261025"/>
                <a:gd name="connsiteY127" fmla="*/ 964366 h 1173916"/>
                <a:gd name="connsiteX128" fmla="*/ 705400 w 1261025"/>
                <a:gd name="connsiteY128" fmla="*/ 992941 h 1173916"/>
                <a:gd name="connsiteX129" fmla="*/ 702225 w 1261025"/>
                <a:gd name="connsiteY129" fmla="*/ 1002466 h 1173916"/>
                <a:gd name="connsiteX130" fmla="*/ 699050 w 1261025"/>
                <a:gd name="connsiteY130" fmla="*/ 1024691 h 1173916"/>
                <a:gd name="connsiteX131" fmla="*/ 692700 w 1261025"/>
                <a:gd name="connsiteY131" fmla="*/ 1034216 h 1173916"/>
                <a:gd name="connsiteX132" fmla="*/ 702225 w 1261025"/>
                <a:gd name="connsiteY132" fmla="*/ 1037391 h 1173916"/>
                <a:gd name="connsiteX133" fmla="*/ 714925 w 1261025"/>
                <a:gd name="connsiteY133" fmla="*/ 1040566 h 1173916"/>
                <a:gd name="connsiteX134" fmla="*/ 743500 w 1261025"/>
                <a:gd name="connsiteY134" fmla="*/ 1043741 h 1173916"/>
                <a:gd name="connsiteX135" fmla="*/ 759375 w 1261025"/>
                <a:gd name="connsiteY135" fmla="*/ 1072316 h 1173916"/>
                <a:gd name="connsiteX136" fmla="*/ 765725 w 1261025"/>
                <a:gd name="connsiteY136" fmla="*/ 1081841 h 1173916"/>
                <a:gd name="connsiteX137" fmla="*/ 772075 w 1261025"/>
                <a:gd name="connsiteY137" fmla="*/ 1091366 h 1173916"/>
                <a:gd name="connsiteX138" fmla="*/ 784775 w 1261025"/>
                <a:gd name="connsiteY138" fmla="*/ 1113591 h 1173916"/>
                <a:gd name="connsiteX139" fmla="*/ 791125 w 1261025"/>
                <a:gd name="connsiteY139" fmla="*/ 1123116 h 1173916"/>
                <a:gd name="connsiteX140" fmla="*/ 800650 w 1261025"/>
                <a:gd name="connsiteY140" fmla="*/ 1126291 h 1173916"/>
                <a:gd name="connsiteX141" fmla="*/ 807000 w 1261025"/>
                <a:gd name="connsiteY141" fmla="*/ 1135816 h 1173916"/>
                <a:gd name="connsiteX142" fmla="*/ 829225 w 1261025"/>
                <a:gd name="connsiteY142" fmla="*/ 1145341 h 1173916"/>
                <a:gd name="connsiteX143" fmla="*/ 851450 w 1261025"/>
                <a:gd name="connsiteY143" fmla="*/ 1170741 h 1173916"/>
                <a:gd name="connsiteX144" fmla="*/ 860975 w 1261025"/>
                <a:gd name="connsiteY144" fmla="*/ 1173916 h 1173916"/>
                <a:gd name="connsiteX145" fmla="*/ 902250 w 1261025"/>
                <a:gd name="connsiteY145" fmla="*/ 1170741 h 1173916"/>
                <a:gd name="connsiteX146" fmla="*/ 934000 w 1261025"/>
                <a:gd name="connsiteY146" fmla="*/ 1164391 h 1173916"/>
                <a:gd name="connsiteX147" fmla="*/ 943525 w 1261025"/>
                <a:gd name="connsiteY147" fmla="*/ 1158041 h 1173916"/>
                <a:gd name="connsiteX148" fmla="*/ 959400 w 1261025"/>
                <a:gd name="connsiteY148" fmla="*/ 1138991 h 1173916"/>
                <a:gd name="connsiteX149" fmla="*/ 972100 w 1261025"/>
                <a:gd name="connsiteY149" fmla="*/ 1135816 h 1173916"/>
                <a:gd name="connsiteX150" fmla="*/ 1003850 w 1261025"/>
                <a:gd name="connsiteY150" fmla="*/ 1129466 h 1173916"/>
                <a:gd name="connsiteX151" fmla="*/ 1013375 w 1261025"/>
                <a:gd name="connsiteY151" fmla="*/ 1126291 h 1173916"/>
                <a:gd name="connsiteX152" fmla="*/ 1041950 w 1261025"/>
                <a:gd name="connsiteY152" fmla="*/ 1123116 h 1173916"/>
                <a:gd name="connsiteX153" fmla="*/ 1051475 w 1261025"/>
                <a:gd name="connsiteY153" fmla="*/ 1119941 h 1173916"/>
                <a:gd name="connsiteX154" fmla="*/ 1064175 w 1261025"/>
                <a:gd name="connsiteY154" fmla="*/ 1113591 h 1173916"/>
                <a:gd name="connsiteX155" fmla="*/ 1076875 w 1261025"/>
                <a:gd name="connsiteY155" fmla="*/ 1110416 h 1173916"/>
                <a:gd name="connsiteX156" fmla="*/ 1111800 w 1261025"/>
                <a:gd name="connsiteY156" fmla="*/ 1116766 h 1173916"/>
                <a:gd name="connsiteX157" fmla="*/ 1159425 w 1261025"/>
                <a:gd name="connsiteY157" fmla="*/ 1119941 h 1173916"/>
                <a:gd name="connsiteX158" fmla="*/ 1168950 w 1261025"/>
                <a:gd name="connsiteY158" fmla="*/ 1123116 h 1173916"/>
                <a:gd name="connsiteX159" fmla="*/ 1203875 w 1261025"/>
                <a:gd name="connsiteY159" fmla="*/ 1116766 h 1173916"/>
                <a:gd name="connsiteX160" fmla="*/ 1207050 w 1261025"/>
                <a:gd name="connsiteY160" fmla="*/ 1072316 h 1173916"/>
                <a:gd name="connsiteX161" fmla="*/ 1216575 w 1261025"/>
                <a:gd name="connsiteY161" fmla="*/ 1053266 h 1173916"/>
                <a:gd name="connsiteX162" fmla="*/ 1213400 w 1261025"/>
                <a:gd name="connsiteY162" fmla="*/ 1037391 h 1173916"/>
                <a:gd name="connsiteX163" fmla="*/ 1210225 w 1261025"/>
                <a:gd name="connsiteY163" fmla="*/ 1027866 h 1173916"/>
                <a:gd name="connsiteX164" fmla="*/ 1207050 w 1261025"/>
                <a:gd name="connsiteY164" fmla="*/ 1015166 h 1173916"/>
                <a:gd name="connsiteX165" fmla="*/ 1181650 w 1261025"/>
                <a:gd name="connsiteY165" fmla="*/ 1018341 h 1173916"/>
                <a:gd name="connsiteX166" fmla="*/ 1168950 w 1261025"/>
                <a:gd name="connsiteY166" fmla="*/ 1015166 h 1173916"/>
                <a:gd name="connsiteX167" fmla="*/ 1172125 w 1261025"/>
                <a:gd name="connsiteY167" fmla="*/ 999291 h 1173916"/>
                <a:gd name="connsiteX168" fmla="*/ 1200700 w 1261025"/>
                <a:gd name="connsiteY168" fmla="*/ 977066 h 1173916"/>
                <a:gd name="connsiteX169" fmla="*/ 1207050 w 1261025"/>
                <a:gd name="connsiteY169" fmla="*/ 967541 h 1173916"/>
                <a:gd name="connsiteX170" fmla="*/ 1216575 w 1261025"/>
                <a:gd name="connsiteY170" fmla="*/ 964366 h 1173916"/>
                <a:gd name="connsiteX171" fmla="*/ 1219750 w 1261025"/>
                <a:gd name="connsiteY171" fmla="*/ 951666 h 1173916"/>
                <a:gd name="connsiteX172" fmla="*/ 1213400 w 1261025"/>
                <a:gd name="connsiteY172" fmla="*/ 929441 h 1173916"/>
                <a:gd name="connsiteX173" fmla="*/ 1210225 w 1261025"/>
                <a:gd name="connsiteY173" fmla="*/ 919916 h 1173916"/>
                <a:gd name="connsiteX174" fmla="*/ 1197525 w 1261025"/>
                <a:gd name="connsiteY174" fmla="*/ 900866 h 1173916"/>
                <a:gd name="connsiteX175" fmla="*/ 1191175 w 1261025"/>
                <a:gd name="connsiteY175" fmla="*/ 891341 h 1173916"/>
                <a:gd name="connsiteX176" fmla="*/ 1188000 w 1261025"/>
                <a:gd name="connsiteY176" fmla="*/ 881816 h 1173916"/>
                <a:gd name="connsiteX177" fmla="*/ 1175300 w 1261025"/>
                <a:gd name="connsiteY177" fmla="*/ 862766 h 1173916"/>
                <a:gd name="connsiteX178" fmla="*/ 1168950 w 1261025"/>
                <a:gd name="connsiteY178" fmla="*/ 853241 h 1173916"/>
                <a:gd name="connsiteX179" fmla="*/ 1159425 w 1261025"/>
                <a:gd name="connsiteY179" fmla="*/ 843716 h 1173916"/>
                <a:gd name="connsiteX180" fmla="*/ 1156250 w 1261025"/>
                <a:gd name="connsiteY180" fmla="*/ 831016 h 1173916"/>
                <a:gd name="connsiteX181" fmla="*/ 1175300 w 1261025"/>
                <a:gd name="connsiteY181" fmla="*/ 821491 h 1173916"/>
                <a:gd name="connsiteX182" fmla="*/ 1178475 w 1261025"/>
                <a:gd name="connsiteY182" fmla="*/ 805616 h 1173916"/>
                <a:gd name="connsiteX183" fmla="*/ 1191175 w 1261025"/>
                <a:gd name="connsiteY183" fmla="*/ 808791 h 1173916"/>
                <a:gd name="connsiteX184" fmla="*/ 1200700 w 1261025"/>
                <a:gd name="connsiteY184" fmla="*/ 805616 h 1173916"/>
                <a:gd name="connsiteX185" fmla="*/ 1200700 w 1261025"/>
                <a:gd name="connsiteY185" fmla="*/ 780216 h 1173916"/>
                <a:gd name="connsiteX186" fmla="*/ 1210225 w 1261025"/>
                <a:gd name="connsiteY186" fmla="*/ 773866 h 1173916"/>
                <a:gd name="connsiteX187" fmla="*/ 1238800 w 1261025"/>
                <a:gd name="connsiteY187" fmla="*/ 767516 h 1173916"/>
                <a:gd name="connsiteX188" fmla="*/ 1261025 w 1261025"/>
                <a:gd name="connsiteY188" fmla="*/ 764341 h 1173916"/>
                <a:gd name="connsiteX189" fmla="*/ 1254675 w 1261025"/>
                <a:gd name="connsiteY189" fmla="*/ 735766 h 1173916"/>
                <a:gd name="connsiteX190" fmla="*/ 1245150 w 1261025"/>
                <a:gd name="connsiteY190" fmla="*/ 726241 h 1173916"/>
                <a:gd name="connsiteX191" fmla="*/ 1226100 w 1261025"/>
                <a:gd name="connsiteY191" fmla="*/ 713541 h 1173916"/>
                <a:gd name="connsiteX192" fmla="*/ 1222925 w 1261025"/>
                <a:gd name="connsiteY192" fmla="*/ 700841 h 1173916"/>
                <a:gd name="connsiteX193" fmla="*/ 1200700 w 1261025"/>
                <a:gd name="connsiteY193" fmla="*/ 691316 h 1173916"/>
                <a:gd name="connsiteX194" fmla="*/ 1197525 w 1261025"/>
                <a:gd name="connsiteY194" fmla="*/ 681791 h 1173916"/>
                <a:gd name="connsiteX195" fmla="*/ 1191175 w 1261025"/>
                <a:gd name="connsiteY195" fmla="*/ 672266 h 1173916"/>
                <a:gd name="connsiteX196" fmla="*/ 1178475 w 1261025"/>
                <a:gd name="connsiteY196" fmla="*/ 646866 h 1173916"/>
                <a:gd name="connsiteX197" fmla="*/ 1175300 w 1261025"/>
                <a:gd name="connsiteY197" fmla="*/ 637341 h 1173916"/>
                <a:gd name="connsiteX198" fmla="*/ 1165775 w 1261025"/>
                <a:gd name="connsiteY198" fmla="*/ 630991 h 1173916"/>
                <a:gd name="connsiteX199" fmla="*/ 1153075 w 1261025"/>
                <a:gd name="connsiteY199" fmla="*/ 624641 h 1173916"/>
                <a:gd name="connsiteX200" fmla="*/ 1076875 w 1261025"/>
                <a:gd name="connsiteY200" fmla="*/ 618291 h 1173916"/>
                <a:gd name="connsiteX201" fmla="*/ 1016550 w 1261025"/>
                <a:gd name="connsiteY201" fmla="*/ 608766 h 1173916"/>
                <a:gd name="connsiteX202" fmla="*/ 1007025 w 1261025"/>
                <a:gd name="connsiteY202" fmla="*/ 602416 h 1173916"/>
                <a:gd name="connsiteX203" fmla="*/ 1003850 w 1261025"/>
                <a:gd name="connsiteY203" fmla="*/ 592891 h 1173916"/>
                <a:gd name="connsiteX204" fmla="*/ 997500 w 1261025"/>
                <a:gd name="connsiteY204" fmla="*/ 583366 h 1173916"/>
                <a:gd name="connsiteX205" fmla="*/ 994325 w 1261025"/>
                <a:gd name="connsiteY205" fmla="*/ 573841 h 1173916"/>
                <a:gd name="connsiteX206" fmla="*/ 987975 w 1261025"/>
                <a:gd name="connsiteY206" fmla="*/ 564316 h 1173916"/>
                <a:gd name="connsiteX207" fmla="*/ 984800 w 1261025"/>
                <a:gd name="connsiteY207" fmla="*/ 554791 h 1173916"/>
                <a:gd name="connsiteX208" fmla="*/ 968925 w 1261025"/>
                <a:gd name="connsiteY208" fmla="*/ 535741 h 1173916"/>
                <a:gd name="connsiteX209" fmla="*/ 978450 w 1261025"/>
                <a:gd name="connsiteY209" fmla="*/ 529391 h 1173916"/>
                <a:gd name="connsiteX210" fmla="*/ 978450 w 1261025"/>
                <a:gd name="connsiteY210" fmla="*/ 507166 h 1173916"/>
                <a:gd name="connsiteX211" fmla="*/ 968925 w 1261025"/>
                <a:gd name="connsiteY211" fmla="*/ 503991 h 1173916"/>
                <a:gd name="connsiteX212" fmla="*/ 946700 w 1261025"/>
                <a:gd name="connsiteY212" fmla="*/ 491291 h 1173916"/>
                <a:gd name="connsiteX213" fmla="*/ 943525 w 1261025"/>
                <a:gd name="connsiteY213" fmla="*/ 481766 h 1173916"/>
                <a:gd name="connsiteX214" fmla="*/ 937175 w 1261025"/>
                <a:gd name="connsiteY214" fmla="*/ 472241 h 1173916"/>
                <a:gd name="connsiteX215" fmla="*/ 918125 w 1261025"/>
                <a:gd name="connsiteY215" fmla="*/ 462716 h 1173916"/>
                <a:gd name="connsiteX216" fmla="*/ 911775 w 1261025"/>
                <a:gd name="connsiteY216" fmla="*/ 453191 h 1173916"/>
                <a:gd name="connsiteX217" fmla="*/ 930825 w 1261025"/>
                <a:gd name="connsiteY217" fmla="*/ 443666 h 1173916"/>
                <a:gd name="connsiteX218" fmla="*/ 949875 w 1261025"/>
                <a:gd name="connsiteY218" fmla="*/ 430966 h 1173916"/>
                <a:gd name="connsiteX219" fmla="*/ 968925 w 1261025"/>
                <a:gd name="connsiteY219" fmla="*/ 424616 h 1173916"/>
                <a:gd name="connsiteX220" fmla="*/ 965750 w 1261025"/>
                <a:gd name="connsiteY220" fmla="*/ 405566 h 1173916"/>
                <a:gd name="connsiteX221" fmla="*/ 953050 w 1261025"/>
                <a:gd name="connsiteY221" fmla="*/ 399216 h 1173916"/>
                <a:gd name="connsiteX222" fmla="*/ 943525 w 1261025"/>
                <a:gd name="connsiteY222" fmla="*/ 392866 h 1173916"/>
                <a:gd name="connsiteX223" fmla="*/ 937175 w 1261025"/>
                <a:gd name="connsiteY223" fmla="*/ 380166 h 1173916"/>
                <a:gd name="connsiteX224" fmla="*/ 949875 w 1261025"/>
                <a:gd name="connsiteY224" fmla="*/ 367466 h 1173916"/>
                <a:gd name="connsiteX225" fmla="*/ 959400 w 1261025"/>
                <a:gd name="connsiteY225" fmla="*/ 361116 h 1173916"/>
                <a:gd name="connsiteX226" fmla="*/ 978450 w 1261025"/>
                <a:gd name="connsiteY226" fmla="*/ 351591 h 1173916"/>
                <a:gd name="connsiteX227" fmla="*/ 1000675 w 1261025"/>
                <a:gd name="connsiteY227" fmla="*/ 326191 h 1173916"/>
                <a:gd name="connsiteX228" fmla="*/ 1019725 w 1261025"/>
                <a:gd name="connsiteY228" fmla="*/ 319841 h 1173916"/>
                <a:gd name="connsiteX229" fmla="*/ 1022900 w 1261025"/>
                <a:gd name="connsiteY229" fmla="*/ 310316 h 1173916"/>
                <a:gd name="connsiteX230" fmla="*/ 1029250 w 1261025"/>
                <a:gd name="connsiteY230" fmla="*/ 275391 h 1173916"/>
                <a:gd name="connsiteX231" fmla="*/ 1032425 w 1261025"/>
                <a:gd name="connsiteY231" fmla="*/ 265866 h 1173916"/>
                <a:gd name="connsiteX232" fmla="*/ 1019725 w 1261025"/>
                <a:gd name="connsiteY232" fmla="*/ 253166 h 1173916"/>
                <a:gd name="connsiteX233" fmla="*/ 1003850 w 1261025"/>
                <a:gd name="connsiteY233" fmla="*/ 240466 h 1173916"/>
                <a:gd name="connsiteX234" fmla="*/ 991150 w 1261025"/>
                <a:gd name="connsiteY234" fmla="*/ 221416 h 1173916"/>
                <a:gd name="connsiteX235" fmla="*/ 984800 w 1261025"/>
                <a:gd name="connsiteY235" fmla="*/ 211891 h 1173916"/>
                <a:gd name="connsiteX236" fmla="*/ 981625 w 1261025"/>
                <a:gd name="connsiteY236" fmla="*/ 199191 h 1173916"/>
                <a:gd name="connsiteX237" fmla="*/ 978450 w 1261025"/>
                <a:gd name="connsiteY237" fmla="*/ 189666 h 1173916"/>
                <a:gd name="connsiteX238" fmla="*/ 968925 w 1261025"/>
                <a:gd name="connsiteY238" fmla="*/ 100766 h 1173916"/>
                <a:gd name="connsiteX239" fmla="*/ 975275 w 1261025"/>
                <a:gd name="connsiteY239" fmla="*/ 15041 h 117391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61025" h="1173916">
                  <a:moveTo>
                    <a:pt x="975275" y="15041"/>
                  </a:moveTo>
                  <a:cubicBezTo>
                    <a:pt x="968396" y="1283"/>
                    <a:pt x="942744" y="13185"/>
                    <a:pt x="927650" y="18216"/>
                  </a:cubicBezTo>
                  <a:cubicBezTo>
                    <a:pt x="919131" y="21056"/>
                    <a:pt x="916072" y="32285"/>
                    <a:pt x="908600" y="37266"/>
                  </a:cubicBezTo>
                  <a:lnTo>
                    <a:pt x="889550" y="49966"/>
                  </a:lnTo>
                  <a:cubicBezTo>
                    <a:pt x="880025" y="48908"/>
                    <a:pt x="870373" y="48671"/>
                    <a:pt x="860975" y="46791"/>
                  </a:cubicBezTo>
                  <a:cubicBezTo>
                    <a:pt x="854411" y="45478"/>
                    <a:pt x="848419" y="42064"/>
                    <a:pt x="841925" y="40441"/>
                  </a:cubicBezTo>
                  <a:lnTo>
                    <a:pt x="829225" y="37266"/>
                  </a:lnTo>
                  <a:cubicBezTo>
                    <a:pt x="828539" y="30405"/>
                    <a:pt x="835252" y="0"/>
                    <a:pt x="816525" y="2341"/>
                  </a:cubicBezTo>
                  <a:cubicBezTo>
                    <a:pt x="810870" y="3048"/>
                    <a:pt x="805942" y="6574"/>
                    <a:pt x="800650" y="8691"/>
                  </a:cubicBezTo>
                  <a:cubicBezTo>
                    <a:pt x="798533" y="11866"/>
                    <a:pt x="795850" y="14729"/>
                    <a:pt x="794300" y="18216"/>
                  </a:cubicBezTo>
                  <a:cubicBezTo>
                    <a:pt x="779187" y="52221"/>
                    <a:pt x="795971" y="25235"/>
                    <a:pt x="781600" y="46791"/>
                  </a:cubicBezTo>
                  <a:cubicBezTo>
                    <a:pt x="779483" y="42558"/>
                    <a:pt x="776912" y="38523"/>
                    <a:pt x="775250" y="34091"/>
                  </a:cubicBezTo>
                  <a:cubicBezTo>
                    <a:pt x="773718" y="30005"/>
                    <a:pt x="775161" y="24477"/>
                    <a:pt x="772075" y="21391"/>
                  </a:cubicBezTo>
                  <a:cubicBezTo>
                    <a:pt x="768989" y="18305"/>
                    <a:pt x="763608" y="19274"/>
                    <a:pt x="759375" y="18216"/>
                  </a:cubicBezTo>
                  <a:cubicBezTo>
                    <a:pt x="749850" y="19274"/>
                    <a:pt x="740097" y="19067"/>
                    <a:pt x="730800" y="21391"/>
                  </a:cubicBezTo>
                  <a:cubicBezTo>
                    <a:pt x="727098" y="22316"/>
                    <a:pt x="724688" y="26034"/>
                    <a:pt x="721275" y="27741"/>
                  </a:cubicBezTo>
                  <a:cubicBezTo>
                    <a:pt x="718282" y="29238"/>
                    <a:pt x="714925" y="29858"/>
                    <a:pt x="711750" y="30916"/>
                  </a:cubicBezTo>
                  <a:cubicBezTo>
                    <a:pt x="708575" y="28799"/>
                    <a:pt x="705638" y="26273"/>
                    <a:pt x="702225" y="24566"/>
                  </a:cubicBezTo>
                  <a:cubicBezTo>
                    <a:pt x="695716" y="21312"/>
                    <a:pt x="682863" y="19424"/>
                    <a:pt x="676825" y="18216"/>
                  </a:cubicBezTo>
                  <a:cubicBezTo>
                    <a:pt x="666242" y="19274"/>
                    <a:pt x="655227" y="18219"/>
                    <a:pt x="645075" y="21391"/>
                  </a:cubicBezTo>
                  <a:cubicBezTo>
                    <a:pt x="637791" y="23667"/>
                    <a:pt x="626025" y="34091"/>
                    <a:pt x="626025" y="34091"/>
                  </a:cubicBezTo>
                  <a:cubicBezTo>
                    <a:pt x="623908" y="37266"/>
                    <a:pt x="622655" y="41232"/>
                    <a:pt x="619675" y="43616"/>
                  </a:cubicBezTo>
                  <a:cubicBezTo>
                    <a:pt x="617062" y="45707"/>
                    <a:pt x="612935" y="44935"/>
                    <a:pt x="610150" y="46791"/>
                  </a:cubicBezTo>
                  <a:cubicBezTo>
                    <a:pt x="606414" y="49282"/>
                    <a:pt x="603800" y="53141"/>
                    <a:pt x="600625" y="56316"/>
                  </a:cubicBezTo>
                  <a:cubicBezTo>
                    <a:pt x="601683" y="64783"/>
                    <a:pt x="602274" y="73321"/>
                    <a:pt x="603800" y="81716"/>
                  </a:cubicBezTo>
                  <a:cubicBezTo>
                    <a:pt x="604399" y="85009"/>
                    <a:pt x="604608" y="88874"/>
                    <a:pt x="606975" y="91241"/>
                  </a:cubicBezTo>
                  <a:cubicBezTo>
                    <a:pt x="609342" y="93608"/>
                    <a:pt x="613507" y="92919"/>
                    <a:pt x="616500" y="94416"/>
                  </a:cubicBezTo>
                  <a:cubicBezTo>
                    <a:pt x="619913" y="96123"/>
                    <a:pt x="622850" y="98649"/>
                    <a:pt x="626025" y="100766"/>
                  </a:cubicBezTo>
                  <a:cubicBezTo>
                    <a:pt x="628142" y="103941"/>
                    <a:pt x="631954" y="106498"/>
                    <a:pt x="632375" y="110291"/>
                  </a:cubicBezTo>
                  <a:cubicBezTo>
                    <a:pt x="633086" y="116689"/>
                    <a:pt x="631815" y="123458"/>
                    <a:pt x="629200" y="129341"/>
                  </a:cubicBezTo>
                  <a:cubicBezTo>
                    <a:pt x="626627" y="135131"/>
                    <a:pt x="615210" y="141843"/>
                    <a:pt x="610150" y="145216"/>
                  </a:cubicBezTo>
                  <a:cubicBezTo>
                    <a:pt x="588983" y="144158"/>
                    <a:pt x="567316" y="146738"/>
                    <a:pt x="546650" y="142041"/>
                  </a:cubicBezTo>
                  <a:cubicBezTo>
                    <a:pt x="542035" y="140992"/>
                    <a:pt x="543330" y="132977"/>
                    <a:pt x="540300" y="129341"/>
                  </a:cubicBezTo>
                  <a:cubicBezTo>
                    <a:pt x="537857" y="126410"/>
                    <a:pt x="533950" y="125108"/>
                    <a:pt x="530775" y="122991"/>
                  </a:cubicBezTo>
                  <a:cubicBezTo>
                    <a:pt x="515958" y="124049"/>
                    <a:pt x="500678" y="122339"/>
                    <a:pt x="486325" y="126166"/>
                  </a:cubicBezTo>
                  <a:cubicBezTo>
                    <a:pt x="483091" y="127028"/>
                    <a:pt x="485006" y="132906"/>
                    <a:pt x="483150" y="135691"/>
                  </a:cubicBezTo>
                  <a:cubicBezTo>
                    <a:pt x="480659" y="139427"/>
                    <a:pt x="477550" y="143035"/>
                    <a:pt x="473625" y="145216"/>
                  </a:cubicBezTo>
                  <a:cubicBezTo>
                    <a:pt x="462345" y="151483"/>
                    <a:pt x="447831" y="152504"/>
                    <a:pt x="435525" y="154741"/>
                  </a:cubicBezTo>
                  <a:cubicBezTo>
                    <a:pt x="420745" y="157428"/>
                    <a:pt x="420540" y="157694"/>
                    <a:pt x="406950" y="161091"/>
                  </a:cubicBezTo>
                  <a:cubicBezTo>
                    <a:pt x="398483" y="160033"/>
                    <a:pt x="389828" y="159985"/>
                    <a:pt x="381550" y="157916"/>
                  </a:cubicBezTo>
                  <a:cubicBezTo>
                    <a:pt x="376958" y="156768"/>
                    <a:pt x="373282" y="153228"/>
                    <a:pt x="368850" y="151566"/>
                  </a:cubicBezTo>
                  <a:cubicBezTo>
                    <a:pt x="364764" y="150034"/>
                    <a:pt x="360383" y="149449"/>
                    <a:pt x="356150" y="148391"/>
                  </a:cubicBezTo>
                  <a:cubicBezTo>
                    <a:pt x="319108" y="149449"/>
                    <a:pt x="282082" y="151566"/>
                    <a:pt x="245025" y="151566"/>
                  </a:cubicBezTo>
                  <a:cubicBezTo>
                    <a:pt x="212249" y="151566"/>
                    <a:pt x="199777" y="149184"/>
                    <a:pt x="172000" y="145216"/>
                  </a:cubicBezTo>
                  <a:cubicBezTo>
                    <a:pt x="168825" y="143099"/>
                    <a:pt x="166239" y="139493"/>
                    <a:pt x="162475" y="138866"/>
                  </a:cubicBezTo>
                  <a:cubicBezTo>
                    <a:pt x="154024" y="137458"/>
                    <a:pt x="149454" y="145858"/>
                    <a:pt x="146600" y="151566"/>
                  </a:cubicBezTo>
                  <a:cubicBezTo>
                    <a:pt x="145103" y="154559"/>
                    <a:pt x="145516" y="158478"/>
                    <a:pt x="143425" y="161091"/>
                  </a:cubicBezTo>
                  <a:cubicBezTo>
                    <a:pt x="141041" y="164071"/>
                    <a:pt x="137313" y="165734"/>
                    <a:pt x="133900" y="167441"/>
                  </a:cubicBezTo>
                  <a:cubicBezTo>
                    <a:pt x="121684" y="173549"/>
                    <a:pt x="98373" y="172980"/>
                    <a:pt x="89450" y="173791"/>
                  </a:cubicBezTo>
                  <a:cubicBezTo>
                    <a:pt x="86275" y="174849"/>
                    <a:pt x="82918" y="175469"/>
                    <a:pt x="79925" y="176966"/>
                  </a:cubicBezTo>
                  <a:cubicBezTo>
                    <a:pt x="76512" y="178673"/>
                    <a:pt x="73907" y="181813"/>
                    <a:pt x="70400" y="183316"/>
                  </a:cubicBezTo>
                  <a:cubicBezTo>
                    <a:pt x="63013" y="186482"/>
                    <a:pt x="44953" y="188090"/>
                    <a:pt x="38650" y="189666"/>
                  </a:cubicBezTo>
                  <a:cubicBezTo>
                    <a:pt x="20514" y="194200"/>
                    <a:pt x="22585" y="194026"/>
                    <a:pt x="10075" y="202366"/>
                  </a:cubicBezTo>
                  <a:cubicBezTo>
                    <a:pt x="9017" y="211891"/>
                    <a:pt x="9224" y="221644"/>
                    <a:pt x="6900" y="230941"/>
                  </a:cubicBezTo>
                  <a:cubicBezTo>
                    <a:pt x="5975" y="234643"/>
                    <a:pt x="1177" y="236702"/>
                    <a:pt x="550" y="240466"/>
                  </a:cubicBezTo>
                  <a:cubicBezTo>
                    <a:pt x="0" y="243767"/>
                    <a:pt x="2100" y="247065"/>
                    <a:pt x="3725" y="249991"/>
                  </a:cubicBezTo>
                  <a:cubicBezTo>
                    <a:pt x="15304" y="270833"/>
                    <a:pt x="10491" y="267063"/>
                    <a:pt x="25950" y="272216"/>
                  </a:cubicBezTo>
                  <a:cubicBezTo>
                    <a:pt x="33973" y="296286"/>
                    <a:pt x="28284" y="285911"/>
                    <a:pt x="41825" y="303966"/>
                  </a:cubicBezTo>
                  <a:cubicBezTo>
                    <a:pt x="43942" y="310316"/>
                    <a:pt x="46552" y="316522"/>
                    <a:pt x="48175" y="323016"/>
                  </a:cubicBezTo>
                  <a:cubicBezTo>
                    <a:pt x="49233" y="327249"/>
                    <a:pt x="48848" y="332141"/>
                    <a:pt x="51350" y="335716"/>
                  </a:cubicBezTo>
                  <a:cubicBezTo>
                    <a:pt x="56500" y="343073"/>
                    <a:pt x="65419" y="347294"/>
                    <a:pt x="70400" y="354766"/>
                  </a:cubicBezTo>
                  <a:lnTo>
                    <a:pt x="76750" y="364291"/>
                  </a:lnTo>
                  <a:cubicBezTo>
                    <a:pt x="78867" y="372758"/>
                    <a:pt x="80340" y="381412"/>
                    <a:pt x="83100" y="389691"/>
                  </a:cubicBezTo>
                  <a:cubicBezTo>
                    <a:pt x="84158" y="392866"/>
                    <a:pt x="84778" y="396223"/>
                    <a:pt x="86275" y="399216"/>
                  </a:cubicBezTo>
                  <a:cubicBezTo>
                    <a:pt x="87982" y="402629"/>
                    <a:pt x="90508" y="405566"/>
                    <a:pt x="92625" y="408741"/>
                  </a:cubicBezTo>
                  <a:cubicBezTo>
                    <a:pt x="93683" y="412974"/>
                    <a:pt x="93379" y="417810"/>
                    <a:pt x="95800" y="421441"/>
                  </a:cubicBezTo>
                  <a:cubicBezTo>
                    <a:pt x="114948" y="450164"/>
                    <a:pt x="98120" y="406177"/>
                    <a:pt x="108500" y="437316"/>
                  </a:cubicBezTo>
                  <a:cubicBezTo>
                    <a:pt x="110265" y="453203"/>
                    <a:pt x="107088" y="464479"/>
                    <a:pt x="118025" y="475416"/>
                  </a:cubicBezTo>
                  <a:cubicBezTo>
                    <a:pt x="120723" y="478114"/>
                    <a:pt x="124063" y="480216"/>
                    <a:pt x="127550" y="481766"/>
                  </a:cubicBezTo>
                  <a:cubicBezTo>
                    <a:pt x="133667" y="484484"/>
                    <a:pt x="146600" y="488116"/>
                    <a:pt x="146600" y="488116"/>
                  </a:cubicBezTo>
                  <a:cubicBezTo>
                    <a:pt x="148717" y="491291"/>
                    <a:pt x="151057" y="494328"/>
                    <a:pt x="152950" y="497641"/>
                  </a:cubicBezTo>
                  <a:cubicBezTo>
                    <a:pt x="158596" y="507522"/>
                    <a:pt x="158618" y="511427"/>
                    <a:pt x="165650" y="519866"/>
                  </a:cubicBezTo>
                  <a:cubicBezTo>
                    <a:pt x="168525" y="523315"/>
                    <a:pt x="172000" y="526216"/>
                    <a:pt x="175175" y="529391"/>
                  </a:cubicBezTo>
                  <a:cubicBezTo>
                    <a:pt x="176192" y="533460"/>
                    <a:pt x="179248" y="547061"/>
                    <a:pt x="181525" y="551616"/>
                  </a:cubicBezTo>
                  <a:cubicBezTo>
                    <a:pt x="183232" y="555029"/>
                    <a:pt x="184895" y="558757"/>
                    <a:pt x="187875" y="561141"/>
                  </a:cubicBezTo>
                  <a:cubicBezTo>
                    <a:pt x="190488" y="563232"/>
                    <a:pt x="194225" y="563258"/>
                    <a:pt x="197400" y="564316"/>
                  </a:cubicBezTo>
                  <a:cubicBezTo>
                    <a:pt x="198458" y="568549"/>
                    <a:pt x="198856" y="573005"/>
                    <a:pt x="200575" y="577016"/>
                  </a:cubicBezTo>
                  <a:cubicBezTo>
                    <a:pt x="202078" y="580523"/>
                    <a:pt x="206000" y="582839"/>
                    <a:pt x="206925" y="586541"/>
                  </a:cubicBezTo>
                  <a:cubicBezTo>
                    <a:pt x="210301" y="600046"/>
                    <a:pt x="210856" y="614108"/>
                    <a:pt x="213275" y="627816"/>
                  </a:cubicBezTo>
                  <a:cubicBezTo>
                    <a:pt x="214033" y="632113"/>
                    <a:pt x="214029" y="636885"/>
                    <a:pt x="216450" y="640516"/>
                  </a:cubicBezTo>
                  <a:cubicBezTo>
                    <a:pt x="218567" y="643691"/>
                    <a:pt x="222800" y="644749"/>
                    <a:pt x="225975" y="646866"/>
                  </a:cubicBezTo>
                  <a:cubicBezTo>
                    <a:pt x="224917" y="677558"/>
                    <a:pt x="226730" y="708484"/>
                    <a:pt x="222800" y="738941"/>
                  </a:cubicBezTo>
                  <a:cubicBezTo>
                    <a:pt x="222312" y="742726"/>
                    <a:pt x="215392" y="742116"/>
                    <a:pt x="213275" y="745291"/>
                  </a:cubicBezTo>
                  <a:cubicBezTo>
                    <a:pt x="210854" y="748922"/>
                    <a:pt x="211158" y="753758"/>
                    <a:pt x="210100" y="757991"/>
                  </a:cubicBezTo>
                  <a:cubicBezTo>
                    <a:pt x="211158" y="761166"/>
                    <a:pt x="211419" y="764731"/>
                    <a:pt x="213275" y="767516"/>
                  </a:cubicBezTo>
                  <a:cubicBezTo>
                    <a:pt x="222633" y="781553"/>
                    <a:pt x="227453" y="777706"/>
                    <a:pt x="245025" y="780216"/>
                  </a:cubicBezTo>
                  <a:cubicBezTo>
                    <a:pt x="251617" y="786808"/>
                    <a:pt x="258258" y="798733"/>
                    <a:pt x="270425" y="786566"/>
                  </a:cubicBezTo>
                  <a:cubicBezTo>
                    <a:pt x="274241" y="782750"/>
                    <a:pt x="269784" y="774507"/>
                    <a:pt x="273600" y="770691"/>
                  </a:cubicBezTo>
                  <a:cubicBezTo>
                    <a:pt x="277416" y="766875"/>
                    <a:pt x="284183" y="768574"/>
                    <a:pt x="289475" y="767516"/>
                  </a:cubicBezTo>
                  <a:cubicBezTo>
                    <a:pt x="300341" y="760272"/>
                    <a:pt x="299712" y="757449"/>
                    <a:pt x="314875" y="764341"/>
                  </a:cubicBezTo>
                  <a:cubicBezTo>
                    <a:pt x="321823" y="767499"/>
                    <a:pt x="333925" y="777041"/>
                    <a:pt x="333925" y="777041"/>
                  </a:cubicBezTo>
                  <a:cubicBezTo>
                    <a:pt x="338158" y="774924"/>
                    <a:pt x="343595" y="774327"/>
                    <a:pt x="346625" y="770691"/>
                  </a:cubicBezTo>
                  <a:cubicBezTo>
                    <a:pt x="349419" y="767339"/>
                    <a:pt x="348081" y="762002"/>
                    <a:pt x="349800" y="757991"/>
                  </a:cubicBezTo>
                  <a:cubicBezTo>
                    <a:pt x="351303" y="754484"/>
                    <a:pt x="354443" y="751879"/>
                    <a:pt x="356150" y="748466"/>
                  </a:cubicBezTo>
                  <a:cubicBezTo>
                    <a:pt x="357647" y="745473"/>
                    <a:pt x="358267" y="742116"/>
                    <a:pt x="359325" y="738941"/>
                  </a:cubicBezTo>
                  <a:cubicBezTo>
                    <a:pt x="361717" y="739340"/>
                    <a:pt x="386339" y="742923"/>
                    <a:pt x="391075" y="745291"/>
                  </a:cubicBezTo>
                  <a:cubicBezTo>
                    <a:pt x="397901" y="748704"/>
                    <a:pt x="410125" y="757991"/>
                    <a:pt x="410125" y="757991"/>
                  </a:cubicBezTo>
                  <a:cubicBezTo>
                    <a:pt x="424681" y="779826"/>
                    <a:pt x="420412" y="769801"/>
                    <a:pt x="426000" y="786566"/>
                  </a:cubicBezTo>
                  <a:cubicBezTo>
                    <a:pt x="424942" y="790799"/>
                    <a:pt x="424024" y="795070"/>
                    <a:pt x="422825" y="799266"/>
                  </a:cubicBezTo>
                  <a:cubicBezTo>
                    <a:pt x="421906" y="802484"/>
                    <a:pt x="418153" y="805798"/>
                    <a:pt x="419650" y="808791"/>
                  </a:cubicBezTo>
                  <a:cubicBezTo>
                    <a:pt x="421147" y="811784"/>
                    <a:pt x="425846" y="811622"/>
                    <a:pt x="429175" y="811966"/>
                  </a:cubicBezTo>
                  <a:cubicBezTo>
                    <a:pt x="456626" y="814806"/>
                    <a:pt x="484208" y="816199"/>
                    <a:pt x="511725" y="818316"/>
                  </a:cubicBezTo>
                  <a:cubicBezTo>
                    <a:pt x="512783" y="821491"/>
                    <a:pt x="512533" y="825474"/>
                    <a:pt x="514900" y="827841"/>
                  </a:cubicBezTo>
                  <a:cubicBezTo>
                    <a:pt x="520296" y="833237"/>
                    <a:pt x="533950" y="840541"/>
                    <a:pt x="533950" y="840541"/>
                  </a:cubicBezTo>
                  <a:cubicBezTo>
                    <a:pt x="560408" y="839483"/>
                    <a:pt x="587153" y="841392"/>
                    <a:pt x="613325" y="837366"/>
                  </a:cubicBezTo>
                  <a:cubicBezTo>
                    <a:pt x="616633" y="836857"/>
                    <a:pt x="615844" y="831123"/>
                    <a:pt x="616500" y="827841"/>
                  </a:cubicBezTo>
                  <a:cubicBezTo>
                    <a:pt x="617968" y="820503"/>
                    <a:pt x="616328" y="812309"/>
                    <a:pt x="619675" y="805616"/>
                  </a:cubicBezTo>
                  <a:cubicBezTo>
                    <a:pt x="621172" y="802623"/>
                    <a:pt x="625953" y="803253"/>
                    <a:pt x="629200" y="802441"/>
                  </a:cubicBezTo>
                  <a:cubicBezTo>
                    <a:pt x="634435" y="801132"/>
                    <a:pt x="639783" y="800324"/>
                    <a:pt x="645075" y="799266"/>
                  </a:cubicBezTo>
                  <a:cubicBezTo>
                    <a:pt x="649308" y="796091"/>
                    <a:pt x="654387" y="793806"/>
                    <a:pt x="657775" y="789741"/>
                  </a:cubicBezTo>
                  <a:cubicBezTo>
                    <a:pt x="669279" y="775937"/>
                    <a:pt x="645351" y="775016"/>
                    <a:pt x="680000" y="786566"/>
                  </a:cubicBezTo>
                  <a:cubicBezTo>
                    <a:pt x="681058" y="789741"/>
                    <a:pt x="683175" y="792744"/>
                    <a:pt x="683175" y="796091"/>
                  </a:cubicBezTo>
                  <a:cubicBezTo>
                    <a:pt x="683175" y="800317"/>
                    <a:pt x="676861" y="813001"/>
                    <a:pt x="673650" y="815141"/>
                  </a:cubicBezTo>
                  <a:cubicBezTo>
                    <a:pt x="670019" y="817562"/>
                    <a:pt x="665130" y="817062"/>
                    <a:pt x="660950" y="818316"/>
                  </a:cubicBezTo>
                  <a:cubicBezTo>
                    <a:pt x="654539" y="820239"/>
                    <a:pt x="641900" y="824666"/>
                    <a:pt x="641900" y="824666"/>
                  </a:cubicBezTo>
                  <a:lnTo>
                    <a:pt x="660950" y="831016"/>
                  </a:lnTo>
                  <a:lnTo>
                    <a:pt x="670475" y="834191"/>
                  </a:lnTo>
                  <a:cubicBezTo>
                    <a:pt x="671533" y="837366"/>
                    <a:pt x="674020" y="840390"/>
                    <a:pt x="673650" y="843716"/>
                  </a:cubicBezTo>
                  <a:cubicBezTo>
                    <a:pt x="672911" y="850369"/>
                    <a:pt x="667300" y="862766"/>
                    <a:pt x="667300" y="862766"/>
                  </a:cubicBezTo>
                  <a:cubicBezTo>
                    <a:pt x="704084" y="865065"/>
                    <a:pt x="731536" y="849814"/>
                    <a:pt x="714925" y="891341"/>
                  </a:cubicBezTo>
                  <a:cubicBezTo>
                    <a:pt x="713508" y="894884"/>
                    <a:pt x="708575" y="895574"/>
                    <a:pt x="705400" y="897691"/>
                  </a:cubicBezTo>
                  <a:cubicBezTo>
                    <a:pt x="704342" y="900866"/>
                    <a:pt x="704316" y="904603"/>
                    <a:pt x="702225" y="907216"/>
                  </a:cubicBezTo>
                  <a:cubicBezTo>
                    <a:pt x="696743" y="914068"/>
                    <a:pt x="687626" y="914834"/>
                    <a:pt x="680000" y="916741"/>
                  </a:cubicBezTo>
                  <a:cubicBezTo>
                    <a:pt x="682117" y="919916"/>
                    <a:pt x="683175" y="924149"/>
                    <a:pt x="686350" y="926266"/>
                  </a:cubicBezTo>
                  <a:cubicBezTo>
                    <a:pt x="689981" y="928687"/>
                    <a:pt x="694854" y="928242"/>
                    <a:pt x="699050" y="929441"/>
                  </a:cubicBezTo>
                  <a:cubicBezTo>
                    <a:pt x="702268" y="930360"/>
                    <a:pt x="705400" y="931558"/>
                    <a:pt x="708575" y="932616"/>
                  </a:cubicBezTo>
                  <a:cubicBezTo>
                    <a:pt x="712705" y="938811"/>
                    <a:pt x="719306" y="946399"/>
                    <a:pt x="718100" y="954841"/>
                  </a:cubicBezTo>
                  <a:cubicBezTo>
                    <a:pt x="717560" y="958619"/>
                    <a:pt x="713457" y="960953"/>
                    <a:pt x="711750" y="964366"/>
                  </a:cubicBezTo>
                  <a:cubicBezTo>
                    <a:pt x="707462" y="972943"/>
                    <a:pt x="707351" y="984161"/>
                    <a:pt x="705400" y="992941"/>
                  </a:cubicBezTo>
                  <a:cubicBezTo>
                    <a:pt x="704674" y="996208"/>
                    <a:pt x="703283" y="999291"/>
                    <a:pt x="702225" y="1002466"/>
                  </a:cubicBezTo>
                  <a:cubicBezTo>
                    <a:pt x="701167" y="1009874"/>
                    <a:pt x="701200" y="1017523"/>
                    <a:pt x="699050" y="1024691"/>
                  </a:cubicBezTo>
                  <a:cubicBezTo>
                    <a:pt x="697954" y="1028346"/>
                    <a:pt x="691775" y="1030514"/>
                    <a:pt x="692700" y="1034216"/>
                  </a:cubicBezTo>
                  <a:cubicBezTo>
                    <a:pt x="693512" y="1037463"/>
                    <a:pt x="699007" y="1036472"/>
                    <a:pt x="702225" y="1037391"/>
                  </a:cubicBezTo>
                  <a:cubicBezTo>
                    <a:pt x="706421" y="1038590"/>
                    <a:pt x="710612" y="1039902"/>
                    <a:pt x="714925" y="1040566"/>
                  </a:cubicBezTo>
                  <a:cubicBezTo>
                    <a:pt x="724397" y="1042023"/>
                    <a:pt x="733975" y="1042683"/>
                    <a:pt x="743500" y="1043741"/>
                  </a:cubicBezTo>
                  <a:cubicBezTo>
                    <a:pt x="749088" y="1060506"/>
                    <a:pt x="744819" y="1050481"/>
                    <a:pt x="759375" y="1072316"/>
                  </a:cubicBezTo>
                  <a:lnTo>
                    <a:pt x="765725" y="1081841"/>
                  </a:lnTo>
                  <a:cubicBezTo>
                    <a:pt x="767842" y="1085016"/>
                    <a:pt x="770868" y="1087746"/>
                    <a:pt x="772075" y="1091366"/>
                  </a:cubicBezTo>
                  <a:cubicBezTo>
                    <a:pt x="777227" y="1106823"/>
                    <a:pt x="772761" y="1096772"/>
                    <a:pt x="784775" y="1113591"/>
                  </a:cubicBezTo>
                  <a:cubicBezTo>
                    <a:pt x="786993" y="1116696"/>
                    <a:pt x="788145" y="1120732"/>
                    <a:pt x="791125" y="1123116"/>
                  </a:cubicBezTo>
                  <a:cubicBezTo>
                    <a:pt x="793738" y="1125207"/>
                    <a:pt x="797475" y="1125233"/>
                    <a:pt x="800650" y="1126291"/>
                  </a:cubicBezTo>
                  <a:cubicBezTo>
                    <a:pt x="802767" y="1129466"/>
                    <a:pt x="804069" y="1133373"/>
                    <a:pt x="807000" y="1135816"/>
                  </a:cubicBezTo>
                  <a:cubicBezTo>
                    <a:pt x="812231" y="1140175"/>
                    <a:pt x="822608" y="1143135"/>
                    <a:pt x="829225" y="1145341"/>
                  </a:cubicBezTo>
                  <a:cubicBezTo>
                    <a:pt x="838750" y="1159629"/>
                    <a:pt x="838221" y="1164126"/>
                    <a:pt x="851450" y="1170741"/>
                  </a:cubicBezTo>
                  <a:cubicBezTo>
                    <a:pt x="854443" y="1172238"/>
                    <a:pt x="857800" y="1172858"/>
                    <a:pt x="860975" y="1173916"/>
                  </a:cubicBezTo>
                  <a:cubicBezTo>
                    <a:pt x="874733" y="1172858"/>
                    <a:pt x="888527" y="1172186"/>
                    <a:pt x="902250" y="1170741"/>
                  </a:cubicBezTo>
                  <a:cubicBezTo>
                    <a:pt x="915696" y="1169326"/>
                    <a:pt x="921771" y="1167448"/>
                    <a:pt x="934000" y="1164391"/>
                  </a:cubicBezTo>
                  <a:cubicBezTo>
                    <a:pt x="937175" y="1162274"/>
                    <a:pt x="940827" y="1160739"/>
                    <a:pt x="943525" y="1158041"/>
                  </a:cubicBezTo>
                  <a:cubicBezTo>
                    <a:pt x="952292" y="1149274"/>
                    <a:pt x="947263" y="1145926"/>
                    <a:pt x="959400" y="1138991"/>
                  </a:cubicBezTo>
                  <a:cubicBezTo>
                    <a:pt x="963189" y="1136826"/>
                    <a:pt x="967833" y="1136730"/>
                    <a:pt x="972100" y="1135816"/>
                  </a:cubicBezTo>
                  <a:cubicBezTo>
                    <a:pt x="982653" y="1133555"/>
                    <a:pt x="993611" y="1132879"/>
                    <a:pt x="1003850" y="1129466"/>
                  </a:cubicBezTo>
                  <a:cubicBezTo>
                    <a:pt x="1007025" y="1128408"/>
                    <a:pt x="1010074" y="1126841"/>
                    <a:pt x="1013375" y="1126291"/>
                  </a:cubicBezTo>
                  <a:cubicBezTo>
                    <a:pt x="1022828" y="1124715"/>
                    <a:pt x="1032425" y="1124174"/>
                    <a:pt x="1041950" y="1123116"/>
                  </a:cubicBezTo>
                  <a:cubicBezTo>
                    <a:pt x="1045125" y="1122058"/>
                    <a:pt x="1048399" y="1121259"/>
                    <a:pt x="1051475" y="1119941"/>
                  </a:cubicBezTo>
                  <a:cubicBezTo>
                    <a:pt x="1055825" y="1118077"/>
                    <a:pt x="1059743" y="1115253"/>
                    <a:pt x="1064175" y="1113591"/>
                  </a:cubicBezTo>
                  <a:cubicBezTo>
                    <a:pt x="1068261" y="1112059"/>
                    <a:pt x="1072642" y="1111474"/>
                    <a:pt x="1076875" y="1110416"/>
                  </a:cubicBezTo>
                  <a:cubicBezTo>
                    <a:pt x="1085132" y="1112067"/>
                    <a:pt x="1104045" y="1116027"/>
                    <a:pt x="1111800" y="1116766"/>
                  </a:cubicBezTo>
                  <a:cubicBezTo>
                    <a:pt x="1127639" y="1118274"/>
                    <a:pt x="1143550" y="1118883"/>
                    <a:pt x="1159425" y="1119941"/>
                  </a:cubicBezTo>
                  <a:cubicBezTo>
                    <a:pt x="1162600" y="1120999"/>
                    <a:pt x="1165612" y="1123354"/>
                    <a:pt x="1168950" y="1123116"/>
                  </a:cubicBezTo>
                  <a:cubicBezTo>
                    <a:pt x="1180752" y="1122273"/>
                    <a:pt x="1196775" y="1126232"/>
                    <a:pt x="1203875" y="1116766"/>
                  </a:cubicBezTo>
                  <a:cubicBezTo>
                    <a:pt x="1212788" y="1104882"/>
                    <a:pt x="1205314" y="1087069"/>
                    <a:pt x="1207050" y="1072316"/>
                  </a:cubicBezTo>
                  <a:cubicBezTo>
                    <a:pt x="1207989" y="1064335"/>
                    <a:pt x="1212294" y="1059688"/>
                    <a:pt x="1216575" y="1053266"/>
                  </a:cubicBezTo>
                  <a:cubicBezTo>
                    <a:pt x="1215517" y="1047974"/>
                    <a:pt x="1214709" y="1042626"/>
                    <a:pt x="1213400" y="1037391"/>
                  </a:cubicBezTo>
                  <a:cubicBezTo>
                    <a:pt x="1212588" y="1034144"/>
                    <a:pt x="1211144" y="1031084"/>
                    <a:pt x="1210225" y="1027866"/>
                  </a:cubicBezTo>
                  <a:cubicBezTo>
                    <a:pt x="1209026" y="1023670"/>
                    <a:pt x="1208108" y="1019399"/>
                    <a:pt x="1207050" y="1015166"/>
                  </a:cubicBezTo>
                  <a:cubicBezTo>
                    <a:pt x="1198583" y="1016224"/>
                    <a:pt x="1190183" y="1018341"/>
                    <a:pt x="1181650" y="1018341"/>
                  </a:cubicBezTo>
                  <a:cubicBezTo>
                    <a:pt x="1177286" y="1018341"/>
                    <a:pt x="1170901" y="1019069"/>
                    <a:pt x="1168950" y="1015166"/>
                  </a:cubicBezTo>
                  <a:cubicBezTo>
                    <a:pt x="1166537" y="1010339"/>
                    <a:pt x="1169228" y="1003844"/>
                    <a:pt x="1172125" y="999291"/>
                  </a:cubicBezTo>
                  <a:cubicBezTo>
                    <a:pt x="1183657" y="981169"/>
                    <a:pt x="1186339" y="981853"/>
                    <a:pt x="1200700" y="977066"/>
                  </a:cubicBezTo>
                  <a:cubicBezTo>
                    <a:pt x="1202817" y="973891"/>
                    <a:pt x="1204070" y="969925"/>
                    <a:pt x="1207050" y="967541"/>
                  </a:cubicBezTo>
                  <a:cubicBezTo>
                    <a:pt x="1209663" y="965450"/>
                    <a:pt x="1214484" y="966979"/>
                    <a:pt x="1216575" y="964366"/>
                  </a:cubicBezTo>
                  <a:cubicBezTo>
                    <a:pt x="1219301" y="960959"/>
                    <a:pt x="1218692" y="955899"/>
                    <a:pt x="1219750" y="951666"/>
                  </a:cubicBezTo>
                  <a:cubicBezTo>
                    <a:pt x="1212137" y="928828"/>
                    <a:pt x="1221373" y="957348"/>
                    <a:pt x="1213400" y="929441"/>
                  </a:cubicBezTo>
                  <a:cubicBezTo>
                    <a:pt x="1212481" y="926223"/>
                    <a:pt x="1211850" y="922842"/>
                    <a:pt x="1210225" y="919916"/>
                  </a:cubicBezTo>
                  <a:cubicBezTo>
                    <a:pt x="1206519" y="913245"/>
                    <a:pt x="1201758" y="907216"/>
                    <a:pt x="1197525" y="900866"/>
                  </a:cubicBezTo>
                  <a:cubicBezTo>
                    <a:pt x="1195408" y="897691"/>
                    <a:pt x="1192382" y="894961"/>
                    <a:pt x="1191175" y="891341"/>
                  </a:cubicBezTo>
                  <a:cubicBezTo>
                    <a:pt x="1190117" y="888166"/>
                    <a:pt x="1189625" y="884742"/>
                    <a:pt x="1188000" y="881816"/>
                  </a:cubicBezTo>
                  <a:cubicBezTo>
                    <a:pt x="1184294" y="875145"/>
                    <a:pt x="1179533" y="869116"/>
                    <a:pt x="1175300" y="862766"/>
                  </a:cubicBezTo>
                  <a:cubicBezTo>
                    <a:pt x="1173183" y="859591"/>
                    <a:pt x="1171648" y="855939"/>
                    <a:pt x="1168950" y="853241"/>
                  </a:cubicBezTo>
                  <a:lnTo>
                    <a:pt x="1159425" y="843716"/>
                  </a:lnTo>
                  <a:cubicBezTo>
                    <a:pt x="1158367" y="839483"/>
                    <a:pt x="1154870" y="835156"/>
                    <a:pt x="1156250" y="831016"/>
                  </a:cubicBezTo>
                  <a:cubicBezTo>
                    <a:pt x="1157789" y="826400"/>
                    <a:pt x="1171602" y="822724"/>
                    <a:pt x="1175300" y="821491"/>
                  </a:cubicBezTo>
                  <a:cubicBezTo>
                    <a:pt x="1176358" y="816199"/>
                    <a:pt x="1174261" y="808987"/>
                    <a:pt x="1178475" y="805616"/>
                  </a:cubicBezTo>
                  <a:cubicBezTo>
                    <a:pt x="1181882" y="802890"/>
                    <a:pt x="1186811" y="808791"/>
                    <a:pt x="1191175" y="808791"/>
                  </a:cubicBezTo>
                  <a:cubicBezTo>
                    <a:pt x="1194522" y="808791"/>
                    <a:pt x="1197525" y="806674"/>
                    <a:pt x="1200700" y="805616"/>
                  </a:cubicBezTo>
                  <a:cubicBezTo>
                    <a:pt x="1197444" y="795849"/>
                    <a:pt x="1194247" y="791508"/>
                    <a:pt x="1200700" y="780216"/>
                  </a:cubicBezTo>
                  <a:cubicBezTo>
                    <a:pt x="1202593" y="776903"/>
                    <a:pt x="1207050" y="775983"/>
                    <a:pt x="1210225" y="773866"/>
                  </a:cubicBezTo>
                  <a:cubicBezTo>
                    <a:pt x="1221989" y="756220"/>
                    <a:pt x="1210321" y="767516"/>
                    <a:pt x="1238800" y="767516"/>
                  </a:cubicBezTo>
                  <a:cubicBezTo>
                    <a:pt x="1246284" y="767516"/>
                    <a:pt x="1253617" y="765399"/>
                    <a:pt x="1261025" y="764341"/>
                  </a:cubicBezTo>
                  <a:cubicBezTo>
                    <a:pt x="1260641" y="762036"/>
                    <a:pt x="1258149" y="740977"/>
                    <a:pt x="1254675" y="735766"/>
                  </a:cubicBezTo>
                  <a:cubicBezTo>
                    <a:pt x="1252184" y="732030"/>
                    <a:pt x="1248694" y="728998"/>
                    <a:pt x="1245150" y="726241"/>
                  </a:cubicBezTo>
                  <a:cubicBezTo>
                    <a:pt x="1239126" y="721556"/>
                    <a:pt x="1226100" y="713541"/>
                    <a:pt x="1226100" y="713541"/>
                  </a:cubicBezTo>
                  <a:cubicBezTo>
                    <a:pt x="1225042" y="709308"/>
                    <a:pt x="1225719" y="704193"/>
                    <a:pt x="1222925" y="700841"/>
                  </a:cubicBezTo>
                  <a:cubicBezTo>
                    <a:pt x="1219907" y="697219"/>
                    <a:pt x="1205752" y="693000"/>
                    <a:pt x="1200700" y="691316"/>
                  </a:cubicBezTo>
                  <a:cubicBezTo>
                    <a:pt x="1199642" y="688141"/>
                    <a:pt x="1199022" y="684784"/>
                    <a:pt x="1197525" y="681791"/>
                  </a:cubicBezTo>
                  <a:cubicBezTo>
                    <a:pt x="1195818" y="678378"/>
                    <a:pt x="1192515" y="675839"/>
                    <a:pt x="1191175" y="672266"/>
                  </a:cubicBezTo>
                  <a:cubicBezTo>
                    <a:pt x="1181442" y="646310"/>
                    <a:pt x="1196540" y="664931"/>
                    <a:pt x="1178475" y="646866"/>
                  </a:cubicBezTo>
                  <a:cubicBezTo>
                    <a:pt x="1177417" y="643691"/>
                    <a:pt x="1177391" y="639954"/>
                    <a:pt x="1175300" y="637341"/>
                  </a:cubicBezTo>
                  <a:cubicBezTo>
                    <a:pt x="1172916" y="634361"/>
                    <a:pt x="1169088" y="632884"/>
                    <a:pt x="1165775" y="630991"/>
                  </a:cubicBezTo>
                  <a:cubicBezTo>
                    <a:pt x="1161666" y="628643"/>
                    <a:pt x="1157565" y="626138"/>
                    <a:pt x="1153075" y="624641"/>
                  </a:cubicBezTo>
                  <a:cubicBezTo>
                    <a:pt x="1134374" y="618407"/>
                    <a:pt x="1079456" y="618427"/>
                    <a:pt x="1076875" y="618291"/>
                  </a:cubicBezTo>
                  <a:cubicBezTo>
                    <a:pt x="1040134" y="609106"/>
                    <a:pt x="1060166" y="612731"/>
                    <a:pt x="1016550" y="608766"/>
                  </a:cubicBezTo>
                  <a:cubicBezTo>
                    <a:pt x="1013375" y="606649"/>
                    <a:pt x="1009409" y="605396"/>
                    <a:pt x="1007025" y="602416"/>
                  </a:cubicBezTo>
                  <a:cubicBezTo>
                    <a:pt x="1004934" y="599803"/>
                    <a:pt x="1005347" y="595884"/>
                    <a:pt x="1003850" y="592891"/>
                  </a:cubicBezTo>
                  <a:cubicBezTo>
                    <a:pt x="1002143" y="589478"/>
                    <a:pt x="999207" y="586779"/>
                    <a:pt x="997500" y="583366"/>
                  </a:cubicBezTo>
                  <a:cubicBezTo>
                    <a:pt x="996003" y="580373"/>
                    <a:pt x="995822" y="576834"/>
                    <a:pt x="994325" y="573841"/>
                  </a:cubicBezTo>
                  <a:cubicBezTo>
                    <a:pt x="992618" y="570428"/>
                    <a:pt x="989682" y="567729"/>
                    <a:pt x="987975" y="564316"/>
                  </a:cubicBezTo>
                  <a:cubicBezTo>
                    <a:pt x="986478" y="561323"/>
                    <a:pt x="986297" y="557784"/>
                    <a:pt x="984800" y="554791"/>
                  </a:cubicBezTo>
                  <a:cubicBezTo>
                    <a:pt x="980380" y="545950"/>
                    <a:pt x="975947" y="542763"/>
                    <a:pt x="968925" y="535741"/>
                  </a:cubicBezTo>
                  <a:cubicBezTo>
                    <a:pt x="972100" y="533624"/>
                    <a:pt x="976007" y="532322"/>
                    <a:pt x="978450" y="529391"/>
                  </a:cubicBezTo>
                  <a:cubicBezTo>
                    <a:pt x="985833" y="520532"/>
                    <a:pt x="987969" y="514781"/>
                    <a:pt x="978450" y="507166"/>
                  </a:cubicBezTo>
                  <a:cubicBezTo>
                    <a:pt x="975837" y="505075"/>
                    <a:pt x="972001" y="505309"/>
                    <a:pt x="968925" y="503991"/>
                  </a:cubicBezTo>
                  <a:cubicBezTo>
                    <a:pt x="957646" y="499157"/>
                    <a:pt x="956266" y="497668"/>
                    <a:pt x="946700" y="491291"/>
                  </a:cubicBezTo>
                  <a:cubicBezTo>
                    <a:pt x="945642" y="488116"/>
                    <a:pt x="945022" y="484759"/>
                    <a:pt x="943525" y="481766"/>
                  </a:cubicBezTo>
                  <a:cubicBezTo>
                    <a:pt x="941818" y="478353"/>
                    <a:pt x="939873" y="474939"/>
                    <a:pt x="937175" y="472241"/>
                  </a:cubicBezTo>
                  <a:cubicBezTo>
                    <a:pt x="931020" y="466086"/>
                    <a:pt x="925872" y="465298"/>
                    <a:pt x="918125" y="462716"/>
                  </a:cubicBezTo>
                  <a:cubicBezTo>
                    <a:pt x="916008" y="459541"/>
                    <a:pt x="911027" y="456933"/>
                    <a:pt x="911775" y="453191"/>
                  </a:cubicBezTo>
                  <a:cubicBezTo>
                    <a:pt x="912832" y="447905"/>
                    <a:pt x="927549" y="445486"/>
                    <a:pt x="930825" y="443666"/>
                  </a:cubicBezTo>
                  <a:cubicBezTo>
                    <a:pt x="937496" y="439960"/>
                    <a:pt x="942635" y="433379"/>
                    <a:pt x="949875" y="430966"/>
                  </a:cubicBezTo>
                  <a:lnTo>
                    <a:pt x="968925" y="424616"/>
                  </a:lnTo>
                  <a:cubicBezTo>
                    <a:pt x="967867" y="418266"/>
                    <a:pt x="969162" y="411025"/>
                    <a:pt x="965750" y="405566"/>
                  </a:cubicBezTo>
                  <a:cubicBezTo>
                    <a:pt x="963242" y="401552"/>
                    <a:pt x="957159" y="401564"/>
                    <a:pt x="953050" y="399216"/>
                  </a:cubicBezTo>
                  <a:cubicBezTo>
                    <a:pt x="949737" y="397323"/>
                    <a:pt x="946700" y="394983"/>
                    <a:pt x="943525" y="392866"/>
                  </a:cubicBezTo>
                  <a:cubicBezTo>
                    <a:pt x="941408" y="388633"/>
                    <a:pt x="937844" y="384851"/>
                    <a:pt x="937175" y="380166"/>
                  </a:cubicBezTo>
                  <a:cubicBezTo>
                    <a:pt x="935482" y="368313"/>
                    <a:pt x="943102" y="370853"/>
                    <a:pt x="949875" y="367466"/>
                  </a:cubicBezTo>
                  <a:cubicBezTo>
                    <a:pt x="953288" y="365759"/>
                    <a:pt x="955987" y="362823"/>
                    <a:pt x="959400" y="361116"/>
                  </a:cubicBezTo>
                  <a:cubicBezTo>
                    <a:pt x="985690" y="347971"/>
                    <a:pt x="951153" y="369789"/>
                    <a:pt x="978450" y="351591"/>
                  </a:cubicBezTo>
                  <a:cubicBezTo>
                    <a:pt x="986582" y="339392"/>
                    <a:pt x="988142" y="331761"/>
                    <a:pt x="1000675" y="326191"/>
                  </a:cubicBezTo>
                  <a:cubicBezTo>
                    <a:pt x="1006792" y="323473"/>
                    <a:pt x="1019725" y="319841"/>
                    <a:pt x="1019725" y="319841"/>
                  </a:cubicBezTo>
                  <a:cubicBezTo>
                    <a:pt x="1020783" y="316666"/>
                    <a:pt x="1022174" y="313583"/>
                    <a:pt x="1022900" y="310316"/>
                  </a:cubicBezTo>
                  <a:cubicBezTo>
                    <a:pt x="1028561" y="284840"/>
                    <a:pt x="1023472" y="298503"/>
                    <a:pt x="1029250" y="275391"/>
                  </a:cubicBezTo>
                  <a:cubicBezTo>
                    <a:pt x="1030062" y="272144"/>
                    <a:pt x="1031367" y="269041"/>
                    <a:pt x="1032425" y="265866"/>
                  </a:cubicBezTo>
                  <a:cubicBezTo>
                    <a:pt x="1025498" y="245084"/>
                    <a:pt x="1035119" y="265481"/>
                    <a:pt x="1019725" y="253166"/>
                  </a:cubicBezTo>
                  <a:cubicBezTo>
                    <a:pt x="999209" y="236753"/>
                    <a:pt x="1027791" y="248446"/>
                    <a:pt x="1003850" y="240466"/>
                  </a:cubicBezTo>
                  <a:lnTo>
                    <a:pt x="991150" y="221416"/>
                  </a:lnTo>
                  <a:lnTo>
                    <a:pt x="984800" y="211891"/>
                  </a:lnTo>
                  <a:cubicBezTo>
                    <a:pt x="983742" y="207658"/>
                    <a:pt x="982824" y="203387"/>
                    <a:pt x="981625" y="199191"/>
                  </a:cubicBezTo>
                  <a:cubicBezTo>
                    <a:pt x="980706" y="195973"/>
                    <a:pt x="978834" y="192991"/>
                    <a:pt x="978450" y="189666"/>
                  </a:cubicBezTo>
                  <a:cubicBezTo>
                    <a:pt x="966364" y="84925"/>
                    <a:pt x="978055" y="146418"/>
                    <a:pt x="968925" y="100766"/>
                  </a:cubicBezTo>
                  <a:cubicBezTo>
                    <a:pt x="972259" y="34095"/>
                    <a:pt x="982154" y="28799"/>
                    <a:pt x="975275" y="15041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8" name="Полилиния 137"/>
            <p:cNvSpPr/>
            <p:nvPr/>
          </p:nvSpPr>
          <p:spPr bwMode="auto">
            <a:xfrm>
              <a:off x="7972150" y="2744537"/>
              <a:ext cx="1502004" cy="987112"/>
            </a:xfrm>
            <a:custGeom>
              <a:avLst/>
              <a:gdLst>
                <a:gd name="connsiteX0" fmla="*/ 150142 w 1183605"/>
                <a:gd name="connsiteY0" fmla="*/ 400050 h 1028700"/>
                <a:gd name="connsiteX1" fmla="*/ 178717 w 1183605"/>
                <a:gd name="connsiteY1" fmla="*/ 423862 h 1028700"/>
                <a:gd name="connsiteX2" fmla="*/ 188242 w 1183605"/>
                <a:gd name="connsiteY2" fmla="*/ 442912 h 1028700"/>
                <a:gd name="connsiteX3" fmla="*/ 202530 w 1183605"/>
                <a:gd name="connsiteY3" fmla="*/ 447675 h 1028700"/>
                <a:gd name="connsiteX4" fmla="*/ 216817 w 1183605"/>
                <a:gd name="connsiteY4" fmla="*/ 457200 h 1028700"/>
                <a:gd name="connsiteX5" fmla="*/ 331117 w 1183605"/>
                <a:gd name="connsiteY5" fmla="*/ 452437 h 1028700"/>
                <a:gd name="connsiteX6" fmla="*/ 373980 w 1183605"/>
                <a:gd name="connsiteY6" fmla="*/ 447675 h 1028700"/>
                <a:gd name="connsiteX7" fmla="*/ 445417 w 1183605"/>
                <a:gd name="connsiteY7" fmla="*/ 414337 h 1028700"/>
                <a:gd name="connsiteX8" fmla="*/ 445417 w 1183605"/>
                <a:gd name="connsiteY8" fmla="*/ 414337 h 1028700"/>
                <a:gd name="connsiteX9" fmla="*/ 473992 w 1183605"/>
                <a:gd name="connsiteY9" fmla="*/ 395287 h 1028700"/>
                <a:gd name="connsiteX10" fmla="*/ 488280 w 1183605"/>
                <a:gd name="connsiteY10" fmla="*/ 385762 h 1028700"/>
                <a:gd name="connsiteX11" fmla="*/ 497805 w 1183605"/>
                <a:gd name="connsiteY11" fmla="*/ 371475 h 1028700"/>
                <a:gd name="connsiteX12" fmla="*/ 502567 w 1183605"/>
                <a:gd name="connsiteY12" fmla="*/ 352425 h 1028700"/>
                <a:gd name="connsiteX13" fmla="*/ 493042 w 1183605"/>
                <a:gd name="connsiteY13" fmla="*/ 276225 h 1028700"/>
                <a:gd name="connsiteX14" fmla="*/ 488280 w 1183605"/>
                <a:gd name="connsiteY14" fmla="*/ 247650 h 1028700"/>
                <a:gd name="connsiteX15" fmla="*/ 478755 w 1183605"/>
                <a:gd name="connsiteY15" fmla="*/ 219075 h 1028700"/>
                <a:gd name="connsiteX16" fmla="*/ 473992 w 1183605"/>
                <a:gd name="connsiteY16" fmla="*/ 147637 h 1028700"/>
                <a:gd name="connsiteX17" fmla="*/ 464467 w 1183605"/>
                <a:gd name="connsiteY17" fmla="*/ 119062 h 1028700"/>
                <a:gd name="connsiteX18" fmla="*/ 469230 w 1183605"/>
                <a:gd name="connsiteY18" fmla="*/ 80962 h 1028700"/>
                <a:gd name="connsiteX19" fmla="*/ 483517 w 1183605"/>
                <a:gd name="connsiteY19" fmla="*/ 76200 h 1028700"/>
                <a:gd name="connsiteX20" fmla="*/ 607342 w 1183605"/>
                <a:gd name="connsiteY20" fmla="*/ 80962 h 1028700"/>
                <a:gd name="connsiteX21" fmla="*/ 726405 w 1183605"/>
                <a:gd name="connsiteY21" fmla="*/ 76200 h 1028700"/>
                <a:gd name="connsiteX22" fmla="*/ 745455 w 1183605"/>
                <a:gd name="connsiteY22" fmla="*/ 71437 h 1028700"/>
                <a:gd name="connsiteX23" fmla="*/ 778792 w 1183605"/>
                <a:gd name="connsiteY23" fmla="*/ 47625 h 1028700"/>
                <a:gd name="connsiteX24" fmla="*/ 797842 w 1183605"/>
                <a:gd name="connsiteY24" fmla="*/ 42862 h 1028700"/>
                <a:gd name="connsiteX25" fmla="*/ 826417 w 1183605"/>
                <a:gd name="connsiteY25" fmla="*/ 28575 h 1028700"/>
                <a:gd name="connsiteX26" fmla="*/ 840705 w 1183605"/>
                <a:gd name="connsiteY26" fmla="*/ 19050 h 1028700"/>
                <a:gd name="connsiteX27" fmla="*/ 869280 w 1183605"/>
                <a:gd name="connsiteY27" fmla="*/ 9525 h 1028700"/>
                <a:gd name="connsiteX28" fmla="*/ 883567 w 1183605"/>
                <a:gd name="connsiteY28" fmla="*/ 4762 h 1028700"/>
                <a:gd name="connsiteX29" fmla="*/ 897855 w 1183605"/>
                <a:gd name="connsiteY29" fmla="*/ 0 h 1028700"/>
                <a:gd name="connsiteX30" fmla="*/ 916905 w 1183605"/>
                <a:gd name="connsiteY30" fmla="*/ 4762 h 1028700"/>
                <a:gd name="connsiteX31" fmla="*/ 921667 w 1183605"/>
                <a:gd name="connsiteY31" fmla="*/ 19050 h 1028700"/>
                <a:gd name="connsiteX32" fmla="*/ 912142 w 1183605"/>
                <a:gd name="connsiteY32" fmla="*/ 95250 h 1028700"/>
                <a:gd name="connsiteX33" fmla="*/ 916905 w 1183605"/>
                <a:gd name="connsiteY33" fmla="*/ 138112 h 1028700"/>
                <a:gd name="connsiteX34" fmla="*/ 931192 w 1183605"/>
                <a:gd name="connsiteY34" fmla="*/ 147637 h 1028700"/>
                <a:gd name="connsiteX35" fmla="*/ 978817 w 1183605"/>
                <a:gd name="connsiteY35" fmla="*/ 142875 h 1028700"/>
                <a:gd name="connsiteX36" fmla="*/ 1064542 w 1183605"/>
                <a:gd name="connsiteY36" fmla="*/ 138112 h 1028700"/>
                <a:gd name="connsiteX37" fmla="*/ 1078830 w 1183605"/>
                <a:gd name="connsiteY37" fmla="*/ 133350 h 1028700"/>
                <a:gd name="connsiteX38" fmla="*/ 1183605 w 1183605"/>
                <a:gd name="connsiteY38" fmla="*/ 133350 h 1028700"/>
                <a:gd name="connsiteX39" fmla="*/ 1178842 w 1183605"/>
                <a:gd name="connsiteY39" fmla="*/ 166687 h 1028700"/>
                <a:gd name="connsiteX40" fmla="*/ 1145505 w 1183605"/>
                <a:gd name="connsiteY40" fmla="*/ 180975 h 1028700"/>
                <a:gd name="connsiteX41" fmla="*/ 1140742 w 1183605"/>
                <a:gd name="connsiteY41" fmla="*/ 200025 h 1028700"/>
                <a:gd name="connsiteX42" fmla="*/ 1169317 w 1183605"/>
                <a:gd name="connsiteY42" fmla="*/ 219075 h 1028700"/>
                <a:gd name="connsiteX43" fmla="*/ 1174080 w 1183605"/>
                <a:gd name="connsiteY43" fmla="*/ 233362 h 1028700"/>
                <a:gd name="connsiteX44" fmla="*/ 1145505 w 1183605"/>
                <a:gd name="connsiteY44" fmla="*/ 252412 h 1028700"/>
                <a:gd name="connsiteX45" fmla="*/ 1121692 w 1183605"/>
                <a:gd name="connsiteY45" fmla="*/ 280987 h 1028700"/>
                <a:gd name="connsiteX46" fmla="*/ 1107405 w 1183605"/>
                <a:gd name="connsiteY46" fmla="*/ 295275 h 1028700"/>
                <a:gd name="connsiteX47" fmla="*/ 1088355 w 1183605"/>
                <a:gd name="connsiteY47" fmla="*/ 323850 h 1028700"/>
                <a:gd name="connsiteX48" fmla="*/ 1078830 w 1183605"/>
                <a:gd name="connsiteY48" fmla="*/ 338137 h 1028700"/>
                <a:gd name="connsiteX49" fmla="*/ 1074067 w 1183605"/>
                <a:gd name="connsiteY49" fmla="*/ 385762 h 1028700"/>
                <a:gd name="connsiteX50" fmla="*/ 1064542 w 1183605"/>
                <a:gd name="connsiteY50" fmla="*/ 400050 h 1028700"/>
                <a:gd name="connsiteX51" fmla="*/ 907380 w 1183605"/>
                <a:gd name="connsiteY51" fmla="*/ 423862 h 1028700"/>
                <a:gd name="connsiteX52" fmla="*/ 883567 w 1183605"/>
                <a:gd name="connsiteY52" fmla="*/ 447675 h 1028700"/>
                <a:gd name="connsiteX53" fmla="*/ 869280 w 1183605"/>
                <a:gd name="connsiteY53" fmla="*/ 523875 h 1028700"/>
                <a:gd name="connsiteX54" fmla="*/ 874042 w 1183605"/>
                <a:gd name="connsiteY54" fmla="*/ 552450 h 1028700"/>
                <a:gd name="connsiteX55" fmla="*/ 888330 w 1183605"/>
                <a:gd name="connsiteY55" fmla="*/ 557212 h 1028700"/>
                <a:gd name="connsiteX56" fmla="*/ 907380 w 1183605"/>
                <a:gd name="connsiteY56" fmla="*/ 561975 h 1028700"/>
                <a:gd name="connsiteX57" fmla="*/ 935955 w 1183605"/>
                <a:gd name="connsiteY57" fmla="*/ 571500 h 1028700"/>
                <a:gd name="connsiteX58" fmla="*/ 978817 w 1183605"/>
                <a:gd name="connsiteY58" fmla="*/ 585787 h 1028700"/>
                <a:gd name="connsiteX59" fmla="*/ 1007392 w 1183605"/>
                <a:gd name="connsiteY59" fmla="*/ 595312 h 1028700"/>
                <a:gd name="connsiteX60" fmla="*/ 1083592 w 1183605"/>
                <a:gd name="connsiteY60" fmla="*/ 600075 h 1028700"/>
                <a:gd name="connsiteX61" fmla="*/ 1093117 w 1183605"/>
                <a:gd name="connsiteY61" fmla="*/ 614362 h 1028700"/>
                <a:gd name="connsiteX62" fmla="*/ 1083592 w 1183605"/>
                <a:gd name="connsiteY62" fmla="*/ 647700 h 1028700"/>
                <a:gd name="connsiteX63" fmla="*/ 1069305 w 1183605"/>
                <a:gd name="connsiteY63" fmla="*/ 652462 h 1028700"/>
                <a:gd name="connsiteX64" fmla="*/ 1064542 w 1183605"/>
                <a:gd name="connsiteY64" fmla="*/ 719137 h 1028700"/>
                <a:gd name="connsiteX65" fmla="*/ 1078830 w 1183605"/>
                <a:gd name="connsiteY65" fmla="*/ 728662 h 1028700"/>
                <a:gd name="connsiteX66" fmla="*/ 1102642 w 1183605"/>
                <a:gd name="connsiteY66" fmla="*/ 771525 h 1028700"/>
                <a:gd name="connsiteX67" fmla="*/ 1116930 w 1183605"/>
                <a:gd name="connsiteY67" fmla="*/ 800100 h 1028700"/>
                <a:gd name="connsiteX68" fmla="*/ 1121692 w 1183605"/>
                <a:gd name="connsiteY68" fmla="*/ 847725 h 1028700"/>
                <a:gd name="connsiteX69" fmla="*/ 1107405 w 1183605"/>
                <a:gd name="connsiteY69" fmla="*/ 862012 h 1028700"/>
                <a:gd name="connsiteX70" fmla="*/ 1059780 w 1183605"/>
                <a:gd name="connsiteY70" fmla="*/ 876300 h 1028700"/>
                <a:gd name="connsiteX71" fmla="*/ 1045492 w 1183605"/>
                <a:gd name="connsiteY71" fmla="*/ 890587 h 1028700"/>
                <a:gd name="connsiteX72" fmla="*/ 1016917 w 1183605"/>
                <a:gd name="connsiteY72" fmla="*/ 900112 h 1028700"/>
                <a:gd name="connsiteX73" fmla="*/ 1002630 w 1183605"/>
                <a:gd name="connsiteY73" fmla="*/ 909637 h 1028700"/>
                <a:gd name="connsiteX74" fmla="*/ 997867 w 1183605"/>
                <a:gd name="connsiteY74" fmla="*/ 928687 h 1028700"/>
                <a:gd name="connsiteX75" fmla="*/ 993105 w 1183605"/>
                <a:gd name="connsiteY75" fmla="*/ 971550 h 1028700"/>
                <a:gd name="connsiteX76" fmla="*/ 964530 w 1183605"/>
                <a:gd name="connsiteY76" fmla="*/ 981075 h 1028700"/>
                <a:gd name="connsiteX77" fmla="*/ 950242 w 1183605"/>
                <a:gd name="connsiteY77" fmla="*/ 990600 h 1028700"/>
                <a:gd name="connsiteX78" fmla="*/ 931192 w 1183605"/>
                <a:gd name="connsiteY78" fmla="*/ 995362 h 1028700"/>
                <a:gd name="connsiteX79" fmla="*/ 916905 w 1183605"/>
                <a:gd name="connsiteY79" fmla="*/ 1004887 h 1028700"/>
                <a:gd name="connsiteX80" fmla="*/ 845467 w 1183605"/>
                <a:gd name="connsiteY80" fmla="*/ 1004887 h 1028700"/>
                <a:gd name="connsiteX81" fmla="*/ 726405 w 1183605"/>
                <a:gd name="connsiteY81" fmla="*/ 1000125 h 1028700"/>
                <a:gd name="connsiteX82" fmla="*/ 712117 w 1183605"/>
                <a:gd name="connsiteY82" fmla="*/ 1009650 h 1028700"/>
                <a:gd name="connsiteX83" fmla="*/ 697830 w 1183605"/>
                <a:gd name="connsiteY83" fmla="*/ 1023937 h 1028700"/>
                <a:gd name="connsiteX84" fmla="*/ 678780 w 1183605"/>
                <a:gd name="connsiteY84" fmla="*/ 1028700 h 1028700"/>
                <a:gd name="connsiteX85" fmla="*/ 612105 w 1183605"/>
                <a:gd name="connsiteY85" fmla="*/ 1019175 h 1028700"/>
                <a:gd name="connsiteX86" fmla="*/ 621630 w 1183605"/>
                <a:gd name="connsiteY86" fmla="*/ 1004887 h 1028700"/>
                <a:gd name="connsiteX87" fmla="*/ 650205 w 1183605"/>
                <a:gd name="connsiteY87" fmla="*/ 990600 h 1028700"/>
                <a:gd name="connsiteX88" fmla="*/ 664492 w 1183605"/>
                <a:gd name="connsiteY88" fmla="*/ 976312 h 1028700"/>
                <a:gd name="connsiteX89" fmla="*/ 674017 w 1183605"/>
                <a:gd name="connsiteY89" fmla="*/ 947737 h 1028700"/>
                <a:gd name="connsiteX90" fmla="*/ 659730 w 1183605"/>
                <a:gd name="connsiteY90" fmla="*/ 938212 h 1028700"/>
                <a:gd name="connsiteX91" fmla="*/ 640680 w 1183605"/>
                <a:gd name="connsiteY91" fmla="*/ 919162 h 1028700"/>
                <a:gd name="connsiteX92" fmla="*/ 635917 w 1183605"/>
                <a:gd name="connsiteY92" fmla="*/ 904875 h 1028700"/>
                <a:gd name="connsiteX93" fmla="*/ 593055 w 1183605"/>
                <a:gd name="connsiteY93" fmla="*/ 885825 h 1028700"/>
                <a:gd name="connsiteX94" fmla="*/ 578767 w 1183605"/>
                <a:gd name="connsiteY94" fmla="*/ 881062 h 1028700"/>
                <a:gd name="connsiteX95" fmla="*/ 478755 w 1183605"/>
                <a:gd name="connsiteY95" fmla="*/ 871537 h 1028700"/>
                <a:gd name="connsiteX96" fmla="*/ 440655 w 1183605"/>
                <a:gd name="connsiteY96" fmla="*/ 866775 h 1028700"/>
                <a:gd name="connsiteX97" fmla="*/ 421605 w 1183605"/>
                <a:gd name="connsiteY97" fmla="*/ 862012 h 1028700"/>
                <a:gd name="connsiteX98" fmla="*/ 397792 w 1183605"/>
                <a:gd name="connsiteY98" fmla="*/ 857250 h 1028700"/>
                <a:gd name="connsiteX99" fmla="*/ 345405 w 1183605"/>
                <a:gd name="connsiteY99" fmla="*/ 857250 h 1028700"/>
                <a:gd name="connsiteX100" fmla="*/ 307305 w 1183605"/>
                <a:gd name="connsiteY100" fmla="*/ 847725 h 1028700"/>
                <a:gd name="connsiteX101" fmla="*/ 293017 w 1183605"/>
                <a:gd name="connsiteY101" fmla="*/ 842962 h 1028700"/>
                <a:gd name="connsiteX102" fmla="*/ 269205 w 1183605"/>
                <a:gd name="connsiteY102" fmla="*/ 838200 h 1028700"/>
                <a:gd name="connsiteX103" fmla="*/ 273967 w 1183605"/>
                <a:gd name="connsiteY103" fmla="*/ 790575 h 1028700"/>
                <a:gd name="connsiteX104" fmla="*/ 250155 w 1183605"/>
                <a:gd name="connsiteY104" fmla="*/ 795337 h 1028700"/>
                <a:gd name="connsiteX105" fmla="*/ 212055 w 1183605"/>
                <a:gd name="connsiteY105" fmla="*/ 833437 h 1028700"/>
                <a:gd name="connsiteX106" fmla="*/ 121567 w 1183605"/>
                <a:gd name="connsiteY106" fmla="*/ 828675 h 1028700"/>
                <a:gd name="connsiteX107" fmla="*/ 107280 w 1183605"/>
                <a:gd name="connsiteY107" fmla="*/ 823912 h 1028700"/>
                <a:gd name="connsiteX108" fmla="*/ 50130 w 1183605"/>
                <a:gd name="connsiteY108" fmla="*/ 828675 h 1028700"/>
                <a:gd name="connsiteX109" fmla="*/ 7267 w 1183605"/>
                <a:gd name="connsiteY109" fmla="*/ 823912 h 1028700"/>
                <a:gd name="connsiteX110" fmla="*/ 12030 w 1183605"/>
                <a:gd name="connsiteY110" fmla="*/ 795337 h 1028700"/>
                <a:gd name="connsiteX111" fmla="*/ 26317 w 1183605"/>
                <a:gd name="connsiteY111" fmla="*/ 781050 h 1028700"/>
                <a:gd name="connsiteX112" fmla="*/ 40605 w 1183605"/>
                <a:gd name="connsiteY112" fmla="*/ 771525 h 1028700"/>
                <a:gd name="connsiteX113" fmla="*/ 64417 w 1183605"/>
                <a:gd name="connsiteY113" fmla="*/ 766762 h 1028700"/>
                <a:gd name="connsiteX114" fmla="*/ 83467 w 1183605"/>
                <a:gd name="connsiteY114" fmla="*/ 762000 h 1028700"/>
                <a:gd name="connsiteX115" fmla="*/ 126330 w 1183605"/>
                <a:gd name="connsiteY115" fmla="*/ 738187 h 1028700"/>
                <a:gd name="connsiteX116" fmla="*/ 140617 w 1183605"/>
                <a:gd name="connsiteY116" fmla="*/ 728662 h 1028700"/>
                <a:gd name="connsiteX117" fmla="*/ 169192 w 1183605"/>
                <a:gd name="connsiteY117" fmla="*/ 695325 h 1028700"/>
                <a:gd name="connsiteX118" fmla="*/ 173955 w 1183605"/>
                <a:gd name="connsiteY118" fmla="*/ 681037 h 1028700"/>
                <a:gd name="connsiteX119" fmla="*/ 154905 w 1183605"/>
                <a:gd name="connsiteY119" fmla="*/ 652462 h 1028700"/>
                <a:gd name="connsiteX120" fmla="*/ 140617 w 1183605"/>
                <a:gd name="connsiteY120" fmla="*/ 638175 h 1028700"/>
                <a:gd name="connsiteX121" fmla="*/ 145380 w 1183605"/>
                <a:gd name="connsiteY121" fmla="*/ 576262 h 1028700"/>
                <a:gd name="connsiteX122" fmla="*/ 150142 w 1183605"/>
                <a:gd name="connsiteY122" fmla="*/ 561975 h 1028700"/>
                <a:gd name="connsiteX123" fmla="*/ 154905 w 1183605"/>
                <a:gd name="connsiteY123" fmla="*/ 542925 h 1028700"/>
                <a:gd name="connsiteX124" fmla="*/ 150142 w 1183605"/>
                <a:gd name="connsiteY124" fmla="*/ 509587 h 1028700"/>
                <a:gd name="connsiteX125" fmla="*/ 126330 w 1183605"/>
                <a:gd name="connsiteY125" fmla="*/ 490537 h 1028700"/>
                <a:gd name="connsiteX126" fmla="*/ 97755 w 1183605"/>
                <a:gd name="connsiteY126" fmla="*/ 476250 h 1028700"/>
                <a:gd name="connsiteX127" fmla="*/ 88230 w 1183605"/>
                <a:gd name="connsiteY127" fmla="*/ 461962 h 1028700"/>
                <a:gd name="connsiteX128" fmla="*/ 69180 w 1183605"/>
                <a:gd name="connsiteY128" fmla="*/ 442912 h 1028700"/>
                <a:gd name="connsiteX129" fmla="*/ 83467 w 1183605"/>
                <a:gd name="connsiteY129" fmla="*/ 438150 h 1028700"/>
                <a:gd name="connsiteX130" fmla="*/ 112042 w 1183605"/>
                <a:gd name="connsiteY130" fmla="*/ 419100 h 1028700"/>
                <a:gd name="connsiteX131" fmla="*/ 150142 w 1183605"/>
                <a:gd name="connsiteY131" fmla="*/ 400050 h 10287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183605" h="1028700">
                  <a:moveTo>
                    <a:pt x="150142" y="400050"/>
                  </a:moveTo>
                  <a:cubicBezTo>
                    <a:pt x="176661" y="453088"/>
                    <a:pt x="139811" y="391441"/>
                    <a:pt x="178717" y="423862"/>
                  </a:cubicBezTo>
                  <a:cubicBezTo>
                    <a:pt x="184171" y="428407"/>
                    <a:pt x="183222" y="437892"/>
                    <a:pt x="188242" y="442912"/>
                  </a:cubicBezTo>
                  <a:cubicBezTo>
                    <a:pt x="191792" y="446462"/>
                    <a:pt x="198040" y="445430"/>
                    <a:pt x="202530" y="447675"/>
                  </a:cubicBezTo>
                  <a:cubicBezTo>
                    <a:pt x="207649" y="450235"/>
                    <a:pt x="212055" y="454025"/>
                    <a:pt x="216817" y="457200"/>
                  </a:cubicBezTo>
                  <a:cubicBezTo>
                    <a:pt x="254917" y="455612"/>
                    <a:pt x="293217" y="456648"/>
                    <a:pt x="331117" y="452437"/>
                  </a:cubicBezTo>
                  <a:cubicBezTo>
                    <a:pt x="398080" y="444996"/>
                    <a:pt x="264451" y="429418"/>
                    <a:pt x="373980" y="447675"/>
                  </a:cubicBezTo>
                  <a:cubicBezTo>
                    <a:pt x="437768" y="441875"/>
                    <a:pt x="416641" y="457501"/>
                    <a:pt x="445417" y="414337"/>
                  </a:cubicBezTo>
                  <a:lnTo>
                    <a:pt x="445417" y="414337"/>
                  </a:lnTo>
                  <a:lnTo>
                    <a:pt x="473992" y="395287"/>
                  </a:lnTo>
                  <a:lnTo>
                    <a:pt x="488280" y="385762"/>
                  </a:lnTo>
                  <a:cubicBezTo>
                    <a:pt x="491455" y="381000"/>
                    <a:pt x="495550" y="376736"/>
                    <a:pt x="497805" y="371475"/>
                  </a:cubicBezTo>
                  <a:cubicBezTo>
                    <a:pt x="500383" y="365459"/>
                    <a:pt x="502567" y="358970"/>
                    <a:pt x="502567" y="352425"/>
                  </a:cubicBezTo>
                  <a:cubicBezTo>
                    <a:pt x="502567" y="300946"/>
                    <a:pt x="503103" y="306404"/>
                    <a:pt x="493042" y="276225"/>
                  </a:cubicBezTo>
                  <a:cubicBezTo>
                    <a:pt x="491455" y="266700"/>
                    <a:pt x="490622" y="257018"/>
                    <a:pt x="488280" y="247650"/>
                  </a:cubicBezTo>
                  <a:cubicBezTo>
                    <a:pt x="485845" y="237910"/>
                    <a:pt x="478755" y="219075"/>
                    <a:pt x="478755" y="219075"/>
                  </a:cubicBezTo>
                  <a:cubicBezTo>
                    <a:pt x="477167" y="195262"/>
                    <a:pt x="477367" y="171263"/>
                    <a:pt x="473992" y="147637"/>
                  </a:cubicBezTo>
                  <a:cubicBezTo>
                    <a:pt x="472572" y="137698"/>
                    <a:pt x="464467" y="119062"/>
                    <a:pt x="464467" y="119062"/>
                  </a:cubicBezTo>
                  <a:cubicBezTo>
                    <a:pt x="466055" y="106362"/>
                    <a:pt x="464032" y="92658"/>
                    <a:pt x="469230" y="80962"/>
                  </a:cubicBezTo>
                  <a:cubicBezTo>
                    <a:pt x="471269" y="76375"/>
                    <a:pt x="478497" y="76200"/>
                    <a:pt x="483517" y="76200"/>
                  </a:cubicBezTo>
                  <a:cubicBezTo>
                    <a:pt x="524823" y="76200"/>
                    <a:pt x="566067" y="79375"/>
                    <a:pt x="607342" y="80962"/>
                  </a:cubicBezTo>
                  <a:cubicBezTo>
                    <a:pt x="647030" y="79375"/>
                    <a:pt x="686780" y="78933"/>
                    <a:pt x="726405" y="76200"/>
                  </a:cubicBezTo>
                  <a:cubicBezTo>
                    <a:pt x="732935" y="75750"/>
                    <a:pt x="739601" y="74364"/>
                    <a:pt x="745455" y="71437"/>
                  </a:cubicBezTo>
                  <a:cubicBezTo>
                    <a:pt x="755201" y="66564"/>
                    <a:pt x="767912" y="52288"/>
                    <a:pt x="778792" y="47625"/>
                  </a:cubicBezTo>
                  <a:cubicBezTo>
                    <a:pt x="784808" y="45047"/>
                    <a:pt x="791492" y="44450"/>
                    <a:pt x="797842" y="42862"/>
                  </a:cubicBezTo>
                  <a:cubicBezTo>
                    <a:pt x="838791" y="15564"/>
                    <a:pt x="786981" y="48292"/>
                    <a:pt x="826417" y="28575"/>
                  </a:cubicBezTo>
                  <a:cubicBezTo>
                    <a:pt x="831537" y="26015"/>
                    <a:pt x="835474" y="21375"/>
                    <a:pt x="840705" y="19050"/>
                  </a:cubicBezTo>
                  <a:cubicBezTo>
                    <a:pt x="849880" y="14972"/>
                    <a:pt x="859755" y="12700"/>
                    <a:pt x="869280" y="9525"/>
                  </a:cubicBezTo>
                  <a:lnTo>
                    <a:pt x="883567" y="4762"/>
                  </a:lnTo>
                  <a:lnTo>
                    <a:pt x="897855" y="0"/>
                  </a:lnTo>
                  <a:cubicBezTo>
                    <a:pt x="904205" y="1587"/>
                    <a:pt x="911794" y="673"/>
                    <a:pt x="916905" y="4762"/>
                  </a:cubicBezTo>
                  <a:cubicBezTo>
                    <a:pt x="920825" y="7898"/>
                    <a:pt x="921667" y="14030"/>
                    <a:pt x="921667" y="19050"/>
                  </a:cubicBezTo>
                  <a:cubicBezTo>
                    <a:pt x="921667" y="41951"/>
                    <a:pt x="916064" y="71718"/>
                    <a:pt x="912142" y="95250"/>
                  </a:cubicBezTo>
                  <a:cubicBezTo>
                    <a:pt x="913730" y="109537"/>
                    <a:pt x="911992" y="124602"/>
                    <a:pt x="916905" y="138112"/>
                  </a:cubicBezTo>
                  <a:cubicBezTo>
                    <a:pt x="918861" y="143491"/>
                    <a:pt x="925485" y="147198"/>
                    <a:pt x="931192" y="147637"/>
                  </a:cubicBezTo>
                  <a:cubicBezTo>
                    <a:pt x="947099" y="148861"/>
                    <a:pt x="962903" y="144012"/>
                    <a:pt x="978817" y="142875"/>
                  </a:cubicBezTo>
                  <a:cubicBezTo>
                    <a:pt x="1007363" y="140836"/>
                    <a:pt x="1035967" y="139700"/>
                    <a:pt x="1064542" y="138112"/>
                  </a:cubicBezTo>
                  <a:cubicBezTo>
                    <a:pt x="1069305" y="136525"/>
                    <a:pt x="1073868" y="134113"/>
                    <a:pt x="1078830" y="133350"/>
                  </a:cubicBezTo>
                  <a:cubicBezTo>
                    <a:pt x="1130349" y="125424"/>
                    <a:pt x="1128680" y="128772"/>
                    <a:pt x="1183605" y="133350"/>
                  </a:cubicBezTo>
                  <a:cubicBezTo>
                    <a:pt x="1182017" y="144462"/>
                    <a:pt x="1183401" y="156429"/>
                    <a:pt x="1178842" y="166687"/>
                  </a:cubicBezTo>
                  <a:cubicBezTo>
                    <a:pt x="1174731" y="175937"/>
                    <a:pt x="1152243" y="179290"/>
                    <a:pt x="1145505" y="180975"/>
                  </a:cubicBezTo>
                  <a:cubicBezTo>
                    <a:pt x="1143917" y="187325"/>
                    <a:pt x="1138944" y="193731"/>
                    <a:pt x="1140742" y="200025"/>
                  </a:cubicBezTo>
                  <a:cubicBezTo>
                    <a:pt x="1144497" y="213167"/>
                    <a:pt x="1159137" y="215681"/>
                    <a:pt x="1169317" y="219075"/>
                  </a:cubicBezTo>
                  <a:cubicBezTo>
                    <a:pt x="1170905" y="223837"/>
                    <a:pt x="1174905" y="228410"/>
                    <a:pt x="1174080" y="233362"/>
                  </a:cubicBezTo>
                  <a:cubicBezTo>
                    <a:pt x="1171220" y="250522"/>
                    <a:pt x="1158335" y="249205"/>
                    <a:pt x="1145505" y="252412"/>
                  </a:cubicBezTo>
                  <a:cubicBezTo>
                    <a:pt x="1103771" y="294146"/>
                    <a:pt x="1154837" y="241212"/>
                    <a:pt x="1121692" y="280987"/>
                  </a:cubicBezTo>
                  <a:cubicBezTo>
                    <a:pt x="1117380" y="286161"/>
                    <a:pt x="1111540" y="289959"/>
                    <a:pt x="1107405" y="295275"/>
                  </a:cubicBezTo>
                  <a:cubicBezTo>
                    <a:pt x="1100377" y="304311"/>
                    <a:pt x="1094705" y="314325"/>
                    <a:pt x="1088355" y="323850"/>
                  </a:cubicBezTo>
                  <a:lnTo>
                    <a:pt x="1078830" y="338137"/>
                  </a:lnTo>
                  <a:cubicBezTo>
                    <a:pt x="1077242" y="354012"/>
                    <a:pt x="1077655" y="370216"/>
                    <a:pt x="1074067" y="385762"/>
                  </a:cubicBezTo>
                  <a:cubicBezTo>
                    <a:pt x="1072780" y="391339"/>
                    <a:pt x="1068850" y="396281"/>
                    <a:pt x="1064542" y="400050"/>
                  </a:cubicBezTo>
                  <a:cubicBezTo>
                    <a:pt x="1016257" y="442300"/>
                    <a:pt x="987542" y="420893"/>
                    <a:pt x="907380" y="423862"/>
                  </a:cubicBezTo>
                  <a:cubicBezTo>
                    <a:pt x="898587" y="429724"/>
                    <a:pt x="886009" y="435462"/>
                    <a:pt x="883567" y="447675"/>
                  </a:cubicBezTo>
                  <a:cubicBezTo>
                    <a:pt x="865728" y="536876"/>
                    <a:pt x="891992" y="478451"/>
                    <a:pt x="869280" y="523875"/>
                  </a:cubicBezTo>
                  <a:cubicBezTo>
                    <a:pt x="870867" y="533400"/>
                    <a:pt x="869251" y="544066"/>
                    <a:pt x="874042" y="552450"/>
                  </a:cubicBezTo>
                  <a:cubicBezTo>
                    <a:pt x="876533" y="556809"/>
                    <a:pt x="883503" y="555833"/>
                    <a:pt x="888330" y="557212"/>
                  </a:cubicBezTo>
                  <a:cubicBezTo>
                    <a:pt x="894624" y="559010"/>
                    <a:pt x="901111" y="560094"/>
                    <a:pt x="907380" y="561975"/>
                  </a:cubicBezTo>
                  <a:cubicBezTo>
                    <a:pt x="916997" y="564860"/>
                    <a:pt x="926430" y="568325"/>
                    <a:pt x="935955" y="571500"/>
                  </a:cubicBezTo>
                  <a:lnTo>
                    <a:pt x="978817" y="585787"/>
                  </a:lnTo>
                  <a:cubicBezTo>
                    <a:pt x="978819" y="585788"/>
                    <a:pt x="1007389" y="595312"/>
                    <a:pt x="1007392" y="595312"/>
                  </a:cubicBezTo>
                  <a:lnTo>
                    <a:pt x="1083592" y="600075"/>
                  </a:lnTo>
                  <a:cubicBezTo>
                    <a:pt x="1086767" y="604837"/>
                    <a:pt x="1092307" y="608696"/>
                    <a:pt x="1093117" y="614362"/>
                  </a:cubicBezTo>
                  <a:cubicBezTo>
                    <a:pt x="1093133" y="614472"/>
                    <a:pt x="1085827" y="645465"/>
                    <a:pt x="1083592" y="647700"/>
                  </a:cubicBezTo>
                  <a:cubicBezTo>
                    <a:pt x="1080042" y="651250"/>
                    <a:pt x="1074067" y="650875"/>
                    <a:pt x="1069305" y="652462"/>
                  </a:cubicBezTo>
                  <a:cubicBezTo>
                    <a:pt x="1060446" y="679040"/>
                    <a:pt x="1052527" y="689099"/>
                    <a:pt x="1064542" y="719137"/>
                  </a:cubicBezTo>
                  <a:cubicBezTo>
                    <a:pt x="1066668" y="724452"/>
                    <a:pt x="1074067" y="725487"/>
                    <a:pt x="1078830" y="728662"/>
                  </a:cubicBezTo>
                  <a:cubicBezTo>
                    <a:pt x="1091996" y="768166"/>
                    <a:pt x="1069897" y="706037"/>
                    <a:pt x="1102642" y="771525"/>
                  </a:cubicBezTo>
                  <a:lnTo>
                    <a:pt x="1116930" y="800100"/>
                  </a:lnTo>
                  <a:cubicBezTo>
                    <a:pt x="1118517" y="815975"/>
                    <a:pt x="1124118" y="831956"/>
                    <a:pt x="1121692" y="847725"/>
                  </a:cubicBezTo>
                  <a:cubicBezTo>
                    <a:pt x="1120668" y="854382"/>
                    <a:pt x="1113116" y="858443"/>
                    <a:pt x="1107405" y="862012"/>
                  </a:cubicBezTo>
                  <a:cubicBezTo>
                    <a:pt x="1092663" y="871225"/>
                    <a:pt x="1076270" y="873002"/>
                    <a:pt x="1059780" y="876300"/>
                  </a:cubicBezTo>
                  <a:cubicBezTo>
                    <a:pt x="1055017" y="881062"/>
                    <a:pt x="1051380" y="887316"/>
                    <a:pt x="1045492" y="890587"/>
                  </a:cubicBezTo>
                  <a:cubicBezTo>
                    <a:pt x="1036715" y="895463"/>
                    <a:pt x="1016917" y="900112"/>
                    <a:pt x="1016917" y="900112"/>
                  </a:cubicBezTo>
                  <a:cubicBezTo>
                    <a:pt x="1012155" y="903287"/>
                    <a:pt x="1005805" y="904875"/>
                    <a:pt x="1002630" y="909637"/>
                  </a:cubicBezTo>
                  <a:cubicBezTo>
                    <a:pt x="998999" y="915083"/>
                    <a:pt x="998862" y="922218"/>
                    <a:pt x="997867" y="928687"/>
                  </a:cubicBezTo>
                  <a:cubicBezTo>
                    <a:pt x="995681" y="942895"/>
                    <a:pt x="1000823" y="959422"/>
                    <a:pt x="993105" y="971550"/>
                  </a:cubicBezTo>
                  <a:cubicBezTo>
                    <a:pt x="987715" y="980021"/>
                    <a:pt x="972884" y="975506"/>
                    <a:pt x="964530" y="981075"/>
                  </a:cubicBezTo>
                  <a:cubicBezTo>
                    <a:pt x="959767" y="984250"/>
                    <a:pt x="955503" y="988345"/>
                    <a:pt x="950242" y="990600"/>
                  </a:cubicBezTo>
                  <a:cubicBezTo>
                    <a:pt x="944226" y="993178"/>
                    <a:pt x="937542" y="993775"/>
                    <a:pt x="931192" y="995362"/>
                  </a:cubicBezTo>
                  <a:cubicBezTo>
                    <a:pt x="926430" y="998537"/>
                    <a:pt x="922024" y="1002327"/>
                    <a:pt x="916905" y="1004887"/>
                  </a:cubicBezTo>
                  <a:cubicBezTo>
                    <a:pt x="893745" y="1016467"/>
                    <a:pt x="872349" y="1007127"/>
                    <a:pt x="845467" y="1004887"/>
                  </a:cubicBezTo>
                  <a:cubicBezTo>
                    <a:pt x="788238" y="985811"/>
                    <a:pt x="826918" y="994834"/>
                    <a:pt x="726405" y="1000125"/>
                  </a:cubicBezTo>
                  <a:cubicBezTo>
                    <a:pt x="721642" y="1003300"/>
                    <a:pt x="716514" y="1005986"/>
                    <a:pt x="712117" y="1009650"/>
                  </a:cubicBezTo>
                  <a:cubicBezTo>
                    <a:pt x="706943" y="1013962"/>
                    <a:pt x="703678" y="1020595"/>
                    <a:pt x="697830" y="1023937"/>
                  </a:cubicBezTo>
                  <a:cubicBezTo>
                    <a:pt x="692147" y="1027184"/>
                    <a:pt x="685130" y="1027112"/>
                    <a:pt x="678780" y="1028700"/>
                  </a:cubicBezTo>
                  <a:cubicBezTo>
                    <a:pt x="656555" y="1025525"/>
                    <a:pt x="632829" y="1027810"/>
                    <a:pt x="612105" y="1019175"/>
                  </a:cubicBezTo>
                  <a:cubicBezTo>
                    <a:pt x="606821" y="1016973"/>
                    <a:pt x="617583" y="1008935"/>
                    <a:pt x="621630" y="1004887"/>
                  </a:cubicBezTo>
                  <a:cubicBezTo>
                    <a:pt x="630863" y="995654"/>
                    <a:pt x="638584" y="994473"/>
                    <a:pt x="650205" y="990600"/>
                  </a:cubicBezTo>
                  <a:cubicBezTo>
                    <a:pt x="654967" y="985837"/>
                    <a:pt x="659318" y="980624"/>
                    <a:pt x="664492" y="976312"/>
                  </a:cubicBezTo>
                  <a:cubicBezTo>
                    <a:pt x="677054" y="965844"/>
                    <a:pt x="688370" y="969267"/>
                    <a:pt x="674017" y="947737"/>
                  </a:cubicBezTo>
                  <a:cubicBezTo>
                    <a:pt x="670842" y="942975"/>
                    <a:pt x="664492" y="941387"/>
                    <a:pt x="659730" y="938212"/>
                  </a:cubicBezTo>
                  <a:cubicBezTo>
                    <a:pt x="647029" y="900113"/>
                    <a:pt x="666080" y="944562"/>
                    <a:pt x="640680" y="919162"/>
                  </a:cubicBezTo>
                  <a:cubicBezTo>
                    <a:pt x="637130" y="915612"/>
                    <a:pt x="639053" y="908795"/>
                    <a:pt x="635917" y="904875"/>
                  </a:cubicBezTo>
                  <a:cubicBezTo>
                    <a:pt x="627683" y="894583"/>
                    <a:pt x="601788" y="888736"/>
                    <a:pt x="593055" y="885825"/>
                  </a:cubicBezTo>
                  <a:lnTo>
                    <a:pt x="578767" y="881062"/>
                  </a:lnTo>
                  <a:cubicBezTo>
                    <a:pt x="537333" y="867251"/>
                    <a:pt x="569472" y="876577"/>
                    <a:pt x="478755" y="871537"/>
                  </a:cubicBezTo>
                  <a:cubicBezTo>
                    <a:pt x="466055" y="869950"/>
                    <a:pt x="453280" y="868879"/>
                    <a:pt x="440655" y="866775"/>
                  </a:cubicBezTo>
                  <a:cubicBezTo>
                    <a:pt x="434199" y="865699"/>
                    <a:pt x="427995" y="863432"/>
                    <a:pt x="421605" y="862012"/>
                  </a:cubicBezTo>
                  <a:cubicBezTo>
                    <a:pt x="413703" y="860256"/>
                    <a:pt x="405730" y="858837"/>
                    <a:pt x="397792" y="857250"/>
                  </a:cubicBezTo>
                  <a:cubicBezTo>
                    <a:pt x="373391" y="865383"/>
                    <a:pt x="383316" y="864358"/>
                    <a:pt x="345405" y="857250"/>
                  </a:cubicBezTo>
                  <a:cubicBezTo>
                    <a:pt x="332538" y="854838"/>
                    <a:pt x="319724" y="851865"/>
                    <a:pt x="307305" y="847725"/>
                  </a:cubicBezTo>
                  <a:cubicBezTo>
                    <a:pt x="302542" y="846137"/>
                    <a:pt x="297887" y="844180"/>
                    <a:pt x="293017" y="842962"/>
                  </a:cubicBezTo>
                  <a:cubicBezTo>
                    <a:pt x="285164" y="840999"/>
                    <a:pt x="277142" y="839787"/>
                    <a:pt x="269205" y="838200"/>
                  </a:cubicBezTo>
                  <a:cubicBezTo>
                    <a:pt x="278138" y="824800"/>
                    <a:pt x="292912" y="809520"/>
                    <a:pt x="273967" y="790575"/>
                  </a:cubicBezTo>
                  <a:cubicBezTo>
                    <a:pt x="268243" y="784851"/>
                    <a:pt x="258092" y="793750"/>
                    <a:pt x="250155" y="795337"/>
                  </a:cubicBezTo>
                  <a:cubicBezTo>
                    <a:pt x="227167" y="829819"/>
                    <a:pt x="241344" y="818792"/>
                    <a:pt x="212055" y="833437"/>
                  </a:cubicBezTo>
                  <a:cubicBezTo>
                    <a:pt x="181892" y="831850"/>
                    <a:pt x="151647" y="831410"/>
                    <a:pt x="121567" y="828675"/>
                  </a:cubicBezTo>
                  <a:cubicBezTo>
                    <a:pt x="116568" y="828221"/>
                    <a:pt x="112300" y="823912"/>
                    <a:pt x="107280" y="823912"/>
                  </a:cubicBezTo>
                  <a:cubicBezTo>
                    <a:pt x="88164" y="823912"/>
                    <a:pt x="69180" y="827087"/>
                    <a:pt x="50130" y="828675"/>
                  </a:cubicBezTo>
                  <a:cubicBezTo>
                    <a:pt x="35842" y="827087"/>
                    <a:pt x="18086" y="833378"/>
                    <a:pt x="7267" y="823912"/>
                  </a:cubicBezTo>
                  <a:cubicBezTo>
                    <a:pt x="0" y="817553"/>
                    <a:pt x="8108" y="804161"/>
                    <a:pt x="12030" y="795337"/>
                  </a:cubicBezTo>
                  <a:cubicBezTo>
                    <a:pt x="14765" y="789183"/>
                    <a:pt x="21143" y="785362"/>
                    <a:pt x="26317" y="781050"/>
                  </a:cubicBezTo>
                  <a:cubicBezTo>
                    <a:pt x="30714" y="777386"/>
                    <a:pt x="35246" y="773535"/>
                    <a:pt x="40605" y="771525"/>
                  </a:cubicBezTo>
                  <a:cubicBezTo>
                    <a:pt x="48184" y="768683"/>
                    <a:pt x="56515" y="768518"/>
                    <a:pt x="64417" y="766762"/>
                  </a:cubicBezTo>
                  <a:cubicBezTo>
                    <a:pt x="70807" y="765342"/>
                    <a:pt x="77117" y="763587"/>
                    <a:pt x="83467" y="762000"/>
                  </a:cubicBezTo>
                  <a:cubicBezTo>
                    <a:pt x="128314" y="717153"/>
                    <a:pt x="56396" y="784812"/>
                    <a:pt x="126330" y="738187"/>
                  </a:cubicBezTo>
                  <a:cubicBezTo>
                    <a:pt x="131092" y="735012"/>
                    <a:pt x="136220" y="732326"/>
                    <a:pt x="140617" y="728662"/>
                  </a:cubicBezTo>
                  <a:cubicBezTo>
                    <a:pt x="153887" y="717604"/>
                    <a:pt x="158678" y="709344"/>
                    <a:pt x="169192" y="695325"/>
                  </a:cubicBezTo>
                  <a:cubicBezTo>
                    <a:pt x="170780" y="690562"/>
                    <a:pt x="173955" y="686057"/>
                    <a:pt x="173955" y="681037"/>
                  </a:cubicBezTo>
                  <a:cubicBezTo>
                    <a:pt x="173955" y="657800"/>
                    <a:pt x="169259" y="664423"/>
                    <a:pt x="154905" y="652462"/>
                  </a:cubicBezTo>
                  <a:cubicBezTo>
                    <a:pt x="149731" y="648150"/>
                    <a:pt x="145380" y="642937"/>
                    <a:pt x="140617" y="638175"/>
                  </a:cubicBezTo>
                  <a:cubicBezTo>
                    <a:pt x="142205" y="617537"/>
                    <a:pt x="142813" y="596801"/>
                    <a:pt x="145380" y="576262"/>
                  </a:cubicBezTo>
                  <a:cubicBezTo>
                    <a:pt x="146003" y="571281"/>
                    <a:pt x="148763" y="566802"/>
                    <a:pt x="150142" y="561975"/>
                  </a:cubicBezTo>
                  <a:cubicBezTo>
                    <a:pt x="151940" y="555681"/>
                    <a:pt x="153317" y="549275"/>
                    <a:pt x="154905" y="542925"/>
                  </a:cubicBezTo>
                  <a:cubicBezTo>
                    <a:pt x="153317" y="531812"/>
                    <a:pt x="153368" y="520339"/>
                    <a:pt x="150142" y="509587"/>
                  </a:cubicBezTo>
                  <a:cubicBezTo>
                    <a:pt x="144475" y="490699"/>
                    <a:pt x="140221" y="497483"/>
                    <a:pt x="126330" y="490537"/>
                  </a:cubicBezTo>
                  <a:cubicBezTo>
                    <a:pt x="89409" y="472076"/>
                    <a:pt x="133658" y="488217"/>
                    <a:pt x="97755" y="476250"/>
                  </a:cubicBezTo>
                  <a:cubicBezTo>
                    <a:pt x="94580" y="471487"/>
                    <a:pt x="92700" y="465538"/>
                    <a:pt x="88230" y="461962"/>
                  </a:cubicBezTo>
                  <a:cubicBezTo>
                    <a:pt x="65139" y="443489"/>
                    <a:pt x="79570" y="474086"/>
                    <a:pt x="69180" y="442912"/>
                  </a:cubicBezTo>
                  <a:cubicBezTo>
                    <a:pt x="73942" y="441325"/>
                    <a:pt x="79079" y="440588"/>
                    <a:pt x="83467" y="438150"/>
                  </a:cubicBezTo>
                  <a:cubicBezTo>
                    <a:pt x="93474" y="432591"/>
                    <a:pt x="101182" y="422720"/>
                    <a:pt x="112042" y="419100"/>
                  </a:cubicBezTo>
                  <a:lnTo>
                    <a:pt x="150142" y="40005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39" name="Полилиния 138"/>
            <p:cNvSpPr/>
            <p:nvPr/>
          </p:nvSpPr>
          <p:spPr bwMode="auto">
            <a:xfrm>
              <a:off x="6518116" y="3095842"/>
              <a:ext cx="1665466" cy="1213910"/>
            </a:xfrm>
            <a:custGeom>
              <a:avLst/>
              <a:gdLst>
                <a:gd name="connsiteX0" fmla="*/ 876648 w 1312416"/>
                <a:gd name="connsiteY0" fmla="*/ 1041215 h 1265052"/>
                <a:gd name="connsiteX1" fmla="*/ 893316 w 1312416"/>
                <a:gd name="connsiteY1" fmla="*/ 1043596 h 1265052"/>
                <a:gd name="connsiteX2" fmla="*/ 900460 w 1312416"/>
                <a:gd name="connsiteY2" fmla="*/ 1048359 h 1265052"/>
                <a:gd name="connsiteX3" fmla="*/ 907604 w 1312416"/>
                <a:gd name="connsiteY3" fmla="*/ 1050740 h 1265052"/>
                <a:gd name="connsiteX4" fmla="*/ 938560 w 1312416"/>
                <a:gd name="connsiteY4" fmla="*/ 1048359 h 1265052"/>
                <a:gd name="connsiteX5" fmla="*/ 952848 w 1312416"/>
                <a:gd name="connsiteY5" fmla="*/ 1034071 h 1265052"/>
                <a:gd name="connsiteX6" fmla="*/ 964754 w 1312416"/>
                <a:gd name="connsiteY6" fmla="*/ 1019784 h 1265052"/>
                <a:gd name="connsiteX7" fmla="*/ 967135 w 1312416"/>
                <a:gd name="connsiteY7" fmla="*/ 1012640 h 1265052"/>
                <a:gd name="connsiteX8" fmla="*/ 971898 w 1312416"/>
                <a:gd name="connsiteY8" fmla="*/ 1000734 h 1265052"/>
                <a:gd name="connsiteX9" fmla="*/ 967135 w 1312416"/>
                <a:gd name="connsiteY9" fmla="*/ 953109 h 1265052"/>
                <a:gd name="connsiteX10" fmla="*/ 962373 w 1312416"/>
                <a:gd name="connsiteY10" fmla="*/ 945965 h 1265052"/>
                <a:gd name="connsiteX11" fmla="*/ 945704 w 1312416"/>
                <a:gd name="connsiteY11" fmla="*/ 936440 h 1265052"/>
                <a:gd name="connsiteX12" fmla="*/ 933798 w 1312416"/>
                <a:gd name="connsiteY12" fmla="*/ 934059 h 1265052"/>
                <a:gd name="connsiteX13" fmla="*/ 912366 w 1312416"/>
                <a:gd name="connsiteY13" fmla="*/ 936440 h 1265052"/>
                <a:gd name="connsiteX14" fmla="*/ 907604 w 1312416"/>
                <a:gd name="connsiteY14" fmla="*/ 943584 h 1265052"/>
                <a:gd name="connsiteX15" fmla="*/ 890935 w 1312416"/>
                <a:gd name="connsiteY15" fmla="*/ 938821 h 1265052"/>
                <a:gd name="connsiteX16" fmla="*/ 893316 w 1312416"/>
                <a:gd name="connsiteY16" fmla="*/ 869765 h 1265052"/>
                <a:gd name="connsiteX17" fmla="*/ 931416 w 1312416"/>
                <a:gd name="connsiteY17" fmla="*/ 872146 h 1265052"/>
                <a:gd name="connsiteX18" fmla="*/ 971898 w 1312416"/>
                <a:gd name="connsiteY18" fmla="*/ 869765 h 1265052"/>
                <a:gd name="connsiteX19" fmla="*/ 974279 w 1312416"/>
                <a:gd name="connsiteY19" fmla="*/ 843571 h 1265052"/>
                <a:gd name="connsiteX20" fmla="*/ 976660 w 1312416"/>
                <a:gd name="connsiteY20" fmla="*/ 834046 h 1265052"/>
                <a:gd name="connsiteX21" fmla="*/ 979041 w 1312416"/>
                <a:gd name="connsiteY21" fmla="*/ 795946 h 1265052"/>
                <a:gd name="connsiteX22" fmla="*/ 1009998 w 1312416"/>
                <a:gd name="connsiteY22" fmla="*/ 793565 h 1265052"/>
                <a:gd name="connsiteX23" fmla="*/ 1017141 w 1312416"/>
                <a:gd name="connsiteY23" fmla="*/ 788802 h 1265052"/>
                <a:gd name="connsiteX24" fmla="*/ 1024285 w 1312416"/>
                <a:gd name="connsiteY24" fmla="*/ 753084 h 1265052"/>
                <a:gd name="connsiteX25" fmla="*/ 1031429 w 1312416"/>
                <a:gd name="connsiteY25" fmla="*/ 745940 h 1265052"/>
                <a:gd name="connsiteX26" fmla="*/ 1036191 w 1312416"/>
                <a:gd name="connsiteY26" fmla="*/ 738796 h 1265052"/>
                <a:gd name="connsiteX27" fmla="*/ 1043335 w 1312416"/>
                <a:gd name="connsiteY27" fmla="*/ 731652 h 1265052"/>
                <a:gd name="connsiteX28" fmla="*/ 1048098 w 1312416"/>
                <a:gd name="connsiteY28" fmla="*/ 724509 h 1265052"/>
                <a:gd name="connsiteX29" fmla="*/ 1069529 w 1312416"/>
                <a:gd name="connsiteY29" fmla="*/ 707840 h 1265052"/>
                <a:gd name="connsiteX30" fmla="*/ 1076673 w 1312416"/>
                <a:gd name="connsiteY30" fmla="*/ 705459 h 1265052"/>
                <a:gd name="connsiteX31" fmla="*/ 1081435 w 1312416"/>
                <a:gd name="connsiteY31" fmla="*/ 698315 h 1265052"/>
                <a:gd name="connsiteX32" fmla="*/ 1083816 w 1312416"/>
                <a:gd name="connsiteY32" fmla="*/ 686409 h 1265052"/>
                <a:gd name="connsiteX33" fmla="*/ 1086198 w 1312416"/>
                <a:gd name="connsiteY33" fmla="*/ 648309 h 1265052"/>
                <a:gd name="connsiteX34" fmla="*/ 1083816 w 1312416"/>
                <a:gd name="connsiteY34" fmla="*/ 612590 h 1265052"/>
                <a:gd name="connsiteX35" fmla="*/ 1074291 w 1312416"/>
                <a:gd name="connsiteY35" fmla="*/ 595921 h 1265052"/>
                <a:gd name="connsiteX36" fmla="*/ 1069529 w 1312416"/>
                <a:gd name="connsiteY36" fmla="*/ 586396 h 1265052"/>
                <a:gd name="connsiteX37" fmla="*/ 1071910 w 1312416"/>
                <a:gd name="connsiteY37" fmla="*/ 562584 h 1265052"/>
                <a:gd name="connsiteX38" fmla="*/ 1079054 w 1312416"/>
                <a:gd name="connsiteY38" fmla="*/ 560202 h 1265052"/>
                <a:gd name="connsiteX39" fmla="*/ 1088579 w 1312416"/>
                <a:gd name="connsiteY39" fmla="*/ 555440 h 1265052"/>
                <a:gd name="connsiteX40" fmla="*/ 1105248 w 1312416"/>
                <a:gd name="connsiteY40" fmla="*/ 550677 h 1265052"/>
                <a:gd name="connsiteX41" fmla="*/ 1102866 w 1312416"/>
                <a:gd name="connsiteY41" fmla="*/ 536390 h 1265052"/>
                <a:gd name="connsiteX42" fmla="*/ 1100485 w 1312416"/>
                <a:gd name="connsiteY42" fmla="*/ 522102 h 1265052"/>
                <a:gd name="connsiteX43" fmla="*/ 1098104 w 1312416"/>
                <a:gd name="connsiteY43" fmla="*/ 514959 h 1265052"/>
                <a:gd name="connsiteX44" fmla="*/ 1095723 w 1312416"/>
                <a:gd name="connsiteY44" fmla="*/ 503052 h 1265052"/>
                <a:gd name="connsiteX45" fmla="*/ 1100485 w 1312416"/>
                <a:gd name="connsiteY45" fmla="*/ 460190 h 1265052"/>
                <a:gd name="connsiteX46" fmla="*/ 1114773 w 1312416"/>
                <a:gd name="connsiteY46" fmla="*/ 455427 h 1265052"/>
                <a:gd name="connsiteX47" fmla="*/ 1138585 w 1312416"/>
                <a:gd name="connsiteY47" fmla="*/ 453046 h 1265052"/>
                <a:gd name="connsiteX48" fmla="*/ 1140966 w 1312416"/>
                <a:gd name="connsiteY48" fmla="*/ 386371 h 1265052"/>
                <a:gd name="connsiteX49" fmla="*/ 1160016 w 1312416"/>
                <a:gd name="connsiteY49" fmla="*/ 383990 h 1265052"/>
                <a:gd name="connsiteX50" fmla="*/ 1162398 w 1312416"/>
                <a:gd name="connsiteY50" fmla="*/ 362559 h 1265052"/>
                <a:gd name="connsiteX51" fmla="*/ 1174304 w 1312416"/>
                <a:gd name="connsiteY51" fmla="*/ 350652 h 1265052"/>
                <a:gd name="connsiteX52" fmla="*/ 1183829 w 1312416"/>
                <a:gd name="connsiteY52" fmla="*/ 348271 h 1265052"/>
                <a:gd name="connsiteX53" fmla="*/ 1190973 w 1312416"/>
                <a:gd name="connsiteY53" fmla="*/ 343509 h 1265052"/>
                <a:gd name="connsiteX54" fmla="*/ 1200498 w 1312416"/>
                <a:gd name="connsiteY54" fmla="*/ 362559 h 1265052"/>
                <a:gd name="connsiteX55" fmla="*/ 1207641 w 1312416"/>
                <a:gd name="connsiteY55" fmla="*/ 364940 h 1265052"/>
                <a:gd name="connsiteX56" fmla="*/ 1252885 w 1312416"/>
                <a:gd name="connsiteY56" fmla="*/ 360177 h 1265052"/>
                <a:gd name="connsiteX57" fmla="*/ 1260029 w 1312416"/>
                <a:gd name="connsiteY57" fmla="*/ 355415 h 1265052"/>
                <a:gd name="connsiteX58" fmla="*/ 1262410 w 1312416"/>
                <a:gd name="connsiteY58" fmla="*/ 348271 h 1265052"/>
                <a:gd name="connsiteX59" fmla="*/ 1279079 w 1312416"/>
                <a:gd name="connsiteY59" fmla="*/ 341127 h 1265052"/>
                <a:gd name="connsiteX60" fmla="*/ 1298129 w 1312416"/>
                <a:gd name="connsiteY60" fmla="*/ 319696 h 1265052"/>
                <a:gd name="connsiteX61" fmla="*/ 1302891 w 1312416"/>
                <a:gd name="connsiteY61" fmla="*/ 305409 h 1265052"/>
                <a:gd name="connsiteX62" fmla="*/ 1305273 w 1312416"/>
                <a:gd name="connsiteY62" fmla="*/ 298265 h 1265052"/>
                <a:gd name="connsiteX63" fmla="*/ 1312416 w 1312416"/>
                <a:gd name="connsiteY63" fmla="*/ 283977 h 1265052"/>
                <a:gd name="connsiteX64" fmla="*/ 1305273 w 1312416"/>
                <a:gd name="connsiteY64" fmla="*/ 262546 h 1265052"/>
                <a:gd name="connsiteX65" fmla="*/ 1298129 w 1312416"/>
                <a:gd name="connsiteY65" fmla="*/ 260165 h 1265052"/>
                <a:gd name="connsiteX66" fmla="*/ 1283841 w 1312416"/>
                <a:gd name="connsiteY66" fmla="*/ 245877 h 1265052"/>
                <a:gd name="connsiteX67" fmla="*/ 1271935 w 1312416"/>
                <a:gd name="connsiteY67" fmla="*/ 231590 h 1265052"/>
                <a:gd name="connsiteX68" fmla="*/ 1269554 w 1312416"/>
                <a:gd name="connsiteY68" fmla="*/ 212540 h 1265052"/>
                <a:gd name="connsiteX69" fmla="*/ 1267173 w 1312416"/>
                <a:gd name="connsiteY69" fmla="*/ 205396 h 1265052"/>
                <a:gd name="connsiteX70" fmla="*/ 1281460 w 1312416"/>
                <a:gd name="connsiteY70" fmla="*/ 198252 h 1265052"/>
                <a:gd name="connsiteX71" fmla="*/ 1286223 w 1312416"/>
                <a:gd name="connsiteY71" fmla="*/ 191109 h 1265052"/>
                <a:gd name="connsiteX72" fmla="*/ 1290985 w 1312416"/>
                <a:gd name="connsiteY72" fmla="*/ 176821 h 1265052"/>
                <a:gd name="connsiteX73" fmla="*/ 1286223 w 1312416"/>
                <a:gd name="connsiteY73" fmla="*/ 157771 h 1265052"/>
                <a:gd name="connsiteX74" fmla="*/ 1271935 w 1312416"/>
                <a:gd name="connsiteY74" fmla="*/ 143484 h 1265052"/>
                <a:gd name="connsiteX75" fmla="*/ 1264791 w 1312416"/>
                <a:gd name="connsiteY75" fmla="*/ 136340 h 1265052"/>
                <a:gd name="connsiteX76" fmla="*/ 1257648 w 1312416"/>
                <a:gd name="connsiteY76" fmla="*/ 129196 h 1265052"/>
                <a:gd name="connsiteX77" fmla="*/ 1238598 w 1312416"/>
                <a:gd name="connsiteY77" fmla="*/ 107765 h 1265052"/>
                <a:gd name="connsiteX78" fmla="*/ 1224310 w 1312416"/>
                <a:gd name="connsiteY78" fmla="*/ 98240 h 1265052"/>
                <a:gd name="connsiteX79" fmla="*/ 1217166 w 1312416"/>
                <a:gd name="connsiteY79" fmla="*/ 91096 h 1265052"/>
                <a:gd name="connsiteX80" fmla="*/ 1195735 w 1312416"/>
                <a:gd name="connsiteY80" fmla="*/ 74427 h 1265052"/>
                <a:gd name="connsiteX81" fmla="*/ 1193354 w 1312416"/>
                <a:gd name="connsiteY81" fmla="*/ 67284 h 1265052"/>
                <a:gd name="connsiteX82" fmla="*/ 1195735 w 1312416"/>
                <a:gd name="connsiteY82" fmla="*/ 48234 h 1265052"/>
                <a:gd name="connsiteX83" fmla="*/ 1202879 w 1312416"/>
                <a:gd name="connsiteY83" fmla="*/ 45852 h 1265052"/>
                <a:gd name="connsiteX84" fmla="*/ 1212404 w 1312416"/>
                <a:gd name="connsiteY84" fmla="*/ 41090 h 1265052"/>
                <a:gd name="connsiteX85" fmla="*/ 1250504 w 1312416"/>
                <a:gd name="connsiteY85" fmla="*/ 38709 h 1265052"/>
                <a:gd name="connsiteX86" fmla="*/ 1257648 w 1312416"/>
                <a:gd name="connsiteY86" fmla="*/ 33946 h 1265052"/>
                <a:gd name="connsiteX87" fmla="*/ 1264791 w 1312416"/>
                <a:gd name="connsiteY87" fmla="*/ 31565 h 1265052"/>
                <a:gd name="connsiteX88" fmla="*/ 1252885 w 1312416"/>
                <a:gd name="connsiteY88" fmla="*/ 17277 h 1265052"/>
                <a:gd name="connsiteX89" fmla="*/ 1245741 w 1312416"/>
                <a:gd name="connsiteY89" fmla="*/ 12515 h 1265052"/>
                <a:gd name="connsiteX90" fmla="*/ 1233835 w 1312416"/>
                <a:gd name="connsiteY90" fmla="*/ 609 h 1265052"/>
                <a:gd name="connsiteX91" fmla="*/ 1207641 w 1312416"/>
                <a:gd name="connsiteY91" fmla="*/ 5371 h 1265052"/>
                <a:gd name="connsiteX92" fmla="*/ 1200498 w 1312416"/>
                <a:gd name="connsiteY92" fmla="*/ 10134 h 1265052"/>
                <a:gd name="connsiteX93" fmla="*/ 1195735 w 1312416"/>
                <a:gd name="connsiteY93" fmla="*/ 19659 h 1265052"/>
                <a:gd name="connsiteX94" fmla="*/ 1190973 w 1312416"/>
                <a:gd name="connsiteY94" fmla="*/ 26802 h 1265052"/>
                <a:gd name="connsiteX95" fmla="*/ 1176685 w 1312416"/>
                <a:gd name="connsiteY95" fmla="*/ 41090 h 1265052"/>
                <a:gd name="connsiteX96" fmla="*/ 1164779 w 1312416"/>
                <a:gd name="connsiteY96" fmla="*/ 55377 h 1265052"/>
                <a:gd name="connsiteX97" fmla="*/ 1152873 w 1312416"/>
                <a:gd name="connsiteY97" fmla="*/ 67284 h 1265052"/>
                <a:gd name="connsiteX98" fmla="*/ 1138585 w 1312416"/>
                <a:gd name="connsiteY98" fmla="*/ 83952 h 1265052"/>
                <a:gd name="connsiteX99" fmla="*/ 1124298 w 1312416"/>
                <a:gd name="connsiteY99" fmla="*/ 88715 h 1265052"/>
                <a:gd name="connsiteX100" fmla="*/ 1117154 w 1312416"/>
                <a:gd name="connsiteY100" fmla="*/ 91096 h 1265052"/>
                <a:gd name="connsiteX101" fmla="*/ 1110010 w 1312416"/>
                <a:gd name="connsiteY101" fmla="*/ 93477 h 1265052"/>
                <a:gd name="connsiteX102" fmla="*/ 1093341 w 1312416"/>
                <a:gd name="connsiteY102" fmla="*/ 100621 h 1265052"/>
                <a:gd name="connsiteX103" fmla="*/ 1086198 w 1312416"/>
                <a:gd name="connsiteY103" fmla="*/ 105384 h 1265052"/>
                <a:gd name="connsiteX104" fmla="*/ 1036191 w 1312416"/>
                <a:gd name="connsiteY104" fmla="*/ 100621 h 1265052"/>
                <a:gd name="connsiteX105" fmla="*/ 1021904 w 1312416"/>
                <a:gd name="connsiteY105" fmla="*/ 95859 h 1265052"/>
                <a:gd name="connsiteX106" fmla="*/ 1005235 w 1312416"/>
                <a:gd name="connsiteY106" fmla="*/ 91096 h 1265052"/>
                <a:gd name="connsiteX107" fmla="*/ 959991 w 1312416"/>
                <a:gd name="connsiteY107" fmla="*/ 93477 h 1265052"/>
                <a:gd name="connsiteX108" fmla="*/ 952848 w 1312416"/>
                <a:gd name="connsiteY108" fmla="*/ 98240 h 1265052"/>
                <a:gd name="connsiteX109" fmla="*/ 945704 w 1312416"/>
                <a:gd name="connsiteY109" fmla="*/ 100621 h 1265052"/>
                <a:gd name="connsiteX110" fmla="*/ 931416 w 1312416"/>
                <a:gd name="connsiteY110" fmla="*/ 110146 h 1265052"/>
                <a:gd name="connsiteX111" fmla="*/ 924273 w 1312416"/>
                <a:gd name="connsiteY111" fmla="*/ 126815 h 1265052"/>
                <a:gd name="connsiteX112" fmla="*/ 919510 w 1312416"/>
                <a:gd name="connsiteY112" fmla="*/ 141102 h 1265052"/>
                <a:gd name="connsiteX113" fmla="*/ 917129 w 1312416"/>
                <a:gd name="connsiteY113" fmla="*/ 148246 h 1265052"/>
                <a:gd name="connsiteX114" fmla="*/ 909985 w 1312416"/>
                <a:gd name="connsiteY114" fmla="*/ 153009 h 1265052"/>
                <a:gd name="connsiteX115" fmla="*/ 902841 w 1312416"/>
                <a:gd name="connsiteY115" fmla="*/ 160152 h 1265052"/>
                <a:gd name="connsiteX116" fmla="*/ 890935 w 1312416"/>
                <a:gd name="connsiteY116" fmla="*/ 162534 h 1265052"/>
                <a:gd name="connsiteX117" fmla="*/ 859979 w 1312416"/>
                <a:gd name="connsiteY117" fmla="*/ 169677 h 1265052"/>
                <a:gd name="connsiteX118" fmla="*/ 855216 w 1312416"/>
                <a:gd name="connsiteY118" fmla="*/ 176821 h 1265052"/>
                <a:gd name="connsiteX119" fmla="*/ 852835 w 1312416"/>
                <a:gd name="connsiteY119" fmla="*/ 188727 h 1265052"/>
                <a:gd name="connsiteX120" fmla="*/ 850454 w 1312416"/>
                <a:gd name="connsiteY120" fmla="*/ 195871 h 1265052"/>
                <a:gd name="connsiteX121" fmla="*/ 857598 w 1312416"/>
                <a:gd name="connsiteY121" fmla="*/ 222065 h 1265052"/>
                <a:gd name="connsiteX122" fmla="*/ 862360 w 1312416"/>
                <a:gd name="connsiteY122" fmla="*/ 236352 h 1265052"/>
                <a:gd name="connsiteX123" fmla="*/ 867123 w 1312416"/>
                <a:gd name="connsiteY123" fmla="*/ 245877 h 1265052"/>
                <a:gd name="connsiteX124" fmla="*/ 864741 w 1312416"/>
                <a:gd name="connsiteY124" fmla="*/ 295884 h 1265052"/>
                <a:gd name="connsiteX125" fmla="*/ 850454 w 1312416"/>
                <a:gd name="connsiteY125" fmla="*/ 300646 h 1265052"/>
                <a:gd name="connsiteX126" fmla="*/ 798066 w 1312416"/>
                <a:gd name="connsiteY126" fmla="*/ 298265 h 1265052"/>
                <a:gd name="connsiteX127" fmla="*/ 776635 w 1312416"/>
                <a:gd name="connsiteY127" fmla="*/ 288740 h 1265052"/>
                <a:gd name="connsiteX128" fmla="*/ 764729 w 1312416"/>
                <a:gd name="connsiteY128" fmla="*/ 286359 h 1265052"/>
                <a:gd name="connsiteX129" fmla="*/ 729010 w 1312416"/>
                <a:gd name="connsiteY129" fmla="*/ 293502 h 1265052"/>
                <a:gd name="connsiteX130" fmla="*/ 721866 w 1312416"/>
                <a:gd name="connsiteY130" fmla="*/ 300646 h 1265052"/>
                <a:gd name="connsiteX131" fmla="*/ 712341 w 1312416"/>
                <a:gd name="connsiteY131" fmla="*/ 314934 h 1265052"/>
                <a:gd name="connsiteX132" fmla="*/ 709960 w 1312416"/>
                <a:gd name="connsiteY132" fmla="*/ 329221 h 1265052"/>
                <a:gd name="connsiteX133" fmla="*/ 705198 w 1312416"/>
                <a:gd name="connsiteY133" fmla="*/ 345890 h 1265052"/>
                <a:gd name="connsiteX134" fmla="*/ 702816 w 1312416"/>
                <a:gd name="connsiteY134" fmla="*/ 355415 h 1265052"/>
                <a:gd name="connsiteX135" fmla="*/ 695673 w 1312416"/>
                <a:gd name="connsiteY135" fmla="*/ 362559 h 1265052"/>
                <a:gd name="connsiteX136" fmla="*/ 690910 w 1312416"/>
                <a:gd name="connsiteY136" fmla="*/ 369702 h 1265052"/>
                <a:gd name="connsiteX137" fmla="*/ 681385 w 1312416"/>
                <a:gd name="connsiteY137" fmla="*/ 374465 h 1265052"/>
                <a:gd name="connsiteX138" fmla="*/ 674241 w 1312416"/>
                <a:gd name="connsiteY138" fmla="*/ 379227 h 1265052"/>
                <a:gd name="connsiteX139" fmla="*/ 669479 w 1312416"/>
                <a:gd name="connsiteY139" fmla="*/ 388752 h 1265052"/>
                <a:gd name="connsiteX140" fmla="*/ 667098 w 1312416"/>
                <a:gd name="connsiteY140" fmla="*/ 395896 h 1265052"/>
                <a:gd name="connsiteX141" fmla="*/ 662335 w 1312416"/>
                <a:gd name="connsiteY141" fmla="*/ 403040 h 1265052"/>
                <a:gd name="connsiteX142" fmla="*/ 671860 w 1312416"/>
                <a:gd name="connsiteY142" fmla="*/ 429234 h 1265052"/>
                <a:gd name="connsiteX143" fmla="*/ 679004 w 1312416"/>
                <a:gd name="connsiteY143" fmla="*/ 431615 h 1265052"/>
                <a:gd name="connsiteX144" fmla="*/ 683766 w 1312416"/>
                <a:gd name="connsiteY144" fmla="*/ 438759 h 1265052"/>
                <a:gd name="connsiteX145" fmla="*/ 688529 w 1312416"/>
                <a:gd name="connsiteY145" fmla="*/ 455427 h 1265052"/>
                <a:gd name="connsiteX146" fmla="*/ 686148 w 1312416"/>
                <a:gd name="connsiteY146" fmla="*/ 464952 h 1265052"/>
                <a:gd name="connsiteX147" fmla="*/ 662335 w 1312416"/>
                <a:gd name="connsiteY147" fmla="*/ 467334 h 1265052"/>
                <a:gd name="connsiteX148" fmla="*/ 655191 w 1312416"/>
                <a:gd name="connsiteY148" fmla="*/ 469715 h 1265052"/>
                <a:gd name="connsiteX149" fmla="*/ 648048 w 1312416"/>
                <a:gd name="connsiteY149" fmla="*/ 474477 h 1265052"/>
                <a:gd name="connsiteX150" fmla="*/ 645666 w 1312416"/>
                <a:gd name="connsiteY150" fmla="*/ 481621 h 1265052"/>
                <a:gd name="connsiteX151" fmla="*/ 619473 w 1312416"/>
                <a:gd name="connsiteY151" fmla="*/ 484002 h 1265052"/>
                <a:gd name="connsiteX152" fmla="*/ 590898 w 1312416"/>
                <a:gd name="connsiteY152" fmla="*/ 488765 h 1265052"/>
                <a:gd name="connsiteX153" fmla="*/ 581373 w 1312416"/>
                <a:gd name="connsiteY153" fmla="*/ 495909 h 1265052"/>
                <a:gd name="connsiteX154" fmla="*/ 574229 w 1312416"/>
                <a:gd name="connsiteY154" fmla="*/ 498290 h 1265052"/>
                <a:gd name="connsiteX155" fmla="*/ 564704 w 1312416"/>
                <a:gd name="connsiteY155" fmla="*/ 503052 h 1265052"/>
                <a:gd name="connsiteX156" fmla="*/ 550416 w 1312416"/>
                <a:gd name="connsiteY156" fmla="*/ 507815 h 1265052"/>
                <a:gd name="connsiteX157" fmla="*/ 545654 w 1312416"/>
                <a:gd name="connsiteY157" fmla="*/ 514959 h 1265052"/>
                <a:gd name="connsiteX158" fmla="*/ 528985 w 1312416"/>
                <a:gd name="connsiteY158" fmla="*/ 529246 h 1265052"/>
                <a:gd name="connsiteX159" fmla="*/ 524223 w 1312416"/>
                <a:gd name="connsiteY159" fmla="*/ 536390 h 1265052"/>
                <a:gd name="connsiteX160" fmla="*/ 517079 w 1312416"/>
                <a:gd name="connsiteY160" fmla="*/ 543534 h 1265052"/>
                <a:gd name="connsiteX161" fmla="*/ 505173 w 1312416"/>
                <a:gd name="connsiteY161" fmla="*/ 560202 h 1265052"/>
                <a:gd name="connsiteX162" fmla="*/ 498029 w 1312416"/>
                <a:gd name="connsiteY162" fmla="*/ 562584 h 1265052"/>
                <a:gd name="connsiteX163" fmla="*/ 490885 w 1312416"/>
                <a:gd name="connsiteY163" fmla="*/ 567346 h 1265052"/>
                <a:gd name="connsiteX164" fmla="*/ 478979 w 1312416"/>
                <a:gd name="connsiteY164" fmla="*/ 569727 h 1265052"/>
                <a:gd name="connsiteX165" fmla="*/ 471835 w 1312416"/>
                <a:gd name="connsiteY165" fmla="*/ 572109 h 1265052"/>
                <a:gd name="connsiteX166" fmla="*/ 443260 w 1312416"/>
                <a:gd name="connsiteY166" fmla="*/ 574490 h 1265052"/>
                <a:gd name="connsiteX167" fmla="*/ 386110 w 1312416"/>
                <a:gd name="connsiteY167" fmla="*/ 572109 h 1265052"/>
                <a:gd name="connsiteX168" fmla="*/ 359916 w 1312416"/>
                <a:gd name="connsiteY168" fmla="*/ 569727 h 1265052"/>
                <a:gd name="connsiteX169" fmla="*/ 345629 w 1312416"/>
                <a:gd name="connsiteY169" fmla="*/ 564965 h 1265052"/>
                <a:gd name="connsiteX170" fmla="*/ 331341 w 1312416"/>
                <a:gd name="connsiteY170" fmla="*/ 567346 h 1265052"/>
                <a:gd name="connsiteX171" fmla="*/ 314673 w 1312416"/>
                <a:gd name="connsiteY171" fmla="*/ 576871 h 1265052"/>
                <a:gd name="connsiteX172" fmla="*/ 300385 w 1312416"/>
                <a:gd name="connsiteY172" fmla="*/ 591159 h 1265052"/>
                <a:gd name="connsiteX173" fmla="*/ 293241 w 1312416"/>
                <a:gd name="connsiteY173" fmla="*/ 595921 h 1265052"/>
                <a:gd name="connsiteX174" fmla="*/ 290860 w 1312416"/>
                <a:gd name="connsiteY174" fmla="*/ 605446 h 1265052"/>
                <a:gd name="connsiteX175" fmla="*/ 288479 w 1312416"/>
                <a:gd name="connsiteY175" fmla="*/ 617352 h 1265052"/>
                <a:gd name="connsiteX176" fmla="*/ 286098 w 1312416"/>
                <a:gd name="connsiteY176" fmla="*/ 624496 h 1265052"/>
                <a:gd name="connsiteX177" fmla="*/ 278954 w 1312416"/>
                <a:gd name="connsiteY177" fmla="*/ 629259 h 1265052"/>
                <a:gd name="connsiteX178" fmla="*/ 274191 w 1312416"/>
                <a:gd name="connsiteY178" fmla="*/ 714984 h 1265052"/>
                <a:gd name="connsiteX179" fmla="*/ 267048 w 1312416"/>
                <a:gd name="connsiteY179" fmla="*/ 729271 h 1265052"/>
                <a:gd name="connsiteX180" fmla="*/ 255141 w 1312416"/>
                <a:gd name="connsiteY180" fmla="*/ 750702 h 1265052"/>
                <a:gd name="connsiteX181" fmla="*/ 247998 w 1312416"/>
                <a:gd name="connsiteY181" fmla="*/ 755465 h 1265052"/>
                <a:gd name="connsiteX182" fmla="*/ 233710 w 1312416"/>
                <a:gd name="connsiteY182" fmla="*/ 769752 h 1265052"/>
                <a:gd name="connsiteX183" fmla="*/ 226566 w 1312416"/>
                <a:gd name="connsiteY183" fmla="*/ 772134 h 1265052"/>
                <a:gd name="connsiteX184" fmla="*/ 219423 w 1312416"/>
                <a:gd name="connsiteY184" fmla="*/ 776896 h 1265052"/>
                <a:gd name="connsiteX185" fmla="*/ 190848 w 1312416"/>
                <a:gd name="connsiteY185" fmla="*/ 781659 h 1265052"/>
                <a:gd name="connsiteX186" fmla="*/ 171798 w 1312416"/>
                <a:gd name="connsiteY186" fmla="*/ 781659 h 1265052"/>
                <a:gd name="connsiteX187" fmla="*/ 143223 w 1312416"/>
                <a:gd name="connsiteY187" fmla="*/ 784040 h 1265052"/>
                <a:gd name="connsiteX188" fmla="*/ 128935 w 1312416"/>
                <a:gd name="connsiteY188" fmla="*/ 793565 h 1265052"/>
                <a:gd name="connsiteX189" fmla="*/ 107504 w 1312416"/>
                <a:gd name="connsiteY189" fmla="*/ 805471 h 1265052"/>
                <a:gd name="connsiteX190" fmla="*/ 109885 w 1312416"/>
                <a:gd name="connsiteY190" fmla="*/ 822140 h 1265052"/>
                <a:gd name="connsiteX191" fmla="*/ 124173 w 1312416"/>
                <a:gd name="connsiteY191" fmla="*/ 826902 h 1265052"/>
                <a:gd name="connsiteX192" fmla="*/ 131316 w 1312416"/>
                <a:gd name="connsiteY192" fmla="*/ 834046 h 1265052"/>
                <a:gd name="connsiteX193" fmla="*/ 114648 w 1312416"/>
                <a:gd name="connsiteY193" fmla="*/ 848334 h 1265052"/>
                <a:gd name="connsiteX194" fmla="*/ 107504 w 1312416"/>
                <a:gd name="connsiteY194" fmla="*/ 853096 h 1265052"/>
                <a:gd name="connsiteX195" fmla="*/ 102741 w 1312416"/>
                <a:gd name="connsiteY195" fmla="*/ 862621 h 1265052"/>
                <a:gd name="connsiteX196" fmla="*/ 74166 w 1312416"/>
                <a:gd name="connsiteY196" fmla="*/ 876909 h 1265052"/>
                <a:gd name="connsiteX197" fmla="*/ 67023 w 1312416"/>
                <a:gd name="connsiteY197" fmla="*/ 881671 h 1265052"/>
                <a:gd name="connsiteX198" fmla="*/ 64641 w 1312416"/>
                <a:gd name="connsiteY198" fmla="*/ 917390 h 1265052"/>
                <a:gd name="connsiteX199" fmla="*/ 50354 w 1312416"/>
                <a:gd name="connsiteY199" fmla="*/ 922152 h 1265052"/>
                <a:gd name="connsiteX200" fmla="*/ 43210 w 1312416"/>
                <a:gd name="connsiteY200" fmla="*/ 924534 h 1265052"/>
                <a:gd name="connsiteX201" fmla="*/ 36066 w 1312416"/>
                <a:gd name="connsiteY201" fmla="*/ 926915 h 1265052"/>
                <a:gd name="connsiteX202" fmla="*/ 26541 w 1312416"/>
                <a:gd name="connsiteY202" fmla="*/ 931677 h 1265052"/>
                <a:gd name="connsiteX203" fmla="*/ 9873 w 1312416"/>
                <a:gd name="connsiteY203" fmla="*/ 953109 h 1265052"/>
                <a:gd name="connsiteX204" fmla="*/ 9873 w 1312416"/>
                <a:gd name="connsiteY204" fmla="*/ 1005496 h 1265052"/>
                <a:gd name="connsiteX205" fmla="*/ 14635 w 1312416"/>
                <a:gd name="connsiteY205" fmla="*/ 1019784 h 1265052"/>
                <a:gd name="connsiteX206" fmla="*/ 31304 w 1312416"/>
                <a:gd name="connsiteY206" fmla="*/ 1029309 h 1265052"/>
                <a:gd name="connsiteX207" fmla="*/ 38448 w 1312416"/>
                <a:gd name="connsiteY207" fmla="*/ 1034071 h 1265052"/>
                <a:gd name="connsiteX208" fmla="*/ 95598 w 1312416"/>
                <a:gd name="connsiteY208" fmla="*/ 1034071 h 1265052"/>
                <a:gd name="connsiteX209" fmla="*/ 100360 w 1312416"/>
                <a:gd name="connsiteY209" fmla="*/ 1048359 h 1265052"/>
                <a:gd name="connsiteX210" fmla="*/ 112266 w 1312416"/>
                <a:gd name="connsiteY210" fmla="*/ 1079315 h 1265052"/>
                <a:gd name="connsiteX211" fmla="*/ 114648 w 1312416"/>
                <a:gd name="connsiteY211" fmla="*/ 1086459 h 1265052"/>
                <a:gd name="connsiteX212" fmla="*/ 121791 w 1312416"/>
                <a:gd name="connsiteY212" fmla="*/ 1088840 h 1265052"/>
                <a:gd name="connsiteX213" fmla="*/ 157510 w 1312416"/>
                <a:gd name="connsiteY213" fmla="*/ 1086459 h 1265052"/>
                <a:gd name="connsiteX214" fmla="*/ 164654 w 1312416"/>
                <a:gd name="connsiteY214" fmla="*/ 1081696 h 1265052"/>
                <a:gd name="connsiteX215" fmla="*/ 178941 w 1312416"/>
                <a:gd name="connsiteY215" fmla="*/ 1067409 h 1265052"/>
                <a:gd name="connsiteX216" fmla="*/ 186085 w 1312416"/>
                <a:gd name="connsiteY216" fmla="*/ 1053121 h 1265052"/>
                <a:gd name="connsiteX217" fmla="*/ 193229 w 1312416"/>
                <a:gd name="connsiteY217" fmla="*/ 1038834 h 1265052"/>
                <a:gd name="connsiteX218" fmla="*/ 200373 w 1312416"/>
                <a:gd name="connsiteY218" fmla="*/ 1034071 h 1265052"/>
                <a:gd name="connsiteX219" fmla="*/ 207516 w 1312416"/>
                <a:gd name="connsiteY219" fmla="*/ 1026927 h 1265052"/>
                <a:gd name="connsiteX220" fmla="*/ 221804 w 1312416"/>
                <a:gd name="connsiteY220" fmla="*/ 1019784 h 1265052"/>
                <a:gd name="connsiteX221" fmla="*/ 236091 w 1312416"/>
                <a:gd name="connsiteY221" fmla="*/ 1012640 h 1265052"/>
                <a:gd name="connsiteX222" fmla="*/ 243235 w 1312416"/>
                <a:gd name="connsiteY222" fmla="*/ 1007877 h 1265052"/>
                <a:gd name="connsiteX223" fmla="*/ 271810 w 1312416"/>
                <a:gd name="connsiteY223" fmla="*/ 1003115 h 1265052"/>
                <a:gd name="connsiteX224" fmla="*/ 302766 w 1312416"/>
                <a:gd name="connsiteY224" fmla="*/ 1003115 h 1265052"/>
                <a:gd name="connsiteX225" fmla="*/ 321816 w 1312416"/>
                <a:gd name="connsiteY225" fmla="*/ 1007877 h 1265052"/>
                <a:gd name="connsiteX226" fmla="*/ 357535 w 1312416"/>
                <a:gd name="connsiteY226" fmla="*/ 1005496 h 1265052"/>
                <a:gd name="connsiteX227" fmla="*/ 362298 w 1312416"/>
                <a:gd name="connsiteY227" fmla="*/ 998352 h 1265052"/>
                <a:gd name="connsiteX228" fmla="*/ 357535 w 1312416"/>
                <a:gd name="connsiteY228" fmla="*/ 984065 h 1265052"/>
                <a:gd name="connsiteX229" fmla="*/ 350391 w 1312416"/>
                <a:gd name="connsiteY229" fmla="*/ 969777 h 1265052"/>
                <a:gd name="connsiteX230" fmla="*/ 336104 w 1312416"/>
                <a:gd name="connsiteY230" fmla="*/ 965015 h 1265052"/>
                <a:gd name="connsiteX231" fmla="*/ 383729 w 1312416"/>
                <a:gd name="connsiteY231" fmla="*/ 967396 h 1265052"/>
                <a:gd name="connsiteX232" fmla="*/ 407541 w 1312416"/>
                <a:gd name="connsiteY232" fmla="*/ 969777 h 1265052"/>
                <a:gd name="connsiteX233" fmla="*/ 417066 w 1312416"/>
                <a:gd name="connsiteY233" fmla="*/ 972159 h 1265052"/>
                <a:gd name="connsiteX234" fmla="*/ 448023 w 1312416"/>
                <a:gd name="connsiteY234" fmla="*/ 974540 h 1265052"/>
                <a:gd name="connsiteX235" fmla="*/ 507554 w 1312416"/>
                <a:gd name="connsiteY235" fmla="*/ 981684 h 1265052"/>
                <a:gd name="connsiteX236" fmla="*/ 528985 w 1312416"/>
                <a:gd name="connsiteY236" fmla="*/ 988827 h 1265052"/>
                <a:gd name="connsiteX237" fmla="*/ 536129 w 1312416"/>
                <a:gd name="connsiteY237" fmla="*/ 991209 h 1265052"/>
                <a:gd name="connsiteX238" fmla="*/ 555179 w 1312416"/>
                <a:gd name="connsiteY238" fmla="*/ 993590 h 1265052"/>
                <a:gd name="connsiteX239" fmla="*/ 562323 w 1312416"/>
                <a:gd name="connsiteY239" fmla="*/ 995971 h 1265052"/>
                <a:gd name="connsiteX240" fmla="*/ 595660 w 1312416"/>
                <a:gd name="connsiteY240" fmla="*/ 1003115 h 1265052"/>
                <a:gd name="connsiteX241" fmla="*/ 612329 w 1312416"/>
                <a:gd name="connsiteY241" fmla="*/ 1005496 h 1265052"/>
                <a:gd name="connsiteX242" fmla="*/ 631379 w 1312416"/>
                <a:gd name="connsiteY242" fmla="*/ 1010259 h 1265052"/>
                <a:gd name="connsiteX243" fmla="*/ 638523 w 1312416"/>
                <a:gd name="connsiteY243" fmla="*/ 1012640 h 1265052"/>
                <a:gd name="connsiteX244" fmla="*/ 650429 w 1312416"/>
                <a:gd name="connsiteY244" fmla="*/ 1015021 h 1265052"/>
                <a:gd name="connsiteX245" fmla="*/ 657573 w 1312416"/>
                <a:gd name="connsiteY245" fmla="*/ 1017402 h 1265052"/>
                <a:gd name="connsiteX246" fmla="*/ 671860 w 1312416"/>
                <a:gd name="connsiteY246" fmla="*/ 1019784 h 1265052"/>
                <a:gd name="connsiteX247" fmla="*/ 686148 w 1312416"/>
                <a:gd name="connsiteY247" fmla="*/ 1024546 h 1265052"/>
                <a:gd name="connsiteX248" fmla="*/ 698054 w 1312416"/>
                <a:gd name="connsiteY248" fmla="*/ 1026927 h 1265052"/>
                <a:gd name="connsiteX249" fmla="*/ 690910 w 1312416"/>
                <a:gd name="connsiteY249" fmla="*/ 1034071 h 1265052"/>
                <a:gd name="connsiteX250" fmla="*/ 683766 w 1312416"/>
                <a:gd name="connsiteY250" fmla="*/ 1038834 h 1265052"/>
                <a:gd name="connsiteX251" fmla="*/ 669479 w 1312416"/>
                <a:gd name="connsiteY251" fmla="*/ 1062646 h 1265052"/>
                <a:gd name="connsiteX252" fmla="*/ 662335 w 1312416"/>
                <a:gd name="connsiteY252" fmla="*/ 1069790 h 1265052"/>
                <a:gd name="connsiteX253" fmla="*/ 657573 w 1312416"/>
                <a:gd name="connsiteY253" fmla="*/ 1076934 h 1265052"/>
                <a:gd name="connsiteX254" fmla="*/ 643285 w 1312416"/>
                <a:gd name="connsiteY254" fmla="*/ 1088840 h 1265052"/>
                <a:gd name="connsiteX255" fmla="*/ 640904 w 1312416"/>
                <a:gd name="connsiteY255" fmla="*/ 1117415 h 1265052"/>
                <a:gd name="connsiteX256" fmla="*/ 631379 w 1312416"/>
                <a:gd name="connsiteY256" fmla="*/ 1129321 h 1265052"/>
                <a:gd name="connsiteX257" fmla="*/ 626616 w 1312416"/>
                <a:gd name="connsiteY257" fmla="*/ 1136465 h 1265052"/>
                <a:gd name="connsiteX258" fmla="*/ 621854 w 1312416"/>
                <a:gd name="connsiteY258" fmla="*/ 1145990 h 1265052"/>
                <a:gd name="connsiteX259" fmla="*/ 607566 w 1312416"/>
                <a:gd name="connsiteY259" fmla="*/ 1160277 h 1265052"/>
                <a:gd name="connsiteX260" fmla="*/ 595660 w 1312416"/>
                <a:gd name="connsiteY260" fmla="*/ 1169802 h 1265052"/>
                <a:gd name="connsiteX261" fmla="*/ 562323 w 1312416"/>
                <a:gd name="connsiteY261" fmla="*/ 1167421 h 1265052"/>
                <a:gd name="connsiteX262" fmla="*/ 548035 w 1312416"/>
                <a:gd name="connsiteY262" fmla="*/ 1169802 h 1265052"/>
                <a:gd name="connsiteX263" fmla="*/ 540891 w 1312416"/>
                <a:gd name="connsiteY263" fmla="*/ 1195996 h 1265052"/>
                <a:gd name="connsiteX264" fmla="*/ 536129 w 1312416"/>
                <a:gd name="connsiteY264" fmla="*/ 1203140 h 1265052"/>
                <a:gd name="connsiteX265" fmla="*/ 526604 w 1312416"/>
                <a:gd name="connsiteY265" fmla="*/ 1219809 h 1265052"/>
                <a:gd name="connsiteX266" fmla="*/ 519460 w 1312416"/>
                <a:gd name="connsiteY266" fmla="*/ 1226952 h 1265052"/>
                <a:gd name="connsiteX267" fmla="*/ 517079 w 1312416"/>
                <a:gd name="connsiteY267" fmla="*/ 1238859 h 1265052"/>
                <a:gd name="connsiteX268" fmla="*/ 509935 w 1312416"/>
                <a:gd name="connsiteY268" fmla="*/ 1246002 h 1265052"/>
                <a:gd name="connsiteX269" fmla="*/ 507554 w 1312416"/>
                <a:gd name="connsiteY269" fmla="*/ 1253146 h 1265052"/>
                <a:gd name="connsiteX270" fmla="*/ 509935 w 1312416"/>
                <a:gd name="connsiteY270" fmla="*/ 1260290 h 1265052"/>
                <a:gd name="connsiteX271" fmla="*/ 524223 w 1312416"/>
                <a:gd name="connsiteY271" fmla="*/ 1265052 h 1265052"/>
                <a:gd name="connsiteX272" fmla="*/ 538510 w 1312416"/>
                <a:gd name="connsiteY272" fmla="*/ 1260290 h 1265052"/>
                <a:gd name="connsiteX273" fmla="*/ 545654 w 1312416"/>
                <a:gd name="connsiteY273" fmla="*/ 1257909 h 1265052"/>
                <a:gd name="connsiteX274" fmla="*/ 552798 w 1312416"/>
                <a:gd name="connsiteY274" fmla="*/ 1253146 h 1265052"/>
                <a:gd name="connsiteX275" fmla="*/ 559941 w 1312416"/>
                <a:gd name="connsiteY275" fmla="*/ 1246002 h 1265052"/>
                <a:gd name="connsiteX276" fmla="*/ 593279 w 1312416"/>
                <a:gd name="connsiteY276" fmla="*/ 1248384 h 1265052"/>
                <a:gd name="connsiteX277" fmla="*/ 595660 w 1312416"/>
                <a:gd name="connsiteY277" fmla="*/ 1255527 h 1265052"/>
                <a:gd name="connsiteX278" fmla="*/ 679004 w 1312416"/>
                <a:gd name="connsiteY278" fmla="*/ 1253146 h 1265052"/>
                <a:gd name="connsiteX279" fmla="*/ 690910 w 1312416"/>
                <a:gd name="connsiteY279" fmla="*/ 1250765 h 1265052"/>
                <a:gd name="connsiteX280" fmla="*/ 714723 w 1312416"/>
                <a:gd name="connsiteY280" fmla="*/ 1248384 h 1265052"/>
                <a:gd name="connsiteX281" fmla="*/ 717104 w 1312416"/>
                <a:gd name="connsiteY281" fmla="*/ 1241240 h 1265052"/>
                <a:gd name="connsiteX282" fmla="*/ 719485 w 1312416"/>
                <a:gd name="connsiteY282" fmla="*/ 1212665 h 1265052"/>
                <a:gd name="connsiteX283" fmla="*/ 726629 w 1312416"/>
                <a:gd name="connsiteY283" fmla="*/ 1207902 h 1265052"/>
                <a:gd name="connsiteX284" fmla="*/ 736154 w 1312416"/>
                <a:gd name="connsiteY284" fmla="*/ 1203140 h 1265052"/>
                <a:gd name="connsiteX285" fmla="*/ 750441 w 1312416"/>
                <a:gd name="connsiteY285" fmla="*/ 1195996 h 1265052"/>
                <a:gd name="connsiteX286" fmla="*/ 752823 w 1312416"/>
                <a:gd name="connsiteY286" fmla="*/ 1186471 h 1265052"/>
                <a:gd name="connsiteX287" fmla="*/ 755204 w 1312416"/>
                <a:gd name="connsiteY287" fmla="*/ 1167421 h 1265052"/>
                <a:gd name="connsiteX288" fmla="*/ 767110 w 1312416"/>
                <a:gd name="connsiteY288" fmla="*/ 1155515 h 1265052"/>
                <a:gd name="connsiteX289" fmla="*/ 769491 w 1312416"/>
                <a:gd name="connsiteY289" fmla="*/ 1134084 h 1265052"/>
                <a:gd name="connsiteX290" fmla="*/ 779016 w 1312416"/>
                <a:gd name="connsiteY290" fmla="*/ 1110271 h 1265052"/>
                <a:gd name="connsiteX291" fmla="*/ 788541 w 1312416"/>
                <a:gd name="connsiteY291" fmla="*/ 1091221 h 1265052"/>
                <a:gd name="connsiteX292" fmla="*/ 793304 w 1312416"/>
                <a:gd name="connsiteY292" fmla="*/ 1076934 h 1265052"/>
                <a:gd name="connsiteX293" fmla="*/ 802829 w 1312416"/>
                <a:gd name="connsiteY293" fmla="*/ 1062646 h 1265052"/>
                <a:gd name="connsiteX294" fmla="*/ 817116 w 1312416"/>
                <a:gd name="connsiteY294" fmla="*/ 1053121 h 1265052"/>
                <a:gd name="connsiteX295" fmla="*/ 848073 w 1312416"/>
                <a:gd name="connsiteY295" fmla="*/ 1048359 h 1265052"/>
                <a:gd name="connsiteX296" fmla="*/ 876648 w 1312416"/>
                <a:gd name="connsiteY296" fmla="*/ 1041215 h 126505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</a:cxnLst>
              <a:rect l="l" t="t" r="r" b="b"/>
              <a:pathLst>
                <a:path w="1312416" h="1265052">
                  <a:moveTo>
                    <a:pt x="876648" y="1041215"/>
                  </a:moveTo>
                  <a:cubicBezTo>
                    <a:pt x="884188" y="1040421"/>
                    <a:pt x="887940" y="1041983"/>
                    <a:pt x="893316" y="1043596"/>
                  </a:cubicBezTo>
                  <a:cubicBezTo>
                    <a:pt x="896057" y="1044418"/>
                    <a:pt x="897900" y="1047079"/>
                    <a:pt x="900460" y="1048359"/>
                  </a:cubicBezTo>
                  <a:cubicBezTo>
                    <a:pt x="902705" y="1049482"/>
                    <a:pt x="905223" y="1049946"/>
                    <a:pt x="907604" y="1050740"/>
                  </a:cubicBezTo>
                  <a:cubicBezTo>
                    <a:pt x="917923" y="1049946"/>
                    <a:pt x="928849" y="1051937"/>
                    <a:pt x="938560" y="1048359"/>
                  </a:cubicBezTo>
                  <a:cubicBezTo>
                    <a:pt x="944880" y="1046031"/>
                    <a:pt x="948085" y="1038834"/>
                    <a:pt x="952848" y="1034071"/>
                  </a:cubicBezTo>
                  <a:cubicBezTo>
                    <a:pt x="962013" y="1024906"/>
                    <a:pt x="958124" y="1029727"/>
                    <a:pt x="964754" y="1019784"/>
                  </a:cubicBezTo>
                  <a:cubicBezTo>
                    <a:pt x="965548" y="1017403"/>
                    <a:pt x="966254" y="1014990"/>
                    <a:pt x="967135" y="1012640"/>
                  </a:cubicBezTo>
                  <a:cubicBezTo>
                    <a:pt x="968636" y="1008638"/>
                    <a:pt x="971704" y="1005004"/>
                    <a:pt x="971898" y="1000734"/>
                  </a:cubicBezTo>
                  <a:cubicBezTo>
                    <a:pt x="971985" y="998820"/>
                    <a:pt x="973305" y="965449"/>
                    <a:pt x="967135" y="953109"/>
                  </a:cubicBezTo>
                  <a:cubicBezTo>
                    <a:pt x="965855" y="950549"/>
                    <a:pt x="964397" y="947989"/>
                    <a:pt x="962373" y="945965"/>
                  </a:cubicBezTo>
                  <a:cubicBezTo>
                    <a:pt x="959759" y="943351"/>
                    <a:pt x="948507" y="937374"/>
                    <a:pt x="945704" y="936440"/>
                  </a:cubicBezTo>
                  <a:cubicBezTo>
                    <a:pt x="941864" y="935160"/>
                    <a:pt x="937767" y="934853"/>
                    <a:pt x="933798" y="934059"/>
                  </a:cubicBezTo>
                  <a:cubicBezTo>
                    <a:pt x="926654" y="934853"/>
                    <a:pt x="919121" y="933984"/>
                    <a:pt x="912366" y="936440"/>
                  </a:cubicBezTo>
                  <a:cubicBezTo>
                    <a:pt x="909676" y="937418"/>
                    <a:pt x="910448" y="943268"/>
                    <a:pt x="907604" y="943584"/>
                  </a:cubicBezTo>
                  <a:cubicBezTo>
                    <a:pt x="901861" y="944222"/>
                    <a:pt x="896491" y="940409"/>
                    <a:pt x="890935" y="938821"/>
                  </a:cubicBezTo>
                  <a:cubicBezTo>
                    <a:pt x="891729" y="915802"/>
                    <a:pt x="881363" y="889453"/>
                    <a:pt x="893316" y="869765"/>
                  </a:cubicBezTo>
                  <a:cubicBezTo>
                    <a:pt x="899920" y="858888"/>
                    <a:pt x="918691" y="872146"/>
                    <a:pt x="931416" y="872146"/>
                  </a:cubicBezTo>
                  <a:cubicBezTo>
                    <a:pt x="944933" y="872146"/>
                    <a:pt x="958404" y="870559"/>
                    <a:pt x="971898" y="869765"/>
                  </a:cubicBezTo>
                  <a:cubicBezTo>
                    <a:pt x="972692" y="861034"/>
                    <a:pt x="973120" y="852261"/>
                    <a:pt x="974279" y="843571"/>
                  </a:cubicBezTo>
                  <a:cubicBezTo>
                    <a:pt x="974711" y="840327"/>
                    <a:pt x="976334" y="837302"/>
                    <a:pt x="976660" y="834046"/>
                  </a:cubicBezTo>
                  <a:cubicBezTo>
                    <a:pt x="977926" y="821384"/>
                    <a:pt x="970952" y="805769"/>
                    <a:pt x="979041" y="795946"/>
                  </a:cubicBezTo>
                  <a:cubicBezTo>
                    <a:pt x="985620" y="787957"/>
                    <a:pt x="999679" y="794359"/>
                    <a:pt x="1009998" y="793565"/>
                  </a:cubicBezTo>
                  <a:cubicBezTo>
                    <a:pt x="1012379" y="791977"/>
                    <a:pt x="1015117" y="790826"/>
                    <a:pt x="1017141" y="788802"/>
                  </a:cubicBezTo>
                  <a:cubicBezTo>
                    <a:pt x="1027730" y="778213"/>
                    <a:pt x="1019918" y="769461"/>
                    <a:pt x="1024285" y="753084"/>
                  </a:cubicBezTo>
                  <a:cubicBezTo>
                    <a:pt x="1025153" y="749830"/>
                    <a:pt x="1029273" y="748527"/>
                    <a:pt x="1031429" y="745940"/>
                  </a:cubicBezTo>
                  <a:cubicBezTo>
                    <a:pt x="1033261" y="743741"/>
                    <a:pt x="1034359" y="740995"/>
                    <a:pt x="1036191" y="738796"/>
                  </a:cubicBezTo>
                  <a:cubicBezTo>
                    <a:pt x="1038347" y="736209"/>
                    <a:pt x="1041179" y="734239"/>
                    <a:pt x="1043335" y="731652"/>
                  </a:cubicBezTo>
                  <a:cubicBezTo>
                    <a:pt x="1045167" y="729454"/>
                    <a:pt x="1046266" y="726707"/>
                    <a:pt x="1048098" y="724509"/>
                  </a:cubicBezTo>
                  <a:cubicBezTo>
                    <a:pt x="1052841" y="718818"/>
                    <a:pt x="1063398" y="709883"/>
                    <a:pt x="1069529" y="707840"/>
                  </a:cubicBezTo>
                  <a:lnTo>
                    <a:pt x="1076673" y="705459"/>
                  </a:lnTo>
                  <a:cubicBezTo>
                    <a:pt x="1078260" y="703078"/>
                    <a:pt x="1080430" y="700995"/>
                    <a:pt x="1081435" y="698315"/>
                  </a:cubicBezTo>
                  <a:cubicBezTo>
                    <a:pt x="1082856" y="694525"/>
                    <a:pt x="1083432" y="690438"/>
                    <a:pt x="1083816" y="686409"/>
                  </a:cubicBezTo>
                  <a:cubicBezTo>
                    <a:pt x="1085023" y="673742"/>
                    <a:pt x="1085404" y="661009"/>
                    <a:pt x="1086198" y="648309"/>
                  </a:cubicBezTo>
                  <a:cubicBezTo>
                    <a:pt x="1085404" y="636403"/>
                    <a:pt x="1085134" y="624450"/>
                    <a:pt x="1083816" y="612590"/>
                  </a:cubicBezTo>
                  <a:cubicBezTo>
                    <a:pt x="1082931" y="604622"/>
                    <a:pt x="1078592" y="602803"/>
                    <a:pt x="1074291" y="595921"/>
                  </a:cubicBezTo>
                  <a:cubicBezTo>
                    <a:pt x="1072410" y="592911"/>
                    <a:pt x="1071116" y="589571"/>
                    <a:pt x="1069529" y="586396"/>
                  </a:cubicBezTo>
                  <a:cubicBezTo>
                    <a:pt x="1070323" y="578459"/>
                    <a:pt x="1069184" y="570081"/>
                    <a:pt x="1071910" y="562584"/>
                  </a:cubicBezTo>
                  <a:cubicBezTo>
                    <a:pt x="1072768" y="560225"/>
                    <a:pt x="1076747" y="561191"/>
                    <a:pt x="1079054" y="560202"/>
                  </a:cubicBezTo>
                  <a:cubicBezTo>
                    <a:pt x="1082317" y="558804"/>
                    <a:pt x="1085316" y="556838"/>
                    <a:pt x="1088579" y="555440"/>
                  </a:cubicBezTo>
                  <a:cubicBezTo>
                    <a:pt x="1093358" y="553392"/>
                    <a:pt x="1100420" y="551884"/>
                    <a:pt x="1105248" y="550677"/>
                  </a:cubicBezTo>
                  <a:cubicBezTo>
                    <a:pt x="1109884" y="536770"/>
                    <a:pt x="1107482" y="550239"/>
                    <a:pt x="1102866" y="536390"/>
                  </a:cubicBezTo>
                  <a:cubicBezTo>
                    <a:pt x="1101339" y="531809"/>
                    <a:pt x="1101532" y="526815"/>
                    <a:pt x="1100485" y="522102"/>
                  </a:cubicBezTo>
                  <a:cubicBezTo>
                    <a:pt x="1099941" y="519652"/>
                    <a:pt x="1098713" y="517394"/>
                    <a:pt x="1098104" y="514959"/>
                  </a:cubicBezTo>
                  <a:cubicBezTo>
                    <a:pt x="1097122" y="511032"/>
                    <a:pt x="1096517" y="507021"/>
                    <a:pt x="1095723" y="503052"/>
                  </a:cubicBezTo>
                  <a:cubicBezTo>
                    <a:pt x="1097310" y="488765"/>
                    <a:pt x="1095146" y="473537"/>
                    <a:pt x="1100485" y="460190"/>
                  </a:cubicBezTo>
                  <a:cubicBezTo>
                    <a:pt x="1102350" y="455529"/>
                    <a:pt x="1109778" y="455926"/>
                    <a:pt x="1114773" y="455427"/>
                  </a:cubicBezTo>
                  <a:lnTo>
                    <a:pt x="1138585" y="453046"/>
                  </a:lnTo>
                  <a:cubicBezTo>
                    <a:pt x="1139379" y="430821"/>
                    <a:pt x="1134374" y="407611"/>
                    <a:pt x="1140966" y="386371"/>
                  </a:cubicBezTo>
                  <a:cubicBezTo>
                    <a:pt x="1142863" y="380259"/>
                    <a:pt x="1155735" y="388747"/>
                    <a:pt x="1160016" y="383990"/>
                  </a:cubicBezTo>
                  <a:cubicBezTo>
                    <a:pt x="1164824" y="378648"/>
                    <a:pt x="1160655" y="369532"/>
                    <a:pt x="1162398" y="362559"/>
                  </a:cubicBezTo>
                  <a:cubicBezTo>
                    <a:pt x="1163668" y="357479"/>
                    <a:pt x="1169858" y="352557"/>
                    <a:pt x="1174304" y="350652"/>
                  </a:cubicBezTo>
                  <a:cubicBezTo>
                    <a:pt x="1177312" y="349363"/>
                    <a:pt x="1180654" y="349065"/>
                    <a:pt x="1183829" y="348271"/>
                  </a:cubicBezTo>
                  <a:cubicBezTo>
                    <a:pt x="1186210" y="346684"/>
                    <a:pt x="1188150" y="343979"/>
                    <a:pt x="1190973" y="343509"/>
                  </a:cubicBezTo>
                  <a:cubicBezTo>
                    <a:pt x="1203387" y="341440"/>
                    <a:pt x="1197882" y="357326"/>
                    <a:pt x="1200498" y="362559"/>
                  </a:cubicBezTo>
                  <a:cubicBezTo>
                    <a:pt x="1201620" y="364804"/>
                    <a:pt x="1205260" y="364146"/>
                    <a:pt x="1207641" y="364940"/>
                  </a:cubicBezTo>
                  <a:cubicBezTo>
                    <a:pt x="1211160" y="364720"/>
                    <a:pt x="1240986" y="366127"/>
                    <a:pt x="1252885" y="360177"/>
                  </a:cubicBezTo>
                  <a:cubicBezTo>
                    <a:pt x="1255445" y="358897"/>
                    <a:pt x="1257648" y="357002"/>
                    <a:pt x="1260029" y="355415"/>
                  </a:cubicBezTo>
                  <a:cubicBezTo>
                    <a:pt x="1260823" y="353034"/>
                    <a:pt x="1260842" y="350231"/>
                    <a:pt x="1262410" y="348271"/>
                  </a:cubicBezTo>
                  <a:cubicBezTo>
                    <a:pt x="1266520" y="343134"/>
                    <a:pt x="1273361" y="342557"/>
                    <a:pt x="1279079" y="341127"/>
                  </a:cubicBezTo>
                  <a:cubicBezTo>
                    <a:pt x="1295390" y="324816"/>
                    <a:pt x="1289630" y="332444"/>
                    <a:pt x="1298129" y="319696"/>
                  </a:cubicBezTo>
                  <a:lnTo>
                    <a:pt x="1302891" y="305409"/>
                  </a:lnTo>
                  <a:cubicBezTo>
                    <a:pt x="1303685" y="303028"/>
                    <a:pt x="1303881" y="300354"/>
                    <a:pt x="1305273" y="298265"/>
                  </a:cubicBezTo>
                  <a:cubicBezTo>
                    <a:pt x="1311427" y="289032"/>
                    <a:pt x="1309130" y="293836"/>
                    <a:pt x="1312416" y="283977"/>
                  </a:cubicBezTo>
                  <a:cubicBezTo>
                    <a:pt x="1311254" y="277007"/>
                    <a:pt x="1311711" y="267697"/>
                    <a:pt x="1305273" y="262546"/>
                  </a:cubicBezTo>
                  <a:cubicBezTo>
                    <a:pt x="1303313" y="260978"/>
                    <a:pt x="1300510" y="260959"/>
                    <a:pt x="1298129" y="260165"/>
                  </a:cubicBezTo>
                  <a:cubicBezTo>
                    <a:pt x="1285553" y="251780"/>
                    <a:pt x="1295656" y="259661"/>
                    <a:pt x="1283841" y="245877"/>
                  </a:cubicBezTo>
                  <a:cubicBezTo>
                    <a:pt x="1270090" y="229834"/>
                    <a:pt x="1282462" y="247380"/>
                    <a:pt x="1271935" y="231590"/>
                  </a:cubicBezTo>
                  <a:cubicBezTo>
                    <a:pt x="1271141" y="225240"/>
                    <a:pt x="1270699" y="218836"/>
                    <a:pt x="1269554" y="212540"/>
                  </a:cubicBezTo>
                  <a:cubicBezTo>
                    <a:pt x="1269105" y="210070"/>
                    <a:pt x="1266241" y="207727"/>
                    <a:pt x="1267173" y="205396"/>
                  </a:cubicBezTo>
                  <a:cubicBezTo>
                    <a:pt x="1268593" y="201846"/>
                    <a:pt x="1278454" y="199254"/>
                    <a:pt x="1281460" y="198252"/>
                  </a:cubicBezTo>
                  <a:cubicBezTo>
                    <a:pt x="1283048" y="195871"/>
                    <a:pt x="1285061" y="193724"/>
                    <a:pt x="1286223" y="191109"/>
                  </a:cubicBezTo>
                  <a:cubicBezTo>
                    <a:pt x="1288262" y="186521"/>
                    <a:pt x="1290985" y="176821"/>
                    <a:pt x="1290985" y="176821"/>
                  </a:cubicBezTo>
                  <a:cubicBezTo>
                    <a:pt x="1290836" y="176078"/>
                    <a:pt x="1288194" y="160305"/>
                    <a:pt x="1286223" y="157771"/>
                  </a:cubicBezTo>
                  <a:cubicBezTo>
                    <a:pt x="1282088" y="152455"/>
                    <a:pt x="1276698" y="148246"/>
                    <a:pt x="1271935" y="143484"/>
                  </a:cubicBezTo>
                  <a:lnTo>
                    <a:pt x="1264791" y="136340"/>
                  </a:lnTo>
                  <a:cubicBezTo>
                    <a:pt x="1262410" y="133959"/>
                    <a:pt x="1259516" y="131998"/>
                    <a:pt x="1257648" y="129196"/>
                  </a:cubicBezTo>
                  <a:cubicBezTo>
                    <a:pt x="1251922" y="120608"/>
                    <a:pt x="1248383" y="114288"/>
                    <a:pt x="1238598" y="107765"/>
                  </a:cubicBezTo>
                  <a:cubicBezTo>
                    <a:pt x="1233835" y="104590"/>
                    <a:pt x="1228357" y="102287"/>
                    <a:pt x="1224310" y="98240"/>
                  </a:cubicBezTo>
                  <a:cubicBezTo>
                    <a:pt x="1221929" y="95859"/>
                    <a:pt x="1219824" y="93164"/>
                    <a:pt x="1217166" y="91096"/>
                  </a:cubicBezTo>
                  <a:cubicBezTo>
                    <a:pt x="1191532" y="71158"/>
                    <a:pt x="1211954" y="90646"/>
                    <a:pt x="1195735" y="74427"/>
                  </a:cubicBezTo>
                  <a:cubicBezTo>
                    <a:pt x="1194941" y="72046"/>
                    <a:pt x="1193354" y="69794"/>
                    <a:pt x="1193354" y="67284"/>
                  </a:cubicBezTo>
                  <a:cubicBezTo>
                    <a:pt x="1193354" y="60885"/>
                    <a:pt x="1193136" y="54082"/>
                    <a:pt x="1195735" y="48234"/>
                  </a:cubicBezTo>
                  <a:cubicBezTo>
                    <a:pt x="1196754" y="45940"/>
                    <a:pt x="1200572" y="46841"/>
                    <a:pt x="1202879" y="45852"/>
                  </a:cubicBezTo>
                  <a:cubicBezTo>
                    <a:pt x="1206142" y="44454"/>
                    <a:pt x="1208894" y="41617"/>
                    <a:pt x="1212404" y="41090"/>
                  </a:cubicBezTo>
                  <a:cubicBezTo>
                    <a:pt x="1224988" y="39203"/>
                    <a:pt x="1237804" y="39503"/>
                    <a:pt x="1250504" y="38709"/>
                  </a:cubicBezTo>
                  <a:cubicBezTo>
                    <a:pt x="1252885" y="37121"/>
                    <a:pt x="1255088" y="35226"/>
                    <a:pt x="1257648" y="33946"/>
                  </a:cubicBezTo>
                  <a:cubicBezTo>
                    <a:pt x="1259893" y="32824"/>
                    <a:pt x="1264378" y="34041"/>
                    <a:pt x="1264791" y="31565"/>
                  </a:cubicBezTo>
                  <a:cubicBezTo>
                    <a:pt x="1267032" y="18119"/>
                    <a:pt x="1259424" y="20546"/>
                    <a:pt x="1252885" y="17277"/>
                  </a:cubicBezTo>
                  <a:cubicBezTo>
                    <a:pt x="1250325" y="15997"/>
                    <a:pt x="1248122" y="14102"/>
                    <a:pt x="1245741" y="12515"/>
                  </a:cubicBezTo>
                  <a:cubicBezTo>
                    <a:pt x="1243246" y="8772"/>
                    <a:pt x="1239506" y="1176"/>
                    <a:pt x="1233835" y="609"/>
                  </a:cubicBezTo>
                  <a:cubicBezTo>
                    <a:pt x="1227740" y="0"/>
                    <a:pt x="1214556" y="3642"/>
                    <a:pt x="1207641" y="5371"/>
                  </a:cubicBezTo>
                  <a:cubicBezTo>
                    <a:pt x="1205260" y="6959"/>
                    <a:pt x="1202330" y="7935"/>
                    <a:pt x="1200498" y="10134"/>
                  </a:cubicBezTo>
                  <a:cubicBezTo>
                    <a:pt x="1198226" y="12861"/>
                    <a:pt x="1197496" y="16577"/>
                    <a:pt x="1195735" y="19659"/>
                  </a:cubicBezTo>
                  <a:cubicBezTo>
                    <a:pt x="1194315" y="22144"/>
                    <a:pt x="1192874" y="24663"/>
                    <a:pt x="1190973" y="26802"/>
                  </a:cubicBezTo>
                  <a:cubicBezTo>
                    <a:pt x="1186498" y="31836"/>
                    <a:pt x="1180421" y="35486"/>
                    <a:pt x="1176685" y="41090"/>
                  </a:cubicBezTo>
                  <a:cubicBezTo>
                    <a:pt x="1164866" y="58821"/>
                    <a:pt x="1180053" y="37050"/>
                    <a:pt x="1164779" y="55377"/>
                  </a:cubicBezTo>
                  <a:cubicBezTo>
                    <a:pt x="1154854" y="67285"/>
                    <a:pt x="1165971" y="58550"/>
                    <a:pt x="1152873" y="67284"/>
                  </a:cubicBezTo>
                  <a:cubicBezTo>
                    <a:pt x="1148891" y="73255"/>
                    <a:pt x="1144999" y="80103"/>
                    <a:pt x="1138585" y="83952"/>
                  </a:cubicBezTo>
                  <a:cubicBezTo>
                    <a:pt x="1134280" y="86535"/>
                    <a:pt x="1129060" y="87127"/>
                    <a:pt x="1124298" y="88715"/>
                  </a:cubicBezTo>
                  <a:lnTo>
                    <a:pt x="1117154" y="91096"/>
                  </a:lnTo>
                  <a:cubicBezTo>
                    <a:pt x="1114773" y="91890"/>
                    <a:pt x="1112255" y="92354"/>
                    <a:pt x="1110010" y="93477"/>
                  </a:cubicBezTo>
                  <a:cubicBezTo>
                    <a:pt x="1098240" y="99363"/>
                    <a:pt x="1103853" y="97118"/>
                    <a:pt x="1093341" y="100621"/>
                  </a:cubicBezTo>
                  <a:cubicBezTo>
                    <a:pt x="1090960" y="102209"/>
                    <a:pt x="1089055" y="105225"/>
                    <a:pt x="1086198" y="105384"/>
                  </a:cubicBezTo>
                  <a:cubicBezTo>
                    <a:pt x="1067962" y="106397"/>
                    <a:pt x="1053226" y="103460"/>
                    <a:pt x="1036191" y="100621"/>
                  </a:cubicBezTo>
                  <a:cubicBezTo>
                    <a:pt x="1031429" y="99034"/>
                    <a:pt x="1026774" y="97077"/>
                    <a:pt x="1021904" y="95859"/>
                  </a:cubicBezTo>
                  <a:cubicBezTo>
                    <a:pt x="1009944" y="92868"/>
                    <a:pt x="1015484" y="94512"/>
                    <a:pt x="1005235" y="91096"/>
                  </a:cubicBezTo>
                  <a:cubicBezTo>
                    <a:pt x="990154" y="91890"/>
                    <a:pt x="974955" y="91436"/>
                    <a:pt x="959991" y="93477"/>
                  </a:cubicBezTo>
                  <a:cubicBezTo>
                    <a:pt x="957155" y="93864"/>
                    <a:pt x="955408" y="96960"/>
                    <a:pt x="952848" y="98240"/>
                  </a:cubicBezTo>
                  <a:cubicBezTo>
                    <a:pt x="950603" y="99363"/>
                    <a:pt x="948085" y="99827"/>
                    <a:pt x="945704" y="100621"/>
                  </a:cubicBezTo>
                  <a:cubicBezTo>
                    <a:pt x="940941" y="103796"/>
                    <a:pt x="932804" y="104593"/>
                    <a:pt x="931416" y="110146"/>
                  </a:cubicBezTo>
                  <a:cubicBezTo>
                    <a:pt x="925119" y="135335"/>
                    <a:pt x="933667" y="105678"/>
                    <a:pt x="924273" y="126815"/>
                  </a:cubicBezTo>
                  <a:cubicBezTo>
                    <a:pt x="922234" y="131402"/>
                    <a:pt x="921098" y="136340"/>
                    <a:pt x="919510" y="141102"/>
                  </a:cubicBezTo>
                  <a:cubicBezTo>
                    <a:pt x="918716" y="143483"/>
                    <a:pt x="919217" y="146854"/>
                    <a:pt x="917129" y="148246"/>
                  </a:cubicBezTo>
                  <a:cubicBezTo>
                    <a:pt x="914748" y="149834"/>
                    <a:pt x="912184" y="151177"/>
                    <a:pt x="909985" y="153009"/>
                  </a:cubicBezTo>
                  <a:cubicBezTo>
                    <a:pt x="907398" y="155165"/>
                    <a:pt x="905853" y="158646"/>
                    <a:pt x="902841" y="160152"/>
                  </a:cubicBezTo>
                  <a:cubicBezTo>
                    <a:pt x="899221" y="161962"/>
                    <a:pt x="894904" y="161740"/>
                    <a:pt x="890935" y="162534"/>
                  </a:cubicBezTo>
                  <a:cubicBezTo>
                    <a:pt x="870456" y="176185"/>
                    <a:pt x="905306" y="154568"/>
                    <a:pt x="859979" y="169677"/>
                  </a:cubicBezTo>
                  <a:cubicBezTo>
                    <a:pt x="857264" y="170582"/>
                    <a:pt x="856804" y="174440"/>
                    <a:pt x="855216" y="176821"/>
                  </a:cubicBezTo>
                  <a:cubicBezTo>
                    <a:pt x="854422" y="180790"/>
                    <a:pt x="853817" y="184801"/>
                    <a:pt x="852835" y="188727"/>
                  </a:cubicBezTo>
                  <a:cubicBezTo>
                    <a:pt x="852226" y="191162"/>
                    <a:pt x="850454" y="193361"/>
                    <a:pt x="850454" y="195871"/>
                  </a:cubicBezTo>
                  <a:cubicBezTo>
                    <a:pt x="850454" y="202604"/>
                    <a:pt x="855730" y="216460"/>
                    <a:pt x="857598" y="222065"/>
                  </a:cubicBezTo>
                  <a:cubicBezTo>
                    <a:pt x="857599" y="222067"/>
                    <a:pt x="862359" y="236349"/>
                    <a:pt x="862360" y="236352"/>
                  </a:cubicBezTo>
                  <a:lnTo>
                    <a:pt x="867123" y="245877"/>
                  </a:lnTo>
                  <a:cubicBezTo>
                    <a:pt x="866329" y="262546"/>
                    <a:pt x="869600" y="279919"/>
                    <a:pt x="864741" y="295884"/>
                  </a:cubicBezTo>
                  <a:cubicBezTo>
                    <a:pt x="863279" y="300686"/>
                    <a:pt x="850454" y="300646"/>
                    <a:pt x="850454" y="300646"/>
                  </a:cubicBezTo>
                  <a:cubicBezTo>
                    <a:pt x="832991" y="299852"/>
                    <a:pt x="815447" y="300127"/>
                    <a:pt x="798066" y="298265"/>
                  </a:cubicBezTo>
                  <a:cubicBezTo>
                    <a:pt x="773803" y="295665"/>
                    <a:pt x="792095" y="294537"/>
                    <a:pt x="776635" y="288740"/>
                  </a:cubicBezTo>
                  <a:cubicBezTo>
                    <a:pt x="772845" y="287319"/>
                    <a:pt x="768698" y="287153"/>
                    <a:pt x="764729" y="286359"/>
                  </a:cubicBezTo>
                  <a:cubicBezTo>
                    <a:pt x="744510" y="288044"/>
                    <a:pt x="740751" y="283718"/>
                    <a:pt x="729010" y="293502"/>
                  </a:cubicBezTo>
                  <a:cubicBezTo>
                    <a:pt x="726423" y="295658"/>
                    <a:pt x="723934" y="297988"/>
                    <a:pt x="721866" y="300646"/>
                  </a:cubicBezTo>
                  <a:cubicBezTo>
                    <a:pt x="718352" y="305164"/>
                    <a:pt x="712341" y="314934"/>
                    <a:pt x="712341" y="314934"/>
                  </a:cubicBezTo>
                  <a:cubicBezTo>
                    <a:pt x="711547" y="319696"/>
                    <a:pt x="710907" y="324487"/>
                    <a:pt x="709960" y="329221"/>
                  </a:cubicBezTo>
                  <a:cubicBezTo>
                    <a:pt x="707481" y="341618"/>
                    <a:pt x="708222" y="335306"/>
                    <a:pt x="705198" y="345890"/>
                  </a:cubicBezTo>
                  <a:cubicBezTo>
                    <a:pt x="704299" y="349037"/>
                    <a:pt x="704440" y="352573"/>
                    <a:pt x="702816" y="355415"/>
                  </a:cubicBezTo>
                  <a:cubicBezTo>
                    <a:pt x="701145" y="358339"/>
                    <a:pt x="697829" y="359972"/>
                    <a:pt x="695673" y="362559"/>
                  </a:cubicBezTo>
                  <a:cubicBezTo>
                    <a:pt x="693841" y="364757"/>
                    <a:pt x="693109" y="367870"/>
                    <a:pt x="690910" y="369702"/>
                  </a:cubicBezTo>
                  <a:cubicBezTo>
                    <a:pt x="688183" y="371974"/>
                    <a:pt x="684467" y="372704"/>
                    <a:pt x="681385" y="374465"/>
                  </a:cubicBezTo>
                  <a:cubicBezTo>
                    <a:pt x="678900" y="375885"/>
                    <a:pt x="676622" y="377640"/>
                    <a:pt x="674241" y="379227"/>
                  </a:cubicBezTo>
                  <a:cubicBezTo>
                    <a:pt x="672654" y="382402"/>
                    <a:pt x="670877" y="385489"/>
                    <a:pt x="669479" y="388752"/>
                  </a:cubicBezTo>
                  <a:cubicBezTo>
                    <a:pt x="668490" y="391059"/>
                    <a:pt x="668221" y="393651"/>
                    <a:pt x="667098" y="395896"/>
                  </a:cubicBezTo>
                  <a:cubicBezTo>
                    <a:pt x="665818" y="398456"/>
                    <a:pt x="663923" y="400659"/>
                    <a:pt x="662335" y="403040"/>
                  </a:cubicBezTo>
                  <a:cubicBezTo>
                    <a:pt x="664386" y="421498"/>
                    <a:pt x="658993" y="422801"/>
                    <a:pt x="671860" y="429234"/>
                  </a:cubicBezTo>
                  <a:cubicBezTo>
                    <a:pt x="674105" y="430357"/>
                    <a:pt x="676623" y="430821"/>
                    <a:pt x="679004" y="431615"/>
                  </a:cubicBezTo>
                  <a:cubicBezTo>
                    <a:pt x="680591" y="433996"/>
                    <a:pt x="682486" y="436199"/>
                    <a:pt x="683766" y="438759"/>
                  </a:cubicBezTo>
                  <a:cubicBezTo>
                    <a:pt x="685477" y="442181"/>
                    <a:pt x="687764" y="452367"/>
                    <a:pt x="688529" y="455427"/>
                  </a:cubicBezTo>
                  <a:cubicBezTo>
                    <a:pt x="687735" y="458602"/>
                    <a:pt x="689127" y="463598"/>
                    <a:pt x="686148" y="464952"/>
                  </a:cubicBezTo>
                  <a:cubicBezTo>
                    <a:pt x="678886" y="468253"/>
                    <a:pt x="670220" y="466121"/>
                    <a:pt x="662335" y="467334"/>
                  </a:cubicBezTo>
                  <a:cubicBezTo>
                    <a:pt x="659854" y="467716"/>
                    <a:pt x="657572" y="468921"/>
                    <a:pt x="655191" y="469715"/>
                  </a:cubicBezTo>
                  <a:cubicBezTo>
                    <a:pt x="652810" y="471302"/>
                    <a:pt x="649836" y="472242"/>
                    <a:pt x="648048" y="474477"/>
                  </a:cubicBezTo>
                  <a:cubicBezTo>
                    <a:pt x="646480" y="476437"/>
                    <a:pt x="648047" y="480827"/>
                    <a:pt x="645666" y="481621"/>
                  </a:cubicBezTo>
                  <a:cubicBezTo>
                    <a:pt x="637349" y="484393"/>
                    <a:pt x="628186" y="483034"/>
                    <a:pt x="619473" y="484002"/>
                  </a:cubicBezTo>
                  <a:cubicBezTo>
                    <a:pt x="606191" y="485478"/>
                    <a:pt x="602976" y="486350"/>
                    <a:pt x="590898" y="488765"/>
                  </a:cubicBezTo>
                  <a:cubicBezTo>
                    <a:pt x="587723" y="491146"/>
                    <a:pt x="584819" y="493940"/>
                    <a:pt x="581373" y="495909"/>
                  </a:cubicBezTo>
                  <a:cubicBezTo>
                    <a:pt x="579194" y="497154"/>
                    <a:pt x="576536" y="497301"/>
                    <a:pt x="574229" y="498290"/>
                  </a:cubicBezTo>
                  <a:cubicBezTo>
                    <a:pt x="570966" y="499688"/>
                    <a:pt x="568000" y="501734"/>
                    <a:pt x="564704" y="503052"/>
                  </a:cubicBezTo>
                  <a:cubicBezTo>
                    <a:pt x="560043" y="504916"/>
                    <a:pt x="550416" y="507815"/>
                    <a:pt x="550416" y="507815"/>
                  </a:cubicBezTo>
                  <a:cubicBezTo>
                    <a:pt x="548829" y="510196"/>
                    <a:pt x="547678" y="512935"/>
                    <a:pt x="545654" y="514959"/>
                  </a:cubicBezTo>
                  <a:cubicBezTo>
                    <a:pt x="529887" y="530726"/>
                    <a:pt x="541946" y="513692"/>
                    <a:pt x="528985" y="529246"/>
                  </a:cubicBezTo>
                  <a:cubicBezTo>
                    <a:pt x="527153" y="531445"/>
                    <a:pt x="526055" y="534191"/>
                    <a:pt x="524223" y="536390"/>
                  </a:cubicBezTo>
                  <a:cubicBezTo>
                    <a:pt x="522067" y="538977"/>
                    <a:pt x="519037" y="540794"/>
                    <a:pt x="517079" y="543534"/>
                  </a:cubicBezTo>
                  <a:cubicBezTo>
                    <a:pt x="510307" y="553014"/>
                    <a:pt x="515303" y="553448"/>
                    <a:pt x="505173" y="560202"/>
                  </a:cubicBezTo>
                  <a:cubicBezTo>
                    <a:pt x="503084" y="561594"/>
                    <a:pt x="500274" y="561461"/>
                    <a:pt x="498029" y="562584"/>
                  </a:cubicBezTo>
                  <a:cubicBezTo>
                    <a:pt x="495469" y="563864"/>
                    <a:pt x="493565" y="566341"/>
                    <a:pt x="490885" y="567346"/>
                  </a:cubicBezTo>
                  <a:cubicBezTo>
                    <a:pt x="487095" y="568767"/>
                    <a:pt x="482905" y="568745"/>
                    <a:pt x="478979" y="569727"/>
                  </a:cubicBezTo>
                  <a:cubicBezTo>
                    <a:pt x="476544" y="570336"/>
                    <a:pt x="474323" y="571777"/>
                    <a:pt x="471835" y="572109"/>
                  </a:cubicBezTo>
                  <a:cubicBezTo>
                    <a:pt x="462361" y="573372"/>
                    <a:pt x="452785" y="573696"/>
                    <a:pt x="443260" y="574490"/>
                  </a:cubicBezTo>
                  <a:lnTo>
                    <a:pt x="386110" y="572109"/>
                  </a:lnTo>
                  <a:cubicBezTo>
                    <a:pt x="377357" y="571609"/>
                    <a:pt x="368550" y="571251"/>
                    <a:pt x="359916" y="569727"/>
                  </a:cubicBezTo>
                  <a:cubicBezTo>
                    <a:pt x="354972" y="568855"/>
                    <a:pt x="345629" y="564965"/>
                    <a:pt x="345629" y="564965"/>
                  </a:cubicBezTo>
                  <a:cubicBezTo>
                    <a:pt x="340866" y="565759"/>
                    <a:pt x="335966" y="565959"/>
                    <a:pt x="331341" y="567346"/>
                  </a:cubicBezTo>
                  <a:cubicBezTo>
                    <a:pt x="328088" y="568322"/>
                    <a:pt x="317650" y="574225"/>
                    <a:pt x="314673" y="576871"/>
                  </a:cubicBezTo>
                  <a:cubicBezTo>
                    <a:pt x="309639" y="581346"/>
                    <a:pt x="305989" y="587423"/>
                    <a:pt x="300385" y="591159"/>
                  </a:cubicBezTo>
                  <a:lnTo>
                    <a:pt x="293241" y="595921"/>
                  </a:lnTo>
                  <a:cubicBezTo>
                    <a:pt x="292447" y="599096"/>
                    <a:pt x="291570" y="602251"/>
                    <a:pt x="290860" y="605446"/>
                  </a:cubicBezTo>
                  <a:cubicBezTo>
                    <a:pt x="289982" y="609397"/>
                    <a:pt x="289461" y="613426"/>
                    <a:pt x="288479" y="617352"/>
                  </a:cubicBezTo>
                  <a:cubicBezTo>
                    <a:pt x="287870" y="619787"/>
                    <a:pt x="287666" y="622536"/>
                    <a:pt x="286098" y="624496"/>
                  </a:cubicBezTo>
                  <a:cubicBezTo>
                    <a:pt x="284310" y="626731"/>
                    <a:pt x="281335" y="627671"/>
                    <a:pt x="278954" y="629259"/>
                  </a:cubicBezTo>
                  <a:cubicBezTo>
                    <a:pt x="268051" y="661969"/>
                    <a:pt x="279106" y="626522"/>
                    <a:pt x="274191" y="714984"/>
                  </a:cubicBezTo>
                  <a:cubicBezTo>
                    <a:pt x="273778" y="722426"/>
                    <a:pt x="269927" y="722794"/>
                    <a:pt x="267048" y="729271"/>
                  </a:cubicBezTo>
                  <a:cubicBezTo>
                    <a:pt x="260010" y="745107"/>
                    <a:pt x="266647" y="741114"/>
                    <a:pt x="255141" y="750702"/>
                  </a:cubicBezTo>
                  <a:cubicBezTo>
                    <a:pt x="252943" y="752534"/>
                    <a:pt x="250379" y="753877"/>
                    <a:pt x="247998" y="755465"/>
                  </a:cubicBezTo>
                  <a:cubicBezTo>
                    <a:pt x="242672" y="763454"/>
                    <a:pt x="243253" y="764299"/>
                    <a:pt x="233710" y="769752"/>
                  </a:cubicBezTo>
                  <a:cubicBezTo>
                    <a:pt x="231531" y="770997"/>
                    <a:pt x="228811" y="771011"/>
                    <a:pt x="226566" y="772134"/>
                  </a:cubicBezTo>
                  <a:cubicBezTo>
                    <a:pt x="224007" y="773414"/>
                    <a:pt x="221983" y="775616"/>
                    <a:pt x="219423" y="776896"/>
                  </a:cubicBezTo>
                  <a:cubicBezTo>
                    <a:pt x="211446" y="780884"/>
                    <a:pt x="197634" y="780905"/>
                    <a:pt x="190848" y="781659"/>
                  </a:cubicBezTo>
                  <a:cubicBezTo>
                    <a:pt x="174518" y="787102"/>
                    <a:pt x="194786" y="781659"/>
                    <a:pt x="171798" y="781659"/>
                  </a:cubicBezTo>
                  <a:cubicBezTo>
                    <a:pt x="162240" y="781659"/>
                    <a:pt x="152748" y="783246"/>
                    <a:pt x="143223" y="784040"/>
                  </a:cubicBezTo>
                  <a:cubicBezTo>
                    <a:pt x="129561" y="788593"/>
                    <a:pt x="142312" y="783160"/>
                    <a:pt x="128935" y="793565"/>
                  </a:cubicBezTo>
                  <a:cubicBezTo>
                    <a:pt x="116653" y="803118"/>
                    <a:pt x="118283" y="801879"/>
                    <a:pt x="107504" y="805471"/>
                  </a:cubicBezTo>
                  <a:cubicBezTo>
                    <a:pt x="108298" y="811027"/>
                    <a:pt x="106439" y="817710"/>
                    <a:pt x="109885" y="822140"/>
                  </a:cubicBezTo>
                  <a:cubicBezTo>
                    <a:pt x="112967" y="826103"/>
                    <a:pt x="124173" y="826902"/>
                    <a:pt x="124173" y="826902"/>
                  </a:cubicBezTo>
                  <a:cubicBezTo>
                    <a:pt x="126554" y="829283"/>
                    <a:pt x="130391" y="830808"/>
                    <a:pt x="131316" y="834046"/>
                  </a:cubicBezTo>
                  <a:cubicBezTo>
                    <a:pt x="135102" y="847297"/>
                    <a:pt x="120713" y="844291"/>
                    <a:pt x="114648" y="848334"/>
                  </a:cubicBezTo>
                  <a:lnTo>
                    <a:pt x="107504" y="853096"/>
                  </a:lnTo>
                  <a:cubicBezTo>
                    <a:pt x="105916" y="856271"/>
                    <a:pt x="105251" y="860111"/>
                    <a:pt x="102741" y="862621"/>
                  </a:cubicBezTo>
                  <a:cubicBezTo>
                    <a:pt x="80261" y="885101"/>
                    <a:pt x="97406" y="861415"/>
                    <a:pt x="74166" y="876909"/>
                  </a:cubicBezTo>
                  <a:lnTo>
                    <a:pt x="67023" y="881671"/>
                  </a:lnTo>
                  <a:cubicBezTo>
                    <a:pt x="66229" y="893577"/>
                    <a:pt x="69184" y="906356"/>
                    <a:pt x="64641" y="917390"/>
                  </a:cubicBezTo>
                  <a:cubicBezTo>
                    <a:pt x="62730" y="922032"/>
                    <a:pt x="55116" y="920565"/>
                    <a:pt x="50354" y="922152"/>
                  </a:cubicBezTo>
                  <a:lnTo>
                    <a:pt x="43210" y="924534"/>
                  </a:lnTo>
                  <a:cubicBezTo>
                    <a:pt x="40829" y="925328"/>
                    <a:pt x="38311" y="925793"/>
                    <a:pt x="36066" y="926915"/>
                  </a:cubicBezTo>
                  <a:lnTo>
                    <a:pt x="26541" y="931677"/>
                  </a:lnTo>
                  <a:cubicBezTo>
                    <a:pt x="15148" y="948767"/>
                    <a:pt x="21063" y="941917"/>
                    <a:pt x="9873" y="953109"/>
                  </a:cubicBezTo>
                  <a:cubicBezTo>
                    <a:pt x="2822" y="974259"/>
                    <a:pt x="0" y="975874"/>
                    <a:pt x="9873" y="1005496"/>
                  </a:cubicBezTo>
                  <a:cubicBezTo>
                    <a:pt x="11460" y="1010259"/>
                    <a:pt x="10458" y="1017000"/>
                    <a:pt x="14635" y="1019784"/>
                  </a:cubicBezTo>
                  <a:cubicBezTo>
                    <a:pt x="32040" y="1031386"/>
                    <a:pt x="10155" y="1017224"/>
                    <a:pt x="31304" y="1029309"/>
                  </a:cubicBezTo>
                  <a:cubicBezTo>
                    <a:pt x="33789" y="1030729"/>
                    <a:pt x="36067" y="1032484"/>
                    <a:pt x="38448" y="1034071"/>
                  </a:cubicBezTo>
                  <a:cubicBezTo>
                    <a:pt x="43763" y="1033691"/>
                    <a:pt x="86462" y="1028742"/>
                    <a:pt x="95598" y="1034071"/>
                  </a:cubicBezTo>
                  <a:cubicBezTo>
                    <a:pt x="99934" y="1036601"/>
                    <a:pt x="98115" y="1043869"/>
                    <a:pt x="100360" y="1048359"/>
                  </a:cubicBezTo>
                  <a:cubicBezTo>
                    <a:pt x="108492" y="1064621"/>
                    <a:pt x="103998" y="1054512"/>
                    <a:pt x="112266" y="1079315"/>
                  </a:cubicBezTo>
                  <a:cubicBezTo>
                    <a:pt x="113060" y="1081696"/>
                    <a:pt x="112267" y="1085665"/>
                    <a:pt x="114648" y="1086459"/>
                  </a:cubicBezTo>
                  <a:lnTo>
                    <a:pt x="121791" y="1088840"/>
                  </a:lnTo>
                  <a:cubicBezTo>
                    <a:pt x="133697" y="1088046"/>
                    <a:pt x="145740" y="1088421"/>
                    <a:pt x="157510" y="1086459"/>
                  </a:cubicBezTo>
                  <a:cubicBezTo>
                    <a:pt x="160333" y="1085988"/>
                    <a:pt x="162515" y="1083597"/>
                    <a:pt x="164654" y="1081696"/>
                  </a:cubicBezTo>
                  <a:cubicBezTo>
                    <a:pt x="169688" y="1077222"/>
                    <a:pt x="178941" y="1067409"/>
                    <a:pt x="178941" y="1067409"/>
                  </a:cubicBezTo>
                  <a:cubicBezTo>
                    <a:pt x="184931" y="1049445"/>
                    <a:pt x="176850" y="1071594"/>
                    <a:pt x="186085" y="1053121"/>
                  </a:cubicBezTo>
                  <a:cubicBezTo>
                    <a:pt x="189959" y="1045373"/>
                    <a:pt x="186403" y="1045659"/>
                    <a:pt x="193229" y="1038834"/>
                  </a:cubicBezTo>
                  <a:cubicBezTo>
                    <a:pt x="195253" y="1036810"/>
                    <a:pt x="198174" y="1035903"/>
                    <a:pt x="200373" y="1034071"/>
                  </a:cubicBezTo>
                  <a:cubicBezTo>
                    <a:pt x="202960" y="1031915"/>
                    <a:pt x="204929" y="1029083"/>
                    <a:pt x="207516" y="1026927"/>
                  </a:cubicBezTo>
                  <a:cubicBezTo>
                    <a:pt x="213670" y="1021799"/>
                    <a:pt x="214646" y="1022170"/>
                    <a:pt x="221804" y="1019784"/>
                  </a:cubicBezTo>
                  <a:cubicBezTo>
                    <a:pt x="242280" y="1006133"/>
                    <a:pt x="216373" y="1022500"/>
                    <a:pt x="236091" y="1012640"/>
                  </a:cubicBezTo>
                  <a:cubicBezTo>
                    <a:pt x="238651" y="1011360"/>
                    <a:pt x="240555" y="1008882"/>
                    <a:pt x="243235" y="1007877"/>
                  </a:cubicBezTo>
                  <a:cubicBezTo>
                    <a:pt x="247520" y="1006270"/>
                    <a:pt x="269336" y="1003468"/>
                    <a:pt x="271810" y="1003115"/>
                  </a:cubicBezTo>
                  <a:cubicBezTo>
                    <a:pt x="285418" y="998580"/>
                    <a:pt x="279964" y="999315"/>
                    <a:pt x="302766" y="1003115"/>
                  </a:cubicBezTo>
                  <a:cubicBezTo>
                    <a:pt x="309222" y="1004191"/>
                    <a:pt x="321816" y="1007877"/>
                    <a:pt x="321816" y="1007877"/>
                  </a:cubicBezTo>
                  <a:cubicBezTo>
                    <a:pt x="333722" y="1007083"/>
                    <a:pt x="345919" y="1008229"/>
                    <a:pt x="357535" y="1005496"/>
                  </a:cubicBezTo>
                  <a:cubicBezTo>
                    <a:pt x="360321" y="1004840"/>
                    <a:pt x="362298" y="1001214"/>
                    <a:pt x="362298" y="998352"/>
                  </a:cubicBezTo>
                  <a:cubicBezTo>
                    <a:pt x="362298" y="993332"/>
                    <a:pt x="359123" y="988827"/>
                    <a:pt x="357535" y="984065"/>
                  </a:cubicBezTo>
                  <a:cubicBezTo>
                    <a:pt x="356237" y="980171"/>
                    <a:pt x="354280" y="972207"/>
                    <a:pt x="350391" y="969777"/>
                  </a:cubicBezTo>
                  <a:cubicBezTo>
                    <a:pt x="346134" y="967116"/>
                    <a:pt x="331090" y="964764"/>
                    <a:pt x="336104" y="965015"/>
                  </a:cubicBezTo>
                  <a:lnTo>
                    <a:pt x="383729" y="967396"/>
                  </a:lnTo>
                  <a:cubicBezTo>
                    <a:pt x="391666" y="968190"/>
                    <a:pt x="399644" y="968649"/>
                    <a:pt x="407541" y="969777"/>
                  </a:cubicBezTo>
                  <a:cubicBezTo>
                    <a:pt x="410781" y="970240"/>
                    <a:pt x="413816" y="971777"/>
                    <a:pt x="417066" y="972159"/>
                  </a:cubicBezTo>
                  <a:cubicBezTo>
                    <a:pt x="427345" y="973368"/>
                    <a:pt x="437722" y="973543"/>
                    <a:pt x="448023" y="974540"/>
                  </a:cubicBezTo>
                  <a:cubicBezTo>
                    <a:pt x="481410" y="977771"/>
                    <a:pt x="482532" y="978108"/>
                    <a:pt x="507554" y="981684"/>
                  </a:cubicBezTo>
                  <a:lnTo>
                    <a:pt x="528985" y="988827"/>
                  </a:lnTo>
                  <a:cubicBezTo>
                    <a:pt x="531366" y="989621"/>
                    <a:pt x="533638" y="990898"/>
                    <a:pt x="536129" y="991209"/>
                  </a:cubicBezTo>
                  <a:lnTo>
                    <a:pt x="555179" y="993590"/>
                  </a:lnTo>
                  <a:cubicBezTo>
                    <a:pt x="557560" y="994384"/>
                    <a:pt x="559909" y="995281"/>
                    <a:pt x="562323" y="995971"/>
                  </a:cubicBezTo>
                  <a:cubicBezTo>
                    <a:pt x="570983" y="998445"/>
                    <a:pt x="590201" y="1002335"/>
                    <a:pt x="595660" y="1003115"/>
                  </a:cubicBezTo>
                  <a:cubicBezTo>
                    <a:pt x="601216" y="1003909"/>
                    <a:pt x="606825" y="1004395"/>
                    <a:pt x="612329" y="1005496"/>
                  </a:cubicBezTo>
                  <a:cubicBezTo>
                    <a:pt x="618747" y="1006780"/>
                    <a:pt x="625169" y="1008189"/>
                    <a:pt x="631379" y="1010259"/>
                  </a:cubicBezTo>
                  <a:cubicBezTo>
                    <a:pt x="633760" y="1011053"/>
                    <a:pt x="636088" y="1012031"/>
                    <a:pt x="638523" y="1012640"/>
                  </a:cubicBezTo>
                  <a:cubicBezTo>
                    <a:pt x="642449" y="1013622"/>
                    <a:pt x="646503" y="1014039"/>
                    <a:pt x="650429" y="1015021"/>
                  </a:cubicBezTo>
                  <a:cubicBezTo>
                    <a:pt x="652864" y="1015630"/>
                    <a:pt x="655123" y="1016857"/>
                    <a:pt x="657573" y="1017402"/>
                  </a:cubicBezTo>
                  <a:cubicBezTo>
                    <a:pt x="662286" y="1018449"/>
                    <a:pt x="667176" y="1018613"/>
                    <a:pt x="671860" y="1019784"/>
                  </a:cubicBezTo>
                  <a:cubicBezTo>
                    <a:pt x="676730" y="1021002"/>
                    <a:pt x="681225" y="1023562"/>
                    <a:pt x="686148" y="1024546"/>
                  </a:cubicBezTo>
                  <a:lnTo>
                    <a:pt x="698054" y="1026927"/>
                  </a:lnTo>
                  <a:cubicBezTo>
                    <a:pt x="695673" y="1029308"/>
                    <a:pt x="693497" y="1031915"/>
                    <a:pt x="690910" y="1034071"/>
                  </a:cubicBezTo>
                  <a:cubicBezTo>
                    <a:pt x="688711" y="1035903"/>
                    <a:pt x="685651" y="1036680"/>
                    <a:pt x="683766" y="1038834"/>
                  </a:cubicBezTo>
                  <a:cubicBezTo>
                    <a:pt x="660684" y="1065213"/>
                    <a:pt x="683987" y="1042334"/>
                    <a:pt x="669479" y="1062646"/>
                  </a:cubicBezTo>
                  <a:cubicBezTo>
                    <a:pt x="667522" y="1065386"/>
                    <a:pt x="664491" y="1067203"/>
                    <a:pt x="662335" y="1069790"/>
                  </a:cubicBezTo>
                  <a:cubicBezTo>
                    <a:pt x="660503" y="1071989"/>
                    <a:pt x="659405" y="1074735"/>
                    <a:pt x="657573" y="1076934"/>
                  </a:cubicBezTo>
                  <a:cubicBezTo>
                    <a:pt x="651846" y="1083807"/>
                    <a:pt x="650307" y="1084159"/>
                    <a:pt x="643285" y="1088840"/>
                  </a:cubicBezTo>
                  <a:cubicBezTo>
                    <a:pt x="642491" y="1098365"/>
                    <a:pt x="643601" y="1108245"/>
                    <a:pt x="640904" y="1117415"/>
                  </a:cubicBezTo>
                  <a:cubicBezTo>
                    <a:pt x="639470" y="1122291"/>
                    <a:pt x="634429" y="1125255"/>
                    <a:pt x="631379" y="1129321"/>
                  </a:cubicBezTo>
                  <a:cubicBezTo>
                    <a:pt x="629662" y="1131611"/>
                    <a:pt x="628036" y="1133980"/>
                    <a:pt x="626616" y="1136465"/>
                  </a:cubicBezTo>
                  <a:cubicBezTo>
                    <a:pt x="624855" y="1139547"/>
                    <a:pt x="624071" y="1143218"/>
                    <a:pt x="621854" y="1145990"/>
                  </a:cubicBezTo>
                  <a:cubicBezTo>
                    <a:pt x="617647" y="1151249"/>
                    <a:pt x="611302" y="1154673"/>
                    <a:pt x="607566" y="1160277"/>
                  </a:cubicBezTo>
                  <a:cubicBezTo>
                    <a:pt x="601412" y="1169510"/>
                    <a:pt x="605519" y="1166516"/>
                    <a:pt x="595660" y="1169802"/>
                  </a:cubicBezTo>
                  <a:cubicBezTo>
                    <a:pt x="584548" y="1169008"/>
                    <a:pt x="573464" y="1167421"/>
                    <a:pt x="562323" y="1167421"/>
                  </a:cubicBezTo>
                  <a:cubicBezTo>
                    <a:pt x="557495" y="1167421"/>
                    <a:pt x="551669" y="1166622"/>
                    <a:pt x="548035" y="1169802"/>
                  </a:cubicBezTo>
                  <a:cubicBezTo>
                    <a:pt x="543725" y="1173573"/>
                    <a:pt x="542861" y="1190742"/>
                    <a:pt x="540891" y="1195996"/>
                  </a:cubicBezTo>
                  <a:cubicBezTo>
                    <a:pt x="539886" y="1198676"/>
                    <a:pt x="537549" y="1200655"/>
                    <a:pt x="536129" y="1203140"/>
                  </a:cubicBezTo>
                  <a:cubicBezTo>
                    <a:pt x="531899" y="1210543"/>
                    <a:pt x="531873" y="1213486"/>
                    <a:pt x="526604" y="1219809"/>
                  </a:cubicBezTo>
                  <a:cubicBezTo>
                    <a:pt x="524448" y="1222396"/>
                    <a:pt x="521841" y="1224571"/>
                    <a:pt x="519460" y="1226952"/>
                  </a:cubicBezTo>
                  <a:cubicBezTo>
                    <a:pt x="518666" y="1230921"/>
                    <a:pt x="518889" y="1235239"/>
                    <a:pt x="517079" y="1238859"/>
                  </a:cubicBezTo>
                  <a:cubicBezTo>
                    <a:pt x="515573" y="1241871"/>
                    <a:pt x="511803" y="1243200"/>
                    <a:pt x="509935" y="1246002"/>
                  </a:cubicBezTo>
                  <a:cubicBezTo>
                    <a:pt x="508543" y="1248091"/>
                    <a:pt x="508348" y="1250765"/>
                    <a:pt x="507554" y="1253146"/>
                  </a:cubicBezTo>
                  <a:cubicBezTo>
                    <a:pt x="508348" y="1255527"/>
                    <a:pt x="507892" y="1258831"/>
                    <a:pt x="509935" y="1260290"/>
                  </a:cubicBezTo>
                  <a:cubicBezTo>
                    <a:pt x="514020" y="1263208"/>
                    <a:pt x="524223" y="1265052"/>
                    <a:pt x="524223" y="1265052"/>
                  </a:cubicBezTo>
                  <a:lnTo>
                    <a:pt x="538510" y="1260290"/>
                  </a:lnTo>
                  <a:lnTo>
                    <a:pt x="545654" y="1257909"/>
                  </a:lnTo>
                  <a:cubicBezTo>
                    <a:pt x="548035" y="1256321"/>
                    <a:pt x="550599" y="1254978"/>
                    <a:pt x="552798" y="1253146"/>
                  </a:cubicBezTo>
                  <a:cubicBezTo>
                    <a:pt x="555385" y="1250990"/>
                    <a:pt x="556597" y="1246395"/>
                    <a:pt x="559941" y="1246002"/>
                  </a:cubicBezTo>
                  <a:cubicBezTo>
                    <a:pt x="571006" y="1244700"/>
                    <a:pt x="582166" y="1247590"/>
                    <a:pt x="593279" y="1248384"/>
                  </a:cubicBezTo>
                  <a:cubicBezTo>
                    <a:pt x="594073" y="1250765"/>
                    <a:pt x="593154" y="1255388"/>
                    <a:pt x="595660" y="1255527"/>
                  </a:cubicBezTo>
                  <a:cubicBezTo>
                    <a:pt x="623410" y="1257068"/>
                    <a:pt x="651246" y="1254534"/>
                    <a:pt x="679004" y="1253146"/>
                  </a:cubicBezTo>
                  <a:cubicBezTo>
                    <a:pt x="683046" y="1252944"/>
                    <a:pt x="686898" y="1251300"/>
                    <a:pt x="690910" y="1250765"/>
                  </a:cubicBezTo>
                  <a:cubicBezTo>
                    <a:pt x="698817" y="1249711"/>
                    <a:pt x="706785" y="1249178"/>
                    <a:pt x="714723" y="1248384"/>
                  </a:cubicBezTo>
                  <a:cubicBezTo>
                    <a:pt x="715517" y="1246003"/>
                    <a:pt x="716772" y="1243728"/>
                    <a:pt x="717104" y="1241240"/>
                  </a:cubicBezTo>
                  <a:cubicBezTo>
                    <a:pt x="718367" y="1231766"/>
                    <a:pt x="716859" y="1221855"/>
                    <a:pt x="719485" y="1212665"/>
                  </a:cubicBezTo>
                  <a:cubicBezTo>
                    <a:pt x="720271" y="1209913"/>
                    <a:pt x="724144" y="1209322"/>
                    <a:pt x="726629" y="1207902"/>
                  </a:cubicBezTo>
                  <a:cubicBezTo>
                    <a:pt x="729711" y="1206141"/>
                    <a:pt x="733072" y="1204901"/>
                    <a:pt x="736154" y="1203140"/>
                  </a:cubicBezTo>
                  <a:cubicBezTo>
                    <a:pt x="749081" y="1195753"/>
                    <a:pt x="737342" y="1200362"/>
                    <a:pt x="750441" y="1195996"/>
                  </a:cubicBezTo>
                  <a:cubicBezTo>
                    <a:pt x="751235" y="1192821"/>
                    <a:pt x="752285" y="1189699"/>
                    <a:pt x="752823" y="1186471"/>
                  </a:cubicBezTo>
                  <a:cubicBezTo>
                    <a:pt x="753875" y="1180159"/>
                    <a:pt x="753520" y="1173595"/>
                    <a:pt x="755204" y="1167421"/>
                  </a:cubicBezTo>
                  <a:cubicBezTo>
                    <a:pt x="756968" y="1160952"/>
                    <a:pt x="762170" y="1158808"/>
                    <a:pt x="767110" y="1155515"/>
                  </a:cubicBezTo>
                  <a:cubicBezTo>
                    <a:pt x="767904" y="1148371"/>
                    <a:pt x="768081" y="1141132"/>
                    <a:pt x="769491" y="1134084"/>
                  </a:cubicBezTo>
                  <a:cubicBezTo>
                    <a:pt x="771452" y="1124278"/>
                    <a:pt x="774784" y="1118736"/>
                    <a:pt x="779016" y="1110271"/>
                  </a:cubicBezTo>
                  <a:cubicBezTo>
                    <a:pt x="785066" y="1080032"/>
                    <a:pt x="776034" y="1113733"/>
                    <a:pt x="788541" y="1091221"/>
                  </a:cubicBezTo>
                  <a:cubicBezTo>
                    <a:pt x="790979" y="1086833"/>
                    <a:pt x="790519" y="1081111"/>
                    <a:pt x="793304" y="1076934"/>
                  </a:cubicBezTo>
                  <a:cubicBezTo>
                    <a:pt x="796479" y="1072171"/>
                    <a:pt x="798066" y="1065821"/>
                    <a:pt x="802829" y="1062646"/>
                  </a:cubicBezTo>
                  <a:cubicBezTo>
                    <a:pt x="807591" y="1059471"/>
                    <a:pt x="811503" y="1054243"/>
                    <a:pt x="817116" y="1053121"/>
                  </a:cubicBezTo>
                  <a:cubicBezTo>
                    <a:pt x="835298" y="1049485"/>
                    <a:pt x="825007" y="1051242"/>
                    <a:pt x="848073" y="1048359"/>
                  </a:cubicBezTo>
                  <a:cubicBezTo>
                    <a:pt x="862988" y="1044629"/>
                    <a:pt x="869108" y="1042009"/>
                    <a:pt x="876648" y="104121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0" name="Полилиния 139"/>
            <p:cNvSpPr/>
            <p:nvPr/>
          </p:nvSpPr>
          <p:spPr bwMode="auto">
            <a:xfrm>
              <a:off x="8955231" y="1491818"/>
              <a:ext cx="1677818" cy="1322209"/>
            </a:xfrm>
            <a:custGeom>
              <a:avLst/>
              <a:gdLst>
                <a:gd name="connsiteX0" fmla="*/ 171450 w 1255148"/>
                <a:gd name="connsiteY0" fmla="*/ 1189860 h 1438488"/>
                <a:gd name="connsiteX1" fmla="*/ 176212 w 1255148"/>
                <a:gd name="connsiteY1" fmla="*/ 1166047 h 1438488"/>
                <a:gd name="connsiteX2" fmla="*/ 242887 w 1255148"/>
                <a:gd name="connsiteY2" fmla="*/ 1175572 h 1438488"/>
                <a:gd name="connsiteX3" fmla="*/ 247650 w 1255148"/>
                <a:gd name="connsiteY3" fmla="*/ 1166047 h 1438488"/>
                <a:gd name="connsiteX4" fmla="*/ 233362 w 1255148"/>
                <a:gd name="connsiteY4" fmla="*/ 1156522 h 1438488"/>
                <a:gd name="connsiteX5" fmla="*/ 223837 w 1255148"/>
                <a:gd name="connsiteY5" fmla="*/ 970785 h 1438488"/>
                <a:gd name="connsiteX6" fmla="*/ 219075 w 1255148"/>
                <a:gd name="connsiteY6" fmla="*/ 956497 h 1438488"/>
                <a:gd name="connsiteX7" fmla="*/ 195262 w 1255148"/>
                <a:gd name="connsiteY7" fmla="*/ 927922 h 1438488"/>
                <a:gd name="connsiteX8" fmla="*/ 190500 w 1255148"/>
                <a:gd name="connsiteY8" fmla="*/ 880297 h 1438488"/>
                <a:gd name="connsiteX9" fmla="*/ 204787 w 1255148"/>
                <a:gd name="connsiteY9" fmla="*/ 875535 h 1438488"/>
                <a:gd name="connsiteX10" fmla="*/ 242887 w 1255148"/>
                <a:gd name="connsiteY10" fmla="*/ 899347 h 1438488"/>
                <a:gd name="connsiteX11" fmla="*/ 266700 w 1255148"/>
                <a:gd name="connsiteY11" fmla="*/ 942210 h 1438488"/>
                <a:gd name="connsiteX12" fmla="*/ 314325 w 1255148"/>
                <a:gd name="connsiteY12" fmla="*/ 970785 h 1438488"/>
                <a:gd name="connsiteX13" fmla="*/ 328612 w 1255148"/>
                <a:gd name="connsiteY13" fmla="*/ 975547 h 1438488"/>
                <a:gd name="connsiteX14" fmla="*/ 352425 w 1255148"/>
                <a:gd name="connsiteY14" fmla="*/ 985072 h 1438488"/>
                <a:gd name="connsiteX15" fmla="*/ 376237 w 1255148"/>
                <a:gd name="connsiteY15" fmla="*/ 980310 h 1438488"/>
                <a:gd name="connsiteX16" fmla="*/ 376237 w 1255148"/>
                <a:gd name="connsiteY16" fmla="*/ 908872 h 1438488"/>
                <a:gd name="connsiteX17" fmla="*/ 357187 w 1255148"/>
                <a:gd name="connsiteY17" fmla="*/ 904110 h 1438488"/>
                <a:gd name="connsiteX18" fmla="*/ 328612 w 1255148"/>
                <a:gd name="connsiteY18" fmla="*/ 894585 h 1438488"/>
                <a:gd name="connsiteX19" fmla="*/ 319087 w 1255148"/>
                <a:gd name="connsiteY19" fmla="*/ 880297 h 1438488"/>
                <a:gd name="connsiteX20" fmla="*/ 347662 w 1255148"/>
                <a:gd name="connsiteY20" fmla="*/ 870772 h 1438488"/>
                <a:gd name="connsiteX21" fmla="*/ 361950 w 1255148"/>
                <a:gd name="connsiteY21" fmla="*/ 866010 h 1438488"/>
                <a:gd name="connsiteX22" fmla="*/ 366712 w 1255148"/>
                <a:gd name="connsiteY22" fmla="*/ 851722 h 1438488"/>
                <a:gd name="connsiteX23" fmla="*/ 381000 w 1255148"/>
                <a:gd name="connsiteY23" fmla="*/ 832672 h 1438488"/>
                <a:gd name="connsiteX24" fmla="*/ 376237 w 1255148"/>
                <a:gd name="connsiteY24" fmla="*/ 813622 h 1438488"/>
                <a:gd name="connsiteX25" fmla="*/ 328612 w 1255148"/>
                <a:gd name="connsiteY25" fmla="*/ 799335 h 1438488"/>
                <a:gd name="connsiteX26" fmla="*/ 328612 w 1255148"/>
                <a:gd name="connsiteY26" fmla="*/ 761235 h 1438488"/>
                <a:gd name="connsiteX27" fmla="*/ 314325 w 1255148"/>
                <a:gd name="connsiteY27" fmla="*/ 756472 h 1438488"/>
                <a:gd name="connsiteX28" fmla="*/ 300037 w 1255148"/>
                <a:gd name="connsiteY28" fmla="*/ 746947 h 1438488"/>
                <a:gd name="connsiteX29" fmla="*/ 219075 w 1255148"/>
                <a:gd name="connsiteY29" fmla="*/ 737422 h 1438488"/>
                <a:gd name="connsiteX30" fmla="*/ 204787 w 1255148"/>
                <a:gd name="connsiteY30" fmla="*/ 727897 h 1438488"/>
                <a:gd name="connsiteX31" fmla="*/ 185737 w 1255148"/>
                <a:gd name="connsiteY31" fmla="*/ 699322 h 1438488"/>
                <a:gd name="connsiteX32" fmla="*/ 171450 w 1255148"/>
                <a:gd name="connsiteY32" fmla="*/ 685035 h 1438488"/>
                <a:gd name="connsiteX33" fmla="*/ 109537 w 1255148"/>
                <a:gd name="connsiteY33" fmla="*/ 689797 h 1438488"/>
                <a:gd name="connsiteX34" fmla="*/ 95250 w 1255148"/>
                <a:gd name="connsiteY34" fmla="*/ 694560 h 1438488"/>
                <a:gd name="connsiteX35" fmla="*/ 33337 w 1255148"/>
                <a:gd name="connsiteY35" fmla="*/ 689797 h 1438488"/>
                <a:gd name="connsiteX36" fmla="*/ 14287 w 1255148"/>
                <a:gd name="connsiteY36" fmla="*/ 685035 h 1438488"/>
                <a:gd name="connsiteX37" fmla="*/ 0 w 1255148"/>
                <a:gd name="connsiteY37" fmla="*/ 656460 h 1438488"/>
                <a:gd name="connsiteX38" fmla="*/ 4762 w 1255148"/>
                <a:gd name="connsiteY38" fmla="*/ 604072 h 1438488"/>
                <a:gd name="connsiteX39" fmla="*/ 33337 w 1255148"/>
                <a:gd name="connsiteY39" fmla="*/ 585022 h 1438488"/>
                <a:gd name="connsiteX40" fmla="*/ 66675 w 1255148"/>
                <a:gd name="connsiteY40" fmla="*/ 575497 h 1438488"/>
                <a:gd name="connsiteX41" fmla="*/ 100012 w 1255148"/>
                <a:gd name="connsiteY41" fmla="*/ 570735 h 1438488"/>
                <a:gd name="connsiteX42" fmla="*/ 109537 w 1255148"/>
                <a:gd name="connsiteY42" fmla="*/ 527872 h 1438488"/>
                <a:gd name="connsiteX43" fmla="*/ 123825 w 1255148"/>
                <a:gd name="connsiteY43" fmla="*/ 523110 h 1438488"/>
                <a:gd name="connsiteX44" fmla="*/ 157162 w 1255148"/>
                <a:gd name="connsiteY44" fmla="*/ 518347 h 1438488"/>
                <a:gd name="connsiteX45" fmla="*/ 152400 w 1255148"/>
                <a:gd name="connsiteY45" fmla="*/ 480247 h 1438488"/>
                <a:gd name="connsiteX46" fmla="*/ 147637 w 1255148"/>
                <a:gd name="connsiteY46" fmla="*/ 465960 h 1438488"/>
                <a:gd name="connsiteX47" fmla="*/ 176212 w 1255148"/>
                <a:gd name="connsiteY47" fmla="*/ 442147 h 1438488"/>
                <a:gd name="connsiteX48" fmla="*/ 180975 w 1255148"/>
                <a:gd name="connsiteY48" fmla="*/ 427860 h 1438488"/>
                <a:gd name="connsiteX49" fmla="*/ 195262 w 1255148"/>
                <a:gd name="connsiteY49" fmla="*/ 384997 h 1438488"/>
                <a:gd name="connsiteX50" fmla="*/ 209550 w 1255148"/>
                <a:gd name="connsiteY50" fmla="*/ 380235 h 1438488"/>
                <a:gd name="connsiteX51" fmla="*/ 214312 w 1255148"/>
                <a:gd name="connsiteY51" fmla="*/ 346897 h 1438488"/>
                <a:gd name="connsiteX52" fmla="*/ 238125 w 1255148"/>
                <a:gd name="connsiteY52" fmla="*/ 342135 h 1438488"/>
                <a:gd name="connsiteX53" fmla="*/ 252412 w 1255148"/>
                <a:gd name="connsiteY53" fmla="*/ 332610 h 1438488"/>
                <a:gd name="connsiteX54" fmla="*/ 257175 w 1255148"/>
                <a:gd name="connsiteY54" fmla="*/ 318322 h 1438488"/>
                <a:gd name="connsiteX55" fmla="*/ 304800 w 1255148"/>
                <a:gd name="connsiteY55" fmla="*/ 332610 h 1438488"/>
                <a:gd name="connsiteX56" fmla="*/ 333375 w 1255148"/>
                <a:gd name="connsiteY56" fmla="*/ 342135 h 1438488"/>
                <a:gd name="connsiteX57" fmla="*/ 357187 w 1255148"/>
                <a:gd name="connsiteY57" fmla="*/ 337372 h 1438488"/>
                <a:gd name="connsiteX58" fmla="*/ 361950 w 1255148"/>
                <a:gd name="connsiteY58" fmla="*/ 323085 h 1438488"/>
                <a:gd name="connsiteX59" fmla="*/ 376237 w 1255148"/>
                <a:gd name="connsiteY59" fmla="*/ 318322 h 1438488"/>
                <a:gd name="connsiteX60" fmla="*/ 395287 w 1255148"/>
                <a:gd name="connsiteY60" fmla="*/ 304035 h 1438488"/>
                <a:gd name="connsiteX61" fmla="*/ 409575 w 1255148"/>
                <a:gd name="connsiteY61" fmla="*/ 294510 h 1438488"/>
                <a:gd name="connsiteX62" fmla="*/ 423862 w 1255148"/>
                <a:gd name="connsiteY62" fmla="*/ 275460 h 1438488"/>
                <a:gd name="connsiteX63" fmla="*/ 447675 w 1255148"/>
                <a:gd name="connsiteY63" fmla="*/ 232597 h 1438488"/>
                <a:gd name="connsiteX64" fmla="*/ 442912 w 1255148"/>
                <a:gd name="connsiteY64" fmla="*/ 175447 h 1438488"/>
                <a:gd name="connsiteX65" fmla="*/ 433387 w 1255148"/>
                <a:gd name="connsiteY65" fmla="*/ 161160 h 1438488"/>
                <a:gd name="connsiteX66" fmla="*/ 404812 w 1255148"/>
                <a:gd name="connsiteY66" fmla="*/ 151635 h 1438488"/>
                <a:gd name="connsiteX67" fmla="*/ 390525 w 1255148"/>
                <a:gd name="connsiteY67" fmla="*/ 142110 h 1438488"/>
                <a:gd name="connsiteX68" fmla="*/ 371475 w 1255148"/>
                <a:gd name="connsiteY68" fmla="*/ 137347 h 1438488"/>
                <a:gd name="connsiteX69" fmla="*/ 361950 w 1255148"/>
                <a:gd name="connsiteY69" fmla="*/ 108772 h 1438488"/>
                <a:gd name="connsiteX70" fmla="*/ 347662 w 1255148"/>
                <a:gd name="connsiteY70" fmla="*/ 94485 h 1438488"/>
                <a:gd name="connsiteX71" fmla="*/ 361950 w 1255148"/>
                <a:gd name="connsiteY71" fmla="*/ 84960 h 1438488"/>
                <a:gd name="connsiteX72" fmla="*/ 409575 w 1255148"/>
                <a:gd name="connsiteY72" fmla="*/ 94485 h 1438488"/>
                <a:gd name="connsiteX73" fmla="*/ 423862 w 1255148"/>
                <a:gd name="connsiteY73" fmla="*/ 104010 h 1438488"/>
                <a:gd name="connsiteX74" fmla="*/ 452437 w 1255148"/>
                <a:gd name="connsiteY74" fmla="*/ 113535 h 1438488"/>
                <a:gd name="connsiteX75" fmla="*/ 466725 w 1255148"/>
                <a:gd name="connsiteY75" fmla="*/ 108772 h 1438488"/>
                <a:gd name="connsiteX76" fmla="*/ 461962 w 1255148"/>
                <a:gd name="connsiteY76" fmla="*/ 65910 h 1438488"/>
                <a:gd name="connsiteX77" fmla="*/ 452437 w 1255148"/>
                <a:gd name="connsiteY77" fmla="*/ 23047 h 1438488"/>
                <a:gd name="connsiteX78" fmla="*/ 642937 w 1255148"/>
                <a:gd name="connsiteY78" fmla="*/ 23047 h 1438488"/>
                <a:gd name="connsiteX79" fmla="*/ 661987 w 1255148"/>
                <a:gd name="connsiteY79" fmla="*/ 27810 h 1438488"/>
                <a:gd name="connsiteX80" fmla="*/ 700087 w 1255148"/>
                <a:gd name="connsiteY80" fmla="*/ 32572 h 1438488"/>
                <a:gd name="connsiteX81" fmla="*/ 714375 w 1255148"/>
                <a:gd name="connsiteY81" fmla="*/ 37335 h 1438488"/>
                <a:gd name="connsiteX82" fmla="*/ 709612 w 1255148"/>
                <a:gd name="connsiteY82" fmla="*/ 65910 h 1438488"/>
                <a:gd name="connsiteX83" fmla="*/ 681037 w 1255148"/>
                <a:gd name="connsiteY83" fmla="*/ 70672 h 1438488"/>
                <a:gd name="connsiteX84" fmla="*/ 685800 w 1255148"/>
                <a:gd name="connsiteY84" fmla="*/ 94485 h 1438488"/>
                <a:gd name="connsiteX85" fmla="*/ 695325 w 1255148"/>
                <a:gd name="connsiteY85" fmla="*/ 108772 h 1438488"/>
                <a:gd name="connsiteX86" fmla="*/ 681037 w 1255148"/>
                <a:gd name="connsiteY86" fmla="*/ 113535 h 1438488"/>
                <a:gd name="connsiteX87" fmla="*/ 652462 w 1255148"/>
                <a:gd name="connsiteY87" fmla="*/ 108772 h 1438488"/>
                <a:gd name="connsiteX88" fmla="*/ 642937 w 1255148"/>
                <a:gd name="connsiteY88" fmla="*/ 123060 h 1438488"/>
                <a:gd name="connsiteX89" fmla="*/ 638175 w 1255148"/>
                <a:gd name="connsiteY89" fmla="*/ 184972 h 1438488"/>
                <a:gd name="connsiteX90" fmla="*/ 623887 w 1255148"/>
                <a:gd name="connsiteY90" fmla="*/ 194497 h 1438488"/>
                <a:gd name="connsiteX91" fmla="*/ 590550 w 1255148"/>
                <a:gd name="connsiteY91" fmla="*/ 213547 h 1438488"/>
                <a:gd name="connsiteX92" fmla="*/ 581025 w 1255148"/>
                <a:gd name="connsiteY92" fmla="*/ 227835 h 1438488"/>
                <a:gd name="connsiteX93" fmla="*/ 557212 w 1255148"/>
                <a:gd name="connsiteY93" fmla="*/ 256410 h 1438488"/>
                <a:gd name="connsiteX94" fmla="*/ 552450 w 1255148"/>
                <a:gd name="connsiteY94" fmla="*/ 270697 h 1438488"/>
                <a:gd name="connsiteX95" fmla="*/ 542925 w 1255148"/>
                <a:gd name="connsiteY95" fmla="*/ 304035 h 1438488"/>
                <a:gd name="connsiteX96" fmla="*/ 533400 w 1255148"/>
                <a:gd name="connsiteY96" fmla="*/ 318322 h 1438488"/>
                <a:gd name="connsiteX97" fmla="*/ 528637 w 1255148"/>
                <a:gd name="connsiteY97" fmla="*/ 332610 h 1438488"/>
                <a:gd name="connsiteX98" fmla="*/ 514350 w 1255148"/>
                <a:gd name="connsiteY98" fmla="*/ 346897 h 1438488"/>
                <a:gd name="connsiteX99" fmla="*/ 500062 w 1255148"/>
                <a:gd name="connsiteY99" fmla="*/ 404047 h 1438488"/>
                <a:gd name="connsiteX100" fmla="*/ 504825 w 1255148"/>
                <a:gd name="connsiteY100" fmla="*/ 508822 h 1438488"/>
                <a:gd name="connsiteX101" fmla="*/ 509587 w 1255148"/>
                <a:gd name="connsiteY101" fmla="*/ 523110 h 1438488"/>
                <a:gd name="connsiteX102" fmla="*/ 519112 w 1255148"/>
                <a:gd name="connsiteY102" fmla="*/ 537397 h 1438488"/>
                <a:gd name="connsiteX103" fmla="*/ 523875 w 1255148"/>
                <a:gd name="connsiteY103" fmla="*/ 561210 h 1438488"/>
                <a:gd name="connsiteX104" fmla="*/ 533400 w 1255148"/>
                <a:gd name="connsiteY104" fmla="*/ 575497 h 1438488"/>
                <a:gd name="connsiteX105" fmla="*/ 519112 w 1255148"/>
                <a:gd name="connsiteY105" fmla="*/ 646935 h 1438488"/>
                <a:gd name="connsiteX106" fmla="*/ 523875 w 1255148"/>
                <a:gd name="connsiteY106" fmla="*/ 675510 h 1438488"/>
                <a:gd name="connsiteX107" fmla="*/ 576262 w 1255148"/>
                <a:gd name="connsiteY107" fmla="*/ 689797 h 1438488"/>
                <a:gd name="connsiteX108" fmla="*/ 590550 w 1255148"/>
                <a:gd name="connsiteY108" fmla="*/ 694560 h 1438488"/>
                <a:gd name="connsiteX109" fmla="*/ 633412 w 1255148"/>
                <a:gd name="connsiteY109" fmla="*/ 727897 h 1438488"/>
                <a:gd name="connsiteX110" fmla="*/ 642937 w 1255148"/>
                <a:gd name="connsiteY110" fmla="*/ 789810 h 1438488"/>
                <a:gd name="connsiteX111" fmla="*/ 647700 w 1255148"/>
                <a:gd name="connsiteY111" fmla="*/ 804097 h 1438488"/>
                <a:gd name="connsiteX112" fmla="*/ 652462 w 1255148"/>
                <a:gd name="connsiteY112" fmla="*/ 823147 h 1438488"/>
                <a:gd name="connsiteX113" fmla="*/ 657225 w 1255148"/>
                <a:gd name="connsiteY113" fmla="*/ 866010 h 1438488"/>
                <a:gd name="connsiteX114" fmla="*/ 666750 w 1255148"/>
                <a:gd name="connsiteY114" fmla="*/ 837435 h 1438488"/>
                <a:gd name="connsiteX115" fmla="*/ 704850 w 1255148"/>
                <a:gd name="connsiteY115" fmla="*/ 823147 h 1438488"/>
                <a:gd name="connsiteX116" fmla="*/ 719137 w 1255148"/>
                <a:gd name="connsiteY116" fmla="*/ 818385 h 1438488"/>
                <a:gd name="connsiteX117" fmla="*/ 747712 w 1255148"/>
                <a:gd name="connsiteY117" fmla="*/ 875535 h 1438488"/>
                <a:gd name="connsiteX118" fmla="*/ 776287 w 1255148"/>
                <a:gd name="connsiteY118" fmla="*/ 894585 h 1438488"/>
                <a:gd name="connsiteX119" fmla="*/ 823912 w 1255148"/>
                <a:gd name="connsiteY119" fmla="*/ 908872 h 1438488"/>
                <a:gd name="connsiteX120" fmla="*/ 881062 w 1255148"/>
                <a:gd name="connsiteY120" fmla="*/ 904110 h 1438488"/>
                <a:gd name="connsiteX121" fmla="*/ 871537 w 1255148"/>
                <a:gd name="connsiteY121" fmla="*/ 932685 h 1438488"/>
                <a:gd name="connsiteX122" fmla="*/ 876300 w 1255148"/>
                <a:gd name="connsiteY122" fmla="*/ 970785 h 1438488"/>
                <a:gd name="connsiteX123" fmla="*/ 890587 w 1255148"/>
                <a:gd name="connsiteY123" fmla="*/ 975547 h 1438488"/>
                <a:gd name="connsiteX124" fmla="*/ 985837 w 1255148"/>
                <a:gd name="connsiteY124" fmla="*/ 966022 h 1438488"/>
                <a:gd name="connsiteX125" fmla="*/ 990600 w 1255148"/>
                <a:gd name="connsiteY125" fmla="*/ 932685 h 1438488"/>
                <a:gd name="connsiteX126" fmla="*/ 976312 w 1255148"/>
                <a:gd name="connsiteY126" fmla="*/ 927922 h 1438488"/>
                <a:gd name="connsiteX127" fmla="*/ 971550 w 1255148"/>
                <a:gd name="connsiteY127" fmla="*/ 894585 h 1438488"/>
                <a:gd name="connsiteX128" fmla="*/ 981075 w 1255148"/>
                <a:gd name="connsiteY128" fmla="*/ 866010 h 1438488"/>
                <a:gd name="connsiteX129" fmla="*/ 976312 w 1255148"/>
                <a:gd name="connsiteY129" fmla="*/ 765997 h 1438488"/>
                <a:gd name="connsiteX130" fmla="*/ 952500 w 1255148"/>
                <a:gd name="connsiteY130" fmla="*/ 723135 h 1438488"/>
                <a:gd name="connsiteX131" fmla="*/ 933450 w 1255148"/>
                <a:gd name="connsiteY131" fmla="*/ 699322 h 1438488"/>
                <a:gd name="connsiteX132" fmla="*/ 900112 w 1255148"/>
                <a:gd name="connsiteY132" fmla="*/ 680272 h 1438488"/>
                <a:gd name="connsiteX133" fmla="*/ 866775 w 1255148"/>
                <a:gd name="connsiteY133" fmla="*/ 661222 h 1438488"/>
                <a:gd name="connsiteX134" fmla="*/ 847725 w 1255148"/>
                <a:gd name="connsiteY134" fmla="*/ 656460 h 1438488"/>
                <a:gd name="connsiteX135" fmla="*/ 833437 w 1255148"/>
                <a:gd name="connsiteY135" fmla="*/ 646935 h 1438488"/>
                <a:gd name="connsiteX136" fmla="*/ 819150 w 1255148"/>
                <a:gd name="connsiteY136" fmla="*/ 642172 h 1438488"/>
                <a:gd name="connsiteX137" fmla="*/ 809625 w 1255148"/>
                <a:gd name="connsiteY137" fmla="*/ 613597 h 1438488"/>
                <a:gd name="connsiteX138" fmla="*/ 852487 w 1255148"/>
                <a:gd name="connsiteY138" fmla="*/ 599310 h 1438488"/>
                <a:gd name="connsiteX139" fmla="*/ 866775 w 1255148"/>
                <a:gd name="connsiteY139" fmla="*/ 594547 h 1438488"/>
                <a:gd name="connsiteX140" fmla="*/ 900112 w 1255148"/>
                <a:gd name="connsiteY140" fmla="*/ 589785 h 1438488"/>
                <a:gd name="connsiteX141" fmla="*/ 933450 w 1255148"/>
                <a:gd name="connsiteY141" fmla="*/ 580260 h 1438488"/>
                <a:gd name="connsiteX142" fmla="*/ 985837 w 1255148"/>
                <a:gd name="connsiteY142" fmla="*/ 575497 h 1438488"/>
                <a:gd name="connsiteX143" fmla="*/ 1085850 w 1255148"/>
                <a:gd name="connsiteY143" fmla="*/ 570735 h 1438488"/>
                <a:gd name="connsiteX144" fmla="*/ 1095375 w 1255148"/>
                <a:gd name="connsiteY144" fmla="*/ 594547 h 1438488"/>
                <a:gd name="connsiteX145" fmla="*/ 1100137 w 1255148"/>
                <a:gd name="connsiteY145" fmla="*/ 618360 h 1438488"/>
                <a:gd name="connsiteX146" fmla="*/ 1119187 w 1255148"/>
                <a:gd name="connsiteY146" fmla="*/ 623122 h 1438488"/>
                <a:gd name="connsiteX147" fmla="*/ 1133475 w 1255148"/>
                <a:gd name="connsiteY147" fmla="*/ 632647 h 1438488"/>
                <a:gd name="connsiteX148" fmla="*/ 1209675 w 1255148"/>
                <a:gd name="connsiteY148" fmla="*/ 642172 h 1438488"/>
                <a:gd name="connsiteX149" fmla="*/ 1247775 w 1255148"/>
                <a:gd name="connsiteY149" fmla="*/ 651697 h 1438488"/>
                <a:gd name="connsiteX150" fmla="*/ 1238250 w 1255148"/>
                <a:gd name="connsiteY150" fmla="*/ 670747 h 1438488"/>
                <a:gd name="connsiteX151" fmla="*/ 1219200 w 1255148"/>
                <a:gd name="connsiteY151" fmla="*/ 699322 h 1438488"/>
                <a:gd name="connsiteX152" fmla="*/ 1228725 w 1255148"/>
                <a:gd name="connsiteY152" fmla="*/ 756472 h 1438488"/>
                <a:gd name="connsiteX153" fmla="*/ 1238250 w 1255148"/>
                <a:gd name="connsiteY153" fmla="*/ 770760 h 1438488"/>
                <a:gd name="connsiteX154" fmla="*/ 1238250 w 1255148"/>
                <a:gd name="connsiteY154" fmla="*/ 856485 h 1438488"/>
                <a:gd name="connsiteX155" fmla="*/ 1209675 w 1255148"/>
                <a:gd name="connsiteY155" fmla="*/ 866010 h 1438488"/>
                <a:gd name="connsiteX156" fmla="*/ 1181100 w 1255148"/>
                <a:gd name="connsiteY156" fmla="*/ 880297 h 1438488"/>
                <a:gd name="connsiteX157" fmla="*/ 1162050 w 1255148"/>
                <a:gd name="connsiteY157" fmla="*/ 875535 h 1438488"/>
                <a:gd name="connsiteX158" fmla="*/ 1157287 w 1255148"/>
                <a:gd name="connsiteY158" fmla="*/ 861247 h 1438488"/>
                <a:gd name="connsiteX159" fmla="*/ 1152525 w 1255148"/>
                <a:gd name="connsiteY159" fmla="*/ 875535 h 1438488"/>
                <a:gd name="connsiteX160" fmla="*/ 1143000 w 1255148"/>
                <a:gd name="connsiteY160" fmla="*/ 913635 h 1438488"/>
                <a:gd name="connsiteX161" fmla="*/ 1133475 w 1255148"/>
                <a:gd name="connsiteY161" fmla="*/ 927922 h 1438488"/>
                <a:gd name="connsiteX162" fmla="*/ 1128712 w 1255148"/>
                <a:gd name="connsiteY162" fmla="*/ 942210 h 1438488"/>
                <a:gd name="connsiteX163" fmla="*/ 1104900 w 1255148"/>
                <a:gd name="connsiteY163" fmla="*/ 975547 h 1438488"/>
                <a:gd name="connsiteX164" fmla="*/ 1081087 w 1255148"/>
                <a:gd name="connsiteY164" fmla="*/ 1004122 h 1438488"/>
                <a:gd name="connsiteX165" fmla="*/ 1085850 w 1255148"/>
                <a:gd name="connsiteY165" fmla="*/ 1018410 h 1438488"/>
                <a:gd name="connsiteX166" fmla="*/ 1133475 w 1255148"/>
                <a:gd name="connsiteY166" fmla="*/ 1032697 h 1438488"/>
                <a:gd name="connsiteX167" fmla="*/ 1119187 w 1255148"/>
                <a:gd name="connsiteY167" fmla="*/ 1070797 h 1438488"/>
                <a:gd name="connsiteX168" fmla="*/ 1104900 w 1255148"/>
                <a:gd name="connsiteY168" fmla="*/ 1085085 h 1438488"/>
                <a:gd name="connsiteX169" fmla="*/ 1076325 w 1255148"/>
                <a:gd name="connsiteY169" fmla="*/ 1108897 h 1438488"/>
                <a:gd name="connsiteX170" fmla="*/ 1009650 w 1255148"/>
                <a:gd name="connsiteY170" fmla="*/ 1118422 h 1438488"/>
                <a:gd name="connsiteX171" fmla="*/ 1014412 w 1255148"/>
                <a:gd name="connsiteY171" fmla="*/ 1132710 h 1438488"/>
                <a:gd name="connsiteX172" fmla="*/ 1028700 w 1255148"/>
                <a:gd name="connsiteY172" fmla="*/ 1161285 h 1438488"/>
                <a:gd name="connsiteX173" fmla="*/ 1000125 w 1255148"/>
                <a:gd name="connsiteY173" fmla="*/ 1166047 h 1438488"/>
                <a:gd name="connsiteX174" fmla="*/ 985837 w 1255148"/>
                <a:gd name="connsiteY174" fmla="*/ 1175572 h 1438488"/>
                <a:gd name="connsiteX175" fmla="*/ 971550 w 1255148"/>
                <a:gd name="connsiteY175" fmla="*/ 1180335 h 1438488"/>
                <a:gd name="connsiteX176" fmla="*/ 942975 w 1255148"/>
                <a:gd name="connsiteY176" fmla="*/ 1194622 h 1438488"/>
                <a:gd name="connsiteX177" fmla="*/ 933450 w 1255148"/>
                <a:gd name="connsiteY177" fmla="*/ 1208910 h 1438488"/>
                <a:gd name="connsiteX178" fmla="*/ 923925 w 1255148"/>
                <a:gd name="connsiteY178" fmla="*/ 1237485 h 1438488"/>
                <a:gd name="connsiteX179" fmla="*/ 933450 w 1255148"/>
                <a:gd name="connsiteY179" fmla="*/ 1251772 h 1438488"/>
                <a:gd name="connsiteX180" fmla="*/ 919162 w 1255148"/>
                <a:gd name="connsiteY180" fmla="*/ 1256535 h 1438488"/>
                <a:gd name="connsiteX181" fmla="*/ 881062 w 1255148"/>
                <a:gd name="connsiteY181" fmla="*/ 1261297 h 1438488"/>
                <a:gd name="connsiteX182" fmla="*/ 852487 w 1255148"/>
                <a:gd name="connsiteY182" fmla="*/ 1280347 h 1438488"/>
                <a:gd name="connsiteX183" fmla="*/ 833437 w 1255148"/>
                <a:gd name="connsiteY183" fmla="*/ 1289872 h 1438488"/>
                <a:gd name="connsiteX184" fmla="*/ 819150 w 1255148"/>
                <a:gd name="connsiteY184" fmla="*/ 1304160 h 1438488"/>
                <a:gd name="connsiteX185" fmla="*/ 800100 w 1255148"/>
                <a:gd name="connsiteY185" fmla="*/ 1308922 h 1438488"/>
                <a:gd name="connsiteX186" fmla="*/ 819150 w 1255148"/>
                <a:gd name="connsiteY186" fmla="*/ 1327972 h 1438488"/>
                <a:gd name="connsiteX187" fmla="*/ 823912 w 1255148"/>
                <a:gd name="connsiteY187" fmla="*/ 1342260 h 1438488"/>
                <a:gd name="connsiteX188" fmla="*/ 828675 w 1255148"/>
                <a:gd name="connsiteY188" fmla="*/ 1375597 h 1438488"/>
                <a:gd name="connsiteX189" fmla="*/ 842962 w 1255148"/>
                <a:gd name="connsiteY189" fmla="*/ 1370835 h 1438488"/>
                <a:gd name="connsiteX190" fmla="*/ 847725 w 1255148"/>
                <a:gd name="connsiteY190" fmla="*/ 1356547 h 1438488"/>
                <a:gd name="connsiteX191" fmla="*/ 852487 w 1255148"/>
                <a:gd name="connsiteY191" fmla="*/ 1332735 h 1438488"/>
                <a:gd name="connsiteX192" fmla="*/ 862012 w 1255148"/>
                <a:gd name="connsiteY192" fmla="*/ 1347022 h 1438488"/>
                <a:gd name="connsiteX193" fmla="*/ 866775 w 1255148"/>
                <a:gd name="connsiteY193" fmla="*/ 1394647 h 1438488"/>
                <a:gd name="connsiteX194" fmla="*/ 881062 w 1255148"/>
                <a:gd name="connsiteY194" fmla="*/ 1399410 h 1438488"/>
                <a:gd name="connsiteX195" fmla="*/ 885825 w 1255148"/>
                <a:gd name="connsiteY195" fmla="*/ 1413697 h 1438488"/>
                <a:gd name="connsiteX196" fmla="*/ 866775 w 1255148"/>
                <a:gd name="connsiteY196" fmla="*/ 1418460 h 1438488"/>
                <a:gd name="connsiteX197" fmla="*/ 862012 w 1255148"/>
                <a:gd name="connsiteY197" fmla="*/ 1432747 h 1438488"/>
                <a:gd name="connsiteX198" fmla="*/ 795337 w 1255148"/>
                <a:gd name="connsiteY198" fmla="*/ 1437510 h 1438488"/>
                <a:gd name="connsiteX199" fmla="*/ 752475 w 1255148"/>
                <a:gd name="connsiteY199" fmla="*/ 1432747 h 1438488"/>
                <a:gd name="connsiteX200" fmla="*/ 738187 w 1255148"/>
                <a:gd name="connsiteY200" fmla="*/ 1427985 h 1438488"/>
                <a:gd name="connsiteX201" fmla="*/ 723900 w 1255148"/>
                <a:gd name="connsiteY201" fmla="*/ 1413697 h 1438488"/>
                <a:gd name="connsiteX202" fmla="*/ 695325 w 1255148"/>
                <a:gd name="connsiteY202" fmla="*/ 1404172 h 1438488"/>
                <a:gd name="connsiteX203" fmla="*/ 681037 w 1255148"/>
                <a:gd name="connsiteY203" fmla="*/ 1399410 h 1438488"/>
                <a:gd name="connsiteX204" fmla="*/ 666750 w 1255148"/>
                <a:gd name="connsiteY204" fmla="*/ 1389885 h 1438488"/>
                <a:gd name="connsiteX205" fmla="*/ 652462 w 1255148"/>
                <a:gd name="connsiteY205" fmla="*/ 1385122 h 1438488"/>
                <a:gd name="connsiteX206" fmla="*/ 585787 w 1255148"/>
                <a:gd name="connsiteY206" fmla="*/ 1370835 h 1438488"/>
                <a:gd name="connsiteX207" fmla="*/ 542925 w 1255148"/>
                <a:gd name="connsiteY207" fmla="*/ 1342260 h 1438488"/>
                <a:gd name="connsiteX208" fmla="*/ 528637 w 1255148"/>
                <a:gd name="connsiteY208" fmla="*/ 1332735 h 1438488"/>
                <a:gd name="connsiteX209" fmla="*/ 509587 w 1255148"/>
                <a:gd name="connsiteY209" fmla="*/ 1323210 h 1438488"/>
                <a:gd name="connsiteX210" fmla="*/ 495300 w 1255148"/>
                <a:gd name="connsiteY210" fmla="*/ 1313685 h 1438488"/>
                <a:gd name="connsiteX211" fmla="*/ 481012 w 1255148"/>
                <a:gd name="connsiteY211" fmla="*/ 1308922 h 1438488"/>
                <a:gd name="connsiteX212" fmla="*/ 423862 w 1255148"/>
                <a:gd name="connsiteY212" fmla="*/ 1285110 h 1438488"/>
                <a:gd name="connsiteX213" fmla="*/ 352425 w 1255148"/>
                <a:gd name="connsiteY213" fmla="*/ 1275585 h 1438488"/>
                <a:gd name="connsiteX214" fmla="*/ 314325 w 1255148"/>
                <a:gd name="connsiteY214" fmla="*/ 1261297 h 1438488"/>
                <a:gd name="connsiteX215" fmla="*/ 285750 w 1255148"/>
                <a:gd name="connsiteY215" fmla="*/ 1251772 h 1438488"/>
                <a:gd name="connsiteX216" fmla="*/ 261937 w 1255148"/>
                <a:gd name="connsiteY216" fmla="*/ 1247010 h 1438488"/>
                <a:gd name="connsiteX217" fmla="*/ 233362 w 1255148"/>
                <a:gd name="connsiteY217" fmla="*/ 1237485 h 1438488"/>
                <a:gd name="connsiteX218" fmla="*/ 219075 w 1255148"/>
                <a:gd name="connsiteY218" fmla="*/ 1232722 h 1438488"/>
                <a:gd name="connsiteX219" fmla="*/ 204787 w 1255148"/>
                <a:gd name="connsiteY219" fmla="*/ 1223197 h 1438488"/>
                <a:gd name="connsiteX220" fmla="*/ 180975 w 1255148"/>
                <a:gd name="connsiteY220" fmla="*/ 1218435 h 1438488"/>
                <a:gd name="connsiteX221" fmla="*/ 161925 w 1255148"/>
                <a:gd name="connsiteY221" fmla="*/ 1194622 h 1438488"/>
                <a:gd name="connsiteX222" fmla="*/ 171450 w 1255148"/>
                <a:gd name="connsiteY222" fmla="*/ 1189860 h 143848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</a:cxnLst>
              <a:rect l="l" t="t" r="r" b="b"/>
              <a:pathLst>
                <a:path w="1255148" h="1438488">
                  <a:moveTo>
                    <a:pt x="171450" y="1189860"/>
                  </a:moveTo>
                  <a:cubicBezTo>
                    <a:pt x="173831" y="1185098"/>
                    <a:pt x="168605" y="1168813"/>
                    <a:pt x="176212" y="1166047"/>
                  </a:cubicBezTo>
                  <a:cubicBezTo>
                    <a:pt x="189443" y="1161236"/>
                    <a:pt x="225142" y="1171136"/>
                    <a:pt x="242887" y="1175572"/>
                  </a:cubicBezTo>
                  <a:cubicBezTo>
                    <a:pt x="272745" y="1168108"/>
                    <a:pt x="263592" y="1174018"/>
                    <a:pt x="247650" y="1166047"/>
                  </a:cubicBezTo>
                  <a:cubicBezTo>
                    <a:pt x="242530" y="1163487"/>
                    <a:pt x="238125" y="1159697"/>
                    <a:pt x="233362" y="1156522"/>
                  </a:cubicBezTo>
                  <a:cubicBezTo>
                    <a:pt x="210091" y="1086705"/>
                    <a:pt x="233641" y="1161958"/>
                    <a:pt x="223837" y="970785"/>
                  </a:cubicBezTo>
                  <a:cubicBezTo>
                    <a:pt x="223580" y="965771"/>
                    <a:pt x="221320" y="960987"/>
                    <a:pt x="219075" y="956497"/>
                  </a:cubicBezTo>
                  <a:cubicBezTo>
                    <a:pt x="212446" y="943238"/>
                    <a:pt x="205793" y="938453"/>
                    <a:pt x="195262" y="927922"/>
                  </a:cubicBezTo>
                  <a:cubicBezTo>
                    <a:pt x="190811" y="914568"/>
                    <a:pt x="178645" y="895116"/>
                    <a:pt x="190500" y="880297"/>
                  </a:cubicBezTo>
                  <a:cubicBezTo>
                    <a:pt x="193636" y="876377"/>
                    <a:pt x="200025" y="877122"/>
                    <a:pt x="204787" y="875535"/>
                  </a:cubicBezTo>
                  <a:cubicBezTo>
                    <a:pt x="226547" y="880974"/>
                    <a:pt x="227444" y="877727"/>
                    <a:pt x="242887" y="899347"/>
                  </a:cubicBezTo>
                  <a:cubicBezTo>
                    <a:pt x="258678" y="921454"/>
                    <a:pt x="227975" y="916393"/>
                    <a:pt x="266700" y="942210"/>
                  </a:cubicBezTo>
                  <a:cubicBezTo>
                    <a:pt x="287013" y="955752"/>
                    <a:pt x="293823" y="961999"/>
                    <a:pt x="314325" y="970785"/>
                  </a:cubicBezTo>
                  <a:cubicBezTo>
                    <a:pt x="318939" y="972762"/>
                    <a:pt x="323912" y="973784"/>
                    <a:pt x="328612" y="975547"/>
                  </a:cubicBezTo>
                  <a:cubicBezTo>
                    <a:pt x="336617" y="978549"/>
                    <a:pt x="344487" y="981897"/>
                    <a:pt x="352425" y="985072"/>
                  </a:cubicBezTo>
                  <a:cubicBezTo>
                    <a:pt x="360362" y="983485"/>
                    <a:pt x="371747" y="987045"/>
                    <a:pt x="376237" y="980310"/>
                  </a:cubicBezTo>
                  <a:cubicBezTo>
                    <a:pt x="382244" y="971299"/>
                    <a:pt x="382940" y="919597"/>
                    <a:pt x="376237" y="908872"/>
                  </a:cubicBezTo>
                  <a:cubicBezTo>
                    <a:pt x="372768" y="903322"/>
                    <a:pt x="363456" y="905991"/>
                    <a:pt x="357187" y="904110"/>
                  </a:cubicBezTo>
                  <a:cubicBezTo>
                    <a:pt x="347570" y="901225"/>
                    <a:pt x="328612" y="894585"/>
                    <a:pt x="328612" y="894585"/>
                  </a:cubicBezTo>
                  <a:cubicBezTo>
                    <a:pt x="325437" y="889822"/>
                    <a:pt x="315511" y="884767"/>
                    <a:pt x="319087" y="880297"/>
                  </a:cubicBezTo>
                  <a:cubicBezTo>
                    <a:pt x="325359" y="872457"/>
                    <a:pt x="338137" y="873947"/>
                    <a:pt x="347662" y="870772"/>
                  </a:cubicBezTo>
                  <a:lnTo>
                    <a:pt x="361950" y="866010"/>
                  </a:lnTo>
                  <a:cubicBezTo>
                    <a:pt x="363537" y="861247"/>
                    <a:pt x="364221" y="856081"/>
                    <a:pt x="366712" y="851722"/>
                  </a:cubicBezTo>
                  <a:cubicBezTo>
                    <a:pt x="370650" y="844830"/>
                    <a:pt x="379075" y="840373"/>
                    <a:pt x="381000" y="832672"/>
                  </a:cubicBezTo>
                  <a:cubicBezTo>
                    <a:pt x="382588" y="826322"/>
                    <a:pt x="381207" y="817882"/>
                    <a:pt x="376237" y="813622"/>
                  </a:cubicBezTo>
                  <a:cubicBezTo>
                    <a:pt x="371461" y="809529"/>
                    <a:pt x="337839" y="801642"/>
                    <a:pt x="328612" y="799335"/>
                  </a:cubicBezTo>
                  <a:cubicBezTo>
                    <a:pt x="330424" y="790276"/>
                    <a:pt x="338376" y="770999"/>
                    <a:pt x="328612" y="761235"/>
                  </a:cubicBezTo>
                  <a:cubicBezTo>
                    <a:pt x="325062" y="757685"/>
                    <a:pt x="318815" y="758717"/>
                    <a:pt x="314325" y="756472"/>
                  </a:cubicBezTo>
                  <a:cubicBezTo>
                    <a:pt x="309205" y="753912"/>
                    <a:pt x="305397" y="748957"/>
                    <a:pt x="300037" y="746947"/>
                  </a:cubicBezTo>
                  <a:cubicBezTo>
                    <a:pt x="283017" y="740565"/>
                    <a:pt x="223984" y="737831"/>
                    <a:pt x="219075" y="737422"/>
                  </a:cubicBezTo>
                  <a:cubicBezTo>
                    <a:pt x="214312" y="734247"/>
                    <a:pt x="208556" y="732205"/>
                    <a:pt x="204787" y="727897"/>
                  </a:cubicBezTo>
                  <a:cubicBezTo>
                    <a:pt x="197249" y="719282"/>
                    <a:pt x="193832" y="707417"/>
                    <a:pt x="185737" y="699322"/>
                  </a:cubicBezTo>
                  <a:lnTo>
                    <a:pt x="171450" y="685035"/>
                  </a:lnTo>
                  <a:cubicBezTo>
                    <a:pt x="150812" y="686622"/>
                    <a:pt x="130076" y="687230"/>
                    <a:pt x="109537" y="689797"/>
                  </a:cubicBezTo>
                  <a:cubicBezTo>
                    <a:pt x="104556" y="690420"/>
                    <a:pt x="100270" y="694560"/>
                    <a:pt x="95250" y="694560"/>
                  </a:cubicBezTo>
                  <a:cubicBezTo>
                    <a:pt x="74551" y="694560"/>
                    <a:pt x="53975" y="691385"/>
                    <a:pt x="33337" y="689797"/>
                  </a:cubicBezTo>
                  <a:cubicBezTo>
                    <a:pt x="26987" y="688210"/>
                    <a:pt x="19733" y="688666"/>
                    <a:pt x="14287" y="685035"/>
                  </a:cubicBezTo>
                  <a:cubicBezTo>
                    <a:pt x="6374" y="679759"/>
                    <a:pt x="2717" y="664610"/>
                    <a:pt x="0" y="656460"/>
                  </a:cubicBezTo>
                  <a:cubicBezTo>
                    <a:pt x="1587" y="638997"/>
                    <a:pt x="1088" y="621217"/>
                    <a:pt x="4762" y="604072"/>
                  </a:cubicBezTo>
                  <a:cubicBezTo>
                    <a:pt x="8583" y="586238"/>
                    <a:pt x="19409" y="589001"/>
                    <a:pt x="33337" y="585022"/>
                  </a:cubicBezTo>
                  <a:cubicBezTo>
                    <a:pt x="51177" y="579925"/>
                    <a:pt x="46220" y="579216"/>
                    <a:pt x="66675" y="575497"/>
                  </a:cubicBezTo>
                  <a:cubicBezTo>
                    <a:pt x="77719" y="573489"/>
                    <a:pt x="88900" y="572322"/>
                    <a:pt x="100012" y="570735"/>
                  </a:cubicBezTo>
                  <a:cubicBezTo>
                    <a:pt x="103187" y="556447"/>
                    <a:pt x="102991" y="540963"/>
                    <a:pt x="109537" y="527872"/>
                  </a:cubicBezTo>
                  <a:cubicBezTo>
                    <a:pt x="111782" y="523382"/>
                    <a:pt x="118902" y="524095"/>
                    <a:pt x="123825" y="523110"/>
                  </a:cubicBezTo>
                  <a:cubicBezTo>
                    <a:pt x="134832" y="520909"/>
                    <a:pt x="146050" y="519935"/>
                    <a:pt x="157162" y="518347"/>
                  </a:cubicBezTo>
                  <a:cubicBezTo>
                    <a:pt x="155575" y="505647"/>
                    <a:pt x="154690" y="492839"/>
                    <a:pt x="152400" y="480247"/>
                  </a:cubicBezTo>
                  <a:cubicBezTo>
                    <a:pt x="151502" y="475308"/>
                    <a:pt x="146050" y="470722"/>
                    <a:pt x="147637" y="465960"/>
                  </a:cubicBezTo>
                  <a:cubicBezTo>
                    <a:pt x="150256" y="458103"/>
                    <a:pt x="169676" y="446504"/>
                    <a:pt x="176212" y="442147"/>
                  </a:cubicBezTo>
                  <a:cubicBezTo>
                    <a:pt x="177800" y="437385"/>
                    <a:pt x="179886" y="432760"/>
                    <a:pt x="180975" y="427860"/>
                  </a:cubicBezTo>
                  <a:cubicBezTo>
                    <a:pt x="184241" y="413164"/>
                    <a:pt x="181825" y="395746"/>
                    <a:pt x="195262" y="384997"/>
                  </a:cubicBezTo>
                  <a:cubicBezTo>
                    <a:pt x="199182" y="381861"/>
                    <a:pt x="204787" y="381822"/>
                    <a:pt x="209550" y="380235"/>
                  </a:cubicBezTo>
                  <a:cubicBezTo>
                    <a:pt x="211137" y="369122"/>
                    <a:pt x="207577" y="355877"/>
                    <a:pt x="214312" y="346897"/>
                  </a:cubicBezTo>
                  <a:cubicBezTo>
                    <a:pt x="219169" y="340421"/>
                    <a:pt x="230546" y="344977"/>
                    <a:pt x="238125" y="342135"/>
                  </a:cubicBezTo>
                  <a:cubicBezTo>
                    <a:pt x="243484" y="340125"/>
                    <a:pt x="247650" y="335785"/>
                    <a:pt x="252412" y="332610"/>
                  </a:cubicBezTo>
                  <a:cubicBezTo>
                    <a:pt x="254000" y="327847"/>
                    <a:pt x="252348" y="319701"/>
                    <a:pt x="257175" y="318322"/>
                  </a:cubicBezTo>
                  <a:cubicBezTo>
                    <a:pt x="274772" y="313294"/>
                    <a:pt x="290333" y="326823"/>
                    <a:pt x="304800" y="332610"/>
                  </a:cubicBezTo>
                  <a:cubicBezTo>
                    <a:pt x="314122" y="336339"/>
                    <a:pt x="333375" y="342135"/>
                    <a:pt x="333375" y="342135"/>
                  </a:cubicBezTo>
                  <a:cubicBezTo>
                    <a:pt x="341312" y="340547"/>
                    <a:pt x="350452" y="341862"/>
                    <a:pt x="357187" y="337372"/>
                  </a:cubicBezTo>
                  <a:cubicBezTo>
                    <a:pt x="361364" y="334587"/>
                    <a:pt x="358400" y="326635"/>
                    <a:pt x="361950" y="323085"/>
                  </a:cubicBezTo>
                  <a:cubicBezTo>
                    <a:pt x="365500" y="319535"/>
                    <a:pt x="371475" y="319910"/>
                    <a:pt x="376237" y="318322"/>
                  </a:cubicBezTo>
                  <a:cubicBezTo>
                    <a:pt x="382587" y="313560"/>
                    <a:pt x="388828" y="308648"/>
                    <a:pt x="395287" y="304035"/>
                  </a:cubicBezTo>
                  <a:cubicBezTo>
                    <a:pt x="399945" y="300708"/>
                    <a:pt x="405528" y="298557"/>
                    <a:pt x="409575" y="294510"/>
                  </a:cubicBezTo>
                  <a:cubicBezTo>
                    <a:pt x="415188" y="288897"/>
                    <a:pt x="419310" y="281963"/>
                    <a:pt x="423862" y="275460"/>
                  </a:cubicBezTo>
                  <a:cubicBezTo>
                    <a:pt x="444704" y="245685"/>
                    <a:pt x="439727" y="256440"/>
                    <a:pt x="447675" y="232597"/>
                  </a:cubicBezTo>
                  <a:cubicBezTo>
                    <a:pt x="446087" y="213547"/>
                    <a:pt x="446661" y="194192"/>
                    <a:pt x="442912" y="175447"/>
                  </a:cubicBezTo>
                  <a:cubicBezTo>
                    <a:pt x="441789" y="169834"/>
                    <a:pt x="438241" y="164193"/>
                    <a:pt x="433387" y="161160"/>
                  </a:cubicBezTo>
                  <a:cubicBezTo>
                    <a:pt x="424873" y="155839"/>
                    <a:pt x="404812" y="151635"/>
                    <a:pt x="404812" y="151635"/>
                  </a:cubicBezTo>
                  <a:cubicBezTo>
                    <a:pt x="400050" y="148460"/>
                    <a:pt x="395786" y="144365"/>
                    <a:pt x="390525" y="142110"/>
                  </a:cubicBezTo>
                  <a:cubicBezTo>
                    <a:pt x="384509" y="139532"/>
                    <a:pt x="375735" y="142317"/>
                    <a:pt x="371475" y="137347"/>
                  </a:cubicBezTo>
                  <a:cubicBezTo>
                    <a:pt x="364941" y="129724"/>
                    <a:pt x="369050" y="115871"/>
                    <a:pt x="361950" y="108772"/>
                  </a:cubicBezTo>
                  <a:lnTo>
                    <a:pt x="347662" y="94485"/>
                  </a:lnTo>
                  <a:cubicBezTo>
                    <a:pt x="352425" y="91310"/>
                    <a:pt x="356261" y="85592"/>
                    <a:pt x="361950" y="84960"/>
                  </a:cubicBezTo>
                  <a:cubicBezTo>
                    <a:pt x="370038" y="84061"/>
                    <a:pt x="399421" y="91946"/>
                    <a:pt x="409575" y="94485"/>
                  </a:cubicBezTo>
                  <a:cubicBezTo>
                    <a:pt x="414337" y="97660"/>
                    <a:pt x="418632" y="101685"/>
                    <a:pt x="423862" y="104010"/>
                  </a:cubicBezTo>
                  <a:cubicBezTo>
                    <a:pt x="433037" y="108088"/>
                    <a:pt x="452437" y="113535"/>
                    <a:pt x="452437" y="113535"/>
                  </a:cubicBezTo>
                  <a:cubicBezTo>
                    <a:pt x="457200" y="111947"/>
                    <a:pt x="465740" y="113695"/>
                    <a:pt x="466725" y="108772"/>
                  </a:cubicBezTo>
                  <a:cubicBezTo>
                    <a:pt x="469544" y="94676"/>
                    <a:pt x="463862" y="80159"/>
                    <a:pt x="461962" y="65910"/>
                  </a:cubicBezTo>
                  <a:cubicBezTo>
                    <a:pt x="458236" y="37967"/>
                    <a:pt x="459286" y="43593"/>
                    <a:pt x="452437" y="23047"/>
                  </a:cubicBezTo>
                  <a:cubicBezTo>
                    <a:pt x="521588" y="0"/>
                    <a:pt x="472027" y="14710"/>
                    <a:pt x="642937" y="23047"/>
                  </a:cubicBezTo>
                  <a:cubicBezTo>
                    <a:pt x="649475" y="23366"/>
                    <a:pt x="655531" y="26734"/>
                    <a:pt x="661987" y="27810"/>
                  </a:cubicBezTo>
                  <a:cubicBezTo>
                    <a:pt x="674612" y="29914"/>
                    <a:pt x="687387" y="30985"/>
                    <a:pt x="700087" y="32572"/>
                  </a:cubicBezTo>
                  <a:cubicBezTo>
                    <a:pt x="704850" y="34160"/>
                    <a:pt x="710455" y="34199"/>
                    <a:pt x="714375" y="37335"/>
                  </a:cubicBezTo>
                  <a:cubicBezTo>
                    <a:pt x="728139" y="48346"/>
                    <a:pt x="727355" y="58024"/>
                    <a:pt x="709612" y="65910"/>
                  </a:cubicBezTo>
                  <a:cubicBezTo>
                    <a:pt x="700788" y="69832"/>
                    <a:pt x="690562" y="69085"/>
                    <a:pt x="681037" y="70672"/>
                  </a:cubicBezTo>
                  <a:cubicBezTo>
                    <a:pt x="682625" y="78610"/>
                    <a:pt x="682958" y="86906"/>
                    <a:pt x="685800" y="94485"/>
                  </a:cubicBezTo>
                  <a:cubicBezTo>
                    <a:pt x="687810" y="99844"/>
                    <a:pt x="696713" y="103219"/>
                    <a:pt x="695325" y="108772"/>
                  </a:cubicBezTo>
                  <a:cubicBezTo>
                    <a:pt x="694107" y="113642"/>
                    <a:pt x="685800" y="111947"/>
                    <a:pt x="681037" y="113535"/>
                  </a:cubicBezTo>
                  <a:cubicBezTo>
                    <a:pt x="671512" y="111947"/>
                    <a:pt x="661830" y="106430"/>
                    <a:pt x="652462" y="108772"/>
                  </a:cubicBezTo>
                  <a:cubicBezTo>
                    <a:pt x="646909" y="110160"/>
                    <a:pt x="643992" y="117434"/>
                    <a:pt x="642937" y="123060"/>
                  </a:cubicBezTo>
                  <a:cubicBezTo>
                    <a:pt x="639123" y="143404"/>
                    <a:pt x="643508" y="164973"/>
                    <a:pt x="638175" y="184972"/>
                  </a:cubicBezTo>
                  <a:cubicBezTo>
                    <a:pt x="636700" y="190503"/>
                    <a:pt x="628545" y="191170"/>
                    <a:pt x="623887" y="194497"/>
                  </a:cubicBezTo>
                  <a:cubicBezTo>
                    <a:pt x="598658" y="212518"/>
                    <a:pt x="613736" y="205819"/>
                    <a:pt x="590550" y="213547"/>
                  </a:cubicBezTo>
                  <a:cubicBezTo>
                    <a:pt x="587375" y="218310"/>
                    <a:pt x="584689" y="223438"/>
                    <a:pt x="581025" y="227835"/>
                  </a:cubicBezTo>
                  <a:cubicBezTo>
                    <a:pt x="550466" y="264505"/>
                    <a:pt x="580861" y="220935"/>
                    <a:pt x="557212" y="256410"/>
                  </a:cubicBezTo>
                  <a:cubicBezTo>
                    <a:pt x="555625" y="261172"/>
                    <a:pt x="553829" y="265870"/>
                    <a:pt x="552450" y="270697"/>
                  </a:cubicBezTo>
                  <a:cubicBezTo>
                    <a:pt x="550418" y="277810"/>
                    <a:pt x="546728" y="296428"/>
                    <a:pt x="542925" y="304035"/>
                  </a:cubicBezTo>
                  <a:cubicBezTo>
                    <a:pt x="540365" y="309154"/>
                    <a:pt x="535960" y="313203"/>
                    <a:pt x="533400" y="318322"/>
                  </a:cubicBezTo>
                  <a:cubicBezTo>
                    <a:pt x="531155" y="322812"/>
                    <a:pt x="531422" y="328433"/>
                    <a:pt x="528637" y="332610"/>
                  </a:cubicBezTo>
                  <a:cubicBezTo>
                    <a:pt x="524901" y="338214"/>
                    <a:pt x="519112" y="342135"/>
                    <a:pt x="514350" y="346897"/>
                  </a:cubicBezTo>
                  <a:cubicBezTo>
                    <a:pt x="501771" y="384633"/>
                    <a:pt x="506476" y="365568"/>
                    <a:pt x="500062" y="404047"/>
                  </a:cubicBezTo>
                  <a:cubicBezTo>
                    <a:pt x="501650" y="438972"/>
                    <a:pt x="502037" y="473972"/>
                    <a:pt x="504825" y="508822"/>
                  </a:cubicBezTo>
                  <a:cubicBezTo>
                    <a:pt x="505225" y="513826"/>
                    <a:pt x="507342" y="518620"/>
                    <a:pt x="509587" y="523110"/>
                  </a:cubicBezTo>
                  <a:cubicBezTo>
                    <a:pt x="512147" y="528229"/>
                    <a:pt x="515937" y="532635"/>
                    <a:pt x="519112" y="537397"/>
                  </a:cubicBezTo>
                  <a:cubicBezTo>
                    <a:pt x="520700" y="545335"/>
                    <a:pt x="521033" y="553631"/>
                    <a:pt x="523875" y="561210"/>
                  </a:cubicBezTo>
                  <a:cubicBezTo>
                    <a:pt x="525885" y="566569"/>
                    <a:pt x="532992" y="569788"/>
                    <a:pt x="533400" y="575497"/>
                  </a:cubicBezTo>
                  <a:cubicBezTo>
                    <a:pt x="536440" y="618063"/>
                    <a:pt x="533059" y="619041"/>
                    <a:pt x="519112" y="646935"/>
                  </a:cubicBezTo>
                  <a:cubicBezTo>
                    <a:pt x="520700" y="656460"/>
                    <a:pt x="519557" y="666873"/>
                    <a:pt x="523875" y="675510"/>
                  </a:cubicBezTo>
                  <a:cubicBezTo>
                    <a:pt x="531079" y="689918"/>
                    <a:pt x="572133" y="689281"/>
                    <a:pt x="576262" y="689797"/>
                  </a:cubicBezTo>
                  <a:cubicBezTo>
                    <a:pt x="581025" y="691385"/>
                    <a:pt x="586161" y="692122"/>
                    <a:pt x="590550" y="694560"/>
                  </a:cubicBezTo>
                  <a:cubicBezTo>
                    <a:pt x="616184" y="708801"/>
                    <a:pt x="616057" y="710542"/>
                    <a:pt x="633412" y="727897"/>
                  </a:cubicBezTo>
                  <a:cubicBezTo>
                    <a:pt x="645408" y="775878"/>
                    <a:pt x="629224" y="707532"/>
                    <a:pt x="642937" y="789810"/>
                  </a:cubicBezTo>
                  <a:cubicBezTo>
                    <a:pt x="643762" y="794762"/>
                    <a:pt x="646321" y="799270"/>
                    <a:pt x="647700" y="804097"/>
                  </a:cubicBezTo>
                  <a:cubicBezTo>
                    <a:pt x="649498" y="810391"/>
                    <a:pt x="650875" y="816797"/>
                    <a:pt x="652462" y="823147"/>
                  </a:cubicBezTo>
                  <a:cubicBezTo>
                    <a:pt x="654050" y="837435"/>
                    <a:pt x="647060" y="855845"/>
                    <a:pt x="657225" y="866010"/>
                  </a:cubicBezTo>
                  <a:cubicBezTo>
                    <a:pt x="664325" y="873110"/>
                    <a:pt x="657225" y="840610"/>
                    <a:pt x="666750" y="837435"/>
                  </a:cubicBezTo>
                  <a:cubicBezTo>
                    <a:pt x="699195" y="826618"/>
                    <a:pt x="659264" y="840241"/>
                    <a:pt x="704850" y="823147"/>
                  </a:cubicBezTo>
                  <a:cubicBezTo>
                    <a:pt x="709550" y="821384"/>
                    <a:pt x="714375" y="819972"/>
                    <a:pt x="719137" y="818385"/>
                  </a:cubicBezTo>
                  <a:cubicBezTo>
                    <a:pt x="764887" y="836685"/>
                    <a:pt x="728804" y="814085"/>
                    <a:pt x="747712" y="875535"/>
                  </a:cubicBezTo>
                  <a:cubicBezTo>
                    <a:pt x="752636" y="891537"/>
                    <a:pt x="765236" y="889059"/>
                    <a:pt x="776287" y="894585"/>
                  </a:cubicBezTo>
                  <a:cubicBezTo>
                    <a:pt x="810938" y="911911"/>
                    <a:pt x="763292" y="900213"/>
                    <a:pt x="823912" y="908872"/>
                  </a:cubicBezTo>
                  <a:cubicBezTo>
                    <a:pt x="842962" y="907285"/>
                    <a:pt x="863964" y="895561"/>
                    <a:pt x="881062" y="904110"/>
                  </a:cubicBezTo>
                  <a:cubicBezTo>
                    <a:pt x="890042" y="908600"/>
                    <a:pt x="871537" y="932685"/>
                    <a:pt x="871537" y="932685"/>
                  </a:cubicBezTo>
                  <a:cubicBezTo>
                    <a:pt x="873125" y="945385"/>
                    <a:pt x="871102" y="959089"/>
                    <a:pt x="876300" y="970785"/>
                  </a:cubicBezTo>
                  <a:cubicBezTo>
                    <a:pt x="878339" y="975372"/>
                    <a:pt x="885572" y="975765"/>
                    <a:pt x="890587" y="975547"/>
                  </a:cubicBezTo>
                  <a:cubicBezTo>
                    <a:pt x="922465" y="974161"/>
                    <a:pt x="954087" y="969197"/>
                    <a:pt x="985837" y="966022"/>
                  </a:cubicBezTo>
                  <a:cubicBezTo>
                    <a:pt x="993614" y="954357"/>
                    <a:pt x="1002901" y="948062"/>
                    <a:pt x="990600" y="932685"/>
                  </a:cubicBezTo>
                  <a:cubicBezTo>
                    <a:pt x="987464" y="928765"/>
                    <a:pt x="981075" y="929510"/>
                    <a:pt x="976312" y="927922"/>
                  </a:cubicBezTo>
                  <a:cubicBezTo>
                    <a:pt x="963898" y="909301"/>
                    <a:pt x="964551" y="917916"/>
                    <a:pt x="971550" y="894585"/>
                  </a:cubicBezTo>
                  <a:cubicBezTo>
                    <a:pt x="974435" y="884968"/>
                    <a:pt x="981075" y="866010"/>
                    <a:pt x="981075" y="866010"/>
                  </a:cubicBezTo>
                  <a:cubicBezTo>
                    <a:pt x="979487" y="832672"/>
                    <a:pt x="979084" y="799257"/>
                    <a:pt x="976312" y="765997"/>
                  </a:cubicBezTo>
                  <a:cubicBezTo>
                    <a:pt x="974716" y="746846"/>
                    <a:pt x="958860" y="742213"/>
                    <a:pt x="952500" y="723135"/>
                  </a:cubicBezTo>
                  <a:cubicBezTo>
                    <a:pt x="944681" y="699681"/>
                    <a:pt x="953334" y="715892"/>
                    <a:pt x="933450" y="699322"/>
                  </a:cubicBezTo>
                  <a:cubicBezTo>
                    <a:pt x="909130" y="679056"/>
                    <a:pt x="930947" y="687982"/>
                    <a:pt x="900112" y="680272"/>
                  </a:cubicBezTo>
                  <a:cubicBezTo>
                    <a:pt x="888269" y="672376"/>
                    <a:pt x="880586" y="666401"/>
                    <a:pt x="866775" y="661222"/>
                  </a:cubicBezTo>
                  <a:cubicBezTo>
                    <a:pt x="860646" y="658924"/>
                    <a:pt x="854075" y="658047"/>
                    <a:pt x="847725" y="656460"/>
                  </a:cubicBezTo>
                  <a:cubicBezTo>
                    <a:pt x="842962" y="653285"/>
                    <a:pt x="838557" y="649495"/>
                    <a:pt x="833437" y="646935"/>
                  </a:cubicBezTo>
                  <a:cubicBezTo>
                    <a:pt x="828947" y="644690"/>
                    <a:pt x="822068" y="646257"/>
                    <a:pt x="819150" y="642172"/>
                  </a:cubicBezTo>
                  <a:cubicBezTo>
                    <a:pt x="813314" y="634002"/>
                    <a:pt x="809625" y="613597"/>
                    <a:pt x="809625" y="613597"/>
                  </a:cubicBezTo>
                  <a:lnTo>
                    <a:pt x="852487" y="599310"/>
                  </a:lnTo>
                  <a:cubicBezTo>
                    <a:pt x="857250" y="597722"/>
                    <a:pt x="861805" y="595257"/>
                    <a:pt x="866775" y="594547"/>
                  </a:cubicBezTo>
                  <a:lnTo>
                    <a:pt x="900112" y="589785"/>
                  </a:lnTo>
                  <a:cubicBezTo>
                    <a:pt x="909911" y="586519"/>
                    <a:pt x="923478" y="581590"/>
                    <a:pt x="933450" y="580260"/>
                  </a:cubicBezTo>
                  <a:cubicBezTo>
                    <a:pt x="950831" y="577943"/>
                    <a:pt x="968375" y="577085"/>
                    <a:pt x="985837" y="575497"/>
                  </a:cubicBezTo>
                  <a:cubicBezTo>
                    <a:pt x="1019313" y="553180"/>
                    <a:pt x="1017533" y="550240"/>
                    <a:pt x="1085850" y="570735"/>
                  </a:cubicBezTo>
                  <a:cubicBezTo>
                    <a:pt x="1094038" y="573191"/>
                    <a:pt x="1092200" y="586610"/>
                    <a:pt x="1095375" y="594547"/>
                  </a:cubicBezTo>
                  <a:cubicBezTo>
                    <a:pt x="1096962" y="602485"/>
                    <a:pt x="1094955" y="612141"/>
                    <a:pt x="1100137" y="618360"/>
                  </a:cubicBezTo>
                  <a:cubicBezTo>
                    <a:pt x="1104327" y="623388"/>
                    <a:pt x="1113171" y="620544"/>
                    <a:pt x="1119187" y="623122"/>
                  </a:cubicBezTo>
                  <a:cubicBezTo>
                    <a:pt x="1124448" y="625377"/>
                    <a:pt x="1128214" y="630392"/>
                    <a:pt x="1133475" y="632647"/>
                  </a:cubicBezTo>
                  <a:cubicBezTo>
                    <a:pt x="1151627" y="640427"/>
                    <a:pt x="1202785" y="641598"/>
                    <a:pt x="1209675" y="642172"/>
                  </a:cubicBezTo>
                  <a:cubicBezTo>
                    <a:pt x="1220875" y="640572"/>
                    <a:pt x="1251584" y="625029"/>
                    <a:pt x="1247775" y="651697"/>
                  </a:cubicBezTo>
                  <a:cubicBezTo>
                    <a:pt x="1246771" y="658725"/>
                    <a:pt x="1241903" y="664659"/>
                    <a:pt x="1238250" y="670747"/>
                  </a:cubicBezTo>
                  <a:cubicBezTo>
                    <a:pt x="1232360" y="680563"/>
                    <a:pt x="1219200" y="699322"/>
                    <a:pt x="1219200" y="699322"/>
                  </a:cubicBezTo>
                  <a:cubicBezTo>
                    <a:pt x="1220710" y="712912"/>
                    <a:pt x="1220745" y="740512"/>
                    <a:pt x="1228725" y="756472"/>
                  </a:cubicBezTo>
                  <a:cubicBezTo>
                    <a:pt x="1231285" y="761592"/>
                    <a:pt x="1235075" y="765997"/>
                    <a:pt x="1238250" y="770760"/>
                  </a:cubicBezTo>
                  <a:cubicBezTo>
                    <a:pt x="1248076" y="800240"/>
                    <a:pt x="1255148" y="815447"/>
                    <a:pt x="1238250" y="856485"/>
                  </a:cubicBezTo>
                  <a:cubicBezTo>
                    <a:pt x="1234427" y="865769"/>
                    <a:pt x="1218029" y="860441"/>
                    <a:pt x="1209675" y="866010"/>
                  </a:cubicBezTo>
                  <a:cubicBezTo>
                    <a:pt x="1191210" y="878319"/>
                    <a:pt x="1200817" y="873725"/>
                    <a:pt x="1181100" y="880297"/>
                  </a:cubicBezTo>
                  <a:cubicBezTo>
                    <a:pt x="1174750" y="878710"/>
                    <a:pt x="1167161" y="879624"/>
                    <a:pt x="1162050" y="875535"/>
                  </a:cubicBezTo>
                  <a:cubicBezTo>
                    <a:pt x="1158130" y="872399"/>
                    <a:pt x="1162307" y="861247"/>
                    <a:pt x="1157287" y="861247"/>
                  </a:cubicBezTo>
                  <a:cubicBezTo>
                    <a:pt x="1152267" y="861247"/>
                    <a:pt x="1153846" y="870692"/>
                    <a:pt x="1152525" y="875535"/>
                  </a:cubicBezTo>
                  <a:cubicBezTo>
                    <a:pt x="1149081" y="888165"/>
                    <a:pt x="1147474" y="901332"/>
                    <a:pt x="1143000" y="913635"/>
                  </a:cubicBezTo>
                  <a:cubicBezTo>
                    <a:pt x="1141044" y="919014"/>
                    <a:pt x="1136035" y="922803"/>
                    <a:pt x="1133475" y="927922"/>
                  </a:cubicBezTo>
                  <a:cubicBezTo>
                    <a:pt x="1131230" y="932412"/>
                    <a:pt x="1130957" y="937720"/>
                    <a:pt x="1128712" y="942210"/>
                  </a:cubicBezTo>
                  <a:cubicBezTo>
                    <a:pt x="1123677" y="952280"/>
                    <a:pt x="1110289" y="966925"/>
                    <a:pt x="1104900" y="975547"/>
                  </a:cubicBezTo>
                  <a:cubicBezTo>
                    <a:pt x="1087637" y="1003169"/>
                    <a:pt x="1105457" y="987876"/>
                    <a:pt x="1081087" y="1004122"/>
                  </a:cubicBezTo>
                  <a:cubicBezTo>
                    <a:pt x="1082675" y="1008885"/>
                    <a:pt x="1081765" y="1015492"/>
                    <a:pt x="1085850" y="1018410"/>
                  </a:cubicBezTo>
                  <a:cubicBezTo>
                    <a:pt x="1092095" y="1022871"/>
                    <a:pt x="1123290" y="1030151"/>
                    <a:pt x="1133475" y="1032697"/>
                  </a:cubicBezTo>
                  <a:cubicBezTo>
                    <a:pt x="1129640" y="1048037"/>
                    <a:pt x="1128765" y="1057387"/>
                    <a:pt x="1119187" y="1070797"/>
                  </a:cubicBezTo>
                  <a:cubicBezTo>
                    <a:pt x="1115272" y="1076278"/>
                    <a:pt x="1109212" y="1079911"/>
                    <a:pt x="1104900" y="1085085"/>
                  </a:cubicBezTo>
                  <a:cubicBezTo>
                    <a:pt x="1090525" y="1102336"/>
                    <a:pt x="1101626" y="1100463"/>
                    <a:pt x="1076325" y="1108897"/>
                  </a:cubicBezTo>
                  <a:cubicBezTo>
                    <a:pt x="1061158" y="1113953"/>
                    <a:pt x="1020171" y="1117253"/>
                    <a:pt x="1009650" y="1118422"/>
                  </a:cubicBezTo>
                  <a:cubicBezTo>
                    <a:pt x="1011237" y="1123185"/>
                    <a:pt x="1012167" y="1128220"/>
                    <a:pt x="1014412" y="1132710"/>
                  </a:cubicBezTo>
                  <a:cubicBezTo>
                    <a:pt x="1032880" y="1169647"/>
                    <a:pt x="1016725" y="1125364"/>
                    <a:pt x="1028700" y="1161285"/>
                  </a:cubicBezTo>
                  <a:cubicBezTo>
                    <a:pt x="1019175" y="1162872"/>
                    <a:pt x="1009286" y="1162994"/>
                    <a:pt x="1000125" y="1166047"/>
                  </a:cubicBezTo>
                  <a:cubicBezTo>
                    <a:pt x="994695" y="1167857"/>
                    <a:pt x="990957" y="1173012"/>
                    <a:pt x="985837" y="1175572"/>
                  </a:cubicBezTo>
                  <a:cubicBezTo>
                    <a:pt x="981347" y="1177817"/>
                    <a:pt x="976040" y="1178090"/>
                    <a:pt x="971550" y="1180335"/>
                  </a:cubicBezTo>
                  <a:cubicBezTo>
                    <a:pt x="934629" y="1198796"/>
                    <a:pt x="978878" y="1182655"/>
                    <a:pt x="942975" y="1194622"/>
                  </a:cubicBezTo>
                  <a:cubicBezTo>
                    <a:pt x="939800" y="1199385"/>
                    <a:pt x="935775" y="1203679"/>
                    <a:pt x="933450" y="1208910"/>
                  </a:cubicBezTo>
                  <a:cubicBezTo>
                    <a:pt x="929372" y="1218085"/>
                    <a:pt x="923925" y="1237485"/>
                    <a:pt x="923925" y="1237485"/>
                  </a:cubicBezTo>
                  <a:cubicBezTo>
                    <a:pt x="927100" y="1242247"/>
                    <a:pt x="934838" y="1246219"/>
                    <a:pt x="933450" y="1251772"/>
                  </a:cubicBezTo>
                  <a:cubicBezTo>
                    <a:pt x="932232" y="1256642"/>
                    <a:pt x="924101" y="1255637"/>
                    <a:pt x="919162" y="1256535"/>
                  </a:cubicBezTo>
                  <a:cubicBezTo>
                    <a:pt x="906570" y="1258825"/>
                    <a:pt x="893762" y="1259710"/>
                    <a:pt x="881062" y="1261297"/>
                  </a:cubicBezTo>
                  <a:cubicBezTo>
                    <a:pt x="850414" y="1271515"/>
                    <a:pt x="883704" y="1258050"/>
                    <a:pt x="852487" y="1280347"/>
                  </a:cubicBezTo>
                  <a:cubicBezTo>
                    <a:pt x="846710" y="1284473"/>
                    <a:pt x="839787" y="1286697"/>
                    <a:pt x="833437" y="1289872"/>
                  </a:cubicBezTo>
                  <a:cubicBezTo>
                    <a:pt x="828675" y="1294635"/>
                    <a:pt x="824998" y="1300818"/>
                    <a:pt x="819150" y="1304160"/>
                  </a:cubicBezTo>
                  <a:cubicBezTo>
                    <a:pt x="813467" y="1307407"/>
                    <a:pt x="804027" y="1303686"/>
                    <a:pt x="800100" y="1308922"/>
                  </a:cubicBezTo>
                  <a:cubicBezTo>
                    <a:pt x="789939" y="1322470"/>
                    <a:pt x="816610" y="1327125"/>
                    <a:pt x="819150" y="1327972"/>
                  </a:cubicBezTo>
                  <a:cubicBezTo>
                    <a:pt x="820737" y="1332735"/>
                    <a:pt x="822927" y="1337337"/>
                    <a:pt x="823912" y="1342260"/>
                  </a:cubicBezTo>
                  <a:cubicBezTo>
                    <a:pt x="826113" y="1353267"/>
                    <a:pt x="822448" y="1366257"/>
                    <a:pt x="828675" y="1375597"/>
                  </a:cubicBezTo>
                  <a:cubicBezTo>
                    <a:pt x="831460" y="1379774"/>
                    <a:pt x="838200" y="1372422"/>
                    <a:pt x="842962" y="1370835"/>
                  </a:cubicBezTo>
                  <a:cubicBezTo>
                    <a:pt x="844550" y="1366072"/>
                    <a:pt x="846507" y="1361417"/>
                    <a:pt x="847725" y="1356547"/>
                  </a:cubicBezTo>
                  <a:cubicBezTo>
                    <a:pt x="849688" y="1348694"/>
                    <a:pt x="845752" y="1337225"/>
                    <a:pt x="852487" y="1332735"/>
                  </a:cubicBezTo>
                  <a:cubicBezTo>
                    <a:pt x="857249" y="1329560"/>
                    <a:pt x="858837" y="1342260"/>
                    <a:pt x="862012" y="1347022"/>
                  </a:cubicBezTo>
                  <a:cubicBezTo>
                    <a:pt x="863600" y="1362897"/>
                    <a:pt x="861323" y="1379653"/>
                    <a:pt x="866775" y="1394647"/>
                  </a:cubicBezTo>
                  <a:cubicBezTo>
                    <a:pt x="868491" y="1399365"/>
                    <a:pt x="877512" y="1395860"/>
                    <a:pt x="881062" y="1399410"/>
                  </a:cubicBezTo>
                  <a:cubicBezTo>
                    <a:pt x="884612" y="1402960"/>
                    <a:pt x="884237" y="1408935"/>
                    <a:pt x="885825" y="1413697"/>
                  </a:cubicBezTo>
                  <a:cubicBezTo>
                    <a:pt x="879475" y="1415285"/>
                    <a:pt x="871886" y="1414371"/>
                    <a:pt x="866775" y="1418460"/>
                  </a:cubicBezTo>
                  <a:cubicBezTo>
                    <a:pt x="862855" y="1421596"/>
                    <a:pt x="866863" y="1431454"/>
                    <a:pt x="862012" y="1432747"/>
                  </a:cubicBezTo>
                  <a:cubicBezTo>
                    <a:pt x="840483" y="1438488"/>
                    <a:pt x="817562" y="1435922"/>
                    <a:pt x="795337" y="1437510"/>
                  </a:cubicBezTo>
                  <a:cubicBezTo>
                    <a:pt x="781050" y="1435922"/>
                    <a:pt x="766655" y="1435110"/>
                    <a:pt x="752475" y="1432747"/>
                  </a:cubicBezTo>
                  <a:cubicBezTo>
                    <a:pt x="747523" y="1431922"/>
                    <a:pt x="742364" y="1430770"/>
                    <a:pt x="738187" y="1427985"/>
                  </a:cubicBezTo>
                  <a:cubicBezTo>
                    <a:pt x="732583" y="1424249"/>
                    <a:pt x="729788" y="1416968"/>
                    <a:pt x="723900" y="1413697"/>
                  </a:cubicBezTo>
                  <a:cubicBezTo>
                    <a:pt x="715123" y="1408821"/>
                    <a:pt x="704850" y="1407347"/>
                    <a:pt x="695325" y="1404172"/>
                  </a:cubicBezTo>
                  <a:lnTo>
                    <a:pt x="681037" y="1399410"/>
                  </a:lnTo>
                  <a:cubicBezTo>
                    <a:pt x="676275" y="1396235"/>
                    <a:pt x="671869" y="1392445"/>
                    <a:pt x="666750" y="1389885"/>
                  </a:cubicBezTo>
                  <a:cubicBezTo>
                    <a:pt x="662260" y="1387640"/>
                    <a:pt x="657271" y="1386565"/>
                    <a:pt x="652462" y="1385122"/>
                  </a:cubicBezTo>
                  <a:cubicBezTo>
                    <a:pt x="612344" y="1373086"/>
                    <a:pt x="626668" y="1376674"/>
                    <a:pt x="585787" y="1370835"/>
                  </a:cubicBezTo>
                  <a:lnTo>
                    <a:pt x="542925" y="1342260"/>
                  </a:lnTo>
                  <a:cubicBezTo>
                    <a:pt x="538162" y="1339085"/>
                    <a:pt x="533757" y="1335295"/>
                    <a:pt x="528637" y="1332735"/>
                  </a:cubicBezTo>
                  <a:cubicBezTo>
                    <a:pt x="522287" y="1329560"/>
                    <a:pt x="515751" y="1326732"/>
                    <a:pt x="509587" y="1323210"/>
                  </a:cubicBezTo>
                  <a:cubicBezTo>
                    <a:pt x="504617" y="1320370"/>
                    <a:pt x="500419" y="1316245"/>
                    <a:pt x="495300" y="1313685"/>
                  </a:cubicBezTo>
                  <a:cubicBezTo>
                    <a:pt x="490810" y="1311440"/>
                    <a:pt x="485502" y="1311167"/>
                    <a:pt x="481012" y="1308922"/>
                  </a:cubicBezTo>
                  <a:cubicBezTo>
                    <a:pt x="453725" y="1295278"/>
                    <a:pt x="473390" y="1290063"/>
                    <a:pt x="423862" y="1285110"/>
                  </a:cubicBezTo>
                  <a:cubicBezTo>
                    <a:pt x="368183" y="1279541"/>
                    <a:pt x="391881" y="1283476"/>
                    <a:pt x="352425" y="1275585"/>
                  </a:cubicBezTo>
                  <a:cubicBezTo>
                    <a:pt x="327561" y="1259009"/>
                    <a:pt x="349182" y="1270804"/>
                    <a:pt x="314325" y="1261297"/>
                  </a:cubicBezTo>
                  <a:cubicBezTo>
                    <a:pt x="304639" y="1258655"/>
                    <a:pt x="295595" y="1253741"/>
                    <a:pt x="285750" y="1251772"/>
                  </a:cubicBezTo>
                  <a:cubicBezTo>
                    <a:pt x="277812" y="1250185"/>
                    <a:pt x="269747" y="1249140"/>
                    <a:pt x="261937" y="1247010"/>
                  </a:cubicBezTo>
                  <a:cubicBezTo>
                    <a:pt x="252251" y="1244368"/>
                    <a:pt x="242887" y="1240660"/>
                    <a:pt x="233362" y="1237485"/>
                  </a:cubicBezTo>
                  <a:cubicBezTo>
                    <a:pt x="228600" y="1235897"/>
                    <a:pt x="223252" y="1235507"/>
                    <a:pt x="219075" y="1232722"/>
                  </a:cubicBezTo>
                  <a:cubicBezTo>
                    <a:pt x="214312" y="1229547"/>
                    <a:pt x="210147" y="1225207"/>
                    <a:pt x="204787" y="1223197"/>
                  </a:cubicBezTo>
                  <a:cubicBezTo>
                    <a:pt x="197208" y="1220355"/>
                    <a:pt x="188912" y="1220022"/>
                    <a:pt x="180975" y="1218435"/>
                  </a:cubicBezTo>
                  <a:cubicBezTo>
                    <a:pt x="173751" y="1213619"/>
                    <a:pt x="158638" y="1207768"/>
                    <a:pt x="161925" y="1194622"/>
                  </a:cubicBezTo>
                  <a:cubicBezTo>
                    <a:pt x="162786" y="1191178"/>
                    <a:pt x="169069" y="1194622"/>
                    <a:pt x="171450" y="118986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1" name="Полилиния 140"/>
            <p:cNvSpPr/>
            <p:nvPr/>
          </p:nvSpPr>
          <p:spPr bwMode="auto">
            <a:xfrm>
              <a:off x="1096380" y="3459402"/>
              <a:ext cx="1548473" cy="690388"/>
            </a:xfrm>
            <a:custGeom>
              <a:avLst/>
              <a:gdLst>
                <a:gd name="connsiteX0" fmla="*/ 186545 w 1191432"/>
                <a:gd name="connsiteY0" fmla="*/ 467550 h 634237"/>
                <a:gd name="connsiteX1" fmla="*/ 200832 w 1191432"/>
                <a:gd name="connsiteY1" fmla="*/ 472312 h 634237"/>
                <a:gd name="connsiteX2" fmla="*/ 224645 w 1191432"/>
                <a:gd name="connsiteY2" fmla="*/ 500887 h 634237"/>
                <a:gd name="connsiteX3" fmla="*/ 238932 w 1191432"/>
                <a:gd name="connsiteY3" fmla="*/ 510412 h 634237"/>
                <a:gd name="connsiteX4" fmla="*/ 253220 w 1191432"/>
                <a:gd name="connsiteY4" fmla="*/ 524700 h 634237"/>
                <a:gd name="connsiteX5" fmla="*/ 257982 w 1191432"/>
                <a:gd name="connsiteY5" fmla="*/ 538987 h 634237"/>
                <a:gd name="connsiteX6" fmla="*/ 262745 w 1191432"/>
                <a:gd name="connsiteY6" fmla="*/ 562800 h 634237"/>
                <a:gd name="connsiteX7" fmla="*/ 291320 w 1191432"/>
                <a:gd name="connsiteY7" fmla="*/ 558037 h 634237"/>
                <a:gd name="connsiteX8" fmla="*/ 277032 w 1191432"/>
                <a:gd name="connsiteY8" fmla="*/ 553275 h 634237"/>
                <a:gd name="connsiteX9" fmla="*/ 262745 w 1191432"/>
                <a:gd name="connsiteY9" fmla="*/ 538987 h 634237"/>
                <a:gd name="connsiteX10" fmla="*/ 277032 w 1191432"/>
                <a:gd name="connsiteY10" fmla="*/ 496125 h 634237"/>
                <a:gd name="connsiteX11" fmla="*/ 281795 w 1191432"/>
                <a:gd name="connsiteY11" fmla="*/ 481837 h 634237"/>
                <a:gd name="connsiteX12" fmla="*/ 286557 w 1191432"/>
                <a:gd name="connsiteY12" fmla="*/ 429450 h 634237"/>
                <a:gd name="connsiteX13" fmla="*/ 305607 w 1191432"/>
                <a:gd name="connsiteY13" fmla="*/ 434212 h 634237"/>
                <a:gd name="connsiteX14" fmla="*/ 338945 w 1191432"/>
                <a:gd name="connsiteY14" fmla="*/ 448500 h 634237"/>
                <a:gd name="connsiteX15" fmla="*/ 353232 w 1191432"/>
                <a:gd name="connsiteY15" fmla="*/ 453262 h 634237"/>
                <a:gd name="connsiteX16" fmla="*/ 367520 w 1191432"/>
                <a:gd name="connsiteY16" fmla="*/ 462787 h 634237"/>
                <a:gd name="connsiteX17" fmla="*/ 381807 w 1191432"/>
                <a:gd name="connsiteY17" fmla="*/ 467550 h 634237"/>
                <a:gd name="connsiteX18" fmla="*/ 424670 w 1191432"/>
                <a:gd name="connsiteY18" fmla="*/ 491362 h 634237"/>
                <a:gd name="connsiteX19" fmla="*/ 434195 w 1191432"/>
                <a:gd name="connsiteY19" fmla="*/ 505650 h 634237"/>
                <a:gd name="connsiteX20" fmla="*/ 448482 w 1191432"/>
                <a:gd name="connsiteY20" fmla="*/ 515175 h 634237"/>
                <a:gd name="connsiteX21" fmla="*/ 462770 w 1191432"/>
                <a:gd name="connsiteY21" fmla="*/ 529462 h 634237"/>
                <a:gd name="connsiteX22" fmla="*/ 510395 w 1191432"/>
                <a:gd name="connsiteY22" fmla="*/ 524700 h 634237"/>
                <a:gd name="connsiteX23" fmla="*/ 496107 w 1191432"/>
                <a:gd name="connsiteY23" fmla="*/ 472312 h 634237"/>
                <a:gd name="connsiteX24" fmla="*/ 505632 w 1191432"/>
                <a:gd name="connsiteY24" fmla="*/ 458025 h 634237"/>
                <a:gd name="connsiteX25" fmla="*/ 543732 w 1191432"/>
                <a:gd name="connsiteY25" fmla="*/ 477075 h 634237"/>
                <a:gd name="connsiteX26" fmla="*/ 586595 w 1191432"/>
                <a:gd name="connsiteY26" fmla="*/ 500887 h 634237"/>
                <a:gd name="connsiteX27" fmla="*/ 605645 w 1191432"/>
                <a:gd name="connsiteY27" fmla="*/ 505650 h 634237"/>
                <a:gd name="connsiteX28" fmla="*/ 743757 w 1191432"/>
                <a:gd name="connsiteY28" fmla="*/ 500887 h 634237"/>
                <a:gd name="connsiteX29" fmla="*/ 758045 w 1191432"/>
                <a:gd name="connsiteY29" fmla="*/ 491362 h 634237"/>
                <a:gd name="connsiteX30" fmla="*/ 777095 w 1191432"/>
                <a:gd name="connsiteY30" fmla="*/ 467550 h 634237"/>
                <a:gd name="connsiteX31" fmla="*/ 824720 w 1191432"/>
                <a:gd name="connsiteY31" fmla="*/ 472312 h 634237"/>
                <a:gd name="connsiteX32" fmla="*/ 839007 w 1191432"/>
                <a:gd name="connsiteY32" fmla="*/ 486600 h 634237"/>
                <a:gd name="connsiteX33" fmla="*/ 853295 w 1191432"/>
                <a:gd name="connsiteY33" fmla="*/ 496125 h 634237"/>
                <a:gd name="connsiteX34" fmla="*/ 915207 w 1191432"/>
                <a:gd name="connsiteY34" fmla="*/ 491362 h 634237"/>
                <a:gd name="connsiteX35" fmla="*/ 910445 w 1191432"/>
                <a:gd name="connsiteY35" fmla="*/ 472312 h 634237"/>
                <a:gd name="connsiteX36" fmla="*/ 939020 w 1191432"/>
                <a:gd name="connsiteY36" fmla="*/ 462787 h 634237"/>
                <a:gd name="connsiteX37" fmla="*/ 958070 w 1191432"/>
                <a:gd name="connsiteY37" fmla="*/ 453262 h 634237"/>
                <a:gd name="connsiteX38" fmla="*/ 967595 w 1191432"/>
                <a:gd name="connsiteY38" fmla="*/ 424687 h 634237"/>
                <a:gd name="connsiteX39" fmla="*/ 996170 w 1191432"/>
                <a:gd name="connsiteY39" fmla="*/ 415162 h 634237"/>
                <a:gd name="connsiteX40" fmla="*/ 1015220 w 1191432"/>
                <a:gd name="connsiteY40" fmla="*/ 424687 h 634237"/>
                <a:gd name="connsiteX41" fmla="*/ 1043795 w 1191432"/>
                <a:gd name="connsiteY41" fmla="*/ 434212 h 634237"/>
                <a:gd name="connsiteX42" fmla="*/ 1039032 w 1191432"/>
                <a:gd name="connsiteY42" fmla="*/ 391350 h 634237"/>
                <a:gd name="connsiteX43" fmla="*/ 1010457 w 1191432"/>
                <a:gd name="connsiteY43" fmla="*/ 381825 h 634237"/>
                <a:gd name="connsiteX44" fmla="*/ 1005695 w 1191432"/>
                <a:gd name="connsiteY44" fmla="*/ 281812 h 634237"/>
                <a:gd name="connsiteX45" fmla="*/ 986645 w 1191432"/>
                <a:gd name="connsiteY45" fmla="*/ 253237 h 634237"/>
                <a:gd name="connsiteX46" fmla="*/ 991407 w 1191432"/>
                <a:gd name="connsiteY46" fmla="*/ 238950 h 634237"/>
                <a:gd name="connsiteX47" fmla="*/ 1010457 w 1191432"/>
                <a:gd name="connsiteY47" fmla="*/ 234187 h 634237"/>
                <a:gd name="connsiteX48" fmla="*/ 1134282 w 1191432"/>
                <a:gd name="connsiteY48" fmla="*/ 229425 h 634237"/>
                <a:gd name="connsiteX49" fmla="*/ 1148570 w 1191432"/>
                <a:gd name="connsiteY49" fmla="*/ 224662 h 634237"/>
                <a:gd name="connsiteX50" fmla="*/ 1186670 w 1191432"/>
                <a:gd name="connsiteY50" fmla="*/ 219900 h 634237"/>
                <a:gd name="connsiteX51" fmla="*/ 1191432 w 1191432"/>
                <a:gd name="connsiteY51" fmla="*/ 205612 h 634237"/>
                <a:gd name="connsiteX52" fmla="*/ 1186670 w 1191432"/>
                <a:gd name="connsiteY52" fmla="*/ 191325 h 634237"/>
                <a:gd name="connsiteX53" fmla="*/ 1148570 w 1191432"/>
                <a:gd name="connsiteY53" fmla="*/ 167512 h 634237"/>
                <a:gd name="connsiteX54" fmla="*/ 1143807 w 1191432"/>
                <a:gd name="connsiteY54" fmla="*/ 148462 h 634237"/>
                <a:gd name="connsiteX55" fmla="*/ 1129520 w 1191432"/>
                <a:gd name="connsiteY55" fmla="*/ 138937 h 634237"/>
                <a:gd name="connsiteX56" fmla="*/ 1115232 w 1191432"/>
                <a:gd name="connsiteY56" fmla="*/ 124650 h 634237"/>
                <a:gd name="connsiteX57" fmla="*/ 1100945 w 1191432"/>
                <a:gd name="connsiteY57" fmla="*/ 119887 h 634237"/>
                <a:gd name="connsiteX58" fmla="*/ 1086657 w 1191432"/>
                <a:gd name="connsiteY58" fmla="*/ 110362 h 634237"/>
                <a:gd name="connsiteX59" fmla="*/ 1081895 w 1191432"/>
                <a:gd name="connsiteY59" fmla="*/ 62737 h 634237"/>
                <a:gd name="connsiteX60" fmla="*/ 1077132 w 1191432"/>
                <a:gd name="connsiteY60" fmla="*/ 43687 h 634237"/>
                <a:gd name="connsiteX61" fmla="*/ 1062845 w 1191432"/>
                <a:gd name="connsiteY61" fmla="*/ 34162 h 634237"/>
                <a:gd name="connsiteX62" fmla="*/ 1034270 w 1191432"/>
                <a:gd name="connsiteY62" fmla="*/ 24637 h 634237"/>
                <a:gd name="connsiteX63" fmla="*/ 1010457 w 1191432"/>
                <a:gd name="connsiteY63" fmla="*/ 825 h 634237"/>
                <a:gd name="connsiteX64" fmla="*/ 996170 w 1191432"/>
                <a:gd name="connsiteY64" fmla="*/ 5587 h 634237"/>
                <a:gd name="connsiteX65" fmla="*/ 986645 w 1191432"/>
                <a:gd name="connsiteY65" fmla="*/ 19875 h 634237"/>
                <a:gd name="connsiteX66" fmla="*/ 962832 w 1191432"/>
                <a:gd name="connsiteY66" fmla="*/ 53212 h 634237"/>
                <a:gd name="connsiteX67" fmla="*/ 929495 w 1191432"/>
                <a:gd name="connsiteY67" fmla="*/ 48450 h 634237"/>
                <a:gd name="connsiteX68" fmla="*/ 915207 w 1191432"/>
                <a:gd name="connsiteY68" fmla="*/ 43687 h 634237"/>
                <a:gd name="connsiteX69" fmla="*/ 805670 w 1191432"/>
                <a:gd name="connsiteY69" fmla="*/ 38925 h 634237"/>
                <a:gd name="connsiteX70" fmla="*/ 748520 w 1191432"/>
                <a:gd name="connsiteY70" fmla="*/ 34162 h 634237"/>
                <a:gd name="connsiteX71" fmla="*/ 743757 w 1191432"/>
                <a:gd name="connsiteY71" fmla="*/ 53212 h 634237"/>
                <a:gd name="connsiteX72" fmla="*/ 729470 w 1191432"/>
                <a:gd name="connsiteY72" fmla="*/ 67500 h 634237"/>
                <a:gd name="connsiteX73" fmla="*/ 696132 w 1191432"/>
                <a:gd name="connsiteY73" fmla="*/ 72262 h 634237"/>
                <a:gd name="connsiteX74" fmla="*/ 658032 w 1191432"/>
                <a:gd name="connsiteY74" fmla="*/ 62737 h 634237"/>
                <a:gd name="connsiteX75" fmla="*/ 629457 w 1191432"/>
                <a:gd name="connsiteY75" fmla="*/ 53212 h 634237"/>
                <a:gd name="connsiteX76" fmla="*/ 615170 w 1191432"/>
                <a:gd name="connsiteY76" fmla="*/ 43687 h 634237"/>
                <a:gd name="connsiteX77" fmla="*/ 610407 w 1191432"/>
                <a:gd name="connsiteY77" fmla="*/ 10350 h 634237"/>
                <a:gd name="connsiteX78" fmla="*/ 515157 w 1191432"/>
                <a:gd name="connsiteY78" fmla="*/ 15112 h 634237"/>
                <a:gd name="connsiteX79" fmla="*/ 481820 w 1191432"/>
                <a:gd name="connsiteY79" fmla="*/ 19875 h 634237"/>
                <a:gd name="connsiteX80" fmla="*/ 434195 w 1191432"/>
                <a:gd name="connsiteY80" fmla="*/ 24637 h 634237"/>
                <a:gd name="connsiteX81" fmla="*/ 415145 w 1191432"/>
                <a:gd name="connsiteY81" fmla="*/ 67500 h 634237"/>
                <a:gd name="connsiteX82" fmla="*/ 396095 w 1191432"/>
                <a:gd name="connsiteY82" fmla="*/ 77025 h 634237"/>
                <a:gd name="connsiteX83" fmla="*/ 381807 w 1191432"/>
                <a:gd name="connsiteY83" fmla="*/ 110362 h 634237"/>
                <a:gd name="connsiteX84" fmla="*/ 367520 w 1191432"/>
                <a:gd name="connsiteY84" fmla="*/ 119887 h 634237"/>
                <a:gd name="connsiteX85" fmla="*/ 338945 w 1191432"/>
                <a:gd name="connsiteY85" fmla="*/ 148462 h 634237"/>
                <a:gd name="connsiteX86" fmla="*/ 310370 w 1191432"/>
                <a:gd name="connsiteY86" fmla="*/ 167512 h 634237"/>
                <a:gd name="connsiteX87" fmla="*/ 296082 w 1191432"/>
                <a:gd name="connsiteY87" fmla="*/ 196087 h 634237"/>
                <a:gd name="connsiteX88" fmla="*/ 286557 w 1191432"/>
                <a:gd name="connsiteY88" fmla="*/ 224662 h 634237"/>
                <a:gd name="connsiteX89" fmla="*/ 281795 w 1191432"/>
                <a:gd name="connsiteY89" fmla="*/ 238950 h 634237"/>
                <a:gd name="connsiteX90" fmla="*/ 267507 w 1191432"/>
                <a:gd name="connsiteY90" fmla="*/ 248475 h 634237"/>
                <a:gd name="connsiteX91" fmla="*/ 257982 w 1191432"/>
                <a:gd name="connsiteY91" fmla="*/ 277050 h 634237"/>
                <a:gd name="connsiteX92" fmla="*/ 253220 w 1191432"/>
                <a:gd name="connsiteY92" fmla="*/ 296100 h 634237"/>
                <a:gd name="connsiteX93" fmla="*/ 224645 w 1191432"/>
                <a:gd name="connsiteY93" fmla="*/ 310387 h 634237"/>
                <a:gd name="connsiteX94" fmla="*/ 215120 w 1191432"/>
                <a:gd name="connsiteY94" fmla="*/ 324675 h 634237"/>
                <a:gd name="connsiteX95" fmla="*/ 200832 w 1191432"/>
                <a:gd name="connsiteY95" fmla="*/ 329437 h 634237"/>
                <a:gd name="connsiteX96" fmla="*/ 177020 w 1191432"/>
                <a:gd name="connsiteY96" fmla="*/ 367537 h 634237"/>
                <a:gd name="connsiteX97" fmla="*/ 129395 w 1191432"/>
                <a:gd name="connsiteY97" fmla="*/ 362775 h 634237"/>
                <a:gd name="connsiteX98" fmla="*/ 119870 w 1191432"/>
                <a:gd name="connsiteY98" fmla="*/ 348487 h 634237"/>
                <a:gd name="connsiteX99" fmla="*/ 105582 w 1191432"/>
                <a:gd name="connsiteY99" fmla="*/ 338962 h 634237"/>
                <a:gd name="connsiteX100" fmla="*/ 86532 w 1191432"/>
                <a:gd name="connsiteY100" fmla="*/ 343725 h 634237"/>
                <a:gd name="connsiteX101" fmla="*/ 72245 w 1191432"/>
                <a:gd name="connsiteY101" fmla="*/ 348487 h 634237"/>
                <a:gd name="connsiteX102" fmla="*/ 57957 w 1191432"/>
                <a:gd name="connsiteY102" fmla="*/ 343725 h 634237"/>
                <a:gd name="connsiteX103" fmla="*/ 34145 w 1191432"/>
                <a:gd name="connsiteY103" fmla="*/ 334200 h 634237"/>
                <a:gd name="connsiteX104" fmla="*/ 29382 w 1191432"/>
                <a:gd name="connsiteY104" fmla="*/ 348487 h 634237"/>
                <a:gd name="connsiteX105" fmla="*/ 5570 w 1191432"/>
                <a:gd name="connsiteY105" fmla="*/ 353250 h 634237"/>
                <a:gd name="connsiteX106" fmla="*/ 24620 w 1191432"/>
                <a:gd name="connsiteY106" fmla="*/ 377062 h 634237"/>
                <a:gd name="connsiteX107" fmla="*/ 29382 w 1191432"/>
                <a:gd name="connsiteY107" fmla="*/ 391350 h 634237"/>
                <a:gd name="connsiteX108" fmla="*/ 38907 w 1191432"/>
                <a:gd name="connsiteY108" fmla="*/ 405637 h 634237"/>
                <a:gd name="connsiteX109" fmla="*/ 48432 w 1191432"/>
                <a:gd name="connsiteY109" fmla="*/ 477075 h 634237"/>
                <a:gd name="connsiteX110" fmla="*/ 53195 w 1191432"/>
                <a:gd name="connsiteY110" fmla="*/ 505650 h 634237"/>
                <a:gd name="connsiteX111" fmla="*/ 62720 w 1191432"/>
                <a:gd name="connsiteY111" fmla="*/ 529462 h 634237"/>
                <a:gd name="connsiteX112" fmla="*/ 43670 w 1191432"/>
                <a:gd name="connsiteY112" fmla="*/ 591375 h 634237"/>
                <a:gd name="connsiteX113" fmla="*/ 29382 w 1191432"/>
                <a:gd name="connsiteY113" fmla="*/ 596137 h 634237"/>
                <a:gd name="connsiteX114" fmla="*/ 24620 w 1191432"/>
                <a:gd name="connsiteY114" fmla="*/ 634237 h 634237"/>
                <a:gd name="connsiteX115" fmla="*/ 53195 w 1191432"/>
                <a:gd name="connsiteY115" fmla="*/ 629475 h 634237"/>
                <a:gd name="connsiteX116" fmla="*/ 67482 w 1191432"/>
                <a:gd name="connsiteY116" fmla="*/ 624712 h 634237"/>
                <a:gd name="connsiteX117" fmla="*/ 91295 w 1191432"/>
                <a:gd name="connsiteY117" fmla="*/ 596137 h 634237"/>
                <a:gd name="connsiteX118" fmla="*/ 148445 w 1191432"/>
                <a:gd name="connsiteY118" fmla="*/ 586612 h 634237"/>
                <a:gd name="connsiteX119" fmla="*/ 162732 w 1191432"/>
                <a:gd name="connsiteY119" fmla="*/ 581850 h 634237"/>
                <a:gd name="connsiteX120" fmla="*/ 167495 w 1191432"/>
                <a:gd name="connsiteY120" fmla="*/ 562800 h 634237"/>
                <a:gd name="connsiteX121" fmla="*/ 172257 w 1191432"/>
                <a:gd name="connsiteY121" fmla="*/ 500887 h 634237"/>
                <a:gd name="connsiteX122" fmla="*/ 167495 w 1191432"/>
                <a:gd name="connsiteY122" fmla="*/ 477075 h 634237"/>
                <a:gd name="connsiteX123" fmla="*/ 181782 w 1191432"/>
                <a:gd name="connsiteY123" fmla="*/ 472312 h 634237"/>
                <a:gd name="connsiteX124" fmla="*/ 186545 w 1191432"/>
                <a:gd name="connsiteY124" fmla="*/ 467550 h 634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91432" h="634237">
                  <a:moveTo>
                    <a:pt x="186545" y="467550"/>
                  </a:moveTo>
                  <a:cubicBezTo>
                    <a:pt x="189720" y="467550"/>
                    <a:pt x="196655" y="469527"/>
                    <a:pt x="200832" y="472312"/>
                  </a:cubicBezTo>
                  <a:cubicBezTo>
                    <a:pt x="224238" y="487916"/>
                    <a:pt x="207075" y="483317"/>
                    <a:pt x="224645" y="500887"/>
                  </a:cubicBezTo>
                  <a:cubicBezTo>
                    <a:pt x="228692" y="504934"/>
                    <a:pt x="234535" y="506748"/>
                    <a:pt x="238932" y="510412"/>
                  </a:cubicBezTo>
                  <a:cubicBezTo>
                    <a:pt x="244106" y="514724"/>
                    <a:pt x="248457" y="519937"/>
                    <a:pt x="253220" y="524700"/>
                  </a:cubicBezTo>
                  <a:cubicBezTo>
                    <a:pt x="254807" y="529462"/>
                    <a:pt x="256764" y="534117"/>
                    <a:pt x="257982" y="538987"/>
                  </a:cubicBezTo>
                  <a:cubicBezTo>
                    <a:pt x="259945" y="546840"/>
                    <a:pt x="255717" y="558784"/>
                    <a:pt x="262745" y="562800"/>
                  </a:cubicBezTo>
                  <a:cubicBezTo>
                    <a:pt x="271129" y="567591"/>
                    <a:pt x="281795" y="559625"/>
                    <a:pt x="291320" y="558037"/>
                  </a:cubicBezTo>
                  <a:cubicBezTo>
                    <a:pt x="286557" y="556450"/>
                    <a:pt x="281209" y="556060"/>
                    <a:pt x="277032" y="553275"/>
                  </a:cubicBezTo>
                  <a:cubicBezTo>
                    <a:pt x="271428" y="549539"/>
                    <a:pt x="264206" y="545562"/>
                    <a:pt x="262745" y="538987"/>
                  </a:cubicBezTo>
                  <a:cubicBezTo>
                    <a:pt x="257304" y="514501"/>
                    <a:pt x="268756" y="512676"/>
                    <a:pt x="277032" y="496125"/>
                  </a:cubicBezTo>
                  <a:cubicBezTo>
                    <a:pt x="279277" y="491635"/>
                    <a:pt x="280207" y="486600"/>
                    <a:pt x="281795" y="481837"/>
                  </a:cubicBezTo>
                  <a:cubicBezTo>
                    <a:pt x="283382" y="464375"/>
                    <a:pt x="278716" y="445133"/>
                    <a:pt x="286557" y="429450"/>
                  </a:cubicBezTo>
                  <a:cubicBezTo>
                    <a:pt x="289484" y="423596"/>
                    <a:pt x="299313" y="432414"/>
                    <a:pt x="305607" y="434212"/>
                  </a:cubicBezTo>
                  <a:cubicBezTo>
                    <a:pt x="327943" y="440593"/>
                    <a:pt x="313549" y="437616"/>
                    <a:pt x="338945" y="448500"/>
                  </a:cubicBezTo>
                  <a:cubicBezTo>
                    <a:pt x="343559" y="450477"/>
                    <a:pt x="348470" y="451675"/>
                    <a:pt x="353232" y="453262"/>
                  </a:cubicBezTo>
                  <a:cubicBezTo>
                    <a:pt x="357995" y="456437"/>
                    <a:pt x="362400" y="460227"/>
                    <a:pt x="367520" y="462787"/>
                  </a:cubicBezTo>
                  <a:cubicBezTo>
                    <a:pt x="372010" y="465032"/>
                    <a:pt x="377419" y="465112"/>
                    <a:pt x="381807" y="467550"/>
                  </a:cubicBezTo>
                  <a:cubicBezTo>
                    <a:pt x="430928" y="494840"/>
                    <a:pt x="392343" y="480588"/>
                    <a:pt x="424670" y="491362"/>
                  </a:cubicBezTo>
                  <a:cubicBezTo>
                    <a:pt x="427845" y="496125"/>
                    <a:pt x="430148" y="501602"/>
                    <a:pt x="434195" y="505650"/>
                  </a:cubicBezTo>
                  <a:cubicBezTo>
                    <a:pt x="438242" y="509697"/>
                    <a:pt x="444085" y="511511"/>
                    <a:pt x="448482" y="515175"/>
                  </a:cubicBezTo>
                  <a:cubicBezTo>
                    <a:pt x="453656" y="519487"/>
                    <a:pt x="458007" y="524700"/>
                    <a:pt x="462770" y="529462"/>
                  </a:cubicBezTo>
                  <a:cubicBezTo>
                    <a:pt x="478645" y="527875"/>
                    <a:pt x="499114" y="535981"/>
                    <a:pt x="510395" y="524700"/>
                  </a:cubicBezTo>
                  <a:cubicBezTo>
                    <a:pt x="524623" y="510472"/>
                    <a:pt x="503921" y="484033"/>
                    <a:pt x="496107" y="472312"/>
                  </a:cubicBezTo>
                  <a:cubicBezTo>
                    <a:pt x="499282" y="467550"/>
                    <a:pt x="500129" y="459597"/>
                    <a:pt x="505632" y="458025"/>
                  </a:cubicBezTo>
                  <a:cubicBezTo>
                    <a:pt x="527185" y="451867"/>
                    <a:pt x="531097" y="467248"/>
                    <a:pt x="543732" y="477075"/>
                  </a:cubicBezTo>
                  <a:cubicBezTo>
                    <a:pt x="563543" y="492484"/>
                    <a:pt x="567122" y="495323"/>
                    <a:pt x="586595" y="500887"/>
                  </a:cubicBezTo>
                  <a:cubicBezTo>
                    <a:pt x="592889" y="502685"/>
                    <a:pt x="599295" y="504062"/>
                    <a:pt x="605645" y="505650"/>
                  </a:cubicBezTo>
                  <a:cubicBezTo>
                    <a:pt x="651682" y="504062"/>
                    <a:pt x="697893" y="505187"/>
                    <a:pt x="743757" y="500887"/>
                  </a:cubicBezTo>
                  <a:cubicBezTo>
                    <a:pt x="749456" y="500353"/>
                    <a:pt x="754469" y="495832"/>
                    <a:pt x="758045" y="491362"/>
                  </a:cubicBezTo>
                  <a:cubicBezTo>
                    <a:pt x="784336" y="458499"/>
                    <a:pt x="736146" y="494848"/>
                    <a:pt x="777095" y="467550"/>
                  </a:cubicBezTo>
                  <a:cubicBezTo>
                    <a:pt x="792970" y="469137"/>
                    <a:pt x="809471" y="467620"/>
                    <a:pt x="824720" y="472312"/>
                  </a:cubicBezTo>
                  <a:cubicBezTo>
                    <a:pt x="831157" y="474293"/>
                    <a:pt x="833833" y="482288"/>
                    <a:pt x="839007" y="486600"/>
                  </a:cubicBezTo>
                  <a:cubicBezTo>
                    <a:pt x="843404" y="490264"/>
                    <a:pt x="848532" y="492950"/>
                    <a:pt x="853295" y="496125"/>
                  </a:cubicBezTo>
                  <a:lnTo>
                    <a:pt x="915207" y="491362"/>
                  </a:lnTo>
                  <a:cubicBezTo>
                    <a:pt x="921249" y="488844"/>
                    <a:pt x="906255" y="477340"/>
                    <a:pt x="910445" y="472312"/>
                  </a:cubicBezTo>
                  <a:cubicBezTo>
                    <a:pt x="916873" y="464599"/>
                    <a:pt x="930040" y="467277"/>
                    <a:pt x="939020" y="462787"/>
                  </a:cubicBezTo>
                  <a:lnTo>
                    <a:pt x="958070" y="453262"/>
                  </a:lnTo>
                  <a:cubicBezTo>
                    <a:pt x="961245" y="443737"/>
                    <a:pt x="958070" y="427862"/>
                    <a:pt x="967595" y="424687"/>
                  </a:cubicBezTo>
                  <a:lnTo>
                    <a:pt x="996170" y="415162"/>
                  </a:lnTo>
                  <a:cubicBezTo>
                    <a:pt x="1002520" y="418337"/>
                    <a:pt x="1008628" y="422050"/>
                    <a:pt x="1015220" y="424687"/>
                  </a:cubicBezTo>
                  <a:cubicBezTo>
                    <a:pt x="1024542" y="428416"/>
                    <a:pt x="1043795" y="434212"/>
                    <a:pt x="1043795" y="434212"/>
                  </a:cubicBezTo>
                  <a:cubicBezTo>
                    <a:pt x="1048954" y="418734"/>
                    <a:pt x="1055700" y="408018"/>
                    <a:pt x="1039032" y="391350"/>
                  </a:cubicBezTo>
                  <a:cubicBezTo>
                    <a:pt x="1031932" y="384250"/>
                    <a:pt x="1010457" y="381825"/>
                    <a:pt x="1010457" y="381825"/>
                  </a:cubicBezTo>
                  <a:cubicBezTo>
                    <a:pt x="1008870" y="348487"/>
                    <a:pt x="1011772" y="314629"/>
                    <a:pt x="1005695" y="281812"/>
                  </a:cubicBezTo>
                  <a:cubicBezTo>
                    <a:pt x="1003611" y="270556"/>
                    <a:pt x="986645" y="253237"/>
                    <a:pt x="986645" y="253237"/>
                  </a:cubicBezTo>
                  <a:cubicBezTo>
                    <a:pt x="988232" y="248475"/>
                    <a:pt x="987487" y="242086"/>
                    <a:pt x="991407" y="238950"/>
                  </a:cubicBezTo>
                  <a:cubicBezTo>
                    <a:pt x="996518" y="234861"/>
                    <a:pt x="1003926" y="234622"/>
                    <a:pt x="1010457" y="234187"/>
                  </a:cubicBezTo>
                  <a:cubicBezTo>
                    <a:pt x="1051671" y="231439"/>
                    <a:pt x="1093007" y="231012"/>
                    <a:pt x="1134282" y="229425"/>
                  </a:cubicBezTo>
                  <a:cubicBezTo>
                    <a:pt x="1139045" y="227837"/>
                    <a:pt x="1143631" y="225560"/>
                    <a:pt x="1148570" y="224662"/>
                  </a:cubicBezTo>
                  <a:cubicBezTo>
                    <a:pt x="1161162" y="222372"/>
                    <a:pt x="1174974" y="225098"/>
                    <a:pt x="1186670" y="219900"/>
                  </a:cubicBezTo>
                  <a:cubicBezTo>
                    <a:pt x="1191258" y="217861"/>
                    <a:pt x="1189845" y="210375"/>
                    <a:pt x="1191432" y="205612"/>
                  </a:cubicBezTo>
                  <a:cubicBezTo>
                    <a:pt x="1189845" y="200850"/>
                    <a:pt x="1191331" y="193189"/>
                    <a:pt x="1186670" y="191325"/>
                  </a:cubicBezTo>
                  <a:cubicBezTo>
                    <a:pt x="1140543" y="172874"/>
                    <a:pt x="1138844" y="206411"/>
                    <a:pt x="1148570" y="167512"/>
                  </a:cubicBezTo>
                  <a:cubicBezTo>
                    <a:pt x="1146982" y="161162"/>
                    <a:pt x="1147438" y="153908"/>
                    <a:pt x="1143807" y="148462"/>
                  </a:cubicBezTo>
                  <a:cubicBezTo>
                    <a:pt x="1140632" y="143700"/>
                    <a:pt x="1133917" y="142601"/>
                    <a:pt x="1129520" y="138937"/>
                  </a:cubicBezTo>
                  <a:cubicBezTo>
                    <a:pt x="1124346" y="134625"/>
                    <a:pt x="1120836" y="128386"/>
                    <a:pt x="1115232" y="124650"/>
                  </a:cubicBezTo>
                  <a:cubicBezTo>
                    <a:pt x="1111055" y="121865"/>
                    <a:pt x="1105435" y="122132"/>
                    <a:pt x="1100945" y="119887"/>
                  </a:cubicBezTo>
                  <a:cubicBezTo>
                    <a:pt x="1095825" y="117327"/>
                    <a:pt x="1091420" y="113537"/>
                    <a:pt x="1086657" y="110362"/>
                  </a:cubicBezTo>
                  <a:cubicBezTo>
                    <a:pt x="1085070" y="94487"/>
                    <a:pt x="1084151" y="78531"/>
                    <a:pt x="1081895" y="62737"/>
                  </a:cubicBezTo>
                  <a:cubicBezTo>
                    <a:pt x="1080969" y="56257"/>
                    <a:pt x="1080763" y="49133"/>
                    <a:pt x="1077132" y="43687"/>
                  </a:cubicBezTo>
                  <a:cubicBezTo>
                    <a:pt x="1073957" y="38925"/>
                    <a:pt x="1068075" y="36487"/>
                    <a:pt x="1062845" y="34162"/>
                  </a:cubicBezTo>
                  <a:cubicBezTo>
                    <a:pt x="1053670" y="30084"/>
                    <a:pt x="1034270" y="24637"/>
                    <a:pt x="1034270" y="24637"/>
                  </a:cubicBezTo>
                  <a:cubicBezTo>
                    <a:pt x="1028713" y="16302"/>
                    <a:pt x="1022364" y="2810"/>
                    <a:pt x="1010457" y="825"/>
                  </a:cubicBezTo>
                  <a:cubicBezTo>
                    <a:pt x="1005505" y="0"/>
                    <a:pt x="1000932" y="4000"/>
                    <a:pt x="996170" y="5587"/>
                  </a:cubicBezTo>
                  <a:cubicBezTo>
                    <a:pt x="992995" y="10350"/>
                    <a:pt x="989972" y="15217"/>
                    <a:pt x="986645" y="19875"/>
                  </a:cubicBezTo>
                  <a:cubicBezTo>
                    <a:pt x="957096" y="61244"/>
                    <a:pt x="985288" y="19529"/>
                    <a:pt x="962832" y="53212"/>
                  </a:cubicBezTo>
                  <a:cubicBezTo>
                    <a:pt x="951720" y="51625"/>
                    <a:pt x="940502" y="50651"/>
                    <a:pt x="929495" y="48450"/>
                  </a:cubicBezTo>
                  <a:cubicBezTo>
                    <a:pt x="924572" y="47465"/>
                    <a:pt x="920213" y="44072"/>
                    <a:pt x="915207" y="43687"/>
                  </a:cubicBezTo>
                  <a:cubicBezTo>
                    <a:pt x="878768" y="40884"/>
                    <a:pt x="842182" y="40512"/>
                    <a:pt x="805670" y="38925"/>
                  </a:cubicBezTo>
                  <a:cubicBezTo>
                    <a:pt x="785865" y="25722"/>
                    <a:pt x="780887" y="17979"/>
                    <a:pt x="748520" y="34162"/>
                  </a:cubicBezTo>
                  <a:cubicBezTo>
                    <a:pt x="742666" y="37089"/>
                    <a:pt x="747004" y="47529"/>
                    <a:pt x="743757" y="53212"/>
                  </a:cubicBezTo>
                  <a:cubicBezTo>
                    <a:pt x="740415" y="59060"/>
                    <a:pt x="735723" y="64999"/>
                    <a:pt x="729470" y="67500"/>
                  </a:cubicBezTo>
                  <a:cubicBezTo>
                    <a:pt x="719047" y="71669"/>
                    <a:pt x="707245" y="70675"/>
                    <a:pt x="696132" y="72262"/>
                  </a:cubicBezTo>
                  <a:cubicBezTo>
                    <a:pt x="652774" y="57810"/>
                    <a:pt x="721262" y="79982"/>
                    <a:pt x="658032" y="62737"/>
                  </a:cubicBezTo>
                  <a:cubicBezTo>
                    <a:pt x="648346" y="60095"/>
                    <a:pt x="637811" y="58781"/>
                    <a:pt x="629457" y="53212"/>
                  </a:cubicBezTo>
                  <a:lnTo>
                    <a:pt x="615170" y="43687"/>
                  </a:lnTo>
                  <a:cubicBezTo>
                    <a:pt x="613582" y="32575"/>
                    <a:pt x="621200" y="13434"/>
                    <a:pt x="610407" y="10350"/>
                  </a:cubicBezTo>
                  <a:cubicBezTo>
                    <a:pt x="579840" y="1617"/>
                    <a:pt x="546860" y="12764"/>
                    <a:pt x="515157" y="15112"/>
                  </a:cubicBezTo>
                  <a:cubicBezTo>
                    <a:pt x="503962" y="15941"/>
                    <a:pt x="492968" y="18563"/>
                    <a:pt x="481820" y="19875"/>
                  </a:cubicBezTo>
                  <a:cubicBezTo>
                    <a:pt x="465975" y="21739"/>
                    <a:pt x="450070" y="23050"/>
                    <a:pt x="434195" y="24637"/>
                  </a:cubicBezTo>
                  <a:cubicBezTo>
                    <a:pt x="400161" y="35983"/>
                    <a:pt x="439917" y="17956"/>
                    <a:pt x="415145" y="67500"/>
                  </a:cubicBezTo>
                  <a:cubicBezTo>
                    <a:pt x="411970" y="73850"/>
                    <a:pt x="402445" y="73850"/>
                    <a:pt x="396095" y="77025"/>
                  </a:cubicBezTo>
                  <a:cubicBezTo>
                    <a:pt x="392786" y="86950"/>
                    <a:pt x="388345" y="102517"/>
                    <a:pt x="381807" y="110362"/>
                  </a:cubicBezTo>
                  <a:cubicBezTo>
                    <a:pt x="378143" y="114759"/>
                    <a:pt x="371798" y="116084"/>
                    <a:pt x="367520" y="119887"/>
                  </a:cubicBezTo>
                  <a:cubicBezTo>
                    <a:pt x="357452" y="128836"/>
                    <a:pt x="350153" y="140990"/>
                    <a:pt x="338945" y="148462"/>
                  </a:cubicBezTo>
                  <a:lnTo>
                    <a:pt x="310370" y="167512"/>
                  </a:lnTo>
                  <a:cubicBezTo>
                    <a:pt x="292997" y="219628"/>
                    <a:pt x="320705" y="140686"/>
                    <a:pt x="296082" y="196087"/>
                  </a:cubicBezTo>
                  <a:cubicBezTo>
                    <a:pt x="292004" y="205262"/>
                    <a:pt x="289732" y="215137"/>
                    <a:pt x="286557" y="224662"/>
                  </a:cubicBezTo>
                  <a:cubicBezTo>
                    <a:pt x="284970" y="229425"/>
                    <a:pt x="285972" y="236165"/>
                    <a:pt x="281795" y="238950"/>
                  </a:cubicBezTo>
                  <a:lnTo>
                    <a:pt x="267507" y="248475"/>
                  </a:lnTo>
                  <a:cubicBezTo>
                    <a:pt x="264332" y="258000"/>
                    <a:pt x="260417" y="267309"/>
                    <a:pt x="257982" y="277050"/>
                  </a:cubicBezTo>
                  <a:cubicBezTo>
                    <a:pt x="256395" y="283400"/>
                    <a:pt x="256851" y="290654"/>
                    <a:pt x="253220" y="296100"/>
                  </a:cubicBezTo>
                  <a:cubicBezTo>
                    <a:pt x="247944" y="304013"/>
                    <a:pt x="232795" y="307670"/>
                    <a:pt x="224645" y="310387"/>
                  </a:cubicBezTo>
                  <a:cubicBezTo>
                    <a:pt x="221470" y="315150"/>
                    <a:pt x="219590" y="321099"/>
                    <a:pt x="215120" y="324675"/>
                  </a:cubicBezTo>
                  <a:cubicBezTo>
                    <a:pt x="211200" y="327811"/>
                    <a:pt x="203750" y="325352"/>
                    <a:pt x="200832" y="329437"/>
                  </a:cubicBezTo>
                  <a:cubicBezTo>
                    <a:pt x="164763" y="379932"/>
                    <a:pt x="213761" y="343042"/>
                    <a:pt x="177020" y="367537"/>
                  </a:cubicBezTo>
                  <a:cubicBezTo>
                    <a:pt x="161145" y="365950"/>
                    <a:pt x="144530" y="367820"/>
                    <a:pt x="129395" y="362775"/>
                  </a:cubicBezTo>
                  <a:cubicBezTo>
                    <a:pt x="123965" y="360965"/>
                    <a:pt x="123917" y="352534"/>
                    <a:pt x="119870" y="348487"/>
                  </a:cubicBezTo>
                  <a:cubicBezTo>
                    <a:pt x="115823" y="344440"/>
                    <a:pt x="110345" y="342137"/>
                    <a:pt x="105582" y="338962"/>
                  </a:cubicBezTo>
                  <a:cubicBezTo>
                    <a:pt x="99232" y="340550"/>
                    <a:pt x="92826" y="341927"/>
                    <a:pt x="86532" y="343725"/>
                  </a:cubicBezTo>
                  <a:cubicBezTo>
                    <a:pt x="81705" y="345104"/>
                    <a:pt x="77265" y="348487"/>
                    <a:pt x="72245" y="348487"/>
                  </a:cubicBezTo>
                  <a:cubicBezTo>
                    <a:pt x="67225" y="348487"/>
                    <a:pt x="62720" y="345312"/>
                    <a:pt x="57957" y="343725"/>
                  </a:cubicBezTo>
                  <a:cubicBezTo>
                    <a:pt x="51642" y="334252"/>
                    <a:pt x="48605" y="319740"/>
                    <a:pt x="34145" y="334200"/>
                  </a:cubicBezTo>
                  <a:cubicBezTo>
                    <a:pt x="30595" y="337750"/>
                    <a:pt x="33559" y="345702"/>
                    <a:pt x="29382" y="348487"/>
                  </a:cubicBezTo>
                  <a:cubicBezTo>
                    <a:pt x="22647" y="352977"/>
                    <a:pt x="13507" y="351662"/>
                    <a:pt x="5570" y="353250"/>
                  </a:cubicBezTo>
                  <a:cubicBezTo>
                    <a:pt x="17540" y="389162"/>
                    <a:pt x="0" y="346287"/>
                    <a:pt x="24620" y="377062"/>
                  </a:cubicBezTo>
                  <a:cubicBezTo>
                    <a:pt x="27756" y="380982"/>
                    <a:pt x="27137" y="386860"/>
                    <a:pt x="29382" y="391350"/>
                  </a:cubicBezTo>
                  <a:cubicBezTo>
                    <a:pt x="31942" y="396469"/>
                    <a:pt x="35732" y="400875"/>
                    <a:pt x="38907" y="405637"/>
                  </a:cubicBezTo>
                  <a:cubicBezTo>
                    <a:pt x="42559" y="434853"/>
                    <a:pt x="44056" y="448628"/>
                    <a:pt x="48432" y="477075"/>
                  </a:cubicBezTo>
                  <a:cubicBezTo>
                    <a:pt x="49900" y="486619"/>
                    <a:pt x="50654" y="496334"/>
                    <a:pt x="53195" y="505650"/>
                  </a:cubicBezTo>
                  <a:cubicBezTo>
                    <a:pt x="55444" y="513898"/>
                    <a:pt x="59545" y="521525"/>
                    <a:pt x="62720" y="529462"/>
                  </a:cubicBezTo>
                  <a:cubicBezTo>
                    <a:pt x="59450" y="562154"/>
                    <a:pt x="68324" y="574939"/>
                    <a:pt x="43670" y="591375"/>
                  </a:cubicBezTo>
                  <a:cubicBezTo>
                    <a:pt x="39493" y="594160"/>
                    <a:pt x="34145" y="594550"/>
                    <a:pt x="29382" y="596137"/>
                  </a:cubicBezTo>
                  <a:cubicBezTo>
                    <a:pt x="7157" y="629475"/>
                    <a:pt x="807" y="618362"/>
                    <a:pt x="24620" y="634237"/>
                  </a:cubicBezTo>
                  <a:cubicBezTo>
                    <a:pt x="34145" y="632650"/>
                    <a:pt x="43769" y="631570"/>
                    <a:pt x="53195" y="629475"/>
                  </a:cubicBezTo>
                  <a:cubicBezTo>
                    <a:pt x="58095" y="628386"/>
                    <a:pt x="63932" y="628262"/>
                    <a:pt x="67482" y="624712"/>
                  </a:cubicBezTo>
                  <a:cubicBezTo>
                    <a:pt x="95384" y="596808"/>
                    <a:pt x="58347" y="612610"/>
                    <a:pt x="91295" y="596137"/>
                  </a:cubicBezTo>
                  <a:cubicBezTo>
                    <a:pt x="107251" y="588159"/>
                    <a:pt x="134869" y="588121"/>
                    <a:pt x="148445" y="586612"/>
                  </a:cubicBezTo>
                  <a:cubicBezTo>
                    <a:pt x="153207" y="585025"/>
                    <a:pt x="159596" y="585770"/>
                    <a:pt x="162732" y="581850"/>
                  </a:cubicBezTo>
                  <a:cubicBezTo>
                    <a:pt x="166821" y="576739"/>
                    <a:pt x="166730" y="569301"/>
                    <a:pt x="167495" y="562800"/>
                  </a:cubicBezTo>
                  <a:cubicBezTo>
                    <a:pt x="169913" y="542243"/>
                    <a:pt x="170670" y="521525"/>
                    <a:pt x="172257" y="500887"/>
                  </a:cubicBezTo>
                  <a:cubicBezTo>
                    <a:pt x="170670" y="492950"/>
                    <a:pt x="164935" y="484754"/>
                    <a:pt x="167495" y="477075"/>
                  </a:cubicBezTo>
                  <a:cubicBezTo>
                    <a:pt x="169082" y="472313"/>
                    <a:pt x="177121" y="474176"/>
                    <a:pt x="181782" y="472312"/>
                  </a:cubicBezTo>
                  <a:cubicBezTo>
                    <a:pt x="185078" y="470994"/>
                    <a:pt x="183370" y="467550"/>
                    <a:pt x="186545" y="4675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2" name="Полилиния 141"/>
            <p:cNvSpPr/>
            <p:nvPr/>
          </p:nvSpPr>
          <p:spPr bwMode="auto">
            <a:xfrm>
              <a:off x="5413543" y="1729941"/>
              <a:ext cx="2088288" cy="1014108"/>
            </a:xfrm>
            <a:custGeom>
              <a:avLst/>
              <a:gdLst>
                <a:gd name="connsiteX0" fmla="*/ 568707 w 1645608"/>
                <a:gd name="connsiteY0" fmla="*/ 1011987 h 1056834"/>
                <a:gd name="connsiteX1" fmla="*/ 663957 w 1645608"/>
                <a:gd name="connsiteY1" fmla="*/ 1016750 h 1056834"/>
                <a:gd name="connsiteX2" fmla="*/ 668719 w 1645608"/>
                <a:gd name="connsiteY2" fmla="*/ 1031037 h 1056834"/>
                <a:gd name="connsiteX3" fmla="*/ 659194 w 1645608"/>
                <a:gd name="connsiteY3" fmla="*/ 1045325 h 1056834"/>
                <a:gd name="connsiteX4" fmla="*/ 730632 w 1645608"/>
                <a:gd name="connsiteY4" fmla="*/ 1045325 h 1056834"/>
                <a:gd name="connsiteX5" fmla="*/ 744919 w 1645608"/>
                <a:gd name="connsiteY5" fmla="*/ 1031037 h 1056834"/>
                <a:gd name="connsiteX6" fmla="*/ 768732 w 1645608"/>
                <a:gd name="connsiteY6" fmla="*/ 1026275 h 1056834"/>
                <a:gd name="connsiteX7" fmla="*/ 783019 w 1645608"/>
                <a:gd name="connsiteY7" fmla="*/ 1016750 h 1056834"/>
                <a:gd name="connsiteX8" fmla="*/ 787782 w 1645608"/>
                <a:gd name="connsiteY8" fmla="*/ 973887 h 1056834"/>
                <a:gd name="connsiteX9" fmla="*/ 792544 w 1645608"/>
                <a:gd name="connsiteY9" fmla="*/ 959600 h 1056834"/>
                <a:gd name="connsiteX10" fmla="*/ 787782 w 1645608"/>
                <a:gd name="connsiteY10" fmla="*/ 940550 h 1056834"/>
                <a:gd name="connsiteX11" fmla="*/ 759207 w 1645608"/>
                <a:gd name="connsiteY11" fmla="*/ 921500 h 1056834"/>
                <a:gd name="connsiteX12" fmla="*/ 759207 w 1645608"/>
                <a:gd name="connsiteY12" fmla="*/ 883400 h 1056834"/>
                <a:gd name="connsiteX13" fmla="*/ 787782 w 1645608"/>
                <a:gd name="connsiteY13" fmla="*/ 864350 h 1056834"/>
                <a:gd name="connsiteX14" fmla="*/ 816357 w 1645608"/>
                <a:gd name="connsiteY14" fmla="*/ 850062 h 1056834"/>
                <a:gd name="connsiteX15" fmla="*/ 883032 w 1645608"/>
                <a:gd name="connsiteY15" fmla="*/ 854825 h 1056834"/>
                <a:gd name="connsiteX16" fmla="*/ 902082 w 1645608"/>
                <a:gd name="connsiteY16" fmla="*/ 878637 h 1056834"/>
                <a:gd name="connsiteX17" fmla="*/ 930657 w 1645608"/>
                <a:gd name="connsiteY17" fmla="*/ 883400 h 1056834"/>
                <a:gd name="connsiteX18" fmla="*/ 954469 w 1645608"/>
                <a:gd name="connsiteY18" fmla="*/ 888162 h 1056834"/>
                <a:gd name="connsiteX19" fmla="*/ 987807 w 1645608"/>
                <a:gd name="connsiteY19" fmla="*/ 883400 h 1056834"/>
                <a:gd name="connsiteX20" fmla="*/ 1030669 w 1645608"/>
                <a:gd name="connsiteY20" fmla="*/ 850062 h 1056834"/>
                <a:gd name="connsiteX21" fmla="*/ 1040194 w 1645608"/>
                <a:gd name="connsiteY21" fmla="*/ 835775 h 1056834"/>
                <a:gd name="connsiteX22" fmla="*/ 1035432 w 1645608"/>
                <a:gd name="connsiteY22" fmla="*/ 811962 h 1056834"/>
                <a:gd name="connsiteX23" fmla="*/ 1030669 w 1645608"/>
                <a:gd name="connsiteY23" fmla="*/ 792912 h 1056834"/>
                <a:gd name="connsiteX24" fmla="*/ 1040194 w 1645608"/>
                <a:gd name="connsiteY24" fmla="*/ 769100 h 1056834"/>
                <a:gd name="connsiteX25" fmla="*/ 1130682 w 1645608"/>
                <a:gd name="connsiteY25" fmla="*/ 769100 h 1056834"/>
                <a:gd name="connsiteX26" fmla="*/ 1125919 w 1645608"/>
                <a:gd name="connsiteY26" fmla="*/ 735762 h 1056834"/>
                <a:gd name="connsiteX27" fmla="*/ 1116394 w 1645608"/>
                <a:gd name="connsiteY27" fmla="*/ 721475 h 1056834"/>
                <a:gd name="connsiteX28" fmla="*/ 1164019 w 1645608"/>
                <a:gd name="connsiteY28" fmla="*/ 711950 h 1056834"/>
                <a:gd name="connsiteX29" fmla="*/ 1187832 w 1645608"/>
                <a:gd name="connsiteY29" fmla="*/ 716712 h 1056834"/>
                <a:gd name="connsiteX30" fmla="*/ 1197357 w 1645608"/>
                <a:gd name="connsiteY30" fmla="*/ 731000 h 1056834"/>
                <a:gd name="connsiteX31" fmla="*/ 1206882 w 1645608"/>
                <a:gd name="connsiteY31" fmla="*/ 778625 h 1056834"/>
                <a:gd name="connsiteX32" fmla="*/ 1240219 w 1645608"/>
                <a:gd name="connsiteY32" fmla="*/ 802437 h 1056834"/>
                <a:gd name="connsiteX33" fmla="*/ 1259269 w 1645608"/>
                <a:gd name="connsiteY33" fmla="*/ 797675 h 1056834"/>
                <a:gd name="connsiteX34" fmla="*/ 1268794 w 1645608"/>
                <a:gd name="connsiteY34" fmla="*/ 769100 h 1056834"/>
                <a:gd name="connsiteX35" fmla="*/ 1292607 w 1645608"/>
                <a:gd name="connsiteY35" fmla="*/ 773862 h 1056834"/>
                <a:gd name="connsiteX36" fmla="*/ 1321182 w 1645608"/>
                <a:gd name="connsiteY36" fmla="*/ 792912 h 1056834"/>
                <a:gd name="connsiteX37" fmla="*/ 1330707 w 1645608"/>
                <a:gd name="connsiteY37" fmla="*/ 807200 h 1056834"/>
                <a:gd name="connsiteX38" fmla="*/ 1364044 w 1645608"/>
                <a:gd name="connsiteY38" fmla="*/ 816725 h 1056834"/>
                <a:gd name="connsiteX39" fmla="*/ 1392619 w 1645608"/>
                <a:gd name="connsiteY39" fmla="*/ 811962 h 1056834"/>
                <a:gd name="connsiteX40" fmla="*/ 1364044 w 1645608"/>
                <a:gd name="connsiteY40" fmla="*/ 802437 h 1056834"/>
                <a:gd name="connsiteX41" fmla="*/ 1359282 w 1645608"/>
                <a:gd name="connsiteY41" fmla="*/ 788150 h 1056834"/>
                <a:gd name="connsiteX42" fmla="*/ 1421194 w 1645608"/>
                <a:gd name="connsiteY42" fmla="*/ 783387 h 1056834"/>
                <a:gd name="connsiteX43" fmla="*/ 1435482 w 1645608"/>
                <a:gd name="connsiteY43" fmla="*/ 778625 h 1056834"/>
                <a:gd name="connsiteX44" fmla="*/ 1440244 w 1645608"/>
                <a:gd name="connsiteY44" fmla="*/ 764337 h 1056834"/>
                <a:gd name="connsiteX45" fmla="*/ 1445007 w 1645608"/>
                <a:gd name="connsiteY45" fmla="*/ 735762 h 1056834"/>
                <a:gd name="connsiteX46" fmla="*/ 1473582 w 1645608"/>
                <a:gd name="connsiteY46" fmla="*/ 726237 h 1056834"/>
                <a:gd name="connsiteX47" fmla="*/ 1487869 w 1645608"/>
                <a:gd name="connsiteY47" fmla="*/ 721475 h 1056834"/>
                <a:gd name="connsiteX48" fmla="*/ 1502157 w 1645608"/>
                <a:gd name="connsiteY48" fmla="*/ 716712 h 1056834"/>
                <a:gd name="connsiteX49" fmla="*/ 1535494 w 1645608"/>
                <a:gd name="connsiteY49" fmla="*/ 711950 h 1056834"/>
                <a:gd name="connsiteX50" fmla="*/ 1568832 w 1645608"/>
                <a:gd name="connsiteY50" fmla="*/ 697662 h 1056834"/>
                <a:gd name="connsiteX51" fmla="*/ 1592644 w 1645608"/>
                <a:gd name="connsiteY51" fmla="*/ 688137 h 1056834"/>
                <a:gd name="connsiteX52" fmla="*/ 1616457 w 1645608"/>
                <a:gd name="connsiteY52" fmla="*/ 683375 h 1056834"/>
                <a:gd name="connsiteX53" fmla="*/ 1625982 w 1645608"/>
                <a:gd name="connsiteY53" fmla="*/ 669087 h 1056834"/>
                <a:gd name="connsiteX54" fmla="*/ 1640269 w 1645608"/>
                <a:gd name="connsiteY54" fmla="*/ 654800 h 1056834"/>
                <a:gd name="connsiteX55" fmla="*/ 1645032 w 1645608"/>
                <a:gd name="connsiteY55" fmla="*/ 640512 h 1056834"/>
                <a:gd name="connsiteX56" fmla="*/ 1640269 w 1645608"/>
                <a:gd name="connsiteY56" fmla="*/ 597650 h 1056834"/>
                <a:gd name="connsiteX57" fmla="*/ 1625982 w 1645608"/>
                <a:gd name="connsiteY57" fmla="*/ 592887 h 1056834"/>
                <a:gd name="connsiteX58" fmla="*/ 1611694 w 1645608"/>
                <a:gd name="connsiteY58" fmla="*/ 583362 h 1056834"/>
                <a:gd name="connsiteX59" fmla="*/ 1592644 w 1645608"/>
                <a:gd name="connsiteY59" fmla="*/ 573837 h 1056834"/>
                <a:gd name="connsiteX60" fmla="*/ 1587882 w 1645608"/>
                <a:gd name="connsiteY60" fmla="*/ 559550 h 1056834"/>
                <a:gd name="connsiteX61" fmla="*/ 1568832 w 1645608"/>
                <a:gd name="connsiteY61" fmla="*/ 554787 h 1056834"/>
                <a:gd name="connsiteX62" fmla="*/ 1554544 w 1645608"/>
                <a:gd name="connsiteY62" fmla="*/ 550025 h 1056834"/>
                <a:gd name="connsiteX63" fmla="*/ 1530732 w 1645608"/>
                <a:gd name="connsiteY63" fmla="*/ 554787 h 1056834"/>
                <a:gd name="connsiteX64" fmla="*/ 1506919 w 1645608"/>
                <a:gd name="connsiteY64" fmla="*/ 583362 h 1056834"/>
                <a:gd name="connsiteX65" fmla="*/ 1502157 w 1645608"/>
                <a:gd name="connsiteY65" fmla="*/ 597650 h 1056834"/>
                <a:gd name="connsiteX66" fmla="*/ 1483107 w 1645608"/>
                <a:gd name="connsiteY66" fmla="*/ 602412 h 1056834"/>
                <a:gd name="connsiteX67" fmla="*/ 1421194 w 1645608"/>
                <a:gd name="connsiteY67" fmla="*/ 597650 h 1056834"/>
                <a:gd name="connsiteX68" fmla="*/ 1359282 w 1645608"/>
                <a:gd name="connsiteY68" fmla="*/ 602412 h 1056834"/>
                <a:gd name="connsiteX69" fmla="*/ 1344994 w 1645608"/>
                <a:gd name="connsiteY69" fmla="*/ 611937 h 1056834"/>
                <a:gd name="connsiteX70" fmla="*/ 1330707 w 1645608"/>
                <a:gd name="connsiteY70" fmla="*/ 616700 h 1056834"/>
                <a:gd name="connsiteX71" fmla="*/ 1316419 w 1645608"/>
                <a:gd name="connsiteY71" fmla="*/ 630987 h 1056834"/>
                <a:gd name="connsiteX72" fmla="*/ 1302132 w 1645608"/>
                <a:gd name="connsiteY72" fmla="*/ 640512 h 1056834"/>
                <a:gd name="connsiteX73" fmla="*/ 1283082 w 1645608"/>
                <a:gd name="connsiteY73" fmla="*/ 664325 h 1056834"/>
                <a:gd name="connsiteX74" fmla="*/ 1264032 w 1645608"/>
                <a:gd name="connsiteY74" fmla="*/ 707187 h 1056834"/>
                <a:gd name="connsiteX75" fmla="*/ 1206882 w 1645608"/>
                <a:gd name="connsiteY75" fmla="*/ 688137 h 1056834"/>
                <a:gd name="connsiteX76" fmla="*/ 1197357 w 1645608"/>
                <a:gd name="connsiteY76" fmla="*/ 669087 h 1056834"/>
                <a:gd name="connsiteX77" fmla="*/ 1178307 w 1645608"/>
                <a:gd name="connsiteY77" fmla="*/ 664325 h 1056834"/>
                <a:gd name="connsiteX78" fmla="*/ 1116394 w 1645608"/>
                <a:gd name="connsiteY78" fmla="*/ 659562 h 1056834"/>
                <a:gd name="connsiteX79" fmla="*/ 1106869 w 1645608"/>
                <a:gd name="connsiteY79" fmla="*/ 630987 h 1056834"/>
                <a:gd name="connsiteX80" fmla="*/ 1102107 w 1645608"/>
                <a:gd name="connsiteY80" fmla="*/ 616700 h 1056834"/>
                <a:gd name="connsiteX81" fmla="*/ 1087819 w 1645608"/>
                <a:gd name="connsiteY81" fmla="*/ 602412 h 1056834"/>
                <a:gd name="connsiteX82" fmla="*/ 1073532 w 1645608"/>
                <a:gd name="connsiteY82" fmla="*/ 592887 h 1056834"/>
                <a:gd name="connsiteX83" fmla="*/ 1059244 w 1645608"/>
                <a:gd name="connsiteY83" fmla="*/ 588125 h 1056834"/>
                <a:gd name="connsiteX84" fmla="*/ 949707 w 1645608"/>
                <a:gd name="connsiteY84" fmla="*/ 573837 h 1056834"/>
                <a:gd name="connsiteX85" fmla="*/ 949707 w 1645608"/>
                <a:gd name="connsiteY85" fmla="*/ 616700 h 1056834"/>
                <a:gd name="connsiteX86" fmla="*/ 906844 w 1645608"/>
                <a:gd name="connsiteY86" fmla="*/ 611937 h 1056834"/>
                <a:gd name="connsiteX87" fmla="*/ 906844 w 1645608"/>
                <a:gd name="connsiteY87" fmla="*/ 564312 h 1056834"/>
                <a:gd name="connsiteX88" fmla="*/ 883032 w 1645608"/>
                <a:gd name="connsiteY88" fmla="*/ 550025 h 1056834"/>
                <a:gd name="connsiteX89" fmla="*/ 873507 w 1645608"/>
                <a:gd name="connsiteY89" fmla="*/ 535737 h 1056834"/>
                <a:gd name="connsiteX90" fmla="*/ 825882 w 1645608"/>
                <a:gd name="connsiteY90" fmla="*/ 526212 h 1056834"/>
                <a:gd name="connsiteX91" fmla="*/ 825882 w 1645608"/>
                <a:gd name="connsiteY91" fmla="*/ 435725 h 1056834"/>
                <a:gd name="connsiteX92" fmla="*/ 811594 w 1645608"/>
                <a:gd name="connsiteY92" fmla="*/ 440487 h 1056834"/>
                <a:gd name="connsiteX93" fmla="*/ 778257 w 1645608"/>
                <a:gd name="connsiteY93" fmla="*/ 454775 h 1056834"/>
                <a:gd name="connsiteX94" fmla="*/ 706819 w 1645608"/>
                <a:gd name="connsiteY94" fmla="*/ 445250 h 1056834"/>
                <a:gd name="connsiteX95" fmla="*/ 678244 w 1645608"/>
                <a:gd name="connsiteY95" fmla="*/ 435725 h 1056834"/>
                <a:gd name="connsiteX96" fmla="*/ 673482 w 1645608"/>
                <a:gd name="connsiteY96" fmla="*/ 411912 h 1056834"/>
                <a:gd name="connsiteX97" fmla="*/ 663957 w 1645608"/>
                <a:gd name="connsiteY97" fmla="*/ 397625 h 1056834"/>
                <a:gd name="connsiteX98" fmla="*/ 659194 w 1645608"/>
                <a:gd name="connsiteY98" fmla="*/ 383337 h 1056834"/>
                <a:gd name="connsiteX99" fmla="*/ 663957 w 1645608"/>
                <a:gd name="connsiteY99" fmla="*/ 340475 h 1056834"/>
                <a:gd name="connsiteX100" fmla="*/ 678244 w 1645608"/>
                <a:gd name="connsiteY100" fmla="*/ 330950 h 1056834"/>
                <a:gd name="connsiteX101" fmla="*/ 692532 w 1645608"/>
                <a:gd name="connsiteY101" fmla="*/ 326187 h 1056834"/>
                <a:gd name="connsiteX102" fmla="*/ 725869 w 1645608"/>
                <a:gd name="connsiteY102" fmla="*/ 311900 h 1056834"/>
                <a:gd name="connsiteX103" fmla="*/ 740157 w 1645608"/>
                <a:gd name="connsiteY103" fmla="*/ 302375 h 1056834"/>
                <a:gd name="connsiteX104" fmla="*/ 744919 w 1645608"/>
                <a:gd name="connsiteY104" fmla="*/ 216650 h 1056834"/>
                <a:gd name="connsiteX105" fmla="*/ 730632 w 1645608"/>
                <a:gd name="connsiteY105" fmla="*/ 207125 h 1056834"/>
                <a:gd name="connsiteX106" fmla="*/ 716344 w 1645608"/>
                <a:gd name="connsiteY106" fmla="*/ 202362 h 1056834"/>
                <a:gd name="connsiteX107" fmla="*/ 687769 w 1645608"/>
                <a:gd name="connsiteY107" fmla="*/ 173787 h 1056834"/>
                <a:gd name="connsiteX108" fmla="*/ 678244 w 1645608"/>
                <a:gd name="connsiteY108" fmla="*/ 145212 h 1056834"/>
                <a:gd name="connsiteX109" fmla="*/ 663957 w 1645608"/>
                <a:gd name="connsiteY109" fmla="*/ 111875 h 1056834"/>
                <a:gd name="connsiteX110" fmla="*/ 683007 w 1645608"/>
                <a:gd name="connsiteY110" fmla="*/ 107112 h 1056834"/>
                <a:gd name="connsiteX111" fmla="*/ 697294 w 1645608"/>
                <a:gd name="connsiteY111" fmla="*/ 102350 h 1056834"/>
                <a:gd name="connsiteX112" fmla="*/ 678244 w 1645608"/>
                <a:gd name="connsiteY112" fmla="*/ 64250 h 1056834"/>
                <a:gd name="connsiteX113" fmla="*/ 635382 w 1645608"/>
                <a:gd name="connsiteY113" fmla="*/ 40437 h 1056834"/>
                <a:gd name="connsiteX114" fmla="*/ 621094 w 1645608"/>
                <a:gd name="connsiteY114" fmla="*/ 30912 h 1056834"/>
                <a:gd name="connsiteX115" fmla="*/ 597282 w 1645608"/>
                <a:gd name="connsiteY115" fmla="*/ 21387 h 1056834"/>
                <a:gd name="connsiteX116" fmla="*/ 568707 w 1645608"/>
                <a:gd name="connsiteY116" fmla="*/ 2337 h 1056834"/>
                <a:gd name="connsiteX117" fmla="*/ 511557 w 1645608"/>
                <a:gd name="connsiteY117" fmla="*/ 7100 h 1056834"/>
                <a:gd name="connsiteX118" fmla="*/ 521082 w 1645608"/>
                <a:gd name="connsiteY118" fmla="*/ 21387 h 1056834"/>
                <a:gd name="connsiteX119" fmla="*/ 540132 w 1645608"/>
                <a:gd name="connsiteY119" fmla="*/ 69012 h 1056834"/>
                <a:gd name="connsiteX120" fmla="*/ 568707 w 1645608"/>
                <a:gd name="connsiteY120" fmla="*/ 88062 h 1056834"/>
                <a:gd name="connsiteX121" fmla="*/ 592519 w 1645608"/>
                <a:gd name="connsiteY121" fmla="*/ 130925 h 1056834"/>
                <a:gd name="connsiteX122" fmla="*/ 587757 w 1645608"/>
                <a:gd name="connsiteY122" fmla="*/ 145212 h 1056834"/>
                <a:gd name="connsiteX123" fmla="*/ 573469 w 1645608"/>
                <a:gd name="connsiteY123" fmla="*/ 149975 h 1056834"/>
                <a:gd name="connsiteX124" fmla="*/ 540132 w 1645608"/>
                <a:gd name="connsiteY124" fmla="*/ 154737 h 1056834"/>
                <a:gd name="connsiteX125" fmla="*/ 506794 w 1645608"/>
                <a:gd name="connsiteY125" fmla="*/ 164262 h 1056834"/>
                <a:gd name="connsiteX126" fmla="*/ 430594 w 1645608"/>
                <a:gd name="connsiteY126" fmla="*/ 159500 h 1056834"/>
                <a:gd name="connsiteX127" fmla="*/ 416307 w 1645608"/>
                <a:gd name="connsiteY127" fmla="*/ 154737 h 1056834"/>
                <a:gd name="connsiteX128" fmla="*/ 387732 w 1645608"/>
                <a:gd name="connsiteY128" fmla="*/ 135687 h 1056834"/>
                <a:gd name="connsiteX129" fmla="*/ 363919 w 1645608"/>
                <a:gd name="connsiteY129" fmla="*/ 107112 h 1056834"/>
                <a:gd name="connsiteX130" fmla="*/ 349632 w 1645608"/>
                <a:gd name="connsiteY130" fmla="*/ 102350 h 1056834"/>
                <a:gd name="connsiteX131" fmla="*/ 378207 w 1645608"/>
                <a:gd name="connsiteY131" fmla="*/ 78537 h 1056834"/>
                <a:gd name="connsiteX132" fmla="*/ 387732 w 1645608"/>
                <a:gd name="connsiteY132" fmla="*/ 45200 h 1056834"/>
                <a:gd name="connsiteX133" fmla="*/ 402019 w 1645608"/>
                <a:gd name="connsiteY133" fmla="*/ 30912 h 1056834"/>
                <a:gd name="connsiteX134" fmla="*/ 392494 w 1645608"/>
                <a:gd name="connsiteY134" fmla="*/ 16625 h 1056834"/>
                <a:gd name="connsiteX135" fmla="*/ 359157 w 1645608"/>
                <a:gd name="connsiteY135" fmla="*/ 2337 h 1056834"/>
                <a:gd name="connsiteX136" fmla="*/ 306769 w 1645608"/>
                <a:gd name="connsiteY136" fmla="*/ 16625 h 1056834"/>
                <a:gd name="connsiteX137" fmla="*/ 302007 w 1645608"/>
                <a:gd name="connsiteY137" fmla="*/ 35675 h 1056834"/>
                <a:gd name="connsiteX138" fmla="*/ 292482 w 1645608"/>
                <a:gd name="connsiteY138" fmla="*/ 49962 h 1056834"/>
                <a:gd name="connsiteX139" fmla="*/ 259144 w 1645608"/>
                <a:gd name="connsiteY139" fmla="*/ 78537 h 1056834"/>
                <a:gd name="connsiteX140" fmla="*/ 244857 w 1645608"/>
                <a:gd name="connsiteY140" fmla="*/ 83300 h 1056834"/>
                <a:gd name="connsiteX141" fmla="*/ 230569 w 1645608"/>
                <a:gd name="connsiteY141" fmla="*/ 111875 h 1056834"/>
                <a:gd name="connsiteX142" fmla="*/ 225807 w 1645608"/>
                <a:gd name="connsiteY142" fmla="*/ 126162 h 1056834"/>
                <a:gd name="connsiteX143" fmla="*/ 206757 w 1645608"/>
                <a:gd name="connsiteY143" fmla="*/ 154737 h 1056834"/>
                <a:gd name="connsiteX144" fmla="*/ 182944 w 1645608"/>
                <a:gd name="connsiteY144" fmla="*/ 192837 h 1056834"/>
                <a:gd name="connsiteX145" fmla="*/ 159132 w 1645608"/>
                <a:gd name="connsiteY145" fmla="*/ 230937 h 1056834"/>
                <a:gd name="connsiteX146" fmla="*/ 121032 w 1645608"/>
                <a:gd name="connsiteY146" fmla="*/ 264275 h 1056834"/>
                <a:gd name="connsiteX147" fmla="*/ 106744 w 1645608"/>
                <a:gd name="connsiteY147" fmla="*/ 273800 h 1056834"/>
                <a:gd name="connsiteX148" fmla="*/ 87694 w 1645608"/>
                <a:gd name="connsiteY148" fmla="*/ 278562 h 1056834"/>
                <a:gd name="connsiteX149" fmla="*/ 40069 w 1645608"/>
                <a:gd name="connsiteY149" fmla="*/ 288087 h 1056834"/>
                <a:gd name="connsiteX150" fmla="*/ 25782 w 1645608"/>
                <a:gd name="connsiteY150" fmla="*/ 292850 h 1056834"/>
                <a:gd name="connsiteX151" fmla="*/ 11494 w 1645608"/>
                <a:gd name="connsiteY151" fmla="*/ 302375 h 1056834"/>
                <a:gd name="connsiteX152" fmla="*/ 1969 w 1645608"/>
                <a:gd name="connsiteY152" fmla="*/ 316662 h 1056834"/>
                <a:gd name="connsiteX153" fmla="*/ 21019 w 1645608"/>
                <a:gd name="connsiteY153" fmla="*/ 345237 h 1056834"/>
                <a:gd name="connsiteX154" fmla="*/ 25782 w 1645608"/>
                <a:gd name="connsiteY154" fmla="*/ 364287 h 1056834"/>
                <a:gd name="connsiteX155" fmla="*/ 54357 w 1645608"/>
                <a:gd name="connsiteY155" fmla="*/ 388100 h 1056834"/>
                <a:gd name="connsiteX156" fmla="*/ 73407 w 1645608"/>
                <a:gd name="connsiteY156" fmla="*/ 416675 h 1056834"/>
                <a:gd name="connsiteX157" fmla="*/ 97219 w 1645608"/>
                <a:gd name="connsiteY157" fmla="*/ 440487 h 1056834"/>
                <a:gd name="connsiteX158" fmla="*/ 125794 w 1645608"/>
                <a:gd name="connsiteY158" fmla="*/ 450012 h 1056834"/>
                <a:gd name="connsiteX159" fmla="*/ 154369 w 1645608"/>
                <a:gd name="connsiteY159" fmla="*/ 469062 h 1056834"/>
                <a:gd name="connsiteX160" fmla="*/ 173419 w 1645608"/>
                <a:gd name="connsiteY160" fmla="*/ 488112 h 1056834"/>
                <a:gd name="connsiteX161" fmla="*/ 197232 w 1645608"/>
                <a:gd name="connsiteY161" fmla="*/ 483350 h 1056834"/>
                <a:gd name="connsiteX162" fmla="*/ 201994 w 1645608"/>
                <a:gd name="connsiteY162" fmla="*/ 469062 h 1056834"/>
                <a:gd name="connsiteX163" fmla="*/ 211519 w 1645608"/>
                <a:gd name="connsiteY163" fmla="*/ 454775 h 1056834"/>
                <a:gd name="connsiteX164" fmla="*/ 249619 w 1645608"/>
                <a:gd name="connsiteY164" fmla="*/ 478587 h 1056834"/>
                <a:gd name="connsiteX165" fmla="*/ 254382 w 1645608"/>
                <a:gd name="connsiteY165" fmla="*/ 492875 h 1056834"/>
                <a:gd name="connsiteX166" fmla="*/ 273432 w 1645608"/>
                <a:gd name="connsiteY166" fmla="*/ 521450 h 1056834"/>
                <a:gd name="connsiteX167" fmla="*/ 282957 w 1645608"/>
                <a:gd name="connsiteY167" fmla="*/ 535737 h 1056834"/>
                <a:gd name="connsiteX168" fmla="*/ 306769 w 1645608"/>
                <a:gd name="connsiteY168" fmla="*/ 573837 h 1056834"/>
                <a:gd name="connsiteX169" fmla="*/ 321057 w 1645608"/>
                <a:gd name="connsiteY169" fmla="*/ 578600 h 1056834"/>
                <a:gd name="connsiteX170" fmla="*/ 354394 w 1645608"/>
                <a:gd name="connsiteY170" fmla="*/ 616700 h 1056834"/>
                <a:gd name="connsiteX171" fmla="*/ 368682 w 1645608"/>
                <a:gd name="connsiteY171" fmla="*/ 621462 h 1056834"/>
                <a:gd name="connsiteX172" fmla="*/ 397257 w 1645608"/>
                <a:gd name="connsiteY172" fmla="*/ 635750 h 1056834"/>
                <a:gd name="connsiteX173" fmla="*/ 430594 w 1645608"/>
                <a:gd name="connsiteY173" fmla="*/ 650037 h 1056834"/>
                <a:gd name="connsiteX174" fmla="*/ 444882 w 1645608"/>
                <a:gd name="connsiteY174" fmla="*/ 669087 h 1056834"/>
                <a:gd name="connsiteX175" fmla="*/ 459169 w 1645608"/>
                <a:gd name="connsiteY175" fmla="*/ 678612 h 1056834"/>
                <a:gd name="connsiteX176" fmla="*/ 468694 w 1645608"/>
                <a:gd name="connsiteY176" fmla="*/ 716712 h 1056834"/>
                <a:gd name="connsiteX177" fmla="*/ 473457 w 1645608"/>
                <a:gd name="connsiteY177" fmla="*/ 735762 h 1056834"/>
                <a:gd name="connsiteX178" fmla="*/ 482982 w 1645608"/>
                <a:gd name="connsiteY178" fmla="*/ 764337 h 1056834"/>
                <a:gd name="connsiteX179" fmla="*/ 497269 w 1645608"/>
                <a:gd name="connsiteY179" fmla="*/ 888162 h 1056834"/>
                <a:gd name="connsiteX180" fmla="*/ 511557 w 1645608"/>
                <a:gd name="connsiteY180" fmla="*/ 897687 h 1056834"/>
                <a:gd name="connsiteX181" fmla="*/ 540132 w 1645608"/>
                <a:gd name="connsiteY181" fmla="*/ 954837 h 1056834"/>
                <a:gd name="connsiteX182" fmla="*/ 573469 w 1645608"/>
                <a:gd name="connsiteY182" fmla="*/ 997700 h 1056834"/>
                <a:gd name="connsiteX183" fmla="*/ 568707 w 1645608"/>
                <a:gd name="connsiteY183" fmla="*/ 1011987 h 105683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1645608" h="1056834">
                  <a:moveTo>
                    <a:pt x="568707" y="1011987"/>
                  </a:moveTo>
                  <a:cubicBezTo>
                    <a:pt x="600457" y="1013575"/>
                    <a:pt x="632729" y="1010802"/>
                    <a:pt x="663957" y="1016750"/>
                  </a:cubicBezTo>
                  <a:cubicBezTo>
                    <a:pt x="668888" y="1017689"/>
                    <a:pt x="669544" y="1026085"/>
                    <a:pt x="668719" y="1031037"/>
                  </a:cubicBezTo>
                  <a:cubicBezTo>
                    <a:pt x="667778" y="1036683"/>
                    <a:pt x="662369" y="1040562"/>
                    <a:pt x="659194" y="1045325"/>
                  </a:cubicBezTo>
                  <a:cubicBezTo>
                    <a:pt x="686629" y="1054469"/>
                    <a:pt x="687473" y="1056834"/>
                    <a:pt x="730632" y="1045325"/>
                  </a:cubicBezTo>
                  <a:cubicBezTo>
                    <a:pt x="737140" y="1043590"/>
                    <a:pt x="738895" y="1034049"/>
                    <a:pt x="744919" y="1031037"/>
                  </a:cubicBezTo>
                  <a:cubicBezTo>
                    <a:pt x="752159" y="1027417"/>
                    <a:pt x="760794" y="1027862"/>
                    <a:pt x="768732" y="1026275"/>
                  </a:cubicBezTo>
                  <a:cubicBezTo>
                    <a:pt x="773494" y="1023100"/>
                    <a:pt x="781063" y="1022129"/>
                    <a:pt x="783019" y="1016750"/>
                  </a:cubicBezTo>
                  <a:cubicBezTo>
                    <a:pt x="787932" y="1003240"/>
                    <a:pt x="785419" y="988067"/>
                    <a:pt x="787782" y="973887"/>
                  </a:cubicBezTo>
                  <a:cubicBezTo>
                    <a:pt x="788607" y="968935"/>
                    <a:pt x="790957" y="964362"/>
                    <a:pt x="792544" y="959600"/>
                  </a:cubicBezTo>
                  <a:cubicBezTo>
                    <a:pt x="790957" y="953250"/>
                    <a:pt x="792092" y="945476"/>
                    <a:pt x="787782" y="940550"/>
                  </a:cubicBezTo>
                  <a:cubicBezTo>
                    <a:pt x="780244" y="931935"/>
                    <a:pt x="759207" y="921500"/>
                    <a:pt x="759207" y="921500"/>
                  </a:cubicBezTo>
                  <a:cubicBezTo>
                    <a:pt x="754973" y="908800"/>
                    <a:pt x="748479" y="897193"/>
                    <a:pt x="759207" y="883400"/>
                  </a:cubicBezTo>
                  <a:cubicBezTo>
                    <a:pt x="766235" y="874364"/>
                    <a:pt x="778257" y="870700"/>
                    <a:pt x="787782" y="864350"/>
                  </a:cubicBezTo>
                  <a:cubicBezTo>
                    <a:pt x="806247" y="852040"/>
                    <a:pt x="796638" y="856635"/>
                    <a:pt x="816357" y="850062"/>
                  </a:cubicBezTo>
                  <a:cubicBezTo>
                    <a:pt x="838582" y="851650"/>
                    <a:pt x="861089" y="850953"/>
                    <a:pt x="883032" y="854825"/>
                  </a:cubicBezTo>
                  <a:cubicBezTo>
                    <a:pt x="924656" y="862171"/>
                    <a:pt x="875196" y="863274"/>
                    <a:pt x="902082" y="878637"/>
                  </a:cubicBezTo>
                  <a:cubicBezTo>
                    <a:pt x="910466" y="883428"/>
                    <a:pt x="921156" y="881673"/>
                    <a:pt x="930657" y="883400"/>
                  </a:cubicBezTo>
                  <a:cubicBezTo>
                    <a:pt x="938621" y="884848"/>
                    <a:pt x="946532" y="886575"/>
                    <a:pt x="954469" y="888162"/>
                  </a:cubicBezTo>
                  <a:cubicBezTo>
                    <a:pt x="965582" y="886575"/>
                    <a:pt x="977330" y="887430"/>
                    <a:pt x="987807" y="883400"/>
                  </a:cubicBezTo>
                  <a:cubicBezTo>
                    <a:pt x="1000835" y="878389"/>
                    <a:pt x="1020732" y="861987"/>
                    <a:pt x="1030669" y="850062"/>
                  </a:cubicBezTo>
                  <a:cubicBezTo>
                    <a:pt x="1034333" y="845665"/>
                    <a:pt x="1037019" y="840537"/>
                    <a:pt x="1040194" y="835775"/>
                  </a:cubicBezTo>
                  <a:cubicBezTo>
                    <a:pt x="1038607" y="827837"/>
                    <a:pt x="1037188" y="819864"/>
                    <a:pt x="1035432" y="811962"/>
                  </a:cubicBezTo>
                  <a:cubicBezTo>
                    <a:pt x="1034012" y="805572"/>
                    <a:pt x="1029946" y="799417"/>
                    <a:pt x="1030669" y="792912"/>
                  </a:cubicBezTo>
                  <a:cubicBezTo>
                    <a:pt x="1031613" y="784415"/>
                    <a:pt x="1037019" y="777037"/>
                    <a:pt x="1040194" y="769100"/>
                  </a:cubicBezTo>
                  <a:cubicBezTo>
                    <a:pt x="1067739" y="774608"/>
                    <a:pt x="1105802" y="784411"/>
                    <a:pt x="1130682" y="769100"/>
                  </a:cubicBezTo>
                  <a:cubicBezTo>
                    <a:pt x="1140242" y="763217"/>
                    <a:pt x="1129145" y="746514"/>
                    <a:pt x="1125919" y="735762"/>
                  </a:cubicBezTo>
                  <a:cubicBezTo>
                    <a:pt x="1124274" y="730280"/>
                    <a:pt x="1119569" y="726237"/>
                    <a:pt x="1116394" y="721475"/>
                  </a:cubicBezTo>
                  <a:cubicBezTo>
                    <a:pt x="1133990" y="715609"/>
                    <a:pt x="1142127" y="711950"/>
                    <a:pt x="1164019" y="711950"/>
                  </a:cubicBezTo>
                  <a:cubicBezTo>
                    <a:pt x="1172114" y="711950"/>
                    <a:pt x="1179894" y="715125"/>
                    <a:pt x="1187832" y="716712"/>
                  </a:cubicBezTo>
                  <a:cubicBezTo>
                    <a:pt x="1191007" y="721475"/>
                    <a:pt x="1195674" y="725529"/>
                    <a:pt x="1197357" y="731000"/>
                  </a:cubicBezTo>
                  <a:cubicBezTo>
                    <a:pt x="1202118" y="746473"/>
                    <a:pt x="1195434" y="767177"/>
                    <a:pt x="1206882" y="778625"/>
                  </a:cubicBezTo>
                  <a:cubicBezTo>
                    <a:pt x="1226189" y="797932"/>
                    <a:pt x="1215145" y="789900"/>
                    <a:pt x="1240219" y="802437"/>
                  </a:cubicBezTo>
                  <a:cubicBezTo>
                    <a:pt x="1246569" y="800850"/>
                    <a:pt x="1255009" y="802645"/>
                    <a:pt x="1259269" y="797675"/>
                  </a:cubicBezTo>
                  <a:cubicBezTo>
                    <a:pt x="1265803" y="790052"/>
                    <a:pt x="1260624" y="774936"/>
                    <a:pt x="1268794" y="769100"/>
                  </a:cubicBezTo>
                  <a:cubicBezTo>
                    <a:pt x="1275381" y="764395"/>
                    <a:pt x="1284669" y="772275"/>
                    <a:pt x="1292607" y="773862"/>
                  </a:cubicBezTo>
                  <a:cubicBezTo>
                    <a:pt x="1302132" y="780212"/>
                    <a:pt x="1314832" y="783387"/>
                    <a:pt x="1321182" y="792912"/>
                  </a:cubicBezTo>
                  <a:cubicBezTo>
                    <a:pt x="1324357" y="797675"/>
                    <a:pt x="1326237" y="803624"/>
                    <a:pt x="1330707" y="807200"/>
                  </a:cubicBezTo>
                  <a:cubicBezTo>
                    <a:pt x="1333811" y="809683"/>
                    <a:pt x="1362803" y="816415"/>
                    <a:pt x="1364044" y="816725"/>
                  </a:cubicBezTo>
                  <a:lnTo>
                    <a:pt x="1392619" y="811962"/>
                  </a:lnTo>
                  <a:cubicBezTo>
                    <a:pt x="1392619" y="801922"/>
                    <a:pt x="1364044" y="802437"/>
                    <a:pt x="1364044" y="802437"/>
                  </a:cubicBezTo>
                  <a:cubicBezTo>
                    <a:pt x="1362457" y="797675"/>
                    <a:pt x="1354520" y="789737"/>
                    <a:pt x="1359282" y="788150"/>
                  </a:cubicBezTo>
                  <a:cubicBezTo>
                    <a:pt x="1378918" y="781605"/>
                    <a:pt x="1400656" y="785954"/>
                    <a:pt x="1421194" y="783387"/>
                  </a:cubicBezTo>
                  <a:cubicBezTo>
                    <a:pt x="1426175" y="782764"/>
                    <a:pt x="1430719" y="780212"/>
                    <a:pt x="1435482" y="778625"/>
                  </a:cubicBezTo>
                  <a:cubicBezTo>
                    <a:pt x="1437069" y="773862"/>
                    <a:pt x="1439155" y="769238"/>
                    <a:pt x="1440244" y="764337"/>
                  </a:cubicBezTo>
                  <a:cubicBezTo>
                    <a:pt x="1442339" y="754911"/>
                    <a:pt x="1438648" y="743029"/>
                    <a:pt x="1445007" y="735762"/>
                  </a:cubicBezTo>
                  <a:cubicBezTo>
                    <a:pt x="1451619" y="728206"/>
                    <a:pt x="1464057" y="729412"/>
                    <a:pt x="1473582" y="726237"/>
                  </a:cubicBezTo>
                  <a:lnTo>
                    <a:pt x="1487869" y="721475"/>
                  </a:lnTo>
                  <a:cubicBezTo>
                    <a:pt x="1492632" y="719887"/>
                    <a:pt x="1497187" y="717422"/>
                    <a:pt x="1502157" y="716712"/>
                  </a:cubicBezTo>
                  <a:lnTo>
                    <a:pt x="1535494" y="711950"/>
                  </a:lnTo>
                  <a:cubicBezTo>
                    <a:pt x="1568943" y="695226"/>
                    <a:pt x="1540802" y="708174"/>
                    <a:pt x="1568832" y="697662"/>
                  </a:cubicBezTo>
                  <a:cubicBezTo>
                    <a:pt x="1576836" y="694660"/>
                    <a:pt x="1584456" y="690593"/>
                    <a:pt x="1592644" y="688137"/>
                  </a:cubicBezTo>
                  <a:cubicBezTo>
                    <a:pt x="1600397" y="685811"/>
                    <a:pt x="1608519" y="684962"/>
                    <a:pt x="1616457" y="683375"/>
                  </a:cubicBezTo>
                  <a:cubicBezTo>
                    <a:pt x="1619632" y="678612"/>
                    <a:pt x="1622318" y="673484"/>
                    <a:pt x="1625982" y="669087"/>
                  </a:cubicBezTo>
                  <a:cubicBezTo>
                    <a:pt x="1630294" y="663913"/>
                    <a:pt x="1636533" y="660404"/>
                    <a:pt x="1640269" y="654800"/>
                  </a:cubicBezTo>
                  <a:cubicBezTo>
                    <a:pt x="1643054" y="650623"/>
                    <a:pt x="1643444" y="645275"/>
                    <a:pt x="1645032" y="640512"/>
                  </a:cubicBezTo>
                  <a:cubicBezTo>
                    <a:pt x="1643444" y="626225"/>
                    <a:pt x="1645608" y="610997"/>
                    <a:pt x="1640269" y="597650"/>
                  </a:cubicBezTo>
                  <a:cubicBezTo>
                    <a:pt x="1638405" y="592989"/>
                    <a:pt x="1630472" y="595132"/>
                    <a:pt x="1625982" y="592887"/>
                  </a:cubicBezTo>
                  <a:cubicBezTo>
                    <a:pt x="1620862" y="590327"/>
                    <a:pt x="1616664" y="586202"/>
                    <a:pt x="1611694" y="583362"/>
                  </a:cubicBezTo>
                  <a:cubicBezTo>
                    <a:pt x="1605530" y="579840"/>
                    <a:pt x="1598994" y="577012"/>
                    <a:pt x="1592644" y="573837"/>
                  </a:cubicBezTo>
                  <a:cubicBezTo>
                    <a:pt x="1591057" y="569075"/>
                    <a:pt x="1591802" y="562686"/>
                    <a:pt x="1587882" y="559550"/>
                  </a:cubicBezTo>
                  <a:cubicBezTo>
                    <a:pt x="1582771" y="555461"/>
                    <a:pt x="1575126" y="556585"/>
                    <a:pt x="1568832" y="554787"/>
                  </a:cubicBezTo>
                  <a:cubicBezTo>
                    <a:pt x="1564005" y="553408"/>
                    <a:pt x="1559307" y="551612"/>
                    <a:pt x="1554544" y="550025"/>
                  </a:cubicBezTo>
                  <a:cubicBezTo>
                    <a:pt x="1546607" y="551612"/>
                    <a:pt x="1537972" y="551167"/>
                    <a:pt x="1530732" y="554787"/>
                  </a:cubicBezTo>
                  <a:cubicBezTo>
                    <a:pt x="1521565" y="559371"/>
                    <a:pt x="1512389" y="575157"/>
                    <a:pt x="1506919" y="583362"/>
                  </a:cubicBezTo>
                  <a:cubicBezTo>
                    <a:pt x="1505332" y="588125"/>
                    <a:pt x="1506077" y="594514"/>
                    <a:pt x="1502157" y="597650"/>
                  </a:cubicBezTo>
                  <a:cubicBezTo>
                    <a:pt x="1497046" y="601739"/>
                    <a:pt x="1489652" y="602412"/>
                    <a:pt x="1483107" y="602412"/>
                  </a:cubicBezTo>
                  <a:cubicBezTo>
                    <a:pt x="1462408" y="602412"/>
                    <a:pt x="1441832" y="599237"/>
                    <a:pt x="1421194" y="597650"/>
                  </a:cubicBezTo>
                  <a:cubicBezTo>
                    <a:pt x="1400557" y="599237"/>
                    <a:pt x="1379626" y="598598"/>
                    <a:pt x="1359282" y="602412"/>
                  </a:cubicBezTo>
                  <a:cubicBezTo>
                    <a:pt x="1353656" y="603467"/>
                    <a:pt x="1350114" y="609377"/>
                    <a:pt x="1344994" y="611937"/>
                  </a:cubicBezTo>
                  <a:cubicBezTo>
                    <a:pt x="1340504" y="614182"/>
                    <a:pt x="1335469" y="615112"/>
                    <a:pt x="1330707" y="616700"/>
                  </a:cubicBezTo>
                  <a:cubicBezTo>
                    <a:pt x="1325944" y="621462"/>
                    <a:pt x="1321593" y="626675"/>
                    <a:pt x="1316419" y="630987"/>
                  </a:cubicBezTo>
                  <a:cubicBezTo>
                    <a:pt x="1312022" y="634651"/>
                    <a:pt x="1305708" y="636043"/>
                    <a:pt x="1302132" y="640512"/>
                  </a:cubicBezTo>
                  <a:cubicBezTo>
                    <a:pt x="1275842" y="673375"/>
                    <a:pt x="1324025" y="637029"/>
                    <a:pt x="1283082" y="664325"/>
                  </a:cubicBezTo>
                  <a:cubicBezTo>
                    <a:pt x="1271747" y="698330"/>
                    <a:pt x="1279126" y="684546"/>
                    <a:pt x="1264032" y="707187"/>
                  </a:cubicBezTo>
                  <a:cubicBezTo>
                    <a:pt x="1218470" y="702631"/>
                    <a:pt x="1222473" y="715421"/>
                    <a:pt x="1206882" y="688137"/>
                  </a:cubicBezTo>
                  <a:cubicBezTo>
                    <a:pt x="1203360" y="681973"/>
                    <a:pt x="1202811" y="673632"/>
                    <a:pt x="1197357" y="669087"/>
                  </a:cubicBezTo>
                  <a:cubicBezTo>
                    <a:pt x="1192329" y="664897"/>
                    <a:pt x="1184808" y="665090"/>
                    <a:pt x="1178307" y="664325"/>
                  </a:cubicBezTo>
                  <a:cubicBezTo>
                    <a:pt x="1157750" y="661907"/>
                    <a:pt x="1137032" y="661150"/>
                    <a:pt x="1116394" y="659562"/>
                  </a:cubicBezTo>
                  <a:lnTo>
                    <a:pt x="1106869" y="630987"/>
                  </a:lnTo>
                  <a:cubicBezTo>
                    <a:pt x="1105282" y="626225"/>
                    <a:pt x="1105657" y="620250"/>
                    <a:pt x="1102107" y="616700"/>
                  </a:cubicBezTo>
                  <a:cubicBezTo>
                    <a:pt x="1097344" y="611937"/>
                    <a:pt x="1092993" y="606724"/>
                    <a:pt x="1087819" y="602412"/>
                  </a:cubicBezTo>
                  <a:cubicBezTo>
                    <a:pt x="1083422" y="598748"/>
                    <a:pt x="1078651" y="595447"/>
                    <a:pt x="1073532" y="592887"/>
                  </a:cubicBezTo>
                  <a:cubicBezTo>
                    <a:pt x="1069042" y="590642"/>
                    <a:pt x="1064007" y="589712"/>
                    <a:pt x="1059244" y="588125"/>
                  </a:cubicBezTo>
                  <a:cubicBezTo>
                    <a:pt x="1008175" y="554079"/>
                    <a:pt x="1042097" y="568403"/>
                    <a:pt x="949707" y="573837"/>
                  </a:cubicBezTo>
                  <a:cubicBezTo>
                    <a:pt x="951321" y="580295"/>
                    <a:pt x="962073" y="611754"/>
                    <a:pt x="949707" y="616700"/>
                  </a:cubicBezTo>
                  <a:cubicBezTo>
                    <a:pt x="936360" y="622039"/>
                    <a:pt x="921132" y="613525"/>
                    <a:pt x="906844" y="611937"/>
                  </a:cubicBezTo>
                  <a:cubicBezTo>
                    <a:pt x="907670" y="606154"/>
                    <a:pt x="917235" y="574703"/>
                    <a:pt x="906844" y="564312"/>
                  </a:cubicBezTo>
                  <a:cubicBezTo>
                    <a:pt x="900299" y="557767"/>
                    <a:pt x="890969" y="554787"/>
                    <a:pt x="883032" y="550025"/>
                  </a:cubicBezTo>
                  <a:cubicBezTo>
                    <a:pt x="879857" y="545262"/>
                    <a:pt x="878270" y="538912"/>
                    <a:pt x="873507" y="535737"/>
                  </a:cubicBezTo>
                  <a:cubicBezTo>
                    <a:pt x="868773" y="532581"/>
                    <a:pt x="825972" y="526227"/>
                    <a:pt x="825882" y="526212"/>
                  </a:cubicBezTo>
                  <a:cubicBezTo>
                    <a:pt x="837307" y="457662"/>
                    <a:pt x="840713" y="487632"/>
                    <a:pt x="825882" y="435725"/>
                  </a:cubicBezTo>
                  <a:cubicBezTo>
                    <a:pt x="821119" y="437312"/>
                    <a:pt x="816208" y="438510"/>
                    <a:pt x="811594" y="440487"/>
                  </a:cubicBezTo>
                  <a:cubicBezTo>
                    <a:pt x="770381" y="458149"/>
                    <a:pt x="811776" y="443601"/>
                    <a:pt x="778257" y="454775"/>
                  </a:cubicBezTo>
                  <a:cubicBezTo>
                    <a:pt x="755332" y="452482"/>
                    <a:pt x="729658" y="451478"/>
                    <a:pt x="706819" y="445250"/>
                  </a:cubicBezTo>
                  <a:cubicBezTo>
                    <a:pt x="697133" y="442608"/>
                    <a:pt x="678244" y="435725"/>
                    <a:pt x="678244" y="435725"/>
                  </a:cubicBezTo>
                  <a:cubicBezTo>
                    <a:pt x="676657" y="427787"/>
                    <a:pt x="676324" y="419491"/>
                    <a:pt x="673482" y="411912"/>
                  </a:cubicBezTo>
                  <a:cubicBezTo>
                    <a:pt x="671472" y="406553"/>
                    <a:pt x="666517" y="402744"/>
                    <a:pt x="663957" y="397625"/>
                  </a:cubicBezTo>
                  <a:cubicBezTo>
                    <a:pt x="661712" y="393135"/>
                    <a:pt x="660782" y="388100"/>
                    <a:pt x="659194" y="383337"/>
                  </a:cubicBezTo>
                  <a:cubicBezTo>
                    <a:pt x="660782" y="369050"/>
                    <a:pt x="659044" y="353985"/>
                    <a:pt x="663957" y="340475"/>
                  </a:cubicBezTo>
                  <a:cubicBezTo>
                    <a:pt x="665913" y="335096"/>
                    <a:pt x="673125" y="333510"/>
                    <a:pt x="678244" y="330950"/>
                  </a:cubicBezTo>
                  <a:cubicBezTo>
                    <a:pt x="682734" y="328705"/>
                    <a:pt x="687918" y="328165"/>
                    <a:pt x="692532" y="326187"/>
                  </a:cubicBezTo>
                  <a:cubicBezTo>
                    <a:pt x="733719" y="308535"/>
                    <a:pt x="692369" y="323066"/>
                    <a:pt x="725869" y="311900"/>
                  </a:cubicBezTo>
                  <a:cubicBezTo>
                    <a:pt x="730632" y="308725"/>
                    <a:pt x="739034" y="307988"/>
                    <a:pt x="740157" y="302375"/>
                  </a:cubicBezTo>
                  <a:cubicBezTo>
                    <a:pt x="745770" y="274312"/>
                    <a:pt x="747767" y="245127"/>
                    <a:pt x="744919" y="216650"/>
                  </a:cubicBezTo>
                  <a:cubicBezTo>
                    <a:pt x="744349" y="210955"/>
                    <a:pt x="735751" y="209685"/>
                    <a:pt x="730632" y="207125"/>
                  </a:cubicBezTo>
                  <a:cubicBezTo>
                    <a:pt x="726142" y="204880"/>
                    <a:pt x="720834" y="204607"/>
                    <a:pt x="716344" y="202362"/>
                  </a:cubicBezTo>
                  <a:cubicBezTo>
                    <a:pt x="699631" y="194005"/>
                    <a:pt x="699696" y="189689"/>
                    <a:pt x="687769" y="173787"/>
                  </a:cubicBezTo>
                  <a:cubicBezTo>
                    <a:pt x="684594" y="164262"/>
                    <a:pt x="682734" y="154192"/>
                    <a:pt x="678244" y="145212"/>
                  </a:cubicBezTo>
                  <a:cubicBezTo>
                    <a:pt x="666474" y="121672"/>
                    <a:pt x="670964" y="132897"/>
                    <a:pt x="663957" y="111875"/>
                  </a:cubicBezTo>
                  <a:cubicBezTo>
                    <a:pt x="670307" y="110287"/>
                    <a:pt x="676713" y="108910"/>
                    <a:pt x="683007" y="107112"/>
                  </a:cubicBezTo>
                  <a:cubicBezTo>
                    <a:pt x="687834" y="105733"/>
                    <a:pt x="695707" y="107112"/>
                    <a:pt x="697294" y="102350"/>
                  </a:cubicBezTo>
                  <a:cubicBezTo>
                    <a:pt x="702679" y="86195"/>
                    <a:pt x="688715" y="72394"/>
                    <a:pt x="678244" y="64250"/>
                  </a:cubicBezTo>
                  <a:cubicBezTo>
                    <a:pt x="624186" y="22206"/>
                    <a:pt x="669872" y="57683"/>
                    <a:pt x="635382" y="40437"/>
                  </a:cubicBezTo>
                  <a:cubicBezTo>
                    <a:pt x="630262" y="37877"/>
                    <a:pt x="626214" y="33472"/>
                    <a:pt x="621094" y="30912"/>
                  </a:cubicBezTo>
                  <a:cubicBezTo>
                    <a:pt x="613448" y="27089"/>
                    <a:pt x="604787" y="25481"/>
                    <a:pt x="597282" y="21387"/>
                  </a:cubicBezTo>
                  <a:cubicBezTo>
                    <a:pt x="587232" y="15905"/>
                    <a:pt x="578232" y="8687"/>
                    <a:pt x="568707" y="2337"/>
                  </a:cubicBezTo>
                  <a:cubicBezTo>
                    <a:pt x="549657" y="3925"/>
                    <a:pt x="529306" y="0"/>
                    <a:pt x="511557" y="7100"/>
                  </a:cubicBezTo>
                  <a:cubicBezTo>
                    <a:pt x="506243" y="9226"/>
                    <a:pt x="518757" y="16157"/>
                    <a:pt x="521082" y="21387"/>
                  </a:cubicBezTo>
                  <a:cubicBezTo>
                    <a:pt x="524058" y="28083"/>
                    <a:pt x="532335" y="61215"/>
                    <a:pt x="540132" y="69012"/>
                  </a:cubicBezTo>
                  <a:cubicBezTo>
                    <a:pt x="548227" y="77107"/>
                    <a:pt x="568707" y="88062"/>
                    <a:pt x="568707" y="88062"/>
                  </a:cubicBezTo>
                  <a:cubicBezTo>
                    <a:pt x="590542" y="120814"/>
                    <a:pt x="584137" y="105777"/>
                    <a:pt x="592519" y="130925"/>
                  </a:cubicBezTo>
                  <a:cubicBezTo>
                    <a:pt x="590932" y="135687"/>
                    <a:pt x="591307" y="141662"/>
                    <a:pt x="587757" y="145212"/>
                  </a:cubicBezTo>
                  <a:cubicBezTo>
                    <a:pt x="584207" y="148762"/>
                    <a:pt x="578392" y="148990"/>
                    <a:pt x="573469" y="149975"/>
                  </a:cubicBezTo>
                  <a:cubicBezTo>
                    <a:pt x="562462" y="152176"/>
                    <a:pt x="551176" y="152729"/>
                    <a:pt x="540132" y="154737"/>
                  </a:cubicBezTo>
                  <a:cubicBezTo>
                    <a:pt x="526983" y="157128"/>
                    <a:pt x="519030" y="160184"/>
                    <a:pt x="506794" y="164262"/>
                  </a:cubicBezTo>
                  <a:cubicBezTo>
                    <a:pt x="481394" y="162675"/>
                    <a:pt x="455904" y="162164"/>
                    <a:pt x="430594" y="159500"/>
                  </a:cubicBezTo>
                  <a:cubicBezTo>
                    <a:pt x="425602" y="158974"/>
                    <a:pt x="420695" y="157175"/>
                    <a:pt x="416307" y="154737"/>
                  </a:cubicBezTo>
                  <a:cubicBezTo>
                    <a:pt x="406300" y="149177"/>
                    <a:pt x="387732" y="135687"/>
                    <a:pt x="387732" y="135687"/>
                  </a:cubicBezTo>
                  <a:cubicBezTo>
                    <a:pt x="380704" y="125145"/>
                    <a:pt x="374920" y="114446"/>
                    <a:pt x="363919" y="107112"/>
                  </a:cubicBezTo>
                  <a:cubicBezTo>
                    <a:pt x="359742" y="104327"/>
                    <a:pt x="354394" y="103937"/>
                    <a:pt x="349632" y="102350"/>
                  </a:cubicBezTo>
                  <a:cubicBezTo>
                    <a:pt x="358736" y="96281"/>
                    <a:pt x="372566" y="88409"/>
                    <a:pt x="378207" y="78537"/>
                  </a:cubicBezTo>
                  <a:cubicBezTo>
                    <a:pt x="384569" y="67403"/>
                    <a:pt x="380605" y="55890"/>
                    <a:pt x="387732" y="45200"/>
                  </a:cubicBezTo>
                  <a:cubicBezTo>
                    <a:pt x="391468" y="39596"/>
                    <a:pt x="397257" y="35675"/>
                    <a:pt x="402019" y="30912"/>
                  </a:cubicBezTo>
                  <a:cubicBezTo>
                    <a:pt x="398844" y="26150"/>
                    <a:pt x="396541" y="20672"/>
                    <a:pt x="392494" y="16625"/>
                  </a:cubicBezTo>
                  <a:cubicBezTo>
                    <a:pt x="381531" y="5662"/>
                    <a:pt x="373731" y="5981"/>
                    <a:pt x="359157" y="2337"/>
                  </a:cubicBezTo>
                  <a:cubicBezTo>
                    <a:pt x="322903" y="14422"/>
                    <a:pt x="340427" y="9893"/>
                    <a:pt x="306769" y="16625"/>
                  </a:cubicBezTo>
                  <a:cubicBezTo>
                    <a:pt x="305182" y="22975"/>
                    <a:pt x="304585" y="29659"/>
                    <a:pt x="302007" y="35675"/>
                  </a:cubicBezTo>
                  <a:cubicBezTo>
                    <a:pt x="299752" y="40936"/>
                    <a:pt x="296146" y="45565"/>
                    <a:pt x="292482" y="49962"/>
                  </a:cubicBezTo>
                  <a:cubicBezTo>
                    <a:pt x="284804" y="59176"/>
                    <a:pt x="269179" y="72803"/>
                    <a:pt x="259144" y="78537"/>
                  </a:cubicBezTo>
                  <a:cubicBezTo>
                    <a:pt x="254785" y="81028"/>
                    <a:pt x="249619" y="81712"/>
                    <a:pt x="244857" y="83300"/>
                  </a:cubicBezTo>
                  <a:cubicBezTo>
                    <a:pt x="232883" y="119217"/>
                    <a:pt x="249037" y="74939"/>
                    <a:pt x="230569" y="111875"/>
                  </a:cubicBezTo>
                  <a:cubicBezTo>
                    <a:pt x="228324" y="116365"/>
                    <a:pt x="228245" y="121774"/>
                    <a:pt x="225807" y="126162"/>
                  </a:cubicBezTo>
                  <a:cubicBezTo>
                    <a:pt x="220248" y="136169"/>
                    <a:pt x="212647" y="144921"/>
                    <a:pt x="206757" y="154737"/>
                  </a:cubicBezTo>
                  <a:cubicBezTo>
                    <a:pt x="189524" y="183458"/>
                    <a:pt x="197604" y="170848"/>
                    <a:pt x="182944" y="192837"/>
                  </a:cubicBezTo>
                  <a:cubicBezTo>
                    <a:pt x="171609" y="226842"/>
                    <a:pt x="181773" y="215843"/>
                    <a:pt x="159132" y="230937"/>
                  </a:cubicBezTo>
                  <a:cubicBezTo>
                    <a:pt x="143257" y="254750"/>
                    <a:pt x="154369" y="242050"/>
                    <a:pt x="121032" y="264275"/>
                  </a:cubicBezTo>
                  <a:cubicBezTo>
                    <a:pt x="116269" y="267450"/>
                    <a:pt x="112297" y="272412"/>
                    <a:pt x="106744" y="273800"/>
                  </a:cubicBezTo>
                  <a:cubicBezTo>
                    <a:pt x="100394" y="275387"/>
                    <a:pt x="94094" y="277191"/>
                    <a:pt x="87694" y="278562"/>
                  </a:cubicBezTo>
                  <a:cubicBezTo>
                    <a:pt x="71864" y="281954"/>
                    <a:pt x="55427" y="282967"/>
                    <a:pt x="40069" y="288087"/>
                  </a:cubicBezTo>
                  <a:cubicBezTo>
                    <a:pt x="35307" y="289675"/>
                    <a:pt x="30272" y="290605"/>
                    <a:pt x="25782" y="292850"/>
                  </a:cubicBezTo>
                  <a:cubicBezTo>
                    <a:pt x="20662" y="295410"/>
                    <a:pt x="16257" y="299200"/>
                    <a:pt x="11494" y="302375"/>
                  </a:cubicBezTo>
                  <a:cubicBezTo>
                    <a:pt x="8319" y="307137"/>
                    <a:pt x="2910" y="311016"/>
                    <a:pt x="1969" y="316662"/>
                  </a:cubicBezTo>
                  <a:cubicBezTo>
                    <a:pt x="0" y="328477"/>
                    <a:pt x="15071" y="339289"/>
                    <a:pt x="21019" y="345237"/>
                  </a:cubicBezTo>
                  <a:cubicBezTo>
                    <a:pt x="22607" y="351587"/>
                    <a:pt x="22535" y="358604"/>
                    <a:pt x="25782" y="364287"/>
                  </a:cubicBezTo>
                  <a:cubicBezTo>
                    <a:pt x="31425" y="374162"/>
                    <a:pt x="45251" y="382030"/>
                    <a:pt x="54357" y="388100"/>
                  </a:cubicBezTo>
                  <a:cubicBezTo>
                    <a:pt x="62726" y="413207"/>
                    <a:pt x="53588" y="392893"/>
                    <a:pt x="73407" y="416675"/>
                  </a:cubicBezTo>
                  <a:cubicBezTo>
                    <a:pt x="85546" y="431241"/>
                    <a:pt x="78731" y="432270"/>
                    <a:pt x="97219" y="440487"/>
                  </a:cubicBezTo>
                  <a:cubicBezTo>
                    <a:pt x="106394" y="444565"/>
                    <a:pt x="125794" y="450012"/>
                    <a:pt x="125794" y="450012"/>
                  </a:cubicBezTo>
                  <a:cubicBezTo>
                    <a:pt x="135319" y="456362"/>
                    <a:pt x="150749" y="458202"/>
                    <a:pt x="154369" y="469062"/>
                  </a:cubicBezTo>
                  <a:cubicBezTo>
                    <a:pt x="160720" y="488112"/>
                    <a:pt x="154369" y="481763"/>
                    <a:pt x="173419" y="488112"/>
                  </a:cubicBezTo>
                  <a:cubicBezTo>
                    <a:pt x="181357" y="486525"/>
                    <a:pt x="190497" y="487840"/>
                    <a:pt x="197232" y="483350"/>
                  </a:cubicBezTo>
                  <a:cubicBezTo>
                    <a:pt x="201409" y="480565"/>
                    <a:pt x="199749" y="473552"/>
                    <a:pt x="201994" y="469062"/>
                  </a:cubicBezTo>
                  <a:cubicBezTo>
                    <a:pt x="204554" y="463943"/>
                    <a:pt x="208344" y="459537"/>
                    <a:pt x="211519" y="454775"/>
                  </a:cubicBezTo>
                  <a:cubicBezTo>
                    <a:pt x="237580" y="463462"/>
                    <a:pt x="239053" y="457456"/>
                    <a:pt x="249619" y="478587"/>
                  </a:cubicBezTo>
                  <a:cubicBezTo>
                    <a:pt x="251864" y="483077"/>
                    <a:pt x="251944" y="488486"/>
                    <a:pt x="254382" y="492875"/>
                  </a:cubicBezTo>
                  <a:cubicBezTo>
                    <a:pt x="259941" y="502882"/>
                    <a:pt x="267082" y="511925"/>
                    <a:pt x="273432" y="521450"/>
                  </a:cubicBezTo>
                  <a:lnTo>
                    <a:pt x="282957" y="535737"/>
                  </a:lnTo>
                  <a:cubicBezTo>
                    <a:pt x="291644" y="561798"/>
                    <a:pt x="285638" y="563271"/>
                    <a:pt x="306769" y="573837"/>
                  </a:cubicBezTo>
                  <a:cubicBezTo>
                    <a:pt x="311259" y="576082"/>
                    <a:pt x="316294" y="577012"/>
                    <a:pt x="321057" y="578600"/>
                  </a:cubicBezTo>
                  <a:cubicBezTo>
                    <a:pt x="335343" y="600028"/>
                    <a:pt x="334552" y="606779"/>
                    <a:pt x="354394" y="616700"/>
                  </a:cubicBezTo>
                  <a:cubicBezTo>
                    <a:pt x="358884" y="618945"/>
                    <a:pt x="363919" y="619875"/>
                    <a:pt x="368682" y="621462"/>
                  </a:cubicBezTo>
                  <a:cubicBezTo>
                    <a:pt x="396136" y="639766"/>
                    <a:pt x="369654" y="623920"/>
                    <a:pt x="397257" y="635750"/>
                  </a:cubicBezTo>
                  <a:cubicBezTo>
                    <a:pt x="438444" y="653402"/>
                    <a:pt x="397094" y="638871"/>
                    <a:pt x="430594" y="650037"/>
                  </a:cubicBezTo>
                  <a:cubicBezTo>
                    <a:pt x="435357" y="656387"/>
                    <a:pt x="439269" y="663474"/>
                    <a:pt x="444882" y="669087"/>
                  </a:cubicBezTo>
                  <a:cubicBezTo>
                    <a:pt x="448929" y="673134"/>
                    <a:pt x="456609" y="673493"/>
                    <a:pt x="459169" y="678612"/>
                  </a:cubicBezTo>
                  <a:cubicBezTo>
                    <a:pt x="465023" y="690321"/>
                    <a:pt x="465519" y="704012"/>
                    <a:pt x="468694" y="716712"/>
                  </a:cubicBezTo>
                  <a:cubicBezTo>
                    <a:pt x="470282" y="723062"/>
                    <a:pt x="471387" y="729552"/>
                    <a:pt x="473457" y="735762"/>
                  </a:cubicBezTo>
                  <a:lnTo>
                    <a:pt x="482982" y="764337"/>
                  </a:lnTo>
                  <a:cubicBezTo>
                    <a:pt x="483669" y="780137"/>
                    <a:pt x="468148" y="859042"/>
                    <a:pt x="497269" y="888162"/>
                  </a:cubicBezTo>
                  <a:cubicBezTo>
                    <a:pt x="501317" y="892209"/>
                    <a:pt x="506794" y="894512"/>
                    <a:pt x="511557" y="897687"/>
                  </a:cubicBezTo>
                  <a:cubicBezTo>
                    <a:pt x="519304" y="920929"/>
                    <a:pt x="521667" y="936371"/>
                    <a:pt x="540132" y="954837"/>
                  </a:cubicBezTo>
                  <a:cubicBezTo>
                    <a:pt x="549107" y="963813"/>
                    <a:pt x="573469" y="986309"/>
                    <a:pt x="573469" y="997700"/>
                  </a:cubicBezTo>
                  <a:lnTo>
                    <a:pt x="568707" y="1011987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3" name="Полилиния 142"/>
            <p:cNvSpPr/>
            <p:nvPr/>
          </p:nvSpPr>
          <p:spPr bwMode="auto">
            <a:xfrm>
              <a:off x="7846883" y="2347012"/>
              <a:ext cx="1548448" cy="626028"/>
            </a:xfrm>
            <a:custGeom>
              <a:avLst/>
              <a:gdLst>
                <a:gd name="connsiteX0" fmla="*/ 524879 w 1220204"/>
                <a:gd name="connsiteY0" fmla="*/ 633353 h 652403"/>
                <a:gd name="connsiteX1" fmla="*/ 553454 w 1220204"/>
                <a:gd name="connsiteY1" fmla="*/ 623828 h 652403"/>
                <a:gd name="connsiteX2" fmla="*/ 548691 w 1220204"/>
                <a:gd name="connsiteY2" fmla="*/ 604778 h 652403"/>
                <a:gd name="connsiteX3" fmla="*/ 543929 w 1220204"/>
                <a:gd name="connsiteY3" fmla="*/ 580966 h 652403"/>
                <a:gd name="connsiteX4" fmla="*/ 548691 w 1220204"/>
                <a:gd name="connsiteY4" fmla="*/ 485716 h 652403"/>
                <a:gd name="connsiteX5" fmla="*/ 562979 w 1220204"/>
                <a:gd name="connsiteY5" fmla="*/ 476191 h 652403"/>
                <a:gd name="connsiteX6" fmla="*/ 662991 w 1220204"/>
                <a:gd name="connsiteY6" fmla="*/ 480953 h 652403"/>
                <a:gd name="connsiteX7" fmla="*/ 677279 w 1220204"/>
                <a:gd name="connsiteY7" fmla="*/ 485716 h 652403"/>
                <a:gd name="connsiteX8" fmla="*/ 691566 w 1220204"/>
                <a:gd name="connsiteY8" fmla="*/ 495241 h 652403"/>
                <a:gd name="connsiteX9" fmla="*/ 786816 w 1220204"/>
                <a:gd name="connsiteY9" fmla="*/ 490478 h 652403"/>
                <a:gd name="connsiteX10" fmla="*/ 801104 w 1220204"/>
                <a:gd name="connsiteY10" fmla="*/ 485716 h 652403"/>
                <a:gd name="connsiteX11" fmla="*/ 820154 w 1220204"/>
                <a:gd name="connsiteY11" fmla="*/ 480953 h 652403"/>
                <a:gd name="connsiteX12" fmla="*/ 853491 w 1220204"/>
                <a:gd name="connsiteY12" fmla="*/ 461903 h 652403"/>
                <a:gd name="connsiteX13" fmla="*/ 867779 w 1220204"/>
                <a:gd name="connsiteY13" fmla="*/ 457141 h 652403"/>
                <a:gd name="connsiteX14" fmla="*/ 891591 w 1220204"/>
                <a:gd name="connsiteY14" fmla="*/ 433328 h 652403"/>
                <a:gd name="connsiteX15" fmla="*/ 915404 w 1220204"/>
                <a:gd name="connsiteY15" fmla="*/ 404753 h 652403"/>
                <a:gd name="connsiteX16" fmla="*/ 953504 w 1220204"/>
                <a:gd name="connsiteY16" fmla="*/ 390466 h 652403"/>
                <a:gd name="connsiteX17" fmla="*/ 1001129 w 1220204"/>
                <a:gd name="connsiteY17" fmla="*/ 395228 h 652403"/>
                <a:gd name="connsiteX18" fmla="*/ 1010654 w 1220204"/>
                <a:gd name="connsiteY18" fmla="*/ 409516 h 652403"/>
                <a:gd name="connsiteX19" fmla="*/ 1015416 w 1220204"/>
                <a:gd name="connsiteY19" fmla="*/ 423803 h 652403"/>
                <a:gd name="connsiteX20" fmla="*/ 1020179 w 1220204"/>
                <a:gd name="connsiteY20" fmla="*/ 447616 h 652403"/>
                <a:gd name="connsiteX21" fmla="*/ 1048754 w 1220204"/>
                <a:gd name="connsiteY21" fmla="*/ 466666 h 652403"/>
                <a:gd name="connsiteX22" fmla="*/ 1101141 w 1220204"/>
                <a:gd name="connsiteY22" fmla="*/ 452378 h 652403"/>
                <a:gd name="connsiteX23" fmla="*/ 1129716 w 1220204"/>
                <a:gd name="connsiteY23" fmla="*/ 442853 h 652403"/>
                <a:gd name="connsiteX24" fmla="*/ 1144004 w 1220204"/>
                <a:gd name="connsiteY24" fmla="*/ 438091 h 652403"/>
                <a:gd name="connsiteX25" fmla="*/ 1172579 w 1220204"/>
                <a:gd name="connsiteY25" fmla="*/ 428566 h 652403"/>
                <a:gd name="connsiteX26" fmla="*/ 1186866 w 1220204"/>
                <a:gd name="connsiteY26" fmla="*/ 423803 h 652403"/>
                <a:gd name="connsiteX27" fmla="*/ 1196391 w 1220204"/>
                <a:gd name="connsiteY27" fmla="*/ 409516 h 652403"/>
                <a:gd name="connsiteX28" fmla="*/ 1210679 w 1220204"/>
                <a:gd name="connsiteY28" fmla="*/ 390466 h 652403"/>
                <a:gd name="connsiteX29" fmla="*/ 1220204 w 1220204"/>
                <a:gd name="connsiteY29" fmla="*/ 361891 h 652403"/>
                <a:gd name="connsiteX30" fmla="*/ 1210679 w 1220204"/>
                <a:gd name="connsiteY30" fmla="*/ 328553 h 652403"/>
                <a:gd name="connsiteX31" fmla="*/ 1182104 w 1220204"/>
                <a:gd name="connsiteY31" fmla="*/ 309503 h 652403"/>
                <a:gd name="connsiteX32" fmla="*/ 1148766 w 1220204"/>
                <a:gd name="connsiteY32" fmla="*/ 295216 h 652403"/>
                <a:gd name="connsiteX33" fmla="*/ 1105904 w 1220204"/>
                <a:gd name="connsiteY33" fmla="*/ 276166 h 652403"/>
                <a:gd name="connsiteX34" fmla="*/ 1091616 w 1220204"/>
                <a:gd name="connsiteY34" fmla="*/ 271403 h 652403"/>
                <a:gd name="connsiteX35" fmla="*/ 1077329 w 1220204"/>
                <a:gd name="connsiteY35" fmla="*/ 266641 h 652403"/>
                <a:gd name="connsiteX36" fmla="*/ 1063041 w 1220204"/>
                <a:gd name="connsiteY36" fmla="*/ 257116 h 652403"/>
                <a:gd name="connsiteX37" fmla="*/ 1034466 w 1220204"/>
                <a:gd name="connsiteY37" fmla="*/ 247591 h 652403"/>
                <a:gd name="connsiteX38" fmla="*/ 1020179 w 1220204"/>
                <a:gd name="connsiteY38" fmla="*/ 214253 h 652403"/>
                <a:gd name="connsiteX39" fmla="*/ 1010654 w 1220204"/>
                <a:gd name="connsiteY39" fmla="*/ 185678 h 652403"/>
                <a:gd name="connsiteX40" fmla="*/ 991604 w 1220204"/>
                <a:gd name="connsiteY40" fmla="*/ 171391 h 652403"/>
                <a:gd name="connsiteX41" fmla="*/ 939216 w 1220204"/>
                <a:gd name="connsiteY41" fmla="*/ 152341 h 652403"/>
                <a:gd name="connsiteX42" fmla="*/ 924929 w 1220204"/>
                <a:gd name="connsiteY42" fmla="*/ 147578 h 652403"/>
                <a:gd name="connsiteX43" fmla="*/ 910641 w 1220204"/>
                <a:gd name="connsiteY43" fmla="*/ 142816 h 652403"/>
                <a:gd name="connsiteX44" fmla="*/ 882066 w 1220204"/>
                <a:gd name="connsiteY44" fmla="*/ 123766 h 652403"/>
                <a:gd name="connsiteX45" fmla="*/ 848729 w 1220204"/>
                <a:gd name="connsiteY45" fmla="*/ 109478 h 652403"/>
                <a:gd name="connsiteX46" fmla="*/ 834441 w 1220204"/>
                <a:gd name="connsiteY46" fmla="*/ 104716 h 652403"/>
                <a:gd name="connsiteX47" fmla="*/ 820154 w 1220204"/>
                <a:gd name="connsiteY47" fmla="*/ 95191 h 652403"/>
                <a:gd name="connsiteX48" fmla="*/ 786816 w 1220204"/>
                <a:gd name="connsiteY48" fmla="*/ 85666 h 652403"/>
                <a:gd name="connsiteX49" fmla="*/ 758241 w 1220204"/>
                <a:gd name="connsiteY49" fmla="*/ 76141 h 652403"/>
                <a:gd name="connsiteX50" fmla="*/ 743954 w 1220204"/>
                <a:gd name="connsiteY50" fmla="*/ 66616 h 652403"/>
                <a:gd name="connsiteX51" fmla="*/ 677279 w 1220204"/>
                <a:gd name="connsiteY51" fmla="*/ 66616 h 652403"/>
                <a:gd name="connsiteX52" fmla="*/ 682041 w 1220204"/>
                <a:gd name="connsiteY52" fmla="*/ 95191 h 652403"/>
                <a:gd name="connsiteX53" fmla="*/ 715379 w 1220204"/>
                <a:gd name="connsiteY53" fmla="*/ 114241 h 652403"/>
                <a:gd name="connsiteX54" fmla="*/ 743954 w 1220204"/>
                <a:gd name="connsiteY54" fmla="*/ 138053 h 652403"/>
                <a:gd name="connsiteX55" fmla="*/ 739191 w 1220204"/>
                <a:gd name="connsiteY55" fmla="*/ 171391 h 652403"/>
                <a:gd name="connsiteX56" fmla="*/ 696329 w 1220204"/>
                <a:gd name="connsiteY56" fmla="*/ 152341 h 652403"/>
                <a:gd name="connsiteX57" fmla="*/ 682041 w 1220204"/>
                <a:gd name="connsiteY57" fmla="*/ 142816 h 652403"/>
                <a:gd name="connsiteX58" fmla="*/ 610604 w 1220204"/>
                <a:gd name="connsiteY58" fmla="*/ 147578 h 652403"/>
                <a:gd name="connsiteX59" fmla="*/ 596316 w 1220204"/>
                <a:gd name="connsiteY59" fmla="*/ 142816 h 652403"/>
                <a:gd name="connsiteX60" fmla="*/ 577266 w 1220204"/>
                <a:gd name="connsiteY60" fmla="*/ 114241 h 652403"/>
                <a:gd name="connsiteX61" fmla="*/ 572504 w 1220204"/>
                <a:gd name="connsiteY61" fmla="*/ 95191 h 652403"/>
                <a:gd name="connsiteX62" fmla="*/ 515354 w 1220204"/>
                <a:gd name="connsiteY62" fmla="*/ 76141 h 652403"/>
                <a:gd name="connsiteX63" fmla="*/ 501066 w 1220204"/>
                <a:gd name="connsiteY63" fmla="*/ 66616 h 652403"/>
                <a:gd name="connsiteX64" fmla="*/ 491541 w 1220204"/>
                <a:gd name="connsiteY64" fmla="*/ 38041 h 652403"/>
                <a:gd name="connsiteX65" fmla="*/ 486779 w 1220204"/>
                <a:gd name="connsiteY65" fmla="*/ 23753 h 652403"/>
                <a:gd name="connsiteX66" fmla="*/ 477254 w 1220204"/>
                <a:gd name="connsiteY66" fmla="*/ 9466 h 652403"/>
                <a:gd name="connsiteX67" fmla="*/ 462966 w 1220204"/>
                <a:gd name="connsiteY67" fmla="*/ 4703 h 652403"/>
                <a:gd name="connsiteX68" fmla="*/ 420104 w 1220204"/>
                <a:gd name="connsiteY68" fmla="*/ 9466 h 652403"/>
                <a:gd name="connsiteX69" fmla="*/ 434391 w 1220204"/>
                <a:gd name="connsiteY69" fmla="*/ 52328 h 652403"/>
                <a:gd name="connsiteX70" fmla="*/ 453441 w 1220204"/>
                <a:gd name="connsiteY70" fmla="*/ 114241 h 652403"/>
                <a:gd name="connsiteX71" fmla="*/ 448679 w 1220204"/>
                <a:gd name="connsiteY71" fmla="*/ 142816 h 652403"/>
                <a:gd name="connsiteX72" fmla="*/ 443916 w 1220204"/>
                <a:gd name="connsiteY72" fmla="*/ 157103 h 652403"/>
                <a:gd name="connsiteX73" fmla="*/ 429629 w 1220204"/>
                <a:gd name="connsiteY73" fmla="*/ 161866 h 652403"/>
                <a:gd name="connsiteX74" fmla="*/ 420104 w 1220204"/>
                <a:gd name="connsiteY74" fmla="*/ 176153 h 652403"/>
                <a:gd name="connsiteX75" fmla="*/ 420104 w 1220204"/>
                <a:gd name="connsiteY75" fmla="*/ 242828 h 652403"/>
                <a:gd name="connsiteX76" fmla="*/ 443916 w 1220204"/>
                <a:gd name="connsiteY76" fmla="*/ 271403 h 652403"/>
                <a:gd name="connsiteX77" fmla="*/ 458204 w 1220204"/>
                <a:gd name="connsiteY77" fmla="*/ 276166 h 652403"/>
                <a:gd name="connsiteX78" fmla="*/ 472491 w 1220204"/>
                <a:gd name="connsiteY78" fmla="*/ 285691 h 652403"/>
                <a:gd name="connsiteX79" fmla="*/ 467729 w 1220204"/>
                <a:gd name="connsiteY79" fmla="*/ 304741 h 652403"/>
                <a:gd name="connsiteX80" fmla="*/ 453441 w 1220204"/>
                <a:gd name="connsiteY80" fmla="*/ 309503 h 652403"/>
                <a:gd name="connsiteX81" fmla="*/ 386766 w 1220204"/>
                <a:gd name="connsiteY81" fmla="*/ 314266 h 652403"/>
                <a:gd name="connsiteX82" fmla="*/ 391529 w 1220204"/>
                <a:gd name="connsiteY82" fmla="*/ 333316 h 652403"/>
                <a:gd name="connsiteX83" fmla="*/ 401054 w 1220204"/>
                <a:gd name="connsiteY83" fmla="*/ 347603 h 652403"/>
                <a:gd name="connsiteX84" fmla="*/ 386766 w 1220204"/>
                <a:gd name="connsiteY84" fmla="*/ 352366 h 652403"/>
                <a:gd name="connsiteX85" fmla="*/ 348666 w 1220204"/>
                <a:gd name="connsiteY85" fmla="*/ 357128 h 652403"/>
                <a:gd name="connsiteX86" fmla="*/ 348666 w 1220204"/>
                <a:gd name="connsiteY86" fmla="*/ 390466 h 652403"/>
                <a:gd name="connsiteX87" fmla="*/ 320091 w 1220204"/>
                <a:gd name="connsiteY87" fmla="*/ 399991 h 652403"/>
                <a:gd name="connsiteX88" fmla="*/ 305804 w 1220204"/>
                <a:gd name="connsiteY88" fmla="*/ 404753 h 652403"/>
                <a:gd name="connsiteX89" fmla="*/ 248654 w 1220204"/>
                <a:gd name="connsiteY89" fmla="*/ 385703 h 652403"/>
                <a:gd name="connsiteX90" fmla="*/ 258179 w 1220204"/>
                <a:gd name="connsiteY90" fmla="*/ 371416 h 652403"/>
                <a:gd name="connsiteX91" fmla="*/ 253416 w 1220204"/>
                <a:gd name="connsiteY91" fmla="*/ 333316 h 652403"/>
                <a:gd name="connsiteX92" fmla="*/ 234366 w 1220204"/>
                <a:gd name="connsiteY92" fmla="*/ 319028 h 652403"/>
                <a:gd name="connsiteX93" fmla="*/ 220079 w 1220204"/>
                <a:gd name="connsiteY93" fmla="*/ 304741 h 652403"/>
                <a:gd name="connsiteX94" fmla="*/ 196266 w 1220204"/>
                <a:gd name="connsiteY94" fmla="*/ 280928 h 652403"/>
                <a:gd name="connsiteX95" fmla="*/ 172454 w 1220204"/>
                <a:gd name="connsiteY95" fmla="*/ 276166 h 652403"/>
                <a:gd name="connsiteX96" fmla="*/ 129591 w 1220204"/>
                <a:gd name="connsiteY96" fmla="*/ 242828 h 652403"/>
                <a:gd name="connsiteX97" fmla="*/ 101016 w 1220204"/>
                <a:gd name="connsiteY97" fmla="*/ 252353 h 652403"/>
                <a:gd name="connsiteX98" fmla="*/ 86729 w 1220204"/>
                <a:gd name="connsiteY98" fmla="*/ 285691 h 652403"/>
                <a:gd name="connsiteX99" fmla="*/ 67679 w 1220204"/>
                <a:gd name="connsiteY99" fmla="*/ 314266 h 652403"/>
                <a:gd name="connsiteX100" fmla="*/ 58154 w 1220204"/>
                <a:gd name="connsiteY100" fmla="*/ 328553 h 652403"/>
                <a:gd name="connsiteX101" fmla="*/ 39104 w 1220204"/>
                <a:gd name="connsiteY101" fmla="*/ 338078 h 652403"/>
                <a:gd name="connsiteX102" fmla="*/ 10529 w 1220204"/>
                <a:gd name="connsiteY102" fmla="*/ 347603 h 652403"/>
                <a:gd name="connsiteX103" fmla="*/ 1004 w 1220204"/>
                <a:gd name="connsiteY103" fmla="*/ 366653 h 652403"/>
                <a:gd name="connsiteX104" fmla="*/ 15291 w 1220204"/>
                <a:gd name="connsiteY104" fmla="*/ 380941 h 652403"/>
                <a:gd name="connsiteX105" fmla="*/ 96254 w 1220204"/>
                <a:gd name="connsiteY105" fmla="*/ 395228 h 652403"/>
                <a:gd name="connsiteX106" fmla="*/ 239129 w 1220204"/>
                <a:gd name="connsiteY106" fmla="*/ 404753 h 652403"/>
                <a:gd name="connsiteX107" fmla="*/ 253416 w 1220204"/>
                <a:gd name="connsiteY107" fmla="*/ 414278 h 652403"/>
                <a:gd name="connsiteX108" fmla="*/ 286754 w 1220204"/>
                <a:gd name="connsiteY108" fmla="*/ 457141 h 652403"/>
                <a:gd name="connsiteX109" fmla="*/ 301041 w 1220204"/>
                <a:gd name="connsiteY109" fmla="*/ 466666 h 652403"/>
                <a:gd name="connsiteX110" fmla="*/ 329616 w 1220204"/>
                <a:gd name="connsiteY110" fmla="*/ 485716 h 652403"/>
                <a:gd name="connsiteX111" fmla="*/ 353429 w 1220204"/>
                <a:gd name="connsiteY111" fmla="*/ 514291 h 652403"/>
                <a:gd name="connsiteX112" fmla="*/ 396291 w 1220204"/>
                <a:gd name="connsiteY112" fmla="*/ 552391 h 652403"/>
                <a:gd name="connsiteX113" fmla="*/ 415341 w 1220204"/>
                <a:gd name="connsiteY113" fmla="*/ 557153 h 652403"/>
                <a:gd name="connsiteX114" fmla="*/ 443916 w 1220204"/>
                <a:gd name="connsiteY114" fmla="*/ 566678 h 652403"/>
                <a:gd name="connsiteX115" fmla="*/ 453441 w 1220204"/>
                <a:gd name="connsiteY115" fmla="*/ 580966 h 652403"/>
                <a:gd name="connsiteX116" fmla="*/ 443916 w 1220204"/>
                <a:gd name="connsiteY116" fmla="*/ 609541 h 652403"/>
                <a:gd name="connsiteX117" fmla="*/ 467729 w 1220204"/>
                <a:gd name="connsiteY117" fmla="*/ 647641 h 652403"/>
                <a:gd name="connsiteX118" fmla="*/ 482016 w 1220204"/>
                <a:gd name="connsiteY118" fmla="*/ 652403 h 652403"/>
                <a:gd name="connsiteX119" fmla="*/ 520116 w 1220204"/>
                <a:gd name="connsiteY119" fmla="*/ 647641 h 652403"/>
                <a:gd name="connsiteX120" fmla="*/ 524879 w 1220204"/>
                <a:gd name="connsiteY120" fmla="*/ 633353 h 65240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</a:cxnLst>
              <a:rect l="l" t="t" r="r" b="b"/>
              <a:pathLst>
                <a:path w="1220204" h="652403">
                  <a:moveTo>
                    <a:pt x="524879" y="633353"/>
                  </a:moveTo>
                  <a:cubicBezTo>
                    <a:pt x="530435" y="629384"/>
                    <a:pt x="547026" y="631541"/>
                    <a:pt x="553454" y="623828"/>
                  </a:cubicBezTo>
                  <a:cubicBezTo>
                    <a:pt x="557644" y="618800"/>
                    <a:pt x="550111" y="611168"/>
                    <a:pt x="548691" y="604778"/>
                  </a:cubicBezTo>
                  <a:cubicBezTo>
                    <a:pt x="546935" y="596876"/>
                    <a:pt x="545516" y="588903"/>
                    <a:pt x="543929" y="580966"/>
                  </a:cubicBezTo>
                  <a:cubicBezTo>
                    <a:pt x="545516" y="549216"/>
                    <a:pt x="543004" y="516993"/>
                    <a:pt x="548691" y="485716"/>
                  </a:cubicBezTo>
                  <a:cubicBezTo>
                    <a:pt x="549715" y="480084"/>
                    <a:pt x="557260" y="476429"/>
                    <a:pt x="562979" y="476191"/>
                  </a:cubicBezTo>
                  <a:lnTo>
                    <a:pt x="662991" y="480953"/>
                  </a:lnTo>
                  <a:cubicBezTo>
                    <a:pt x="667754" y="482541"/>
                    <a:pt x="672789" y="483471"/>
                    <a:pt x="677279" y="485716"/>
                  </a:cubicBezTo>
                  <a:cubicBezTo>
                    <a:pt x="682398" y="488276"/>
                    <a:pt x="685848" y="494992"/>
                    <a:pt x="691566" y="495241"/>
                  </a:cubicBezTo>
                  <a:lnTo>
                    <a:pt x="786816" y="490478"/>
                  </a:lnTo>
                  <a:cubicBezTo>
                    <a:pt x="791579" y="488891"/>
                    <a:pt x="796277" y="487095"/>
                    <a:pt x="801104" y="485716"/>
                  </a:cubicBezTo>
                  <a:cubicBezTo>
                    <a:pt x="807398" y="483918"/>
                    <a:pt x="814025" y="483251"/>
                    <a:pt x="820154" y="480953"/>
                  </a:cubicBezTo>
                  <a:cubicBezTo>
                    <a:pt x="853565" y="468424"/>
                    <a:pt x="825847" y="475725"/>
                    <a:pt x="853491" y="461903"/>
                  </a:cubicBezTo>
                  <a:cubicBezTo>
                    <a:pt x="857981" y="459658"/>
                    <a:pt x="863016" y="458728"/>
                    <a:pt x="867779" y="457141"/>
                  </a:cubicBezTo>
                  <a:cubicBezTo>
                    <a:pt x="893177" y="419043"/>
                    <a:pt x="859844" y="465075"/>
                    <a:pt x="891591" y="433328"/>
                  </a:cubicBezTo>
                  <a:cubicBezTo>
                    <a:pt x="912476" y="412443"/>
                    <a:pt x="888097" y="424258"/>
                    <a:pt x="915404" y="404753"/>
                  </a:cubicBezTo>
                  <a:cubicBezTo>
                    <a:pt x="928815" y="395174"/>
                    <a:pt x="938163" y="394301"/>
                    <a:pt x="953504" y="390466"/>
                  </a:cubicBezTo>
                  <a:cubicBezTo>
                    <a:pt x="969379" y="392053"/>
                    <a:pt x="985994" y="390183"/>
                    <a:pt x="1001129" y="395228"/>
                  </a:cubicBezTo>
                  <a:cubicBezTo>
                    <a:pt x="1006559" y="397038"/>
                    <a:pt x="1008094" y="404396"/>
                    <a:pt x="1010654" y="409516"/>
                  </a:cubicBezTo>
                  <a:cubicBezTo>
                    <a:pt x="1012899" y="414006"/>
                    <a:pt x="1014198" y="418933"/>
                    <a:pt x="1015416" y="423803"/>
                  </a:cubicBezTo>
                  <a:cubicBezTo>
                    <a:pt x="1017379" y="431656"/>
                    <a:pt x="1016559" y="440376"/>
                    <a:pt x="1020179" y="447616"/>
                  </a:cubicBezTo>
                  <a:cubicBezTo>
                    <a:pt x="1027314" y="461885"/>
                    <a:pt x="1036054" y="462432"/>
                    <a:pt x="1048754" y="466666"/>
                  </a:cubicBezTo>
                  <a:cubicBezTo>
                    <a:pt x="1087806" y="453647"/>
                    <a:pt x="1025975" y="473854"/>
                    <a:pt x="1101141" y="452378"/>
                  </a:cubicBezTo>
                  <a:cubicBezTo>
                    <a:pt x="1110795" y="449620"/>
                    <a:pt x="1120191" y="446028"/>
                    <a:pt x="1129716" y="442853"/>
                  </a:cubicBezTo>
                  <a:lnTo>
                    <a:pt x="1144004" y="438091"/>
                  </a:lnTo>
                  <a:lnTo>
                    <a:pt x="1172579" y="428566"/>
                  </a:lnTo>
                  <a:lnTo>
                    <a:pt x="1186866" y="423803"/>
                  </a:lnTo>
                  <a:cubicBezTo>
                    <a:pt x="1190041" y="419041"/>
                    <a:pt x="1193064" y="414173"/>
                    <a:pt x="1196391" y="409516"/>
                  </a:cubicBezTo>
                  <a:cubicBezTo>
                    <a:pt x="1201005" y="403057"/>
                    <a:pt x="1207129" y="397566"/>
                    <a:pt x="1210679" y="390466"/>
                  </a:cubicBezTo>
                  <a:cubicBezTo>
                    <a:pt x="1215169" y="381486"/>
                    <a:pt x="1220204" y="361891"/>
                    <a:pt x="1220204" y="361891"/>
                  </a:cubicBezTo>
                  <a:cubicBezTo>
                    <a:pt x="1220163" y="361729"/>
                    <a:pt x="1212955" y="330829"/>
                    <a:pt x="1210679" y="328553"/>
                  </a:cubicBezTo>
                  <a:cubicBezTo>
                    <a:pt x="1202584" y="320458"/>
                    <a:pt x="1191629" y="315853"/>
                    <a:pt x="1182104" y="309503"/>
                  </a:cubicBezTo>
                  <a:cubicBezTo>
                    <a:pt x="1162371" y="296348"/>
                    <a:pt x="1173368" y="301366"/>
                    <a:pt x="1148766" y="295216"/>
                  </a:cubicBezTo>
                  <a:cubicBezTo>
                    <a:pt x="1126125" y="280121"/>
                    <a:pt x="1139910" y="287502"/>
                    <a:pt x="1105904" y="276166"/>
                  </a:cubicBezTo>
                  <a:lnTo>
                    <a:pt x="1091616" y="271403"/>
                  </a:lnTo>
                  <a:lnTo>
                    <a:pt x="1077329" y="266641"/>
                  </a:lnTo>
                  <a:cubicBezTo>
                    <a:pt x="1072566" y="263466"/>
                    <a:pt x="1068272" y="259441"/>
                    <a:pt x="1063041" y="257116"/>
                  </a:cubicBezTo>
                  <a:cubicBezTo>
                    <a:pt x="1053866" y="253038"/>
                    <a:pt x="1034466" y="247591"/>
                    <a:pt x="1034466" y="247591"/>
                  </a:cubicBezTo>
                  <a:cubicBezTo>
                    <a:pt x="1019354" y="224922"/>
                    <a:pt x="1028566" y="242212"/>
                    <a:pt x="1020179" y="214253"/>
                  </a:cubicBezTo>
                  <a:cubicBezTo>
                    <a:pt x="1017294" y="204636"/>
                    <a:pt x="1018686" y="191702"/>
                    <a:pt x="1010654" y="185678"/>
                  </a:cubicBezTo>
                  <a:cubicBezTo>
                    <a:pt x="1004304" y="180916"/>
                    <a:pt x="998543" y="175246"/>
                    <a:pt x="991604" y="171391"/>
                  </a:cubicBezTo>
                  <a:cubicBezTo>
                    <a:pt x="981663" y="165869"/>
                    <a:pt x="948661" y="155490"/>
                    <a:pt x="939216" y="152341"/>
                  </a:cubicBezTo>
                  <a:lnTo>
                    <a:pt x="924929" y="147578"/>
                  </a:lnTo>
                  <a:lnTo>
                    <a:pt x="910641" y="142816"/>
                  </a:lnTo>
                  <a:cubicBezTo>
                    <a:pt x="901116" y="136466"/>
                    <a:pt x="892926" y="127387"/>
                    <a:pt x="882066" y="123766"/>
                  </a:cubicBezTo>
                  <a:cubicBezTo>
                    <a:pt x="848547" y="112592"/>
                    <a:pt x="889942" y="127140"/>
                    <a:pt x="848729" y="109478"/>
                  </a:cubicBezTo>
                  <a:cubicBezTo>
                    <a:pt x="844115" y="107501"/>
                    <a:pt x="839204" y="106303"/>
                    <a:pt x="834441" y="104716"/>
                  </a:cubicBezTo>
                  <a:cubicBezTo>
                    <a:pt x="829679" y="101541"/>
                    <a:pt x="825273" y="97751"/>
                    <a:pt x="820154" y="95191"/>
                  </a:cubicBezTo>
                  <a:cubicBezTo>
                    <a:pt x="812147" y="91187"/>
                    <a:pt x="794451" y="87957"/>
                    <a:pt x="786816" y="85666"/>
                  </a:cubicBezTo>
                  <a:cubicBezTo>
                    <a:pt x="777199" y="82781"/>
                    <a:pt x="758241" y="76141"/>
                    <a:pt x="758241" y="76141"/>
                  </a:cubicBezTo>
                  <a:cubicBezTo>
                    <a:pt x="753479" y="72966"/>
                    <a:pt x="749073" y="69176"/>
                    <a:pt x="743954" y="66616"/>
                  </a:cubicBezTo>
                  <a:cubicBezTo>
                    <a:pt x="721753" y="55515"/>
                    <a:pt x="704206" y="64168"/>
                    <a:pt x="677279" y="66616"/>
                  </a:cubicBezTo>
                  <a:cubicBezTo>
                    <a:pt x="678866" y="76141"/>
                    <a:pt x="677351" y="86750"/>
                    <a:pt x="682041" y="95191"/>
                  </a:cubicBezTo>
                  <a:cubicBezTo>
                    <a:pt x="690898" y="111134"/>
                    <a:pt x="702548" y="107825"/>
                    <a:pt x="715379" y="114241"/>
                  </a:cubicBezTo>
                  <a:cubicBezTo>
                    <a:pt x="728638" y="120871"/>
                    <a:pt x="733422" y="127522"/>
                    <a:pt x="743954" y="138053"/>
                  </a:cubicBezTo>
                  <a:cubicBezTo>
                    <a:pt x="742366" y="149166"/>
                    <a:pt x="748171" y="164656"/>
                    <a:pt x="739191" y="171391"/>
                  </a:cubicBezTo>
                  <a:cubicBezTo>
                    <a:pt x="711262" y="192338"/>
                    <a:pt x="706434" y="162446"/>
                    <a:pt x="696329" y="152341"/>
                  </a:cubicBezTo>
                  <a:cubicBezTo>
                    <a:pt x="692281" y="148294"/>
                    <a:pt x="686804" y="145991"/>
                    <a:pt x="682041" y="142816"/>
                  </a:cubicBezTo>
                  <a:cubicBezTo>
                    <a:pt x="639828" y="156887"/>
                    <a:pt x="663445" y="153450"/>
                    <a:pt x="610604" y="147578"/>
                  </a:cubicBezTo>
                  <a:cubicBezTo>
                    <a:pt x="605841" y="145991"/>
                    <a:pt x="599866" y="146366"/>
                    <a:pt x="596316" y="142816"/>
                  </a:cubicBezTo>
                  <a:cubicBezTo>
                    <a:pt x="588221" y="134721"/>
                    <a:pt x="577266" y="114241"/>
                    <a:pt x="577266" y="114241"/>
                  </a:cubicBezTo>
                  <a:cubicBezTo>
                    <a:pt x="575679" y="107891"/>
                    <a:pt x="574302" y="101485"/>
                    <a:pt x="572504" y="95191"/>
                  </a:cubicBezTo>
                  <a:cubicBezTo>
                    <a:pt x="563708" y="64406"/>
                    <a:pt x="567458" y="80877"/>
                    <a:pt x="515354" y="76141"/>
                  </a:cubicBezTo>
                  <a:cubicBezTo>
                    <a:pt x="510591" y="72966"/>
                    <a:pt x="504100" y="71470"/>
                    <a:pt x="501066" y="66616"/>
                  </a:cubicBezTo>
                  <a:cubicBezTo>
                    <a:pt x="495745" y="58102"/>
                    <a:pt x="494716" y="47566"/>
                    <a:pt x="491541" y="38041"/>
                  </a:cubicBezTo>
                  <a:cubicBezTo>
                    <a:pt x="489954" y="33278"/>
                    <a:pt x="489564" y="27930"/>
                    <a:pt x="486779" y="23753"/>
                  </a:cubicBezTo>
                  <a:cubicBezTo>
                    <a:pt x="483604" y="18991"/>
                    <a:pt x="481723" y="13042"/>
                    <a:pt x="477254" y="9466"/>
                  </a:cubicBezTo>
                  <a:cubicBezTo>
                    <a:pt x="473334" y="6330"/>
                    <a:pt x="467729" y="6291"/>
                    <a:pt x="462966" y="4703"/>
                  </a:cubicBezTo>
                  <a:cubicBezTo>
                    <a:pt x="448679" y="6291"/>
                    <a:pt x="430922" y="0"/>
                    <a:pt x="420104" y="9466"/>
                  </a:cubicBezTo>
                  <a:cubicBezTo>
                    <a:pt x="409297" y="18922"/>
                    <a:pt x="429296" y="44685"/>
                    <a:pt x="434391" y="52328"/>
                  </a:cubicBezTo>
                  <a:cubicBezTo>
                    <a:pt x="445039" y="105566"/>
                    <a:pt x="434936" y="86482"/>
                    <a:pt x="453441" y="114241"/>
                  </a:cubicBezTo>
                  <a:cubicBezTo>
                    <a:pt x="451854" y="123766"/>
                    <a:pt x="450774" y="133390"/>
                    <a:pt x="448679" y="142816"/>
                  </a:cubicBezTo>
                  <a:cubicBezTo>
                    <a:pt x="447590" y="147716"/>
                    <a:pt x="447466" y="153553"/>
                    <a:pt x="443916" y="157103"/>
                  </a:cubicBezTo>
                  <a:cubicBezTo>
                    <a:pt x="440366" y="160653"/>
                    <a:pt x="434391" y="160278"/>
                    <a:pt x="429629" y="161866"/>
                  </a:cubicBezTo>
                  <a:cubicBezTo>
                    <a:pt x="426454" y="166628"/>
                    <a:pt x="421914" y="170723"/>
                    <a:pt x="420104" y="176153"/>
                  </a:cubicBezTo>
                  <a:cubicBezTo>
                    <a:pt x="413070" y="197255"/>
                    <a:pt x="414365" y="221784"/>
                    <a:pt x="420104" y="242828"/>
                  </a:cubicBezTo>
                  <a:cubicBezTo>
                    <a:pt x="422056" y="249987"/>
                    <a:pt x="438887" y="268050"/>
                    <a:pt x="443916" y="271403"/>
                  </a:cubicBezTo>
                  <a:cubicBezTo>
                    <a:pt x="448093" y="274188"/>
                    <a:pt x="453714" y="273921"/>
                    <a:pt x="458204" y="276166"/>
                  </a:cubicBezTo>
                  <a:cubicBezTo>
                    <a:pt x="463323" y="278726"/>
                    <a:pt x="467729" y="282516"/>
                    <a:pt x="472491" y="285691"/>
                  </a:cubicBezTo>
                  <a:cubicBezTo>
                    <a:pt x="470904" y="292041"/>
                    <a:pt x="471818" y="299630"/>
                    <a:pt x="467729" y="304741"/>
                  </a:cubicBezTo>
                  <a:cubicBezTo>
                    <a:pt x="464593" y="308661"/>
                    <a:pt x="458427" y="308916"/>
                    <a:pt x="453441" y="309503"/>
                  </a:cubicBezTo>
                  <a:cubicBezTo>
                    <a:pt x="431312" y="312106"/>
                    <a:pt x="408991" y="312678"/>
                    <a:pt x="386766" y="314266"/>
                  </a:cubicBezTo>
                  <a:cubicBezTo>
                    <a:pt x="388354" y="320616"/>
                    <a:pt x="388951" y="327300"/>
                    <a:pt x="391529" y="333316"/>
                  </a:cubicBezTo>
                  <a:cubicBezTo>
                    <a:pt x="393784" y="338577"/>
                    <a:pt x="402442" y="342050"/>
                    <a:pt x="401054" y="347603"/>
                  </a:cubicBezTo>
                  <a:cubicBezTo>
                    <a:pt x="399836" y="352473"/>
                    <a:pt x="391705" y="351468"/>
                    <a:pt x="386766" y="352366"/>
                  </a:cubicBezTo>
                  <a:cubicBezTo>
                    <a:pt x="374174" y="354656"/>
                    <a:pt x="361366" y="355541"/>
                    <a:pt x="348666" y="357128"/>
                  </a:cubicBezTo>
                  <a:cubicBezTo>
                    <a:pt x="350327" y="363773"/>
                    <a:pt x="358812" y="383219"/>
                    <a:pt x="348666" y="390466"/>
                  </a:cubicBezTo>
                  <a:cubicBezTo>
                    <a:pt x="340496" y="396302"/>
                    <a:pt x="329616" y="396816"/>
                    <a:pt x="320091" y="399991"/>
                  </a:cubicBezTo>
                  <a:lnTo>
                    <a:pt x="305804" y="404753"/>
                  </a:lnTo>
                  <a:cubicBezTo>
                    <a:pt x="303698" y="404542"/>
                    <a:pt x="248654" y="411429"/>
                    <a:pt x="248654" y="385703"/>
                  </a:cubicBezTo>
                  <a:cubicBezTo>
                    <a:pt x="248654" y="379979"/>
                    <a:pt x="255004" y="376178"/>
                    <a:pt x="258179" y="371416"/>
                  </a:cubicBezTo>
                  <a:cubicBezTo>
                    <a:pt x="256591" y="358716"/>
                    <a:pt x="258712" y="344968"/>
                    <a:pt x="253416" y="333316"/>
                  </a:cubicBezTo>
                  <a:cubicBezTo>
                    <a:pt x="250131" y="326090"/>
                    <a:pt x="240393" y="324194"/>
                    <a:pt x="234366" y="319028"/>
                  </a:cubicBezTo>
                  <a:cubicBezTo>
                    <a:pt x="229252" y="314645"/>
                    <a:pt x="224391" y="309915"/>
                    <a:pt x="220079" y="304741"/>
                  </a:cubicBezTo>
                  <a:cubicBezTo>
                    <a:pt x="209495" y="292040"/>
                    <a:pt x="213201" y="287278"/>
                    <a:pt x="196266" y="280928"/>
                  </a:cubicBezTo>
                  <a:cubicBezTo>
                    <a:pt x="188687" y="278086"/>
                    <a:pt x="180391" y="277753"/>
                    <a:pt x="172454" y="276166"/>
                  </a:cubicBezTo>
                  <a:cubicBezTo>
                    <a:pt x="140329" y="244041"/>
                    <a:pt x="156658" y="251851"/>
                    <a:pt x="129591" y="242828"/>
                  </a:cubicBezTo>
                  <a:cubicBezTo>
                    <a:pt x="120066" y="246003"/>
                    <a:pt x="109530" y="247032"/>
                    <a:pt x="101016" y="252353"/>
                  </a:cubicBezTo>
                  <a:cubicBezTo>
                    <a:pt x="88408" y="260233"/>
                    <a:pt x="92253" y="274643"/>
                    <a:pt x="86729" y="285691"/>
                  </a:cubicBezTo>
                  <a:cubicBezTo>
                    <a:pt x="81610" y="295930"/>
                    <a:pt x="74029" y="304741"/>
                    <a:pt x="67679" y="314266"/>
                  </a:cubicBezTo>
                  <a:cubicBezTo>
                    <a:pt x="64504" y="319028"/>
                    <a:pt x="63273" y="325993"/>
                    <a:pt x="58154" y="328553"/>
                  </a:cubicBezTo>
                  <a:cubicBezTo>
                    <a:pt x="51804" y="331728"/>
                    <a:pt x="45696" y="335441"/>
                    <a:pt x="39104" y="338078"/>
                  </a:cubicBezTo>
                  <a:cubicBezTo>
                    <a:pt x="29782" y="341807"/>
                    <a:pt x="10529" y="347603"/>
                    <a:pt x="10529" y="347603"/>
                  </a:cubicBezTo>
                  <a:cubicBezTo>
                    <a:pt x="7354" y="353953"/>
                    <a:pt x="0" y="359625"/>
                    <a:pt x="1004" y="366653"/>
                  </a:cubicBezTo>
                  <a:cubicBezTo>
                    <a:pt x="1956" y="373321"/>
                    <a:pt x="10117" y="376629"/>
                    <a:pt x="15291" y="380941"/>
                  </a:cubicBezTo>
                  <a:cubicBezTo>
                    <a:pt x="40936" y="402312"/>
                    <a:pt x="51829" y="392055"/>
                    <a:pt x="96254" y="395228"/>
                  </a:cubicBezTo>
                  <a:cubicBezTo>
                    <a:pt x="155450" y="414963"/>
                    <a:pt x="69480" y="387789"/>
                    <a:pt x="239129" y="404753"/>
                  </a:cubicBezTo>
                  <a:cubicBezTo>
                    <a:pt x="244824" y="405323"/>
                    <a:pt x="248654" y="411103"/>
                    <a:pt x="253416" y="414278"/>
                  </a:cubicBezTo>
                  <a:cubicBezTo>
                    <a:pt x="266692" y="434193"/>
                    <a:pt x="269967" y="443151"/>
                    <a:pt x="286754" y="457141"/>
                  </a:cubicBezTo>
                  <a:cubicBezTo>
                    <a:pt x="291151" y="460805"/>
                    <a:pt x="296644" y="463002"/>
                    <a:pt x="301041" y="466666"/>
                  </a:cubicBezTo>
                  <a:cubicBezTo>
                    <a:pt x="324824" y="486484"/>
                    <a:pt x="304509" y="477346"/>
                    <a:pt x="329616" y="485716"/>
                  </a:cubicBezTo>
                  <a:cubicBezTo>
                    <a:pt x="338713" y="513004"/>
                    <a:pt x="327479" y="488340"/>
                    <a:pt x="353429" y="514291"/>
                  </a:cubicBezTo>
                  <a:cubicBezTo>
                    <a:pt x="370436" y="531298"/>
                    <a:pt x="367095" y="545093"/>
                    <a:pt x="396291" y="552391"/>
                  </a:cubicBezTo>
                  <a:cubicBezTo>
                    <a:pt x="402641" y="553978"/>
                    <a:pt x="409072" y="555272"/>
                    <a:pt x="415341" y="557153"/>
                  </a:cubicBezTo>
                  <a:cubicBezTo>
                    <a:pt x="424958" y="560038"/>
                    <a:pt x="443916" y="566678"/>
                    <a:pt x="443916" y="566678"/>
                  </a:cubicBezTo>
                  <a:cubicBezTo>
                    <a:pt x="447091" y="571441"/>
                    <a:pt x="453441" y="575242"/>
                    <a:pt x="453441" y="580966"/>
                  </a:cubicBezTo>
                  <a:cubicBezTo>
                    <a:pt x="453441" y="591006"/>
                    <a:pt x="443916" y="609541"/>
                    <a:pt x="443916" y="609541"/>
                  </a:cubicBezTo>
                  <a:cubicBezTo>
                    <a:pt x="452603" y="635603"/>
                    <a:pt x="446596" y="637075"/>
                    <a:pt x="467729" y="647641"/>
                  </a:cubicBezTo>
                  <a:cubicBezTo>
                    <a:pt x="472219" y="649886"/>
                    <a:pt x="477254" y="650816"/>
                    <a:pt x="482016" y="652403"/>
                  </a:cubicBezTo>
                  <a:cubicBezTo>
                    <a:pt x="494716" y="650816"/>
                    <a:pt x="507524" y="649931"/>
                    <a:pt x="520116" y="647641"/>
                  </a:cubicBezTo>
                  <a:cubicBezTo>
                    <a:pt x="525055" y="646743"/>
                    <a:pt x="519323" y="637322"/>
                    <a:pt x="524879" y="63335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4" name="Полилиния 143"/>
            <p:cNvSpPr/>
            <p:nvPr/>
          </p:nvSpPr>
          <p:spPr bwMode="auto">
            <a:xfrm>
              <a:off x="4799609" y="2488619"/>
              <a:ext cx="1036013" cy="786437"/>
            </a:xfrm>
            <a:custGeom>
              <a:avLst/>
              <a:gdLst>
                <a:gd name="connsiteX0" fmla="*/ 6770 w 816395"/>
                <a:gd name="connsiteY0" fmla="*/ 247650 h 819570"/>
                <a:gd name="connsiteX1" fmla="*/ 35345 w 816395"/>
                <a:gd name="connsiteY1" fmla="*/ 233363 h 819570"/>
                <a:gd name="connsiteX2" fmla="*/ 40108 w 816395"/>
                <a:gd name="connsiteY2" fmla="*/ 214313 h 819570"/>
                <a:gd name="connsiteX3" fmla="*/ 68683 w 816395"/>
                <a:gd name="connsiteY3" fmla="*/ 209550 h 819570"/>
                <a:gd name="connsiteX4" fmla="*/ 63920 w 816395"/>
                <a:gd name="connsiteY4" fmla="*/ 190500 h 819570"/>
                <a:gd name="connsiteX5" fmla="*/ 59158 w 816395"/>
                <a:gd name="connsiteY5" fmla="*/ 176213 h 819570"/>
                <a:gd name="connsiteX6" fmla="*/ 78208 w 816395"/>
                <a:gd name="connsiteY6" fmla="*/ 152400 h 819570"/>
                <a:gd name="connsiteX7" fmla="*/ 106783 w 816395"/>
                <a:gd name="connsiteY7" fmla="*/ 133350 h 819570"/>
                <a:gd name="connsiteX8" fmla="*/ 111545 w 816395"/>
                <a:gd name="connsiteY8" fmla="*/ 95250 h 819570"/>
                <a:gd name="connsiteX9" fmla="*/ 140120 w 816395"/>
                <a:gd name="connsiteY9" fmla="*/ 90488 h 819570"/>
                <a:gd name="connsiteX10" fmla="*/ 130595 w 816395"/>
                <a:gd name="connsiteY10" fmla="*/ 76200 h 819570"/>
                <a:gd name="connsiteX11" fmla="*/ 116308 w 816395"/>
                <a:gd name="connsiteY11" fmla="*/ 71438 h 819570"/>
                <a:gd name="connsiteX12" fmla="*/ 121070 w 816395"/>
                <a:gd name="connsiteY12" fmla="*/ 52388 h 819570"/>
                <a:gd name="connsiteX13" fmla="*/ 135358 w 816395"/>
                <a:gd name="connsiteY13" fmla="*/ 47625 h 819570"/>
                <a:gd name="connsiteX14" fmla="*/ 154408 w 816395"/>
                <a:gd name="connsiteY14" fmla="*/ 42863 h 819570"/>
                <a:gd name="connsiteX15" fmla="*/ 159170 w 816395"/>
                <a:gd name="connsiteY15" fmla="*/ 28575 h 819570"/>
                <a:gd name="connsiteX16" fmla="*/ 154408 w 816395"/>
                <a:gd name="connsiteY16" fmla="*/ 14288 h 819570"/>
                <a:gd name="connsiteX17" fmla="*/ 187745 w 816395"/>
                <a:gd name="connsiteY17" fmla="*/ 0 h 819570"/>
                <a:gd name="connsiteX18" fmla="*/ 225845 w 816395"/>
                <a:gd name="connsiteY18" fmla="*/ 9525 h 819570"/>
                <a:gd name="connsiteX19" fmla="*/ 235370 w 816395"/>
                <a:gd name="connsiteY19" fmla="*/ 23813 h 819570"/>
                <a:gd name="connsiteX20" fmla="*/ 263945 w 816395"/>
                <a:gd name="connsiteY20" fmla="*/ 42863 h 819570"/>
                <a:gd name="connsiteX21" fmla="*/ 278233 w 816395"/>
                <a:gd name="connsiteY21" fmla="*/ 52388 h 819570"/>
                <a:gd name="connsiteX22" fmla="*/ 292520 w 816395"/>
                <a:gd name="connsiteY22" fmla="*/ 66675 h 819570"/>
                <a:gd name="connsiteX23" fmla="*/ 297283 w 816395"/>
                <a:gd name="connsiteY23" fmla="*/ 80963 h 819570"/>
                <a:gd name="connsiteX24" fmla="*/ 325858 w 816395"/>
                <a:gd name="connsiteY24" fmla="*/ 95250 h 819570"/>
                <a:gd name="connsiteX25" fmla="*/ 340145 w 816395"/>
                <a:gd name="connsiteY25" fmla="*/ 147638 h 819570"/>
                <a:gd name="connsiteX26" fmla="*/ 383008 w 816395"/>
                <a:gd name="connsiteY26" fmla="*/ 166688 h 819570"/>
                <a:gd name="connsiteX27" fmla="*/ 392533 w 816395"/>
                <a:gd name="connsiteY27" fmla="*/ 180975 h 819570"/>
                <a:gd name="connsiteX28" fmla="*/ 406820 w 816395"/>
                <a:gd name="connsiteY28" fmla="*/ 190500 h 819570"/>
                <a:gd name="connsiteX29" fmla="*/ 411583 w 816395"/>
                <a:gd name="connsiteY29" fmla="*/ 204788 h 819570"/>
                <a:gd name="connsiteX30" fmla="*/ 435395 w 816395"/>
                <a:gd name="connsiteY30" fmla="*/ 228600 h 819570"/>
                <a:gd name="connsiteX31" fmla="*/ 525883 w 816395"/>
                <a:gd name="connsiteY31" fmla="*/ 233363 h 819570"/>
                <a:gd name="connsiteX32" fmla="*/ 530645 w 816395"/>
                <a:gd name="connsiteY32" fmla="*/ 252413 h 819570"/>
                <a:gd name="connsiteX33" fmla="*/ 549695 w 816395"/>
                <a:gd name="connsiteY33" fmla="*/ 280988 h 819570"/>
                <a:gd name="connsiteX34" fmla="*/ 554458 w 816395"/>
                <a:gd name="connsiteY34" fmla="*/ 319088 h 819570"/>
                <a:gd name="connsiteX35" fmla="*/ 583033 w 816395"/>
                <a:gd name="connsiteY35" fmla="*/ 328613 h 819570"/>
                <a:gd name="connsiteX36" fmla="*/ 559220 w 816395"/>
                <a:gd name="connsiteY36" fmla="*/ 376238 h 819570"/>
                <a:gd name="connsiteX37" fmla="*/ 549695 w 816395"/>
                <a:gd name="connsiteY37" fmla="*/ 390525 h 819570"/>
                <a:gd name="connsiteX38" fmla="*/ 554458 w 816395"/>
                <a:gd name="connsiteY38" fmla="*/ 419100 h 819570"/>
                <a:gd name="connsiteX39" fmla="*/ 583033 w 816395"/>
                <a:gd name="connsiteY39" fmla="*/ 428625 h 819570"/>
                <a:gd name="connsiteX40" fmla="*/ 606845 w 816395"/>
                <a:gd name="connsiteY40" fmla="*/ 409575 h 819570"/>
                <a:gd name="connsiteX41" fmla="*/ 621133 w 816395"/>
                <a:gd name="connsiteY41" fmla="*/ 404813 h 819570"/>
                <a:gd name="connsiteX42" fmla="*/ 663995 w 816395"/>
                <a:gd name="connsiteY42" fmla="*/ 400050 h 819570"/>
                <a:gd name="connsiteX43" fmla="*/ 711620 w 816395"/>
                <a:gd name="connsiteY43" fmla="*/ 395288 h 819570"/>
                <a:gd name="connsiteX44" fmla="*/ 725908 w 816395"/>
                <a:gd name="connsiteY44" fmla="*/ 390525 h 819570"/>
                <a:gd name="connsiteX45" fmla="*/ 778295 w 816395"/>
                <a:gd name="connsiteY45" fmla="*/ 376238 h 819570"/>
                <a:gd name="connsiteX46" fmla="*/ 792583 w 816395"/>
                <a:gd name="connsiteY46" fmla="*/ 385763 h 819570"/>
                <a:gd name="connsiteX47" fmla="*/ 802108 w 816395"/>
                <a:gd name="connsiteY47" fmla="*/ 423863 h 819570"/>
                <a:gd name="connsiteX48" fmla="*/ 806870 w 816395"/>
                <a:gd name="connsiteY48" fmla="*/ 457200 h 819570"/>
                <a:gd name="connsiteX49" fmla="*/ 816395 w 816395"/>
                <a:gd name="connsiteY49" fmla="*/ 490538 h 819570"/>
                <a:gd name="connsiteX50" fmla="*/ 811633 w 816395"/>
                <a:gd name="connsiteY50" fmla="*/ 519113 h 819570"/>
                <a:gd name="connsiteX51" fmla="*/ 764008 w 816395"/>
                <a:gd name="connsiteY51" fmla="*/ 533400 h 819570"/>
                <a:gd name="connsiteX52" fmla="*/ 744958 w 816395"/>
                <a:gd name="connsiteY52" fmla="*/ 528638 h 819570"/>
                <a:gd name="connsiteX53" fmla="*/ 735433 w 816395"/>
                <a:gd name="connsiteY53" fmla="*/ 514350 h 819570"/>
                <a:gd name="connsiteX54" fmla="*/ 706858 w 816395"/>
                <a:gd name="connsiteY54" fmla="*/ 495300 h 819570"/>
                <a:gd name="connsiteX55" fmla="*/ 663995 w 816395"/>
                <a:gd name="connsiteY55" fmla="*/ 504825 h 819570"/>
                <a:gd name="connsiteX56" fmla="*/ 640183 w 816395"/>
                <a:gd name="connsiteY56" fmla="*/ 533400 h 819570"/>
                <a:gd name="connsiteX57" fmla="*/ 654470 w 816395"/>
                <a:gd name="connsiteY57" fmla="*/ 542925 h 819570"/>
                <a:gd name="connsiteX58" fmla="*/ 697333 w 816395"/>
                <a:gd name="connsiteY58" fmla="*/ 552450 h 819570"/>
                <a:gd name="connsiteX59" fmla="*/ 725908 w 816395"/>
                <a:gd name="connsiteY59" fmla="*/ 566738 h 819570"/>
                <a:gd name="connsiteX60" fmla="*/ 711620 w 816395"/>
                <a:gd name="connsiteY60" fmla="*/ 581025 h 819570"/>
                <a:gd name="connsiteX61" fmla="*/ 668758 w 816395"/>
                <a:gd name="connsiteY61" fmla="*/ 604838 h 819570"/>
                <a:gd name="connsiteX62" fmla="*/ 635420 w 816395"/>
                <a:gd name="connsiteY62" fmla="*/ 619125 h 819570"/>
                <a:gd name="connsiteX63" fmla="*/ 606845 w 816395"/>
                <a:gd name="connsiteY63" fmla="*/ 642938 h 819570"/>
                <a:gd name="connsiteX64" fmla="*/ 563983 w 816395"/>
                <a:gd name="connsiteY64" fmla="*/ 666750 h 819570"/>
                <a:gd name="connsiteX65" fmla="*/ 549695 w 816395"/>
                <a:gd name="connsiteY65" fmla="*/ 676275 h 819570"/>
                <a:gd name="connsiteX66" fmla="*/ 502070 w 816395"/>
                <a:gd name="connsiteY66" fmla="*/ 700088 h 819570"/>
                <a:gd name="connsiteX67" fmla="*/ 478258 w 816395"/>
                <a:gd name="connsiteY67" fmla="*/ 733425 h 819570"/>
                <a:gd name="connsiteX68" fmla="*/ 449683 w 816395"/>
                <a:gd name="connsiteY68" fmla="*/ 742950 h 819570"/>
                <a:gd name="connsiteX69" fmla="*/ 435395 w 816395"/>
                <a:gd name="connsiteY69" fmla="*/ 747713 h 819570"/>
                <a:gd name="connsiteX70" fmla="*/ 406820 w 816395"/>
                <a:gd name="connsiteY70" fmla="*/ 771525 h 819570"/>
                <a:gd name="connsiteX71" fmla="*/ 387770 w 816395"/>
                <a:gd name="connsiteY71" fmla="*/ 819150 h 819570"/>
                <a:gd name="connsiteX72" fmla="*/ 363958 w 816395"/>
                <a:gd name="connsiteY72" fmla="*/ 814388 h 819570"/>
                <a:gd name="connsiteX73" fmla="*/ 359195 w 816395"/>
                <a:gd name="connsiteY73" fmla="*/ 795338 h 819570"/>
                <a:gd name="connsiteX74" fmla="*/ 344908 w 816395"/>
                <a:gd name="connsiteY74" fmla="*/ 790575 h 819570"/>
                <a:gd name="connsiteX75" fmla="*/ 244895 w 816395"/>
                <a:gd name="connsiteY75" fmla="*/ 790575 h 819570"/>
                <a:gd name="connsiteX76" fmla="*/ 254420 w 816395"/>
                <a:gd name="connsiteY76" fmla="*/ 771525 h 819570"/>
                <a:gd name="connsiteX77" fmla="*/ 259183 w 816395"/>
                <a:gd name="connsiteY77" fmla="*/ 747713 h 819570"/>
                <a:gd name="connsiteX78" fmla="*/ 259183 w 816395"/>
                <a:gd name="connsiteY78" fmla="*/ 690563 h 819570"/>
                <a:gd name="connsiteX79" fmla="*/ 230608 w 816395"/>
                <a:gd name="connsiteY79" fmla="*/ 681038 h 819570"/>
                <a:gd name="connsiteX80" fmla="*/ 225845 w 816395"/>
                <a:gd name="connsiteY80" fmla="*/ 666750 h 819570"/>
                <a:gd name="connsiteX81" fmla="*/ 244895 w 816395"/>
                <a:gd name="connsiteY81" fmla="*/ 657225 h 819570"/>
                <a:gd name="connsiteX82" fmla="*/ 273470 w 816395"/>
                <a:gd name="connsiteY82" fmla="*/ 647700 h 819570"/>
                <a:gd name="connsiteX83" fmla="*/ 287758 w 816395"/>
                <a:gd name="connsiteY83" fmla="*/ 642938 h 819570"/>
                <a:gd name="connsiteX84" fmla="*/ 302045 w 816395"/>
                <a:gd name="connsiteY84" fmla="*/ 638175 h 819570"/>
                <a:gd name="connsiteX85" fmla="*/ 335383 w 816395"/>
                <a:gd name="connsiteY85" fmla="*/ 628650 h 819570"/>
                <a:gd name="connsiteX86" fmla="*/ 344908 w 816395"/>
                <a:gd name="connsiteY86" fmla="*/ 614363 h 819570"/>
                <a:gd name="connsiteX87" fmla="*/ 344908 w 816395"/>
                <a:gd name="connsiteY87" fmla="*/ 571500 h 819570"/>
                <a:gd name="connsiteX88" fmla="*/ 316333 w 816395"/>
                <a:gd name="connsiteY88" fmla="*/ 561975 h 819570"/>
                <a:gd name="connsiteX89" fmla="*/ 302045 w 816395"/>
                <a:gd name="connsiteY89" fmla="*/ 552450 h 819570"/>
                <a:gd name="connsiteX90" fmla="*/ 268708 w 816395"/>
                <a:gd name="connsiteY90" fmla="*/ 519113 h 819570"/>
                <a:gd name="connsiteX91" fmla="*/ 225845 w 816395"/>
                <a:gd name="connsiteY91" fmla="*/ 495300 h 819570"/>
                <a:gd name="connsiteX92" fmla="*/ 211558 w 816395"/>
                <a:gd name="connsiteY92" fmla="*/ 490538 h 819570"/>
                <a:gd name="connsiteX93" fmla="*/ 182983 w 816395"/>
                <a:gd name="connsiteY93" fmla="*/ 471488 h 819570"/>
                <a:gd name="connsiteX94" fmla="*/ 173458 w 816395"/>
                <a:gd name="connsiteY94" fmla="*/ 457200 h 819570"/>
                <a:gd name="connsiteX95" fmla="*/ 163933 w 816395"/>
                <a:gd name="connsiteY95" fmla="*/ 428625 h 819570"/>
                <a:gd name="connsiteX96" fmla="*/ 149645 w 816395"/>
                <a:gd name="connsiteY96" fmla="*/ 414338 h 819570"/>
                <a:gd name="connsiteX97" fmla="*/ 135358 w 816395"/>
                <a:gd name="connsiteY97" fmla="*/ 385763 h 819570"/>
                <a:gd name="connsiteX98" fmla="*/ 130595 w 816395"/>
                <a:gd name="connsiteY98" fmla="*/ 371475 h 819570"/>
                <a:gd name="connsiteX99" fmla="*/ 106783 w 816395"/>
                <a:gd name="connsiteY99" fmla="*/ 342900 h 819570"/>
                <a:gd name="connsiteX100" fmla="*/ 92495 w 816395"/>
                <a:gd name="connsiteY100" fmla="*/ 338138 h 819570"/>
                <a:gd name="connsiteX101" fmla="*/ 59158 w 816395"/>
                <a:gd name="connsiteY101" fmla="*/ 314325 h 819570"/>
                <a:gd name="connsiteX102" fmla="*/ 30583 w 816395"/>
                <a:gd name="connsiteY102" fmla="*/ 304800 h 819570"/>
                <a:gd name="connsiteX103" fmla="*/ 6770 w 816395"/>
                <a:gd name="connsiteY103" fmla="*/ 295275 h 819570"/>
                <a:gd name="connsiteX104" fmla="*/ 6770 w 816395"/>
                <a:gd name="connsiteY104" fmla="*/ 247650 h 819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816395" h="819570">
                  <a:moveTo>
                    <a:pt x="6770" y="247650"/>
                  </a:moveTo>
                  <a:cubicBezTo>
                    <a:pt x="11532" y="237331"/>
                    <a:pt x="30069" y="241278"/>
                    <a:pt x="35345" y="233363"/>
                  </a:cubicBezTo>
                  <a:cubicBezTo>
                    <a:pt x="38976" y="227917"/>
                    <a:pt x="34782" y="218117"/>
                    <a:pt x="40108" y="214313"/>
                  </a:cubicBezTo>
                  <a:cubicBezTo>
                    <a:pt x="47966" y="208700"/>
                    <a:pt x="59158" y="211138"/>
                    <a:pt x="68683" y="209550"/>
                  </a:cubicBezTo>
                  <a:cubicBezTo>
                    <a:pt x="67095" y="203200"/>
                    <a:pt x="65718" y="196794"/>
                    <a:pt x="63920" y="190500"/>
                  </a:cubicBezTo>
                  <a:cubicBezTo>
                    <a:pt x="62541" y="185673"/>
                    <a:pt x="59158" y="181233"/>
                    <a:pt x="59158" y="176213"/>
                  </a:cubicBezTo>
                  <a:cubicBezTo>
                    <a:pt x="59158" y="159272"/>
                    <a:pt x="67236" y="161543"/>
                    <a:pt x="78208" y="152400"/>
                  </a:cubicBezTo>
                  <a:cubicBezTo>
                    <a:pt x="101992" y="132581"/>
                    <a:pt x="81673" y="141721"/>
                    <a:pt x="106783" y="133350"/>
                  </a:cubicBezTo>
                  <a:cubicBezTo>
                    <a:pt x="108370" y="120650"/>
                    <a:pt x="103687" y="105353"/>
                    <a:pt x="111545" y="95250"/>
                  </a:cubicBezTo>
                  <a:cubicBezTo>
                    <a:pt x="117473" y="87628"/>
                    <a:pt x="133292" y="97316"/>
                    <a:pt x="140120" y="90488"/>
                  </a:cubicBezTo>
                  <a:cubicBezTo>
                    <a:pt x="144167" y="86441"/>
                    <a:pt x="135065" y="79776"/>
                    <a:pt x="130595" y="76200"/>
                  </a:cubicBezTo>
                  <a:cubicBezTo>
                    <a:pt x="126675" y="73064"/>
                    <a:pt x="121070" y="73025"/>
                    <a:pt x="116308" y="71438"/>
                  </a:cubicBezTo>
                  <a:cubicBezTo>
                    <a:pt x="117895" y="65088"/>
                    <a:pt x="116981" y="57499"/>
                    <a:pt x="121070" y="52388"/>
                  </a:cubicBezTo>
                  <a:cubicBezTo>
                    <a:pt x="124206" y="48468"/>
                    <a:pt x="130531" y="49004"/>
                    <a:pt x="135358" y="47625"/>
                  </a:cubicBezTo>
                  <a:cubicBezTo>
                    <a:pt x="141652" y="45827"/>
                    <a:pt x="148058" y="44450"/>
                    <a:pt x="154408" y="42863"/>
                  </a:cubicBezTo>
                  <a:cubicBezTo>
                    <a:pt x="155995" y="38100"/>
                    <a:pt x="159170" y="33595"/>
                    <a:pt x="159170" y="28575"/>
                  </a:cubicBezTo>
                  <a:cubicBezTo>
                    <a:pt x="159170" y="23555"/>
                    <a:pt x="151825" y="18592"/>
                    <a:pt x="154408" y="14288"/>
                  </a:cubicBezTo>
                  <a:cubicBezTo>
                    <a:pt x="157350" y="9385"/>
                    <a:pt x="181288" y="2153"/>
                    <a:pt x="187745" y="0"/>
                  </a:cubicBezTo>
                  <a:cubicBezTo>
                    <a:pt x="188927" y="236"/>
                    <a:pt x="220965" y="5621"/>
                    <a:pt x="225845" y="9525"/>
                  </a:cubicBezTo>
                  <a:cubicBezTo>
                    <a:pt x="230315" y="13101"/>
                    <a:pt x="231062" y="20044"/>
                    <a:pt x="235370" y="23813"/>
                  </a:cubicBezTo>
                  <a:cubicBezTo>
                    <a:pt x="243985" y="31351"/>
                    <a:pt x="254420" y="36513"/>
                    <a:pt x="263945" y="42863"/>
                  </a:cubicBezTo>
                  <a:cubicBezTo>
                    <a:pt x="268708" y="46038"/>
                    <a:pt x="274186" y="48341"/>
                    <a:pt x="278233" y="52388"/>
                  </a:cubicBezTo>
                  <a:lnTo>
                    <a:pt x="292520" y="66675"/>
                  </a:lnTo>
                  <a:cubicBezTo>
                    <a:pt x="294108" y="71438"/>
                    <a:pt x="294147" y="77043"/>
                    <a:pt x="297283" y="80963"/>
                  </a:cubicBezTo>
                  <a:cubicBezTo>
                    <a:pt x="303998" y="89357"/>
                    <a:pt x="316445" y="92113"/>
                    <a:pt x="325858" y="95250"/>
                  </a:cubicBezTo>
                  <a:cubicBezTo>
                    <a:pt x="327022" y="101071"/>
                    <a:pt x="334965" y="145911"/>
                    <a:pt x="340145" y="147638"/>
                  </a:cubicBezTo>
                  <a:cubicBezTo>
                    <a:pt x="374150" y="158973"/>
                    <a:pt x="360366" y="151594"/>
                    <a:pt x="383008" y="166688"/>
                  </a:cubicBezTo>
                  <a:cubicBezTo>
                    <a:pt x="386183" y="171450"/>
                    <a:pt x="388486" y="176928"/>
                    <a:pt x="392533" y="180975"/>
                  </a:cubicBezTo>
                  <a:cubicBezTo>
                    <a:pt x="396580" y="185022"/>
                    <a:pt x="403244" y="186031"/>
                    <a:pt x="406820" y="190500"/>
                  </a:cubicBezTo>
                  <a:cubicBezTo>
                    <a:pt x="409956" y="194420"/>
                    <a:pt x="409338" y="200298"/>
                    <a:pt x="411583" y="204788"/>
                  </a:cubicBezTo>
                  <a:cubicBezTo>
                    <a:pt x="415455" y="212531"/>
                    <a:pt x="425174" y="227206"/>
                    <a:pt x="435395" y="228600"/>
                  </a:cubicBezTo>
                  <a:cubicBezTo>
                    <a:pt x="465322" y="232681"/>
                    <a:pt x="495720" y="231775"/>
                    <a:pt x="525883" y="233363"/>
                  </a:cubicBezTo>
                  <a:cubicBezTo>
                    <a:pt x="527470" y="239713"/>
                    <a:pt x="527718" y="246559"/>
                    <a:pt x="530645" y="252413"/>
                  </a:cubicBezTo>
                  <a:cubicBezTo>
                    <a:pt x="535764" y="262652"/>
                    <a:pt x="549695" y="280988"/>
                    <a:pt x="549695" y="280988"/>
                  </a:cubicBezTo>
                  <a:cubicBezTo>
                    <a:pt x="551283" y="293688"/>
                    <a:pt x="547118" y="308603"/>
                    <a:pt x="554458" y="319088"/>
                  </a:cubicBezTo>
                  <a:cubicBezTo>
                    <a:pt x="560216" y="327313"/>
                    <a:pt x="583033" y="328613"/>
                    <a:pt x="583033" y="328613"/>
                  </a:cubicBezTo>
                  <a:cubicBezTo>
                    <a:pt x="575493" y="358768"/>
                    <a:pt x="581901" y="342217"/>
                    <a:pt x="559220" y="376238"/>
                  </a:cubicBezTo>
                  <a:lnTo>
                    <a:pt x="549695" y="390525"/>
                  </a:lnTo>
                  <a:cubicBezTo>
                    <a:pt x="551283" y="400050"/>
                    <a:pt x="548099" y="411833"/>
                    <a:pt x="554458" y="419100"/>
                  </a:cubicBezTo>
                  <a:cubicBezTo>
                    <a:pt x="561070" y="426656"/>
                    <a:pt x="583033" y="428625"/>
                    <a:pt x="583033" y="428625"/>
                  </a:cubicBezTo>
                  <a:cubicBezTo>
                    <a:pt x="618945" y="416655"/>
                    <a:pt x="576070" y="434195"/>
                    <a:pt x="606845" y="409575"/>
                  </a:cubicBezTo>
                  <a:cubicBezTo>
                    <a:pt x="610765" y="406439"/>
                    <a:pt x="616370" y="406400"/>
                    <a:pt x="621133" y="404813"/>
                  </a:cubicBezTo>
                  <a:cubicBezTo>
                    <a:pt x="648525" y="386551"/>
                    <a:pt x="621220" y="400050"/>
                    <a:pt x="663995" y="400050"/>
                  </a:cubicBezTo>
                  <a:cubicBezTo>
                    <a:pt x="679949" y="400050"/>
                    <a:pt x="695745" y="396875"/>
                    <a:pt x="711620" y="395288"/>
                  </a:cubicBezTo>
                  <a:cubicBezTo>
                    <a:pt x="716383" y="393700"/>
                    <a:pt x="721065" y="391846"/>
                    <a:pt x="725908" y="390525"/>
                  </a:cubicBezTo>
                  <a:cubicBezTo>
                    <a:pt x="785005" y="374407"/>
                    <a:pt x="745405" y="387201"/>
                    <a:pt x="778295" y="376238"/>
                  </a:cubicBezTo>
                  <a:cubicBezTo>
                    <a:pt x="783058" y="379413"/>
                    <a:pt x="789007" y="381293"/>
                    <a:pt x="792583" y="385763"/>
                  </a:cubicBezTo>
                  <a:cubicBezTo>
                    <a:pt x="796456" y="390604"/>
                    <a:pt x="801921" y="422743"/>
                    <a:pt x="802108" y="423863"/>
                  </a:cubicBezTo>
                  <a:cubicBezTo>
                    <a:pt x="803953" y="434935"/>
                    <a:pt x="804862" y="446156"/>
                    <a:pt x="806870" y="457200"/>
                  </a:cubicBezTo>
                  <a:cubicBezTo>
                    <a:pt x="809261" y="470349"/>
                    <a:pt x="812317" y="478302"/>
                    <a:pt x="816395" y="490538"/>
                  </a:cubicBezTo>
                  <a:cubicBezTo>
                    <a:pt x="814808" y="500063"/>
                    <a:pt x="815951" y="510476"/>
                    <a:pt x="811633" y="519113"/>
                  </a:cubicBezTo>
                  <a:cubicBezTo>
                    <a:pt x="804969" y="532441"/>
                    <a:pt x="769744" y="532581"/>
                    <a:pt x="764008" y="533400"/>
                  </a:cubicBezTo>
                  <a:cubicBezTo>
                    <a:pt x="757658" y="531813"/>
                    <a:pt x="750404" y="532269"/>
                    <a:pt x="744958" y="528638"/>
                  </a:cubicBezTo>
                  <a:cubicBezTo>
                    <a:pt x="740195" y="525463"/>
                    <a:pt x="739097" y="518747"/>
                    <a:pt x="735433" y="514350"/>
                  </a:cubicBezTo>
                  <a:cubicBezTo>
                    <a:pt x="721713" y="497886"/>
                    <a:pt x="724465" y="501170"/>
                    <a:pt x="706858" y="495300"/>
                  </a:cubicBezTo>
                  <a:cubicBezTo>
                    <a:pt x="703406" y="495875"/>
                    <a:pt x="671809" y="499616"/>
                    <a:pt x="663995" y="504825"/>
                  </a:cubicBezTo>
                  <a:cubicBezTo>
                    <a:pt x="652997" y="512157"/>
                    <a:pt x="647210" y="522860"/>
                    <a:pt x="640183" y="533400"/>
                  </a:cubicBezTo>
                  <a:cubicBezTo>
                    <a:pt x="644945" y="536575"/>
                    <a:pt x="649351" y="540365"/>
                    <a:pt x="654470" y="542925"/>
                  </a:cubicBezTo>
                  <a:cubicBezTo>
                    <a:pt x="666196" y="548788"/>
                    <a:pt x="686354" y="550620"/>
                    <a:pt x="697333" y="552450"/>
                  </a:cubicBezTo>
                  <a:cubicBezTo>
                    <a:pt x="700856" y="553625"/>
                    <a:pt x="725908" y="560584"/>
                    <a:pt x="725908" y="566738"/>
                  </a:cubicBezTo>
                  <a:cubicBezTo>
                    <a:pt x="725908" y="573473"/>
                    <a:pt x="716936" y="576890"/>
                    <a:pt x="711620" y="581025"/>
                  </a:cubicBezTo>
                  <a:cubicBezTo>
                    <a:pt x="657562" y="623069"/>
                    <a:pt x="703248" y="587592"/>
                    <a:pt x="668758" y="604838"/>
                  </a:cubicBezTo>
                  <a:cubicBezTo>
                    <a:pt x="635873" y="621281"/>
                    <a:pt x="675061" y="609216"/>
                    <a:pt x="635420" y="619125"/>
                  </a:cubicBezTo>
                  <a:cubicBezTo>
                    <a:pt x="584361" y="653165"/>
                    <a:pt x="661857" y="600151"/>
                    <a:pt x="606845" y="642938"/>
                  </a:cubicBezTo>
                  <a:cubicBezTo>
                    <a:pt x="582281" y="662044"/>
                    <a:pt x="585540" y="659565"/>
                    <a:pt x="563983" y="666750"/>
                  </a:cubicBezTo>
                  <a:cubicBezTo>
                    <a:pt x="559220" y="669925"/>
                    <a:pt x="554926" y="673950"/>
                    <a:pt x="549695" y="676275"/>
                  </a:cubicBezTo>
                  <a:cubicBezTo>
                    <a:pt x="521783" y="688680"/>
                    <a:pt x="522675" y="679483"/>
                    <a:pt x="502070" y="700088"/>
                  </a:cubicBezTo>
                  <a:cubicBezTo>
                    <a:pt x="492811" y="709347"/>
                    <a:pt x="489504" y="725928"/>
                    <a:pt x="478258" y="733425"/>
                  </a:cubicBezTo>
                  <a:cubicBezTo>
                    <a:pt x="469904" y="738994"/>
                    <a:pt x="459208" y="739775"/>
                    <a:pt x="449683" y="742950"/>
                  </a:cubicBezTo>
                  <a:cubicBezTo>
                    <a:pt x="444920" y="744538"/>
                    <a:pt x="439572" y="744928"/>
                    <a:pt x="435395" y="747713"/>
                  </a:cubicBezTo>
                  <a:cubicBezTo>
                    <a:pt x="415504" y="760974"/>
                    <a:pt x="425155" y="753191"/>
                    <a:pt x="406820" y="771525"/>
                  </a:cubicBezTo>
                  <a:cubicBezTo>
                    <a:pt x="395050" y="806835"/>
                    <a:pt x="401785" y="791120"/>
                    <a:pt x="387770" y="819150"/>
                  </a:cubicBezTo>
                  <a:cubicBezTo>
                    <a:pt x="379833" y="817563"/>
                    <a:pt x="370176" y="819570"/>
                    <a:pt x="363958" y="814388"/>
                  </a:cubicBezTo>
                  <a:cubicBezTo>
                    <a:pt x="358930" y="810198"/>
                    <a:pt x="363284" y="800449"/>
                    <a:pt x="359195" y="795338"/>
                  </a:cubicBezTo>
                  <a:cubicBezTo>
                    <a:pt x="356059" y="791418"/>
                    <a:pt x="349670" y="792163"/>
                    <a:pt x="344908" y="790575"/>
                  </a:cubicBezTo>
                  <a:cubicBezTo>
                    <a:pt x="313718" y="795031"/>
                    <a:pt x="274720" y="803002"/>
                    <a:pt x="244895" y="790575"/>
                  </a:cubicBezTo>
                  <a:cubicBezTo>
                    <a:pt x="238342" y="787844"/>
                    <a:pt x="251245" y="777875"/>
                    <a:pt x="254420" y="771525"/>
                  </a:cubicBezTo>
                  <a:cubicBezTo>
                    <a:pt x="256008" y="763588"/>
                    <a:pt x="257220" y="755566"/>
                    <a:pt x="259183" y="747713"/>
                  </a:cubicBezTo>
                  <a:cubicBezTo>
                    <a:pt x="264345" y="727066"/>
                    <a:pt x="276370" y="717571"/>
                    <a:pt x="259183" y="690563"/>
                  </a:cubicBezTo>
                  <a:cubicBezTo>
                    <a:pt x="253793" y="682092"/>
                    <a:pt x="230608" y="681038"/>
                    <a:pt x="230608" y="681038"/>
                  </a:cubicBezTo>
                  <a:cubicBezTo>
                    <a:pt x="229020" y="676275"/>
                    <a:pt x="223262" y="671055"/>
                    <a:pt x="225845" y="666750"/>
                  </a:cubicBezTo>
                  <a:cubicBezTo>
                    <a:pt x="229498" y="660662"/>
                    <a:pt x="238303" y="659862"/>
                    <a:pt x="244895" y="657225"/>
                  </a:cubicBezTo>
                  <a:cubicBezTo>
                    <a:pt x="254217" y="653496"/>
                    <a:pt x="263945" y="650875"/>
                    <a:pt x="273470" y="647700"/>
                  </a:cubicBezTo>
                  <a:lnTo>
                    <a:pt x="287758" y="642938"/>
                  </a:lnTo>
                  <a:cubicBezTo>
                    <a:pt x="292520" y="641351"/>
                    <a:pt x="297175" y="639392"/>
                    <a:pt x="302045" y="638175"/>
                  </a:cubicBezTo>
                  <a:cubicBezTo>
                    <a:pt x="325965" y="632196"/>
                    <a:pt x="314886" y="635483"/>
                    <a:pt x="335383" y="628650"/>
                  </a:cubicBezTo>
                  <a:cubicBezTo>
                    <a:pt x="338558" y="623888"/>
                    <a:pt x="342348" y="619482"/>
                    <a:pt x="344908" y="614363"/>
                  </a:cubicBezTo>
                  <a:cubicBezTo>
                    <a:pt x="350721" y="602736"/>
                    <a:pt x="354346" y="582287"/>
                    <a:pt x="344908" y="571500"/>
                  </a:cubicBezTo>
                  <a:cubicBezTo>
                    <a:pt x="338297" y="563944"/>
                    <a:pt x="324687" y="567544"/>
                    <a:pt x="316333" y="561975"/>
                  </a:cubicBezTo>
                  <a:lnTo>
                    <a:pt x="302045" y="552450"/>
                  </a:lnTo>
                  <a:cubicBezTo>
                    <a:pt x="280210" y="519698"/>
                    <a:pt x="293855" y="527495"/>
                    <a:pt x="268708" y="519113"/>
                  </a:cubicBezTo>
                  <a:cubicBezTo>
                    <a:pt x="247321" y="497726"/>
                    <a:pt x="260809" y="506955"/>
                    <a:pt x="225845" y="495300"/>
                  </a:cubicBezTo>
                  <a:lnTo>
                    <a:pt x="211558" y="490538"/>
                  </a:lnTo>
                  <a:cubicBezTo>
                    <a:pt x="202033" y="484188"/>
                    <a:pt x="189333" y="481013"/>
                    <a:pt x="182983" y="471488"/>
                  </a:cubicBezTo>
                  <a:cubicBezTo>
                    <a:pt x="179808" y="466725"/>
                    <a:pt x="175783" y="462431"/>
                    <a:pt x="173458" y="457200"/>
                  </a:cubicBezTo>
                  <a:cubicBezTo>
                    <a:pt x="169380" y="448025"/>
                    <a:pt x="171033" y="435724"/>
                    <a:pt x="163933" y="428625"/>
                  </a:cubicBezTo>
                  <a:lnTo>
                    <a:pt x="149645" y="414338"/>
                  </a:lnTo>
                  <a:cubicBezTo>
                    <a:pt x="137678" y="378431"/>
                    <a:pt x="153819" y="422685"/>
                    <a:pt x="135358" y="385763"/>
                  </a:cubicBezTo>
                  <a:cubicBezTo>
                    <a:pt x="133113" y="381273"/>
                    <a:pt x="132840" y="375965"/>
                    <a:pt x="130595" y="371475"/>
                  </a:cubicBezTo>
                  <a:cubicBezTo>
                    <a:pt x="126203" y="362691"/>
                    <a:pt x="114681" y="348165"/>
                    <a:pt x="106783" y="342900"/>
                  </a:cubicBezTo>
                  <a:cubicBezTo>
                    <a:pt x="102606" y="340115"/>
                    <a:pt x="97258" y="339725"/>
                    <a:pt x="92495" y="338138"/>
                  </a:cubicBezTo>
                  <a:cubicBezTo>
                    <a:pt x="89937" y="336220"/>
                    <a:pt x="64855" y="316857"/>
                    <a:pt x="59158" y="314325"/>
                  </a:cubicBezTo>
                  <a:cubicBezTo>
                    <a:pt x="49983" y="310247"/>
                    <a:pt x="39905" y="308529"/>
                    <a:pt x="30583" y="304800"/>
                  </a:cubicBezTo>
                  <a:lnTo>
                    <a:pt x="6770" y="295275"/>
                  </a:lnTo>
                  <a:cubicBezTo>
                    <a:pt x="0" y="274964"/>
                    <a:pt x="2008" y="257969"/>
                    <a:pt x="6770" y="24765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46" name="Полилиния 145"/>
            <p:cNvSpPr/>
            <p:nvPr/>
          </p:nvSpPr>
          <p:spPr bwMode="auto">
            <a:xfrm>
              <a:off x="4076927" y="1474282"/>
              <a:ext cx="1290318" cy="1247405"/>
            </a:xfrm>
            <a:custGeom>
              <a:avLst/>
              <a:gdLst>
                <a:gd name="connsiteX0" fmla="*/ 569118 w 1016793"/>
                <a:gd name="connsiteY0" fmla="*/ 1299960 h 1299960"/>
                <a:gd name="connsiteX1" fmla="*/ 542925 w 1016793"/>
                <a:gd name="connsiteY1" fmla="*/ 1288053 h 1299960"/>
                <a:gd name="connsiteX2" fmla="*/ 535781 w 1016793"/>
                <a:gd name="connsiteY2" fmla="*/ 1283291 h 1299960"/>
                <a:gd name="connsiteX3" fmla="*/ 531018 w 1016793"/>
                <a:gd name="connsiteY3" fmla="*/ 1276147 h 1299960"/>
                <a:gd name="connsiteX4" fmla="*/ 514350 w 1016793"/>
                <a:gd name="connsiteY4" fmla="*/ 1266622 h 1299960"/>
                <a:gd name="connsiteX5" fmla="*/ 492918 w 1016793"/>
                <a:gd name="connsiteY5" fmla="*/ 1254716 h 1299960"/>
                <a:gd name="connsiteX6" fmla="*/ 402431 w 1016793"/>
                <a:gd name="connsiteY6" fmla="*/ 1254716 h 1299960"/>
                <a:gd name="connsiteX7" fmla="*/ 388143 w 1016793"/>
                <a:gd name="connsiteY7" fmla="*/ 1249953 h 1299960"/>
                <a:gd name="connsiteX8" fmla="*/ 381000 w 1016793"/>
                <a:gd name="connsiteY8" fmla="*/ 1247572 h 1299960"/>
                <a:gd name="connsiteX9" fmla="*/ 381000 w 1016793"/>
                <a:gd name="connsiteY9" fmla="*/ 1247572 h 1299960"/>
                <a:gd name="connsiteX10" fmla="*/ 357187 w 1016793"/>
                <a:gd name="connsiteY10" fmla="*/ 1245191 h 1299960"/>
                <a:gd name="connsiteX11" fmla="*/ 342900 w 1016793"/>
                <a:gd name="connsiteY11" fmla="*/ 1240428 h 1299960"/>
                <a:gd name="connsiteX12" fmla="*/ 335756 w 1016793"/>
                <a:gd name="connsiteY12" fmla="*/ 1233285 h 1299960"/>
                <a:gd name="connsiteX13" fmla="*/ 314325 w 1016793"/>
                <a:gd name="connsiteY13" fmla="*/ 1230903 h 1299960"/>
                <a:gd name="connsiteX14" fmla="*/ 276225 w 1016793"/>
                <a:gd name="connsiteY14" fmla="*/ 1223760 h 1299960"/>
                <a:gd name="connsiteX15" fmla="*/ 271462 w 1016793"/>
                <a:gd name="connsiteY15" fmla="*/ 1214235 h 1299960"/>
                <a:gd name="connsiteX16" fmla="*/ 266700 w 1016793"/>
                <a:gd name="connsiteY16" fmla="*/ 1207091 h 1299960"/>
                <a:gd name="connsiteX17" fmla="*/ 273843 w 1016793"/>
                <a:gd name="connsiteY17" fmla="*/ 1173753 h 1299960"/>
                <a:gd name="connsiteX18" fmla="*/ 280987 w 1016793"/>
                <a:gd name="connsiteY18" fmla="*/ 1130891 h 1299960"/>
                <a:gd name="connsiteX19" fmla="*/ 283368 w 1016793"/>
                <a:gd name="connsiteY19" fmla="*/ 1109460 h 1299960"/>
                <a:gd name="connsiteX20" fmla="*/ 288131 w 1016793"/>
                <a:gd name="connsiteY20" fmla="*/ 1095172 h 1299960"/>
                <a:gd name="connsiteX21" fmla="*/ 290512 w 1016793"/>
                <a:gd name="connsiteY21" fmla="*/ 1085647 h 1299960"/>
                <a:gd name="connsiteX22" fmla="*/ 288131 w 1016793"/>
                <a:gd name="connsiteY22" fmla="*/ 1007066 h 1299960"/>
                <a:gd name="connsiteX23" fmla="*/ 285750 w 1016793"/>
                <a:gd name="connsiteY23" fmla="*/ 992778 h 1299960"/>
                <a:gd name="connsiteX24" fmla="*/ 280987 w 1016793"/>
                <a:gd name="connsiteY24" fmla="*/ 985635 h 1299960"/>
                <a:gd name="connsiteX25" fmla="*/ 276225 w 1016793"/>
                <a:gd name="connsiteY25" fmla="*/ 976110 h 1299960"/>
                <a:gd name="connsiteX26" fmla="*/ 271462 w 1016793"/>
                <a:gd name="connsiteY26" fmla="*/ 961822 h 1299960"/>
                <a:gd name="connsiteX27" fmla="*/ 269081 w 1016793"/>
                <a:gd name="connsiteY27" fmla="*/ 949916 h 1299960"/>
                <a:gd name="connsiteX28" fmla="*/ 261937 w 1016793"/>
                <a:gd name="connsiteY28" fmla="*/ 945153 h 1299960"/>
                <a:gd name="connsiteX29" fmla="*/ 254793 w 1016793"/>
                <a:gd name="connsiteY29" fmla="*/ 968966 h 1299960"/>
                <a:gd name="connsiteX30" fmla="*/ 240506 w 1016793"/>
                <a:gd name="connsiteY30" fmla="*/ 978491 h 1299960"/>
                <a:gd name="connsiteX31" fmla="*/ 216693 w 1016793"/>
                <a:gd name="connsiteY31" fmla="*/ 997541 h 1299960"/>
                <a:gd name="connsiteX32" fmla="*/ 202406 w 1016793"/>
                <a:gd name="connsiteY32" fmla="*/ 1002303 h 1299960"/>
                <a:gd name="connsiteX33" fmla="*/ 195262 w 1016793"/>
                <a:gd name="connsiteY33" fmla="*/ 1004685 h 1299960"/>
                <a:gd name="connsiteX34" fmla="*/ 152400 w 1016793"/>
                <a:gd name="connsiteY34" fmla="*/ 1002303 h 1299960"/>
                <a:gd name="connsiteX35" fmla="*/ 147637 w 1016793"/>
                <a:gd name="connsiteY35" fmla="*/ 988016 h 1299960"/>
                <a:gd name="connsiteX36" fmla="*/ 154781 w 1016793"/>
                <a:gd name="connsiteY36" fmla="*/ 985635 h 1299960"/>
                <a:gd name="connsiteX37" fmla="*/ 157162 w 1016793"/>
                <a:gd name="connsiteY37" fmla="*/ 978491 h 1299960"/>
                <a:gd name="connsiteX38" fmla="*/ 154781 w 1016793"/>
                <a:gd name="connsiteY38" fmla="*/ 940391 h 1299960"/>
                <a:gd name="connsiteX39" fmla="*/ 138112 w 1016793"/>
                <a:gd name="connsiteY39" fmla="*/ 933247 h 1299960"/>
                <a:gd name="connsiteX40" fmla="*/ 128587 w 1016793"/>
                <a:gd name="connsiteY40" fmla="*/ 938010 h 1299960"/>
                <a:gd name="connsiteX41" fmla="*/ 121443 w 1016793"/>
                <a:gd name="connsiteY41" fmla="*/ 952297 h 1299960"/>
                <a:gd name="connsiteX42" fmla="*/ 114300 w 1016793"/>
                <a:gd name="connsiteY42" fmla="*/ 959441 h 1299960"/>
                <a:gd name="connsiteX43" fmla="*/ 85725 w 1016793"/>
                <a:gd name="connsiteY43" fmla="*/ 957060 h 1299960"/>
                <a:gd name="connsiteX44" fmla="*/ 64293 w 1016793"/>
                <a:gd name="connsiteY44" fmla="*/ 942772 h 1299960"/>
                <a:gd name="connsiteX45" fmla="*/ 59531 w 1016793"/>
                <a:gd name="connsiteY45" fmla="*/ 935628 h 1299960"/>
                <a:gd name="connsiteX46" fmla="*/ 61912 w 1016793"/>
                <a:gd name="connsiteY46" fmla="*/ 926103 h 1299960"/>
                <a:gd name="connsiteX47" fmla="*/ 69056 w 1016793"/>
                <a:gd name="connsiteY47" fmla="*/ 921341 h 1299960"/>
                <a:gd name="connsiteX48" fmla="*/ 76200 w 1016793"/>
                <a:gd name="connsiteY48" fmla="*/ 914197 h 1299960"/>
                <a:gd name="connsiteX49" fmla="*/ 100012 w 1016793"/>
                <a:gd name="connsiteY49" fmla="*/ 899910 h 1299960"/>
                <a:gd name="connsiteX50" fmla="*/ 109537 w 1016793"/>
                <a:gd name="connsiteY50" fmla="*/ 885622 h 1299960"/>
                <a:gd name="connsiteX51" fmla="*/ 114300 w 1016793"/>
                <a:gd name="connsiteY51" fmla="*/ 878478 h 1299960"/>
                <a:gd name="connsiteX52" fmla="*/ 116681 w 1016793"/>
                <a:gd name="connsiteY52" fmla="*/ 871335 h 1299960"/>
                <a:gd name="connsiteX53" fmla="*/ 119062 w 1016793"/>
                <a:gd name="connsiteY53" fmla="*/ 861810 h 1299960"/>
                <a:gd name="connsiteX54" fmla="*/ 123825 w 1016793"/>
                <a:gd name="connsiteY54" fmla="*/ 854666 h 1299960"/>
                <a:gd name="connsiteX55" fmla="*/ 114300 w 1016793"/>
                <a:gd name="connsiteY55" fmla="*/ 816566 h 1299960"/>
                <a:gd name="connsiteX56" fmla="*/ 107156 w 1016793"/>
                <a:gd name="connsiteY56" fmla="*/ 811803 h 1299960"/>
                <a:gd name="connsiteX57" fmla="*/ 83343 w 1016793"/>
                <a:gd name="connsiteY57" fmla="*/ 818947 h 1299960"/>
                <a:gd name="connsiteX58" fmla="*/ 73818 w 1016793"/>
                <a:gd name="connsiteY58" fmla="*/ 821328 h 1299960"/>
                <a:gd name="connsiteX59" fmla="*/ 59531 w 1016793"/>
                <a:gd name="connsiteY59" fmla="*/ 826091 h 1299960"/>
                <a:gd name="connsiteX60" fmla="*/ 52387 w 1016793"/>
                <a:gd name="connsiteY60" fmla="*/ 828472 h 1299960"/>
                <a:gd name="connsiteX61" fmla="*/ 45243 w 1016793"/>
                <a:gd name="connsiteY61" fmla="*/ 830853 h 1299960"/>
                <a:gd name="connsiteX62" fmla="*/ 38100 w 1016793"/>
                <a:gd name="connsiteY62" fmla="*/ 835616 h 1299960"/>
                <a:gd name="connsiteX63" fmla="*/ 11906 w 1016793"/>
                <a:gd name="connsiteY63" fmla="*/ 835616 h 1299960"/>
                <a:gd name="connsiteX64" fmla="*/ 7143 w 1016793"/>
                <a:gd name="connsiteY64" fmla="*/ 826091 h 1299960"/>
                <a:gd name="connsiteX65" fmla="*/ 2381 w 1016793"/>
                <a:gd name="connsiteY65" fmla="*/ 807041 h 1299960"/>
                <a:gd name="connsiteX66" fmla="*/ 0 w 1016793"/>
                <a:gd name="connsiteY66" fmla="*/ 799897 h 1299960"/>
                <a:gd name="connsiteX67" fmla="*/ 9525 w 1016793"/>
                <a:gd name="connsiteY67" fmla="*/ 792753 h 1299960"/>
                <a:gd name="connsiteX68" fmla="*/ 42862 w 1016793"/>
                <a:gd name="connsiteY68" fmla="*/ 787991 h 1299960"/>
                <a:gd name="connsiteX69" fmla="*/ 66675 w 1016793"/>
                <a:gd name="connsiteY69" fmla="*/ 780847 h 1299960"/>
                <a:gd name="connsiteX70" fmla="*/ 73818 w 1016793"/>
                <a:gd name="connsiteY70" fmla="*/ 778466 h 1299960"/>
                <a:gd name="connsiteX71" fmla="*/ 95250 w 1016793"/>
                <a:gd name="connsiteY71" fmla="*/ 766560 h 1299960"/>
                <a:gd name="connsiteX72" fmla="*/ 97631 w 1016793"/>
                <a:gd name="connsiteY72" fmla="*/ 757035 h 1299960"/>
                <a:gd name="connsiteX73" fmla="*/ 111918 w 1016793"/>
                <a:gd name="connsiteY73" fmla="*/ 742747 h 1299960"/>
                <a:gd name="connsiteX74" fmla="*/ 188118 w 1016793"/>
                <a:gd name="connsiteY74" fmla="*/ 726078 h 1299960"/>
                <a:gd name="connsiteX75" fmla="*/ 219075 w 1016793"/>
                <a:gd name="connsiteY75" fmla="*/ 721316 h 1299960"/>
                <a:gd name="connsiteX76" fmla="*/ 233362 w 1016793"/>
                <a:gd name="connsiteY76" fmla="*/ 716553 h 1299960"/>
                <a:gd name="connsiteX77" fmla="*/ 240506 w 1016793"/>
                <a:gd name="connsiteY77" fmla="*/ 711791 h 1299960"/>
                <a:gd name="connsiteX78" fmla="*/ 254793 w 1016793"/>
                <a:gd name="connsiteY78" fmla="*/ 707028 h 1299960"/>
                <a:gd name="connsiteX79" fmla="*/ 252412 w 1016793"/>
                <a:gd name="connsiteY79" fmla="*/ 692741 h 1299960"/>
                <a:gd name="connsiteX80" fmla="*/ 250031 w 1016793"/>
                <a:gd name="connsiteY80" fmla="*/ 683216 h 1299960"/>
                <a:gd name="connsiteX81" fmla="*/ 242887 w 1016793"/>
                <a:gd name="connsiteY81" fmla="*/ 680835 h 1299960"/>
                <a:gd name="connsiteX82" fmla="*/ 221456 w 1016793"/>
                <a:gd name="connsiteY82" fmla="*/ 676072 h 1299960"/>
                <a:gd name="connsiteX83" fmla="*/ 228600 w 1016793"/>
                <a:gd name="connsiteY83" fmla="*/ 673691 h 1299960"/>
                <a:gd name="connsiteX84" fmla="*/ 230981 w 1016793"/>
                <a:gd name="connsiteY84" fmla="*/ 652260 h 1299960"/>
                <a:gd name="connsiteX85" fmla="*/ 221456 w 1016793"/>
                <a:gd name="connsiteY85" fmla="*/ 637972 h 1299960"/>
                <a:gd name="connsiteX86" fmla="*/ 216693 w 1016793"/>
                <a:gd name="connsiteY86" fmla="*/ 630828 h 1299960"/>
                <a:gd name="connsiteX87" fmla="*/ 202406 w 1016793"/>
                <a:gd name="connsiteY87" fmla="*/ 618922 h 1299960"/>
                <a:gd name="connsiteX88" fmla="*/ 200025 w 1016793"/>
                <a:gd name="connsiteY88" fmla="*/ 611778 h 1299960"/>
                <a:gd name="connsiteX89" fmla="*/ 185737 w 1016793"/>
                <a:gd name="connsiteY89" fmla="*/ 602253 h 1299960"/>
                <a:gd name="connsiteX90" fmla="*/ 180975 w 1016793"/>
                <a:gd name="connsiteY90" fmla="*/ 595110 h 1299960"/>
                <a:gd name="connsiteX91" fmla="*/ 161925 w 1016793"/>
                <a:gd name="connsiteY91" fmla="*/ 587966 h 1299960"/>
                <a:gd name="connsiteX92" fmla="*/ 157162 w 1016793"/>
                <a:gd name="connsiteY92" fmla="*/ 580822 h 1299960"/>
                <a:gd name="connsiteX93" fmla="*/ 157162 w 1016793"/>
                <a:gd name="connsiteY93" fmla="*/ 523672 h 1299960"/>
                <a:gd name="connsiteX94" fmla="*/ 166687 w 1016793"/>
                <a:gd name="connsiteY94" fmla="*/ 514147 h 1299960"/>
                <a:gd name="connsiteX95" fmla="*/ 178593 w 1016793"/>
                <a:gd name="connsiteY95" fmla="*/ 502241 h 1299960"/>
                <a:gd name="connsiteX96" fmla="*/ 183356 w 1016793"/>
                <a:gd name="connsiteY96" fmla="*/ 495097 h 1299960"/>
                <a:gd name="connsiteX97" fmla="*/ 190500 w 1016793"/>
                <a:gd name="connsiteY97" fmla="*/ 487953 h 1299960"/>
                <a:gd name="connsiteX98" fmla="*/ 192881 w 1016793"/>
                <a:gd name="connsiteY98" fmla="*/ 480810 h 1299960"/>
                <a:gd name="connsiteX99" fmla="*/ 200025 w 1016793"/>
                <a:gd name="connsiteY99" fmla="*/ 466522 h 1299960"/>
                <a:gd name="connsiteX100" fmla="*/ 202406 w 1016793"/>
                <a:gd name="connsiteY100" fmla="*/ 402228 h 1299960"/>
                <a:gd name="connsiteX101" fmla="*/ 214312 w 1016793"/>
                <a:gd name="connsiteY101" fmla="*/ 399847 h 1299960"/>
                <a:gd name="connsiteX102" fmla="*/ 216693 w 1016793"/>
                <a:gd name="connsiteY102" fmla="*/ 392703 h 1299960"/>
                <a:gd name="connsiteX103" fmla="*/ 214312 w 1016793"/>
                <a:gd name="connsiteY103" fmla="*/ 385560 h 1299960"/>
                <a:gd name="connsiteX104" fmla="*/ 192881 w 1016793"/>
                <a:gd name="connsiteY104" fmla="*/ 383178 h 1299960"/>
                <a:gd name="connsiteX105" fmla="*/ 185737 w 1016793"/>
                <a:gd name="connsiteY105" fmla="*/ 387941 h 1299960"/>
                <a:gd name="connsiteX106" fmla="*/ 173831 w 1016793"/>
                <a:gd name="connsiteY106" fmla="*/ 402228 h 1299960"/>
                <a:gd name="connsiteX107" fmla="*/ 166687 w 1016793"/>
                <a:gd name="connsiteY107" fmla="*/ 404610 h 1299960"/>
                <a:gd name="connsiteX108" fmla="*/ 150018 w 1016793"/>
                <a:gd name="connsiteY108" fmla="*/ 402228 h 1299960"/>
                <a:gd name="connsiteX109" fmla="*/ 142875 w 1016793"/>
                <a:gd name="connsiteY109" fmla="*/ 399847 h 1299960"/>
                <a:gd name="connsiteX110" fmla="*/ 145256 w 1016793"/>
                <a:gd name="connsiteY110" fmla="*/ 390322 h 1299960"/>
                <a:gd name="connsiteX111" fmla="*/ 147637 w 1016793"/>
                <a:gd name="connsiteY111" fmla="*/ 361747 h 1299960"/>
                <a:gd name="connsiteX112" fmla="*/ 147637 w 1016793"/>
                <a:gd name="connsiteY112" fmla="*/ 337935 h 1299960"/>
                <a:gd name="connsiteX113" fmla="*/ 142875 w 1016793"/>
                <a:gd name="connsiteY113" fmla="*/ 330791 h 1299960"/>
                <a:gd name="connsiteX114" fmla="*/ 140493 w 1016793"/>
                <a:gd name="connsiteY114" fmla="*/ 323647 h 1299960"/>
                <a:gd name="connsiteX115" fmla="*/ 126206 w 1016793"/>
                <a:gd name="connsiteY115" fmla="*/ 318885 h 1299960"/>
                <a:gd name="connsiteX116" fmla="*/ 114300 w 1016793"/>
                <a:gd name="connsiteY116" fmla="*/ 304597 h 1299960"/>
                <a:gd name="connsiteX117" fmla="*/ 104775 w 1016793"/>
                <a:gd name="connsiteY117" fmla="*/ 290310 h 1299960"/>
                <a:gd name="connsiteX118" fmla="*/ 100012 w 1016793"/>
                <a:gd name="connsiteY118" fmla="*/ 283166 h 1299960"/>
                <a:gd name="connsiteX119" fmla="*/ 92868 w 1016793"/>
                <a:gd name="connsiteY119" fmla="*/ 278403 h 1299960"/>
                <a:gd name="connsiteX120" fmla="*/ 88106 w 1016793"/>
                <a:gd name="connsiteY120" fmla="*/ 271260 h 1299960"/>
                <a:gd name="connsiteX121" fmla="*/ 80962 w 1016793"/>
                <a:gd name="connsiteY121" fmla="*/ 266497 h 1299960"/>
                <a:gd name="connsiteX122" fmla="*/ 73818 w 1016793"/>
                <a:gd name="connsiteY122" fmla="*/ 237922 h 1299960"/>
                <a:gd name="connsiteX123" fmla="*/ 76200 w 1016793"/>
                <a:gd name="connsiteY123" fmla="*/ 228397 h 1299960"/>
                <a:gd name="connsiteX124" fmla="*/ 78581 w 1016793"/>
                <a:gd name="connsiteY124" fmla="*/ 221253 h 1299960"/>
                <a:gd name="connsiteX125" fmla="*/ 92868 w 1016793"/>
                <a:gd name="connsiteY125" fmla="*/ 216491 h 1299960"/>
                <a:gd name="connsiteX126" fmla="*/ 100012 w 1016793"/>
                <a:gd name="connsiteY126" fmla="*/ 214110 h 1299960"/>
                <a:gd name="connsiteX127" fmla="*/ 102393 w 1016793"/>
                <a:gd name="connsiteY127" fmla="*/ 176010 h 1299960"/>
                <a:gd name="connsiteX128" fmla="*/ 111918 w 1016793"/>
                <a:gd name="connsiteY128" fmla="*/ 161722 h 1299960"/>
                <a:gd name="connsiteX129" fmla="*/ 123825 w 1016793"/>
                <a:gd name="connsiteY129" fmla="*/ 147435 h 1299960"/>
                <a:gd name="connsiteX130" fmla="*/ 128587 w 1016793"/>
                <a:gd name="connsiteY130" fmla="*/ 140291 h 1299960"/>
                <a:gd name="connsiteX131" fmla="*/ 130968 w 1016793"/>
                <a:gd name="connsiteY131" fmla="*/ 126003 h 1299960"/>
                <a:gd name="connsiteX132" fmla="*/ 126206 w 1016793"/>
                <a:gd name="connsiteY132" fmla="*/ 102191 h 1299960"/>
                <a:gd name="connsiteX133" fmla="*/ 121443 w 1016793"/>
                <a:gd name="connsiteY133" fmla="*/ 95047 h 1299960"/>
                <a:gd name="connsiteX134" fmla="*/ 119062 w 1016793"/>
                <a:gd name="connsiteY134" fmla="*/ 87903 h 1299960"/>
                <a:gd name="connsiteX135" fmla="*/ 121443 w 1016793"/>
                <a:gd name="connsiteY135" fmla="*/ 78378 h 1299960"/>
                <a:gd name="connsiteX136" fmla="*/ 128587 w 1016793"/>
                <a:gd name="connsiteY136" fmla="*/ 73616 h 1299960"/>
                <a:gd name="connsiteX137" fmla="*/ 161925 w 1016793"/>
                <a:gd name="connsiteY137" fmla="*/ 71235 h 1299960"/>
                <a:gd name="connsiteX138" fmla="*/ 169068 w 1016793"/>
                <a:gd name="connsiteY138" fmla="*/ 68853 h 1299960"/>
                <a:gd name="connsiteX139" fmla="*/ 176212 w 1016793"/>
                <a:gd name="connsiteY139" fmla="*/ 64091 h 1299960"/>
                <a:gd name="connsiteX140" fmla="*/ 192881 w 1016793"/>
                <a:gd name="connsiteY140" fmla="*/ 49803 h 1299960"/>
                <a:gd name="connsiteX141" fmla="*/ 202406 w 1016793"/>
                <a:gd name="connsiteY141" fmla="*/ 35516 h 1299960"/>
                <a:gd name="connsiteX142" fmla="*/ 209550 w 1016793"/>
                <a:gd name="connsiteY142" fmla="*/ 30753 h 1299960"/>
                <a:gd name="connsiteX143" fmla="*/ 226218 w 1016793"/>
                <a:gd name="connsiteY143" fmla="*/ 25991 h 1299960"/>
                <a:gd name="connsiteX144" fmla="*/ 250031 w 1016793"/>
                <a:gd name="connsiteY144" fmla="*/ 28372 h 1299960"/>
                <a:gd name="connsiteX145" fmla="*/ 257175 w 1016793"/>
                <a:gd name="connsiteY145" fmla="*/ 33135 h 1299960"/>
                <a:gd name="connsiteX146" fmla="*/ 271462 w 1016793"/>
                <a:gd name="connsiteY146" fmla="*/ 40278 h 1299960"/>
                <a:gd name="connsiteX147" fmla="*/ 302418 w 1016793"/>
                <a:gd name="connsiteY147" fmla="*/ 37897 h 1299960"/>
                <a:gd name="connsiteX148" fmla="*/ 307181 w 1016793"/>
                <a:gd name="connsiteY148" fmla="*/ 30753 h 1299960"/>
                <a:gd name="connsiteX149" fmla="*/ 311943 w 1016793"/>
                <a:gd name="connsiteY149" fmla="*/ 16466 h 1299960"/>
                <a:gd name="connsiteX150" fmla="*/ 314325 w 1016793"/>
                <a:gd name="connsiteY150" fmla="*/ 9322 h 1299960"/>
                <a:gd name="connsiteX151" fmla="*/ 385762 w 1016793"/>
                <a:gd name="connsiteY151" fmla="*/ 16466 h 1299960"/>
                <a:gd name="connsiteX152" fmla="*/ 392906 w 1016793"/>
                <a:gd name="connsiteY152" fmla="*/ 23610 h 1299960"/>
                <a:gd name="connsiteX153" fmla="*/ 407193 w 1016793"/>
                <a:gd name="connsiteY153" fmla="*/ 47422 h 1299960"/>
                <a:gd name="connsiteX154" fmla="*/ 409575 w 1016793"/>
                <a:gd name="connsiteY154" fmla="*/ 56947 h 1299960"/>
                <a:gd name="connsiteX155" fmla="*/ 414337 w 1016793"/>
                <a:gd name="connsiteY155" fmla="*/ 71235 h 1299960"/>
                <a:gd name="connsiteX156" fmla="*/ 416718 w 1016793"/>
                <a:gd name="connsiteY156" fmla="*/ 83141 h 1299960"/>
                <a:gd name="connsiteX157" fmla="*/ 421481 w 1016793"/>
                <a:gd name="connsiteY157" fmla="*/ 97428 h 1299960"/>
                <a:gd name="connsiteX158" fmla="*/ 419100 w 1016793"/>
                <a:gd name="connsiteY158" fmla="*/ 104572 h 1299960"/>
                <a:gd name="connsiteX159" fmla="*/ 411956 w 1016793"/>
                <a:gd name="connsiteY159" fmla="*/ 106953 h 1299960"/>
                <a:gd name="connsiteX160" fmla="*/ 390525 w 1016793"/>
                <a:gd name="connsiteY160" fmla="*/ 123622 h 1299960"/>
                <a:gd name="connsiteX161" fmla="*/ 388143 w 1016793"/>
                <a:gd name="connsiteY161" fmla="*/ 133147 h 1299960"/>
                <a:gd name="connsiteX162" fmla="*/ 366712 w 1016793"/>
                <a:gd name="connsiteY162" fmla="*/ 152197 h 1299960"/>
                <a:gd name="connsiteX163" fmla="*/ 364331 w 1016793"/>
                <a:gd name="connsiteY163" fmla="*/ 159341 h 1299960"/>
                <a:gd name="connsiteX164" fmla="*/ 371475 w 1016793"/>
                <a:gd name="connsiteY164" fmla="*/ 161722 h 1299960"/>
                <a:gd name="connsiteX165" fmla="*/ 378618 w 1016793"/>
                <a:gd name="connsiteY165" fmla="*/ 166485 h 1299960"/>
                <a:gd name="connsiteX166" fmla="*/ 383381 w 1016793"/>
                <a:gd name="connsiteY166" fmla="*/ 176010 h 1299960"/>
                <a:gd name="connsiteX167" fmla="*/ 392906 w 1016793"/>
                <a:gd name="connsiteY167" fmla="*/ 190297 h 1299960"/>
                <a:gd name="connsiteX168" fmla="*/ 395287 w 1016793"/>
                <a:gd name="connsiteY168" fmla="*/ 197441 h 1299960"/>
                <a:gd name="connsiteX169" fmla="*/ 409575 w 1016793"/>
                <a:gd name="connsiteY169" fmla="*/ 209347 h 1299960"/>
                <a:gd name="connsiteX170" fmla="*/ 423862 w 1016793"/>
                <a:gd name="connsiteY170" fmla="*/ 211728 h 1299960"/>
                <a:gd name="connsiteX171" fmla="*/ 440531 w 1016793"/>
                <a:gd name="connsiteY171" fmla="*/ 218872 h 1299960"/>
                <a:gd name="connsiteX172" fmla="*/ 454818 w 1016793"/>
                <a:gd name="connsiteY172" fmla="*/ 223635 h 1299960"/>
                <a:gd name="connsiteX173" fmla="*/ 461962 w 1016793"/>
                <a:gd name="connsiteY173" fmla="*/ 230778 h 1299960"/>
                <a:gd name="connsiteX174" fmla="*/ 488156 w 1016793"/>
                <a:gd name="connsiteY174" fmla="*/ 221253 h 1299960"/>
                <a:gd name="connsiteX175" fmla="*/ 492918 w 1016793"/>
                <a:gd name="connsiteY175" fmla="*/ 214110 h 1299960"/>
                <a:gd name="connsiteX176" fmla="*/ 497681 w 1016793"/>
                <a:gd name="connsiteY176" fmla="*/ 199822 h 1299960"/>
                <a:gd name="connsiteX177" fmla="*/ 519112 w 1016793"/>
                <a:gd name="connsiteY177" fmla="*/ 192678 h 1299960"/>
                <a:gd name="connsiteX178" fmla="*/ 526256 w 1016793"/>
                <a:gd name="connsiteY178" fmla="*/ 190297 h 1299960"/>
                <a:gd name="connsiteX179" fmla="*/ 533400 w 1016793"/>
                <a:gd name="connsiteY179" fmla="*/ 187916 h 1299960"/>
                <a:gd name="connsiteX180" fmla="*/ 540543 w 1016793"/>
                <a:gd name="connsiteY180" fmla="*/ 183153 h 1299960"/>
                <a:gd name="connsiteX181" fmla="*/ 545306 w 1016793"/>
                <a:gd name="connsiteY181" fmla="*/ 168866 h 1299960"/>
                <a:gd name="connsiteX182" fmla="*/ 547687 w 1016793"/>
                <a:gd name="connsiteY182" fmla="*/ 152197 h 1299960"/>
                <a:gd name="connsiteX183" fmla="*/ 550068 w 1016793"/>
                <a:gd name="connsiteY183" fmla="*/ 142672 h 1299960"/>
                <a:gd name="connsiteX184" fmla="*/ 542925 w 1016793"/>
                <a:gd name="connsiteY184" fmla="*/ 123622 h 1299960"/>
                <a:gd name="connsiteX185" fmla="*/ 535781 w 1016793"/>
                <a:gd name="connsiteY185" fmla="*/ 121241 h 1299960"/>
                <a:gd name="connsiteX186" fmla="*/ 552450 w 1016793"/>
                <a:gd name="connsiteY186" fmla="*/ 111716 h 1299960"/>
                <a:gd name="connsiteX187" fmla="*/ 561975 w 1016793"/>
                <a:gd name="connsiteY187" fmla="*/ 109335 h 1299960"/>
                <a:gd name="connsiteX188" fmla="*/ 569118 w 1016793"/>
                <a:gd name="connsiteY188" fmla="*/ 102191 h 1299960"/>
                <a:gd name="connsiteX189" fmla="*/ 576262 w 1016793"/>
                <a:gd name="connsiteY189" fmla="*/ 97428 h 1299960"/>
                <a:gd name="connsiteX190" fmla="*/ 578643 w 1016793"/>
                <a:gd name="connsiteY190" fmla="*/ 90285 h 1299960"/>
                <a:gd name="connsiteX191" fmla="*/ 597693 w 1016793"/>
                <a:gd name="connsiteY191" fmla="*/ 87903 h 1299960"/>
                <a:gd name="connsiteX192" fmla="*/ 633412 w 1016793"/>
                <a:gd name="connsiteY192" fmla="*/ 90285 h 1299960"/>
                <a:gd name="connsiteX193" fmla="*/ 647700 w 1016793"/>
                <a:gd name="connsiteY193" fmla="*/ 92666 h 1299960"/>
                <a:gd name="connsiteX194" fmla="*/ 650081 w 1016793"/>
                <a:gd name="connsiteY194" fmla="*/ 99810 h 1299960"/>
                <a:gd name="connsiteX195" fmla="*/ 647700 w 1016793"/>
                <a:gd name="connsiteY195" fmla="*/ 118860 h 1299960"/>
                <a:gd name="connsiteX196" fmla="*/ 642937 w 1016793"/>
                <a:gd name="connsiteY196" fmla="*/ 126003 h 1299960"/>
                <a:gd name="connsiteX197" fmla="*/ 640556 w 1016793"/>
                <a:gd name="connsiteY197" fmla="*/ 133147 h 1299960"/>
                <a:gd name="connsiteX198" fmla="*/ 631031 w 1016793"/>
                <a:gd name="connsiteY198" fmla="*/ 147435 h 1299960"/>
                <a:gd name="connsiteX199" fmla="*/ 626268 w 1016793"/>
                <a:gd name="connsiteY199" fmla="*/ 154578 h 1299960"/>
                <a:gd name="connsiteX200" fmla="*/ 621506 w 1016793"/>
                <a:gd name="connsiteY200" fmla="*/ 161722 h 1299960"/>
                <a:gd name="connsiteX201" fmla="*/ 576262 w 1016793"/>
                <a:gd name="connsiteY201" fmla="*/ 166485 h 1299960"/>
                <a:gd name="connsiteX202" fmla="*/ 573881 w 1016793"/>
                <a:gd name="connsiteY202" fmla="*/ 173628 h 1299960"/>
                <a:gd name="connsiteX203" fmla="*/ 578643 w 1016793"/>
                <a:gd name="connsiteY203" fmla="*/ 197441 h 1299960"/>
                <a:gd name="connsiteX204" fmla="*/ 583406 w 1016793"/>
                <a:gd name="connsiteY204" fmla="*/ 218872 h 1299960"/>
                <a:gd name="connsiteX205" fmla="*/ 588168 w 1016793"/>
                <a:gd name="connsiteY205" fmla="*/ 226016 h 1299960"/>
                <a:gd name="connsiteX206" fmla="*/ 604837 w 1016793"/>
                <a:gd name="connsiteY206" fmla="*/ 218872 h 1299960"/>
                <a:gd name="connsiteX207" fmla="*/ 616743 w 1016793"/>
                <a:gd name="connsiteY207" fmla="*/ 204585 h 1299960"/>
                <a:gd name="connsiteX208" fmla="*/ 623887 w 1016793"/>
                <a:gd name="connsiteY208" fmla="*/ 202203 h 1299960"/>
                <a:gd name="connsiteX209" fmla="*/ 652462 w 1016793"/>
                <a:gd name="connsiteY209" fmla="*/ 195060 h 1299960"/>
                <a:gd name="connsiteX210" fmla="*/ 669131 w 1016793"/>
                <a:gd name="connsiteY210" fmla="*/ 190297 h 1299960"/>
                <a:gd name="connsiteX211" fmla="*/ 678656 w 1016793"/>
                <a:gd name="connsiteY211" fmla="*/ 185535 h 1299960"/>
                <a:gd name="connsiteX212" fmla="*/ 681037 w 1016793"/>
                <a:gd name="connsiteY212" fmla="*/ 178391 h 1299960"/>
                <a:gd name="connsiteX213" fmla="*/ 685800 w 1016793"/>
                <a:gd name="connsiteY213" fmla="*/ 171247 h 1299960"/>
                <a:gd name="connsiteX214" fmla="*/ 688181 w 1016793"/>
                <a:gd name="connsiteY214" fmla="*/ 161722 h 1299960"/>
                <a:gd name="connsiteX215" fmla="*/ 697706 w 1016793"/>
                <a:gd name="connsiteY215" fmla="*/ 156960 h 1299960"/>
                <a:gd name="connsiteX216" fmla="*/ 714375 w 1016793"/>
                <a:gd name="connsiteY216" fmla="*/ 159341 h 1299960"/>
                <a:gd name="connsiteX217" fmla="*/ 716756 w 1016793"/>
                <a:gd name="connsiteY217" fmla="*/ 168866 h 1299960"/>
                <a:gd name="connsiteX218" fmla="*/ 714375 w 1016793"/>
                <a:gd name="connsiteY218" fmla="*/ 195060 h 1299960"/>
                <a:gd name="connsiteX219" fmla="*/ 709612 w 1016793"/>
                <a:gd name="connsiteY219" fmla="*/ 209347 h 1299960"/>
                <a:gd name="connsiteX220" fmla="*/ 707231 w 1016793"/>
                <a:gd name="connsiteY220" fmla="*/ 216491 h 1299960"/>
                <a:gd name="connsiteX221" fmla="*/ 709612 w 1016793"/>
                <a:gd name="connsiteY221" fmla="*/ 223635 h 1299960"/>
                <a:gd name="connsiteX222" fmla="*/ 733425 w 1016793"/>
                <a:gd name="connsiteY222" fmla="*/ 228397 h 1299960"/>
                <a:gd name="connsiteX223" fmla="*/ 742950 w 1016793"/>
                <a:gd name="connsiteY223" fmla="*/ 235541 h 1299960"/>
                <a:gd name="connsiteX224" fmla="*/ 745331 w 1016793"/>
                <a:gd name="connsiteY224" fmla="*/ 242685 h 1299960"/>
                <a:gd name="connsiteX225" fmla="*/ 750093 w 1016793"/>
                <a:gd name="connsiteY225" fmla="*/ 249828 h 1299960"/>
                <a:gd name="connsiteX226" fmla="*/ 752475 w 1016793"/>
                <a:gd name="connsiteY226" fmla="*/ 256972 h 1299960"/>
                <a:gd name="connsiteX227" fmla="*/ 757237 w 1016793"/>
                <a:gd name="connsiteY227" fmla="*/ 264116 h 1299960"/>
                <a:gd name="connsiteX228" fmla="*/ 762000 w 1016793"/>
                <a:gd name="connsiteY228" fmla="*/ 278403 h 1299960"/>
                <a:gd name="connsiteX229" fmla="*/ 764381 w 1016793"/>
                <a:gd name="connsiteY229" fmla="*/ 285547 h 1299960"/>
                <a:gd name="connsiteX230" fmla="*/ 759618 w 1016793"/>
                <a:gd name="connsiteY230" fmla="*/ 292691 h 1299960"/>
                <a:gd name="connsiteX231" fmla="*/ 752475 w 1016793"/>
                <a:gd name="connsiteY231" fmla="*/ 295072 h 1299960"/>
                <a:gd name="connsiteX232" fmla="*/ 728662 w 1016793"/>
                <a:gd name="connsiteY232" fmla="*/ 302216 h 1299960"/>
                <a:gd name="connsiteX233" fmla="*/ 711993 w 1016793"/>
                <a:gd name="connsiteY233" fmla="*/ 311741 h 1299960"/>
                <a:gd name="connsiteX234" fmla="*/ 707231 w 1016793"/>
                <a:gd name="connsiteY234" fmla="*/ 376035 h 1299960"/>
                <a:gd name="connsiteX235" fmla="*/ 704850 w 1016793"/>
                <a:gd name="connsiteY235" fmla="*/ 411753 h 1299960"/>
                <a:gd name="connsiteX236" fmla="*/ 697706 w 1016793"/>
                <a:gd name="connsiteY236" fmla="*/ 414135 h 1299960"/>
                <a:gd name="connsiteX237" fmla="*/ 690562 w 1016793"/>
                <a:gd name="connsiteY237" fmla="*/ 418897 h 1299960"/>
                <a:gd name="connsiteX238" fmla="*/ 683418 w 1016793"/>
                <a:gd name="connsiteY238" fmla="*/ 421278 h 1299960"/>
                <a:gd name="connsiteX239" fmla="*/ 671512 w 1016793"/>
                <a:gd name="connsiteY239" fmla="*/ 426041 h 1299960"/>
                <a:gd name="connsiteX240" fmla="*/ 650081 w 1016793"/>
                <a:gd name="connsiteY240" fmla="*/ 430803 h 1299960"/>
                <a:gd name="connsiteX241" fmla="*/ 631031 w 1016793"/>
                <a:gd name="connsiteY241" fmla="*/ 428422 h 1299960"/>
                <a:gd name="connsiteX242" fmla="*/ 616743 w 1016793"/>
                <a:gd name="connsiteY242" fmla="*/ 423660 h 1299960"/>
                <a:gd name="connsiteX243" fmla="*/ 607218 w 1016793"/>
                <a:gd name="connsiteY243" fmla="*/ 421278 h 1299960"/>
                <a:gd name="connsiteX244" fmla="*/ 559593 w 1016793"/>
                <a:gd name="connsiteY244" fmla="*/ 423660 h 1299960"/>
                <a:gd name="connsiteX245" fmla="*/ 552450 w 1016793"/>
                <a:gd name="connsiteY245" fmla="*/ 426041 h 1299960"/>
                <a:gd name="connsiteX246" fmla="*/ 538162 w 1016793"/>
                <a:gd name="connsiteY246" fmla="*/ 428422 h 1299960"/>
                <a:gd name="connsiteX247" fmla="*/ 531018 w 1016793"/>
                <a:gd name="connsiteY247" fmla="*/ 433185 h 1299960"/>
                <a:gd name="connsiteX248" fmla="*/ 526256 w 1016793"/>
                <a:gd name="connsiteY248" fmla="*/ 447472 h 1299960"/>
                <a:gd name="connsiteX249" fmla="*/ 521493 w 1016793"/>
                <a:gd name="connsiteY249" fmla="*/ 454616 h 1299960"/>
                <a:gd name="connsiteX250" fmla="*/ 523875 w 1016793"/>
                <a:gd name="connsiteY250" fmla="*/ 476047 h 1299960"/>
                <a:gd name="connsiteX251" fmla="*/ 526256 w 1016793"/>
                <a:gd name="connsiteY251" fmla="*/ 485572 h 1299960"/>
                <a:gd name="connsiteX252" fmla="*/ 540543 w 1016793"/>
                <a:gd name="connsiteY252" fmla="*/ 492716 h 1299960"/>
                <a:gd name="connsiteX253" fmla="*/ 561975 w 1016793"/>
                <a:gd name="connsiteY253" fmla="*/ 490335 h 1299960"/>
                <a:gd name="connsiteX254" fmla="*/ 569118 w 1016793"/>
                <a:gd name="connsiteY254" fmla="*/ 487953 h 1299960"/>
                <a:gd name="connsiteX255" fmla="*/ 573881 w 1016793"/>
                <a:gd name="connsiteY255" fmla="*/ 478428 h 1299960"/>
                <a:gd name="connsiteX256" fmla="*/ 578643 w 1016793"/>
                <a:gd name="connsiteY256" fmla="*/ 461760 h 1299960"/>
                <a:gd name="connsiteX257" fmla="*/ 581025 w 1016793"/>
                <a:gd name="connsiteY257" fmla="*/ 454616 h 1299960"/>
                <a:gd name="connsiteX258" fmla="*/ 588168 w 1016793"/>
                <a:gd name="connsiteY258" fmla="*/ 452235 h 1299960"/>
                <a:gd name="connsiteX259" fmla="*/ 595312 w 1016793"/>
                <a:gd name="connsiteY259" fmla="*/ 447472 h 1299960"/>
                <a:gd name="connsiteX260" fmla="*/ 628650 w 1016793"/>
                <a:gd name="connsiteY260" fmla="*/ 449853 h 1299960"/>
                <a:gd name="connsiteX261" fmla="*/ 633412 w 1016793"/>
                <a:gd name="connsiteY261" fmla="*/ 464141 h 1299960"/>
                <a:gd name="connsiteX262" fmla="*/ 635793 w 1016793"/>
                <a:gd name="connsiteY262" fmla="*/ 473666 h 1299960"/>
                <a:gd name="connsiteX263" fmla="*/ 640556 w 1016793"/>
                <a:gd name="connsiteY263" fmla="*/ 487953 h 1299960"/>
                <a:gd name="connsiteX264" fmla="*/ 647700 w 1016793"/>
                <a:gd name="connsiteY264" fmla="*/ 507003 h 1299960"/>
                <a:gd name="connsiteX265" fmla="*/ 654843 w 1016793"/>
                <a:gd name="connsiteY265" fmla="*/ 509385 h 1299960"/>
                <a:gd name="connsiteX266" fmla="*/ 688181 w 1016793"/>
                <a:gd name="connsiteY266" fmla="*/ 523672 h 1299960"/>
                <a:gd name="connsiteX267" fmla="*/ 697706 w 1016793"/>
                <a:gd name="connsiteY267" fmla="*/ 526053 h 1299960"/>
                <a:gd name="connsiteX268" fmla="*/ 695325 w 1016793"/>
                <a:gd name="connsiteY268" fmla="*/ 542722 h 1299960"/>
                <a:gd name="connsiteX269" fmla="*/ 697706 w 1016793"/>
                <a:gd name="connsiteY269" fmla="*/ 554628 h 1299960"/>
                <a:gd name="connsiteX270" fmla="*/ 728662 w 1016793"/>
                <a:gd name="connsiteY270" fmla="*/ 557010 h 1299960"/>
                <a:gd name="connsiteX271" fmla="*/ 750093 w 1016793"/>
                <a:gd name="connsiteY271" fmla="*/ 554628 h 1299960"/>
                <a:gd name="connsiteX272" fmla="*/ 752475 w 1016793"/>
                <a:gd name="connsiteY272" fmla="*/ 547485 h 1299960"/>
                <a:gd name="connsiteX273" fmla="*/ 766762 w 1016793"/>
                <a:gd name="connsiteY273" fmla="*/ 542722 h 1299960"/>
                <a:gd name="connsiteX274" fmla="*/ 783431 w 1016793"/>
                <a:gd name="connsiteY274" fmla="*/ 545103 h 1299960"/>
                <a:gd name="connsiteX275" fmla="*/ 788193 w 1016793"/>
                <a:gd name="connsiteY275" fmla="*/ 564153 h 1299960"/>
                <a:gd name="connsiteX276" fmla="*/ 790575 w 1016793"/>
                <a:gd name="connsiteY276" fmla="*/ 573678 h 1299960"/>
                <a:gd name="connsiteX277" fmla="*/ 797718 w 1016793"/>
                <a:gd name="connsiteY277" fmla="*/ 607016 h 1299960"/>
                <a:gd name="connsiteX278" fmla="*/ 819150 w 1016793"/>
                <a:gd name="connsiteY278" fmla="*/ 616541 h 1299960"/>
                <a:gd name="connsiteX279" fmla="*/ 826293 w 1016793"/>
                <a:gd name="connsiteY279" fmla="*/ 618922 h 1299960"/>
                <a:gd name="connsiteX280" fmla="*/ 833437 w 1016793"/>
                <a:gd name="connsiteY280" fmla="*/ 623685 h 1299960"/>
                <a:gd name="connsiteX281" fmla="*/ 847725 w 1016793"/>
                <a:gd name="connsiteY281" fmla="*/ 628447 h 1299960"/>
                <a:gd name="connsiteX282" fmla="*/ 878681 w 1016793"/>
                <a:gd name="connsiteY282" fmla="*/ 633210 h 1299960"/>
                <a:gd name="connsiteX283" fmla="*/ 923925 w 1016793"/>
                <a:gd name="connsiteY283" fmla="*/ 635591 h 1299960"/>
                <a:gd name="connsiteX284" fmla="*/ 938212 w 1016793"/>
                <a:gd name="connsiteY284" fmla="*/ 642735 h 1299960"/>
                <a:gd name="connsiteX285" fmla="*/ 942975 w 1016793"/>
                <a:gd name="connsiteY285" fmla="*/ 649878 h 1299960"/>
                <a:gd name="connsiteX286" fmla="*/ 945356 w 1016793"/>
                <a:gd name="connsiteY286" fmla="*/ 664166 h 1299960"/>
                <a:gd name="connsiteX287" fmla="*/ 952500 w 1016793"/>
                <a:gd name="connsiteY287" fmla="*/ 666547 h 1299960"/>
                <a:gd name="connsiteX288" fmla="*/ 971550 w 1016793"/>
                <a:gd name="connsiteY288" fmla="*/ 664166 h 1299960"/>
                <a:gd name="connsiteX289" fmla="*/ 1016793 w 1016793"/>
                <a:gd name="connsiteY289" fmla="*/ 661785 h 1299960"/>
                <a:gd name="connsiteX290" fmla="*/ 1014412 w 1016793"/>
                <a:gd name="connsiteY290" fmla="*/ 683216 h 1299960"/>
                <a:gd name="connsiteX291" fmla="*/ 1004887 w 1016793"/>
                <a:gd name="connsiteY291" fmla="*/ 697503 h 1299960"/>
                <a:gd name="connsiteX292" fmla="*/ 1000125 w 1016793"/>
                <a:gd name="connsiteY292" fmla="*/ 711791 h 1299960"/>
                <a:gd name="connsiteX293" fmla="*/ 1004887 w 1016793"/>
                <a:gd name="connsiteY293" fmla="*/ 749891 h 1299960"/>
                <a:gd name="connsiteX294" fmla="*/ 997743 w 1016793"/>
                <a:gd name="connsiteY294" fmla="*/ 754653 h 1299960"/>
                <a:gd name="connsiteX295" fmla="*/ 990600 w 1016793"/>
                <a:gd name="connsiteY295" fmla="*/ 761797 h 1299960"/>
                <a:gd name="connsiteX296" fmla="*/ 981075 w 1016793"/>
                <a:gd name="connsiteY296" fmla="*/ 766560 h 1299960"/>
                <a:gd name="connsiteX297" fmla="*/ 976312 w 1016793"/>
                <a:gd name="connsiteY297" fmla="*/ 773703 h 1299960"/>
                <a:gd name="connsiteX298" fmla="*/ 969168 w 1016793"/>
                <a:gd name="connsiteY298" fmla="*/ 780847 h 1299960"/>
                <a:gd name="connsiteX299" fmla="*/ 966787 w 1016793"/>
                <a:gd name="connsiteY299" fmla="*/ 797516 h 1299960"/>
                <a:gd name="connsiteX300" fmla="*/ 962025 w 1016793"/>
                <a:gd name="connsiteY300" fmla="*/ 837997 h 1299960"/>
                <a:gd name="connsiteX301" fmla="*/ 954881 w 1016793"/>
                <a:gd name="connsiteY301" fmla="*/ 842760 h 1299960"/>
                <a:gd name="connsiteX302" fmla="*/ 938212 w 1016793"/>
                <a:gd name="connsiteY302" fmla="*/ 849903 h 1299960"/>
                <a:gd name="connsiteX303" fmla="*/ 931068 w 1016793"/>
                <a:gd name="connsiteY303" fmla="*/ 854666 h 1299960"/>
                <a:gd name="connsiteX304" fmla="*/ 921543 w 1016793"/>
                <a:gd name="connsiteY304" fmla="*/ 861810 h 1299960"/>
                <a:gd name="connsiteX305" fmla="*/ 912018 w 1016793"/>
                <a:gd name="connsiteY305" fmla="*/ 864191 h 1299960"/>
                <a:gd name="connsiteX306" fmla="*/ 902493 w 1016793"/>
                <a:gd name="connsiteY306" fmla="*/ 868953 h 1299960"/>
                <a:gd name="connsiteX307" fmla="*/ 881062 w 1016793"/>
                <a:gd name="connsiteY307" fmla="*/ 878478 h 1299960"/>
                <a:gd name="connsiteX308" fmla="*/ 852487 w 1016793"/>
                <a:gd name="connsiteY308" fmla="*/ 876097 h 1299960"/>
                <a:gd name="connsiteX309" fmla="*/ 835818 w 1016793"/>
                <a:gd name="connsiteY309" fmla="*/ 871335 h 1299960"/>
                <a:gd name="connsiteX310" fmla="*/ 819150 w 1016793"/>
                <a:gd name="connsiteY310" fmla="*/ 873716 h 1299960"/>
                <a:gd name="connsiteX311" fmla="*/ 814387 w 1016793"/>
                <a:gd name="connsiteY311" fmla="*/ 883241 h 1299960"/>
                <a:gd name="connsiteX312" fmla="*/ 812006 w 1016793"/>
                <a:gd name="connsiteY312" fmla="*/ 942772 h 1299960"/>
                <a:gd name="connsiteX313" fmla="*/ 809625 w 1016793"/>
                <a:gd name="connsiteY313" fmla="*/ 949916 h 1299960"/>
                <a:gd name="connsiteX314" fmla="*/ 807243 w 1016793"/>
                <a:gd name="connsiteY314" fmla="*/ 964203 h 1299960"/>
                <a:gd name="connsiteX315" fmla="*/ 804862 w 1016793"/>
                <a:gd name="connsiteY315" fmla="*/ 971347 h 1299960"/>
                <a:gd name="connsiteX316" fmla="*/ 802481 w 1016793"/>
                <a:gd name="connsiteY316" fmla="*/ 983253 h 1299960"/>
                <a:gd name="connsiteX317" fmla="*/ 809625 w 1016793"/>
                <a:gd name="connsiteY317" fmla="*/ 1004685 h 1299960"/>
                <a:gd name="connsiteX318" fmla="*/ 823912 w 1016793"/>
                <a:gd name="connsiteY318" fmla="*/ 1014210 h 1299960"/>
                <a:gd name="connsiteX319" fmla="*/ 821531 w 1016793"/>
                <a:gd name="connsiteY319" fmla="*/ 1030878 h 1299960"/>
                <a:gd name="connsiteX320" fmla="*/ 812006 w 1016793"/>
                <a:gd name="connsiteY320" fmla="*/ 1033260 h 1299960"/>
                <a:gd name="connsiteX321" fmla="*/ 804862 w 1016793"/>
                <a:gd name="connsiteY321" fmla="*/ 1038022 h 1299960"/>
                <a:gd name="connsiteX322" fmla="*/ 797718 w 1016793"/>
                <a:gd name="connsiteY322" fmla="*/ 1040403 h 1299960"/>
                <a:gd name="connsiteX323" fmla="*/ 778668 w 1016793"/>
                <a:gd name="connsiteY323" fmla="*/ 1047547 h 1299960"/>
                <a:gd name="connsiteX324" fmla="*/ 771525 w 1016793"/>
                <a:gd name="connsiteY324" fmla="*/ 1049928 h 1299960"/>
                <a:gd name="connsiteX325" fmla="*/ 742950 w 1016793"/>
                <a:gd name="connsiteY325" fmla="*/ 1052310 h 1299960"/>
                <a:gd name="connsiteX326" fmla="*/ 733425 w 1016793"/>
                <a:gd name="connsiteY326" fmla="*/ 1064216 h 1299960"/>
                <a:gd name="connsiteX327" fmla="*/ 728662 w 1016793"/>
                <a:gd name="connsiteY327" fmla="*/ 1078503 h 1299960"/>
                <a:gd name="connsiteX328" fmla="*/ 726281 w 1016793"/>
                <a:gd name="connsiteY328" fmla="*/ 1095172 h 1299960"/>
                <a:gd name="connsiteX329" fmla="*/ 711993 w 1016793"/>
                <a:gd name="connsiteY329" fmla="*/ 1099935 h 1299960"/>
                <a:gd name="connsiteX330" fmla="*/ 697706 w 1016793"/>
                <a:gd name="connsiteY330" fmla="*/ 1107078 h 1299960"/>
                <a:gd name="connsiteX331" fmla="*/ 692943 w 1016793"/>
                <a:gd name="connsiteY331" fmla="*/ 1121366 h 1299960"/>
                <a:gd name="connsiteX332" fmla="*/ 690562 w 1016793"/>
                <a:gd name="connsiteY332" fmla="*/ 1128510 h 1299960"/>
                <a:gd name="connsiteX333" fmla="*/ 697706 w 1016793"/>
                <a:gd name="connsiteY333" fmla="*/ 1149941 h 1299960"/>
                <a:gd name="connsiteX334" fmla="*/ 676275 w 1016793"/>
                <a:gd name="connsiteY334" fmla="*/ 1166610 h 1299960"/>
                <a:gd name="connsiteX335" fmla="*/ 669131 w 1016793"/>
                <a:gd name="connsiteY335" fmla="*/ 1197566 h 1299960"/>
                <a:gd name="connsiteX336" fmla="*/ 666750 w 1016793"/>
                <a:gd name="connsiteY336" fmla="*/ 1204710 h 1299960"/>
                <a:gd name="connsiteX337" fmla="*/ 657225 w 1016793"/>
                <a:gd name="connsiteY337" fmla="*/ 1209472 h 1299960"/>
                <a:gd name="connsiteX338" fmla="*/ 640556 w 1016793"/>
                <a:gd name="connsiteY338" fmla="*/ 1214235 h 1299960"/>
                <a:gd name="connsiteX339" fmla="*/ 633412 w 1016793"/>
                <a:gd name="connsiteY339" fmla="*/ 1216616 h 1299960"/>
                <a:gd name="connsiteX340" fmla="*/ 631031 w 1016793"/>
                <a:gd name="connsiteY340" fmla="*/ 1223760 h 1299960"/>
                <a:gd name="connsiteX341" fmla="*/ 626268 w 1016793"/>
                <a:gd name="connsiteY341" fmla="*/ 1230903 h 1299960"/>
                <a:gd name="connsiteX342" fmla="*/ 616743 w 1016793"/>
                <a:gd name="connsiteY342" fmla="*/ 1264241 h 1299960"/>
                <a:gd name="connsiteX343" fmla="*/ 609600 w 1016793"/>
                <a:gd name="connsiteY343" fmla="*/ 1266622 h 1299960"/>
                <a:gd name="connsiteX344" fmla="*/ 604837 w 1016793"/>
                <a:gd name="connsiteY344" fmla="*/ 1280910 h 1299960"/>
                <a:gd name="connsiteX345" fmla="*/ 602456 w 1016793"/>
                <a:gd name="connsiteY345" fmla="*/ 1288053 h 1299960"/>
                <a:gd name="connsiteX346" fmla="*/ 588168 w 1016793"/>
                <a:gd name="connsiteY346" fmla="*/ 1292816 h 1299960"/>
                <a:gd name="connsiteX347" fmla="*/ 573881 w 1016793"/>
                <a:gd name="connsiteY347" fmla="*/ 1297578 h 1299960"/>
                <a:gd name="connsiteX348" fmla="*/ 569118 w 1016793"/>
                <a:gd name="connsiteY348" fmla="*/ 1299960 h 129996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  <a:cxn ang="0">
                  <a:pos x="connsiteX331" y="connsiteY331"/>
                </a:cxn>
                <a:cxn ang="0">
                  <a:pos x="connsiteX332" y="connsiteY332"/>
                </a:cxn>
                <a:cxn ang="0">
                  <a:pos x="connsiteX333" y="connsiteY333"/>
                </a:cxn>
                <a:cxn ang="0">
                  <a:pos x="connsiteX334" y="connsiteY334"/>
                </a:cxn>
                <a:cxn ang="0">
                  <a:pos x="connsiteX335" y="connsiteY335"/>
                </a:cxn>
                <a:cxn ang="0">
                  <a:pos x="connsiteX336" y="connsiteY336"/>
                </a:cxn>
                <a:cxn ang="0">
                  <a:pos x="connsiteX337" y="connsiteY337"/>
                </a:cxn>
                <a:cxn ang="0">
                  <a:pos x="connsiteX338" y="connsiteY338"/>
                </a:cxn>
                <a:cxn ang="0">
                  <a:pos x="connsiteX339" y="connsiteY339"/>
                </a:cxn>
                <a:cxn ang="0">
                  <a:pos x="connsiteX340" y="connsiteY340"/>
                </a:cxn>
                <a:cxn ang="0">
                  <a:pos x="connsiteX341" y="connsiteY341"/>
                </a:cxn>
                <a:cxn ang="0">
                  <a:pos x="connsiteX342" y="connsiteY342"/>
                </a:cxn>
                <a:cxn ang="0">
                  <a:pos x="connsiteX343" y="connsiteY343"/>
                </a:cxn>
                <a:cxn ang="0">
                  <a:pos x="connsiteX344" y="connsiteY344"/>
                </a:cxn>
                <a:cxn ang="0">
                  <a:pos x="connsiteX345" y="connsiteY345"/>
                </a:cxn>
                <a:cxn ang="0">
                  <a:pos x="connsiteX346" y="connsiteY346"/>
                </a:cxn>
                <a:cxn ang="0">
                  <a:pos x="connsiteX347" y="connsiteY347"/>
                </a:cxn>
                <a:cxn ang="0">
                  <a:pos x="connsiteX348" y="connsiteY348"/>
                </a:cxn>
              </a:cxnLst>
              <a:rect l="l" t="t" r="r" b="b"/>
              <a:pathLst>
                <a:path w="1016793" h="1299960">
                  <a:moveTo>
                    <a:pt x="569118" y="1299960"/>
                  </a:moveTo>
                  <a:cubicBezTo>
                    <a:pt x="551599" y="1296455"/>
                    <a:pt x="560581" y="1299823"/>
                    <a:pt x="542925" y="1288053"/>
                  </a:cubicBezTo>
                  <a:lnTo>
                    <a:pt x="535781" y="1283291"/>
                  </a:lnTo>
                  <a:cubicBezTo>
                    <a:pt x="534193" y="1280910"/>
                    <a:pt x="533042" y="1278171"/>
                    <a:pt x="531018" y="1276147"/>
                  </a:cubicBezTo>
                  <a:cubicBezTo>
                    <a:pt x="526901" y="1272030"/>
                    <a:pt x="519017" y="1269422"/>
                    <a:pt x="514350" y="1266622"/>
                  </a:cubicBezTo>
                  <a:cubicBezTo>
                    <a:pt x="493882" y="1254341"/>
                    <a:pt x="507286" y="1259505"/>
                    <a:pt x="492918" y="1254716"/>
                  </a:cubicBezTo>
                  <a:cubicBezTo>
                    <a:pt x="455827" y="1260014"/>
                    <a:pt x="464540" y="1259752"/>
                    <a:pt x="402431" y="1254716"/>
                  </a:cubicBezTo>
                  <a:cubicBezTo>
                    <a:pt x="397427" y="1254310"/>
                    <a:pt x="392906" y="1251541"/>
                    <a:pt x="388143" y="1249953"/>
                  </a:cubicBezTo>
                  <a:lnTo>
                    <a:pt x="381000" y="1247572"/>
                  </a:lnTo>
                  <a:lnTo>
                    <a:pt x="381000" y="1247572"/>
                  </a:lnTo>
                  <a:lnTo>
                    <a:pt x="357187" y="1245191"/>
                  </a:lnTo>
                  <a:cubicBezTo>
                    <a:pt x="352425" y="1243603"/>
                    <a:pt x="346450" y="1243977"/>
                    <a:pt x="342900" y="1240428"/>
                  </a:cubicBezTo>
                  <a:cubicBezTo>
                    <a:pt x="340519" y="1238047"/>
                    <a:pt x="338951" y="1234350"/>
                    <a:pt x="335756" y="1233285"/>
                  </a:cubicBezTo>
                  <a:cubicBezTo>
                    <a:pt x="328937" y="1231012"/>
                    <a:pt x="321469" y="1231697"/>
                    <a:pt x="314325" y="1230903"/>
                  </a:cubicBezTo>
                  <a:cubicBezTo>
                    <a:pt x="292469" y="1223619"/>
                    <a:pt x="305032" y="1226640"/>
                    <a:pt x="276225" y="1223760"/>
                  </a:cubicBezTo>
                  <a:cubicBezTo>
                    <a:pt x="274637" y="1220585"/>
                    <a:pt x="273223" y="1217317"/>
                    <a:pt x="271462" y="1214235"/>
                  </a:cubicBezTo>
                  <a:cubicBezTo>
                    <a:pt x="270042" y="1211750"/>
                    <a:pt x="266959" y="1209941"/>
                    <a:pt x="266700" y="1207091"/>
                  </a:cubicBezTo>
                  <a:cubicBezTo>
                    <a:pt x="264821" y="1186414"/>
                    <a:pt x="270888" y="1191480"/>
                    <a:pt x="273843" y="1173753"/>
                  </a:cubicBezTo>
                  <a:cubicBezTo>
                    <a:pt x="276224" y="1159466"/>
                    <a:pt x="279388" y="1145287"/>
                    <a:pt x="280987" y="1130891"/>
                  </a:cubicBezTo>
                  <a:cubicBezTo>
                    <a:pt x="281781" y="1123747"/>
                    <a:pt x="281958" y="1116508"/>
                    <a:pt x="283368" y="1109460"/>
                  </a:cubicBezTo>
                  <a:cubicBezTo>
                    <a:pt x="284353" y="1104537"/>
                    <a:pt x="286914" y="1100042"/>
                    <a:pt x="288131" y="1095172"/>
                  </a:cubicBezTo>
                  <a:lnTo>
                    <a:pt x="290512" y="1085647"/>
                  </a:lnTo>
                  <a:cubicBezTo>
                    <a:pt x="289718" y="1059453"/>
                    <a:pt x="289473" y="1033237"/>
                    <a:pt x="288131" y="1007066"/>
                  </a:cubicBezTo>
                  <a:cubicBezTo>
                    <a:pt x="287884" y="1002244"/>
                    <a:pt x="287277" y="997359"/>
                    <a:pt x="285750" y="992778"/>
                  </a:cubicBezTo>
                  <a:cubicBezTo>
                    <a:pt x="284845" y="990063"/>
                    <a:pt x="282407" y="988120"/>
                    <a:pt x="280987" y="985635"/>
                  </a:cubicBezTo>
                  <a:cubicBezTo>
                    <a:pt x="279226" y="982553"/>
                    <a:pt x="277543" y="979406"/>
                    <a:pt x="276225" y="976110"/>
                  </a:cubicBezTo>
                  <a:cubicBezTo>
                    <a:pt x="274361" y="971449"/>
                    <a:pt x="272446" y="966745"/>
                    <a:pt x="271462" y="961822"/>
                  </a:cubicBezTo>
                  <a:cubicBezTo>
                    <a:pt x="270668" y="957853"/>
                    <a:pt x="271089" y="953430"/>
                    <a:pt x="269081" y="949916"/>
                  </a:cubicBezTo>
                  <a:cubicBezTo>
                    <a:pt x="267661" y="947431"/>
                    <a:pt x="264318" y="946741"/>
                    <a:pt x="261937" y="945153"/>
                  </a:cubicBezTo>
                  <a:cubicBezTo>
                    <a:pt x="247670" y="966557"/>
                    <a:pt x="270117" y="930656"/>
                    <a:pt x="254793" y="968966"/>
                  </a:cubicBezTo>
                  <a:cubicBezTo>
                    <a:pt x="252048" y="975828"/>
                    <a:pt x="246243" y="976579"/>
                    <a:pt x="240506" y="978491"/>
                  </a:cubicBezTo>
                  <a:cubicBezTo>
                    <a:pt x="228628" y="990369"/>
                    <a:pt x="229649" y="992358"/>
                    <a:pt x="216693" y="997541"/>
                  </a:cubicBezTo>
                  <a:cubicBezTo>
                    <a:pt x="212032" y="999405"/>
                    <a:pt x="207168" y="1000716"/>
                    <a:pt x="202406" y="1002303"/>
                  </a:cubicBezTo>
                  <a:lnTo>
                    <a:pt x="195262" y="1004685"/>
                  </a:lnTo>
                  <a:cubicBezTo>
                    <a:pt x="180975" y="1003891"/>
                    <a:pt x="165906" y="1007030"/>
                    <a:pt x="152400" y="1002303"/>
                  </a:cubicBezTo>
                  <a:cubicBezTo>
                    <a:pt x="147662" y="1000645"/>
                    <a:pt x="147637" y="988016"/>
                    <a:pt x="147637" y="988016"/>
                  </a:cubicBezTo>
                  <a:cubicBezTo>
                    <a:pt x="150018" y="987222"/>
                    <a:pt x="153006" y="987410"/>
                    <a:pt x="154781" y="985635"/>
                  </a:cubicBezTo>
                  <a:cubicBezTo>
                    <a:pt x="156556" y="983860"/>
                    <a:pt x="157162" y="981001"/>
                    <a:pt x="157162" y="978491"/>
                  </a:cubicBezTo>
                  <a:cubicBezTo>
                    <a:pt x="157162" y="965766"/>
                    <a:pt x="157541" y="952813"/>
                    <a:pt x="154781" y="940391"/>
                  </a:cubicBezTo>
                  <a:cubicBezTo>
                    <a:pt x="153813" y="936037"/>
                    <a:pt x="140237" y="933778"/>
                    <a:pt x="138112" y="933247"/>
                  </a:cubicBezTo>
                  <a:cubicBezTo>
                    <a:pt x="134937" y="934835"/>
                    <a:pt x="131314" y="935737"/>
                    <a:pt x="128587" y="938010"/>
                  </a:cubicBezTo>
                  <a:cubicBezTo>
                    <a:pt x="120161" y="945032"/>
                    <a:pt x="126723" y="944377"/>
                    <a:pt x="121443" y="952297"/>
                  </a:cubicBezTo>
                  <a:cubicBezTo>
                    <a:pt x="119575" y="955099"/>
                    <a:pt x="116681" y="957060"/>
                    <a:pt x="114300" y="959441"/>
                  </a:cubicBezTo>
                  <a:cubicBezTo>
                    <a:pt x="104775" y="958647"/>
                    <a:pt x="95199" y="958323"/>
                    <a:pt x="85725" y="957060"/>
                  </a:cubicBezTo>
                  <a:cubicBezTo>
                    <a:pt x="77391" y="955949"/>
                    <a:pt x="69402" y="948904"/>
                    <a:pt x="64293" y="942772"/>
                  </a:cubicBezTo>
                  <a:cubicBezTo>
                    <a:pt x="62461" y="940573"/>
                    <a:pt x="61118" y="938009"/>
                    <a:pt x="59531" y="935628"/>
                  </a:cubicBezTo>
                  <a:cubicBezTo>
                    <a:pt x="60325" y="932453"/>
                    <a:pt x="60097" y="928826"/>
                    <a:pt x="61912" y="926103"/>
                  </a:cubicBezTo>
                  <a:cubicBezTo>
                    <a:pt x="63500" y="923722"/>
                    <a:pt x="66857" y="923173"/>
                    <a:pt x="69056" y="921341"/>
                  </a:cubicBezTo>
                  <a:cubicBezTo>
                    <a:pt x="71643" y="919185"/>
                    <a:pt x="73542" y="916265"/>
                    <a:pt x="76200" y="914197"/>
                  </a:cubicBezTo>
                  <a:cubicBezTo>
                    <a:pt x="86546" y="906150"/>
                    <a:pt x="89643" y="905094"/>
                    <a:pt x="100012" y="899910"/>
                  </a:cubicBezTo>
                  <a:lnTo>
                    <a:pt x="109537" y="885622"/>
                  </a:lnTo>
                  <a:lnTo>
                    <a:pt x="114300" y="878478"/>
                  </a:lnTo>
                  <a:cubicBezTo>
                    <a:pt x="115094" y="876097"/>
                    <a:pt x="115992" y="873748"/>
                    <a:pt x="116681" y="871335"/>
                  </a:cubicBezTo>
                  <a:cubicBezTo>
                    <a:pt x="117580" y="868188"/>
                    <a:pt x="117773" y="864818"/>
                    <a:pt x="119062" y="861810"/>
                  </a:cubicBezTo>
                  <a:cubicBezTo>
                    <a:pt x="120189" y="859179"/>
                    <a:pt x="122237" y="857047"/>
                    <a:pt x="123825" y="854666"/>
                  </a:cubicBezTo>
                  <a:cubicBezTo>
                    <a:pt x="122691" y="843329"/>
                    <a:pt x="123777" y="826043"/>
                    <a:pt x="114300" y="816566"/>
                  </a:cubicBezTo>
                  <a:cubicBezTo>
                    <a:pt x="112276" y="814542"/>
                    <a:pt x="109537" y="813391"/>
                    <a:pt x="107156" y="811803"/>
                  </a:cubicBezTo>
                  <a:cubicBezTo>
                    <a:pt x="83638" y="816508"/>
                    <a:pt x="106845" y="811114"/>
                    <a:pt x="83343" y="818947"/>
                  </a:cubicBezTo>
                  <a:cubicBezTo>
                    <a:pt x="80238" y="819982"/>
                    <a:pt x="76953" y="820388"/>
                    <a:pt x="73818" y="821328"/>
                  </a:cubicBezTo>
                  <a:cubicBezTo>
                    <a:pt x="69010" y="822771"/>
                    <a:pt x="64293" y="824503"/>
                    <a:pt x="59531" y="826091"/>
                  </a:cubicBezTo>
                  <a:lnTo>
                    <a:pt x="52387" y="828472"/>
                  </a:lnTo>
                  <a:lnTo>
                    <a:pt x="45243" y="830853"/>
                  </a:lnTo>
                  <a:cubicBezTo>
                    <a:pt x="42862" y="832441"/>
                    <a:pt x="40780" y="834611"/>
                    <a:pt x="38100" y="835616"/>
                  </a:cubicBezTo>
                  <a:cubicBezTo>
                    <a:pt x="26837" y="839840"/>
                    <a:pt x="23771" y="837593"/>
                    <a:pt x="11906" y="835616"/>
                  </a:cubicBezTo>
                  <a:cubicBezTo>
                    <a:pt x="10318" y="832441"/>
                    <a:pt x="8266" y="829459"/>
                    <a:pt x="7143" y="826091"/>
                  </a:cubicBezTo>
                  <a:cubicBezTo>
                    <a:pt x="5073" y="819881"/>
                    <a:pt x="4451" y="813251"/>
                    <a:pt x="2381" y="807041"/>
                  </a:cubicBezTo>
                  <a:lnTo>
                    <a:pt x="0" y="799897"/>
                  </a:lnTo>
                  <a:cubicBezTo>
                    <a:pt x="3175" y="797516"/>
                    <a:pt x="6079" y="794722"/>
                    <a:pt x="9525" y="792753"/>
                  </a:cubicBezTo>
                  <a:cubicBezTo>
                    <a:pt x="17325" y="788296"/>
                    <a:pt x="40930" y="788167"/>
                    <a:pt x="42862" y="787991"/>
                  </a:cubicBezTo>
                  <a:cubicBezTo>
                    <a:pt x="57259" y="784392"/>
                    <a:pt x="49281" y="786645"/>
                    <a:pt x="66675" y="780847"/>
                  </a:cubicBezTo>
                  <a:lnTo>
                    <a:pt x="73818" y="778466"/>
                  </a:lnTo>
                  <a:cubicBezTo>
                    <a:pt x="90195" y="767549"/>
                    <a:pt x="82676" y="770751"/>
                    <a:pt x="95250" y="766560"/>
                  </a:cubicBezTo>
                  <a:cubicBezTo>
                    <a:pt x="96044" y="763385"/>
                    <a:pt x="95754" y="759716"/>
                    <a:pt x="97631" y="757035"/>
                  </a:cubicBezTo>
                  <a:cubicBezTo>
                    <a:pt x="101493" y="751517"/>
                    <a:pt x="111918" y="742747"/>
                    <a:pt x="111918" y="742747"/>
                  </a:cubicBezTo>
                  <a:cubicBezTo>
                    <a:pt x="119175" y="706476"/>
                    <a:pt x="110033" y="732243"/>
                    <a:pt x="188118" y="726078"/>
                  </a:cubicBezTo>
                  <a:cubicBezTo>
                    <a:pt x="193940" y="725618"/>
                    <a:pt x="212694" y="722379"/>
                    <a:pt x="219075" y="721316"/>
                  </a:cubicBezTo>
                  <a:cubicBezTo>
                    <a:pt x="223837" y="719728"/>
                    <a:pt x="229185" y="719337"/>
                    <a:pt x="233362" y="716553"/>
                  </a:cubicBezTo>
                  <a:cubicBezTo>
                    <a:pt x="235743" y="714966"/>
                    <a:pt x="237891" y="712953"/>
                    <a:pt x="240506" y="711791"/>
                  </a:cubicBezTo>
                  <a:cubicBezTo>
                    <a:pt x="245093" y="709752"/>
                    <a:pt x="254793" y="707028"/>
                    <a:pt x="254793" y="707028"/>
                  </a:cubicBezTo>
                  <a:cubicBezTo>
                    <a:pt x="253999" y="702266"/>
                    <a:pt x="253359" y="697475"/>
                    <a:pt x="252412" y="692741"/>
                  </a:cubicBezTo>
                  <a:cubicBezTo>
                    <a:pt x="251770" y="689532"/>
                    <a:pt x="252075" y="685772"/>
                    <a:pt x="250031" y="683216"/>
                  </a:cubicBezTo>
                  <a:cubicBezTo>
                    <a:pt x="248463" y="681256"/>
                    <a:pt x="245322" y="681444"/>
                    <a:pt x="242887" y="680835"/>
                  </a:cubicBezTo>
                  <a:cubicBezTo>
                    <a:pt x="235788" y="679060"/>
                    <a:pt x="228600" y="677660"/>
                    <a:pt x="221456" y="676072"/>
                  </a:cubicBezTo>
                  <a:cubicBezTo>
                    <a:pt x="223837" y="675278"/>
                    <a:pt x="226640" y="675259"/>
                    <a:pt x="228600" y="673691"/>
                  </a:cubicBezTo>
                  <a:cubicBezTo>
                    <a:pt x="235766" y="667958"/>
                    <a:pt x="234294" y="660212"/>
                    <a:pt x="230981" y="652260"/>
                  </a:cubicBezTo>
                  <a:cubicBezTo>
                    <a:pt x="228780" y="646976"/>
                    <a:pt x="224631" y="642735"/>
                    <a:pt x="221456" y="637972"/>
                  </a:cubicBezTo>
                  <a:cubicBezTo>
                    <a:pt x="219868" y="635591"/>
                    <a:pt x="219074" y="632416"/>
                    <a:pt x="216693" y="630828"/>
                  </a:cubicBezTo>
                  <a:cubicBezTo>
                    <a:pt x="206748" y="624198"/>
                    <a:pt x="211573" y="628089"/>
                    <a:pt x="202406" y="618922"/>
                  </a:cubicBezTo>
                  <a:cubicBezTo>
                    <a:pt x="201612" y="616541"/>
                    <a:pt x="201800" y="613553"/>
                    <a:pt x="200025" y="611778"/>
                  </a:cubicBezTo>
                  <a:cubicBezTo>
                    <a:pt x="195978" y="607731"/>
                    <a:pt x="185737" y="602253"/>
                    <a:pt x="185737" y="602253"/>
                  </a:cubicBezTo>
                  <a:cubicBezTo>
                    <a:pt x="184150" y="599872"/>
                    <a:pt x="183304" y="596773"/>
                    <a:pt x="180975" y="595110"/>
                  </a:cubicBezTo>
                  <a:cubicBezTo>
                    <a:pt x="178483" y="593330"/>
                    <a:pt x="166228" y="589400"/>
                    <a:pt x="161925" y="587966"/>
                  </a:cubicBezTo>
                  <a:cubicBezTo>
                    <a:pt x="160337" y="585585"/>
                    <a:pt x="158442" y="583382"/>
                    <a:pt x="157162" y="580822"/>
                  </a:cubicBezTo>
                  <a:cubicBezTo>
                    <a:pt x="149199" y="564896"/>
                    <a:pt x="156692" y="529317"/>
                    <a:pt x="157162" y="523672"/>
                  </a:cubicBezTo>
                  <a:cubicBezTo>
                    <a:pt x="157888" y="514963"/>
                    <a:pt x="159611" y="516505"/>
                    <a:pt x="166687" y="514147"/>
                  </a:cubicBezTo>
                  <a:cubicBezTo>
                    <a:pt x="178355" y="490813"/>
                    <a:pt x="163994" y="513920"/>
                    <a:pt x="178593" y="502241"/>
                  </a:cubicBezTo>
                  <a:cubicBezTo>
                    <a:pt x="180828" y="500453"/>
                    <a:pt x="181524" y="497296"/>
                    <a:pt x="183356" y="495097"/>
                  </a:cubicBezTo>
                  <a:cubicBezTo>
                    <a:pt x="185512" y="492510"/>
                    <a:pt x="188119" y="490334"/>
                    <a:pt x="190500" y="487953"/>
                  </a:cubicBezTo>
                  <a:cubicBezTo>
                    <a:pt x="191294" y="485572"/>
                    <a:pt x="191759" y="483055"/>
                    <a:pt x="192881" y="480810"/>
                  </a:cubicBezTo>
                  <a:cubicBezTo>
                    <a:pt x="202115" y="462341"/>
                    <a:pt x="194036" y="484483"/>
                    <a:pt x="200025" y="466522"/>
                  </a:cubicBezTo>
                  <a:cubicBezTo>
                    <a:pt x="200819" y="445091"/>
                    <a:pt x="197913" y="423198"/>
                    <a:pt x="202406" y="402228"/>
                  </a:cubicBezTo>
                  <a:cubicBezTo>
                    <a:pt x="203254" y="398271"/>
                    <a:pt x="210945" y="402092"/>
                    <a:pt x="214312" y="399847"/>
                  </a:cubicBezTo>
                  <a:cubicBezTo>
                    <a:pt x="216401" y="398455"/>
                    <a:pt x="215899" y="395084"/>
                    <a:pt x="216693" y="392703"/>
                  </a:cubicBezTo>
                  <a:cubicBezTo>
                    <a:pt x="215899" y="390322"/>
                    <a:pt x="215880" y="387520"/>
                    <a:pt x="214312" y="385560"/>
                  </a:cubicBezTo>
                  <a:cubicBezTo>
                    <a:pt x="207746" y="377353"/>
                    <a:pt x="202239" y="381618"/>
                    <a:pt x="192881" y="383178"/>
                  </a:cubicBezTo>
                  <a:cubicBezTo>
                    <a:pt x="190500" y="384766"/>
                    <a:pt x="187761" y="385917"/>
                    <a:pt x="185737" y="387941"/>
                  </a:cubicBezTo>
                  <a:cubicBezTo>
                    <a:pt x="176949" y="396729"/>
                    <a:pt x="185538" y="394424"/>
                    <a:pt x="173831" y="402228"/>
                  </a:cubicBezTo>
                  <a:cubicBezTo>
                    <a:pt x="171742" y="403620"/>
                    <a:pt x="169068" y="403816"/>
                    <a:pt x="166687" y="404610"/>
                  </a:cubicBezTo>
                  <a:cubicBezTo>
                    <a:pt x="161131" y="403816"/>
                    <a:pt x="155522" y="403329"/>
                    <a:pt x="150018" y="402228"/>
                  </a:cubicBezTo>
                  <a:cubicBezTo>
                    <a:pt x="147557" y="401736"/>
                    <a:pt x="143807" y="402177"/>
                    <a:pt x="142875" y="399847"/>
                  </a:cubicBezTo>
                  <a:cubicBezTo>
                    <a:pt x="141660" y="396808"/>
                    <a:pt x="144462" y="393497"/>
                    <a:pt x="145256" y="390322"/>
                  </a:cubicBezTo>
                  <a:cubicBezTo>
                    <a:pt x="146050" y="380797"/>
                    <a:pt x="146374" y="371221"/>
                    <a:pt x="147637" y="361747"/>
                  </a:cubicBezTo>
                  <a:cubicBezTo>
                    <a:pt x="149652" y="346631"/>
                    <a:pt x="155158" y="363009"/>
                    <a:pt x="147637" y="337935"/>
                  </a:cubicBezTo>
                  <a:cubicBezTo>
                    <a:pt x="146815" y="335194"/>
                    <a:pt x="144155" y="333351"/>
                    <a:pt x="142875" y="330791"/>
                  </a:cubicBezTo>
                  <a:cubicBezTo>
                    <a:pt x="141752" y="328546"/>
                    <a:pt x="142536" y="325106"/>
                    <a:pt x="140493" y="323647"/>
                  </a:cubicBezTo>
                  <a:cubicBezTo>
                    <a:pt x="136408" y="320729"/>
                    <a:pt x="126206" y="318885"/>
                    <a:pt x="126206" y="318885"/>
                  </a:cubicBezTo>
                  <a:cubicBezTo>
                    <a:pt x="109184" y="293353"/>
                    <a:pt x="135693" y="332103"/>
                    <a:pt x="114300" y="304597"/>
                  </a:cubicBezTo>
                  <a:cubicBezTo>
                    <a:pt x="110786" y="300079"/>
                    <a:pt x="107950" y="295072"/>
                    <a:pt x="104775" y="290310"/>
                  </a:cubicBezTo>
                  <a:cubicBezTo>
                    <a:pt x="103187" y="287929"/>
                    <a:pt x="102393" y="284754"/>
                    <a:pt x="100012" y="283166"/>
                  </a:cubicBezTo>
                  <a:lnTo>
                    <a:pt x="92868" y="278403"/>
                  </a:lnTo>
                  <a:cubicBezTo>
                    <a:pt x="91281" y="276022"/>
                    <a:pt x="90129" y="273283"/>
                    <a:pt x="88106" y="271260"/>
                  </a:cubicBezTo>
                  <a:cubicBezTo>
                    <a:pt x="86082" y="269236"/>
                    <a:pt x="82479" y="268924"/>
                    <a:pt x="80962" y="266497"/>
                  </a:cubicBezTo>
                  <a:cubicBezTo>
                    <a:pt x="76675" y="259638"/>
                    <a:pt x="75100" y="245611"/>
                    <a:pt x="73818" y="237922"/>
                  </a:cubicBezTo>
                  <a:cubicBezTo>
                    <a:pt x="74612" y="234747"/>
                    <a:pt x="75301" y="231544"/>
                    <a:pt x="76200" y="228397"/>
                  </a:cubicBezTo>
                  <a:cubicBezTo>
                    <a:pt x="76890" y="225983"/>
                    <a:pt x="76538" y="222712"/>
                    <a:pt x="78581" y="221253"/>
                  </a:cubicBezTo>
                  <a:cubicBezTo>
                    <a:pt x="82666" y="218335"/>
                    <a:pt x="88106" y="218078"/>
                    <a:pt x="92868" y="216491"/>
                  </a:cubicBezTo>
                  <a:lnTo>
                    <a:pt x="100012" y="214110"/>
                  </a:lnTo>
                  <a:cubicBezTo>
                    <a:pt x="100806" y="201410"/>
                    <a:pt x="99573" y="188418"/>
                    <a:pt x="102393" y="176010"/>
                  </a:cubicBezTo>
                  <a:cubicBezTo>
                    <a:pt x="103662" y="170428"/>
                    <a:pt x="108743" y="166485"/>
                    <a:pt x="111918" y="161722"/>
                  </a:cubicBezTo>
                  <a:cubicBezTo>
                    <a:pt x="123744" y="143983"/>
                    <a:pt x="108544" y="165771"/>
                    <a:pt x="123825" y="147435"/>
                  </a:cubicBezTo>
                  <a:cubicBezTo>
                    <a:pt x="125657" y="145236"/>
                    <a:pt x="127000" y="142672"/>
                    <a:pt x="128587" y="140291"/>
                  </a:cubicBezTo>
                  <a:cubicBezTo>
                    <a:pt x="129381" y="135528"/>
                    <a:pt x="130968" y="130831"/>
                    <a:pt x="130968" y="126003"/>
                  </a:cubicBezTo>
                  <a:cubicBezTo>
                    <a:pt x="130968" y="121617"/>
                    <a:pt x="129138" y="108055"/>
                    <a:pt x="126206" y="102191"/>
                  </a:cubicBezTo>
                  <a:cubicBezTo>
                    <a:pt x="124926" y="99631"/>
                    <a:pt x="123031" y="97428"/>
                    <a:pt x="121443" y="95047"/>
                  </a:cubicBezTo>
                  <a:cubicBezTo>
                    <a:pt x="120649" y="92666"/>
                    <a:pt x="119062" y="90413"/>
                    <a:pt x="119062" y="87903"/>
                  </a:cubicBezTo>
                  <a:cubicBezTo>
                    <a:pt x="119062" y="84630"/>
                    <a:pt x="119628" y="81101"/>
                    <a:pt x="121443" y="78378"/>
                  </a:cubicBezTo>
                  <a:cubicBezTo>
                    <a:pt x="123031" y="75997"/>
                    <a:pt x="125769" y="74113"/>
                    <a:pt x="128587" y="73616"/>
                  </a:cubicBezTo>
                  <a:cubicBezTo>
                    <a:pt x="139558" y="71680"/>
                    <a:pt x="150812" y="72029"/>
                    <a:pt x="161925" y="71235"/>
                  </a:cubicBezTo>
                  <a:cubicBezTo>
                    <a:pt x="164306" y="70441"/>
                    <a:pt x="166823" y="69976"/>
                    <a:pt x="169068" y="68853"/>
                  </a:cubicBezTo>
                  <a:cubicBezTo>
                    <a:pt x="171628" y="67573"/>
                    <a:pt x="173883" y="65754"/>
                    <a:pt x="176212" y="64091"/>
                  </a:cubicBezTo>
                  <a:cubicBezTo>
                    <a:pt x="181804" y="60097"/>
                    <a:pt x="188554" y="55366"/>
                    <a:pt x="192881" y="49803"/>
                  </a:cubicBezTo>
                  <a:cubicBezTo>
                    <a:pt x="196395" y="45285"/>
                    <a:pt x="197644" y="38691"/>
                    <a:pt x="202406" y="35516"/>
                  </a:cubicBezTo>
                  <a:cubicBezTo>
                    <a:pt x="204787" y="33928"/>
                    <a:pt x="206990" y="32033"/>
                    <a:pt x="209550" y="30753"/>
                  </a:cubicBezTo>
                  <a:cubicBezTo>
                    <a:pt x="212966" y="29045"/>
                    <a:pt x="223166" y="26754"/>
                    <a:pt x="226218" y="25991"/>
                  </a:cubicBezTo>
                  <a:cubicBezTo>
                    <a:pt x="234156" y="26785"/>
                    <a:pt x="242258" y="26578"/>
                    <a:pt x="250031" y="28372"/>
                  </a:cubicBezTo>
                  <a:cubicBezTo>
                    <a:pt x="252820" y="29016"/>
                    <a:pt x="254615" y="31855"/>
                    <a:pt x="257175" y="33135"/>
                  </a:cubicBezTo>
                  <a:cubicBezTo>
                    <a:pt x="276901" y="42999"/>
                    <a:pt x="250978" y="26624"/>
                    <a:pt x="271462" y="40278"/>
                  </a:cubicBezTo>
                  <a:cubicBezTo>
                    <a:pt x="281781" y="39484"/>
                    <a:pt x="292418" y="40564"/>
                    <a:pt x="302418" y="37897"/>
                  </a:cubicBezTo>
                  <a:cubicBezTo>
                    <a:pt x="305183" y="37160"/>
                    <a:pt x="306019" y="33368"/>
                    <a:pt x="307181" y="30753"/>
                  </a:cubicBezTo>
                  <a:cubicBezTo>
                    <a:pt x="309220" y="26166"/>
                    <a:pt x="310356" y="21228"/>
                    <a:pt x="311943" y="16466"/>
                  </a:cubicBezTo>
                  <a:lnTo>
                    <a:pt x="314325" y="9322"/>
                  </a:lnTo>
                  <a:cubicBezTo>
                    <a:pt x="342297" y="10358"/>
                    <a:pt x="366004" y="0"/>
                    <a:pt x="385762" y="16466"/>
                  </a:cubicBezTo>
                  <a:cubicBezTo>
                    <a:pt x="388349" y="18622"/>
                    <a:pt x="390838" y="20952"/>
                    <a:pt x="392906" y="23610"/>
                  </a:cubicBezTo>
                  <a:cubicBezTo>
                    <a:pt x="396920" y="28770"/>
                    <a:pt x="404511" y="40269"/>
                    <a:pt x="407193" y="47422"/>
                  </a:cubicBezTo>
                  <a:cubicBezTo>
                    <a:pt x="408342" y="50486"/>
                    <a:pt x="408635" y="53812"/>
                    <a:pt x="409575" y="56947"/>
                  </a:cubicBezTo>
                  <a:cubicBezTo>
                    <a:pt x="411018" y="61755"/>
                    <a:pt x="413353" y="66312"/>
                    <a:pt x="414337" y="71235"/>
                  </a:cubicBezTo>
                  <a:cubicBezTo>
                    <a:pt x="415131" y="75204"/>
                    <a:pt x="415653" y="79236"/>
                    <a:pt x="416718" y="83141"/>
                  </a:cubicBezTo>
                  <a:cubicBezTo>
                    <a:pt x="418039" y="87984"/>
                    <a:pt x="421481" y="97428"/>
                    <a:pt x="421481" y="97428"/>
                  </a:cubicBezTo>
                  <a:cubicBezTo>
                    <a:pt x="420687" y="99809"/>
                    <a:pt x="420875" y="102797"/>
                    <a:pt x="419100" y="104572"/>
                  </a:cubicBezTo>
                  <a:cubicBezTo>
                    <a:pt x="417325" y="106347"/>
                    <a:pt x="414150" y="105734"/>
                    <a:pt x="411956" y="106953"/>
                  </a:cubicBezTo>
                  <a:cubicBezTo>
                    <a:pt x="399137" y="114074"/>
                    <a:pt x="399202" y="114943"/>
                    <a:pt x="390525" y="123622"/>
                  </a:cubicBezTo>
                  <a:cubicBezTo>
                    <a:pt x="389731" y="126797"/>
                    <a:pt x="390020" y="130466"/>
                    <a:pt x="388143" y="133147"/>
                  </a:cubicBezTo>
                  <a:cubicBezTo>
                    <a:pt x="381005" y="143345"/>
                    <a:pt x="375563" y="146297"/>
                    <a:pt x="366712" y="152197"/>
                  </a:cubicBezTo>
                  <a:cubicBezTo>
                    <a:pt x="365918" y="154578"/>
                    <a:pt x="363208" y="157096"/>
                    <a:pt x="364331" y="159341"/>
                  </a:cubicBezTo>
                  <a:cubicBezTo>
                    <a:pt x="365454" y="161586"/>
                    <a:pt x="369230" y="160599"/>
                    <a:pt x="371475" y="161722"/>
                  </a:cubicBezTo>
                  <a:cubicBezTo>
                    <a:pt x="374035" y="163002"/>
                    <a:pt x="376237" y="164897"/>
                    <a:pt x="378618" y="166485"/>
                  </a:cubicBezTo>
                  <a:cubicBezTo>
                    <a:pt x="380206" y="169660"/>
                    <a:pt x="381555" y="172966"/>
                    <a:pt x="383381" y="176010"/>
                  </a:cubicBezTo>
                  <a:cubicBezTo>
                    <a:pt x="386326" y="180918"/>
                    <a:pt x="392906" y="190297"/>
                    <a:pt x="392906" y="190297"/>
                  </a:cubicBezTo>
                  <a:cubicBezTo>
                    <a:pt x="393700" y="192678"/>
                    <a:pt x="393895" y="195352"/>
                    <a:pt x="395287" y="197441"/>
                  </a:cubicBezTo>
                  <a:cubicBezTo>
                    <a:pt x="397182" y="200284"/>
                    <a:pt x="405809" y="208092"/>
                    <a:pt x="409575" y="209347"/>
                  </a:cubicBezTo>
                  <a:cubicBezTo>
                    <a:pt x="414155" y="210874"/>
                    <a:pt x="419100" y="210934"/>
                    <a:pt x="423862" y="211728"/>
                  </a:cubicBezTo>
                  <a:cubicBezTo>
                    <a:pt x="435197" y="219285"/>
                    <a:pt x="426551" y="214678"/>
                    <a:pt x="440531" y="218872"/>
                  </a:cubicBezTo>
                  <a:cubicBezTo>
                    <a:pt x="445339" y="220315"/>
                    <a:pt x="454818" y="223635"/>
                    <a:pt x="454818" y="223635"/>
                  </a:cubicBezTo>
                  <a:cubicBezTo>
                    <a:pt x="457199" y="226016"/>
                    <a:pt x="458634" y="230266"/>
                    <a:pt x="461962" y="230778"/>
                  </a:cubicBezTo>
                  <a:cubicBezTo>
                    <a:pt x="492409" y="235462"/>
                    <a:pt x="481951" y="233663"/>
                    <a:pt x="488156" y="221253"/>
                  </a:cubicBezTo>
                  <a:cubicBezTo>
                    <a:pt x="489436" y="218693"/>
                    <a:pt x="491756" y="216725"/>
                    <a:pt x="492918" y="214110"/>
                  </a:cubicBezTo>
                  <a:cubicBezTo>
                    <a:pt x="494957" y="209522"/>
                    <a:pt x="492918" y="201409"/>
                    <a:pt x="497681" y="199822"/>
                  </a:cubicBezTo>
                  <a:lnTo>
                    <a:pt x="519112" y="192678"/>
                  </a:lnTo>
                  <a:lnTo>
                    <a:pt x="526256" y="190297"/>
                  </a:lnTo>
                  <a:lnTo>
                    <a:pt x="533400" y="187916"/>
                  </a:lnTo>
                  <a:cubicBezTo>
                    <a:pt x="535781" y="186328"/>
                    <a:pt x="539026" y="185580"/>
                    <a:pt x="540543" y="183153"/>
                  </a:cubicBezTo>
                  <a:cubicBezTo>
                    <a:pt x="543204" y="178896"/>
                    <a:pt x="545306" y="168866"/>
                    <a:pt x="545306" y="168866"/>
                  </a:cubicBezTo>
                  <a:cubicBezTo>
                    <a:pt x="546100" y="163310"/>
                    <a:pt x="546683" y="157719"/>
                    <a:pt x="547687" y="152197"/>
                  </a:cubicBezTo>
                  <a:cubicBezTo>
                    <a:pt x="548272" y="148977"/>
                    <a:pt x="550068" y="145945"/>
                    <a:pt x="550068" y="142672"/>
                  </a:cubicBezTo>
                  <a:cubicBezTo>
                    <a:pt x="550068" y="137252"/>
                    <a:pt x="547851" y="127563"/>
                    <a:pt x="542925" y="123622"/>
                  </a:cubicBezTo>
                  <a:cubicBezTo>
                    <a:pt x="540965" y="122054"/>
                    <a:pt x="538162" y="122035"/>
                    <a:pt x="535781" y="121241"/>
                  </a:cubicBezTo>
                  <a:cubicBezTo>
                    <a:pt x="541704" y="117292"/>
                    <a:pt x="545542" y="114306"/>
                    <a:pt x="552450" y="111716"/>
                  </a:cubicBezTo>
                  <a:cubicBezTo>
                    <a:pt x="555514" y="110567"/>
                    <a:pt x="558800" y="110129"/>
                    <a:pt x="561975" y="109335"/>
                  </a:cubicBezTo>
                  <a:cubicBezTo>
                    <a:pt x="564356" y="106954"/>
                    <a:pt x="566531" y="104347"/>
                    <a:pt x="569118" y="102191"/>
                  </a:cubicBezTo>
                  <a:cubicBezTo>
                    <a:pt x="571317" y="100359"/>
                    <a:pt x="574474" y="99663"/>
                    <a:pt x="576262" y="97428"/>
                  </a:cubicBezTo>
                  <a:cubicBezTo>
                    <a:pt x="577830" y="95468"/>
                    <a:pt x="576350" y="91304"/>
                    <a:pt x="578643" y="90285"/>
                  </a:cubicBezTo>
                  <a:cubicBezTo>
                    <a:pt x="584491" y="87686"/>
                    <a:pt x="591343" y="88697"/>
                    <a:pt x="597693" y="87903"/>
                  </a:cubicBezTo>
                  <a:cubicBezTo>
                    <a:pt x="609599" y="88697"/>
                    <a:pt x="621533" y="89154"/>
                    <a:pt x="633412" y="90285"/>
                  </a:cubicBezTo>
                  <a:cubicBezTo>
                    <a:pt x="638219" y="90743"/>
                    <a:pt x="643508" y="90270"/>
                    <a:pt x="647700" y="92666"/>
                  </a:cubicBezTo>
                  <a:cubicBezTo>
                    <a:pt x="649879" y="93911"/>
                    <a:pt x="649287" y="97429"/>
                    <a:pt x="650081" y="99810"/>
                  </a:cubicBezTo>
                  <a:cubicBezTo>
                    <a:pt x="649287" y="106160"/>
                    <a:pt x="649384" y="112686"/>
                    <a:pt x="647700" y="118860"/>
                  </a:cubicBezTo>
                  <a:cubicBezTo>
                    <a:pt x="646947" y="121621"/>
                    <a:pt x="644217" y="123443"/>
                    <a:pt x="642937" y="126003"/>
                  </a:cubicBezTo>
                  <a:cubicBezTo>
                    <a:pt x="641814" y="128248"/>
                    <a:pt x="641775" y="130953"/>
                    <a:pt x="640556" y="133147"/>
                  </a:cubicBezTo>
                  <a:cubicBezTo>
                    <a:pt x="637776" y="138151"/>
                    <a:pt x="634206" y="142672"/>
                    <a:pt x="631031" y="147435"/>
                  </a:cubicBezTo>
                  <a:lnTo>
                    <a:pt x="626268" y="154578"/>
                  </a:lnTo>
                  <a:cubicBezTo>
                    <a:pt x="624680" y="156959"/>
                    <a:pt x="624221" y="160817"/>
                    <a:pt x="621506" y="161722"/>
                  </a:cubicBezTo>
                  <a:cubicBezTo>
                    <a:pt x="602290" y="168126"/>
                    <a:pt x="616867" y="163946"/>
                    <a:pt x="576262" y="166485"/>
                  </a:cubicBezTo>
                  <a:cubicBezTo>
                    <a:pt x="575468" y="168866"/>
                    <a:pt x="573881" y="171118"/>
                    <a:pt x="573881" y="173628"/>
                  </a:cubicBezTo>
                  <a:cubicBezTo>
                    <a:pt x="573881" y="194401"/>
                    <a:pt x="575711" y="184248"/>
                    <a:pt x="578643" y="197441"/>
                  </a:cubicBezTo>
                  <a:cubicBezTo>
                    <a:pt x="580106" y="204022"/>
                    <a:pt x="580191" y="212441"/>
                    <a:pt x="583406" y="218872"/>
                  </a:cubicBezTo>
                  <a:cubicBezTo>
                    <a:pt x="584686" y="221432"/>
                    <a:pt x="586581" y="223635"/>
                    <a:pt x="588168" y="226016"/>
                  </a:cubicBezTo>
                  <a:cubicBezTo>
                    <a:pt x="595456" y="224194"/>
                    <a:pt x="599355" y="224354"/>
                    <a:pt x="604837" y="218872"/>
                  </a:cubicBezTo>
                  <a:cubicBezTo>
                    <a:pt x="613621" y="210088"/>
                    <a:pt x="605043" y="212385"/>
                    <a:pt x="616743" y="204585"/>
                  </a:cubicBezTo>
                  <a:cubicBezTo>
                    <a:pt x="618832" y="203193"/>
                    <a:pt x="621462" y="202850"/>
                    <a:pt x="623887" y="202203"/>
                  </a:cubicBezTo>
                  <a:cubicBezTo>
                    <a:pt x="633374" y="199673"/>
                    <a:pt x="642937" y="197441"/>
                    <a:pt x="652462" y="195060"/>
                  </a:cubicBezTo>
                  <a:cubicBezTo>
                    <a:pt x="657288" y="193853"/>
                    <a:pt x="664354" y="192344"/>
                    <a:pt x="669131" y="190297"/>
                  </a:cubicBezTo>
                  <a:cubicBezTo>
                    <a:pt x="672394" y="188899"/>
                    <a:pt x="675481" y="187122"/>
                    <a:pt x="678656" y="185535"/>
                  </a:cubicBezTo>
                  <a:cubicBezTo>
                    <a:pt x="679450" y="183154"/>
                    <a:pt x="679914" y="180636"/>
                    <a:pt x="681037" y="178391"/>
                  </a:cubicBezTo>
                  <a:cubicBezTo>
                    <a:pt x="682317" y="175831"/>
                    <a:pt x="684673" y="173878"/>
                    <a:pt x="685800" y="171247"/>
                  </a:cubicBezTo>
                  <a:cubicBezTo>
                    <a:pt x="687089" y="168239"/>
                    <a:pt x="686086" y="164236"/>
                    <a:pt x="688181" y="161722"/>
                  </a:cubicBezTo>
                  <a:cubicBezTo>
                    <a:pt x="690453" y="158995"/>
                    <a:pt x="694531" y="158547"/>
                    <a:pt x="697706" y="156960"/>
                  </a:cubicBezTo>
                  <a:cubicBezTo>
                    <a:pt x="703262" y="157754"/>
                    <a:pt x="709615" y="156366"/>
                    <a:pt x="714375" y="159341"/>
                  </a:cubicBezTo>
                  <a:cubicBezTo>
                    <a:pt x="717150" y="161075"/>
                    <a:pt x="716756" y="165593"/>
                    <a:pt x="716756" y="168866"/>
                  </a:cubicBezTo>
                  <a:cubicBezTo>
                    <a:pt x="716756" y="177633"/>
                    <a:pt x="715899" y="186426"/>
                    <a:pt x="714375" y="195060"/>
                  </a:cubicBezTo>
                  <a:cubicBezTo>
                    <a:pt x="713503" y="200004"/>
                    <a:pt x="711200" y="204585"/>
                    <a:pt x="709612" y="209347"/>
                  </a:cubicBezTo>
                  <a:lnTo>
                    <a:pt x="707231" y="216491"/>
                  </a:lnTo>
                  <a:cubicBezTo>
                    <a:pt x="708025" y="218872"/>
                    <a:pt x="707327" y="222596"/>
                    <a:pt x="709612" y="223635"/>
                  </a:cubicBezTo>
                  <a:cubicBezTo>
                    <a:pt x="716981" y="226985"/>
                    <a:pt x="733425" y="228397"/>
                    <a:pt x="733425" y="228397"/>
                  </a:cubicBezTo>
                  <a:cubicBezTo>
                    <a:pt x="736600" y="230778"/>
                    <a:pt x="740409" y="232492"/>
                    <a:pt x="742950" y="235541"/>
                  </a:cubicBezTo>
                  <a:cubicBezTo>
                    <a:pt x="744557" y="237469"/>
                    <a:pt x="744209" y="240440"/>
                    <a:pt x="745331" y="242685"/>
                  </a:cubicBezTo>
                  <a:cubicBezTo>
                    <a:pt x="746611" y="245245"/>
                    <a:pt x="748813" y="247269"/>
                    <a:pt x="750093" y="249828"/>
                  </a:cubicBezTo>
                  <a:cubicBezTo>
                    <a:pt x="751216" y="252073"/>
                    <a:pt x="751352" y="254727"/>
                    <a:pt x="752475" y="256972"/>
                  </a:cubicBezTo>
                  <a:cubicBezTo>
                    <a:pt x="753755" y="259532"/>
                    <a:pt x="756075" y="261501"/>
                    <a:pt x="757237" y="264116"/>
                  </a:cubicBezTo>
                  <a:cubicBezTo>
                    <a:pt x="759276" y="268703"/>
                    <a:pt x="760412" y="273641"/>
                    <a:pt x="762000" y="278403"/>
                  </a:cubicBezTo>
                  <a:lnTo>
                    <a:pt x="764381" y="285547"/>
                  </a:lnTo>
                  <a:cubicBezTo>
                    <a:pt x="762793" y="287928"/>
                    <a:pt x="761853" y="290903"/>
                    <a:pt x="759618" y="292691"/>
                  </a:cubicBezTo>
                  <a:cubicBezTo>
                    <a:pt x="757658" y="294259"/>
                    <a:pt x="754888" y="294383"/>
                    <a:pt x="752475" y="295072"/>
                  </a:cubicBezTo>
                  <a:cubicBezTo>
                    <a:pt x="746649" y="296737"/>
                    <a:pt x="732910" y="299385"/>
                    <a:pt x="728662" y="302216"/>
                  </a:cubicBezTo>
                  <a:cubicBezTo>
                    <a:pt x="718564" y="308947"/>
                    <a:pt x="724078" y="305698"/>
                    <a:pt x="711993" y="311741"/>
                  </a:cubicBezTo>
                  <a:cubicBezTo>
                    <a:pt x="703494" y="337241"/>
                    <a:pt x="710394" y="314343"/>
                    <a:pt x="707231" y="376035"/>
                  </a:cubicBezTo>
                  <a:cubicBezTo>
                    <a:pt x="706620" y="387952"/>
                    <a:pt x="707744" y="400177"/>
                    <a:pt x="704850" y="411753"/>
                  </a:cubicBezTo>
                  <a:cubicBezTo>
                    <a:pt x="704241" y="414188"/>
                    <a:pt x="699951" y="413012"/>
                    <a:pt x="697706" y="414135"/>
                  </a:cubicBezTo>
                  <a:cubicBezTo>
                    <a:pt x="695146" y="415415"/>
                    <a:pt x="693122" y="417617"/>
                    <a:pt x="690562" y="418897"/>
                  </a:cubicBezTo>
                  <a:cubicBezTo>
                    <a:pt x="688317" y="420019"/>
                    <a:pt x="685768" y="420397"/>
                    <a:pt x="683418" y="421278"/>
                  </a:cubicBezTo>
                  <a:cubicBezTo>
                    <a:pt x="679416" y="422779"/>
                    <a:pt x="675636" y="424916"/>
                    <a:pt x="671512" y="426041"/>
                  </a:cubicBezTo>
                  <a:cubicBezTo>
                    <a:pt x="625375" y="438625"/>
                    <a:pt x="677077" y="421806"/>
                    <a:pt x="650081" y="430803"/>
                  </a:cubicBezTo>
                  <a:cubicBezTo>
                    <a:pt x="643731" y="430009"/>
                    <a:pt x="637288" y="429763"/>
                    <a:pt x="631031" y="428422"/>
                  </a:cubicBezTo>
                  <a:cubicBezTo>
                    <a:pt x="626122" y="427370"/>
                    <a:pt x="621613" y="424878"/>
                    <a:pt x="616743" y="423660"/>
                  </a:cubicBezTo>
                  <a:lnTo>
                    <a:pt x="607218" y="421278"/>
                  </a:lnTo>
                  <a:cubicBezTo>
                    <a:pt x="591343" y="422072"/>
                    <a:pt x="575428" y="422283"/>
                    <a:pt x="559593" y="423660"/>
                  </a:cubicBezTo>
                  <a:cubicBezTo>
                    <a:pt x="557093" y="423877"/>
                    <a:pt x="554900" y="425497"/>
                    <a:pt x="552450" y="426041"/>
                  </a:cubicBezTo>
                  <a:cubicBezTo>
                    <a:pt x="547737" y="427088"/>
                    <a:pt x="542925" y="427628"/>
                    <a:pt x="538162" y="428422"/>
                  </a:cubicBezTo>
                  <a:cubicBezTo>
                    <a:pt x="535781" y="430010"/>
                    <a:pt x="532535" y="430758"/>
                    <a:pt x="531018" y="433185"/>
                  </a:cubicBezTo>
                  <a:cubicBezTo>
                    <a:pt x="528357" y="437442"/>
                    <a:pt x="529041" y="443295"/>
                    <a:pt x="526256" y="447472"/>
                  </a:cubicBezTo>
                  <a:lnTo>
                    <a:pt x="521493" y="454616"/>
                  </a:lnTo>
                  <a:cubicBezTo>
                    <a:pt x="522287" y="461760"/>
                    <a:pt x="522782" y="468943"/>
                    <a:pt x="523875" y="476047"/>
                  </a:cubicBezTo>
                  <a:cubicBezTo>
                    <a:pt x="524373" y="479282"/>
                    <a:pt x="524441" y="482849"/>
                    <a:pt x="526256" y="485572"/>
                  </a:cubicBezTo>
                  <a:cubicBezTo>
                    <a:pt x="528894" y="489529"/>
                    <a:pt x="536467" y="491357"/>
                    <a:pt x="540543" y="492716"/>
                  </a:cubicBezTo>
                  <a:cubicBezTo>
                    <a:pt x="547687" y="491922"/>
                    <a:pt x="554885" y="491517"/>
                    <a:pt x="561975" y="490335"/>
                  </a:cubicBezTo>
                  <a:cubicBezTo>
                    <a:pt x="564451" y="489922"/>
                    <a:pt x="567343" y="489728"/>
                    <a:pt x="569118" y="487953"/>
                  </a:cubicBezTo>
                  <a:cubicBezTo>
                    <a:pt x="571628" y="485443"/>
                    <a:pt x="572483" y="481691"/>
                    <a:pt x="573881" y="478428"/>
                  </a:cubicBezTo>
                  <a:cubicBezTo>
                    <a:pt x="576328" y="472718"/>
                    <a:pt x="576916" y="467803"/>
                    <a:pt x="578643" y="461760"/>
                  </a:cubicBezTo>
                  <a:cubicBezTo>
                    <a:pt x="579333" y="459346"/>
                    <a:pt x="579250" y="456391"/>
                    <a:pt x="581025" y="454616"/>
                  </a:cubicBezTo>
                  <a:cubicBezTo>
                    <a:pt x="582800" y="452841"/>
                    <a:pt x="585787" y="453029"/>
                    <a:pt x="588168" y="452235"/>
                  </a:cubicBezTo>
                  <a:cubicBezTo>
                    <a:pt x="590549" y="450647"/>
                    <a:pt x="592752" y="448752"/>
                    <a:pt x="595312" y="447472"/>
                  </a:cubicBezTo>
                  <a:cubicBezTo>
                    <a:pt x="607070" y="441593"/>
                    <a:pt x="613441" y="447088"/>
                    <a:pt x="628650" y="449853"/>
                  </a:cubicBezTo>
                  <a:cubicBezTo>
                    <a:pt x="630237" y="454616"/>
                    <a:pt x="632195" y="459271"/>
                    <a:pt x="633412" y="464141"/>
                  </a:cubicBezTo>
                  <a:cubicBezTo>
                    <a:pt x="634206" y="467316"/>
                    <a:pt x="634853" y="470531"/>
                    <a:pt x="635793" y="473666"/>
                  </a:cubicBezTo>
                  <a:cubicBezTo>
                    <a:pt x="637236" y="478474"/>
                    <a:pt x="639572" y="483030"/>
                    <a:pt x="640556" y="487953"/>
                  </a:cubicBezTo>
                  <a:cubicBezTo>
                    <a:pt x="641847" y="494410"/>
                    <a:pt x="641859" y="502330"/>
                    <a:pt x="647700" y="507003"/>
                  </a:cubicBezTo>
                  <a:cubicBezTo>
                    <a:pt x="649660" y="508571"/>
                    <a:pt x="652649" y="508166"/>
                    <a:pt x="654843" y="509385"/>
                  </a:cubicBezTo>
                  <a:cubicBezTo>
                    <a:pt x="681747" y="524333"/>
                    <a:pt x="655379" y="515472"/>
                    <a:pt x="688181" y="523672"/>
                  </a:cubicBezTo>
                  <a:lnTo>
                    <a:pt x="697706" y="526053"/>
                  </a:lnTo>
                  <a:cubicBezTo>
                    <a:pt x="696912" y="531609"/>
                    <a:pt x="695325" y="537109"/>
                    <a:pt x="695325" y="542722"/>
                  </a:cubicBezTo>
                  <a:cubicBezTo>
                    <a:pt x="695325" y="546769"/>
                    <a:pt x="693986" y="553034"/>
                    <a:pt x="697706" y="554628"/>
                  </a:cubicBezTo>
                  <a:cubicBezTo>
                    <a:pt x="707218" y="558705"/>
                    <a:pt x="718343" y="556216"/>
                    <a:pt x="728662" y="557010"/>
                  </a:cubicBezTo>
                  <a:cubicBezTo>
                    <a:pt x="735806" y="556216"/>
                    <a:pt x="743419" y="557297"/>
                    <a:pt x="750093" y="554628"/>
                  </a:cubicBezTo>
                  <a:cubicBezTo>
                    <a:pt x="752423" y="553696"/>
                    <a:pt x="750433" y="548944"/>
                    <a:pt x="752475" y="547485"/>
                  </a:cubicBezTo>
                  <a:cubicBezTo>
                    <a:pt x="756560" y="544567"/>
                    <a:pt x="766762" y="542722"/>
                    <a:pt x="766762" y="542722"/>
                  </a:cubicBezTo>
                  <a:cubicBezTo>
                    <a:pt x="772318" y="543516"/>
                    <a:pt x="779462" y="541134"/>
                    <a:pt x="783431" y="545103"/>
                  </a:cubicBezTo>
                  <a:cubicBezTo>
                    <a:pt x="788059" y="549731"/>
                    <a:pt x="786605" y="557803"/>
                    <a:pt x="788193" y="564153"/>
                  </a:cubicBezTo>
                  <a:lnTo>
                    <a:pt x="790575" y="573678"/>
                  </a:lnTo>
                  <a:cubicBezTo>
                    <a:pt x="791607" y="584002"/>
                    <a:pt x="790146" y="597930"/>
                    <a:pt x="797718" y="607016"/>
                  </a:cubicBezTo>
                  <a:cubicBezTo>
                    <a:pt x="802071" y="612240"/>
                    <a:pt x="814371" y="614948"/>
                    <a:pt x="819150" y="616541"/>
                  </a:cubicBezTo>
                  <a:lnTo>
                    <a:pt x="826293" y="618922"/>
                  </a:lnTo>
                  <a:cubicBezTo>
                    <a:pt x="828674" y="620510"/>
                    <a:pt x="830822" y="622523"/>
                    <a:pt x="833437" y="623685"/>
                  </a:cubicBezTo>
                  <a:cubicBezTo>
                    <a:pt x="838025" y="625724"/>
                    <a:pt x="842962" y="626860"/>
                    <a:pt x="847725" y="628447"/>
                  </a:cubicBezTo>
                  <a:cubicBezTo>
                    <a:pt x="861465" y="633027"/>
                    <a:pt x="855456" y="631608"/>
                    <a:pt x="878681" y="633210"/>
                  </a:cubicBezTo>
                  <a:cubicBezTo>
                    <a:pt x="893747" y="634249"/>
                    <a:pt x="908844" y="634797"/>
                    <a:pt x="923925" y="635591"/>
                  </a:cubicBezTo>
                  <a:cubicBezTo>
                    <a:pt x="929736" y="637528"/>
                    <a:pt x="933595" y="638118"/>
                    <a:pt x="938212" y="642735"/>
                  </a:cubicBezTo>
                  <a:cubicBezTo>
                    <a:pt x="940236" y="644759"/>
                    <a:pt x="941387" y="647497"/>
                    <a:pt x="942975" y="649878"/>
                  </a:cubicBezTo>
                  <a:cubicBezTo>
                    <a:pt x="943769" y="654641"/>
                    <a:pt x="942960" y="659974"/>
                    <a:pt x="945356" y="664166"/>
                  </a:cubicBezTo>
                  <a:cubicBezTo>
                    <a:pt x="946601" y="666345"/>
                    <a:pt x="949990" y="666547"/>
                    <a:pt x="952500" y="666547"/>
                  </a:cubicBezTo>
                  <a:cubicBezTo>
                    <a:pt x="958899" y="666547"/>
                    <a:pt x="965200" y="664960"/>
                    <a:pt x="971550" y="664166"/>
                  </a:cubicBezTo>
                  <a:cubicBezTo>
                    <a:pt x="995655" y="656130"/>
                    <a:pt x="980832" y="659018"/>
                    <a:pt x="1016793" y="661785"/>
                  </a:cubicBezTo>
                  <a:cubicBezTo>
                    <a:pt x="1015999" y="668929"/>
                    <a:pt x="1016685" y="676397"/>
                    <a:pt x="1014412" y="683216"/>
                  </a:cubicBezTo>
                  <a:cubicBezTo>
                    <a:pt x="1012602" y="688646"/>
                    <a:pt x="1004887" y="697503"/>
                    <a:pt x="1004887" y="697503"/>
                  </a:cubicBezTo>
                  <a:cubicBezTo>
                    <a:pt x="1003300" y="702266"/>
                    <a:pt x="999740" y="706786"/>
                    <a:pt x="1000125" y="711791"/>
                  </a:cubicBezTo>
                  <a:cubicBezTo>
                    <a:pt x="1002698" y="745250"/>
                    <a:pt x="999234" y="732929"/>
                    <a:pt x="1004887" y="749891"/>
                  </a:cubicBezTo>
                  <a:cubicBezTo>
                    <a:pt x="1002506" y="751478"/>
                    <a:pt x="999942" y="752821"/>
                    <a:pt x="997743" y="754653"/>
                  </a:cubicBezTo>
                  <a:cubicBezTo>
                    <a:pt x="995156" y="756809"/>
                    <a:pt x="993340" y="759840"/>
                    <a:pt x="990600" y="761797"/>
                  </a:cubicBezTo>
                  <a:cubicBezTo>
                    <a:pt x="987711" y="763860"/>
                    <a:pt x="984250" y="764972"/>
                    <a:pt x="981075" y="766560"/>
                  </a:cubicBezTo>
                  <a:cubicBezTo>
                    <a:pt x="979487" y="768941"/>
                    <a:pt x="978144" y="771505"/>
                    <a:pt x="976312" y="773703"/>
                  </a:cubicBezTo>
                  <a:cubicBezTo>
                    <a:pt x="974156" y="776290"/>
                    <a:pt x="970419" y="777720"/>
                    <a:pt x="969168" y="780847"/>
                  </a:cubicBezTo>
                  <a:cubicBezTo>
                    <a:pt x="967084" y="786058"/>
                    <a:pt x="967483" y="791947"/>
                    <a:pt x="966787" y="797516"/>
                  </a:cubicBezTo>
                  <a:cubicBezTo>
                    <a:pt x="965102" y="810998"/>
                    <a:pt x="965483" y="824858"/>
                    <a:pt x="962025" y="837997"/>
                  </a:cubicBezTo>
                  <a:cubicBezTo>
                    <a:pt x="961297" y="840765"/>
                    <a:pt x="957441" y="841480"/>
                    <a:pt x="954881" y="842760"/>
                  </a:cubicBezTo>
                  <a:cubicBezTo>
                    <a:pt x="928162" y="856120"/>
                    <a:pt x="972902" y="830080"/>
                    <a:pt x="938212" y="849903"/>
                  </a:cubicBezTo>
                  <a:cubicBezTo>
                    <a:pt x="935727" y="851323"/>
                    <a:pt x="933397" y="853002"/>
                    <a:pt x="931068" y="854666"/>
                  </a:cubicBezTo>
                  <a:cubicBezTo>
                    <a:pt x="927839" y="856973"/>
                    <a:pt x="925093" y="860035"/>
                    <a:pt x="921543" y="861810"/>
                  </a:cubicBezTo>
                  <a:cubicBezTo>
                    <a:pt x="918616" y="863274"/>
                    <a:pt x="915082" y="863042"/>
                    <a:pt x="912018" y="864191"/>
                  </a:cubicBezTo>
                  <a:cubicBezTo>
                    <a:pt x="908694" y="865437"/>
                    <a:pt x="905789" y="867635"/>
                    <a:pt x="902493" y="868953"/>
                  </a:cubicBezTo>
                  <a:cubicBezTo>
                    <a:pt x="881241" y="877454"/>
                    <a:pt x="894806" y="869317"/>
                    <a:pt x="881062" y="878478"/>
                  </a:cubicBezTo>
                  <a:cubicBezTo>
                    <a:pt x="871537" y="877684"/>
                    <a:pt x="861971" y="877282"/>
                    <a:pt x="852487" y="876097"/>
                  </a:cubicBezTo>
                  <a:cubicBezTo>
                    <a:pt x="847703" y="875499"/>
                    <a:pt x="840563" y="872916"/>
                    <a:pt x="835818" y="871335"/>
                  </a:cubicBezTo>
                  <a:cubicBezTo>
                    <a:pt x="830262" y="872129"/>
                    <a:pt x="824056" y="870990"/>
                    <a:pt x="819150" y="873716"/>
                  </a:cubicBezTo>
                  <a:cubicBezTo>
                    <a:pt x="816047" y="875440"/>
                    <a:pt x="814752" y="879710"/>
                    <a:pt x="814387" y="883241"/>
                  </a:cubicBezTo>
                  <a:cubicBezTo>
                    <a:pt x="812343" y="902995"/>
                    <a:pt x="813421" y="922963"/>
                    <a:pt x="812006" y="942772"/>
                  </a:cubicBezTo>
                  <a:cubicBezTo>
                    <a:pt x="811827" y="945276"/>
                    <a:pt x="810170" y="947466"/>
                    <a:pt x="809625" y="949916"/>
                  </a:cubicBezTo>
                  <a:cubicBezTo>
                    <a:pt x="808578" y="954629"/>
                    <a:pt x="808290" y="959490"/>
                    <a:pt x="807243" y="964203"/>
                  </a:cubicBezTo>
                  <a:cubicBezTo>
                    <a:pt x="806698" y="966653"/>
                    <a:pt x="805471" y="968912"/>
                    <a:pt x="804862" y="971347"/>
                  </a:cubicBezTo>
                  <a:cubicBezTo>
                    <a:pt x="803880" y="975273"/>
                    <a:pt x="803275" y="979284"/>
                    <a:pt x="802481" y="983253"/>
                  </a:cubicBezTo>
                  <a:cubicBezTo>
                    <a:pt x="803802" y="991180"/>
                    <a:pt x="803091" y="998967"/>
                    <a:pt x="809625" y="1004685"/>
                  </a:cubicBezTo>
                  <a:cubicBezTo>
                    <a:pt x="813932" y="1008454"/>
                    <a:pt x="823912" y="1014210"/>
                    <a:pt x="823912" y="1014210"/>
                  </a:cubicBezTo>
                  <a:cubicBezTo>
                    <a:pt x="823118" y="1019766"/>
                    <a:pt x="824506" y="1026119"/>
                    <a:pt x="821531" y="1030878"/>
                  </a:cubicBezTo>
                  <a:cubicBezTo>
                    <a:pt x="819796" y="1033653"/>
                    <a:pt x="815014" y="1031971"/>
                    <a:pt x="812006" y="1033260"/>
                  </a:cubicBezTo>
                  <a:cubicBezTo>
                    <a:pt x="809376" y="1034387"/>
                    <a:pt x="807422" y="1036742"/>
                    <a:pt x="804862" y="1038022"/>
                  </a:cubicBezTo>
                  <a:cubicBezTo>
                    <a:pt x="802617" y="1039144"/>
                    <a:pt x="800025" y="1039414"/>
                    <a:pt x="797718" y="1040403"/>
                  </a:cubicBezTo>
                  <a:cubicBezTo>
                    <a:pt x="775520" y="1049917"/>
                    <a:pt x="800622" y="1041275"/>
                    <a:pt x="778668" y="1047547"/>
                  </a:cubicBezTo>
                  <a:cubicBezTo>
                    <a:pt x="776255" y="1048236"/>
                    <a:pt x="774013" y="1049596"/>
                    <a:pt x="771525" y="1049928"/>
                  </a:cubicBezTo>
                  <a:cubicBezTo>
                    <a:pt x="762051" y="1051191"/>
                    <a:pt x="752475" y="1051516"/>
                    <a:pt x="742950" y="1052310"/>
                  </a:cubicBezTo>
                  <a:cubicBezTo>
                    <a:pt x="732191" y="1055896"/>
                    <a:pt x="737080" y="1052034"/>
                    <a:pt x="733425" y="1064216"/>
                  </a:cubicBezTo>
                  <a:cubicBezTo>
                    <a:pt x="731982" y="1069024"/>
                    <a:pt x="728662" y="1078503"/>
                    <a:pt x="728662" y="1078503"/>
                  </a:cubicBezTo>
                  <a:cubicBezTo>
                    <a:pt x="727868" y="1084059"/>
                    <a:pt x="729727" y="1090742"/>
                    <a:pt x="726281" y="1095172"/>
                  </a:cubicBezTo>
                  <a:cubicBezTo>
                    <a:pt x="723199" y="1099135"/>
                    <a:pt x="716756" y="1098347"/>
                    <a:pt x="711993" y="1099935"/>
                  </a:cubicBezTo>
                  <a:cubicBezTo>
                    <a:pt x="702135" y="1103221"/>
                    <a:pt x="706939" y="1100924"/>
                    <a:pt x="697706" y="1107078"/>
                  </a:cubicBezTo>
                  <a:lnTo>
                    <a:pt x="692943" y="1121366"/>
                  </a:lnTo>
                  <a:lnTo>
                    <a:pt x="690562" y="1128510"/>
                  </a:lnTo>
                  <a:cubicBezTo>
                    <a:pt x="692943" y="1135654"/>
                    <a:pt x="703972" y="1145764"/>
                    <a:pt x="697706" y="1149941"/>
                  </a:cubicBezTo>
                  <a:cubicBezTo>
                    <a:pt x="680616" y="1161334"/>
                    <a:pt x="687465" y="1155418"/>
                    <a:pt x="676275" y="1166610"/>
                  </a:cubicBezTo>
                  <a:cubicBezTo>
                    <a:pt x="666974" y="1194510"/>
                    <a:pt x="675311" y="1166660"/>
                    <a:pt x="669131" y="1197566"/>
                  </a:cubicBezTo>
                  <a:cubicBezTo>
                    <a:pt x="668639" y="1200027"/>
                    <a:pt x="668525" y="1202935"/>
                    <a:pt x="666750" y="1204710"/>
                  </a:cubicBezTo>
                  <a:cubicBezTo>
                    <a:pt x="664240" y="1207220"/>
                    <a:pt x="660488" y="1208074"/>
                    <a:pt x="657225" y="1209472"/>
                  </a:cubicBezTo>
                  <a:cubicBezTo>
                    <a:pt x="651521" y="1211916"/>
                    <a:pt x="646590" y="1212511"/>
                    <a:pt x="640556" y="1214235"/>
                  </a:cubicBezTo>
                  <a:cubicBezTo>
                    <a:pt x="638142" y="1214925"/>
                    <a:pt x="635793" y="1215822"/>
                    <a:pt x="633412" y="1216616"/>
                  </a:cubicBezTo>
                  <a:cubicBezTo>
                    <a:pt x="632618" y="1218997"/>
                    <a:pt x="632154" y="1221515"/>
                    <a:pt x="631031" y="1223760"/>
                  </a:cubicBezTo>
                  <a:cubicBezTo>
                    <a:pt x="629751" y="1226320"/>
                    <a:pt x="626829" y="1228097"/>
                    <a:pt x="626268" y="1230903"/>
                  </a:cubicBezTo>
                  <a:cubicBezTo>
                    <a:pt x="621442" y="1255031"/>
                    <a:pt x="632500" y="1256362"/>
                    <a:pt x="616743" y="1264241"/>
                  </a:cubicBezTo>
                  <a:cubicBezTo>
                    <a:pt x="614498" y="1265363"/>
                    <a:pt x="611981" y="1265828"/>
                    <a:pt x="609600" y="1266622"/>
                  </a:cubicBezTo>
                  <a:lnTo>
                    <a:pt x="604837" y="1280910"/>
                  </a:lnTo>
                  <a:cubicBezTo>
                    <a:pt x="604043" y="1283291"/>
                    <a:pt x="604837" y="1287259"/>
                    <a:pt x="602456" y="1288053"/>
                  </a:cubicBezTo>
                  <a:lnTo>
                    <a:pt x="588168" y="1292816"/>
                  </a:lnTo>
                  <a:cubicBezTo>
                    <a:pt x="588166" y="1292817"/>
                    <a:pt x="573882" y="1297578"/>
                    <a:pt x="573881" y="1297578"/>
                  </a:cubicBezTo>
                  <a:lnTo>
                    <a:pt x="569118" y="1299960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1" name="Полилиния 150"/>
            <p:cNvSpPr/>
            <p:nvPr/>
          </p:nvSpPr>
          <p:spPr bwMode="auto">
            <a:xfrm>
              <a:off x="1697808" y="2407714"/>
              <a:ext cx="1796785" cy="1116646"/>
            </a:xfrm>
            <a:custGeom>
              <a:avLst/>
              <a:gdLst>
                <a:gd name="connsiteX0" fmla="*/ 132144 w 1415898"/>
                <a:gd name="connsiteY0" fmla="*/ 1097015 h 1163690"/>
                <a:gd name="connsiteX1" fmla="*/ 125794 w 1415898"/>
                <a:gd name="connsiteY1" fmla="*/ 1087490 h 1163690"/>
                <a:gd name="connsiteX2" fmla="*/ 119444 w 1415898"/>
                <a:gd name="connsiteY2" fmla="*/ 1068440 h 1163690"/>
                <a:gd name="connsiteX3" fmla="*/ 122619 w 1415898"/>
                <a:gd name="connsiteY3" fmla="*/ 1055740 h 1163690"/>
                <a:gd name="connsiteX4" fmla="*/ 141669 w 1415898"/>
                <a:gd name="connsiteY4" fmla="*/ 1046215 h 1163690"/>
                <a:gd name="connsiteX5" fmla="*/ 160719 w 1415898"/>
                <a:gd name="connsiteY5" fmla="*/ 1030340 h 1163690"/>
                <a:gd name="connsiteX6" fmla="*/ 163894 w 1415898"/>
                <a:gd name="connsiteY6" fmla="*/ 1020815 h 1163690"/>
                <a:gd name="connsiteX7" fmla="*/ 160719 w 1415898"/>
                <a:gd name="connsiteY7" fmla="*/ 1004940 h 1163690"/>
                <a:gd name="connsiteX8" fmla="*/ 151194 w 1415898"/>
                <a:gd name="connsiteY8" fmla="*/ 998590 h 1163690"/>
                <a:gd name="connsiteX9" fmla="*/ 113094 w 1415898"/>
                <a:gd name="connsiteY9" fmla="*/ 992240 h 1163690"/>
                <a:gd name="connsiteX10" fmla="*/ 100394 w 1415898"/>
                <a:gd name="connsiteY10" fmla="*/ 973190 h 1163690"/>
                <a:gd name="connsiteX11" fmla="*/ 94044 w 1415898"/>
                <a:gd name="connsiteY11" fmla="*/ 963665 h 1163690"/>
                <a:gd name="connsiteX12" fmla="*/ 87694 w 1415898"/>
                <a:gd name="connsiteY12" fmla="*/ 944615 h 1163690"/>
                <a:gd name="connsiteX13" fmla="*/ 84519 w 1415898"/>
                <a:gd name="connsiteY13" fmla="*/ 922390 h 1163690"/>
                <a:gd name="connsiteX14" fmla="*/ 8319 w 1415898"/>
                <a:gd name="connsiteY14" fmla="*/ 916040 h 1163690"/>
                <a:gd name="connsiteX15" fmla="*/ 14669 w 1415898"/>
                <a:gd name="connsiteY15" fmla="*/ 877940 h 1163690"/>
                <a:gd name="connsiteX16" fmla="*/ 27369 w 1415898"/>
                <a:gd name="connsiteY16" fmla="*/ 849365 h 1163690"/>
                <a:gd name="connsiteX17" fmla="*/ 30544 w 1415898"/>
                <a:gd name="connsiteY17" fmla="*/ 833490 h 1163690"/>
                <a:gd name="connsiteX18" fmla="*/ 40069 w 1415898"/>
                <a:gd name="connsiteY18" fmla="*/ 830315 h 1163690"/>
                <a:gd name="connsiteX19" fmla="*/ 52769 w 1415898"/>
                <a:gd name="connsiteY19" fmla="*/ 827140 h 1163690"/>
                <a:gd name="connsiteX20" fmla="*/ 94044 w 1415898"/>
                <a:gd name="connsiteY20" fmla="*/ 830315 h 1163690"/>
                <a:gd name="connsiteX21" fmla="*/ 106744 w 1415898"/>
                <a:gd name="connsiteY21" fmla="*/ 833490 h 1163690"/>
                <a:gd name="connsiteX22" fmla="*/ 103569 w 1415898"/>
                <a:gd name="connsiteY22" fmla="*/ 823965 h 1163690"/>
                <a:gd name="connsiteX23" fmla="*/ 100394 w 1415898"/>
                <a:gd name="connsiteY23" fmla="*/ 773165 h 1163690"/>
                <a:gd name="connsiteX24" fmla="*/ 100394 w 1415898"/>
                <a:gd name="connsiteY24" fmla="*/ 754115 h 1163690"/>
                <a:gd name="connsiteX25" fmla="*/ 125794 w 1415898"/>
                <a:gd name="connsiteY25" fmla="*/ 763640 h 1163690"/>
                <a:gd name="connsiteX26" fmla="*/ 128969 w 1415898"/>
                <a:gd name="connsiteY26" fmla="*/ 789040 h 1163690"/>
                <a:gd name="connsiteX27" fmla="*/ 132144 w 1415898"/>
                <a:gd name="connsiteY27" fmla="*/ 843015 h 1163690"/>
                <a:gd name="connsiteX28" fmla="*/ 141669 w 1415898"/>
                <a:gd name="connsiteY28" fmla="*/ 846190 h 1163690"/>
                <a:gd name="connsiteX29" fmla="*/ 167069 w 1415898"/>
                <a:gd name="connsiteY29" fmla="*/ 830315 h 1163690"/>
                <a:gd name="connsiteX30" fmla="*/ 163894 w 1415898"/>
                <a:gd name="connsiteY30" fmla="*/ 776340 h 1163690"/>
                <a:gd name="connsiteX31" fmla="*/ 160719 w 1415898"/>
                <a:gd name="connsiteY31" fmla="*/ 766815 h 1163690"/>
                <a:gd name="connsiteX32" fmla="*/ 170244 w 1415898"/>
                <a:gd name="connsiteY32" fmla="*/ 757290 h 1163690"/>
                <a:gd name="connsiteX33" fmla="*/ 211519 w 1415898"/>
                <a:gd name="connsiteY33" fmla="*/ 763640 h 1163690"/>
                <a:gd name="connsiteX34" fmla="*/ 221044 w 1415898"/>
                <a:gd name="connsiteY34" fmla="*/ 769990 h 1163690"/>
                <a:gd name="connsiteX35" fmla="*/ 284544 w 1415898"/>
                <a:gd name="connsiteY35" fmla="*/ 766815 h 1163690"/>
                <a:gd name="connsiteX36" fmla="*/ 294069 w 1415898"/>
                <a:gd name="connsiteY36" fmla="*/ 763640 h 1163690"/>
                <a:gd name="connsiteX37" fmla="*/ 297244 w 1415898"/>
                <a:gd name="connsiteY37" fmla="*/ 700140 h 1163690"/>
                <a:gd name="connsiteX38" fmla="*/ 303594 w 1415898"/>
                <a:gd name="connsiteY38" fmla="*/ 681090 h 1163690"/>
                <a:gd name="connsiteX39" fmla="*/ 297244 w 1415898"/>
                <a:gd name="connsiteY39" fmla="*/ 655690 h 1163690"/>
                <a:gd name="connsiteX40" fmla="*/ 281369 w 1415898"/>
                <a:gd name="connsiteY40" fmla="*/ 636640 h 1163690"/>
                <a:gd name="connsiteX41" fmla="*/ 290894 w 1415898"/>
                <a:gd name="connsiteY41" fmla="*/ 604890 h 1163690"/>
                <a:gd name="connsiteX42" fmla="*/ 309944 w 1415898"/>
                <a:gd name="connsiteY42" fmla="*/ 598540 h 1163690"/>
                <a:gd name="connsiteX43" fmla="*/ 316294 w 1415898"/>
                <a:gd name="connsiteY43" fmla="*/ 589015 h 1163690"/>
                <a:gd name="connsiteX44" fmla="*/ 325819 w 1415898"/>
                <a:gd name="connsiteY44" fmla="*/ 585840 h 1163690"/>
                <a:gd name="connsiteX45" fmla="*/ 328994 w 1415898"/>
                <a:gd name="connsiteY45" fmla="*/ 566790 h 1163690"/>
                <a:gd name="connsiteX46" fmla="*/ 376619 w 1415898"/>
                <a:gd name="connsiteY46" fmla="*/ 573140 h 1163690"/>
                <a:gd name="connsiteX47" fmla="*/ 395669 w 1415898"/>
                <a:gd name="connsiteY47" fmla="*/ 582665 h 1163690"/>
                <a:gd name="connsiteX48" fmla="*/ 433769 w 1415898"/>
                <a:gd name="connsiteY48" fmla="*/ 598540 h 1163690"/>
                <a:gd name="connsiteX49" fmla="*/ 455994 w 1415898"/>
                <a:gd name="connsiteY49" fmla="*/ 592190 h 1163690"/>
                <a:gd name="connsiteX50" fmla="*/ 471869 w 1415898"/>
                <a:gd name="connsiteY50" fmla="*/ 589015 h 1163690"/>
                <a:gd name="connsiteX51" fmla="*/ 490919 w 1415898"/>
                <a:gd name="connsiteY51" fmla="*/ 582665 h 1163690"/>
                <a:gd name="connsiteX52" fmla="*/ 513144 w 1415898"/>
                <a:gd name="connsiteY52" fmla="*/ 576315 h 1163690"/>
                <a:gd name="connsiteX53" fmla="*/ 513144 w 1415898"/>
                <a:gd name="connsiteY53" fmla="*/ 522340 h 1163690"/>
                <a:gd name="connsiteX54" fmla="*/ 503619 w 1415898"/>
                <a:gd name="connsiteY54" fmla="*/ 515990 h 1163690"/>
                <a:gd name="connsiteX55" fmla="*/ 500444 w 1415898"/>
                <a:gd name="connsiteY55" fmla="*/ 506465 h 1163690"/>
                <a:gd name="connsiteX56" fmla="*/ 503619 w 1415898"/>
                <a:gd name="connsiteY56" fmla="*/ 487415 h 1163690"/>
                <a:gd name="connsiteX57" fmla="*/ 513144 w 1415898"/>
                <a:gd name="connsiteY57" fmla="*/ 484240 h 1163690"/>
                <a:gd name="connsiteX58" fmla="*/ 579819 w 1415898"/>
                <a:gd name="connsiteY58" fmla="*/ 477890 h 1163690"/>
                <a:gd name="connsiteX59" fmla="*/ 573469 w 1415898"/>
                <a:gd name="connsiteY59" fmla="*/ 458840 h 1163690"/>
                <a:gd name="connsiteX60" fmla="*/ 522669 w 1415898"/>
                <a:gd name="connsiteY60" fmla="*/ 452490 h 1163690"/>
                <a:gd name="connsiteX61" fmla="*/ 516319 w 1415898"/>
                <a:gd name="connsiteY61" fmla="*/ 442965 h 1163690"/>
                <a:gd name="connsiteX62" fmla="*/ 509969 w 1415898"/>
                <a:gd name="connsiteY62" fmla="*/ 420740 h 1163690"/>
                <a:gd name="connsiteX63" fmla="*/ 503619 w 1415898"/>
                <a:gd name="connsiteY63" fmla="*/ 401690 h 1163690"/>
                <a:gd name="connsiteX64" fmla="*/ 500444 w 1415898"/>
                <a:gd name="connsiteY64" fmla="*/ 392165 h 1163690"/>
                <a:gd name="connsiteX65" fmla="*/ 503619 w 1415898"/>
                <a:gd name="connsiteY65" fmla="*/ 379465 h 1163690"/>
                <a:gd name="connsiteX66" fmla="*/ 509969 w 1415898"/>
                <a:gd name="connsiteY66" fmla="*/ 360415 h 1163690"/>
                <a:gd name="connsiteX67" fmla="*/ 513144 w 1415898"/>
                <a:gd name="connsiteY67" fmla="*/ 347715 h 1163690"/>
                <a:gd name="connsiteX68" fmla="*/ 529019 w 1415898"/>
                <a:gd name="connsiteY68" fmla="*/ 325490 h 1163690"/>
                <a:gd name="connsiteX69" fmla="*/ 532194 w 1415898"/>
                <a:gd name="connsiteY69" fmla="*/ 315965 h 1163690"/>
                <a:gd name="connsiteX70" fmla="*/ 570294 w 1415898"/>
                <a:gd name="connsiteY70" fmla="*/ 284215 h 1163690"/>
                <a:gd name="connsiteX71" fmla="*/ 579819 w 1415898"/>
                <a:gd name="connsiteY71" fmla="*/ 281040 h 1163690"/>
                <a:gd name="connsiteX72" fmla="*/ 589344 w 1415898"/>
                <a:gd name="connsiteY72" fmla="*/ 274690 h 1163690"/>
                <a:gd name="connsiteX73" fmla="*/ 598869 w 1415898"/>
                <a:gd name="connsiteY73" fmla="*/ 271515 h 1163690"/>
                <a:gd name="connsiteX74" fmla="*/ 617919 w 1415898"/>
                <a:gd name="connsiteY74" fmla="*/ 261990 h 1163690"/>
                <a:gd name="connsiteX75" fmla="*/ 697294 w 1415898"/>
                <a:gd name="connsiteY75" fmla="*/ 265165 h 1163690"/>
                <a:gd name="connsiteX76" fmla="*/ 722694 w 1415898"/>
                <a:gd name="connsiteY76" fmla="*/ 255640 h 1163690"/>
                <a:gd name="connsiteX77" fmla="*/ 744919 w 1415898"/>
                <a:gd name="connsiteY77" fmla="*/ 249290 h 1163690"/>
                <a:gd name="connsiteX78" fmla="*/ 754444 w 1415898"/>
                <a:gd name="connsiteY78" fmla="*/ 246115 h 1163690"/>
                <a:gd name="connsiteX79" fmla="*/ 779844 w 1415898"/>
                <a:gd name="connsiteY79" fmla="*/ 249290 h 1163690"/>
                <a:gd name="connsiteX80" fmla="*/ 789369 w 1415898"/>
                <a:gd name="connsiteY80" fmla="*/ 255640 h 1163690"/>
                <a:gd name="connsiteX81" fmla="*/ 798894 w 1415898"/>
                <a:gd name="connsiteY81" fmla="*/ 258815 h 1163690"/>
                <a:gd name="connsiteX82" fmla="*/ 846519 w 1415898"/>
                <a:gd name="connsiteY82" fmla="*/ 255640 h 1163690"/>
                <a:gd name="connsiteX83" fmla="*/ 862394 w 1415898"/>
                <a:gd name="connsiteY83" fmla="*/ 236590 h 1163690"/>
                <a:gd name="connsiteX84" fmla="*/ 881444 w 1415898"/>
                <a:gd name="connsiteY84" fmla="*/ 227065 h 1163690"/>
                <a:gd name="connsiteX85" fmla="*/ 890969 w 1415898"/>
                <a:gd name="connsiteY85" fmla="*/ 198490 h 1163690"/>
                <a:gd name="connsiteX86" fmla="*/ 897319 w 1415898"/>
                <a:gd name="connsiteY86" fmla="*/ 179440 h 1163690"/>
                <a:gd name="connsiteX87" fmla="*/ 900494 w 1415898"/>
                <a:gd name="connsiteY87" fmla="*/ 150865 h 1163690"/>
                <a:gd name="connsiteX88" fmla="*/ 910019 w 1415898"/>
                <a:gd name="connsiteY88" fmla="*/ 144515 h 1163690"/>
                <a:gd name="connsiteX89" fmla="*/ 919544 w 1415898"/>
                <a:gd name="connsiteY89" fmla="*/ 125465 h 1163690"/>
                <a:gd name="connsiteX90" fmla="*/ 916369 w 1415898"/>
                <a:gd name="connsiteY90" fmla="*/ 109590 h 1163690"/>
                <a:gd name="connsiteX91" fmla="*/ 906844 w 1415898"/>
                <a:gd name="connsiteY91" fmla="*/ 106415 h 1163690"/>
                <a:gd name="connsiteX92" fmla="*/ 897319 w 1415898"/>
                <a:gd name="connsiteY92" fmla="*/ 100065 h 1163690"/>
                <a:gd name="connsiteX93" fmla="*/ 878269 w 1415898"/>
                <a:gd name="connsiteY93" fmla="*/ 90540 h 1163690"/>
                <a:gd name="connsiteX94" fmla="*/ 875094 w 1415898"/>
                <a:gd name="connsiteY94" fmla="*/ 81015 h 1163690"/>
                <a:gd name="connsiteX95" fmla="*/ 868744 w 1415898"/>
                <a:gd name="connsiteY95" fmla="*/ 71490 h 1163690"/>
                <a:gd name="connsiteX96" fmla="*/ 878269 w 1415898"/>
                <a:gd name="connsiteY96" fmla="*/ 65140 h 1163690"/>
                <a:gd name="connsiteX97" fmla="*/ 900494 w 1415898"/>
                <a:gd name="connsiteY97" fmla="*/ 58790 h 1163690"/>
                <a:gd name="connsiteX98" fmla="*/ 919544 w 1415898"/>
                <a:gd name="connsiteY98" fmla="*/ 52440 h 1163690"/>
                <a:gd name="connsiteX99" fmla="*/ 922719 w 1415898"/>
                <a:gd name="connsiteY99" fmla="*/ 42915 h 1163690"/>
                <a:gd name="connsiteX100" fmla="*/ 916369 w 1415898"/>
                <a:gd name="connsiteY100" fmla="*/ 20690 h 1163690"/>
                <a:gd name="connsiteX101" fmla="*/ 929069 w 1415898"/>
                <a:gd name="connsiteY101" fmla="*/ 27040 h 1163690"/>
                <a:gd name="connsiteX102" fmla="*/ 938594 w 1415898"/>
                <a:gd name="connsiteY102" fmla="*/ 33390 h 1163690"/>
                <a:gd name="connsiteX103" fmla="*/ 995744 w 1415898"/>
                <a:gd name="connsiteY103" fmla="*/ 27040 h 1163690"/>
                <a:gd name="connsiteX104" fmla="*/ 1005269 w 1415898"/>
                <a:gd name="connsiteY104" fmla="*/ 20690 h 1163690"/>
                <a:gd name="connsiteX105" fmla="*/ 1049719 w 1415898"/>
                <a:gd name="connsiteY105" fmla="*/ 11165 h 1163690"/>
                <a:gd name="connsiteX106" fmla="*/ 1059244 w 1415898"/>
                <a:gd name="connsiteY106" fmla="*/ 4815 h 1163690"/>
                <a:gd name="connsiteX107" fmla="*/ 1103694 w 1415898"/>
                <a:gd name="connsiteY107" fmla="*/ 1640 h 1163690"/>
                <a:gd name="connsiteX108" fmla="*/ 1122744 w 1415898"/>
                <a:gd name="connsiteY108" fmla="*/ 20690 h 1163690"/>
                <a:gd name="connsiteX109" fmla="*/ 1125919 w 1415898"/>
                <a:gd name="connsiteY109" fmla="*/ 30215 h 1163690"/>
                <a:gd name="connsiteX110" fmla="*/ 1138619 w 1415898"/>
                <a:gd name="connsiteY110" fmla="*/ 36565 h 1163690"/>
                <a:gd name="connsiteX111" fmla="*/ 1144969 w 1415898"/>
                <a:gd name="connsiteY111" fmla="*/ 46090 h 1163690"/>
                <a:gd name="connsiteX112" fmla="*/ 1164019 w 1415898"/>
                <a:gd name="connsiteY112" fmla="*/ 58790 h 1163690"/>
                <a:gd name="connsiteX113" fmla="*/ 1170369 w 1415898"/>
                <a:gd name="connsiteY113" fmla="*/ 68315 h 1163690"/>
                <a:gd name="connsiteX114" fmla="*/ 1183069 w 1415898"/>
                <a:gd name="connsiteY114" fmla="*/ 71490 h 1163690"/>
                <a:gd name="connsiteX115" fmla="*/ 1249744 w 1415898"/>
                <a:gd name="connsiteY115" fmla="*/ 68315 h 1163690"/>
                <a:gd name="connsiteX116" fmla="*/ 1287844 w 1415898"/>
                <a:gd name="connsiteY116" fmla="*/ 71490 h 1163690"/>
                <a:gd name="connsiteX117" fmla="*/ 1294194 w 1415898"/>
                <a:gd name="connsiteY117" fmla="*/ 84190 h 1163690"/>
                <a:gd name="connsiteX118" fmla="*/ 1300544 w 1415898"/>
                <a:gd name="connsiteY118" fmla="*/ 93715 h 1163690"/>
                <a:gd name="connsiteX119" fmla="*/ 1332294 w 1415898"/>
                <a:gd name="connsiteY119" fmla="*/ 103240 h 1163690"/>
                <a:gd name="connsiteX120" fmla="*/ 1351344 w 1415898"/>
                <a:gd name="connsiteY120" fmla="*/ 112765 h 1163690"/>
                <a:gd name="connsiteX121" fmla="*/ 1364044 w 1415898"/>
                <a:gd name="connsiteY121" fmla="*/ 115940 h 1163690"/>
                <a:gd name="connsiteX122" fmla="*/ 1367219 w 1415898"/>
                <a:gd name="connsiteY122" fmla="*/ 125465 h 1163690"/>
                <a:gd name="connsiteX123" fmla="*/ 1376744 w 1415898"/>
                <a:gd name="connsiteY123" fmla="*/ 128640 h 1163690"/>
                <a:gd name="connsiteX124" fmla="*/ 1395794 w 1415898"/>
                <a:gd name="connsiteY124" fmla="*/ 138165 h 1163690"/>
                <a:gd name="connsiteX125" fmla="*/ 1408494 w 1415898"/>
                <a:gd name="connsiteY125" fmla="*/ 157215 h 1163690"/>
                <a:gd name="connsiteX126" fmla="*/ 1383094 w 1415898"/>
                <a:gd name="connsiteY126" fmla="*/ 163565 h 1163690"/>
                <a:gd name="connsiteX127" fmla="*/ 1354519 w 1415898"/>
                <a:gd name="connsiteY127" fmla="*/ 176265 h 1163690"/>
                <a:gd name="connsiteX128" fmla="*/ 1344994 w 1415898"/>
                <a:gd name="connsiteY128" fmla="*/ 179440 h 1163690"/>
                <a:gd name="connsiteX129" fmla="*/ 1335469 w 1415898"/>
                <a:gd name="connsiteY129" fmla="*/ 182615 h 1163690"/>
                <a:gd name="connsiteX130" fmla="*/ 1268794 w 1415898"/>
                <a:gd name="connsiteY130" fmla="*/ 182615 h 1163690"/>
                <a:gd name="connsiteX131" fmla="*/ 1278319 w 1415898"/>
                <a:gd name="connsiteY131" fmla="*/ 185790 h 1163690"/>
                <a:gd name="connsiteX132" fmla="*/ 1287844 w 1415898"/>
                <a:gd name="connsiteY132" fmla="*/ 192140 h 1163690"/>
                <a:gd name="connsiteX133" fmla="*/ 1294194 w 1415898"/>
                <a:gd name="connsiteY133" fmla="*/ 201665 h 1163690"/>
                <a:gd name="connsiteX134" fmla="*/ 1303719 w 1415898"/>
                <a:gd name="connsiteY134" fmla="*/ 204840 h 1163690"/>
                <a:gd name="connsiteX135" fmla="*/ 1291019 w 1415898"/>
                <a:gd name="connsiteY135" fmla="*/ 220715 h 1163690"/>
                <a:gd name="connsiteX136" fmla="*/ 1284669 w 1415898"/>
                <a:gd name="connsiteY136" fmla="*/ 230240 h 1163690"/>
                <a:gd name="connsiteX137" fmla="*/ 1281494 w 1415898"/>
                <a:gd name="connsiteY137" fmla="*/ 290565 h 1163690"/>
                <a:gd name="connsiteX138" fmla="*/ 1278319 w 1415898"/>
                <a:gd name="connsiteY138" fmla="*/ 322315 h 1163690"/>
                <a:gd name="connsiteX139" fmla="*/ 1268794 w 1415898"/>
                <a:gd name="connsiteY139" fmla="*/ 325490 h 1163690"/>
                <a:gd name="connsiteX140" fmla="*/ 1252919 w 1415898"/>
                <a:gd name="connsiteY140" fmla="*/ 328665 h 1163690"/>
                <a:gd name="connsiteX141" fmla="*/ 1246569 w 1415898"/>
                <a:gd name="connsiteY141" fmla="*/ 338190 h 1163690"/>
                <a:gd name="connsiteX142" fmla="*/ 1240219 w 1415898"/>
                <a:gd name="connsiteY142" fmla="*/ 373115 h 1163690"/>
                <a:gd name="connsiteX143" fmla="*/ 1233869 w 1415898"/>
                <a:gd name="connsiteY143" fmla="*/ 392165 h 1163690"/>
                <a:gd name="connsiteX144" fmla="*/ 1227519 w 1415898"/>
                <a:gd name="connsiteY144" fmla="*/ 414390 h 1163690"/>
                <a:gd name="connsiteX145" fmla="*/ 1198944 w 1415898"/>
                <a:gd name="connsiteY145" fmla="*/ 430265 h 1163690"/>
                <a:gd name="connsiteX146" fmla="*/ 1173544 w 1415898"/>
                <a:gd name="connsiteY146" fmla="*/ 427090 h 1163690"/>
                <a:gd name="connsiteX147" fmla="*/ 1103694 w 1415898"/>
                <a:gd name="connsiteY147" fmla="*/ 433440 h 1163690"/>
                <a:gd name="connsiteX148" fmla="*/ 1084644 w 1415898"/>
                <a:gd name="connsiteY148" fmla="*/ 442965 h 1163690"/>
                <a:gd name="connsiteX149" fmla="*/ 1071944 w 1415898"/>
                <a:gd name="connsiteY149" fmla="*/ 446140 h 1163690"/>
                <a:gd name="connsiteX150" fmla="*/ 1075119 w 1415898"/>
                <a:gd name="connsiteY150" fmla="*/ 465190 h 1163690"/>
                <a:gd name="connsiteX151" fmla="*/ 1081469 w 1415898"/>
                <a:gd name="connsiteY151" fmla="*/ 474715 h 1163690"/>
                <a:gd name="connsiteX152" fmla="*/ 1065594 w 1415898"/>
                <a:gd name="connsiteY152" fmla="*/ 528690 h 1163690"/>
                <a:gd name="connsiteX153" fmla="*/ 1056069 w 1415898"/>
                <a:gd name="connsiteY153" fmla="*/ 547740 h 1163690"/>
                <a:gd name="connsiteX154" fmla="*/ 1052894 w 1415898"/>
                <a:gd name="connsiteY154" fmla="*/ 576315 h 1163690"/>
                <a:gd name="connsiteX155" fmla="*/ 1037019 w 1415898"/>
                <a:gd name="connsiteY155" fmla="*/ 579490 h 1163690"/>
                <a:gd name="connsiteX156" fmla="*/ 992569 w 1415898"/>
                <a:gd name="connsiteY156" fmla="*/ 576315 h 1163690"/>
                <a:gd name="connsiteX157" fmla="*/ 970344 w 1415898"/>
                <a:gd name="connsiteY157" fmla="*/ 569965 h 1163690"/>
                <a:gd name="connsiteX158" fmla="*/ 960819 w 1415898"/>
                <a:gd name="connsiteY158" fmla="*/ 547740 h 1163690"/>
                <a:gd name="connsiteX159" fmla="*/ 957644 w 1415898"/>
                <a:gd name="connsiteY159" fmla="*/ 538215 h 1163690"/>
                <a:gd name="connsiteX160" fmla="*/ 948119 w 1415898"/>
                <a:gd name="connsiteY160" fmla="*/ 535040 h 1163690"/>
                <a:gd name="connsiteX161" fmla="*/ 925894 w 1415898"/>
                <a:gd name="connsiteY161" fmla="*/ 525515 h 1163690"/>
                <a:gd name="connsiteX162" fmla="*/ 821119 w 1415898"/>
                <a:gd name="connsiteY162" fmla="*/ 528690 h 1163690"/>
                <a:gd name="connsiteX163" fmla="*/ 824294 w 1415898"/>
                <a:gd name="connsiteY163" fmla="*/ 563615 h 1163690"/>
                <a:gd name="connsiteX164" fmla="*/ 830644 w 1415898"/>
                <a:gd name="connsiteY164" fmla="*/ 598540 h 1163690"/>
                <a:gd name="connsiteX165" fmla="*/ 843344 w 1415898"/>
                <a:gd name="connsiteY165" fmla="*/ 617590 h 1163690"/>
                <a:gd name="connsiteX166" fmla="*/ 846519 w 1415898"/>
                <a:gd name="connsiteY166" fmla="*/ 627115 h 1163690"/>
                <a:gd name="connsiteX167" fmla="*/ 852869 w 1415898"/>
                <a:gd name="connsiteY167" fmla="*/ 636640 h 1163690"/>
                <a:gd name="connsiteX168" fmla="*/ 859219 w 1415898"/>
                <a:gd name="connsiteY168" fmla="*/ 655690 h 1163690"/>
                <a:gd name="connsiteX169" fmla="*/ 843344 w 1415898"/>
                <a:gd name="connsiteY169" fmla="*/ 703315 h 1163690"/>
                <a:gd name="connsiteX170" fmla="*/ 824294 w 1415898"/>
                <a:gd name="connsiteY170" fmla="*/ 709665 h 1163690"/>
                <a:gd name="connsiteX171" fmla="*/ 795719 w 1415898"/>
                <a:gd name="connsiteY171" fmla="*/ 700140 h 1163690"/>
                <a:gd name="connsiteX172" fmla="*/ 776669 w 1415898"/>
                <a:gd name="connsiteY172" fmla="*/ 693790 h 1163690"/>
                <a:gd name="connsiteX173" fmla="*/ 748094 w 1415898"/>
                <a:gd name="connsiteY173" fmla="*/ 696965 h 1163690"/>
                <a:gd name="connsiteX174" fmla="*/ 735394 w 1415898"/>
                <a:gd name="connsiteY174" fmla="*/ 719190 h 1163690"/>
                <a:gd name="connsiteX175" fmla="*/ 729044 w 1415898"/>
                <a:gd name="connsiteY175" fmla="*/ 728715 h 1163690"/>
                <a:gd name="connsiteX176" fmla="*/ 719519 w 1415898"/>
                <a:gd name="connsiteY176" fmla="*/ 747765 h 1163690"/>
                <a:gd name="connsiteX177" fmla="*/ 700469 w 1415898"/>
                <a:gd name="connsiteY177" fmla="*/ 763640 h 1163690"/>
                <a:gd name="connsiteX178" fmla="*/ 697294 w 1415898"/>
                <a:gd name="connsiteY178" fmla="*/ 811265 h 1163690"/>
                <a:gd name="connsiteX179" fmla="*/ 694119 w 1415898"/>
                <a:gd name="connsiteY179" fmla="*/ 820790 h 1163690"/>
                <a:gd name="connsiteX180" fmla="*/ 684594 w 1415898"/>
                <a:gd name="connsiteY180" fmla="*/ 823965 h 1163690"/>
                <a:gd name="connsiteX181" fmla="*/ 678244 w 1415898"/>
                <a:gd name="connsiteY181" fmla="*/ 833490 h 1163690"/>
                <a:gd name="connsiteX182" fmla="*/ 668719 w 1415898"/>
                <a:gd name="connsiteY182" fmla="*/ 839840 h 1163690"/>
                <a:gd name="connsiteX183" fmla="*/ 611569 w 1415898"/>
                <a:gd name="connsiteY183" fmla="*/ 849365 h 1163690"/>
                <a:gd name="connsiteX184" fmla="*/ 608394 w 1415898"/>
                <a:gd name="connsiteY184" fmla="*/ 874765 h 1163690"/>
                <a:gd name="connsiteX185" fmla="*/ 551244 w 1415898"/>
                <a:gd name="connsiteY185" fmla="*/ 877940 h 1163690"/>
                <a:gd name="connsiteX186" fmla="*/ 541719 w 1415898"/>
                <a:gd name="connsiteY186" fmla="*/ 881115 h 1163690"/>
                <a:gd name="connsiteX187" fmla="*/ 538544 w 1415898"/>
                <a:gd name="connsiteY187" fmla="*/ 890640 h 1163690"/>
                <a:gd name="connsiteX188" fmla="*/ 548069 w 1415898"/>
                <a:gd name="connsiteY188" fmla="*/ 903340 h 1163690"/>
                <a:gd name="connsiteX189" fmla="*/ 551244 w 1415898"/>
                <a:gd name="connsiteY189" fmla="*/ 912865 h 1163690"/>
                <a:gd name="connsiteX190" fmla="*/ 557594 w 1415898"/>
                <a:gd name="connsiteY190" fmla="*/ 922390 h 1163690"/>
                <a:gd name="connsiteX191" fmla="*/ 563944 w 1415898"/>
                <a:gd name="connsiteY191" fmla="*/ 941440 h 1163690"/>
                <a:gd name="connsiteX192" fmla="*/ 576644 w 1415898"/>
                <a:gd name="connsiteY192" fmla="*/ 960490 h 1163690"/>
                <a:gd name="connsiteX193" fmla="*/ 586169 w 1415898"/>
                <a:gd name="connsiteY193" fmla="*/ 992240 h 1163690"/>
                <a:gd name="connsiteX194" fmla="*/ 589344 w 1415898"/>
                <a:gd name="connsiteY194" fmla="*/ 1011290 h 1163690"/>
                <a:gd name="connsiteX195" fmla="*/ 586169 w 1415898"/>
                <a:gd name="connsiteY195" fmla="*/ 1046215 h 1163690"/>
                <a:gd name="connsiteX196" fmla="*/ 579819 w 1415898"/>
                <a:gd name="connsiteY196" fmla="*/ 1055740 h 1163690"/>
                <a:gd name="connsiteX197" fmla="*/ 544894 w 1415898"/>
                <a:gd name="connsiteY197" fmla="*/ 1058915 h 1163690"/>
                <a:gd name="connsiteX198" fmla="*/ 538544 w 1415898"/>
                <a:gd name="connsiteY198" fmla="*/ 1093840 h 1163690"/>
                <a:gd name="connsiteX199" fmla="*/ 506794 w 1415898"/>
                <a:gd name="connsiteY199" fmla="*/ 1116065 h 1163690"/>
                <a:gd name="connsiteX200" fmla="*/ 500444 w 1415898"/>
                <a:gd name="connsiteY200" fmla="*/ 1125590 h 1163690"/>
                <a:gd name="connsiteX201" fmla="*/ 490919 w 1415898"/>
                <a:gd name="connsiteY201" fmla="*/ 1131940 h 1163690"/>
                <a:gd name="connsiteX202" fmla="*/ 484569 w 1415898"/>
                <a:gd name="connsiteY202" fmla="*/ 1144640 h 1163690"/>
                <a:gd name="connsiteX203" fmla="*/ 452819 w 1415898"/>
                <a:gd name="connsiteY203" fmla="*/ 1135115 h 1163690"/>
                <a:gd name="connsiteX204" fmla="*/ 443294 w 1415898"/>
                <a:gd name="connsiteY204" fmla="*/ 1131940 h 1163690"/>
                <a:gd name="connsiteX205" fmla="*/ 398844 w 1415898"/>
                <a:gd name="connsiteY205" fmla="*/ 1138290 h 1163690"/>
                <a:gd name="connsiteX206" fmla="*/ 376619 w 1415898"/>
                <a:gd name="connsiteY206" fmla="*/ 1144640 h 1163690"/>
                <a:gd name="connsiteX207" fmla="*/ 338519 w 1415898"/>
                <a:gd name="connsiteY207" fmla="*/ 1141465 h 1163690"/>
                <a:gd name="connsiteX208" fmla="*/ 328994 w 1415898"/>
                <a:gd name="connsiteY208" fmla="*/ 1138290 h 1163690"/>
                <a:gd name="connsiteX209" fmla="*/ 309944 w 1415898"/>
                <a:gd name="connsiteY209" fmla="*/ 1125590 h 1163690"/>
                <a:gd name="connsiteX210" fmla="*/ 294069 w 1415898"/>
                <a:gd name="connsiteY210" fmla="*/ 1103365 h 1163690"/>
                <a:gd name="connsiteX211" fmla="*/ 284544 w 1415898"/>
                <a:gd name="connsiteY211" fmla="*/ 1109715 h 1163690"/>
                <a:gd name="connsiteX212" fmla="*/ 268669 w 1415898"/>
                <a:gd name="connsiteY212" fmla="*/ 1138290 h 1163690"/>
                <a:gd name="connsiteX213" fmla="*/ 252794 w 1415898"/>
                <a:gd name="connsiteY213" fmla="*/ 1163690 h 1163690"/>
                <a:gd name="connsiteX214" fmla="*/ 205169 w 1415898"/>
                <a:gd name="connsiteY214" fmla="*/ 1160515 h 1163690"/>
                <a:gd name="connsiteX215" fmla="*/ 214694 w 1415898"/>
                <a:gd name="connsiteY215" fmla="*/ 1163690 h 1163690"/>
                <a:gd name="connsiteX216" fmla="*/ 157544 w 1415898"/>
                <a:gd name="connsiteY216" fmla="*/ 1160515 h 1163690"/>
                <a:gd name="connsiteX217" fmla="*/ 148019 w 1415898"/>
                <a:gd name="connsiteY217" fmla="*/ 1157340 h 1163690"/>
                <a:gd name="connsiteX218" fmla="*/ 132144 w 1415898"/>
                <a:gd name="connsiteY218" fmla="*/ 1097015 h 116369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</a:cxnLst>
              <a:rect l="l" t="t" r="r" b="b"/>
              <a:pathLst>
                <a:path w="1415898" h="1163690">
                  <a:moveTo>
                    <a:pt x="132144" y="1097015"/>
                  </a:moveTo>
                  <a:cubicBezTo>
                    <a:pt x="128440" y="1085373"/>
                    <a:pt x="127344" y="1090977"/>
                    <a:pt x="125794" y="1087490"/>
                  </a:cubicBezTo>
                  <a:cubicBezTo>
                    <a:pt x="123076" y="1081373"/>
                    <a:pt x="119444" y="1068440"/>
                    <a:pt x="119444" y="1068440"/>
                  </a:cubicBezTo>
                  <a:cubicBezTo>
                    <a:pt x="120502" y="1064207"/>
                    <a:pt x="120198" y="1059371"/>
                    <a:pt x="122619" y="1055740"/>
                  </a:cubicBezTo>
                  <a:cubicBezTo>
                    <a:pt x="127169" y="1048916"/>
                    <a:pt x="135330" y="1049384"/>
                    <a:pt x="141669" y="1046215"/>
                  </a:cubicBezTo>
                  <a:cubicBezTo>
                    <a:pt x="150510" y="1041795"/>
                    <a:pt x="153697" y="1037362"/>
                    <a:pt x="160719" y="1030340"/>
                  </a:cubicBezTo>
                  <a:cubicBezTo>
                    <a:pt x="161777" y="1027165"/>
                    <a:pt x="163894" y="1024162"/>
                    <a:pt x="163894" y="1020815"/>
                  </a:cubicBezTo>
                  <a:cubicBezTo>
                    <a:pt x="163894" y="1015419"/>
                    <a:pt x="163396" y="1009625"/>
                    <a:pt x="160719" y="1004940"/>
                  </a:cubicBezTo>
                  <a:cubicBezTo>
                    <a:pt x="158826" y="1001627"/>
                    <a:pt x="154881" y="999573"/>
                    <a:pt x="151194" y="998590"/>
                  </a:cubicBezTo>
                  <a:cubicBezTo>
                    <a:pt x="138754" y="995273"/>
                    <a:pt x="125794" y="994357"/>
                    <a:pt x="113094" y="992240"/>
                  </a:cubicBezTo>
                  <a:cubicBezTo>
                    <a:pt x="96352" y="981079"/>
                    <a:pt x="108595" y="992326"/>
                    <a:pt x="100394" y="973190"/>
                  </a:cubicBezTo>
                  <a:cubicBezTo>
                    <a:pt x="98891" y="969683"/>
                    <a:pt x="95594" y="967152"/>
                    <a:pt x="94044" y="963665"/>
                  </a:cubicBezTo>
                  <a:cubicBezTo>
                    <a:pt x="91326" y="957548"/>
                    <a:pt x="89811" y="950965"/>
                    <a:pt x="87694" y="944615"/>
                  </a:cubicBezTo>
                  <a:cubicBezTo>
                    <a:pt x="86636" y="937207"/>
                    <a:pt x="91779" y="924205"/>
                    <a:pt x="84519" y="922390"/>
                  </a:cubicBezTo>
                  <a:cubicBezTo>
                    <a:pt x="0" y="901260"/>
                    <a:pt x="20318" y="952038"/>
                    <a:pt x="8319" y="916040"/>
                  </a:cubicBezTo>
                  <a:cubicBezTo>
                    <a:pt x="9325" y="906986"/>
                    <a:pt x="9350" y="888578"/>
                    <a:pt x="14669" y="877940"/>
                  </a:cubicBezTo>
                  <a:cubicBezTo>
                    <a:pt x="23537" y="860204"/>
                    <a:pt x="21908" y="876669"/>
                    <a:pt x="27369" y="849365"/>
                  </a:cubicBezTo>
                  <a:cubicBezTo>
                    <a:pt x="28427" y="844073"/>
                    <a:pt x="27551" y="837980"/>
                    <a:pt x="30544" y="833490"/>
                  </a:cubicBezTo>
                  <a:cubicBezTo>
                    <a:pt x="32400" y="830705"/>
                    <a:pt x="36851" y="831234"/>
                    <a:pt x="40069" y="830315"/>
                  </a:cubicBezTo>
                  <a:cubicBezTo>
                    <a:pt x="44265" y="829116"/>
                    <a:pt x="48536" y="828198"/>
                    <a:pt x="52769" y="827140"/>
                  </a:cubicBezTo>
                  <a:cubicBezTo>
                    <a:pt x="66527" y="828198"/>
                    <a:pt x="80340" y="828703"/>
                    <a:pt x="94044" y="830315"/>
                  </a:cubicBezTo>
                  <a:cubicBezTo>
                    <a:pt x="98378" y="830825"/>
                    <a:pt x="103113" y="835911"/>
                    <a:pt x="106744" y="833490"/>
                  </a:cubicBezTo>
                  <a:cubicBezTo>
                    <a:pt x="109529" y="831634"/>
                    <a:pt x="104627" y="827140"/>
                    <a:pt x="103569" y="823965"/>
                  </a:cubicBezTo>
                  <a:cubicBezTo>
                    <a:pt x="102511" y="807032"/>
                    <a:pt x="102170" y="790038"/>
                    <a:pt x="100394" y="773165"/>
                  </a:cubicBezTo>
                  <a:cubicBezTo>
                    <a:pt x="98362" y="753861"/>
                    <a:pt x="93959" y="773419"/>
                    <a:pt x="100394" y="754115"/>
                  </a:cubicBezTo>
                  <a:cubicBezTo>
                    <a:pt x="104565" y="755158"/>
                    <a:pt x="123422" y="758896"/>
                    <a:pt x="125794" y="763640"/>
                  </a:cubicBezTo>
                  <a:cubicBezTo>
                    <a:pt x="129610" y="771272"/>
                    <a:pt x="127911" y="780573"/>
                    <a:pt x="128969" y="789040"/>
                  </a:cubicBezTo>
                  <a:cubicBezTo>
                    <a:pt x="126771" y="808825"/>
                    <a:pt x="121703" y="824221"/>
                    <a:pt x="132144" y="843015"/>
                  </a:cubicBezTo>
                  <a:cubicBezTo>
                    <a:pt x="133769" y="845941"/>
                    <a:pt x="138494" y="845132"/>
                    <a:pt x="141669" y="846190"/>
                  </a:cubicBezTo>
                  <a:cubicBezTo>
                    <a:pt x="164339" y="838633"/>
                    <a:pt x="157006" y="845409"/>
                    <a:pt x="167069" y="830315"/>
                  </a:cubicBezTo>
                  <a:cubicBezTo>
                    <a:pt x="166011" y="812323"/>
                    <a:pt x="165687" y="794273"/>
                    <a:pt x="163894" y="776340"/>
                  </a:cubicBezTo>
                  <a:cubicBezTo>
                    <a:pt x="163561" y="773010"/>
                    <a:pt x="159661" y="769990"/>
                    <a:pt x="160719" y="766815"/>
                  </a:cubicBezTo>
                  <a:cubicBezTo>
                    <a:pt x="162139" y="762555"/>
                    <a:pt x="167069" y="760465"/>
                    <a:pt x="170244" y="757290"/>
                  </a:cubicBezTo>
                  <a:cubicBezTo>
                    <a:pt x="171956" y="757535"/>
                    <a:pt x="208215" y="762539"/>
                    <a:pt x="211519" y="763640"/>
                  </a:cubicBezTo>
                  <a:cubicBezTo>
                    <a:pt x="215139" y="764847"/>
                    <a:pt x="217869" y="767873"/>
                    <a:pt x="221044" y="769990"/>
                  </a:cubicBezTo>
                  <a:cubicBezTo>
                    <a:pt x="242211" y="768932"/>
                    <a:pt x="263431" y="768651"/>
                    <a:pt x="284544" y="766815"/>
                  </a:cubicBezTo>
                  <a:cubicBezTo>
                    <a:pt x="287878" y="766525"/>
                    <a:pt x="293443" y="766928"/>
                    <a:pt x="294069" y="763640"/>
                  </a:cubicBezTo>
                  <a:cubicBezTo>
                    <a:pt x="298034" y="742821"/>
                    <a:pt x="294815" y="721193"/>
                    <a:pt x="297244" y="700140"/>
                  </a:cubicBezTo>
                  <a:cubicBezTo>
                    <a:pt x="298011" y="693491"/>
                    <a:pt x="303594" y="681090"/>
                    <a:pt x="303594" y="681090"/>
                  </a:cubicBezTo>
                  <a:cubicBezTo>
                    <a:pt x="301477" y="672623"/>
                    <a:pt x="303415" y="661861"/>
                    <a:pt x="297244" y="655690"/>
                  </a:cubicBezTo>
                  <a:cubicBezTo>
                    <a:pt x="285021" y="643467"/>
                    <a:pt x="290210" y="649901"/>
                    <a:pt x="281369" y="636640"/>
                  </a:cubicBezTo>
                  <a:cubicBezTo>
                    <a:pt x="282257" y="630424"/>
                    <a:pt x="281834" y="610552"/>
                    <a:pt x="290894" y="604890"/>
                  </a:cubicBezTo>
                  <a:cubicBezTo>
                    <a:pt x="296570" y="601342"/>
                    <a:pt x="309944" y="598540"/>
                    <a:pt x="309944" y="598540"/>
                  </a:cubicBezTo>
                  <a:cubicBezTo>
                    <a:pt x="312061" y="595365"/>
                    <a:pt x="313314" y="591399"/>
                    <a:pt x="316294" y="589015"/>
                  </a:cubicBezTo>
                  <a:cubicBezTo>
                    <a:pt x="318907" y="586924"/>
                    <a:pt x="324159" y="588746"/>
                    <a:pt x="325819" y="585840"/>
                  </a:cubicBezTo>
                  <a:cubicBezTo>
                    <a:pt x="329013" y="580251"/>
                    <a:pt x="327936" y="573140"/>
                    <a:pt x="328994" y="566790"/>
                  </a:cubicBezTo>
                  <a:cubicBezTo>
                    <a:pt x="334206" y="567264"/>
                    <a:pt x="365292" y="568286"/>
                    <a:pt x="376619" y="573140"/>
                  </a:cubicBezTo>
                  <a:cubicBezTo>
                    <a:pt x="419703" y="591604"/>
                    <a:pt x="355533" y="569286"/>
                    <a:pt x="395669" y="582665"/>
                  </a:cubicBezTo>
                  <a:cubicBezTo>
                    <a:pt x="405382" y="611805"/>
                    <a:pt x="395359" y="602381"/>
                    <a:pt x="433769" y="598540"/>
                  </a:cubicBezTo>
                  <a:cubicBezTo>
                    <a:pt x="444376" y="595004"/>
                    <a:pt x="444034" y="594848"/>
                    <a:pt x="455994" y="592190"/>
                  </a:cubicBezTo>
                  <a:cubicBezTo>
                    <a:pt x="461262" y="591019"/>
                    <a:pt x="466663" y="590435"/>
                    <a:pt x="471869" y="589015"/>
                  </a:cubicBezTo>
                  <a:cubicBezTo>
                    <a:pt x="478327" y="587254"/>
                    <a:pt x="484425" y="584288"/>
                    <a:pt x="490919" y="582665"/>
                  </a:cubicBezTo>
                  <a:cubicBezTo>
                    <a:pt x="506866" y="578678"/>
                    <a:pt x="499479" y="580870"/>
                    <a:pt x="513144" y="576315"/>
                  </a:cubicBezTo>
                  <a:cubicBezTo>
                    <a:pt x="519918" y="555994"/>
                    <a:pt x="521434" y="555499"/>
                    <a:pt x="513144" y="522340"/>
                  </a:cubicBezTo>
                  <a:cubicBezTo>
                    <a:pt x="512219" y="518638"/>
                    <a:pt x="506794" y="518107"/>
                    <a:pt x="503619" y="515990"/>
                  </a:cubicBezTo>
                  <a:cubicBezTo>
                    <a:pt x="502561" y="512815"/>
                    <a:pt x="500444" y="509812"/>
                    <a:pt x="500444" y="506465"/>
                  </a:cubicBezTo>
                  <a:cubicBezTo>
                    <a:pt x="500444" y="500027"/>
                    <a:pt x="500425" y="493004"/>
                    <a:pt x="503619" y="487415"/>
                  </a:cubicBezTo>
                  <a:cubicBezTo>
                    <a:pt x="505279" y="484509"/>
                    <a:pt x="509823" y="484655"/>
                    <a:pt x="513144" y="484240"/>
                  </a:cubicBezTo>
                  <a:cubicBezTo>
                    <a:pt x="535297" y="481471"/>
                    <a:pt x="557594" y="480007"/>
                    <a:pt x="579819" y="477890"/>
                  </a:cubicBezTo>
                  <a:cubicBezTo>
                    <a:pt x="577702" y="471540"/>
                    <a:pt x="579963" y="460463"/>
                    <a:pt x="573469" y="458840"/>
                  </a:cubicBezTo>
                  <a:cubicBezTo>
                    <a:pt x="548405" y="452574"/>
                    <a:pt x="565118" y="456027"/>
                    <a:pt x="522669" y="452490"/>
                  </a:cubicBezTo>
                  <a:cubicBezTo>
                    <a:pt x="520552" y="449315"/>
                    <a:pt x="518026" y="446378"/>
                    <a:pt x="516319" y="442965"/>
                  </a:cubicBezTo>
                  <a:cubicBezTo>
                    <a:pt x="513651" y="437630"/>
                    <a:pt x="511495" y="425826"/>
                    <a:pt x="509969" y="420740"/>
                  </a:cubicBezTo>
                  <a:cubicBezTo>
                    <a:pt x="508046" y="414329"/>
                    <a:pt x="505736" y="408040"/>
                    <a:pt x="503619" y="401690"/>
                  </a:cubicBezTo>
                  <a:lnTo>
                    <a:pt x="500444" y="392165"/>
                  </a:lnTo>
                  <a:cubicBezTo>
                    <a:pt x="501502" y="387932"/>
                    <a:pt x="502365" y="383645"/>
                    <a:pt x="503619" y="379465"/>
                  </a:cubicBezTo>
                  <a:cubicBezTo>
                    <a:pt x="505542" y="373054"/>
                    <a:pt x="508346" y="366909"/>
                    <a:pt x="509969" y="360415"/>
                  </a:cubicBezTo>
                  <a:cubicBezTo>
                    <a:pt x="511027" y="356182"/>
                    <a:pt x="511425" y="351726"/>
                    <a:pt x="513144" y="347715"/>
                  </a:cubicBezTo>
                  <a:cubicBezTo>
                    <a:pt x="514692" y="344104"/>
                    <a:pt x="527935" y="326936"/>
                    <a:pt x="529019" y="325490"/>
                  </a:cubicBezTo>
                  <a:cubicBezTo>
                    <a:pt x="530077" y="322315"/>
                    <a:pt x="530139" y="318607"/>
                    <a:pt x="532194" y="315965"/>
                  </a:cubicBezTo>
                  <a:cubicBezTo>
                    <a:pt x="538384" y="308007"/>
                    <a:pt x="559287" y="287884"/>
                    <a:pt x="570294" y="284215"/>
                  </a:cubicBezTo>
                  <a:cubicBezTo>
                    <a:pt x="573469" y="283157"/>
                    <a:pt x="576826" y="282537"/>
                    <a:pt x="579819" y="281040"/>
                  </a:cubicBezTo>
                  <a:cubicBezTo>
                    <a:pt x="583232" y="279333"/>
                    <a:pt x="585931" y="276397"/>
                    <a:pt x="589344" y="274690"/>
                  </a:cubicBezTo>
                  <a:cubicBezTo>
                    <a:pt x="592337" y="273193"/>
                    <a:pt x="595876" y="273012"/>
                    <a:pt x="598869" y="271515"/>
                  </a:cubicBezTo>
                  <a:cubicBezTo>
                    <a:pt x="623488" y="259205"/>
                    <a:pt x="593978" y="269970"/>
                    <a:pt x="617919" y="261990"/>
                  </a:cubicBezTo>
                  <a:cubicBezTo>
                    <a:pt x="660804" y="272711"/>
                    <a:pt x="634607" y="268852"/>
                    <a:pt x="697294" y="265165"/>
                  </a:cubicBezTo>
                  <a:cubicBezTo>
                    <a:pt x="720709" y="259311"/>
                    <a:pt x="699450" y="265602"/>
                    <a:pt x="722694" y="255640"/>
                  </a:cubicBezTo>
                  <a:cubicBezTo>
                    <a:pt x="730307" y="252377"/>
                    <a:pt x="736863" y="251592"/>
                    <a:pt x="744919" y="249290"/>
                  </a:cubicBezTo>
                  <a:cubicBezTo>
                    <a:pt x="748137" y="248371"/>
                    <a:pt x="751269" y="247173"/>
                    <a:pt x="754444" y="246115"/>
                  </a:cubicBezTo>
                  <a:cubicBezTo>
                    <a:pt x="762911" y="247173"/>
                    <a:pt x="771612" y="247045"/>
                    <a:pt x="779844" y="249290"/>
                  </a:cubicBezTo>
                  <a:cubicBezTo>
                    <a:pt x="783525" y="250294"/>
                    <a:pt x="785956" y="253933"/>
                    <a:pt x="789369" y="255640"/>
                  </a:cubicBezTo>
                  <a:cubicBezTo>
                    <a:pt x="792362" y="257137"/>
                    <a:pt x="795719" y="257757"/>
                    <a:pt x="798894" y="258815"/>
                  </a:cubicBezTo>
                  <a:cubicBezTo>
                    <a:pt x="814769" y="257757"/>
                    <a:pt x="830988" y="259091"/>
                    <a:pt x="846519" y="255640"/>
                  </a:cubicBezTo>
                  <a:cubicBezTo>
                    <a:pt x="853207" y="254154"/>
                    <a:pt x="858258" y="240726"/>
                    <a:pt x="862394" y="236590"/>
                  </a:cubicBezTo>
                  <a:cubicBezTo>
                    <a:pt x="868549" y="230435"/>
                    <a:pt x="873697" y="229647"/>
                    <a:pt x="881444" y="227065"/>
                  </a:cubicBezTo>
                  <a:cubicBezTo>
                    <a:pt x="893168" y="209479"/>
                    <a:pt x="884125" y="225867"/>
                    <a:pt x="890969" y="198490"/>
                  </a:cubicBezTo>
                  <a:cubicBezTo>
                    <a:pt x="892592" y="191996"/>
                    <a:pt x="897319" y="179440"/>
                    <a:pt x="897319" y="179440"/>
                  </a:cubicBezTo>
                  <a:cubicBezTo>
                    <a:pt x="898377" y="169915"/>
                    <a:pt x="897219" y="159872"/>
                    <a:pt x="900494" y="150865"/>
                  </a:cubicBezTo>
                  <a:cubicBezTo>
                    <a:pt x="901798" y="147279"/>
                    <a:pt x="907321" y="147213"/>
                    <a:pt x="910019" y="144515"/>
                  </a:cubicBezTo>
                  <a:cubicBezTo>
                    <a:pt x="916174" y="138360"/>
                    <a:pt x="916962" y="133212"/>
                    <a:pt x="919544" y="125465"/>
                  </a:cubicBezTo>
                  <a:cubicBezTo>
                    <a:pt x="918486" y="120173"/>
                    <a:pt x="919362" y="114080"/>
                    <a:pt x="916369" y="109590"/>
                  </a:cubicBezTo>
                  <a:cubicBezTo>
                    <a:pt x="914513" y="106805"/>
                    <a:pt x="909837" y="107912"/>
                    <a:pt x="906844" y="106415"/>
                  </a:cubicBezTo>
                  <a:cubicBezTo>
                    <a:pt x="903431" y="104708"/>
                    <a:pt x="900732" y="101772"/>
                    <a:pt x="897319" y="100065"/>
                  </a:cubicBezTo>
                  <a:cubicBezTo>
                    <a:pt x="871029" y="86920"/>
                    <a:pt x="905566" y="108738"/>
                    <a:pt x="878269" y="90540"/>
                  </a:cubicBezTo>
                  <a:cubicBezTo>
                    <a:pt x="877211" y="87365"/>
                    <a:pt x="876591" y="84008"/>
                    <a:pt x="875094" y="81015"/>
                  </a:cubicBezTo>
                  <a:cubicBezTo>
                    <a:pt x="873387" y="77602"/>
                    <a:pt x="867996" y="75232"/>
                    <a:pt x="868744" y="71490"/>
                  </a:cubicBezTo>
                  <a:cubicBezTo>
                    <a:pt x="869492" y="67748"/>
                    <a:pt x="874856" y="66847"/>
                    <a:pt x="878269" y="65140"/>
                  </a:cubicBezTo>
                  <a:cubicBezTo>
                    <a:pt x="883604" y="62472"/>
                    <a:pt x="895408" y="60316"/>
                    <a:pt x="900494" y="58790"/>
                  </a:cubicBezTo>
                  <a:cubicBezTo>
                    <a:pt x="906905" y="56867"/>
                    <a:pt x="919544" y="52440"/>
                    <a:pt x="919544" y="52440"/>
                  </a:cubicBezTo>
                  <a:cubicBezTo>
                    <a:pt x="920602" y="49265"/>
                    <a:pt x="922719" y="46262"/>
                    <a:pt x="922719" y="42915"/>
                  </a:cubicBezTo>
                  <a:cubicBezTo>
                    <a:pt x="922719" y="38928"/>
                    <a:pt x="917866" y="25182"/>
                    <a:pt x="916369" y="20690"/>
                  </a:cubicBezTo>
                  <a:cubicBezTo>
                    <a:pt x="933748" y="14897"/>
                    <a:pt x="920157" y="15900"/>
                    <a:pt x="929069" y="27040"/>
                  </a:cubicBezTo>
                  <a:cubicBezTo>
                    <a:pt x="931453" y="30020"/>
                    <a:pt x="935419" y="31273"/>
                    <a:pt x="938594" y="33390"/>
                  </a:cubicBezTo>
                  <a:cubicBezTo>
                    <a:pt x="941104" y="33197"/>
                    <a:pt x="983602" y="31593"/>
                    <a:pt x="995744" y="27040"/>
                  </a:cubicBezTo>
                  <a:cubicBezTo>
                    <a:pt x="999317" y="25700"/>
                    <a:pt x="1001782" y="22240"/>
                    <a:pt x="1005269" y="20690"/>
                  </a:cubicBezTo>
                  <a:cubicBezTo>
                    <a:pt x="1022972" y="12822"/>
                    <a:pt x="1029713" y="13666"/>
                    <a:pt x="1049719" y="11165"/>
                  </a:cubicBezTo>
                  <a:cubicBezTo>
                    <a:pt x="1052894" y="9048"/>
                    <a:pt x="1055486" y="5478"/>
                    <a:pt x="1059244" y="4815"/>
                  </a:cubicBezTo>
                  <a:cubicBezTo>
                    <a:pt x="1073872" y="2234"/>
                    <a:pt x="1088930" y="0"/>
                    <a:pt x="1103694" y="1640"/>
                  </a:cubicBezTo>
                  <a:cubicBezTo>
                    <a:pt x="1110710" y="2420"/>
                    <a:pt x="1119759" y="14719"/>
                    <a:pt x="1122744" y="20690"/>
                  </a:cubicBezTo>
                  <a:cubicBezTo>
                    <a:pt x="1124241" y="23683"/>
                    <a:pt x="1123552" y="27848"/>
                    <a:pt x="1125919" y="30215"/>
                  </a:cubicBezTo>
                  <a:cubicBezTo>
                    <a:pt x="1129266" y="33562"/>
                    <a:pt x="1134386" y="34448"/>
                    <a:pt x="1138619" y="36565"/>
                  </a:cubicBezTo>
                  <a:cubicBezTo>
                    <a:pt x="1140736" y="39740"/>
                    <a:pt x="1142097" y="43577"/>
                    <a:pt x="1144969" y="46090"/>
                  </a:cubicBezTo>
                  <a:cubicBezTo>
                    <a:pt x="1150712" y="51116"/>
                    <a:pt x="1164019" y="58790"/>
                    <a:pt x="1164019" y="58790"/>
                  </a:cubicBezTo>
                  <a:cubicBezTo>
                    <a:pt x="1166136" y="61965"/>
                    <a:pt x="1167194" y="66198"/>
                    <a:pt x="1170369" y="68315"/>
                  </a:cubicBezTo>
                  <a:cubicBezTo>
                    <a:pt x="1174000" y="70736"/>
                    <a:pt x="1178705" y="71490"/>
                    <a:pt x="1183069" y="71490"/>
                  </a:cubicBezTo>
                  <a:cubicBezTo>
                    <a:pt x="1205319" y="71490"/>
                    <a:pt x="1227519" y="69373"/>
                    <a:pt x="1249744" y="68315"/>
                  </a:cubicBezTo>
                  <a:cubicBezTo>
                    <a:pt x="1262444" y="69373"/>
                    <a:pt x="1275842" y="67204"/>
                    <a:pt x="1287844" y="71490"/>
                  </a:cubicBezTo>
                  <a:cubicBezTo>
                    <a:pt x="1292301" y="73082"/>
                    <a:pt x="1291846" y="80081"/>
                    <a:pt x="1294194" y="84190"/>
                  </a:cubicBezTo>
                  <a:cubicBezTo>
                    <a:pt x="1296087" y="87503"/>
                    <a:pt x="1297308" y="91693"/>
                    <a:pt x="1300544" y="93715"/>
                  </a:cubicBezTo>
                  <a:cubicBezTo>
                    <a:pt x="1306898" y="97686"/>
                    <a:pt x="1324076" y="100892"/>
                    <a:pt x="1332294" y="103240"/>
                  </a:cubicBezTo>
                  <a:cubicBezTo>
                    <a:pt x="1359051" y="110885"/>
                    <a:pt x="1323514" y="100838"/>
                    <a:pt x="1351344" y="112765"/>
                  </a:cubicBezTo>
                  <a:cubicBezTo>
                    <a:pt x="1355355" y="114484"/>
                    <a:pt x="1359811" y="114882"/>
                    <a:pt x="1364044" y="115940"/>
                  </a:cubicBezTo>
                  <a:cubicBezTo>
                    <a:pt x="1365102" y="119115"/>
                    <a:pt x="1364852" y="123098"/>
                    <a:pt x="1367219" y="125465"/>
                  </a:cubicBezTo>
                  <a:cubicBezTo>
                    <a:pt x="1369586" y="127832"/>
                    <a:pt x="1373751" y="127143"/>
                    <a:pt x="1376744" y="128640"/>
                  </a:cubicBezTo>
                  <a:cubicBezTo>
                    <a:pt x="1401363" y="140950"/>
                    <a:pt x="1371853" y="130185"/>
                    <a:pt x="1395794" y="138165"/>
                  </a:cubicBezTo>
                  <a:cubicBezTo>
                    <a:pt x="1400027" y="144515"/>
                    <a:pt x="1415898" y="155364"/>
                    <a:pt x="1408494" y="157215"/>
                  </a:cubicBezTo>
                  <a:lnTo>
                    <a:pt x="1383094" y="163565"/>
                  </a:lnTo>
                  <a:cubicBezTo>
                    <a:pt x="1368000" y="173628"/>
                    <a:pt x="1377189" y="168708"/>
                    <a:pt x="1354519" y="176265"/>
                  </a:cubicBezTo>
                  <a:lnTo>
                    <a:pt x="1344994" y="179440"/>
                  </a:lnTo>
                  <a:lnTo>
                    <a:pt x="1335469" y="182615"/>
                  </a:lnTo>
                  <a:cubicBezTo>
                    <a:pt x="1322141" y="181590"/>
                    <a:pt x="1285345" y="175995"/>
                    <a:pt x="1268794" y="182615"/>
                  </a:cubicBezTo>
                  <a:cubicBezTo>
                    <a:pt x="1265687" y="183858"/>
                    <a:pt x="1275326" y="184293"/>
                    <a:pt x="1278319" y="185790"/>
                  </a:cubicBezTo>
                  <a:cubicBezTo>
                    <a:pt x="1281732" y="187497"/>
                    <a:pt x="1284669" y="190023"/>
                    <a:pt x="1287844" y="192140"/>
                  </a:cubicBezTo>
                  <a:cubicBezTo>
                    <a:pt x="1289961" y="195315"/>
                    <a:pt x="1291214" y="199281"/>
                    <a:pt x="1294194" y="201665"/>
                  </a:cubicBezTo>
                  <a:cubicBezTo>
                    <a:pt x="1296807" y="203756"/>
                    <a:pt x="1302222" y="201847"/>
                    <a:pt x="1303719" y="204840"/>
                  </a:cubicBezTo>
                  <a:cubicBezTo>
                    <a:pt x="1307553" y="212508"/>
                    <a:pt x="1293961" y="218753"/>
                    <a:pt x="1291019" y="220715"/>
                  </a:cubicBezTo>
                  <a:cubicBezTo>
                    <a:pt x="1288902" y="223890"/>
                    <a:pt x="1285185" y="226459"/>
                    <a:pt x="1284669" y="230240"/>
                  </a:cubicBezTo>
                  <a:cubicBezTo>
                    <a:pt x="1281948" y="250192"/>
                    <a:pt x="1282879" y="270477"/>
                    <a:pt x="1281494" y="290565"/>
                  </a:cubicBezTo>
                  <a:cubicBezTo>
                    <a:pt x="1280762" y="301176"/>
                    <a:pt x="1281954" y="312319"/>
                    <a:pt x="1278319" y="322315"/>
                  </a:cubicBezTo>
                  <a:cubicBezTo>
                    <a:pt x="1277175" y="325460"/>
                    <a:pt x="1272041" y="324678"/>
                    <a:pt x="1268794" y="325490"/>
                  </a:cubicBezTo>
                  <a:cubicBezTo>
                    <a:pt x="1263559" y="326799"/>
                    <a:pt x="1258211" y="327607"/>
                    <a:pt x="1252919" y="328665"/>
                  </a:cubicBezTo>
                  <a:cubicBezTo>
                    <a:pt x="1250802" y="331840"/>
                    <a:pt x="1248072" y="334683"/>
                    <a:pt x="1246569" y="338190"/>
                  </a:cubicBezTo>
                  <a:cubicBezTo>
                    <a:pt x="1242789" y="347010"/>
                    <a:pt x="1241936" y="365676"/>
                    <a:pt x="1240219" y="373115"/>
                  </a:cubicBezTo>
                  <a:cubicBezTo>
                    <a:pt x="1238714" y="379637"/>
                    <a:pt x="1235492" y="385671"/>
                    <a:pt x="1233869" y="392165"/>
                  </a:cubicBezTo>
                  <a:cubicBezTo>
                    <a:pt x="1233842" y="392275"/>
                    <a:pt x="1229037" y="412872"/>
                    <a:pt x="1227519" y="414390"/>
                  </a:cubicBezTo>
                  <a:cubicBezTo>
                    <a:pt x="1216602" y="425307"/>
                    <a:pt x="1210922" y="426272"/>
                    <a:pt x="1198944" y="430265"/>
                  </a:cubicBezTo>
                  <a:cubicBezTo>
                    <a:pt x="1190477" y="429207"/>
                    <a:pt x="1182077" y="427090"/>
                    <a:pt x="1173544" y="427090"/>
                  </a:cubicBezTo>
                  <a:cubicBezTo>
                    <a:pt x="1150558" y="427090"/>
                    <a:pt x="1126350" y="427776"/>
                    <a:pt x="1103694" y="433440"/>
                  </a:cubicBezTo>
                  <a:cubicBezTo>
                    <a:pt x="1082288" y="438791"/>
                    <a:pt x="1106372" y="433653"/>
                    <a:pt x="1084644" y="442965"/>
                  </a:cubicBezTo>
                  <a:cubicBezTo>
                    <a:pt x="1080633" y="444684"/>
                    <a:pt x="1076177" y="445082"/>
                    <a:pt x="1071944" y="446140"/>
                  </a:cubicBezTo>
                  <a:cubicBezTo>
                    <a:pt x="1073002" y="452490"/>
                    <a:pt x="1073083" y="459083"/>
                    <a:pt x="1075119" y="465190"/>
                  </a:cubicBezTo>
                  <a:cubicBezTo>
                    <a:pt x="1076326" y="468810"/>
                    <a:pt x="1081197" y="470909"/>
                    <a:pt x="1081469" y="474715"/>
                  </a:cubicBezTo>
                  <a:cubicBezTo>
                    <a:pt x="1085881" y="536484"/>
                    <a:pt x="1079374" y="487350"/>
                    <a:pt x="1065594" y="528690"/>
                  </a:cubicBezTo>
                  <a:cubicBezTo>
                    <a:pt x="1061212" y="541835"/>
                    <a:pt x="1064275" y="535430"/>
                    <a:pt x="1056069" y="547740"/>
                  </a:cubicBezTo>
                  <a:cubicBezTo>
                    <a:pt x="1057924" y="557015"/>
                    <a:pt x="1063629" y="568647"/>
                    <a:pt x="1052894" y="576315"/>
                  </a:cubicBezTo>
                  <a:cubicBezTo>
                    <a:pt x="1048503" y="579452"/>
                    <a:pt x="1042311" y="578432"/>
                    <a:pt x="1037019" y="579490"/>
                  </a:cubicBezTo>
                  <a:cubicBezTo>
                    <a:pt x="1022202" y="578432"/>
                    <a:pt x="1007333" y="577955"/>
                    <a:pt x="992569" y="576315"/>
                  </a:cubicBezTo>
                  <a:cubicBezTo>
                    <a:pt x="986589" y="575651"/>
                    <a:pt x="976365" y="571972"/>
                    <a:pt x="970344" y="569965"/>
                  </a:cubicBezTo>
                  <a:cubicBezTo>
                    <a:pt x="963736" y="543534"/>
                    <a:pt x="971782" y="569666"/>
                    <a:pt x="960819" y="547740"/>
                  </a:cubicBezTo>
                  <a:cubicBezTo>
                    <a:pt x="959322" y="544747"/>
                    <a:pt x="960011" y="540582"/>
                    <a:pt x="957644" y="538215"/>
                  </a:cubicBezTo>
                  <a:cubicBezTo>
                    <a:pt x="955277" y="535848"/>
                    <a:pt x="951195" y="536358"/>
                    <a:pt x="948119" y="535040"/>
                  </a:cubicBezTo>
                  <a:cubicBezTo>
                    <a:pt x="920656" y="523270"/>
                    <a:pt x="948232" y="532961"/>
                    <a:pt x="925894" y="525515"/>
                  </a:cubicBezTo>
                  <a:cubicBezTo>
                    <a:pt x="890969" y="526573"/>
                    <a:pt x="853835" y="516421"/>
                    <a:pt x="821119" y="528690"/>
                  </a:cubicBezTo>
                  <a:cubicBezTo>
                    <a:pt x="810174" y="532795"/>
                    <a:pt x="823003" y="551997"/>
                    <a:pt x="824294" y="563615"/>
                  </a:cubicBezTo>
                  <a:cubicBezTo>
                    <a:pt x="824558" y="565987"/>
                    <a:pt x="827711" y="592675"/>
                    <a:pt x="830644" y="598540"/>
                  </a:cubicBezTo>
                  <a:cubicBezTo>
                    <a:pt x="834057" y="605366"/>
                    <a:pt x="840931" y="610350"/>
                    <a:pt x="843344" y="617590"/>
                  </a:cubicBezTo>
                  <a:cubicBezTo>
                    <a:pt x="844402" y="620765"/>
                    <a:pt x="845022" y="624122"/>
                    <a:pt x="846519" y="627115"/>
                  </a:cubicBezTo>
                  <a:cubicBezTo>
                    <a:pt x="848226" y="630528"/>
                    <a:pt x="851319" y="633153"/>
                    <a:pt x="852869" y="636640"/>
                  </a:cubicBezTo>
                  <a:cubicBezTo>
                    <a:pt x="855587" y="642757"/>
                    <a:pt x="859219" y="655690"/>
                    <a:pt x="859219" y="655690"/>
                  </a:cubicBezTo>
                  <a:cubicBezTo>
                    <a:pt x="858247" y="664441"/>
                    <a:pt x="858935" y="698118"/>
                    <a:pt x="843344" y="703315"/>
                  </a:cubicBezTo>
                  <a:lnTo>
                    <a:pt x="824294" y="709665"/>
                  </a:lnTo>
                  <a:cubicBezTo>
                    <a:pt x="781395" y="702515"/>
                    <a:pt x="822506" y="712045"/>
                    <a:pt x="795719" y="700140"/>
                  </a:cubicBezTo>
                  <a:cubicBezTo>
                    <a:pt x="789602" y="697422"/>
                    <a:pt x="776669" y="693790"/>
                    <a:pt x="776669" y="693790"/>
                  </a:cubicBezTo>
                  <a:cubicBezTo>
                    <a:pt x="767144" y="694848"/>
                    <a:pt x="757101" y="693690"/>
                    <a:pt x="748094" y="696965"/>
                  </a:cubicBezTo>
                  <a:cubicBezTo>
                    <a:pt x="745304" y="697979"/>
                    <a:pt x="735778" y="718518"/>
                    <a:pt x="735394" y="719190"/>
                  </a:cubicBezTo>
                  <a:cubicBezTo>
                    <a:pt x="733501" y="722503"/>
                    <a:pt x="730751" y="725302"/>
                    <a:pt x="729044" y="728715"/>
                  </a:cubicBezTo>
                  <a:cubicBezTo>
                    <a:pt x="721884" y="743034"/>
                    <a:pt x="730893" y="734116"/>
                    <a:pt x="719519" y="747765"/>
                  </a:cubicBezTo>
                  <a:cubicBezTo>
                    <a:pt x="711879" y="756932"/>
                    <a:pt x="709835" y="757396"/>
                    <a:pt x="700469" y="763640"/>
                  </a:cubicBezTo>
                  <a:cubicBezTo>
                    <a:pt x="699411" y="779515"/>
                    <a:pt x="699051" y="795452"/>
                    <a:pt x="697294" y="811265"/>
                  </a:cubicBezTo>
                  <a:cubicBezTo>
                    <a:pt x="696924" y="814591"/>
                    <a:pt x="696486" y="818423"/>
                    <a:pt x="694119" y="820790"/>
                  </a:cubicBezTo>
                  <a:cubicBezTo>
                    <a:pt x="691752" y="823157"/>
                    <a:pt x="687769" y="822907"/>
                    <a:pt x="684594" y="823965"/>
                  </a:cubicBezTo>
                  <a:cubicBezTo>
                    <a:pt x="682477" y="827140"/>
                    <a:pt x="680942" y="830792"/>
                    <a:pt x="678244" y="833490"/>
                  </a:cubicBezTo>
                  <a:cubicBezTo>
                    <a:pt x="675546" y="836188"/>
                    <a:pt x="672206" y="838290"/>
                    <a:pt x="668719" y="839840"/>
                  </a:cubicBezTo>
                  <a:cubicBezTo>
                    <a:pt x="647161" y="849422"/>
                    <a:pt x="638097" y="847154"/>
                    <a:pt x="611569" y="849365"/>
                  </a:cubicBezTo>
                  <a:cubicBezTo>
                    <a:pt x="610511" y="857832"/>
                    <a:pt x="616105" y="871112"/>
                    <a:pt x="608394" y="874765"/>
                  </a:cubicBezTo>
                  <a:cubicBezTo>
                    <a:pt x="591151" y="882933"/>
                    <a:pt x="570237" y="876131"/>
                    <a:pt x="551244" y="877940"/>
                  </a:cubicBezTo>
                  <a:cubicBezTo>
                    <a:pt x="547912" y="878257"/>
                    <a:pt x="544894" y="880057"/>
                    <a:pt x="541719" y="881115"/>
                  </a:cubicBezTo>
                  <a:cubicBezTo>
                    <a:pt x="540661" y="884290"/>
                    <a:pt x="537625" y="887422"/>
                    <a:pt x="538544" y="890640"/>
                  </a:cubicBezTo>
                  <a:cubicBezTo>
                    <a:pt x="539998" y="895728"/>
                    <a:pt x="545444" y="898746"/>
                    <a:pt x="548069" y="903340"/>
                  </a:cubicBezTo>
                  <a:cubicBezTo>
                    <a:pt x="549729" y="906246"/>
                    <a:pt x="549747" y="909872"/>
                    <a:pt x="551244" y="912865"/>
                  </a:cubicBezTo>
                  <a:cubicBezTo>
                    <a:pt x="552951" y="916278"/>
                    <a:pt x="556044" y="918903"/>
                    <a:pt x="557594" y="922390"/>
                  </a:cubicBezTo>
                  <a:cubicBezTo>
                    <a:pt x="560312" y="928507"/>
                    <a:pt x="560231" y="935871"/>
                    <a:pt x="563944" y="941440"/>
                  </a:cubicBezTo>
                  <a:cubicBezTo>
                    <a:pt x="568177" y="947790"/>
                    <a:pt x="574231" y="953250"/>
                    <a:pt x="576644" y="960490"/>
                  </a:cubicBezTo>
                  <a:cubicBezTo>
                    <a:pt x="580694" y="972639"/>
                    <a:pt x="583770" y="980244"/>
                    <a:pt x="586169" y="992240"/>
                  </a:cubicBezTo>
                  <a:cubicBezTo>
                    <a:pt x="587432" y="998553"/>
                    <a:pt x="588286" y="1004940"/>
                    <a:pt x="589344" y="1011290"/>
                  </a:cubicBezTo>
                  <a:cubicBezTo>
                    <a:pt x="588286" y="1022932"/>
                    <a:pt x="588618" y="1034785"/>
                    <a:pt x="586169" y="1046215"/>
                  </a:cubicBezTo>
                  <a:cubicBezTo>
                    <a:pt x="585369" y="1049946"/>
                    <a:pt x="583466" y="1054618"/>
                    <a:pt x="579819" y="1055740"/>
                  </a:cubicBezTo>
                  <a:cubicBezTo>
                    <a:pt x="568646" y="1059178"/>
                    <a:pt x="556536" y="1057857"/>
                    <a:pt x="544894" y="1058915"/>
                  </a:cubicBezTo>
                  <a:cubicBezTo>
                    <a:pt x="520031" y="1075491"/>
                    <a:pt x="553443" y="1049142"/>
                    <a:pt x="538544" y="1093840"/>
                  </a:cubicBezTo>
                  <a:cubicBezTo>
                    <a:pt x="532507" y="1111951"/>
                    <a:pt x="520384" y="1112668"/>
                    <a:pt x="506794" y="1116065"/>
                  </a:cubicBezTo>
                  <a:cubicBezTo>
                    <a:pt x="504677" y="1119240"/>
                    <a:pt x="503142" y="1122892"/>
                    <a:pt x="500444" y="1125590"/>
                  </a:cubicBezTo>
                  <a:cubicBezTo>
                    <a:pt x="497746" y="1128288"/>
                    <a:pt x="493362" y="1129009"/>
                    <a:pt x="490919" y="1131940"/>
                  </a:cubicBezTo>
                  <a:cubicBezTo>
                    <a:pt x="487889" y="1135576"/>
                    <a:pt x="486686" y="1140407"/>
                    <a:pt x="484569" y="1144640"/>
                  </a:cubicBezTo>
                  <a:cubicBezTo>
                    <a:pt x="465375" y="1139842"/>
                    <a:pt x="476009" y="1142845"/>
                    <a:pt x="452819" y="1135115"/>
                  </a:cubicBezTo>
                  <a:lnTo>
                    <a:pt x="443294" y="1131940"/>
                  </a:lnTo>
                  <a:cubicBezTo>
                    <a:pt x="420356" y="1139586"/>
                    <a:pt x="445217" y="1132107"/>
                    <a:pt x="398844" y="1138290"/>
                  </a:cubicBezTo>
                  <a:cubicBezTo>
                    <a:pt x="392199" y="1139176"/>
                    <a:pt x="383149" y="1142463"/>
                    <a:pt x="376619" y="1144640"/>
                  </a:cubicBezTo>
                  <a:lnTo>
                    <a:pt x="338519" y="1141465"/>
                  </a:lnTo>
                  <a:cubicBezTo>
                    <a:pt x="335344" y="1140407"/>
                    <a:pt x="331920" y="1139915"/>
                    <a:pt x="328994" y="1138290"/>
                  </a:cubicBezTo>
                  <a:cubicBezTo>
                    <a:pt x="322323" y="1134584"/>
                    <a:pt x="309944" y="1125590"/>
                    <a:pt x="309944" y="1125590"/>
                  </a:cubicBezTo>
                  <a:cubicBezTo>
                    <a:pt x="307961" y="1122616"/>
                    <a:pt x="295757" y="1103928"/>
                    <a:pt x="294069" y="1103365"/>
                  </a:cubicBezTo>
                  <a:cubicBezTo>
                    <a:pt x="290449" y="1102158"/>
                    <a:pt x="287719" y="1107598"/>
                    <a:pt x="284544" y="1109715"/>
                  </a:cubicBezTo>
                  <a:cubicBezTo>
                    <a:pt x="276774" y="1133025"/>
                    <a:pt x="282927" y="1124032"/>
                    <a:pt x="268669" y="1138290"/>
                  </a:cubicBezTo>
                  <a:cubicBezTo>
                    <a:pt x="261112" y="1160960"/>
                    <a:pt x="267888" y="1153627"/>
                    <a:pt x="252794" y="1163690"/>
                  </a:cubicBezTo>
                  <a:cubicBezTo>
                    <a:pt x="236919" y="1162632"/>
                    <a:pt x="221079" y="1160515"/>
                    <a:pt x="205169" y="1160515"/>
                  </a:cubicBezTo>
                  <a:cubicBezTo>
                    <a:pt x="201822" y="1160515"/>
                    <a:pt x="218041" y="1163690"/>
                    <a:pt x="214694" y="1163690"/>
                  </a:cubicBezTo>
                  <a:cubicBezTo>
                    <a:pt x="195615" y="1163690"/>
                    <a:pt x="176594" y="1161573"/>
                    <a:pt x="157544" y="1160515"/>
                  </a:cubicBezTo>
                  <a:cubicBezTo>
                    <a:pt x="154369" y="1159457"/>
                    <a:pt x="151012" y="1158837"/>
                    <a:pt x="148019" y="1157340"/>
                  </a:cubicBezTo>
                  <a:cubicBezTo>
                    <a:pt x="123524" y="1145093"/>
                    <a:pt x="135848" y="1108657"/>
                    <a:pt x="132144" y="109701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2" name="Полилиния 151"/>
            <p:cNvSpPr/>
            <p:nvPr/>
          </p:nvSpPr>
          <p:spPr bwMode="auto">
            <a:xfrm>
              <a:off x="6210351" y="4023952"/>
              <a:ext cx="1215362" cy="841049"/>
            </a:xfrm>
            <a:custGeom>
              <a:avLst/>
              <a:gdLst>
                <a:gd name="connsiteX0" fmla="*/ 0 w 957726"/>
                <a:gd name="connsiteY0" fmla="*/ 481195 h 876482"/>
                <a:gd name="connsiteX1" fmla="*/ 14288 w 957726"/>
                <a:gd name="connsiteY1" fmla="*/ 433570 h 876482"/>
                <a:gd name="connsiteX2" fmla="*/ 23813 w 957726"/>
                <a:gd name="connsiteY2" fmla="*/ 419282 h 876482"/>
                <a:gd name="connsiteX3" fmla="*/ 19050 w 957726"/>
                <a:gd name="connsiteY3" fmla="*/ 362132 h 876482"/>
                <a:gd name="connsiteX4" fmla="*/ 100013 w 957726"/>
                <a:gd name="connsiteY4" fmla="*/ 352607 h 876482"/>
                <a:gd name="connsiteX5" fmla="*/ 161925 w 957726"/>
                <a:gd name="connsiteY5" fmla="*/ 338320 h 876482"/>
                <a:gd name="connsiteX6" fmla="*/ 176213 w 957726"/>
                <a:gd name="connsiteY6" fmla="*/ 324032 h 876482"/>
                <a:gd name="connsiteX7" fmla="*/ 176213 w 957726"/>
                <a:gd name="connsiteY7" fmla="*/ 271645 h 876482"/>
                <a:gd name="connsiteX8" fmla="*/ 185738 w 957726"/>
                <a:gd name="connsiteY8" fmla="*/ 181157 h 876482"/>
                <a:gd name="connsiteX9" fmla="*/ 223838 w 957726"/>
                <a:gd name="connsiteY9" fmla="*/ 171632 h 876482"/>
                <a:gd name="connsiteX10" fmla="*/ 257175 w 957726"/>
                <a:gd name="connsiteY10" fmla="*/ 152582 h 876482"/>
                <a:gd name="connsiteX11" fmla="*/ 271463 w 957726"/>
                <a:gd name="connsiteY11" fmla="*/ 66857 h 876482"/>
                <a:gd name="connsiteX12" fmla="*/ 352425 w 957726"/>
                <a:gd name="connsiteY12" fmla="*/ 71620 h 876482"/>
                <a:gd name="connsiteX13" fmla="*/ 361950 w 957726"/>
                <a:gd name="connsiteY13" fmla="*/ 85907 h 876482"/>
                <a:gd name="connsiteX14" fmla="*/ 366713 w 957726"/>
                <a:gd name="connsiteY14" fmla="*/ 109720 h 876482"/>
                <a:gd name="connsiteX15" fmla="*/ 371475 w 957726"/>
                <a:gd name="connsiteY15" fmla="*/ 124007 h 876482"/>
                <a:gd name="connsiteX16" fmla="*/ 419100 w 957726"/>
                <a:gd name="connsiteY16" fmla="*/ 119245 h 876482"/>
                <a:gd name="connsiteX17" fmla="*/ 433388 w 957726"/>
                <a:gd name="connsiteY17" fmla="*/ 114482 h 876482"/>
                <a:gd name="connsiteX18" fmla="*/ 438150 w 957726"/>
                <a:gd name="connsiteY18" fmla="*/ 100195 h 876482"/>
                <a:gd name="connsiteX19" fmla="*/ 447675 w 957726"/>
                <a:gd name="connsiteY19" fmla="*/ 85907 h 876482"/>
                <a:gd name="connsiteX20" fmla="*/ 476250 w 957726"/>
                <a:gd name="connsiteY20" fmla="*/ 47807 h 876482"/>
                <a:gd name="connsiteX21" fmla="*/ 566738 w 957726"/>
                <a:gd name="connsiteY21" fmla="*/ 43045 h 876482"/>
                <a:gd name="connsiteX22" fmla="*/ 614363 w 957726"/>
                <a:gd name="connsiteY22" fmla="*/ 28757 h 876482"/>
                <a:gd name="connsiteX23" fmla="*/ 609600 w 957726"/>
                <a:gd name="connsiteY23" fmla="*/ 4945 h 876482"/>
                <a:gd name="connsiteX24" fmla="*/ 723900 w 957726"/>
                <a:gd name="connsiteY24" fmla="*/ 14470 h 876482"/>
                <a:gd name="connsiteX25" fmla="*/ 752475 w 957726"/>
                <a:gd name="connsiteY25" fmla="*/ 23995 h 876482"/>
                <a:gd name="connsiteX26" fmla="*/ 766763 w 957726"/>
                <a:gd name="connsiteY26" fmla="*/ 28757 h 876482"/>
                <a:gd name="connsiteX27" fmla="*/ 938213 w 957726"/>
                <a:gd name="connsiteY27" fmla="*/ 38282 h 876482"/>
                <a:gd name="connsiteX28" fmla="*/ 942975 w 957726"/>
                <a:gd name="connsiteY28" fmla="*/ 81145 h 876482"/>
                <a:gd name="connsiteX29" fmla="*/ 923925 w 957726"/>
                <a:gd name="connsiteY29" fmla="*/ 85907 h 876482"/>
                <a:gd name="connsiteX30" fmla="*/ 890588 w 957726"/>
                <a:gd name="connsiteY30" fmla="*/ 124007 h 876482"/>
                <a:gd name="connsiteX31" fmla="*/ 881063 w 957726"/>
                <a:gd name="connsiteY31" fmla="*/ 138295 h 876482"/>
                <a:gd name="connsiteX32" fmla="*/ 876300 w 957726"/>
                <a:gd name="connsiteY32" fmla="*/ 152582 h 876482"/>
                <a:gd name="connsiteX33" fmla="*/ 857250 w 957726"/>
                <a:gd name="connsiteY33" fmla="*/ 181157 h 876482"/>
                <a:gd name="connsiteX34" fmla="*/ 838200 w 957726"/>
                <a:gd name="connsiteY34" fmla="*/ 185920 h 876482"/>
                <a:gd name="connsiteX35" fmla="*/ 823913 w 957726"/>
                <a:gd name="connsiteY35" fmla="*/ 190682 h 876482"/>
                <a:gd name="connsiteX36" fmla="*/ 800100 w 957726"/>
                <a:gd name="connsiteY36" fmla="*/ 195445 h 876482"/>
                <a:gd name="connsiteX37" fmla="*/ 781050 w 957726"/>
                <a:gd name="connsiteY37" fmla="*/ 224020 h 876482"/>
                <a:gd name="connsiteX38" fmla="*/ 766763 w 957726"/>
                <a:gd name="connsiteY38" fmla="*/ 276407 h 876482"/>
                <a:gd name="connsiteX39" fmla="*/ 823913 w 957726"/>
                <a:gd name="connsiteY39" fmla="*/ 300220 h 876482"/>
                <a:gd name="connsiteX40" fmla="*/ 828675 w 957726"/>
                <a:gd name="connsiteY40" fmla="*/ 328795 h 876482"/>
                <a:gd name="connsiteX41" fmla="*/ 833438 w 957726"/>
                <a:gd name="connsiteY41" fmla="*/ 419282 h 876482"/>
                <a:gd name="connsiteX42" fmla="*/ 828675 w 957726"/>
                <a:gd name="connsiteY42" fmla="*/ 452620 h 876482"/>
                <a:gd name="connsiteX43" fmla="*/ 781050 w 957726"/>
                <a:gd name="connsiteY43" fmla="*/ 462145 h 876482"/>
                <a:gd name="connsiteX44" fmla="*/ 766763 w 957726"/>
                <a:gd name="connsiteY44" fmla="*/ 571682 h 876482"/>
                <a:gd name="connsiteX45" fmla="*/ 752475 w 957726"/>
                <a:gd name="connsiteY45" fmla="*/ 581207 h 876482"/>
                <a:gd name="connsiteX46" fmla="*/ 766763 w 957726"/>
                <a:gd name="connsiteY46" fmla="*/ 609782 h 876482"/>
                <a:gd name="connsiteX47" fmla="*/ 781050 w 957726"/>
                <a:gd name="connsiteY47" fmla="*/ 614545 h 876482"/>
                <a:gd name="connsiteX48" fmla="*/ 800100 w 957726"/>
                <a:gd name="connsiteY48" fmla="*/ 619307 h 876482"/>
                <a:gd name="connsiteX49" fmla="*/ 814388 w 957726"/>
                <a:gd name="connsiteY49" fmla="*/ 624070 h 876482"/>
                <a:gd name="connsiteX50" fmla="*/ 852488 w 957726"/>
                <a:gd name="connsiteY50" fmla="*/ 633595 h 876482"/>
                <a:gd name="connsiteX51" fmla="*/ 866775 w 957726"/>
                <a:gd name="connsiteY51" fmla="*/ 643120 h 876482"/>
                <a:gd name="connsiteX52" fmla="*/ 871538 w 957726"/>
                <a:gd name="connsiteY52" fmla="*/ 657407 h 876482"/>
                <a:gd name="connsiteX53" fmla="*/ 881063 w 957726"/>
                <a:gd name="connsiteY53" fmla="*/ 671695 h 876482"/>
                <a:gd name="connsiteX54" fmla="*/ 876300 w 957726"/>
                <a:gd name="connsiteY54" fmla="*/ 685982 h 876482"/>
                <a:gd name="connsiteX55" fmla="*/ 762000 w 957726"/>
                <a:gd name="connsiteY55" fmla="*/ 685982 h 876482"/>
                <a:gd name="connsiteX56" fmla="*/ 695325 w 957726"/>
                <a:gd name="connsiteY56" fmla="*/ 690745 h 876482"/>
                <a:gd name="connsiteX57" fmla="*/ 661988 w 957726"/>
                <a:gd name="connsiteY57" fmla="*/ 700270 h 876482"/>
                <a:gd name="connsiteX58" fmla="*/ 652463 w 957726"/>
                <a:gd name="connsiteY58" fmla="*/ 743132 h 876482"/>
                <a:gd name="connsiteX59" fmla="*/ 642938 w 957726"/>
                <a:gd name="connsiteY59" fmla="*/ 757420 h 876482"/>
                <a:gd name="connsiteX60" fmla="*/ 638175 w 957726"/>
                <a:gd name="connsiteY60" fmla="*/ 771707 h 876482"/>
                <a:gd name="connsiteX61" fmla="*/ 604838 w 957726"/>
                <a:gd name="connsiteY61" fmla="*/ 809807 h 876482"/>
                <a:gd name="connsiteX62" fmla="*/ 566738 w 957726"/>
                <a:gd name="connsiteY62" fmla="*/ 805045 h 876482"/>
                <a:gd name="connsiteX63" fmla="*/ 561975 w 957726"/>
                <a:gd name="connsiteY63" fmla="*/ 866957 h 876482"/>
                <a:gd name="connsiteX64" fmla="*/ 547688 w 957726"/>
                <a:gd name="connsiteY64" fmla="*/ 876482 h 876482"/>
                <a:gd name="connsiteX65" fmla="*/ 504825 w 957726"/>
                <a:gd name="connsiteY65" fmla="*/ 871720 h 876482"/>
                <a:gd name="connsiteX66" fmla="*/ 519113 w 957726"/>
                <a:gd name="connsiteY66" fmla="*/ 857432 h 876482"/>
                <a:gd name="connsiteX67" fmla="*/ 523875 w 957726"/>
                <a:gd name="connsiteY67" fmla="*/ 838382 h 876482"/>
                <a:gd name="connsiteX68" fmla="*/ 533400 w 957726"/>
                <a:gd name="connsiteY68" fmla="*/ 824095 h 876482"/>
                <a:gd name="connsiteX69" fmla="*/ 528638 w 957726"/>
                <a:gd name="connsiteY69" fmla="*/ 800282 h 876482"/>
                <a:gd name="connsiteX70" fmla="*/ 514350 w 957726"/>
                <a:gd name="connsiteY70" fmla="*/ 790757 h 876482"/>
                <a:gd name="connsiteX71" fmla="*/ 352425 w 957726"/>
                <a:gd name="connsiteY71" fmla="*/ 795520 h 876482"/>
                <a:gd name="connsiteX72" fmla="*/ 328613 w 957726"/>
                <a:gd name="connsiteY72" fmla="*/ 790757 h 876482"/>
                <a:gd name="connsiteX73" fmla="*/ 319088 w 957726"/>
                <a:gd name="connsiteY73" fmla="*/ 776470 h 876482"/>
                <a:gd name="connsiteX74" fmla="*/ 309563 w 957726"/>
                <a:gd name="connsiteY74" fmla="*/ 743132 h 876482"/>
                <a:gd name="connsiteX75" fmla="*/ 285750 w 957726"/>
                <a:gd name="connsiteY75" fmla="*/ 724082 h 876482"/>
                <a:gd name="connsiteX76" fmla="*/ 276225 w 957726"/>
                <a:gd name="connsiteY76" fmla="*/ 709795 h 876482"/>
                <a:gd name="connsiteX77" fmla="*/ 290513 w 957726"/>
                <a:gd name="connsiteY77" fmla="*/ 695507 h 876482"/>
                <a:gd name="connsiteX78" fmla="*/ 295275 w 957726"/>
                <a:gd name="connsiteY78" fmla="*/ 681220 h 876482"/>
                <a:gd name="connsiteX79" fmla="*/ 276225 w 957726"/>
                <a:gd name="connsiteY79" fmla="*/ 657407 h 876482"/>
                <a:gd name="connsiteX80" fmla="*/ 261938 w 957726"/>
                <a:gd name="connsiteY80" fmla="*/ 643120 h 876482"/>
                <a:gd name="connsiteX81" fmla="*/ 233363 w 957726"/>
                <a:gd name="connsiteY81" fmla="*/ 628832 h 876482"/>
                <a:gd name="connsiteX82" fmla="*/ 200025 w 957726"/>
                <a:gd name="connsiteY82" fmla="*/ 614545 h 876482"/>
                <a:gd name="connsiteX83" fmla="*/ 185738 w 957726"/>
                <a:gd name="connsiteY83" fmla="*/ 605020 h 876482"/>
                <a:gd name="connsiteX84" fmla="*/ 180975 w 957726"/>
                <a:gd name="connsiteY84" fmla="*/ 590732 h 876482"/>
                <a:gd name="connsiteX85" fmla="*/ 152400 w 957726"/>
                <a:gd name="connsiteY85" fmla="*/ 571682 h 876482"/>
                <a:gd name="connsiteX86" fmla="*/ 138113 w 957726"/>
                <a:gd name="connsiteY86" fmla="*/ 562157 h 876482"/>
                <a:gd name="connsiteX87" fmla="*/ 119063 w 957726"/>
                <a:gd name="connsiteY87" fmla="*/ 519295 h 876482"/>
                <a:gd name="connsiteX88" fmla="*/ 90488 w 957726"/>
                <a:gd name="connsiteY88" fmla="*/ 509770 h 876482"/>
                <a:gd name="connsiteX89" fmla="*/ 76200 w 957726"/>
                <a:gd name="connsiteY89" fmla="*/ 505007 h 876482"/>
                <a:gd name="connsiteX90" fmla="*/ 61913 w 957726"/>
                <a:gd name="connsiteY90" fmla="*/ 500245 h 876482"/>
                <a:gd name="connsiteX91" fmla="*/ 47625 w 957726"/>
                <a:gd name="connsiteY91" fmla="*/ 490720 h 876482"/>
                <a:gd name="connsiteX92" fmla="*/ 9525 w 957726"/>
                <a:gd name="connsiteY92" fmla="*/ 481195 h 876482"/>
                <a:gd name="connsiteX93" fmla="*/ 0 w 957726"/>
                <a:gd name="connsiteY93" fmla="*/ 481195 h 87648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</a:cxnLst>
              <a:rect l="l" t="t" r="r" b="b"/>
              <a:pathLst>
                <a:path w="957726" h="876482">
                  <a:moveTo>
                    <a:pt x="0" y="481195"/>
                  </a:moveTo>
                  <a:cubicBezTo>
                    <a:pt x="2662" y="470547"/>
                    <a:pt x="9651" y="440526"/>
                    <a:pt x="14288" y="433570"/>
                  </a:cubicBezTo>
                  <a:lnTo>
                    <a:pt x="23813" y="419282"/>
                  </a:lnTo>
                  <a:cubicBezTo>
                    <a:pt x="21989" y="413811"/>
                    <a:pt x="2294" y="369579"/>
                    <a:pt x="19050" y="362132"/>
                  </a:cubicBezTo>
                  <a:cubicBezTo>
                    <a:pt x="43882" y="351096"/>
                    <a:pt x="73133" y="356589"/>
                    <a:pt x="100013" y="352607"/>
                  </a:cubicBezTo>
                  <a:cubicBezTo>
                    <a:pt x="137845" y="347002"/>
                    <a:pt x="136842" y="346680"/>
                    <a:pt x="161925" y="338320"/>
                  </a:cubicBezTo>
                  <a:cubicBezTo>
                    <a:pt x="166688" y="333557"/>
                    <a:pt x="172477" y="329636"/>
                    <a:pt x="176213" y="324032"/>
                  </a:cubicBezTo>
                  <a:cubicBezTo>
                    <a:pt x="186413" y="308732"/>
                    <a:pt x="178051" y="286351"/>
                    <a:pt x="176213" y="271645"/>
                  </a:cubicBezTo>
                  <a:cubicBezTo>
                    <a:pt x="179388" y="241482"/>
                    <a:pt x="172698" y="208540"/>
                    <a:pt x="185738" y="181157"/>
                  </a:cubicBezTo>
                  <a:cubicBezTo>
                    <a:pt x="191366" y="169338"/>
                    <a:pt x="212129" y="177486"/>
                    <a:pt x="223838" y="171632"/>
                  </a:cubicBezTo>
                  <a:cubicBezTo>
                    <a:pt x="248007" y="159547"/>
                    <a:pt x="236981" y="166045"/>
                    <a:pt x="257175" y="152582"/>
                  </a:cubicBezTo>
                  <a:cubicBezTo>
                    <a:pt x="272745" y="105872"/>
                    <a:pt x="265866" y="134013"/>
                    <a:pt x="271463" y="66857"/>
                  </a:cubicBezTo>
                  <a:cubicBezTo>
                    <a:pt x="298450" y="68445"/>
                    <a:pt x="325971" y="66051"/>
                    <a:pt x="352425" y="71620"/>
                  </a:cubicBezTo>
                  <a:cubicBezTo>
                    <a:pt x="358026" y="72799"/>
                    <a:pt x="359940" y="80548"/>
                    <a:pt x="361950" y="85907"/>
                  </a:cubicBezTo>
                  <a:cubicBezTo>
                    <a:pt x="364792" y="93486"/>
                    <a:pt x="364750" y="101867"/>
                    <a:pt x="366713" y="109720"/>
                  </a:cubicBezTo>
                  <a:cubicBezTo>
                    <a:pt x="367931" y="114590"/>
                    <a:pt x="369888" y="119245"/>
                    <a:pt x="371475" y="124007"/>
                  </a:cubicBezTo>
                  <a:cubicBezTo>
                    <a:pt x="387350" y="122420"/>
                    <a:pt x="403331" y="121671"/>
                    <a:pt x="419100" y="119245"/>
                  </a:cubicBezTo>
                  <a:cubicBezTo>
                    <a:pt x="424062" y="118482"/>
                    <a:pt x="429838" y="118032"/>
                    <a:pt x="433388" y="114482"/>
                  </a:cubicBezTo>
                  <a:cubicBezTo>
                    <a:pt x="436938" y="110932"/>
                    <a:pt x="435905" y="104685"/>
                    <a:pt x="438150" y="100195"/>
                  </a:cubicBezTo>
                  <a:cubicBezTo>
                    <a:pt x="440710" y="95075"/>
                    <a:pt x="445350" y="91138"/>
                    <a:pt x="447675" y="85907"/>
                  </a:cubicBezTo>
                  <a:cubicBezTo>
                    <a:pt x="456698" y="65605"/>
                    <a:pt x="450162" y="51210"/>
                    <a:pt x="476250" y="47807"/>
                  </a:cubicBezTo>
                  <a:cubicBezTo>
                    <a:pt x="506201" y="43901"/>
                    <a:pt x="536575" y="44632"/>
                    <a:pt x="566738" y="43045"/>
                  </a:cubicBezTo>
                  <a:cubicBezTo>
                    <a:pt x="601523" y="31450"/>
                    <a:pt x="585573" y="35955"/>
                    <a:pt x="614363" y="28757"/>
                  </a:cubicBezTo>
                  <a:cubicBezTo>
                    <a:pt x="612775" y="20820"/>
                    <a:pt x="601573" y="5992"/>
                    <a:pt x="609600" y="4945"/>
                  </a:cubicBezTo>
                  <a:cubicBezTo>
                    <a:pt x="647511" y="0"/>
                    <a:pt x="723900" y="14470"/>
                    <a:pt x="723900" y="14470"/>
                  </a:cubicBezTo>
                  <a:lnTo>
                    <a:pt x="752475" y="23995"/>
                  </a:lnTo>
                  <a:lnTo>
                    <a:pt x="766763" y="28757"/>
                  </a:lnTo>
                  <a:cubicBezTo>
                    <a:pt x="830781" y="50096"/>
                    <a:pt x="775929" y="33365"/>
                    <a:pt x="938213" y="38282"/>
                  </a:cubicBezTo>
                  <a:cubicBezTo>
                    <a:pt x="947732" y="52561"/>
                    <a:pt x="957726" y="60495"/>
                    <a:pt x="942975" y="81145"/>
                  </a:cubicBezTo>
                  <a:cubicBezTo>
                    <a:pt x="939170" y="86471"/>
                    <a:pt x="930275" y="84320"/>
                    <a:pt x="923925" y="85907"/>
                  </a:cubicBezTo>
                  <a:cubicBezTo>
                    <a:pt x="900113" y="101782"/>
                    <a:pt x="912812" y="90670"/>
                    <a:pt x="890588" y="124007"/>
                  </a:cubicBezTo>
                  <a:cubicBezTo>
                    <a:pt x="887413" y="128770"/>
                    <a:pt x="882873" y="132865"/>
                    <a:pt x="881063" y="138295"/>
                  </a:cubicBezTo>
                  <a:cubicBezTo>
                    <a:pt x="879475" y="143057"/>
                    <a:pt x="878738" y="148194"/>
                    <a:pt x="876300" y="152582"/>
                  </a:cubicBezTo>
                  <a:cubicBezTo>
                    <a:pt x="870740" y="162589"/>
                    <a:pt x="868356" y="178380"/>
                    <a:pt x="857250" y="181157"/>
                  </a:cubicBezTo>
                  <a:cubicBezTo>
                    <a:pt x="850900" y="182745"/>
                    <a:pt x="844494" y="184122"/>
                    <a:pt x="838200" y="185920"/>
                  </a:cubicBezTo>
                  <a:cubicBezTo>
                    <a:pt x="833373" y="187299"/>
                    <a:pt x="828783" y="189464"/>
                    <a:pt x="823913" y="190682"/>
                  </a:cubicBezTo>
                  <a:cubicBezTo>
                    <a:pt x="816060" y="192645"/>
                    <a:pt x="808038" y="193857"/>
                    <a:pt x="800100" y="195445"/>
                  </a:cubicBezTo>
                  <a:cubicBezTo>
                    <a:pt x="793750" y="204970"/>
                    <a:pt x="784670" y="213160"/>
                    <a:pt x="781050" y="224020"/>
                  </a:cubicBezTo>
                  <a:cubicBezTo>
                    <a:pt x="768965" y="260274"/>
                    <a:pt x="773494" y="242750"/>
                    <a:pt x="766763" y="276407"/>
                  </a:cubicBezTo>
                  <a:cubicBezTo>
                    <a:pt x="778946" y="325145"/>
                    <a:pt x="756518" y="260905"/>
                    <a:pt x="823913" y="300220"/>
                  </a:cubicBezTo>
                  <a:cubicBezTo>
                    <a:pt x="832254" y="305086"/>
                    <a:pt x="827088" y="319270"/>
                    <a:pt x="828675" y="328795"/>
                  </a:cubicBezTo>
                  <a:cubicBezTo>
                    <a:pt x="830263" y="358957"/>
                    <a:pt x="830821" y="389191"/>
                    <a:pt x="833438" y="419282"/>
                  </a:cubicBezTo>
                  <a:cubicBezTo>
                    <a:pt x="834767" y="434562"/>
                    <a:pt x="846047" y="441039"/>
                    <a:pt x="828675" y="452620"/>
                  </a:cubicBezTo>
                  <a:cubicBezTo>
                    <a:pt x="823941" y="455776"/>
                    <a:pt x="781140" y="462130"/>
                    <a:pt x="781050" y="462145"/>
                  </a:cubicBezTo>
                  <a:cubicBezTo>
                    <a:pt x="750596" y="507825"/>
                    <a:pt x="790111" y="443265"/>
                    <a:pt x="766763" y="571682"/>
                  </a:cubicBezTo>
                  <a:cubicBezTo>
                    <a:pt x="765739" y="577314"/>
                    <a:pt x="757238" y="578032"/>
                    <a:pt x="752475" y="581207"/>
                  </a:cubicBezTo>
                  <a:cubicBezTo>
                    <a:pt x="757238" y="590732"/>
                    <a:pt x="759833" y="601696"/>
                    <a:pt x="766763" y="609782"/>
                  </a:cubicBezTo>
                  <a:cubicBezTo>
                    <a:pt x="770030" y="613594"/>
                    <a:pt x="776223" y="613166"/>
                    <a:pt x="781050" y="614545"/>
                  </a:cubicBezTo>
                  <a:cubicBezTo>
                    <a:pt x="787344" y="616343"/>
                    <a:pt x="793806" y="617509"/>
                    <a:pt x="800100" y="619307"/>
                  </a:cubicBezTo>
                  <a:cubicBezTo>
                    <a:pt x="804927" y="620686"/>
                    <a:pt x="809545" y="622749"/>
                    <a:pt x="814388" y="624070"/>
                  </a:cubicBezTo>
                  <a:cubicBezTo>
                    <a:pt x="827018" y="627515"/>
                    <a:pt x="852488" y="633595"/>
                    <a:pt x="852488" y="633595"/>
                  </a:cubicBezTo>
                  <a:cubicBezTo>
                    <a:pt x="857250" y="636770"/>
                    <a:pt x="863199" y="638651"/>
                    <a:pt x="866775" y="643120"/>
                  </a:cubicBezTo>
                  <a:cubicBezTo>
                    <a:pt x="869911" y="647040"/>
                    <a:pt x="869293" y="652917"/>
                    <a:pt x="871538" y="657407"/>
                  </a:cubicBezTo>
                  <a:cubicBezTo>
                    <a:pt x="874098" y="662527"/>
                    <a:pt x="877888" y="666932"/>
                    <a:pt x="881063" y="671695"/>
                  </a:cubicBezTo>
                  <a:cubicBezTo>
                    <a:pt x="879475" y="676457"/>
                    <a:pt x="881098" y="684506"/>
                    <a:pt x="876300" y="685982"/>
                  </a:cubicBezTo>
                  <a:cubicBezTo>
                    <a:pt x="843818" y="695976"/>
                    <a:pt x="794482" y="688689"/>
                    <a:pt x="762000" y="685982"/>
                  </a:cubicBezTo>
                  <a:cubicBezTo>
                    <a:pt x="739775" y="687570"/>
                    <a:pt x="717470" y="688284"/>
                    <a:pt x="695325" y="690745"/>
                  </a:cubicBezTo>
                  <a:cubicBezTo>
                    <a:pt x="686349" y="691742"/>
                    <a:pt x="671023" y="697258"/>
                    <a:pt x="661988" y="700270"/>
                  </a:cubicBezTo>
                  <a:cubicBezTo>
                    <a:pt x="660159" y="711241"/>
                    <a:pt x="658324" y="731410"/>
                    <a:pt x="652463" y="743132"/>
                  </a:cubicBezTo>
                  <a:cubicBezTo>
                    <a:pt x="649903" y="748252"/>
                    <a:pt x="645498" y="752300"/>
                    <a:pt x="642938" y="757420"/>
                  </a:cubicBezTo>
                  <a:cubicBezTo>
                    <a:pt x="640693" y="761910"/>
                    <a:pt x="640613" y="767319"/>
                    <a:pt x="638175" y="771707"/>
                  </a:cubicBezTo>
                  <a:cubicBezTo>
                    <a:pt x="621832" y="801123"/>
                    <a:pt x="625709" y="795893"/>
                    <a:pt x="604838" y="809807"/>
                  </a:cubicBezTo>
                  <a:cubicBezTo>
                    <a:pt x="592138" y="808220"/>
                    <a:pt x="574417" y="794806"/>
                    <a:pt x="566738" y="805045"/>
                  </a:cubicBezTo>
                  <a:cubicBezTo>
                    <a:pt x="554319" y="821604"/>
                    <a:pt x="567308" y="846958"/>
                    <a:pt x="561975" y="866957"/>
                  </a:cubicBezTo>
                  <a:cubicBezTo>
                    <a:pt x="560500" y="872487"/>
                    <a:pt x="552450" y="873307"/>
                    <a:pt x="547688" y="876482"/>
                  </a:cubicBezTo>
                  <a:lnTo>
                    <a:pt x="504825" y="871720"/>
                  </a:lnTo>
                  <a:cubicBezTo>
                    <a:pt x="499221" y="867984"/>
                    <a:pt x="515771" y="863280"/>
                    <a:pt x="519113" y="857432"/>
                  </a:cubicBezTo>
                  <a:cubicBezTo>
                    <a:pt x="522360" y="851749"/>
                    <a:pt x="521297" y="844398"/>
                    <a:pt x="523875" y="838382"/>
                  </a:cubicBezTo>
                  <a:cubicBezTo>
                    <a:pt x="526130" y="833121"/>
                    <a:pt x="530225" y="828857"/>
                    <a:pt x="533400" y="824095"/>
                  </a:cubicBezTo>
                  <a:cubicBezTo>
                    <a:pt x="531813" y="816157"/>
                    <a:pt x="532654" y="807310"/>
                    <a:pt x="528638" y="800282"/>
                  </a:cubicBezTo>
                  <a:cubicBezTo>
                    <a:pt x="525798" y="795312"/>
                    <a:pt x="520072" y="790912"/>
                    <a:pt x="514350" y="790757"/>
                  </a:cubicBezTo>
                  <a:lnTo>
                    <a:pt x="352425" y="795520"/>
                  </a:lnTo>
                  <a:cubicBezTo>
                    <a:pt x="344488" y="793932"/>
                    <a:pt x="335641" y="794773"/>
                    <a:pt x="328613" y="790757"/>
                  </a:cubicBezTo>
                  <a:cubicBezTo>
                    <a:pt x="323643" y="787917"/>
                    <a:pt x="321648" y="781589"/>
                    <a:pt x="319088" y="776470"/>
                  </a:cubicBezTo>
                  <a:cubicBezTo>
                    <a:pt x="309815" y="757925"/>
                    <a:pt x="318723" y="764506"/>
                    <a:pt x="309563" y="743132"/>
                  </a:cubicBezTo>
                  <a:cubicBezTo>
                    <a:pt x="302383" y="726378"/>
                    <a:pt x="300969" y="729155"/>
                    <a:pt x="285750" y="724082"/>
                  </a:cubicBezTo>
                  <a:cubicBezTo>
                    <a:pt x="282575" y="719320"/>
                    <a:pt x="275284" y="715441"/>
                    <a:pt x="276225" y="709795"/>
                  </a:cubicBezTo>
                  <a:cubicBezTo>
                    <a:pt x="277332" y="703151"/>
                    <a:pt x="286777" y="701111"/>
                    <a:pt x="290513" y="695507"/>
                  </a:cubicBezTo>
                  <a:cubicBezTo>
                    <a:pt x="293298" y="691330"/>
                    <a:pt x="293688" y="685982"/>
                    <a:pt x="295275" y="681220"/>
                  </a:cubicBezTo>
                  <a:cubicBezTo>
                    <a:pt x="287458" y="657765"/>
                    <a:pt x="296110" y="673978"/>
                    <a:pt x="276225" y="657407"/>
                  </a:cubicBezTo>
                  <a:cubicBezTo>
                    <a:pt x="271051" y="653095"/>
                    <a:pt x="267112" y="647432"/>
                    <a:pt x="261938" y="643120"/>
                  </a:cubicBezTo>
                  <a:cubicBezTo>
                    <a:pt x="241467" y="626061"/>
                    <a:pt x="254840" y="639571"/>
                    <a:pt x="233363" y="628832"/>
                  </a:cubicBezTo>
                  <a:cubicBezTo>
                    <a:pt x="200478" y="612389"/>
                    <a:pt x="239666" y="624454"/>
                    <a:pt x="200025" y="614545"/>
                  </a:cubicBezTo>
                  <a:cubicBezTo>
                    <a:pt x="195263" y="611370"/>
                    <a:pt x="189314" y="609489"/>
                    <a:pt x="185738" y="605020"/>
                  </a:cubicBezTo>
                  <a:cubicBezTo>
                    <a:pt x="182602" y="601100"/>
                    <a:pt x="184525" y="594282"/>
                    <a:pt x="180975" y="590732"/>
                  </a:cubicBezTo>
                  <a:cubicBezTo>
                    <a:pt x="172880" y="582637"/>
                    <a:pt x="161925" y="578032"/>
                    <a:pt x="152400" y="571682"/>
                  </a:cubicBezTo>
                  <a:lnTo>
                    <a:pt x="138113" y="562157"/>
                  </a:lnTo>
                  <a:cubicBezTo>
                    <a:pt x="136533" y="557416"/>
                    <a:pt x="128597" y="525253"/>
                    <a:pt x="119063" y="519295"/>
                  </a:cubicBezTo>
                  <a:cubicBezTo>
                    <a:pt x="110549" y="513974"/>
                    <a:pt x="100013" y="512945"/>
                    <a:pt x="90488" y="509770"/>
                  </a:cubicBezTo>
                  <a:lnTo>
                    <a:pt x="76200" y="505007"/>
                  </a:lnTo>
                  <a:lnTo>
                    <a:pt x="61913" y="500245"/>
                  </a:lnTo>
                  <a:cubicBezTo>
                    <a:pt x="57150" y="497070"/>
                    <a:pt x="52745" y="493280"/>
                    <a:pt x="47625" y="490720"/>
                  </a:cubicBezTo>
                  <a:cubicBezTo>
                    <a:pt x="35610" y="484712"/>
                    <a:pt x="22214" y="484820"/>
                    <a:pt x="9525" y="481195"/>
                  </a:cubicBezTo>
                  <a:cubicBezTo>
                    <a:pt x="6112" y="480220"/>
                    <a:pt x="3175" y="478020"/>
                    <a:pt x="0" y="48119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3" name="Полилиния 152"/>
            <p:cNvSpPr/>
            <p:nvPr/>
          </p:nvSpPr>
          <p:spPr bwMode="auto">
            <a:xfrm>
              <a:off x="10172683" y="2716904"/>
              <a:ext cx="1534553" cy="1107377"/>
            </a:xfrm>
            <a:custGeom>
              <a:avLst/>
              <a:gdLst>
                <a:gd name="connsiteX0" fmla="*/ 9525 w 1257300"/>
                <a:gd name="connsiteY0" fmla="*/ 152400 h 1228725"/>
                <a:gd name="connsiteX1" fmla="*/ 138112 w 1257300"/>
                <a:gd name="connsiteY1" fmla="*/ 157163 h 1228725"/>
                <a:gd name="connsiteX2" fmla="*/ 166687 w 1257300"/>
                <a:gd name="connsiteY2" fmla="*/ 142875 h 1228725"/>
                <a:gd name="connsiteX3" fmla="*/ 180975 w 1257300"/>
                <a:gd name="connsiteY3" fmla="*/ 128588 h 1228725"/>
                <a:gd name="connsiteX4" fmla="*/ 266700 w 1257300"/>
                <a:gd name="connsiteY4" fmla="*/ 123825 h 1228725"/>
                <a:gd name="connsiteX5" fmla="*/ 280987 w 1257300"/>
                <a:gd name="connsiteY5" fmla="*/ 109538 h 1228725"/>
                <a:gd name="connsiteX6" fmla="*/ 295275 w 1257300"/>
                <a:gd name="connsiteY6" fmla="*/ 100013 h 1228725"/>
                <a:gd name="connsiteX7" fmla="*/ 314325 w 1257300"/>
                <a:gd name="connsiteY7" fmla="*/ 71438 h 1228725"/>
                <a:gd name="connsiteX8" fmla="*/ 323850 w 1257300"/>
                <a:gd name="connsiteY8" fmla="*/ 57150 h 1228725"/>
                <a:gd name="connsiteX9" fmla="*/ 338137 w 1257300"/>
                <a:gd name="connsiteY9" fmla="*/ 52388 h 1228725"/>
                <a:gd name="connsiteX10" fmla="*/ 381000 w 1257300"/>
                <a:gd name="connsiteY10" fmla="*/ 57150 h 1228725"/>
                <a:gd name="connsiteX11" fmla="*/ 404812 w 1257300"/>
                <a:gd name="connsiteY11" fmla="*/ 85725 h 1228725"/>
                <a:gd name="connsiteX12" fmla="*/ 395287 w 1257300"/>
                <a:gd name="connsiteY12" fmla="*/ 71438 h 1228725"/>
                <a:gd name="connsiteX13" fmla="*/ 409575 w 1257300"/>
                <a:gd name="connsiteY13" fmla="*/ 66675 h 1228725"/>
                <a:gd name="connsiteX14" fmla="*/ 433387 w 1257300"/>
                <a:gd name="connsiteY14" fmla="*/ 61913 h 1228725"/>
                <a:gd name="connsiteX15" fmla="*/ 438150 w 1257300"/>
                <a:gd name="connsiteY15" fmla="*/ 38100 h 1228725"/>
                <a:gd name="connsiteX16" fmla="*/ 495300 w 1257300"/>
                <a:gd name="connsiteY16" fmla="*/ 23813 h 1228725"/>
                <a:gd name="connsiteX17" fmla="*/ 509587 w 1257300"/>
                <a:gd name="connsiteY17" fmla="*/ 19050 h 1228725"/>
                <a:gd name="connsiteX18" fmla="*/ 538162 w 1257300"/>
                <a:gd name="connsiteY18" fmla="*/ 0 h 1228725"/>
                <a:gd name="connsiteX19" fmla="*/ 552450 w 1257300"/>
                <a:gd name="connsiteY19" fmla="*/ 4763 h 1228725"/>
                <a:gd name="connsiteX20" fmla="*/ 557212 w 1257300"/>
                <a:gd name="connsiteY20" fmla="*/ 19050 h 1228725"/>
                <a:gd name="connsiteX21" fmla="*/ 561975 w 1257300"/>
                <a:gd name="connsiteY21" fmla="*/ 42863 h 1228725"/>
                <a:gd name="connsiteX22" fmla="*/ 590550 w 1257300"/>
                <a:gd name="connsiteY22" fmla="*/ 52388 h 1228725"/>
                <a:gd name="connsiteX23" fmla="*/ 623887 w 1257300"/>
                <a:gd name="connsiteY23" fmla="*/ 61913 h 1228725"/>
                <a:gd name="connsiteX24" fmla="*/ 671512 w 1257300"/>
                <a:gd name="connsiteY24" fmla="*/ 66675 h 1228725"/>
                <a:gd name="connsiteX25" fmla="*/ 695325 w 1257300"/>
                <a:gd name="connsiteY25" fmla="*/ 100013 h 1228725"/>
                <a:gd name="connsiteX26" fmla="*/ 709612 w 1257300"/>
                <a:gd name="connsiteY26" fmla="*/ 104775 h 1228725"/>
                <a:gd name="connsiteX27" fmla="*/ 723900 w 1257300"/>
                <a:gd name="connsiteY27" fmla="*/ 114300 h 1228725"/>
                <a:gd name="connsiteX28" fmla="*/ 738187 w 1257300"/>
                <a:gd name="connsiteY28" fmla="*/ 80963 h 1228725"/>
                <a:gd name="connsiteX29" fmla="*/ 771525 w 1257300"/>
                <a:gd name="connsiteY29" fmla="*/ 85725 h 1228725"/>
                <a:gd name="connsiteX30" fmla="*/ 781050 w 1257300"/>
                <a:gd name="connsiteY30" fmla="*/ 147638 h 1228725"/>
                <a:gd name="connsiteX31" fmla="*/ 766762 w 1257300"/>
                <a:gd name="connsiteY31" fmla="*/ 152400 h 1228725"/>
                <a:gd name="connsiteX32" fmla="*/ 871537 w 1257300"/>
                <a:gd name="connsiteY32" fmla="*/ 147638 h 1228725"/>
                <a:gd name="connsiteX33" fmla="*/ 914400 w 1257300"/>
                <a:gd name="connsiteY33" fmla="*/ 152400 h 1228725"/>
                <a:gd name="connsiteX34" fmla="*/ 900112 w 1257300"/>
                <a:gd name="connsiteY34" fmla="*/ 166688 h 1228725"/>
                <a:gd name="connsiteX35" fmla="*/ 895350 w 1257300"/>
                <a:gd name="connsiteY35" fmla="*/ 180975 h 1228725"/>
                <a:gd name="connsiteX36" fmla="*/ 885825 w 1257300"/>
                <a:gd name="connsiteY36" fmla="*/ 195263 h 1228725"/>
                <a:gd name="connsiteX37" fmla="*/ 866775 w 1257300"/>
                <a:gd name="connsiteY37" fmla="*/ 223838 h 1228725"/>
                <a:gd name="connsiteX38" fmla="*/ 871537 w 1257300"/>
                <a:gd name="connsiteY38" fmla="*/ 300038 h 1228725"/>
                <a:gd name="connsiteX39" fmla="*/ 885825 w 1257300"/>
                <a:gd name="connsiteY39" fmla="*/ 290513 h 1228725"/>
                <a:gd name="connsiteX40" fmla="*/ 890587 w 1257300"/>
                <a:gd name="connsiteY40" fmla="*/ 276225 h 1228725"/>
                <a:gd name="connsiteX41" fmla="*/ 947737 w 1257300"/>
                <a:gd name="connsiteY41" fmla="*/ 252413 h 1228725"/>
                <a:gd name="connsiteX42" fmla="*/ 981075 w 1257300"/>
                <a:gd name="connsiteY42" fmla="*/ 252413 h 1228725"/>
                <a:gd name="connsiteX43" fmla="*/ 990600 w 1257300"/>
                <a:gd name="connsiteY43" fmla="*/ 266700 h 1228725"/>
                <a:gd name="connsiteX44" fmla="*/ 985837 w 1257300"/>
                <a:gd name="connsiteY44" fmla="*/ 290513 h 1228725"/>
                <a:gd name="connsiteX45" fmla="*/ 971550 w 1257300"/>
                <a:gd name="connsiteY45" fmla="*/ 300038 h 1228725"/>
                <a:gd name="connsiteX46" fmla="*/ 942975 w 1257300"/>
                <a:gd name="connsiteY46" fmla="*/ 328613 h 1228725"/>
                <a:gd name="connsiteX47" fmla="*/ 962025 w 1257300"/>
                <a:gd name="connsiteY47" fmla="*/ 347663 h 1228725"/>
                <a:gd name="connsiteX48" fmla="*/ 976312 w 1257300"/>
                <a:gd name="connsiteY48" fmla="*/ 333375 h 1228725"/>
                <a:gd name="connsiteX49" fmla="*/ 990600 w 1257300"/>
                <a:gd name="connsiteY49" fmla="*/ 304800 h 1228725"/>
                <a:gd name="connsiteX50" fmla="*/ 1004887 w 1257300"/>
                <a:gd name="connsiteY50" fmla="*/ 300038 h 1228725"/>
                <a:gd name="connsiteX51" fmla="*/ 1090612 w 1257300"/>
                <a:gd name="connsiteY51" fmla="*/ 304800 h 1228725"/>
                <a:gd name="connsiteX52" fmla="*/ 1095375 w 1257300"/>
                <a:gd name="connsiteY52" fmla="*/ 361950 h 1228725"/>
                <a:gd name="connsiteX53" fmla="*/ 1128712 w 1257300"/>
                <a:gd name="connsiteY53" fmla="*/ 366713 h 1228725"/>
                <a:gd name="connsiteX54" fmla="*/ 1147762 w 1257300"/>
                <a:gd name="connsiteY54" fmla="*/ 371475 h 1228725"/>
                <a:gd name="connsiteX55" fmla="*/ 1157287 w 1257300"/>
                <a:gd name="connsiteY55" fmla="*/ 414338 h 1228725"/>
                <a:gd name="connsiteX56" fmla="*/ 1162050 w 1257300"/>
                <a:gd name="connsiteY56" fmla="*/ 428625 h 1228725"/>
                <a:gd name="connsiteX57" fmla="*/ 1176337 w 1257300"/>
                <a:gd name="connsiteY57" fmla="*/ 442913 h 1228725"/>
                <a:gd name="connsiteX58" fmla="*/ 1228725 w 1257300"/>
                <a:gd name="connsiteY58" fmla="*/ 438150 h 1228725"/>
                <a:gd name="connsiteX59" fmla="*/ 1214437 w 1257300"/>
                <a:gd name="connsiteY59" fmla="*/ 423863 h 1228725"/>
                <a:gd name="connsiteX60" fmla="*/ 1243012 w 1257300"/>
                <a:gd name="connsiteY60" fmla="*/ 409575 h 1228725"/>
                <a:gd name="connsiteX61" fmla="*/ 1257300 w 1257300"/>
                <a:gd name="connsiteY61" fmla="*/ 442913 h 1228725"/>
                <a:gd name="connsiteX62" fmla="*/ 1252537 w 1257300"/>
                <a:gd name="connsiteY62" fmla="*/ 500063 h 1228725"/>
                <a:gd name="connsiteX63" fmla="*/ 1228725 w 1257300"/>
                <a:gd name="connsiteY63" fmla="*/ 523875 h 1228725"/>
                <a:gd name="connsiteX64" fmla="*/ 1200150 w 1257300"/>
                <a:gd name="connsiteY64" fmla="*/ 547688 h 1228725"/>
                <a:gd name="connsiteX65" fmla="*/ 1185862 w 1257300"/>
                <a:gd name="connsiteY65" fmla="*/ 581025 h 1228725"/>
                <a:gd name="connsiteX66" fmla="*/ 1171575 w 1257300"/>
                <a:gd name="connsiteY66" fmla="*/ 585788 h 1228725"/>
                <a:gd name="connsiteX67" fmla="*/ 1162050 w 1257300"/>
                <a:gd name="connsiteY67" fmla="*/ 619125 h 1228725"/>
                <a:gd name="connsiteX68" fmla="*/ 1152525 w 1257300"/>
                <a:gd name="connsiteY68" fmla="*/ 647700 h 1228725"/>
                <a:gd name="connsiteX69" fmla="*/ 1133475 w 1257300"/>
                <a:gd name="connsiteY69" fmla="*/ 666750 h 1228725"/>
                <a:gd name="connsiteX70" fmla="*/ 1114425 w 1257300"/>
                <a:gd name="connsiteY70" fmla="*/ 695325 h 1228725"/>
                <a:gd name="connsiteX71" fmla="*/ 1109662 w 1257300"/>
                <a:gd name="connsiteY71" fmla="*/ 719138 h 1228725"/>
                <a:gd name="connsiteX72" fmla="*/ 1081087 w 1257300"/>
                <a:gd name="connsiteY72" fmla="*/ 728663 h 1228725"/>
                <a:gd name="connsiteX73" fmla="*/ 1052512 w 1257300"/>
                <a:gd name="connsiteY73" fmla="*/ 738188 h 1228725"/>
                <a:gd name="connsiteX74" fmla="*/ 1023937 w 1257300"/>
                <a:gd name="connsiteY74" fmla="*/ 747713 h 1228725"/>
                <a:gd name="connsiteX75" fmla="*/ 1009650 w 1257300"/>
                <a:gd name="connsiteY75" fmla="*/ 752475 h 1228725"/>
                <a:gd name="connsiteX76" fmla="*/ 995362 w 1257300"/>
                <a:gd name="connsiteY76" fmla="*/ 762000 h 1228725"/>
                <a:gd name="connsiteX77" fmla="*/ 985837 w 1257300"/>
                <a:gd name="connsiteY77" fmla="*/ 790575 h 1228725"/>
                <a:gd name="connsiteX78" fmla="*/ 981075 w 1257300"/>
                <a:gd name="connsiteY78" fmla="*/ 804863 h 1228725"/>
                <a:gd name="connsiteX79" fmla="*/ 966787 w 1257300"/>
                <a:gd name="connsiteY79" fmla="*/ 809625 h 1228725"/>
                <a:gd name="connsiteX80" fmla="*/ 919162 w 1257300"/>
                <a:gd name="connsiteY80" fmla="*/ 809625 h 1228725"/>
                <a:gd name="connsiteX81" fmla="*/ 909637 w 1257300"/>
                <a:gd name="connsiteY81" fmla="*/ 838200 h 1228725"/>
                <a:gd name="connsiteX82" fmla="*/ 914400 w 1257300"/>
                <a:gd name="connsiteY82" fmla="*/ 871538 h 1228725"/>
                <a:gd name="connsiteX83" fmla="*/ 933450 w 1257300"/>
                <a:gd name="connsiteY83" fmla="*/ 900113 h 1228725"/>
                <a:gd name="connsiteX84" fmla="*/ 938212 w 1257300"/>
                <a:gd name="connsiteY84" fmla="*/ 914400 h 1228725"/>
                <a:gd name="connsiteX85" fmla="*/ 928687 w 1257300"/>
                <a:gd name="connsiteY85" fmla="*/ 928688 h 1228725"/>
                <a:gd name="connsiteX86" fmla="*/ 900112 w 1257300"/>
                <a:gd name="connsiteY86" fmla="*/ 942975 h 1228725"/>
                <a:gd name="connsiteX87" fmla="*/ 909637 w 1257300"/>
                <a:gd name="connsiteY87" fmla="*/ 971550 h 1228725"/>
                <a:gd name="connsiteX88" fmla="*/ 904875 w 1257300"/>
                <a:gd name="connsiteY88" fmla="*/ 990600 h 1228725"/>
                <a:gd name="connsiteX89" fmla="*/ 890587 w 1257300"/>
                <a:gd name="connsiteY89" fmla="*/ 995363 h 1228725"/>
                <a:gd name="connsiteX90" fmla="*/ 862012 w 1257300"/>
                <a:gd name="connsiteY90" fmla="*/ 1009650 h 1228725"/>
                <a:gd name="connsiteX91" fmla="*/ 852487 w 1257300"/>
                <a:gd name="connsiteY91" fmla="*/ 1042988 h 1228725"/>
                <a:gd name="connsiteX92" fmla="*/ 838200 w 1257300"/>
                <a:gd name="connsiteY92" fmla="*/ 1090613 h 1228725"/>
                <a:gd name="connsiteX93" fmla="*/ 833437 w 1257300"/>
                <a:gd name="connsiteY93" fmla="*/ 1114425 h 1228725"/>
                <a:gd name="connsiteX94" fmla="*/ 819150 w 1257300"/>
                <a:gd name="connsiteY94" fmla="*/ 1123950 h 1228725"/>
                <a:gd name="connsiteX95" fmla="*/ 814387 w 1257300"/>
                <a:gd name="connsiteY95" fmla="*/ 1138238 h 1228725"/>
                <a:gd name="connsiteX96" fmla="*/ 819150 w 1257300"/>
                <a:gd name="connsiteY96" fmla="*/ 1185863 h 1228725"/>
                <a:gd name="connsiteX97" fmla="*/ 804862 w 1257300"/>
                <a:gd name="connsiteY97" fmla="*/ 1190625 h 1228725"/>
                <a:gd name="connsiteX98" fmla="*/ 762000 w 1257300"/>
                <a:gd name="connsiteY98" fmla="*/ 1195388 h 1228725"/>
                <a:gd name="connsiteX99" fmla="*/ 723900 w 1257300"/>
                <a:gd name="connsiteY99" fmla="*/ 1223963 h 1228725"/>
                <a:gd name="connsiteX100" fmla="*/ 709612 w 1257300"/>
                <a:gd name="connsiteY100" fmla="*/ 1228725 h 1228725"/>
                <a:gd name="connsiteX101" fmla="*/ 700087 w 1257300"/>
                <a:gd name="connsiteY101" fmla="*/ 1214438 h 1228725"/>
                <a:gd name="connsiteX102" fmla="*/ 700087 w 1257300"/>
                <a:gd name="connsiteY102" fmla="*/ 1143000 h 1228725"/>
                <a:gd name="connsiteX103" fmla="*/ 685800 w 1257300"/>
                <a:gd name="connsiteY103" fmla="*/ 1138238 h 1228725"/>
                <a:gd name="connsiteX104" fmla="*/ 666750 w 1257300"/>
                <a:gd name="connsiteY104" fmla="*/ 1133475 h 1228725"/>
                <a:gd name="connsiteX105" fmla="*/ 623887 w 1257300"/>
                <a:gd name="connsiteY105" fmla="*/ 1119188 h 1228725"/>
                <a:gd name="connsiteX106" fmla="*/ 609600 w 1257300"/>
                <a:gd name="connsiteY106" fmla="*/ 1114425 h 1228725"/>
                <a:gd name="connsiteX107" fmla="*/ 576262 w 1257300"/>
                <a:gd name="connsiteY107" fmla="*/ 1109663 h 1228725"/>
                <a:gd name="connsiteX108" fmla="*/ 561975 w 1257300"/>
                <a:gd name="connsiteY108" fmla="*/ 1104900 h 1228725"/>
                <a:gd name="connsiteX109" fmla="*/ 547687 w 1257300"/>
                <a:gd name="connsiteY109" fmla="*/ 1014413 h 1228725"/>
                <a:gd name="connsiteX110" fmla="*/ 519112 w 1257300"/>
                <a:gd name="connsiteY110" fmla="*/ 1004888 h 1228725"/>
                <a:gd name="connsiteX111" fmla="*/ 490537 w 1257300"/>
                <a:gd name="connsiteY111" fmla="*/ 995363 h 1228725"/>
                <a:gd name="connsiteX112" fmla="*/ 457200 w 1257300"/>
                <a:gd name="connsiteY112" fmla="*/ 990600 h 1228725"/>
                <a:gd name="connsiteX113" fmla="*/ 461962 w 1257300"/>
                <a:gd name="connsiteY113" fmla="*/ 933450 h 1228725"/>
                <a:gd name="connsiteX114" fmla="*/ 438150 w 1257300"/>
                <a:gd name="connsiteY114" fmla="*/ 938213 h 1228725"/>
                <a:gd name="connsiteX115" fmla="*/ 428625 w 1257300"/>
                <a:gd name="connsiteY115" fmla="*/ 952500 h 1228725"/>
                <a:gd name="connsiteX116" fmla="*/ 414337 w 1257300"/>
                <a:gd name="connsiteY116" fmla="*/ 966788 h 1228725"/>
                <a:gd name="connsiteX117" fmla="*/ 371475 w 1257300"/>
                <a:gd name="connsiteY117" fmla="*/ 976313 h 1228725"/>
                <a:gd name="connsiteX118" fmla="*/ 342900 w 1257300"/>
                <a:gd name="connsiteY118" fmla="*/ 1000125 h 1228725"/>
                <a:gd name="connsiteX119" fmla="*/ 314325 w 1257300"/>
                <a:gd name="connsiteY119" fmla="*/ 1019175 h 1228725"/>
                <a:gd name="connsiteX120" fmla="*/ 309562 w 1257300"/>
                <a:gd name="connsiteY120" fmla="*/ 971550 h 1228725"/>
                <a:gd name="connsiteX121" fmla="*/ 266700 w 1257300"/>
                <a:gd name="connsiteY121" fmla="*/ 947738 h 1228725"/>
                <a:gd name="connsiteX122" fmla="*/ 238125 w 1257300"/>
                <a:gd name="connsiteY122" fmla="*/ 928688 h 1228725"/>
                <a:gd name="connsiteX123" fmla="*/ 223837 w 1257300"/>
                <a:gd name="connsiteY123" fmla="*/ 919163 h 1228725"/>
                <a:gd name="connsiteX124" fmla="*/ 209550 w 1257300"/>
                <a:gd name="connsiteY124" fmla="*/ 876300 h 1228725"/>
                <a:gd name="connsiteX125" fmla="*/ 195262 w 1257300"/>
                <a:gd name="connsiteY125" fmla="*/ 866775 h 1228725"/>
                <a:gd name="connsiteX126" fmla="*/ 166687 w 1257300"/>
                <a:gd name="connsiteY126" fmla="*/ 857250 h 1228725"/>
                <a:gd name="connsiteX127" fmla="*/ 138112 w 1257300"/>
                <a:gd name="connsiteY127" fmla="*/ 862013 h 1228725"/>
                <a:gd name="connsiteX128" fmla="*/ 142875 w 1257300"/>
                <a:gd name="connsiteY128" fmla="*/ 876300 h 1228725"/>
                <a:gd name="connsiteX129" fmla="*/ 128587 w 1257300"/>
                <a:gd name="connsiteY129" fmla="*/ 885825 h 1228725"/>
                <a:gd name="connsiteX130" fmla="*/ 104775 w 1257300"/>
                <a:gd name="connsiteY130" fmla="*/ 852488 h 1228725"/>
                <a:gd name="connsiteX131" fmla="*/ 114300 w 1257300"/>
                <a:gd name="connsiteY131" fmla="*/ 838200 h 1228725"/>
                <a:gd name="connsiteX132" fmla="*/ 119062 w 1257300"/>
                <a:gd name="connsiteY132" fmla="*/ 823913 h 1228725"/>
                <a:gd name="connsiteX133" fmla="*/ 147637 w 1257300"/>
                <a:gd name="connsiteY133" fmla="*/ 809625 h 1228725"/>
                <a:gd name="connsiteX134" fmla="*/ 176212 w 1257300"/>
                <a:gd name="connsiteY134" fmla="*/ 795338 h 1228725"/>
                <a:gd name="connsiteX135" fmla="*/ 190500 w 1257300"/>
                <a:gd name="connsiteY135" fmla="*/ 776288 h 1228725"/>
                <a:gd name="connsiteX136" fmla="*/ 200025 w 1257300"/>
                <a:gd name="connsiteY136" fmla="*/ 762000 h 1228725"/>
                <a:gd name="connsiteX137" fmla="*/ 228600 w 1257300"/>
                <a:gd name="connsiteY137" fmla="*/ 747713 h 1228725"/>
                <a:gd name="connsiteX138" fmla="*/ 271462 w 1257300"/>
                <a:gd name="connsiteY138" fmla="*/ 752475 h 1228725"/>
                <a:gd name="connsiteX139" fmla="*/ 276225 w 1257300"/>
                <a:gd name="connsiteY139" fmla="*/ 738188 h 1228725"/>
                <a:gd name="connsiteX140" fmla="*/ 280987 w 1257300"/>
                <a:gd name="connsiteY140" fmla="*/ 695325 h 1228725"/>
                <a:gd name="connsiteX141" fmla="*/ 309562 w 1257300"/>
                <a:gd name="connsiteY141" fmla="*/ 666750 h 1228725"/>
                <a:gd name="connsiteX142" fmla="*/ 319087 w 1257300"/>
                <a:gd name="connsiteY142" fmla="*/ 652463 h 1228725"/>
                <a:gd name="connsiteX143" fmla="*/ 323850 w 1257300"/>
                <a:gd name="connsiteY143" fmla="*/ 638175 h 1228725"/>
                <a:gd name="connsiteX144" fmla="*/ 319087 w 1257300"/>
                <a:gd name="connsiteY144" fmla="*/ 504825 h 1228725"/>
                <a:gd name="connsiteX145" fmla="*/ 290512 w 1257300"/>
                <a:gd name="connsiteY145" fmla="*/ 461963 h 1228725"/>
                <a:gd name="connsiteX146" fmla="*/ 280987 w 1257300"/>
                <a:gd name="connsiteY146" fmla="*/ 447675 h 1228725"/>
                <a:gd name="connsiteX147" fmla="*/ 271462 w 1257300"/>
                <a:gd name="connsiteY147" fmla="*/ 433388 h 1228725"/>
                <a:gd name="connsiteX148" fmla="*/ 266700 w 1257300"/>
                <a:gd name="connsiteY148" fmla="*/ 395288 h 1228725"/>
                <a:gd name="connsiteX149" fmla="*/ 252412 w 1257300"/>
                <a:gd name="connsiteY149" fmla="*/ 390525 h 1228725"/>
                <a:gd name="connsiteX150" fmla="*/ 238125 w 1257300"/>
                <a:gd name="connsiteY150" fmla="*/ 381000 h 1228725"/>
                <a:gd name="connsiteX151" fmla="*/ 204787 w 1257300"/>
                <a:gd name="connsiteY151" fmla="*/ 366713 h 1228725"/>
                <a:gd name="connsiteX152" fmla="*/ 176212 w 1257300"/>
                <a:gd name="connsiteY152" fmla="*/ 371475 h 1228725"/>
                <a:gd name="connsiteX153" fmla="*/ 57150 w 1257300"/>
                <a:gd name="connsiteY153" fmla="*/ 361950 h 1228725"/>
                <a:gd name="connsiteX154" fmla="*/ 57150 w 1257300"/>
                <a:gd name="connsiteY154" fmla="*/ 328613 h 1228725"/>
                <a:gd name="connsiteX155" fmla="*/ 76200 w 1257300"/>
                <a:gd name="connsiteY155" fmla="*/ 300038 h 1228725"/>
                <a:gd name="connsiteX156" fmla="*/ 71437 w 1257300"/>
                <a:gd name="connsiteY156" fmla="*/ 266700 h 1228725"/>
                <a:gd name="connsiteX157" fmla="*/ 42862 w 1257300"/>
                <a:gd name="connsiteY157" fmla="*/ 247650 h 1228725"/>
                <a:gd name="connsiteX158" fmla="*/ 33337 w 1257300"/>
                <a:gd name="connsiteY158" fmla="*/ 233363 h 1228725"/>
                <a:gd name="connsiteX159" fmla="*/ 23812 w 1257300"/>
                <a:gd name="connsiteY159" fmla="*/ 214313 h 1228725"/>
                <a:gd name="connsiteX160" fmla="*/ 9525 w 1257300"/>
                <a:gd name="connsiteY160" fmla="*/ 200025 h 1228725"/>
                <a:gd name="connsiteX161" fmla="*/ 0 w 1257300"/>
                <a:gd name="connsiteY161" fmla="*/ 171450 h 1228725"/>
                <a:gd name="connsiteX162" fmla="*/ 9525 w 1257300"/>
                <a:gd name="connsiteY162" fmla="*/ 152400 h 12287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</a:cxnLst>
              <a:rect l="l" t="t" r="r" b="b"/>
              <a:pathLst>
                <a:path w="1257300" h="1228725">
                  <a:moveTo>
                    <a:pt x="9525" y="152400"/>
                  </a:moveTo>
                  <a:cubicBezTo>
                    <a:pt x="69762" y="172479"/>
                    <a:pt x="28071" y="162403"/>
                    <a:pt x="138112" y="157163"/>
                  </a:cubicBezTo>
                  <a:cubicBezTo>
                    <a:pt x="152432" y="152389"/>
                    <a:pt x="154377" y="153133"/>
                    <a:pt x="166687" y="142875"/>
                  </a:cubicBezTo>
                  <a:cubicBezTo>
                    <a:pt x="171861" y="138563"/>
                    <a:pt x="174359" y="129848"/>
                    <a:pt x="180975" y="128588"/>
                  </a:cubicBezTo>
                  <a:cubicBezTo>
                    <a:pt x="209089" y="123233"/>
                    <a:pt x="238125" y="125413"/>
                    <a:pt x="266700" y="123825"/>
                  </a:cubicBezTo>
                  <a:cubicBezTo>
                    <a:pt x="271462" y="119063"/>
                    <a:pt x="275813" y="113850"/>
                    <a:pt x="280987" y="109538"/>
                  </a:cubicBezTo>
                  <a:cubicBezTo>
                    <a:pt x="285384" y="105874"/>
                    <a:pt x="291506" y="104321"/>
                    <a:pt x="295275" y="100013"/>
                  </a:cubicBezTo>
                  <a:cubicBezTo>
                    <a:pt x="302813" y="91398"/>
                    <a:pt x="307975" y="80963"/>
                    <a:pt x="314325" y="71438"/>
                  </a:cubicBezTo>
                  <a:cubicBezTo>
                    <a:pt x="317500" y="66675"/>
                    <a:pt x="318420" y="58960"/>
                    <a:pt x="323850" y="57150"/>
                  </a:cubicBezTo>
                  <a:lnTo>
                    <a:pt x="338137" y="52388"/>
                  </a:lnTo>
                  <a:cubicBezTo>
                    <a:pt x="352425" y="53975"/>
                    <a:pt x="369775" y="48170"/>
                    <a:pt x="381000" y="57150"/>
                  </a:cubicBezTo>
                  <a:cubicBezTo>
                    <a:pt x="420275" y="88570"/>
                    <a:pt x="355287" y="98107"/>
                    <a:pt x="404812" y="85725"/>
                  </a:cubicBezTo>
                  <a:cubicBezTo>
                    <a:pt x="401637" y="80963"/>
                    <a:pt x="393899" y="76991"/>
                    <a:pt x="395287" y="71438"/>
                  </a:cubicBezTo>
                  <a:cubicBezTo>
                    <a:pt x="396505" y="66568"/>
                    <a:pt x="404705" y="67893"/>
                    <a:pt x="409575" y="66675"/>
                  </a:cubicBezTo>
                  <a:cubicBezTo>
                    <a:pt x="417428" y="64712"/>
                    <a:pt x="425450" y="63500"/>
                    <a:pt x="433387" y="61913"/>
                  </a:cubicBezTo>
                  <a:cubicBezTo>
                    <a:pt x="434975" y="53975"/>
                    <a:pt x="434134" y="45128"/>
                    <a:pt x="438150" y="38100"/>
                  </a:cubicBezTo>
                  <a:cubicBezTo>
                    <a:pt x="447048" y="22528"/>
                    <a:pt x="490325" y="24366"/>
                    <a:pt x="495300" y="23813"/>
                  </a:cubicBezTo>
                  <a:cubicBezTo>
                    <a:pt x="500062" y="22225"/>
                    <a:pt x="505199" y="21488"/>
                    <a:pt x="509587" y="19050"/>
                  </a:cubicBezTo>
                  <a:cubicBezTo>
                    <a:pt x="519594" y="13490"/>
                    <a:pt x="538162" y="0"/>
                    <a:pt x="538162" y="0"/>
                  </a:cubicBezTo>
                  <a:cubicBezTo>
                    <a:pt x="542925" y="1588"/>
                    <a:pt x="548900" y="1213"/>
                    <a:pt x="552450" y="4763"/>
                  </a:cubicBezTo>
                  <a:cubicBezTo>
                    <a:pt x="556000" y="8313"/>
                    <a:pt x="555994" y="14180"/>
                    <a:pt x="557212" y="19050"/>
                  </a:cubicBezTo>
                  <a:cubicBezTo>
                    <a:pt x="559175" y="26903"/>
                    <a:pt x="556251" y="37139"/>
                    <a:pt x="561975" y="42863"/>
                  </a:cubicBezTo>
                  <a:cubicBezTo>
                    <a:pt x="569075" y="49963"/>
                    <a:pt x="581025" y="49213"/>
                    <a:pt x="590550" y="52388"/>
                  </a:cubicBezTo>
                  <a:cubicBezTo>
                    <a:pt x="600723" y="55779"/>
                    <a:pt x="613428" y="60419"/>
                    <a:pt x="623887" y="61913"/>
                  </a:cubicBezTo>
                  <a:cubicBezTo>
                    <a:pt x="639681" y="64169"/>
                    <a:pt x="655637" y="65088"/>
                    <a:pt x="671512" y="66675"/>
                  </a:cubicBezTo>
                  <a:cubicBezTo>
                    <a:pt x="675856" y="73192"/>
                    <a:pt x="690892" y="96319"/>
                    <a:pt x="695325" y="100013"/>
                  </a:cubicBezTo>
                  <a:cubicBezTo>
                    <a:pt x="699181" y="103227"/>
                    <a:pt x="704850" y="103188"/>
                    <a:pt x="709612" y="104775"/>
                  </a:cubicBezTo>
                  <a:cubicBezTo>
                    <a:pt x="714375" y="107950"/>
                    <a:pt x="718287" y="115422"/>
                    <a:pt x="723900" y="114300"/>
                  </a:cubicBezTo>
                  <a:cubicBezTo>
                    <a:pt x="732556" y="112569"/>
                    <a:pt x="737183" y="84979"/>
                    <a:pt x="738187" y="80963"/>
                  </a:cubicBezTo>
                  <a:cubicBezTo>
                    <a:pt x="749300" y="82550"/>
                    <a:pt x="761102" y="81556"/>
                    <a:pt x="771525" y="85725"/>
                  </a:cubicBezTo>
                  <a:cubicBezTo>
                    <a:pt x="796685" y="95789"/>
                    <a:pt x="787449" y="130041"/>
                    <a:pt x="781050" y="147638"/>
                  </a:cubicBezTo>
                  <a:cubicBezTo>
                    <a:pt x="779334" y="152356"/>
                    <a:pt x="761742" y="152400"/>
                    <a:pt x="766762" y="152400"/>
                  </a:cubicBezTo>
                  <a:cubicBezTo>
                    <a:pt x="801723" y="152400"/>
                    <a:pt x="836612" y="149225"/>
                    <a:pt x="871537" y="147638"/>
                  </a:cubicBezTo>
                  <a:lnTo>
                    <a:pt x="914400" y="152400"/>
                  </a:lnTo>
                  <a:cubicBezTo>
                    <a:pt x="920004" y="156136"/>
                    <a:pt x="903848" y="161084"/>
                    <a:pt x="900112" y="166688"/>
                  </a:cubicBezTo>
                  <a:cubicBezTo>
                    <a:pt x="897327" y="170865"/>
                    <a:pt x="897595" y="176485"/>
                    <a:pt x="895350" y="180975"/>
                  </a:cubicBezTo>
                  <a:cubicBezTo>
                    <a:pt x="892790" y="186095"/>
                    <a:pt x="888385" y="190143"/>
                    <a:pt x="885825" y="195263"/>
                  </a:cubicBezTo>
                  <a:cubicBezTo>
                    <a:pt x="872040" y="222832"/>
                    <a:pt x="893858" y="196753"/>
                    <a:pt x="866775" y="223838"/>
                  </a:cubicBezTo>
                  <a:cubicBezTo>
                    <a:pt x="857454" y="251798"/>
                    <a:pt x="852740" y="258685"/>
                    <a:pt x="871537" y="300038"/>
                  </a:cubicBezTo>
                  <a:cubicBezTo>
                    <a:pt x="873906" y="305249"/>
                    <a:pt x="881062" y="293688"/>
                    <a:pt x="885825" y="290513"/>
                  </a:cubicBezTo>
                  <a:cubicBezTo>
                    <a:pt x="887412" y="285750"/>
                    <a:pt x="887037" y="279775"/>
                    <a:pt x="890587" y="276225"/>
                  </a:cubicBezTo>
                  <a:cubicBezTo>
                    <a:pt x="912552" y="254259"/>
                    <a:pt x="920223" y="256998"/>
                    <a:pt x="947737" y="252413"/>
                  </a:cubicBezTo>
                  <a:cubicBezTo>
                    <a:pt x="960591" y="248128"/>
                    <a:pt x="967121" y="243110"/>
                    <a:pt x="981075" y="252413"/>
                  </a:cubicBezTo>
                  <a:cubicBezTo>
                    <a:pt x="985837" y="255588"/>
                    <a:pt x="987425" y="261938"/>
                    <a:pt x="990600" y="266700"/>
                  </a:cubicBezTo>
                  <a:cubicBezTo>
                    <a:pt x="989012" y="274638"/>
                    <a:pt x="989853" y="283485"/>
                    <a:pt x="985837" y="290513"/>
                  </a:cubicBezTo>
                  <a:cubicBezTo>
                    <a:pt x="982997" y="295483"/>
                    <a:pt x="975597" y="295991"/>
                    <a:pt x="971550" y="300038"/>
                  </a:cubicBezTo>
                  <a:cubicBezTo>
                    <a:pt x="936107" y="335481"/>
                    <a:pt x="976645" y="306166"/>
                    <a:pt x="942975" y="328613"/>
                  </a:cubicBezTo>
                  <a:cubicBezTo>
                    <a:pt x="945515" y="336233"/>
                    <a:pt x="946785" y="352743"/>
                    <a:pt x="962025" y="347663"/>
                  </a:cubicBezTo>
                  <a:cubicBezTo>
                    <a:pt x="968415" y="345533"/>
                    <a:pt x="971550" y="338138"/>
                    <a:pt x="976312" y="333375"/>
                  </a:cubicBezTo>
                  <a:cubicBezTo>
                    <a:pt x="979449" y="323964"/>
                    <a:pt x="982208" y="311514"/>
                    <a:pt x="990600" y="304800"/>
                  </a:cubicBezTo>
                  <a:cubicBezTo>
                    <a:pt x="994520" y="301664"/>
                    <a:pt x="1000125" y="301625"/>
                    <a:pt x="1004887" y="300038"/>
                  </a:cubicBezTo>
                  <a:cubicBezTo>
                    <a:pt x="1051597" y="315608"/>
                    <a:pt x="1023456" y="310397"/>
                    <a:pt x="1090612" y="304800"/>
                  </a:cubicBezTo>
                  <a:cubicBezTo>
                    <a:pt x="1085396" y="330882"/>
                    <a:pt x="1065696" y="353046"/>
                    <a:pt x="1095375" y="361950"/>
                  </a:cubicBezTo>
                  <a:cubicBezTo>
                    <a:pt x="1106127" y="365176"/>
                    <a:pt x="1117668" y="364705"/>
                    <a:pt x="1128712" y="366713"/>
                  </a:cubicBezTo>
                  <a:cubicBezTo>
                    <a:pt x="1135152" y="367884"/>
                    <a:pt x="1141412" y="369888"/>
                    <a:pt x="1147762" y="371475"/>
                  </a:cubicBezTo>
                  <a:cubicBezTo>
                    <a:pt x="1151033" y="387829"/>
                    <a:pt x="1152806" y="398656"/>
                    <a:pt x="1157287" y="414338"/>
                  </a:cubicBezTo>
                  <a:cubicBezTo>
                    <a:pt x="1158666" y="419165"/>
                    <a:pt x="1159265" y="424448"/>
                    <a:pt x="1162050" y="428625"/>
                  </a:cubicBezTo>
                  <a:cubicBezTo>
                    <a:pt x="1165786" y="434229"/>
                    <a:pt x="1171575" y="438150"/>
                    <a:pt x="1176337" y="442913"/>
                  </a:cubicBezTo>
                  <a:lnTo>
                    <a:pt x="1228725" y="438150"/>
                  </a:lnTo>
                  <a:cubicBezTo>
                    <a:pt x="1234749" y="435138"/>
                    <a:pt x="1214437" y="430598"/>
                    <a:pt x="1214437" y="423863"/>
                  </a:cubicBezTo>
                  <a:cubicBezTo>
                    <a:pt x="1214437" y="417709"/>
                    <a:pt x="1239489" y="410750"/>
                    <a:pt x="1243012" y="409575"/>
                  </a:cubicBezTo>
                  <a:cubicBezTo>
                    <a:pt x="1244871" y="413294"/>
                    <a:pt x="1257300" y="435906"/>
                    <a:pt x="1257300" y="442913"/>
                  </a:cubicBezTo>
                  <a:cubicBezTo>
                    <a:pt x="1257300" y="462029"/>
                    <a:pt x="1256286" y="481318"/>
                    <a:pt x="1252537" y="500063"/>
                  </a:cubicBezTo>
                  <a:cubicBezTo>
                    <a:pt x="1249743" y="514032"/>
                    <a:pt x="1237868" y="516255"/>
                    <a:pt x="1228725" y="523875"/>
                  </a:cubicBezTo>
                  <a:cubicBezTo>
                    <a:pt x="1192056" y="554433"/>
                    <a:pt x="1235621" y="524040"/>
                    <a:pt x="1200150" y="547688"/>
                  </a:cubicBezTo>
                  <a:cubicBezTo>
                    <a:pt x="1197290" y="559127"/>
                    <a:pt x="1196140" y="572803"/>
                    <a:pt x="1185862" y="581025"/>
                  </a:cubicBezTo>
                  <a:cubicBezTo>
                    <a:pt x="1181942" y="584161"/>
                    <a:pt x="1176337" y="584200"/>
                    <a:pt x="1171575" y="585788"/>
                  </a:cubicBezTo>
                  <a:cubicBezTo>
                    <a:pt x="1155581" y="633764"/>
                    <a:pt x="1179974" y="559375"/>
                    <a:pt x="1162050" y="619125"/>
                  </a:cubicBezTo>
                  <a:cubicBezTo>
                    <a:pt x="1159165" y="628742"/>
                    <a:pt x="1159625" y="640600"/>
                    <a:pt x="1152525" y="647700"/>
                  </a:cubicBezTo>
                  <a:cubicBezTo>
                    <a:pt x="1146175" y="654050"/>
                    <a:pt x="1139085" y="659738"/>
                    <a:pt x="1133475" y="666750"/>
                  </a:cubicBezTo>
                  <a:cubicBezTo>
                    <a:pt x="1126324" y="675689"/>
                    <a:pt x="1114425" y="695325"/>
                    <a:pt x="1114425" y="695325"/>
                  </a:cubicBezTo>
                  <a:cubicBezTo>
                    <a:pt x="1112837" y="703263"/>
                    <a:pt x="1115386" y="713414"/>
                    <a:pt x="1109662" y="719138"/>
                  </a:cubicBezTo>
                  <a:cubicBezTo>
                    <a:pt x="1102562" y="726238"/>
                    <a:pt x="1090612" y="725488"/>
                    <a:pt x="1081087" y="728663"/>
                  </a:cubicBezTo>
                  <a:lnTo>
                    <a:pt x="1052512" y="738188"/>
                  </a:lnTo>
                  <a:lnTo>
                    <a:pt x="1023937" y="747713"/>
                  </a:lnTo>
                  <a:lnTo>
                    <a:pt x="1009650" y="752475"/>
                  </a:lnTo>
                  <a:cubicBezTo>
                    <a:pt x="1004887" y="755650"/>
                    <a:pt x="998396" y="757146"/>
                    <a:pt x="995362" y="762000"/>
                  </a:cubicBezTo>
                  <a:cubicBezTo>
                    <a:pt x="990041" y="770514"/>
                    <a:pt x="989012" y="781050"/>
                    <a:pt x="985837" y="790575"/>
                  </a:cubicBezTo>
                  <a:cubicBezTo>
                    <a:pt x="984250" y="795338"/>
                    <a:pt x="985838" y="803276"/>
                    <a:pt x="981075" y="804863"/>
                  </a:cubicBezTo>
                  <a:lnTo>
                    <a:pt x="966787" y="809625"/>
                  </a:lnTo>
                  <a:cubicBezTo>
                    <a:pt x="951640" y="804576"/>
                    <a:pt x="935579" y="796857"/>
                    <a:pt x="919162" y="809625"/>
                  </a:cubicBezTo>
                  <a:cubicBezTo>
                    <a:pt x="911237" y="815789"/>
                    <a:pt x="909637" y="838200"/>
                    <a:pt x="909637" y="838200"/>
                  </a:cubicBezTo>
                  <a:cubicBezTo>
                    <a:pt x="911225" y="849313"/>
                    <a:pt x="910370" y="861061"/>
                    <a:pt x="914400" y="871538"/>
                  </a:cubicBezTo>
                  <a:cubicBezTo>
                    <a:pt x="918510" y="882223"/>
                    <a:pt x="933450" y="900113"/>
                    <a:pt x="933450" y="900113"/>
                  </a:cubicBezTo>
                  <a:cubicBezTo>
                    <a:pt x="935037" y="904875"/>
                    <a:pt x="939037" y="909448"/>
                    <a:pt x="938212" y="914400"/>
                  </a:cubicBezTo>
                  <a:cubicBezTo>
                    <a:pt x="937271" y="920046"/>
                    <a:pt x="932734" y="924640"/>
                    <a:pt x="928687" y="928688"/>
                  </a:cubicBezTo>
                  <a:cubicBezTo>
                    <a:pt x="919454" y="937921"/>
                    <a:pt x="911733" y="939102"/>
                    <a:pt x="900112" y="942975"/>
                  </a:cubicBezTo>
                  <a:cubicBezTo>
                    <a:pt x="903287" y="952500"/>
                    <a:pt x="912072" y="961809"/>
                    <a:pt x="909637" y="971550"/>
                  </a:cubicBezTo>
                  <a:cubicBezTo>
                    <a:pt x="908050" y="977900"/>
                    <a:pt x="908964" y="985489"/>
                    <a:pt x="904875" y="990600"/>
                  </a:cubicBezTo>
                  <a:cubicBezTo>
                    <a:pt x="901739" y="994520"/>
                    <a:pt x="895077" y="993118"/>
                    <a:pt x="890587" y="995363"/>
                  </a:cubicBezTo>
                  <a:cubicBezTo>
                    <a:pt x="853665" y="1013824"/>
                    <a:pt x="897919" y="997683"/>
                    <a:pt x="862012" y="1009650"/>
                  </a:cubicBezTo>
                  <a:cubicBezTo>
                    <a:pt x="858837" y="1020763"/>
                    <a:pt x="854909" y="1031687"/>
                    <a:pt x="852487" y="1042988"/>
                  </a:cubicBezTo>
                  <a:cubicBezTo>
                    <a:pt x="842810" y="1088151"/>
                    <a:pt x="856045" y="1063844"/>
                    <a:pt x="838200" y="1090613"/>
                  </a:cubicBezTo>
                  <a:cubicBezTo>
                    <a:pt x="836612" y="1098550"/>
                    <a:pt x="837453" y="1107397"/>
                    <a:pt x="833437" y="1114425"/>
                  </a:cubicBezTo>
                  <a:cubicBezTo>
                    <a:pt x="830597" y="1119395"/>
                    <a:pt x="822726" y="1119481"/>
                    <a:pt x="819150" y="1123950"/>
                  </a:cubicBezTo>
                  <a:cubicBezTo>
                    <a:pt x="816014" y="1127870"/>
                    <a:pt x="815975" y="1133475"/>
                    <a:pt x="814387" y="1138238"/>
                  </a:cubicBezTo>
                  <a:cubicBezTo>
                    <a:pt x="815975" y="1154113"/>
                    <a:pt x="822004" y="1170166"/>
                    <a:pt x="819150" y="1185863"/>
                  </a:cubicBezTo>
                  <a:cubicBezTo>
                    <a:pt x="818252" y="1190802"/>
                    <a:pt x="809814" y="1189800"/>
                    <a:pt x="804862" y="1190625"/>
                  </a:cubicBezTo>
                  <a:cubicBezTo>
                    <a:pt x="790682" y="1192988"/>
                    <a:pt x="776287" y="1193800"/>
                    <a:pt x="762000" y="1195388"/>
                  </a:cubicBezTo>
                  <a:cubicBezTo>
                    <a:pt x="747985" y="1223418"/>
                    <a:pt x="759210" y="1212194"/>
                    <a:pt x="723900" y="1223963"/>
                  </a:cubicBezTo>
                  <a:lnTo>
                    <a:pt x="709612" y="1228725"/>
                  </a:lnTo>
                  <a:cubicBezTo>
                    <a:pt x="706437" y="1223963"/>
                    <a:pt x="700656" y="1220133"/>
                    <a:pt x="700087" y="1214438"/>
                  </a:cubicBezTo>
                  <a:cubicBezTo>
                    <a:pt x="696248" y="1176041"/>
                    <a:pt x="718114" y="1183561"/>
                    <a:pt x="700087" y="1143000"/>
                  </a:cubicBezTo>
                  <a:cubicBezTo>
                    <a:pt x="698048" y="1138413"/>
                    <a:pt x="690627" y="1139617"/>
                    <a:pt x="685800" y="1138238"/>
                  </a:cubicBezTo>
                  <a:cubicBezTo>
                    <a:pt x="679506" y="1136440"/>
                    <a:pt x="673019" y="1135356"/>
                    <a:pt x="666750" y="1133475"/>
                  </a:cubicBezTo>
                  <a:cubicBezTo>
                    <a:pt x="652325" y="1129147"/>
                    <a:pt x="638175" y="1123951"/>
                    <a:pt x="623887" y="1119188"/>
                  </a:cubicBezTo>
                  <a:cubicBezTo>
                    <a:pt x="619125" y="1117601"/>
                    <a:pt x="614570" y="1115135"/>
                    <a:pt x="609600" y="1114425"/>
                  </a:cubicBezTo>
                  <a:lnTo>
                    <a:pt x="576262" y="1109663"/>
                  </a:lnTo>
                  <a:cubicBezTo>
                    <a:pt x="571500" y="1108075"/>
                    <a:pt x="565895" y="1108036"/>
                    <a:pt x="561975" y="1104900"/>
                  </a:cubicBezTo>
                  <a:cubicBezTo>
                    <a:pt x="538946" y="1086477"/>
                    <a:pt x="550080" y="1020565"/>
                    <a:pt x="547687" y="1014413"/>
                  </a:cubicBezTo>
                  <a:cubicBezTo>
                    <a:pt x="544048" y="1005055"/>
                    <a:pt x="528637" y="1008063"/>
                    <a:pt x="519112" y="1004888"/>
                  </a:cubicBezTo>
                  <a:lnTo>
                    <a:pt x="490537" y="995363"/>
                  </a:lnTo>
                  <a:lnTo>
                    <a:pt x="457200" y="990600"/>
                  </a:lnTo>
                  <a:cubicBezTo>
                    <a:pt x="469779" y="952864"/>
                    <a:pt x="468376" y="971929"/>
                    <a:pt x="461962" y="933450"/>
                  </a:cubicBezTo>
                  <a:cubicBezTo>
                    <a:pt x="454025" y="935038"/>
                    <a:pt x="445178" y="934197"/>
                    <a:pt x="438150" y="938213"/>
                  </a:cubicBezTo>
                  <a:cubicBezTo>
                    <a:pt x="433180" y="941053"/>
                    <a:pt x="432289" y="948103"/>
                    <a:pt x="428625" y="952500"/>
                  </a:cubicBezTo>
                  <a:cubicBezTo>
                    <a:pt x="424313" y="957674"/>
                    <a:pt x="420185" y="963446"/>
                    <a:pt x="414337" y="966788"/>
                  </a:cubicBezTo>
                  <a:cubicBezTo>
                    <a:pt x="410719" y="968855"/>
                    <a:pt x="372909" y="976026"/>
                    <a:pt x="371475" y="976313"/>
                  </a:cubicBezTo>
                  <a:cubicBezTo>
                    <a:pt x="320424" y="1010346"/>
                    <a:pt x="397897" y="957350"/>
                    <a:pt x="342900" y="1000125"/>
                  </a:cubicBezTo>
                  <a:cubicBezTo>
                    <a:pt x="333864" y="1007153"/>
                    <a:pt x="314325" y="1019175"/>
                    <a:pt x="314325" y="1019175"/>
                  </a:cubicBezTo>
                  <a:cubicBezTo>
                    <a:pt x="312737" y="1003300"/>
                    <a:pt x="316697" y="985820"/>
                    <a:pt x="309562" y="971550"/>
                  </a:cubicBezTo>
                  <a:cubicBezTo>
                    <a:pt x="303011" y="958449"/>
                    <a:pt x="280358" y="952290"/>
                    <a:pt x="266700" y="947738"/>
                  </a:cubicBezTo>
                  <a:lnTo>
                    <a:pt x="238125" y="928688"/>
                  </a:lnTo>
                  <a:lnTo>
                    <a:pt x="223837" y="919163"/>
                  </a:lnTo>
                  <a:cubicBezTo>
                    <a:pt x="220645" y="900006"/>
                    <a:pt x="222943" y="889693"/>
                    <a:pt x="209550" y="876300"/>
                  </a:cubicBezTo>
                  <a:cubicBezTo>
                    <a:pt x="205503" y="872253"/>
                    <a:pt x="200493" y="869100"/>
                    <a:pt x="195262" y="866775"/>
                  </a:cubicBezTo>
                  <a:cubicBezTo>
                    <a:pt x="186087" y="862697"/>
                    <a:pt x="166687" y="857250"/>
                    <a:pt x="166687" y="857250"/>
                  </a:cubicBezTo>
                  <a:cubicBezTo>
                    <a:pt x="157162" y="858838"/>
                    <a:pt x="145652" y="855981"/>
                    <a:pt x="138112" y="862013"/>
                  </a:cubicBezTo>
                  <a:cubicBezTo>
                    <a:pt x="134192" y="865149"/>
                    <a:pt x="144739" y="871639"/>
                    <a:pt x="142875" y="876300"/>
                  </a:cubicBezTo>
                  <a:cubicBezTo>
                    <a:pt x="140749" y="881615"/>
                    <a:pt x="133350" y="882650"/>
                    <a:pt x="128587" y="885825"/>
                  </a:cubicBezTo>
                  <a:cubicBezTo>
                    <a:pt x="98826" y="875905"/>
                    <a:pt x="92808" y="884400"/>
                    <a:pt x="104775" y="852488"/>
                  </a:cubicBezTo>
                  <a:cubicBezTo>
                    <a:pt x="106785" y="847129"/>
                    <a:pt x="111125" y="842963"/>
                    <a:pt x="114300" y="838200"/>
                  </a:cubicBezTo>
                  <a:cubicBezTo>
                    <a:pt x="115887" y="833438"/>
                    <a:pt x="115926" y="827833"/>
                    <a:pt x="119062" y="823913"/>
                  </a:cubicBezTo>
                  <a:cubicBezTo>
                    <a:pt x="128160" y="812541"/>
                    <a:pt x="136135" y="815376"/>
                    <a:pt x="147637" y="809625"/>
                  </a:cubicBezTo>
                  <a:cubicBezTo>
                    <a:pt x="184558" y="791164"/>
                    <a:pt x="140309" y="807305"/>
                    <a:pt x="176212" y="795338"/>
                  </a:cubicBezTo>
                  <a:cubicBezTo>
                    <a:pt x="180975" y="788988"/>
                    <a:pt x="185886" y="782747"/>
                    <a:pt x="190500" y="776288"/>
                  </a:cubicBezTo>
                  <a:cubicBezTo>
                    <a:pt x="193827" y="771630"/>
                    <a:pt x="195978" y="766048"/>
                    <a:pt x="200025" y="762000"/>
                  </a:cubicBezTo>
                  <a:cubicBezTo>
                    <a:pt x="209258" y="752767"/>
                    <a:pt x="216979" y="751586"/>
                    <a:pt x="228600" y="747713"/>
                  </a:cubicBezTo>
                  <a:cubicBezTo>
                    <a:pt x="242887" y="749300"/>
                    <a:pt x="257366" y="755294"/>
                    <a:pt x="271462" y="752475"/>
                  </a:cubicBezTo>
                  <a:cubicBezTo>
                    <a:pt x="276385" y="751490"/>
                    <a:pt x="275400" y="743140"/>
                    <a:pt x="276225" y="738188"/>
                  </a:cubicBezTo>
                  <a:cubicBezTo>
                    <a:pt x="278588" y="724008"/>
                    <a:pt x="276759" y="709065"/>
                    <a:pt x="280987" y="695325"/>
                  </a:cubicBezTo>
                  <a:cubicBezTo>
                    <a:pt x="285560" y="680463"/>
                    <a:pt x="298152" y="674357"/>
                    <a:pt x="309562" y="666750"/>
                  </a:cubicBezTo>
                  <a:cubicBezTo>
                    <a:pt x="312737" y="661988"/>
                    <a:pt x="316527" y="657582"/>
                    <a:pt x="319087" y="652463"/>
                  </a:cubicBezTo>
                  <a:cubicBezTo>
                    <a:pt x="321332" y="647973"/>
                    <a:pt x="323850" y="643195"/>
                    <a:pt x="323850" y="638175"/>
                  </a:cubicBezTo>
                  <a:cubicBezTo>
                    <a:pt x="323850" y="593697"/>
                    <a:pt x="325558" y="548830"/>
                    <a:pt x="319087" y="504825"/>
                  </a:cubicBezTo>
                  <a:cubicBezTo>
                    <a:pt x="319087" y="504823"/>
                    <a:pt x="295275" y="469108"/>
                    <a:pt x="290512" y="461963"/>
                  </a:cubicBezTo>
                  <a:lnTo>
                    <a:pt x="280987" y="447675"/>
                  </a:lnTo>
                  <a:lnTo>
                    <a:pt x="271462" y="433388"/>
                  </a:lnTo>
                  <a:cubicBezTo>
                    <a:pt x="269875" y="420688"/>
                    <a:pt x="271898" y="406984"/>
                    <a:pt x="266700" y="395288"/>
                  </a:cubicBezTo>
                  <a:cubicBezTo>
                    <a:pt x="264661" y="390700"/>
                    <a:pt x="256902" y="392770"/>
                    <a:pt x="252412" y="390525"/>
                  </a:cubicBezTo>
                  <a:cubicBezTo>
                    <a:pt x="247293" y="387965"/>
                    <a:pt x="243095" y="383840"/>
                    <a:pt x="238125" y="381000"/>
                  </a:cubicBezTo>
                  <a:cubicBezTo>
                    <a:pt x="221646" y="371583"/>
                    <a:pt x="220817" y="372056"/>
                    <a:pt x="204787" y="366713"/>
                  </a:cubicBezTo>
                  <a:cubicBezTo>
                    <a:pt x="195262" y="368300"/>
                    <a:pt x="185868" y="371475"/>
                    <a:pt x="176212" y="371475"/>
                  </a:cubicBezTo>
                  <a:cubicBezTo>
                    <a:pt x="81390" y="371475"/>
                    <a:pt x="102454" y="377054"/>
                    <a:pt x="57150" y="361950"/>
                  </a:cubicBezTo>
                  <a:cubicBezTo>
                    <a:pt x="53012" y="345401"/>
                    <a:pt x="48903" y="343456"/>
                    <a:pt x="57150" y="328613"/>
                  </a:cubicBezTo>
                  <a:cubicBezTo>
                    <a:pt x="62710" y="318606"/>
                    <a:pt x="76200" y="300038"/>
                    <a:pt x="76200" y="300038"/>
                  </a:cubicBezTo>
                  <a:cubicBezTo>
                    <a:pt x="74612" y="288925"/>
                    <a:pt x="77464" y="276171"/>
                    <a:pt x="71437" y="266700"/>
                  </a:cubicBezTo>
                  <a:cubicBezTo>
                    <a:pt x="65291" y="257042"/>
                    <a:pt x="42862" y="247650"/>
                    <a:pt x="42862" y="247650"/>
                  </a:cubicBezTo>
                  <a:cubicBezTo>
                    <a:pt x="39687" y="242888"/>
                    <a:pt x="36177" y="238333"/>
                    <a:pt x="33337" y="233363"/>
                  </a:cubicBezTo>
                  <a:cubicBezTo>
                    <a:pt x="29815" y="227199"/>
                    <a:pt x="27938" y="220090"/>
                    <a:pt x="23812" y="214313"/>
                  </a:cubicBezTo>
                  <a:cubicBezTo>
                    <a:pt x="19897" y="208832"/>
                    <a:pt x="14287" y="204788"/>
                    <a:pt x="9525" y="200025"/>
                  </a:cubicBezTo>
                  <a:lnTo>
                    <a:pt x="0" y="171450"/>
                  </a:lnTo>
                  <a:lnTo>
                    <a:pt x="9525" y="152400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4" name="Полилиния 153"/>
            <p:cNvSpPr/>
            <p:nvPr/>
          </p:nvSpPr>
          <p:spPr bwMode="auto">
            <a:xfrm>
              <a:off x="7558058" y="3511854"/>
              <a:ext cx="1272187" cy="973840"/>
            </a:xfrm>
            <a:custGeom>
              <a:avLst/>
              <a:gdLst>
                <a:gd name="connsiteX0" fmla="*/ 71437 w 1002506"/>
                <a:gd name="connsiteY0" fmla="*/ 612438 h 1014870"/>
                <a:gd name="connsiteX1" fmla="*/ 80962 w 1002506"/>
                <a:gd name="connsiteY1" fmla="*/ 617201 h 1014870"/>
                <a:gd name="connsiteX2" fmla="*/ 95250 w 1002506"/>
                <a:gd name="connsiteY2" fmla="*/ 621963 h 1014870"/>
                <a:gd name="connsiteX3" fmla="*/ 123825 w 1002506"/>
                <a:gd name="connsiteY3" fmla="*/ 619582 h 1014870"/>
                <a:gd name="connsiteX4" fmla="*/ 130968 w 1002506"/>
                <a:gd name="connsiteY4" fmla="*/ 612438 h 1014870"/>
                <a:gd name="connsiteX5" fmla="*/ 140493 w 1002506"/>
                <a:gd name="connsiteY5" fmla="*/ 598151 h 1014870"/>
                <a:gd name="connsiteX6" fmla="*/ 142875 w 1002506"/>
                <a:gd name="connsiteY6" fmla="*/ 591007 h 1014870"/>
                <a:gd name="connsiteX7" fmla="*/ 145256 w 1002506"/>
                <a:gd name="connsiteY7" fmla="*/ 581482 h 1014870"/>
                <a:gd name="connsiteX8" fmla="*/ 150018 w 1002506"/>
                <a:gd name="connsiteY8" fmla="*/ 574338 h 1014870"/>
                <a:gd name="connsiteX9" fmla="*/ 147637 w 1002506"/>
                <a:gd name="connsiteY9" fmla="*/ 529095 h 1014870"/>
                <a:gd name="connsiteX10" fmla="*/ 142875 w 1002506"/>
                <a:gd name="connsiteY10" fmla="*/ 512426 h 1014870"/>
                <a:gd name="connsiteX11" fmla="*/ 135731 w 1002506"/>
                <a:gd name="connsiteY11" fmla="*/ 507663 h 1014870"/>
                <a:gd name="connsiteX12" fmla="*/ 90487 w 1002506"/>
                <a:gd name="connsiteY12" fmla="*/ 500520 h 1014870"/>
                <a:gd name="connsiteX13" fmla="*/ 71437 w 1002506"/>
                <a:gd name="connsiteY13" fmla="*/ 495757 h 1014870"/>
                <a:gd name="connsiteX14" fmla="*/ 66675 w 1002506"/>
                <a:gd name="connsiteY14" fmla="*/ 445751 h 1014870"/>
                <a:gd name="connsiteX15" fmla="*/ 69056 w 1002506"/>
                <a:gd name="connsiteY15" fmla="*/ 438607 h 1014870"/>
                <a:gd name="connsiteX16" fmla="*/ 76200 w 1002506"/>
                <a:gd name="connsiteY16" fmla="*/ 436226 h 1014870"/>
                <a:gd name="connsiteX17" fmla="*/ 107156 w 1002506"/>
                <a:gd name="connsiteY17" fmla="*/ 438607 h 1014870"/>
                <a:gd name="connsiteX18" fmla="*/ 140493 w 1002506"/>
                <a:gd name="connsiteY18" fmla="*/ 438607 h 1014870"/>
                <a:gd name="connsiteX19" fmla="*/ 147637 w 1002506"/>
                <a:gd name="connsiteY19" fmla="*/ 433845 h 1014870"/>
                <a:gd name="connsiteX20" fmla="*/ 152400 w 1002506"/>
                <a:gd name="connsiteY20" fmla="*/ 426701 h 1014870"/>
                <a:gd name="connsiteX21" fmla="*/ 157162 w 1002506"/>
                <a:gd name="connsiteY21" fmla="*/ 410032 h 1014870"/>
                <a:gd name="connsiteX22" fmla="*/ 154781 w 1002506"/>
                <a:gd name="connsiteY22" fmla="*/ 386220 h 1014870"/>
                <a:gd name="connsiteX23" fmla="*/ 157162 w 1002506"/>
                <a:gd name="connsiteY23" fmla="*/ 369551 h 1014870"/>
                <a:gd name="connsiteX24" fmla="*/ 164306 w 1002506"/>
                <a:gd name="connsiteY24" fmla="*/ 364788 h 1014870"/>
                <a:gd name="connsiteX25" fmla="*/ 197643 w 1002506"/>
                <a:gd name="connsiteY25" fmla="*/ 360026 h 1014870"/>
                <a:gd name="connsiteX26" fmla="*/ 204787 w 1002506"/>
                <a:gd name="connsiteY26" fmla="*/ 331451 h 1014870"/>
                <a:gd name="connsiteX27" fmla="*/ 209550 w 1002506"/>
                <a:gd name="connsiteY27" fmla="*/ 314782 h 1014870"/>
                <a:gd name="connsiteX28" fmla="*/ 223837 w 1002506"/>
                <a:gd name="connsiteY28" fmla="*/ 302876 h 1014870"/>
                <a:gd name="connsiteX29" fmla="*/ 235743 w 1002506"/>
                <a:gd name="connsiteY29" fmla="*/ 288588 h 1014870"/>
                <a:gd name="connsiteX30" fmla="*/ 245268 w 1002506"/>
                <a:gd name="connsiteY30" fmla="*/ 283826 h 1014870"/>
                <a:gd name="connsiteX31" fmla="*/ 250031 w 1002506"/>
                <a:gd name="connsiteY31" fmla="*/ 276682 h 1014870"/>
                <a:gd name="connsiteX32" fmla="*/ 257175 w 1002506"/>
                <a:gd name="connsiteY32" fmla="*/ 269538 h 1014870"/>
                <a:gd name="connsiteX33" fmla="*/ 259556 w 1002506"/>
                <a:gd name="connsiteY33" fmla="*/ 257632 h 1014870"/>
                <a:gd name="connsiteX34" fmla="*/ 261937 w 1002506"/>
                <a:gd name="connsiteY34" fmla="*/ 250488 h 1014870"/>
                <a:gd name="connsiteX35" fmla="*/ 266700 w 1002506"/>
                <a:gd name="connsiteY35" fmla="*/ 233820 h 1014870"/>
                <a:gd name="connsiteX36" fmla="*/ 264318 w 1002506"/>
                <a:gd name="connsiteY36" fmla="*/ 164763 h 1014870"/>
                <a:gd name="connsiteX37" fmla="*/ 259556 w 1002506"/>
                <a:gd name="connsiteY37" fmla="*/ 150476 h 1014870"/>
                <a:gd name="connsiteX38" fmla="*/ 257175 w 1002506"/>
                <a:gd name="connsiteY38" fmla="*/ 143332 h 1014870"/>
                <a:gd name="connsiteX39" fmla="*/ 261937 w 1002506"/>
                <a:gd name="connsiteY39" fmla="*/ 136188 h 1014870"/>
                <a:gd name="connsiteX40" fmla="*/ 269081 w 1002506"/>
                <a:gd name="connsiteY40" fmla="*/ 133807 h 1014870"/>
                <a:gd name="connsiteX41" fmla="*/ 276225 w 1002506"/>
                <a:gd name="connsiteY41" fmla="*/ 129045 h 1014870"/>
                <a:gd name="connsiteX42" fmla="*/ 280987 w 1002506"/>
                <a:gd name="connsiteY42" fmla="*/ 112376 h 1014870"/>
                <a:gd name="connsiteX43" fmla="*/ 285750 w 1002506"/>
                <a:gd name="connsiteY43" fmla="*/ 105232 h 1014870"/>
                <a:gd name="connsiteX44" fmla="*/ 283368 w 1002506"/>
                <a:gd name="connsiteY44" fmla="*/ 67132 h 1014870"/>
                <a:gd name="connsiteX45" fmla="*/ 288131 w 1002506"/>
                <a:gd name="connsiteY45" fmla="*/ 45701 h 1014870"/>
                <a:gd name="connsiteX46" fmla="*/ 290512 w 1002506"/>
                <a:gd name="connsiteY46" fmla="*/ 31413 h 1014870"/>
                <a:gd name="connsiteX47" fmla="*/ 311943 w 1002506"/>
                <a:gd name="connsiteY47" fmla="*/ 21888 h 1014870"/>
                <a:gd name="connsiteX48" fmla="*/ 319087 w 1002506"/>
                <a:gd name="connsiteY48" fmla="*/ 19507 h 1014870"/>
                <a:gd name="connsiteX49" fmla="*/ 338137 w 1002506"/>
                <a:gd name="connsiteY49" fmla="*/ 24270 h 1014870"/>
                <a:gd name="connsiteX50" fmla="*/ 347662 w 1002506"/>
                <a:gd name="connsiteY50" fmla="*/ 26651 h 1014870"/>
                <a:gd name="connsiteX51" fmla="*/ 381000 w 1002506"/>
                <a:gd name="connsiteY51" fmla="*/ 36176 h 1014870"/>
                <a:gd name="connsiteX52" fmla="*/ 416718 w 1002506"/>
                <a:gd name="connsiteY52" fmla="*/ 38557 h 1014870"/>
                <a:gd name="connsiteX53" fmla="*/ 478631 w 1002506"/>
                <a:gd name="connsiteY53" fmla="*/ 36176 h 1014870"/>
                <a:gd name="connsiteX54" fmla="*/ 495300 w 1002506"/>
                <a:gd name="connsiteY54" fmla="*/ 33795 h 1014870"/>
                <a:gd name="connsiteX55" fmla="*/ 547687 w 1002506"/>
                <a:gd name="connsiteY55" fmla="*/ 31413 h 1014870"/>
                <a:gd name="connsiteX56" fmla="*/ 554831 w 1002506"/>
                <a:gd name="connsiteY56" fmla="*/ 26651 h 1014870"/>
                <a:gd name="connsiteX57" fmla="*/ 559593 w 1002506"/>
                <a:gd name="connsiteY57" fmla="*/ 12363 h 1014870"/>
                <a:gd name="connsiteX58" fmla="*/ 573881 w 1002506"/>
                <a:gd name="connsiteY58" fmla="*/ 7601 h 1014870"/>
                <a:gd name="connsiteX59" fmla="*/ 602456 w 1002506"/>
                <a:gd name="connsiteY59" fmla="*/ 26651 h 1014870"/>
                <a:gd name="connsiteX60" fmla="*/ 597693 w 1002506"/>
                <a:gd name="connsiteY60" fmla="*/ 36176 h 1014870"/>
                <a:gd name="connsiteX61" fmla="*/ 611981 w 1002506"/>
                <a:gd name="connsiteY61" fmla="*/ 40938 h 1014870"/>
                <a:gd name="connsiteX62" fmla="*/ 619125 w 1002506"/>
                <a:gd name="connsiteY62" fmla="*/ 45701 h 1014870"/>
                <a:gd name="connsiteX63" fmla="*/ 638175 w 1002506"/>
                <a:gd name="connsiteY63" fmla="*/ 48082 h 1014870"/>
                <a:gd name="connsiteX64" fmla="*/ 661987 w 1002506"/>
                <a:gd name="connsiteY64" fmla="*/ 52845 h 1014870"/>
                <a:gd name="connsiteX65" fmla="*/ 688181 w 1002506"/>
                <a:gd name="connsiteY65" fmla="*/ 55226 h 1014870"/>
                <a:gd name="connsiteX66" fmla="*/ 702468 w 1002506"/>
                <a:gd name="connsiteY66" fmla="*/ 57607 h 1014870"/>
                <a:gd name="connsiteX67" fmla="*/ 709612 w 1002506"/>
                <a:gd name="connsiteY67" fmla="*/ 62370 h 1014870"/>
                <a:gd name="connsiteX68" fmla="*/ 731043 w 1002506"/>
                <a:gd name="connsiteY68" fmla="*/ 67132 h 1014870"/>
                <a:gd name="connsiteX69" fmla="*/ 776287 w 1002506"/>
                <a:gd name="connsiteY69" fmla="*/ 71895 h 1014870"/>
                <a:gd name="connsiteX70" fmla="*/ 785812 w 1002506"/>
                <a:gd name="connsiteY70" fmla="*/ 74276 h 1014870"/>
                <a:gd name="connsiteX71" fmla="*/ 816768 w 1002506"/>
                <a:gd name="connsiteY71" fmla="*/ 79038 h 1014870"/>
                <a:gd name="connsiteX72" fmla="*/ 904875 w 1002506"/>
                <a:gd name="connsiteY72" fmla="*/ 83801 h 1014870"/>
                <a:gd name="connsiteX73" fmla="*/ 912018 w 1002506"/>
                <a:gd name="connsiteY73" fmla="*/ 88563 h 1014870"/>
                <a:gd name="connsiteX74" fmla="*/ 921543 w 1002506"/>
                <a:gd name="connsiteY74" fmla="*/ 90945 h 1014870"/>
                <a:gd name="connsiteX75" fmla="*/ 940593 w 1002506"/>
                <a:gd name="connsiteY75" fmla="*/ 100470 h 1014870"/>
                <a:gd name="connsiteX76" fmla="*/ 957262 w 1002506"/>
                <a:gd name="connsiteY76" fmla="*/ 105232 h 1014870"/>
                <a:gd name="connsiteX77" fmla="*/ 971550 w 1002506"/>
                <a:gd name="connsiteY77" fmla="*/ 119520 h 1014870"/>
                <a:gd name="connsiteX78" fmla="*/ 978693 w 1002506"/>
                <a:gd name="connsiteY78" fmla="*/ 126663 h 1014870"/>
                <a:gd name="connsiteX79" fmla="*/ 992981 w 1002506"/>
                <a:gd name="connsiteY79" fmla="*/ 136188 h 1014870"/>
                <a:gd name="connsiteX80" fmla="*/ 997743 w 1002506"/>
                <a:gd name="connsiteY80" fmla="*/ 145713 h 1014870"/>
                <a:gd name="connsiteX81" fmla="*/ 1002506 w 1002506"/>
                <a:gd name="connsiteY81" fmla="*/ 160001 h 1014870"/>
                <a:gd name="connsiteX82" fmla="*/ 1000125 w 1002506"/>
                <a:gd name="connsiteY82" fmla="*/ 176670 h 1014870"/>
                <a:gd name="connsiteX83" fmla="*/ 992981 w 1002506"/>
                <a:gd name="connsiteY83" fmla="*/ 183813 h 1014870"/>
                <a:gd name="connsiteX84" fmla="*/ 969168 w 1002506"/>
                <a:gd name="connsiteY84" fmla="*/ 188576 h 1014870"/>
                <a:gd name="connsiteX85" fmla="*/ 957262 w 1002506"/>
                <a:gd name="connsiteY85" fmla="*/ 198101 h 1014870"/>
                <a:gd name="connsiteX86" fmla="*/ 950118 w 1002506"/>
                <a:gd name="connsiteY86" fmla="*/ 200482 h 1014870"/>
                <a:gd name="connsiteX87" fmla="*/ 940593 w 1002506"/>
                <a:gd name="connsiteY87" fmla="*/ 214770 h 1014870"/>
                <a:gd name="connsiteX88" fmla="*/ 945356 w 1002506"/>
                <a:gd name="connsiteY88" fmla="*/ 221913 h 1014870"/>
                <a:gd name="connsiteX89" fmla="*/ 959643 w 1002506"/>
                <a:gd name="connsiteY89" fmla="*/ 226676 h 1014870"/>
                <a:gd name="connsiteX90" fmla="*/ 964406 w 1002506"/>
                <a:gd name="connsiteY90" fmla="*/ 233820 h 1014870"/>
                <a:gd name="connsiteX91" fmla="*/ 962025 w 1002506"/>
                <a:gd name="connsiteY91" fmla="*/ 243345 h 1014870"/>
                <a:gd name="connsiteX92" fmla="*/ 940593 w 1002506"/>
                <a:gd name="connsiteY92" fmla="*/ 262395 h 1014870"/>
                <a:gd name="connsiteX93" fmla="*/ 933450 w 1002506"/>
                <a:gd name="connsiteY93" fmla="*/ 264776 h 1014870"/>
                <a:gd name="connsiteX94" fmla="*/ 909637 w 1002506"/>
                <a:gd name="connsiteY94" fmla="*/ 293351 h 1014870"/>
                <a:gd name="connsiteX95" fmla="*/ 904875 w 1002506"/>
                <a:gd name="connsiteY95" fmla="*/ 302876 h 1014870"/>
                <a:gd name="connsiteX96" fmla="*/ 902493 w 1002506"/>
                <a:gd name="connsiteY96" fmla="*/ 310020 h 1014870"/>
                <a:gd name="connsiteX97" fmla="*/ 892968 w 1002506"/>
                <a:gd name="connsiteY97" fmla="*/ 324307 h 1014870"/>
                <a:gd name="connsiteX98" fmla="*/ 888206 w 1002506"/>
                <a:gd name="connsiteY98" fmla="*/ 331451 h 1014870"/>
                <a:gd name="connsiteX99" fmla="*/ 883443 w 1002506"/>
                <a:gd name="connsiteY99" fmla="*/ 350501 h 1014870"/>
                <a:gd name="connsiteX100" fmla="*/ 881062 w 1002506"/>
                <a:gd name="connsiteY100" fmla="*/ 376695 h 1014870"/>
                <a:gd name="connsiteX101" fmla="*/ 869156 w 1002506"/>
                <a:gd name="connsiteY101" fmla="*/ 388601 h 1014870"/>
                <a:gd name="connsiteX102" fmla="*/ 862012 w 1002506"/>
                <a:gd name="connsiteY102" fmla="*/ 395745 h 1014870"/>
                <a:gd name="connsiteX103" fmla="*/ 859631 w 1002506"/>
                <a:gd name="connsiteY103" fmla="*/ 402888 h 1014870"/>
                <a:gd name="connsiteX104" fmla="*/ 866775 w 1002506"/>
                <a:gd name="connsiteY104" fmla="*/ 445751 h 1014870"/>
                <a:gd name="connsiteX105" fmla="*/ 869156 w 1002506"/>
                <a:gd name="connsiteY105" fmla="*/ 452895 h 1014870"/>
                <a:gd name="connsiteX106" fmla="*/ 876300 w 1002506"/>
                <a:gd name="connsiteY106" fmla="*/ 467182 h 1014870"/>
                <a:gd name="connsiteX107" fmla="*/ 885825 w 1002506"/>
                <a:gd name="connsiteY107" fmla="*/ 481470 h 1014870"/>
                <a:gd name="connsiteX108" fmla="*/ 897731 w 1002506"/>
                <a:gd name="connsiteY108" fmla="*/ 505282 h 1014870"/>
                <a:gd name="connsiteX109" fmla="*/ 907256 w 1002506"/>
                <a:gd name="connsiteY109" fmla="*/ 521951 h 1014870"/>
                <a:gd name="connsiteX110" fmla="*/ 914400 w 1002506"/>
                <a:gd name="connsiteY110" fmla="*/ 541001 h 1014870"/>
                <a:gd name="connsiteX111" fmla="*/ 916781 w 1002506"/>
                <a:gd name="connsiteY111" fmla="*/ 548145 h 1014870"/>
                <a:gd name="connsiteX112" fmla="*/ 928687 w 1002506"/>
                <a:gd name="connsiteY112" fmla="*/ 562432 h 1014870"/>
                <a:gd name="connsiteX113" fmla="*/ 938212 w 1002506"/>
                <a:gd name="connsiteY113" fmla="*/ 583863 h 1014870"/>
                <a:gd name="connsiteX114" fmla="*/ 942975 w 1002506"/>
                <a:gd name="connsiteY114" fmla="*/ 598151 h 1014870"/>
                <a:gd name="connsiteX115" fmla="*/ 945356 w 1002506"/>
                <a:gd name="connsiteY115" fmla="*/ 605295 h 1014870"/>
                <a:gd name="connsiteX116" fmla="*/ 952500 w 1002506"/>
                <a:gd name="connsiteY116" fmla="*/ 612438 h 1014870"/>
                <a:gd name="connsiteX117" fmla="*/ 950118 w 1002506"/>
                <a:gd name="connsiteY117" fmla="*/ 671970 h 1014870"/>
                <a:gd name="connsiteX118" fmla="*/ 947737 w 1002506"/>
                <a:gd name="connsiteY118" fmla="*/ 691020 h 1014870"/>
                <a:gd name="connsiteX119" fmla="*/ 942975 w 1002506"/>
                <a:gd name="connsiteY119" fmla="*/ 698163 h 1014870"/>
                <a:gd name="connsiteX120" fmla="*/ 935831 w 1002506"/>
                <a:gd name="connsiteY120" fmla="*/ 712451 h 1014870"/>
                <a:gd name="connsiteX121" fmla="*/ 933450 w 1002506"/>
                <a:gd name="connsiteY121" fmla="*/ 724357 h 1014870"/>
                <a:gd name="connsiteX122" fmla="*/ 931068 w 1002506"/>
                <a:gd name="connsiteY122" fmla="*/ 731501 h 1014870"/>
                <a:gd name="connsiteX123" fmla="*/ 921543 w 1002506"/>
                <a:gd name="connsiteY123" fmla="*/ 733882 h 1014870"/>
                <a:gd name="connsiteX124" fmla="*/ 914400 w 1002506"/>
                <a:gd name="connsiteY124" fmla="*/ 738645 h 1014870"/>
                <a:gd name="connsiteX125" fmla="*/ 912018 w 1002506"/>
                <a:gd name="connsiteY125" fmla="*/ 745788 h 1014870"/>
                <a:gd name="connsiteX126" fmla="*/ 916781 w 1002506"/>
                <a:gd name="connsiteY126" fmla="*/ 783888 h 1014870"/>
                <a:gd name="connsiteX127" fmla="*/ 921543 w 1002506"/>
                <a:gd name="connsiteY127" fmla="*/ 791032 h 1014870"/>
                <a:gd name="connsiteX128" fmla="*/ 923925 w 1002506"/>
                <a:gd name="connsiteY128" fmla="*/ 798176 h 1014870"/>
                <a:gd name="connsiteX129" fmla="*/ 928687 w 1002506"/>
                <a:gd name="connsiteY129" fmla="*/ 814845 h 1014870"/>
                <a:gd name="connsiteX130" fmla="*/ 931068 w 1002506"/>
                <a:gd name="connsiteY130" fmla="*/ 841038 h 1014870"/>
                <a:gd name="connsiteX131" fmla="*/ 931068 w 1002506"/>
                <a:gd name="connsiteY131" fmla="*/ 881520 h 1014870"/>
                <a:gd name="connsiteX132" fmla="*/ 923925 w 1002506"/>
                <a:gd name="connsiteY132" fmla="*/ 883901 h 1014870"/>
                <a:gd name="connsiteX133" fmla="*/ 907256 w 1002506"/>
                <a:gd name="connsiteY133" fmla="*/ 886282 h 1014870"/>
                <a:gd name="connsiteX134" fmla="*/ 904875 w 1002506"/>
                <a:gd name="connsiteY134" fmla="*/ 900570 h 1014870"/>
                <a:gd name="connsiteX135" fmla="*/ 900112 w 1002506"/>
                <a:gd name="connsiteY135" fmla="*/ 910095 h 1014870"/>
                <a:gd name="connsiteX136" fmla="*/ 892968 w 1002506"/>
                <a:gd name="connsiteY136" fmla="*/ 924382 h 1014870"/>
                <a:gd name="connsiteX137" fmla="*/ 890587 w 1002506"/>
                <a:gd name="connsiteY137" fmla="*/ 931526 h 1014870"/>
                <a:gd name="connsiteX138" fmla="*/ 883443 w 1002506"/>
                <a:gd name="connsiteY138" fmla="*/ 933907 h 1014870"/>
                <a:gd name="connsiteX139" fmla="*/ 826293 w 1002506"/>
                <a:gd name="connsiteY139" fmla="*/ 936288 h 1014870"/>
                <a:gd name="connsiteX140" fmla="*/ 804862 w 1002506"/>
                <a:gd name="connsiteY140" fmla="*/ 943432 h 1014870"/>
                <a:gd name="connsiteX141" fmla="*/ 785812 w 1002506"/>
                <a:gd name="connsiteY141" fmla="*/ 948195 h 1014870"/>
                <a:gd name="connsiteX142" fmla="*/ 771525 w 1002506"/>
                <a:gd name="connsiteY142" fmla="*/ 957720 h 1014870"/>
                <a:gd name="connsiteX143" fmla="*/ 764381 w 1002506"/>
                <a:gd name="connsiteY143" fmla="*/ 962482 h 1014870"/>
                <a:gd name="connsiteX144" fmla="*/ 757237 w 1002506"/>
                <a:gd name="connsiteY144" fmla="*/ 964863 h 1014870"/>
                <a:gd name="connsiteX145" fmla="*/ 750093 w 1002506"/>
                <a:gd name="connsiteY145" fmla="*/ 969626 h 1014870"/>
                <a:gd name="connsiteX146" fmla="*/ 733425 w 1002506"/>
                <a:gd name="connsiteY146" fmla="*/ 972007 h 1014870"/>
                <a:gd name="connsiteX147" fmla="*/ 728662 w 1002506"/>
                <a:gd name="connsiteY147" fmla="*/ 979151 h 1014870"/>
                <a:gd name="connsiteX148" fmla="*/ 723900 w 1002506"/>
                <a:gd name="connsiteY148" fmla="*/ 995820 h 1014870"/>
                <a:gd name="connsiteX149" fmla="*/ 721518 w 1002506"/>
                <a:gd name="connsiteY149" fmla="*/ 1010107 h 1014870"/>
                <a:gd name="connsiteX150" fmla="*/ 714375 w 1002506"/>
                <a:gd name="connsiteY150" fmla="*/ 1014870 h 1014870"/>
                <a:gd name="connsiteX151" fmla="*/ 695325 w 1002506"/>
                <a:gd name="connsiteY151" fmla="*/ 1012488 h 1014870"/>
                <a:gd name="connsiteX152" fmla="*/ 681037 w 1002506"/>
                <a:gd name="connsiteY152" fmla="*/ 1007726 h 1014870"/>
                <a:gd name="connsiteX153" fmla="*/ 673893 w 1002506"/>
                <a:gd name="connsiteY153" fmla="*/ 1002963 h 1014870"/>
                <a:gd name="connsiteX154" fmla="*/ 640556 w 1002506"/>
                <a:gd name="connsiteY154" fmla="*/ 1000582 h 1014870"/>
                <a:gd name="connsiteX155" fmla="*/ 638175 w 1002506"/>
                <a:gd name="connsiteY155" fmla="*/ 914857 h 1014870"/>
                <a:gd name="connsiteX156" fmla="*/ 635793 w 1002506"/>
                <a:gd name="connsiteY156" fmla="*/ 905332 h 1014870"/>
                <a:gd name="connsiteX157" fmla="*/ 633412 w 1002506"/>
                <a:gd name="connsiteY157" fmla="*/ 893426 h 1014870"/>
                <a:gd name="connsiteX158" fmla="*/ 616743 w 1002506"/>
                <a:gd name="connsiteY158" fmla="*/ 871995 h 1014870"/>
                <a:gd name="connsiteX159" fmla="*/ 609600 w 1002506"/>
                <a:gd name="connsiteY159" fmla="*/ 867232 h 1014870"/>
                <a:gd name="connsiteX160" fmla="*/ 595312 w 1002506"/>
                <a:gd name="connsiteY160" fmla="*/ 862470 h 1014870"/>
                <a:gd name="connsiteX161" fmla="*/ 588168 w 1002506"/>
                <a:gd name="connsiteY161" fmla="*/ 860088 h 1014870"/>
                <a:gd name="connsiteX162" fmla="*/ 578643 w 1002506"/>
                <a:gd name="connsiteY162" fmla="*/ 862470 h 1014870"/>
                <a:gd name="connsiteX163" fmla="*/ 573881 w 1002506"/>
                <a:gd name="connsiteY163" fmla="*/ 898188 h 1014870"/>
                <a:gd name="connsiteX164" fmla="*/ 576262 w 1002506"/>
                <a:gd name="connsiteY164" fmla="*/ 910095 h 1014870"/>
                <a:gd name="connsiteX165" fmla="*/ 573881 w 1002506"/>
                <a:gd name="connsiteY165" fmla="*/ 926763 h 1014870"/>
                <a:gd name="connsiteX166" fmla="*/ 552450 w 1002506"/>
                <a:gd name="connsiteY166" fmla="*/ 929145 h 1014870"/>
                <a:gd name="connsiteX167" fmla="*/ 538162 w 1002506"/>
                <a:gd name="connsiteY167" fmla="*/ 933907 h 1014870"/>
                <a:gd name="connsiteX168" fmla="*/ 531018 w 1002506"/>
                <a:gd name="connsiteY168" fmla="*/ 938670 h 1014870"/>
                <a:gd name="connsiteX169" fmla="*/ 516731 w 1002506"/>
                <a:gd name="connsiteY169" fmla="*/ 943432 h 1014870"/>
                <a:gd name="connsiteX170" fmla="*/ 500062 w 1002506"/>
                <a:gd name="connsiteY170" fmla="*/ 952957 h 1014870"/>
                <a:gd name="connsiteX171" fmla="*/ 485775 w 1002506"/>
                <a:gd name="connsiteY171" fmla="*/ 957720 h 1014870"/>
                <a:gd name="connsiteX172" fmla="*/ 481012 w 1002506"/>
                <a:gd name="connsiteY172" fmla="*/ 964863 h 1014870"/>
                <a:gd name="connsiteX173" fmla="*/ 476250 w 1002506"/>
                <a:gd name="connsiteY173" fmla="*/ 976770 h 1014870"/>
                <a:gd name="connsiteX174" fmla="*/ 469106 w 1002506"/>
                <a:gd name="connsiteY174" fmla="*/ 979151 h 1014870"/>
                <a:gd name="connsiteX175" fmla="*/ 450056 w 1002506"/>
                <a:gd name="connsiteY175" fmla="*/ 983913 h 1014870"/>
                <a:gd name="connsiteX176" fmla="*/ 442912 w 1002506"/>
                <a:gd name="connsiteY176" fmla="*/ 988676 h 1014870"/>
                <a:gd name="connsiteX177" fmla="*/ 426243 w 1002506"/>
                <a:gd name="connsiteY177" fmla="*/ 995820 h 1014870"/>
                <a:gd name="connsiteX178" fmla="*/ 404812 w 1002506"/>
                <a:gd name="connsiteY178" fmla="*/ 993438 h 1014870"/>
                <a:gd name="connsiteX179" fmla="*/ 397668 w 1002506"/>
                <a:gd name="connsiteY179" fmla="*/ 988676 h 1014870"/>
                <a:gd name="connsiteX180" fmla="*/ 390525 w 1002506"/>
                <a:gd name="connsiteY180" fmla="*/ 979151 h 1014870"/>
                <a:gd name="connsiteX181" fmla="*/ 381000 w 1002506"/>
                <a:gd name="connsiteY181" fmla="*/ 964863 h 1014870"/>
                <a:gd name="connsiteX182" fmla="*/ 373856 w 1002506"/>
                <a:gd name="connsiteY182" fmla="*/ 960101 h 1014870"/>
                <a:gd name="connsiteX183" fmla="*/ 359568 w 1002506"/>
                <a:gd name="connsiteY183" fmla="*/ 948195 h 1014870"/>
                <a:gd name="connsiteX184" fmla="*/ 352425 w 1002506"/>
                <a:gd name="connsiteY184" fmla="*/ 945813 h 1014870"/>
                <a:gd name="connsiteX185" fmla="*/ 328612 w 1002506"/>
                <a:gd name="connsiteY185" fmla="*/ 931526 h 1014870"/>
                <a:gd name="connsiteX186" fmla="*/ 321468 w 1002506"/>
                <a:gd name="connsiteY186" fmla="*/ 926763 h 1014870"/>
                <a:gd name="connsiteX187" fmla="*/ 300037 w 1002506"/>
                <a:gd name="connsiteY187" fmla="*/ 907713 h 1014870"/>
                <a:gd name="connsiteX188" fmla="*/ 292893 w 1002506"/>
                <a:gd name="connsiteY188" fmla="*/ 905332 h 1014870"/>
                <a:gd name="connsiteX189" fmla="*/ 271462 w 1002506"/>
                <a:gd name="connsiteY189" fmla="*/ 914857 h 1014870"/>
                <a:gd name="connsiteX190" fmla="*/ 259556 w 1002506"/>
                <a:gd name="connsiteY190" fmla="*/ 931526 h 1014870"/>
                <a:gd name="connsiteX191" fmla="*/ 252412 w 1002506"/>
                <a:gd name="connsiteY191" fmla="*/ 933907 h 1014870"/>
                <a:gd name="connsiteX192" fmla="*/ 226218 w 1002506"/>
                <a:gd name="connsiteY192" fmla="*/ 941051 h 1014870"/>
                <a:gd name="connsiteX193" fmla="*/ 116681 w 1002506"/>
                <a:gd name="connsiteY193" fmla="*/ 938670 h 1014870"/>
                <a:gd name="connsiteX194" fmla="*/ 64293 w 1002506"/>
                <a:gd name="connsiteY194" fmla="*/ 931526 h 1014870"/>
                <a:gd name="connsiteX195" fmla="*/ 57150 w 1002506"/>
                <a:gd name="connsiteY195" fmla="*/ 917238 h 1014870"/>
                <a:gd name="connsiteX196" fmla="*/ 52387 w 1002506"/>
                <a:gd name="connsiteY196" fmla="*/ 910095 h 1014870"/>
                <a:gd name="connsiteX197" fmla="*/ 40481 w 1002506"/>
                <a:gd name="connsiteY197" fmla="*/ 888663 h 1014870"/>
                <a:gd name="connsiteX198" fmla="*/ 33337 w 1002506"/>
                <a:gd name="connsiteY198" fmla="*/ 883901 h 1014870"/>
                <a:gd name="connsiteX199" fmla="*/ 28575 w 1002506"/>
                <a:gd name="connsiteY199" fmla="*/ 874376 h 1014870"/>
                <a:gd name="connsiteX200" fmla="*/ 23812 w 1002506"/>
                <a:gd name="connsiteY200" fmla="*/ 867232 h 1014870"/>
                <a:gd name="connsiteX201" fmla="*/ 21431 w 1002506"/>
                <a:gd name="connsiteY201" fmla="*/ 860088 h 1014870"/>
                <a:gd name="connsiteX202" fmla="*/ 16668 w 1002506"/>
                <a:gd name="connsiteY202" fmla="*/ 826751 h 1014870"/>
                <a:gd name="connsiteX203" fmla="*/ 14287 w 1002506"/>
                <a:gd name="connsiteY203" fmla="*/ 817226 h 1014870"/>
                <a:gd name="connsiteX204" fmla="*/ 7143 w 1002506"/>
                <a:gd name="connsiteY204" fmla="*/ 807701 h 1014870"/>
                <a:gd name="connsiteX205" fmla="*/ 0 w 1002506"/>
                <a:gd name="connsiteY205" fmla="*/ 788651 h 1014870"/>
                <a:gd name="connsiteX206" fmla="*/ 2381 w 1002506"/>
                <a:gd name="connsiteY206" fmla="*/ 752932 h 1014870"/>
                <a:gd name="connsiteX207" fmla="*/ 7143 w 1002506"/>
                <a:gd name="connsiteY207" fmla="*/ 745788 h 1014870"/>
                <a:gd name="connsiteX208" fmla="*/ 21431 w 1002506"/>
                <a:gd name="connsiteY208" fmla="*/ 741026 h 1014870"/>
                <a:gd name="connsiteX209" fmla="*/ 38100 w 1002506"/>
                <a:gd name="connsiteY209" fmla="*/ 733882 h 1014870"/>
                <a:gd name="connsiteX210" fmla="*/ 52387 w 1002506"/>
                <a:gd name="connsiteY210" fmla="*/ 721976 h 1014870"/>
                <a:gd name="connsiteX211" fmla="*/ 61912 w 1002506"/>
                <a:gd name="connsiteY211" fmla="*/ 707688 h 1014870"/>
                <a:gd name="connsiteX212" fmla="*/ 64293 w 1002506"/>
                <a:gd name="connsiteY212" fmla="*/ 693401 h 1014870"/>
                <a:gd name="connsiteX213" fmla="*/ 66675 w 1002506"/>
                <a:gd name="connsiteY213" fmla="*/ 686257 h 1014870"/>
                <a:gd name="connsiteX214" fmla="*/ 64293 w 1002506"/>
                <a:gd name="connsiteY214" fmla="*/ 648157 h 1014870"/>
                <a:gd name="connsiteX215" fmla="*/ 71437 w 1002506"/>
                <a:gd name="connsiteY215" fmla="*/ 612438 h 10148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</a:cxnLst>
              <a:rect l="l" t="t" r="r" b="b"/>
              <a:pathLst>
                <a:path w="1002506" h="1014870">
                  <a:moveTo>
                    <a:pt x="71437" y="612438"/>
                  </a:moveTo>
                  <a:cubicBezTo>
                    <a:pt x="74215" y="607279"/>
                    <a:pt x="77666" y="615883"/>
                    <a:pt x="80962" y="617201"/>
                  </a:cubicBezTo>
                  <a:cubicBezTo>
                    <a:pt x="85623" y="619065"/>
                    <a:pt x="95250" y="621963"/>
                    <a:pt x="95250" y="621963"/>
                  </a:cubicBezTo>
                  <a:cubicBezTo>
                    <a:pt x="104775" y="621169"/>
                    <a:pt x="114590" y="622045"/>
                    <a:pt x="123825" y="619582"/>
                  </a:cubicBezTo>
                  <a:cubicBezTo>
                    <a:pt x="127079" y="618714"/>
                    <a:pt x="128901" y="615096"/>
                    <a:pt x="130968" y="612438"/>
                  </a:cubicBezTo>
                  <a:cubicBezTo>
                    <a:pt x="134482" y="607920"/>
                    <a:pt x="138683" y="603581"/>
                    <a:pt x="140493" y="598151"/>
                  </a:cubicBezTo>
                  <a:cubicBezTo>
                    <a:pt x="141287" y="595770"/>
                    <a:pt x="142185" y="593421"/>
                    <a:pt x="142875" y="591007"/>
                  </a:cubicBezTo>
                  <a:cubicBezTo>
                    <a:pt x="143774" y="587860"/>
                    <a:pt x="143967" y="584490"/>
                    <a:pt x="145256" y="581482"/>
                  </a:cubicBezTo>
                  <a:cubicBezTo>
                    <a:pt x="146383" y="578851"/>
                    <a:pt x="148431" y="576719"/>
                    <a:pt x="150018" y="574338"/>
                  </a:cubicBezTo>
                  <a:cubicBezTo>
                    <a:pt x="149224" y="559257"/>
                    <a:pt x="148945" y="544140"/>
                    <a:pt x="147637" y="529095"/>
                  </a:cubicBezTo>
                  <a:cubicBezTo>
                    <a:pt x="147595" y="528615"/>
                    <a:pt x="144030" y="513869"/>
                    <a:pt x="142875" y="512426"/>
                  </a:cubicBezTo>
                  <a:cubicBezTo>
                    <a:pt x="141087" y="510191"/>
                    <a:pt x="138346" y="508825"/>
                    <a:pt x="135731" y="507663"/>
                  </a:cubicBezTo>
                  <a:cubicBezTo>
                    <a:pt x="118915" y="500189"/>
                    <a:pt x="111420" y="502130"/>
                    <a:pt x="90487" y="500520"/>
                  </a:cubicBezTo>
                  <a:cubicBezTo>
                    <a:pt x="84137" y="498932"/>
                    <a:pt x="71845" y="502290"/>
                    <a:pt x="71437" y="495757"/>
                  </a:cubicBezTo>
                  <a:cubicBezTo>
                    <a:pt x="68804" y="453618"/>
                    <a:pt x="71551" y="470135"/>
                    <a:pt x="66675" y="445751"/>
                  </a:cubicBezTo>
                  <a:cubicBezTo>
                    <a:pt x="67469" y="443370"/>
                    <a:pt x="67281" y="440382"/>
                    <a:pt x="69056" y="438607"/>
                  </a:cubicBezTo>
                  <a:cubicBezTo>
                    <a:pt x="70831" y="436832"/>
                    <a:pt x="73690" y="436226"/>
                    <a:pt x="76200" y="436226"/>
                  </a:cubicBezTo>
                  <a:cubicBezTo>
                    <a:pt x="86549" y="436226"/>
                    <a:pt x="96837" y="437813"/>
                    <a:pt x="107156" y="438607"/>
                  </a:cubicBezTo>
                  <a:cubicBezTo>
                    <a:pt x="121399" y="442167"/>
                    <a:pt x="120787" y="443154"/>
                    <a:pt x="140493" y="438607"/>
                  </a:cubicBezTo>
                  <a:cubicBezTo>
                    <a:pt x="143282" y="437964"/>
                    <a:pt x="145256" y="435432"/>
                    <a:pt x="147637" y="433845"/>
                  </a:cubicBezTo>
                  <a:cubicBezTo>
                    <a:pt x="149225" y="431464"/>
                    <a:pt x="151120" y="429261"/>
                    <a:pt x="152400" y="426701"/>
                  </a:cubicBezTo>
                  <a:cubicBezTo>
                    <a:pt x="154108" y="423286"/>
                    <a:pt x="156399" y="413082"/>
                    <a:pt x="157162" y="410032"/>
                  </a:cubicBezTo>
                  <a:cubicBezTo>
                    <a:pt x="156368" y="402095"/>
                    <a:pt x="154781" y="394197"/>
                    <a:pt x="154781" y="386220"/>
                  </a:cubicBezTo>
                  <a:cubicBezTo>
                    <a:pt x="154781" y="380607"/>
                    <a:pt x="154883" y="374680"/>
                    <a:pt x="157162" y="369551"/>
                  </a:cubicBezTo>
                  <a:cubicBezTo>
                    <a:pt x="158324" y="366936"/>
                    <a:pt x="161746" y="366068"/>
                    <a:pt x="164306" y="364788"/>
                  </a:cubicBezTo>
                  <a:cubicBezTo>
                    <a:pt x="173467" y="360208"/>
                    <a:pt x="190956" y="360634"/>
                    <a:pt x="197643" y="360026"/>
                  </a:cubicBezTo>
                  <a:cubicBezTo>
                    <a:pt x="205599" y="336159"/>
                    <a:pt x="199978" y="355498"/>
                    <a:pt x="204787" y="331451"/>
                  </a:cubicBezTo>
                  <a:cubicBezTo>
                    <a:pt x="205015" y="330313"/>
                    <a:pt x="208251" y="316730"/>
                    <a:pt x="209550" y="314782"/>
                  </a:cubicBezTo>
                  <a:cubicBezTo>
                    <a:pt x="213219" y="309279"/>
                    <a:pt x="218563" y="306391"/>
                    <a:pt x="223837" y="302876"/>
                  </a:cubicBezTo>
                  <a:cubicBezTo>
                    <a:pt x="227633" y="297182"/>
                    <a:pt x="229912" y="292753"/>
                    <a:pt x="235743" y="288588"/>
                  </a:cubicBezTo>
                  <a:cubicBezTo>
                    <a:pt x="238631" y="286525"/>
                    <a:pt x="242093" y="285413"/>
                    <a:pt x="245268" y="283826"/>
                  </a:cubicBezTo>
                  <a:cubicBezTo>
                    <a:pt x="246856" y="281445"/>
                    <a:pt x="248199" y="278881"/>
                    <a:pt x="250031" y="276682"/>
                  </a:cubicBezTo>
                  <a:cubicBezTo>
                    <a:pt x="252187" y="274095"/>
                    <a:pt x="255669" y="272550"/>
                    <a:pt x="257175" y="269538"/>
                  </a:cubicBezTo>
                  <a:cubicBezTo>
                    <a:pt x="258985" y="265918"/>
                    <a:pt x="258574" y="261558"/>
                    <a:pt x="259556" y="257632"/>
                  </a:cubicBezTo>
                  <a:cubicBezTo>
                    <a:pt x="260165" y="255197"/>
                    <a:pt x="261247" y="252902"/>
                    <a:pt x="261937" y="250488"/>
                  </a:cubicBezTo>
                  <a:cubicBezTo>
                    <a:pt x="267906" y="229593"/>
                    <a:pt x="260998" y="250920"/>
                    <a:pt x="266700" y="233820"/>
                  </a:cubicBezTo>
                  <a:cubicBezTo>
                    <a:pt x="265906" y="210801"/>
                    <a:pt x="266285" y="187712"/>
                    <a:pt x="264318" y="164763"/>
                  </a:cubicBezTo>
                  <a:cubicBezTo>
                    <a:pt x="263889" y="159761"/>
                    <a:pt x="261143" y="155238"/>
                    <a:pt x="259556" y="150476"/>
                  </a:cubicBezTo>
                  <a:lnTo>
                    <a:pt x="257175" y="143332"/>
                  </a:lnTo>
                  <a:cubicBezTo>
                    <a:pt x="258762" y="140951"/>
                    <a:pt x="259702" y="137976"/>
                    <a:pt x="261937" y="136188"/>
                  </a:cubicBezTo>
                  <a:cubicBezTo>
                    <a:pt x="263897" y="134620"/>
                    <a:pt x="266836" y="134929"/>
                    <a:pt x="269081" y="133807"/>
                  </a:cubicBezTo>
                  <a:cubicBezTo>
                    <a:pt x="271641" y="132527"/>
                    <a:pt x="273844" y="130632"/>
                    <a:pt x="276225" y="129045"/>
                  </a:cubicBezTo>
                  <a:cubicBezTo>
                    <a:pt x="276988" y="125995"/>
                    <a:pt x="279279" y="115791"/>
                    <a:pt x="280987" y="112376"/>
                  </a:cubicBezTo>
                  <a:cubicBezTo>
                    <a:pt x="282267" y="109816"/>
                    <a:pt x="284162" y="107613"/>
                    <a:pt x="285750" y="105232"/>
                  </a:cubicBezTo>
                  <a:cubicBezTo>
                    <a:pt x="284956" y="92532"/>
                    <a:pt x="283368" y="79857"/>
                    <a:pt x="283368" y="67132"/>
                  </a:cubicBezTo>
                  <a:cubicBezTo>
                    <a:pt x="283368" y="51672"/>
                    <a:pt x="285676" y="56748"/>
                    <a:pt x="288131" y="45701"/>
                  </a:cubicBezTo>
                  <a:cubicBezTo>
                    <a:pt x="289178" y="40988"/>
                    <a:pt x="288353" y="35732"/>
                    <a:pt x="290512" y="31413"/>
                  </a:cubicBezTo>
                  <a:cubicBezTo>
                    <a:pt x="292775" y="26886"/>
                    <a:pt x="310829" y="22259"/>
                    <a:pt x="311943" y="21888"/>
                  </a:cubicBezTo>
                  <a:lnTo>
                    <a:pt x="319087" y="19507"/>
                  </a:lnTo>
                  <a:lnTo>
                    <a:pt x="338137" y="24270"/>
                  </a:lnTo>
                  <a:cubicBezTo>
                    <a:pt x="341312" y="25064"/>
                    <a:pt x="344557" y="25616"/>
                    <a:pt x="347662" y="26651"/>
                  </a:cubicBezTo>
                  <a:cubicBezTo>
                    <a:pt x="357344" y="29878"/>
                    <a:pt x="371182" y="34895"/>
                    <a:pt x="381000" y="36176"/>
                  </a:cubicBezTo>
                  <a:cubicBezTo>
                    <a:pt x="392832" y="37719"/>
                    <a:pt x="404812" y="37763"/>
                    <a:pt x="416718" y="38557"/>
                  </a:cubicBezTo>
                  <a:cubicBezTo>
                    <a:pt x="437356" y="37763"/>
                    <a:pt x="458016" y="37425"/>
                    <a:pt x="478631" y="36176"/>
                  </a:cubicBezTo>
                  <a:cubicBezTo>
                    <a:pt x="484233" y="35836"/>
                    <a:pt x="489701" y="34181"/>
                    <a:pt x="495300" y="33795"/>
                  </a:cubicBezTo>
                  <a:cubicBezTo>
                    <a:pt x="512739" y="32592"/>
                    <a:pt x="530225" y="32207"/>
                    <a:pt x="547687" y="31413"/>
                  </a:cubicBezTo>
                  <a:cubicBezTo>
                    <a:pt x="550068" y="29826"/>
                    <a:pt x="553314" y="29078"/>
                    <a:pt x="554831" y="26651"/>
                  </a:cubicBezTo>
                  <a:cubicBezTo>
                    <a:pt x="557492" y="22394"/>
                    <a:pt x="554830" y="13950"/>
                    <a:pt x="559593" y="12363"/>
                  </a:cubicBezTo>
                  <a:lnTo>
                    <a:pt x="573881" y="7601"/>
                  </a:lnTo>
                  <a:cubicBezTo>
                    <a:pt x="604119" y="9927"/>
                    <a:pt x="609725" y="0"/>
                    <a:pt x="602456" y="26651"/>
                  </a:cubicBezTo>
                  <a:cubicBezTo>
                    <a:pt x="601522" y="30076"/>
                    <a:pt x="599281" y="33001"/>
                    <a:pt x="597693" y="36176"/>
                  </a:cubicBezTo>
                  <a:cubicBezTo>
                    <a:pt x="602456" y="37763"/>
                    <a:pt x="607804" y="38153"/>
                    <a:pt x="611981" y="40938"/>
                  </a:cubicBezTo>
                  <a:cubicBezTo>
                    <a:pt x="614362" y="42526"/>
                    <a:pt x="616364" y="44948"/>
                    <a:pt x="619125" y="45701"/>
                  </a:cubicBezTo>
                  <a:cubicBezTo>
                    <a:pt x="625299" y="47385"/>
                    <a:pt x="631863" y="47030"/>
                    <a:pt x="638175" y="48082"/>
                  </a:cubicBezTo>
                  <a:cubicBezTo>
                    <a:pt x="646159" y="49413"/>
                    <a:pt x="653974" y="51700"/>
                    <a:pt x="661987" y="52845"/>
                  </a:cubicBezTo>
                  <a:cubicBezTo>
                    <a:pt x="670666" y="54085"/>
                    <a:pt x="679474" y="54202"/>
                    <a:pt x="688181" y="55226"/>
                  </a:cubicBezTo>
                  <a:cubicBezTo>
                    <a:pt x="692976" y="55790"/>
                    <a:pt x="697706" y="56813"/>
                    <a:pt x="702468" y="57607"/>
                  </a:cubicBezTo>
                  <a:cubicBezTo>
                    <a:pt x="704849" y="59195"/>
                    <a:pt x="707052" y="61090"/>
                    <a:pt x="709612" y="62370"/>
                  </a:cubicBezTo>
                  <a:cubicBezTo>
                    <a:pt x="715789" y="65459"/>
                    <a:pt x="724949" y="65913"/>
                    <a:pt x="731043" y="67132"/>
                  </a:cubicBezTo>
                  <a:cubicBezTo>
                    <a:pt x="760058" y="72935"/>
                    <a:pt x="708448" y="67371"/>
                    <a:pt x="776287" y="71895"/>
                  </a:cubicBezTo>
                  <a:cubicBezTo>
                    <a:pt x="779462" y="72689"/>
                    <a:pt x="782603" y="73634"/>
                    <a:pt x="785812" y="74276"/>
                  </a:cubicBezTo>
                  <a:cubicBezTo>
                    <a:pt x="794069" y="75927"/>
                    <a:pt x="808765" y="77895"/>
                    <a:pt x="816768" y="79038"/>
                  </a:cubicBezTo>
                  <a:cubicBezTo>
                    <a:pt x="851114" y="90490"/>
                    <a:pt x="804314" y="75648"/>
                    <a:pt x="904875" y="83801"/>
                  </a:cubicBezTo>
                  <a:cubicBezTo>
                    <a:pt x="907727" y="84032"/>
                    <a:pt x="909388" y="87436"/>
                    <a:pt x="912018" y="88563"/>
                  </a:cubicBezTo>
                  <a:cubicBezTo>
                    <a:pt x="915026" y="89852"/>
                    <a:pt x="918522" y="89686"/>
                    <a:pt x="921543" y="90945"/>
                  </a:cubicBezTo>
                  <a:cubicBezTo>
                    <a:pt x="928096" y="93676"/>
                    <a:pt x="933705" y="98748"/>
                    <a:pt x="940593" y="100470"/>
                  </a:cubicBezTo>
                  <a:cubicBezTo>
                    <a:pt x="952553" y="103460"/>
                    <a:pt x="947013" y="101816"/>
                    <a:pt x="957262" y="105232"/>
                  </a:cubicBezTo>
                  <a:lnTo>
                    <a:pt x="971550" y="119520"/>
                  </a:lnTo>
                  <a:cubicBezTo>
                    <a:pt x="973931" y="121901"/>
                    <a:pt x="975891" y="124795"/>
                    <a:pt x="978693" y="126663"/>
                  </a:cubicBezTo>
                  <a:lnTo>
                    <a:pt x="992981" y="136188"/>
                  </a:lnTo>
                  <a:cubicBezTo>
                    <a:pt x="994568" y="139363"/>
                    <a:pt x="996425" y="142417"/>
                    <a:pt x="997743" y="145713"/>
                  </a:cubicBezTo>
                  <a:cubicBezTo>
                    <a:pt x="999607" y="150374"/>
                    <a:pt x="1002506" y="160001"/>
                    <a:pt x="1002506" y="160001"/>
                  </a:cubicBezTo>
                  <a:cubicBezTo>
                    <a:pt x="1001712" y="165557"/>
                    <a:pt x="1002210" y="171459"/>
                    <a:pt x="1000125" y="176670"/>
                  </a:cubicBezTo>
                  <a:cubicBezTo>
                    <a:pt x="998874" y="179797"/>
                    <a:pt x="995783" y="181945"/>
                    <a:pt x="992981" y="183813"/>
                  </a:cubicBezTo>
                  <a:cubicBezTo>
                    <a:pt x="988444" y="186837"/>
                    <a:pt x="970587" y="188373"/>
                    <a:pt x="969168" y="188576"/>
                  </a:cubicBezTo>
                  <a:cubicBezTo>
                    <a:pt x="951213" y="194561"/>
                    <a:pt x="972650" y="185791"/>
                    <a:pt x="957262" y="198101"/>
                  </a:cubicBezTo>
                  <a:cubicBezTo>
                    <a:pt x="955302" y="199669"/>
                    <a:pt x="952499" y="199688"/>
                    <a:pt x="950118" y="200482"/>
                  </a:cubicBezTo>
                  <a:cubicBezTo>
                    <a:pt x="946943" y="205245"/>
                    <a:pt x="937417" y="210008"/>
                    <a:pt x="940593" y="214770"/>
                  </a:cubicBezTo>
                  <a:cubicBezTo>
                    <a:pt x="942181" y="217151"/>
                    <a:pt x="942929" y="220396"/>
                    <a:pt x="945356" y="221913"/>
                  </a:cubicBezTo>
                  <a:cubicBezTo>
                    <a:pt x="949613" y="224574"/>
                    <a:pt x="959643" y="226676"/>
                    <a:pt x="959643" y="226676"/>
                  </a:cubicBezTo>
                  <a:cubicBezTo>
                    <a:pt x="961231" y="229057"/>
                    <a:pt x="964001" y="230987"/>
                    <a:pt x="964406" y="233820"/>
                  </a:cubicBezTo>
                  <a:cubicBezTo>
                    <a:pt x="964869" y="237060"/>
                    <a:pt x="963902" y="240664"/>
                    <a:pt x="962025" y="243345"/>
                  </a:cubicBezTo>
                  <a:cubicBezTo>
                    <a:pt x="958628" y="248198"/>
                    <a:pt x="947853" y="258765"/>
                    <a:pt x="940593" y="262395"/>
                  </a:cubicBezTo>
                  <a:cubicBezTo>
                    <a:pt x="938348" y="263517"/>
                    <a:pt x="935831" y="263982"/>
                    <a:pt x="933450" y="264776"/>
                  </a:cubicBezTo>
                  <a:cubicBezTo>
                    <a:pt x="922917" y="275309"/>
                    <a:pt x="916267" y="280089"/>
                    <a:pt x="909637" y="293351"/>
                  </a:cubicBezTo>
                  <a:cubicBezTo>
                    <a:pt x="908050" y="296526"/>
                    <a:pt x="906273" y="299613"/>
                    <a:pt x="904875" y="302876"/>
                  </a:cubicBezTo>
                  <a:cubicBezTo>
                    <a:pt x="903886" y="305183"/>
                    <a:pt x="903712" y="307826"/>
                    <a:pt x="902493" y="310020"/>
                  </a:cubicBezTo>
                  <a:cubicBezTo>
                    <a:pt x="899713" y="315023"/>
                    <a:pt x="896143" y="319545"/>
                    <a:pt x="892968" y="324307"/>
                  </a:cubicBezTo>
                  <a:cubicBezTo>
                    <a:pt x="891381" y="326688"/>
                    <a:pt x="889111" y="328736"/>
                    <a:pt x="888206" y="331451"/>
                  </a:cubicBezTo>
                  <a:cubicBezTo>
                    <a:pt x="884545" y="342435"/>
                    <a:pt x="886317" y="336134"/>
                    <a:pt x="883443" y="350501"/>
                  </a:cubicBezTo>
                  <a:cubicBezTo>
                    <a:pt x="882649" y="359232"/>
                    <a:pt x="882899" y="368122"/>
                    <a:pt x="881062" y="376695"/>
                  </a:cubicBezTo>
                  <a:cubicBezTo>
                    <a:pt x="879544" y="383780"/>
                    <a:pt x="873849" y="384690"/>
                    <a:pt x="869156" y="388601"/>
                  </a:cubicBezTo>
                  <a:cubicBezTo>
                    <a:pt x="866569" y="390757"/>
                    <a:pt x="864393" y="393364"/>
                    <a:pt x="862012" y="395745"/>
                  </a:cubicBezTo>
                  <a:cubicBezTo>
                    <a:pt x="861218" y="398126"/>
                    <a:pt x="859631" y="400378"/>
                    <a:pt x="859631" y="402888"/>
                  </a:cubicBezTo>
                  <a:cubicBezTo>
                    <a:pt x="859631" y="428075"/>
                    <a:pt x="860459" y="426803"/>
                    <a:pt x="866775" y="445751"/>
                  </a:cubicBezTo>
                  <a:cubicBezTo>
                    <a:pt x="867569" y="448132"/>
                    <a:pt x="867764" y="450806"/>
                    <a:pt x="869156" y="452895"/>
                  </a:cubicBezTo>
                  <a:cubicBezTo>
                    <a:pt x="890292" y="484599"/>
                    <a:pt x="859871" y="437610"/>
                    <a:pt x="876300" y="467182"/>
                  </a:cubicBezTo>
                  <a:cubicBezTo>
                    <a:pt x="879080" y="472186"/>
                    <a:pt x="885825" y="481470"/>
                    <a:pt x="885825" y="481470"/>
                  </a:cubicBezTo>
                  <a:cubicBezTo>
                    <a:pt x="891216" y="503035"/>
                    <a:pt x="883554" y="476926"/>
                    <a:pt x="897731" y="505282"/>
                  </a:cubicBezTo>
                  <a:cubicBezTo>
                    <a:pt x="903773" y="517367"/>
                    <a:pt x="900524" y="511854"/>
                    <a:pt x="907256" y="521951"/>
                  </a:cubicBezTo>
                  <a:cubicBezTo>
                    <a:pt x="911646" y="539514"/>
                    <a:pt x="906928" y="523566"/>
                    <a:pt x="914400" y="541001"/>
                  </a:cubicBezTo>
                  <a:cubicBezTo>
                    <a:pt x="915389" y="543308"/>
                    <a:pt x="915389" y="546056"/>
                    <a:pt x="916781" y="548145"/>
                  </a:cubicBezTo>
                  <a:cubicBezTo>
                    <a:pt x="924262" y="559367"/>
                    <a:pt x="923490" y="550739"/>
                    <a:pt x="928687" y="562432"/>
                  </a:cubicBezTo>
                  <a:cubicBezTo>
                    <a:pt x="940020" y="587933"/>
                    <a:pt x="927436" y="567699"/>
                    <a:pt x="938212" y="583863"/>
                  </a:cubicBezTo>
                  <a:lnTo>
                    <a:pt x="942975" y="598151"/>
                  </a:lnTo>
                  <a:cubicBezTo>
                    <a:pt x="943769" y="600532"/>
                    <a:pt x="943581" y="603520"/>
                    <a:pt x="945356" y="605295"/>
                  </a:cubicBezTo>
                  <a:lnTo>
                    <a:pt x="952500" y="612438"/>
                  </a:lnTo>
                  <a:cubicBezTo>
                    <a:pt x="951706" y="632282"/>
                    <a:pt x="951320" y="652147"/>
                    <a:pt x="950118" y="671970"/>
                  </a:cubicBezTo>
                  <a:cubicBezTo>
                    <a:pt x="949731" y="678358"/>
                    <a:pt x="949421" y="684846"/>
                    <a:pt x="947737" y="691020"/>
                  </a:cubicBezTo>
                  <a:cubicBezTo>
                    <a:pt x="946984" y="693781"/>
                    <a:pt x="944255" y="695604"/>
                    <a:pt x="942975" y="698163"/>
                  </a:cubicBezTo>
                  <a:cubicBezTo>
                    <a:pt x="933113" y="717885"/>
                    <a:pt x="949481" y="691973"/>
                    <a:pt x="935831" y="712451"/>
                  </a:cubicBezTo>
                  <a:cubicBezTo>
                    <a:pt x="935037" y="716420"/>
                    <a:pt x="934432" y="720431"/>
                    <a:pt x="933450" y="724357"/>
                  </a:cubicBezTo>
                  <a:cubicBezTo>
                    <a:pt x="932841" y="726792"/>
                    <a:pt x="933028" y="729933"/>
                    <a:pt x="931068" y="731501"/>
                  </a:cubicBezTo>
                  <a:cubicBezTo>
                    <a:pt x="928512" y="733545"/>
                    <a:pt x="924718" y="733088"/>
                    <a:pt x="921543" y="733882"/>
                  </a:cubicBezTo>
                  <a:cubicBezTo>
                    <a:pt x="919162" y="735470"/>
                    <a:pt x="916188" y="736410"/>
                    <a:pt x="914400" y="738645"/>
                  </a:cubicBezTo>
                  <a:cubicBezTo>
                    <a:pt x="912832" y="740605"/>
                    <a:pt x="912018" y="743278"/>
                    <a:pt x="912018" y="745788"/>
                  </a:cubicBezTo>
                  <a:cubicBezTo>
                    <a:pt x="912018" y="750787"/>
                    <a:pt x="911752" y="773828"/>
                    <a:pt x="916781" y="783888"/>
                  </a:cubicBezTo>
                  <a:cubicBezTo>
                    <a:pt x="918061" y="786448"/>
                    <a:pt x="920263" y="788472"/>
                    <a:pt x="921543" y="791032"/>
                  </a:cubicBezTo>
                  <a:cubicBezTo>
                    <a:pt x="922666" y="793277"/>
                    <a:pt x="923204" y="795772"/>
                    <a:pt x="923925" y="798176"/>
                  </a:cubicBezTo>
                  <a:cubicBezTo>
                    <a:pt x="925585" y="803711"/>
                    <a:pt x="927100" y="809289"/>
                    <a:pt x="928687" y="814845"/>
                  </a:cubicBezTo>
                  <a:cubicBezTo>
                    <a:pt x="929481" y="823576"/>
                    <a:pt x="929828" y="832359"/>
                    <a:pt x="931068" y="841038"/>
                  </a:cubicBezTo>
                  <a:cubicBezTo>
                    <a:pt x="934226" y="863143"/>
                    <a:pt x="945824" y="826185"/>
                    <a:pt x="931068" y="881520"/>
                  </a:cubicBezTo>
                  <a:cubicBezTo>
                    <a:pt x="930421" y="883945"/>
                    <a:pt x="926386" y="883409"/>
                    <a:pt x="923925" y="883901"/>
                  </a:cubicBezTo>
                  <a:cubicBezTo>
                    <a:pt x="918421" y="885002"/>
                    <a:pt x="912812" y="885488"/>
                    <a:pt x="907256" y="886282"/>
                  </a:cubicBezTo>
                  <a:cubicBezTo>
                    <a:pt x="906462" y="891045"/>
                    <a:pt x="906262" y="895945"/>
                    <a:pt x="904875" y="900570"/>
                  </a:cubicBezTo>
                  <a:cubicBezTo>
                    <a:pt x="903855" y="903970"/>
                    <a:pt x="901510" y="906832"/>
                    <a:pt x="900112" y="910095"/>
                  </a:cubicBezTo>
                  <a:cubicBezTo>
                    <a:pt x="894196" y="923898"/>
                    <a:pt x="902122" y="910652"/>
                    <a:pt x="892968" y="924382"/>
                  </a:cubicBezTo>
                  <a:cubicBezTo>
                    <a:pt x="892174" y="926763"/>
                    <a:pt x="892362" y="929751"/>
                    <a:pt x="890587" y="931526"/>
                  </a:cubicBezTo>
                  <a:cubicBezTo>
                    <a:pt x="888812" y="933301"/>
                    <a:pt x="885946" y="933722"/>
                    <a:pt x="883443" y="933907"/>
                  </a:cubicBezTo>
                  <a:cubicBezTo>
                    <a:pt x="864429" y="935315"/>
                    <a:pt x="845343" y="935494"/>
                    <a:pt x="826293" y="936288"/>
                  </a:cubicBezTo>
                  <a:cubicBezTo>
                    <a:pt x="814065" y="944442"/>
                    <a:pt x="823775" y="939379"/>
                    <a:pt x="804862" y="943432"/>
                  </a:cubicBezTo>
                  <a:cubicBezTo>
                    <a:pt x="798462" y="944803"/>
                    <a:pt x="785812" y="948195"/>
                    <a:pt x="785812" y="948195"/>
                  </a:cubicBezTo>
                  <a:lnTo>
                    <a:pt x="771525" y="957720"/>
                  </a:lnTo>
                  <a:cubicBezTo>
                    <a:pt x="769144" y="959307"/>
                    <a:pt x="767096" y="961577"/>
                    <a:pt x="764381" y="962482"/>
                  </a:cubicBezTo>
                  <a:lnTo>
                    <a:pt x="757237" y="964863"/>
                  </a:lnTo>
                  <a:cubicBezTo>
                    <a:pt x="754856" y="966451"/>
                    <a:pt x="752834" y="968804"/>
                    <a:pt x="750093" y="969626"/>
                  </a:cubicBezTo>
                  <a:cubicBezTo>
                    <a:pt x="744717" y="971239"/>
                    <a:pt x="738554" y="969728"/>
                    <a:pt x="733425" y="972007"/>
                  </a:cubicBezTo>
                  <a:cubicBezTo>
                    <a:pt x="730810" y="973169"/>
                    <a:pt x="730250" y="976770"/>
                    <a:pt x="728662" y="979151"/>
                  </a:cubicBezTo>
                  <a:cubicBezTo>
                    <a:pt x="726392" y="985961"/>
                    <a:pt x="725396" y="988343"/>
                    <a:pt x="723900" y="995820"/>
                  </a:cubicBezTo>
                  <a:cubicBezTo>
                    <a:pt x="722953" y="1000554"/>
                    <a:pt x="723677" y="1005789"/>
                    <a:pt x="721518" y="1010107"/>
                  </a:cubicBezTo>
                  <a:cubicBezTo>
                    <a:pt x="720238" y="1012667"/>
                    <a:pt x="716756" y="1013282"/>
                    <a:pt x="714375" y="1014870"/>
                  </a:cubicBezTo>
                  <a:cubicBezTo>
                    <a:pt x="708025" y="1014076"/>
                    <a:pt x="701582" y="1013829"/>
                    <a:pt x="695325" y="1012488"/>
                  </a:cubicBezTo>
                  <a:cubicBezTo>
                    <a:pt x="690416" y="1011436"/>
                    <a:pt x="681037" y="1007726"/>
                    <a:pt x="681037" y="1007726"/>
                  </a:cubicBezTo>
                  <a:cubicBezTo>
                    <a:pt x="678656" y="1006138"/>
                    <a:pt x="676712" y="1003460"/>
                    <a:pt x="673893" y="1002963"/>
                  </a:cubicBezTo>
                  <a:cubicBezTo>
                    <a:pt x="662922" y="1001027"/>
                    <a:pt x="644742" y="1010906"/>
                    <a:pt x="640556" y="1000582"/>
                  </a:cubicBezTo>
                  <a:cubicBezTo>
                    <a:pt x="629816" y="974090"/>
                    <a:pt x="639603" y="943407"/>
                    <a:pt x="638175" y="914857"/>
                  </a:cubicBezTo>
                  <a:cubicBezTo>
                    <a:pt x="638012" y="911588"/>
                    <a:pt x="636503" y="908527"/>
                    <a:pt x="635793" y="905332"/>
                  </a:cubicBezTo>
                  <a:cubicBezTo>
                    <a:pt x="634915" y="901381"/>
                    <a:pt x="635087" y="897110"/>
                    <a:pt x="633412" y="893426"/>
                  </a:cubicBezTo>
                  <a:cubicBezTo>
                    <a:pt x="630172" y="886298"/>
                    <a:pt x="623138" y="877324"/>
                    <a:pt x="616743" y="871995"/>
                  </a:cubicBezTo>
                  <a:cubicBezTo>
                    <a:pt x="614545" y="870163"/>
                    <a:pt x="612215" y="868394"/>
                    <a:pt x="609600" y="867232"/>
                  </a:cubicBezTo>
                  <a:cubicBezTo>
                    <a:pt x="605012" y="865193"/>
                    <a:pt x="600075" y="864058"/>
                    <a:pt x="595312" y="862470"/>
                  </a:cubicBezTo>
                  <a:lnTo>
                    <a:pt x="588168" y="860088"/>
                  </a:lnTo>
                  <a:cubicBezTo>
                    <a:pt x="584993" y="860882"/>
                    <a:pt x="581485" y="860846"/>
                    <a:pt x="578643" y="862470"/>
                  </a:cubicBezTo>
                  <a:cubicBezTo>
                    <a:pt x="564446" y="870583"/>
                    <a:pt x="572058" y="882689"/>
                    <a:pt x="573881" y="898188"/>
                  </a:cubicBezTo>
                  <a:cubicBezTo>
                    <a:pt x="574354" y="902208"/>
                    <a:pt x="575468" y="906126"/>
                    <a:pt x="576262" y="910095"/>
                  </a:cubicBezTo>
                  <a:cubicBezTo>
                    <a:pt x="575468" y="915651"/>
                    <a:pt x="578264" y="923257"/>
                    <a:pt x="573881" y="926763"/>
                  </a:cubicBezTo>
                  <a:cubicBezTo>
                    <a:pt x="568268" y="931253"/>
                    <a:pt x="559498" y="927735"/>
                    <a:pt x="552450" y="929145"/>
                  </a:cubicBezTo>
                  <a:cubicBezTo>
                    <a:pt x="547527" y="930130"/>
                    <a:pt x="538162" y="933907"/>
                    <a:pt x="538162" y="933907"/>
                  </a:cubicBezTo>
                  <a:cubicBezTo>
                    <a:pt x="535781" y="935495"/>
                    <a:pt x="533633" y="937508"/>
                    <a:pt x="531018" y="938670"/>
                  </a:cubicBezTo>
                  <a:cubicBezTo>
                    <a:pt x="526431" y="940709"/>
                    <a:pt x="516731" y="943432"/>
                    <a:pt x="516731" y="943432"/>
                  </a:cubicBezTo>
                  <a:cubicBezTo>
                    <a:pt x="510285" y="947730"/>
                    <a:pt x="507619" y="949934"/>
                    <a:pt x="500062" y="952957"/>
                  </a:cubicBezTo>
                  <a:cubicBezTo>
                    <a:pt x="495401" y="954821"/>
                    <a:pt x="485775" y="957720"/>
                    <a:pt x="485775" y="957720"/>
                  </a:cubicBezTo>
                  <a:cubicBezTo>
                    <a:pt x="484187" y="960101"/>
                    <a:pt x="482292" y="962303"/>
                    <a:pt x="481012" y="964863"/>
                  </a:cubicBezTo>
                  <a:cubicBezTo>
                    <a:pt x="479100" y="968686"/>
                    <a:pt x="478986" y="973486"/>
                    <a:pt x="476250" y="976770"/>
                  </a:cubicBezTo>
                  <a:cubicBezTo>
                    <a:pt x="474643" y="978698"/>
                    <a:pt x="471528" y="978491"/>
                    <a:pt x="469106" y="979151"/>
                  </a:cubicBezTo>
                  <a:cubicBezTo>
                    <a:pt x="462791" y="980873"/>
                    <a:pt x="450056" y="983913"/>
                    <a:pt x="450056" y="983913"/>
                  </a:cubicBezTo>
                  <a:cubicBezTo>
                    <a:pt x="447675" y="985501"/>
                    <a:pt x="445543" y="987549"/>
                    <a:pt x="442912" y="988676"/>
                  </a:cubicBezTo>
                  <a:cubicBezTo>
                    <a:pt x="421384" y="997903"/>
                    <a:pt x="444179" y="983862"/>
                    <a:pt x="426243" y="995820"/>
                  </a:cubicBezTo>
                  <a:cubicBezTo>
                    <a:pt x="419099" y="995026"/>
                    <a:pt x="411785" y="995181"/>
                    <a:pt x="404812" y="993438"/>
                  </a:cubicBezTo>
                  <a:cubicBezTo>
                    <a:pt x="402036" y="992744"/>
                    <a:pt x="399692" y="990700"/>
                    <a:pt x="397668" y="988676"/>
                  </a:cubicBezTo>
                  <a:cubicBezTo>
                    <a:pt x="394862" y="985870"/>
                    <a:pt x="392801" y="982402"/>
                    <a:pt x="390525" y="979151"/>
                  </a:cubicBezTo>
                  <a:cubicBezTo>
                    <a:pt x="387243" y="974462"/>
                    <a:pt x="385763" y="968038"/>
                    <a:pt x="381000" y="964863"/>
                  </a:cubicBezTo>
                  <a:cubicBezTo>
                    <a:pt x="378619" y="963276"/>
                    <a:pt x="376055" y="961933"/>
                    <a:pt x="373856" y="960101"/>
                  </a:cubicBezTo>
                  <a:cubicBezTo>
                    <a:pt x="365951" y="953514"/>
                    <a:pt x="368441" y="952632"/>
                    <a:pt x="359568" y="948195"/>
                  </a:cubicBezTo>
                  <a:cubicBezTo>
                    <a:pt x="357323" y="947072"/>
                    <a:pt x="354732" y="946802"/>
                    <a:pt x="352425" y="945813"/>
                  </a:cubicBezTo>
                  <a:cubicBezTo>
                    <a:pt x="342170" y="941418"/>
                    <a:pt x="338775" y="938301"/>
                    <a:pt x="328612" y="931526"/>
                  </a:cubicBezTo>
                  <a:cubicBezTo>
                    <a:pt x="326231" y="929938"/>
                    <a:pt x="323492" y="928787"/>
                    <a:pt x="321468" y="926763"/>
                  </a:cubicBezTo>
                  <a:cubicBezTo>
                    <a:pt x="315159" y="920454"/>
                    <a:pt x="308534" y="911962"/>
                    <a:pt x="300037" y="907713"/>
                  </a:cubicBezTo>
                  <a:cubicBezTo>
                    <a:pt x="297792" y="906590"/>
                    <a:pt x="295274" y="906126"/>
                    <a:pt x="292893" y="905332"/>
                  </a:cubicBezTo>
                  <a:cubicBezTo>
                    <a:pt x="282705" y="907369"/>
                    <a:pt x="278724" y="906385"/>
                    <a:pt x="271462" y="914857"/>
                  </a:cubicBezTo>
                  <a:cubicBezTo>
                    <a:pt x="261530" y="926444"/>
                    <a:pt x="272686" y="922773"/>
                    <a:pt x="259556" y="931526"/>
                  </a:cubicBezTo>
                  <a:cubicBezTo>
                    <a:pt x="257467" y="932918"/>
                    <a:pt x="254762" y="933026"/>
                    <a:pt x="252412" y="933907"/>
                  </a:cubicBezTo>
                  <a:cubicBezTo>
                    <a:pt x="234054" y="940792"/>
                    <a:pt x="246947" y="937597"/>
                    <a:pt x="226218" y="941051"/>
                  </a:cubicBezTo>
                  <a:lnTo>
                    <a:pt x="116681" y="938670"/>
                  </a:lnTo>
                  <a:cubicBezTo>
                    <a:pt x="70234" y="937241"/>
                    <a:pt x="83690" y="944455"/>
                    <a:pt x="64293" y="931526"/>
                  </a:cubicBezTo>
                  <a:cubicBezTo>
                    <a:pt x="50637" y="911038"/>
                    <a:pt x="67016" y="936969"/>
                    <a:pt x="57150" y="917238"/>
                  </a:cubicBezTo>
                  <a:cubicBezTo>
                    <a:pt x="55870" y="914678"/>
                    <a:pt x="53975" y="912476"/>
                    <a:pt x="52387" y="910095"/>
                  </a:cubicBezTo>
                  <a:cubicBezTo>
                    <a:pt x="49906" y="902651"/>
                    <a:pt x="47499" y="893341"/>
                    <a:pt x="40481" y="888663"/>
                  </a:cubicBezTo>
                  <a:lnTo>
                    <a:pt x="33337" y="883901"/>
                  </a:lnTo>
                  <a:cubicBezTo>
                    <a:pt x="31750" y="880726"/>
                    <a:pt x="30336" y="877458"/>
                    <a:pt x="28575" y="874376"/>
                  </a:cubicBezTo>
                  <a:cubicBezTo>
                    <a:pt x="27155" y="871891"/>
                    <a:pt x="25092" y="869792"/>
                    <a:pt x="23812" y="867232"/>
                  </a:cubicBezTo>
                  <a:cubicBezTo>
                    <a:pt x="22689" y="864987"/>
                    <a:pt x="22225" y="862469"/>
                    <a:pt x="21431" y="860088"/>
                  </a:cubicBezTo>
                  <a:cubicBezTo>
                    <a:pt x="17621" y="818179"/>
                    <a:pt x="22167" y="845996"/>
                    <a:pt x="16668" y="826751"/>
                  </a:cubicBezTo>
                  <a:cubicBezTo>
                    <a:pt x="15769" y="823604"/>
                    <a:pt x="15751" y="820153"/>
                    <a:pt x="14287" y="817226"/>
                  </a:cubicBezTo>
                  <a:cubicBezTo>
                    <a:pt x="12512" y="813676"/>
                    <a:pt x="9070" y="811170"/>
                    <a:pt x="7143" y="807701"/>
                  </a:cubicBezTo>
                  <a:cubicBezTo>
                    <a:pt x="4770" y="803430"/>
                    <a:pt x="1782" y="793998"/>
                    <a:pt x="0" y="788651"/>
                  </a:cubicBezTo>
                  <a:cubicBezTo>
                    <a:pt x="794" y="776745"/>
                    <a:pt x="419" y="764702"/>
                    <a:pt x="2381" y="752932"/>
                  </a:cubicBezTo>
                  <a:cubicBezTo>
                    <a:pt x="2851" y="750109"/>
                    <a:pt x="4716" y="747305"/>
                    <a:pt x="7143" y="745788"/>
                  </a:cubicBezTo>
                  <a:cubicBezTo>
                    <a:pt x="11400" y="743127"/>
                    <a:pt x="16668" y="742613"/>
                    <a:pt x="21431" y="741026"/>
                  </a:cubicBezTo>
                  <a:cubicBezTo>
                    <a:pt x="29448" y="738354"/>
                    <a:pt x="29859" y="738592"/>
                    <a:pt x="38100" y="733882"/>
                  </a:cubicBezTo>
                  <a:cubicBezTo>
                    <a:pt x="43603" y="730737"/>
                    <a:pt x="48447" y="727042"/>
                    <a:pt x="52387" y="721976"/>
                  </a:cubicBezTo>
                  <a:cubicBezTo>
                    <a:pt x="55901" y="717458"/>
                    <a:pt x="61912" y="707688"/>
                    <a:pt x="61912" y="707688"/>
                  </a:cubicBezTo>
                  <a:cubicBezTo>
                    <a:pt x="62706" y="702926"/>
                    <a:pt x="63246" y="698114"/>
                    <a:pt x="64293" y="693401"/>
                  </a:cubicBezTo>
                  <a:cubicBezTo>
                    <a:pt x="64838" y="690951"/>
                    <a:pt x="66675" y="688767"/>
                    <a:pt x="66675" y="686257"/>
                  </a:cubicBezTo>
                  <a:cubicBezTo>
                    <a:pt x="66675" y="673532"/>
                    <a:pt x="64717" y="660875"/>
                    <a:pt x="64293" y="648157"/>
                  </a:cubicBezTo>
                  <a:cubicBezTo>
                    <a:pt x="63923" y="637051"/>
                    <a:pt x="68659" y="617597"/>
                    <a:pt x="71437" y="6124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5" name="Полилиния 154"/>
            <p:cNvSpPr/>
            <p:nvPr/>
          </p:nvSpPr>
          <p:spPr bwMode="auto">
            <a:xfrm>
              <a:off x="5642231" y="4439731"/>
              <a:ext cx="1227187" cy="865377"/>
            </a:xfrm>
            <a:custGeom>
              <a:avLst/>
              <a:gdLst>
                <a:gd name="connsiteX0" fmla="*/ 52388 w 967045"/>
                <a:gd name="connsiteY0" fmla="*/ 381274 h 901836"/>
                <a:gd name="connsiteX1" fmla="*/ 66675 w 967045"/>
                <a:gd name="connsiteY1" fmla="*/ 390799 h 901836"/>
                <a:gd name="connsiteX2" fmla="*/ 157163 w 967045"/>
                <a:gd name="connsiteY2" fmla="*/ 400324 h 901836"/>
                <a:gd name="connsiteX3" fmla="*/ 171450 w 967045"/>
                <a:gd name="connsiteY3" fmla="*/ 414611 h 901836"/>
                <a:gd name="connsiteX4" fmla="*/ 242888 w 967045"/>
                <a:gd name="connsiteY4" fmla="*/ 438424 h 901836"/>
                <a:gd name="connsiteX5" fmla="*/ 238125 w 967045"/>
                <a:gd name="connsiteY5" fmla="*/ 457474 h 901836"/>
                <a:gd name="connsiteX6" fmla="*/ 228600 w 967045"/>
                <a:gd name="connsiteY6" fmla="*/ 471761 h 901836"/>
                <a:gd name="connsiteX7" fmla="*/ 223838 w 967045"/>
                <a:gd name="connsiteY7" fmla="*/ 486049 h 901836"/>
                <a:gd name="connsiteX8" fmla="*/ 223838 w 967045"/>
                <a:gd name="connsiteY8" fmla="*/ 519386 h 901836"/>
                <a:gd name="connsiteX9" fmla="*/ 195263 w 967045"/>
                <a:gd name="connsiteY9" fmla="*/ 514624 h 901836"/>
                <a:gd name="connsiteX10" fmla="*/ 171450 w 967045"/>
                <a:gd name="connsiteY10" fmla="*/ 481286 h 901836"/>
                <a:gd name="connsiteX11" fmla="*/ 157163 w 967045"/>
                <a:gd name="connsiteY11" fmla="*/ 447949 h 901836"/>
                <a:gd name="connsiteX12" fmla="*/ 142875 w 967045"/>
                <a:gd name="connsiteY12" fmla="*/ 443186 h 901836"/>
                <a:gd name="connsiteX13" fmla="*/ 128588 w 967045"/>
                <a:gd name="connsiteY13" fmla="*/ 452711 h 901836"/>
                <a:gd name="connsiteX14" fmla="*/ 138113 w 967045"/>
                <a:gd name="connsiteY14" fmla="*/ 514624 h 901836"/>
                <a:gd name="connsiteX15" fmla="*/ 114300 w 967045"/>
                <a:gd name="connsiteY15" fmla="*/ 533674 h 901836"/>
                <a:gd name="connsiteX16" fmla="*/ 128588 w 967045"/>
                <a:gd name="connsiteY16" fmla="*/ 538436 h 901836"/>
                <a:gd name="connsiteX17" fmla="*/ 142875 w 967045"/>
                <a:gd name="connsiteY17" fmla="*/ 547961 h 901836"/>
                <a:gd name="connsiteX18" fmla="*/ 147638 w 967045"/>
                <a:gd name="connsiteY18" fmla="*/ 562249 h 901836"/>
                <a:gd name="connsiteX19" fmla="*/ 119063 w 967045"/>
                <a:gd name="connsiteY19" fmla="*/ 567011 h 901836"/>
                <a:gd name="connsiteX20" fmla="*/ 109538 w 967045"/>
                <a:gd name="connsiteY20" fmla="*/ 586061 h 901836"/>
                <a:gd name="connsiteX21" fmla="*/ 128588 w 967045"/>
                <a:gd name="connsiteY21" fmla="*/ 595586 h 901836"/>
                <a:gd name="connsiteX22" fmla="*/ 138113 w 967045"/>
                <a:gd name="connsiteY22" fmla="*/ 609874 h 901836"/>
                <a:gd name="connsiteX23" fmla="*/ 123825 w 967045"/>
                <a:gd name="connsiteY23" fmla="*/ 619399 h 901836"/>
                <a:gd name="connsiteX24" fmla="*/ 66675 w 967045"/>
                <a:gd name="connsiteY24" fmla="*/ 609874 h 901836"/>
                <a:gd name="connsiteX25" fmla="*/ 52388 w 967045"/>
                <a:gd name="connsiteY25" fmla="*/ 600349 h 901836"/>
                <a:gd name="connsiteX26" fmla="*/ 0 w 967045"/>
                <a:gd name="connsiteY26" fmla="*/ 600349 h 901836"/>
                <a:gd name="connsiteX27" fmla="*/ 4763 w 967045"/>
                <a:gd name="connsiteY27" fmla="*/ 619399 h 901836"/>
                <a:gd name="connsiteX28" fmla="*/ 19050 w 967045"/>
                <a:gd name="connsiteY28" fmla="*/ 624161 h 901836"/>
                <a:gd name="connsiteX29" fmla="*/ 33338 w 967045"/>
                <a:gd name="connsiteY29" fmla="*/ 633686 h 901836"/>
                <a:gd name="connsiteX30" fmla="*/ 61913 w 967045"/>
                <a:gd name="connsiteY30" fmla="*/ 643211 h 901836"/>
                <a:gd name="connsiteX31" fmla="*/ 76200 w 967045"/>
                <a:gd name="connsiteY31" fmla="*/ 647974 h 901836"/>
                <a:gd name="connsiteX32" fmla="*/ 90488 w 967045"/>
                <a:gd name="connsiteY32" fmla="*/ 652736 h 901836"/>
                <a:gd name="connsiteX33" fmla="*/ 114300 w 967045"/>
                <a:gd name="connsiteY33" fmla="*/ 676549 h 901836"/>
                <a:gd name="connsiteX34" fmla="*/ 119063 w 967045"/>
                <a:gd name="connsiteY34" fmla="*/ 790849 h 901836"/>
                <a:gd name="connsiteX35" fmla="*/ 123825 w 967045"/>
                <a:gd name="connsiteY35" fmla="*/ 805136 h 901836"/>
                <a:gd name="connsiteX36" fmla="*/ 138113 w 967045"/>
                <a:gd name="connsiteY36" fmla="*/ 809899 h 901836"/>
                <a:gd name="connsiteX37" fmla="*/ 171450 w 967045"/>
                <a:gd name="connsiteY37" fmla="*/ 824186 h 901836"/>
                <a:gd name="connsiteX38" fmla="*/ 200025 w 967045"/>
                <a:gd name="connsiteY38" fmla="*/ 847999 h 901836"/>
                <a:gd name="connsiteX39" fmla="*/ 204788 w 967045"/>
                <a:gd name="connsiteY39" fmla="*/ 862286 h 901836"/>
                <a:gd name="connsiteX40" fmla="*/ 223838 w 967045"/>
                <a:gd name="connsiteY40" fmla="*/ 867049 h 901836"/>
                <a:gd name="connsiteX41" fmla="*/ 285750 w 967045"/>
                <a:gd name="connsiteY41" fmla="*/ 871811 h 901836"/>
                <a:gd name="connsiteX42" fmla="*/ 280988 w 967045"/>
                <a:gd name="connsiteY42" fmla="*/ 857524 h 901836"/>
                <a:gd name="connsiteX43" fmla="*/ 276225 w 967045"/>
                <a:gd name="connsiteY43" fmla="*/ 833711 h 901836"/>
                <a:gd name="connsiteX44" fmla="*/ 290513 w 967045"/>
                <a:gd name="connsiteY44" fmla="*/ 824186 h 901836"/>
                <a:gd name="connsiteX45" fmla="*/ 304800 w 967045"/>
                <a:gd name="connsiteY45" fmla="*/ 852761 h 901836"/>
                <a:gd name="connsiteX46" fmla="*/ 314325 w 967045"/>
                <a:gd name="connsiteY46" fmla="*/ 867049 h 901836"/>
                <a:gd name="connsiteX47" fmla="*/ 338138 w 967045"/>
                <a:gd name="connsiteY47" fmla="*/ 900386 h 901836"/>
                <a:gd name="connsiteX48" fmla="*/ 361950 w 967045"/>
                <a:gd name="connsiteY48" fmla="*/ 895624 h 901836"/>
                <a:gd name="connsiteX49" fmla="*/ 381000 w 967045"/>
                <a:gd name="connsiteY49" fmla="*/ 881336 h 901836"/>
                <a:gd name="connsiteX50" fmla="*/ 385763 w 967045"/>
                <a:gd name="connsiteY50" fmla="*/ 895624 h 901836"/>
                <a:gd name="connsiteX51" fmla="*/ 452438 w 967045"/>
                <a:gd name="connsiteY51" fmla="*/ 886099 h 901836"/>
                <a:gd name="connsiteX52" fmla="*/ 466725 w 967045"/>
                <a:gd name="connsiteY52" fmla="*/ 881336 h 901836"/>
                <a:gd name="connsiteX53" fmla="*/ 500063 w 967045"/>
                <a:gd name="connsiteY53" fmla="*/ 876574 h 901836"/>
                <a:gd name="connsiteX54" fmla="*/ 538163 w 967045"/>
                <a:gd name="connsiteY54" fmla="*/ 857524 h 901836"/>
                <a:gd name="connsiteX55" fmla="*/ 552450 w 967045"/>
                <a:gd name="connsiteY55" fmla="*/ 843236 h 901836"/>
                <a:gd name="connsiteX56" fmla="*/ 557213 w 967045"/>
                <a:gd name="connsiteY56" fmla="*/ 819424 h 901836"/>
                <a:gd name="connsiteX57" fmla="*/ 609600 w 967045"/>
                <a:gd name="connsiteY57" fmla="*/ 800374 h 901836"/>
                <a:gd name="connsiteX58" fmla="*/ 623888 w 967045"/>
                <a:gd name="connsiteY58" fmla="*/ 805136 h 901836"/>
                <a:gd name="connsiteX59" fmla="*/ 642938 w 967045"/>
                <a:gd name="connsiteY59" fmla="*/ 833711 h 901836"/>
                <a:gd name="connsiteX60" fmla="*/ 690563 w 967045"/>
                <a:gd name="connsiteY60" fmla="*/ 828949 h 901836"/>
                <a:gd name="connsiteX61" fmla="*/ 704850 w 967045"/>
                <a:gd name="connsiteY61" fmla="*/ 824186 h 901836"/>
                <a:gd name="connsiteX62" fmla="*/ 709613 w 967045"/>
                <a:gd name="connsiteY62" fmla="*/ 805136 h 901836"/>
                <a:gd name="connsiteX63" fmla="*/ 719138 w 967045"/>
                <a:gd name="connsiteY63" fmla="*/ 790849 h 901836"/>
                <a:gd name="connsiteX64" fmla="*/ 742950 w 967045"/>
                <a:gd name="connsiteY64" fmla="*/ 738461 h 901836"/>
                <a:gd name="connsiteX65" fmla="*/ 757238 w 967045"/>
                <a:gd name="connsiteY65" fmla="*/ 733699 h 901836"/>
                <a:gd name="connsiteX66" fmla="*/ 771525 w 967045"/>
                <a:gd name="connsiteY66" fmla="*/ 724174 h 901836"/>
                <a:gd name="connsiteX67" fmla="*/ 795338 w 967045"/>
                <a:gd name="connsiteY67" fmla="*/ 714649 h 901836"/>
                <a:gd name="connsiteX68" fmla="*/ 804863 w 967045"/>
                <a:gd name="connsiteY68" fmla="*/ 700361 h 901836"/>
                <a:gd name="connsiteX69" fmla="*/ 819150 w 967045"/>
                <a:gd name="connsiteY69" fmla="*/ 686074 h 901836"/>
                <a:gd name="connsiteX70" fmla="*/ 819150 w 967045"/>
                <a:gd name="connsiteY70" fmla="*/ 643211 h 901836"/>
                <a:gd name="connsiteX71" fmla="*/ 809625 w 967045"/>
                <a:gd name="connsiteY71" fmla="*/ 628924 h 901836"/>
                <a:gd name="connsiteX72" fmla="*/ 790575 w 967045"/>
                <a:gd name="connsiteY72" fmla="*/ 624161 h 901836"/>
                <a:gd name="connsiteX73" fmla="*/ 776288 w 967045"/>
                <a:gd name="connsiteY73" fmla="*/ 614636 h 901836"/>
                <a:gd name="connsiteX74" fmla="*/ 742950 w 967045"/>
                <a:gd name="connsiteY74" fmla="*/ 605111 h 901836"/>
                <a:gd name="connsiteX75" fmla="*/ 719138 w 967045"/>
                <a:gd name="connsiteY75" fmla="*/ 576536 h 901836"/>
                <a:gd name="connsiteX76" fmla="*/ 714375 w 967045"/>
                <a:gd name="connsiteY76" fmla="*/ 557486 h 901836"/>
                <a:gd name="connsiteX77" fmla="*/ 704850 w 967045"/>
                <a:gd name="connsiteY77" fmla="*/ 543199 h 901836"/>
                <a:gd name="connsiteX78" fmla="*/ 666750 w 967045"/>
                <a:gd name="connsiteY78" fmla="*/ 533674 h 901836"/>
                <a:gd name="connsiteX79" fmla="*/ 695325 w 967045"/>
                <a:gd name="connsiteY79" fmla="*/ 547961 h 901836"/>
                <a:gd name="connsiteX80" fmla="*/ 723900 w 967045"/>
                <a:gd name="connsiteY80" fmla="*/ 543199 h 901836"/>
                <a:gd name="connsiteX81" fmla="*/ 776288 w 967045"/>
                <a:gd name="connsiteY81" fmla="*/ 528911 h 901836"/>
                <a:gd name="connsiteX82" fmla="*/ 781050 w 967045"/>
                <a:gd name="connsiteY82" fmla="*/ 547961 h 901836"/>
                <a:gd name="connsiteX83" fmla="*/ 795338 w 967045"/>
                <a:gd name="connsiteY83" fmla="*/ 557486 h 901836"/>
                <a:gd name="connsiteX84" fmla="*/ 804863 w 967045"/>
                <a:gd name="connsiteY84" fmla="*/ 509861 h 901836"/>
                <a:gd name="connsiteX85" fmla="*/ 819150 w 967045"/>
                <a:gd name="connsiteY85" fmla="*/ 500336 h 901836"/>
                <a:gd name="connsiteX86" fmla="*/ 847725 w 967045"/>
                <a:gd name="connsiteY86" fmla="*/ 505099 h 901836"/>
                <a:gd name="connsiteX87" fmla="*/ 885825 w 967045"/>
                <a:gd name="connsiteY87" fmla="*/ 495574 h 901836"/>
                <a:gd name="connsiteX88" fmla="*/ 900113 w 967045"/>
                <a:gd name="connsiteY88" fmla="*/ 486049 h 901836"/>
                <a:gd name="connsiteX89" fmla="*/ 914400 w 967045"/>
                <a:gd name="connsiteY89" fmla="*/ 481286 h 901836"/>
                <a:gd name="connsiteX90" fmla="*/ 938213 w 967045"/>
                <a:gd name="connsiteY90" fmla="*/ 452711 h 901836"/>
                <a:gd name="connsiteX91" fmla="*/ 952500 w 967045"/>
                <a:gd name="connsiteY91" fmla="*/ 443186 h 901836"/>
                <a:gd name="connsiteX92" fmla="*/ 962025 w 967045"/>
                <a:gd name="connsiteY92" fmla="*/ 414611 h 901836"/>
                <a:gd name="connsiteX93" fmla="*/ 966788 w 967045"/>
                <a:gd name="connsiteY93" fmla="*/ 400324 h 901836"/>
                <a:gd name="connsiteX94" fmla="*/ 962025 w 967045"/>
                <a:gd name="connsiteY94" fmla="*/ 366986 h 901836"/>
                <a:gd name="connsiteX95" fmla="*/ 947738 w 967045"/>
                <a:gd name="connsiteY95" fmla="*/ 362224 h 901836"/>
                <a:gd name="connsiteX96" fmla="*/ 914400 w 967045"/>
                <a:gd name="connsiteY96" fmla="*/ 371749 h 901836"/>
                <a:gd name="connsiteX97" fmla="*/ 790575 w 967045"/>
                <a:gd name="connsiteY97" fmla="*/ 366986 h 901836"/>
                <a:gd name="connsiteX98" fmla="*/ 776288 w 967045"/>
                <a:gd name="connsiteY98" fmla="*/ 362224 h 901836"/>
                <a:gd name="connsiteX99" fmla="*/ 747713 w 967045"/>
                <a:gd name="connsiteY99" fmla="*/ 343174 h 901836"/>
                <a:gd name="connsiteX100" fmla="*/ 742950 w 967045"/>
                <a:gd name="connsiteY100" fmla="*/ 309836 h 901836"/>
                <a:gd name="connsiteX101" fmla="*/ 728663 w 967045"/>
                <a:gd name="connsiteY101" fmla="*/ 295549 h 901836"/>
                <a:gd name="connsiteX102" fmla="*/ 719138 w 967045"/>
                <a:gd name="connsiteY102" fmla="*/ 281261 h 901836"/>
                <a:gd name="connsiteX103" fmla="*/ 723900 w 967045"/>
                <a:gd name="connsiteY103" fmla="*/ 266974 h 901836"/>
                <a:gd name="connsiteX104" fmla="*/ 728663 w 967045"/>
                <a:gd name="connsiteY104" fmla="*/ 238399 h 901836"/>
                <a:gd name="connsiteX105" fmla="*/ 709613 w 967045"/>
                <a:gd name="connsiteY105" fmla="*/ 228874 h 901836"/>
                <a:gd name="connsiteX106" fmla="*/ 700088 w 967045"/>
                <a:gd name="connsiteY106" fmla="*/ 214586 h 901836"/>
                <a:gd name="connsiteX107" fmla="*/ 681038 w 967045"/>
                <a:gd name="connsiteY107" fmla="*/ 205061 h 901836"/>
                <a:gd name="connsiteX108" fmla="*/ 638175 w 967045"/>
                <a:gd name="connsiteY108" fmla="*/ 186011 h 901836"/>
                <a:gd name="connsiteX109" fmla="*/ 609600 w 967045"/>
                <a:gd name="connsiteY109" fmla="*/ 176486 h 901836"/>
                <a:gd name="connsiteX110" fmla="*/ 595313 w 967045"/>
                <a:gd name="connsiteY110" fmla="*/ 171724 h 901836"/>
                <a:gd name="connsiteX111" fmla="*/ 566738 w 967045"/>
                <a:gd name="connsiteY111" fmla="*/ 143149 h 901836"/>
                <a:gd name="connsiteX112" fmla="*/ 557213 w 967045"/>
                <a:gd name="connsiteY112" fmla="*/ 114574 h 901836"/>
                <a:gd name="connsiteX113" fmla="*/ 552450 w 967045"/>
                <a:gd name="connsiteY113" fmla="*/ 100286 h 901836"/>
                <a:gd name="connsiteX114" fmla="*/ 523875 w 967045"/>
                <a:gd name="connsiteY114" fmla="*/ 81236 h 901836"/>
                <a:gd name="connsiteX115" fmla="*/ 509588 w 967045"/>
                <a:gd name="connsiteY115" fmla="*/ 71711 h 901836"/>
                <a:gd name="connsiteX116" fmla="*/ 461963 w 967045"/>
                <a:gd name="connsiteY116" fmla="*/ 62186 h 901836"/>
                <a:gd name="connsiteX117" fmla="*/ 447675 w 967045"/>
                <a:gd name="connsiteY117" fmla="*/ 52661 h 901836"/>
                <a:gd name="connsiteX118" fmla="*/ 338138 w 967045"/>
                <a:gd name="connsiteY118" fmla="*/ 47899 h 901836"/>
                <a:gd name="connsiteX119" fmla="*/ 309563 w 967045"/>
                <a:gd name="connsiteY119" fmla="*/ 52661 h 901836"/>
                <a:gd name="connsiteX120" fmla="*/ 295275 w 967045"/>
                <a:gd name="connsiteY120" fmla="*/ 57424 h 901836"/>
                <a:gd name="connsiteX121" fmla="*/ 271463 w 967045"/>
                <a:gd name="connsiteY121" fmla="*/ 24086 h 901836"/>
                <a:gd name="connsiteX122" fmla="*/ 257175 w 967045"/>
                <a:gd name="connsiteY122" fmla="*/ 19324 h 901836"/>
                <a:gd name="connsiteX123" fmla="*/ 242888 w 967045"/>
                <a:gd name="connsiteY123" fmla="*/ 9799 h 901836"/>
                <a:gd name="connsiteX124" fmla="*/ 176213 w 967045"/>
                <a:gd name="connsiteY124" fmla="*/ 9799 h 901836"/>
                <a:gd name="connsiteX125" fmla="*/ 171450 w 967045"/>
                <a:gd name="connsiteY125" fmla="*/ 24086 h 901836"/>
                <a:gd name="connsiteX126" fmla="*/ 152400 w 967045"/>
                <a:gd name="connsiteY126" fmla="*/ 28849 h 901836"/>
                <a:gd name="connsiteX127" fmla="*/ 57150 w 967045"/>
                <a:gd name="connsiteY127" fmla="*/ 33611 h 901836"/>
                <a:gd name="connsiteX128" fmla="*/ 47625 w 967045"/>
                <a:gd name="connsiteY128" fmla="*/ 47899 h 901836"/>
                <a:gd name="connsiteX129" fmla="*/ 42863 w 967045"/>
                <a:gd name="connsiteY129" fmla="*/ 62186 h 901836"/>
                <a:gd name="connsiteX130" fmla="*/ 14288 w 967045"/>
                <a:gd name="connsiteY130" fmla="*/ 81236 h 901836"/>
                <a:gd name="connsiteX131" fmla="*/ 0 w 967045"/>
                <a:gd name="connsiteY131" fmla="*/ 90761 h 901836"/>
                <a:gd name="connsiteX132" fmla="*/ 4763 w 967045"/>
                <a:gd name="connsiteY132" fmla="*/ 109811 h 901836"/>
                <a:gd name="connsiteX133" fmla="*/ 14288 w 967045"/>
                <a:gd name="connsiteY133" fmla="*/ 157436 h 901836"/>
                <a:gd name="connsiteX134" fmla="*/ 23813 w 967045"/>
                <a:gd name="connsiteY134" fmla="*/ 171724 h 901836"/>
                <a:gd name="connsiteX135" fmla="*/ 38100 w 967045"/>
                <a:gd name="connsiteY135" fmla="*/ 181249 h 901836"/>
                <a:gd name="connsiteX136" fmla="*/ 42863 w 967045"/>
                <a:gd name="connsiteY136" fmla="*/ 238399 h 901836"/>
                <a:gd name="connsiteX137" fmla="*/ 14288 w 967045"/>
                <a:gd name="connsiteY137" fmla="*/ 247924 h 901836"/>
                <a:gd name="connsiteX138" fmla="*/ 9525 w 967045"/>
                <a:gd name="connsiteY138" fmla="*/ 262211 h 901836"/>
                <a:gd name="connsiteX139" fmla="*/ 47625 w 967045"/>
                <a:gd name="connsiteY139" fmla="*/ 281261 h 901836"/>
                <a:gd name="connsiteX140" fmla="*/ 57150 w 967045"/>
                <a:gd name="connsiteY140" fmla="*/ 295549 h 901836"/>
                <a:gd name="connsiteX141" fmla="*/ 47625 w 967045"/>
                <a:gd name="connsiteY141" fmla="*/ 338411 h 901836"/>
                <a:gd name="connsiteX142" fmla="*/ 52388 w 967045"/>
                <a:gd name="connsiteY142" fmla="*/ 381274 h 901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</a:cxnLst>
              <a:rect l="l" t="t" r="r" b="b"/>
              <a:pathLst>
                <a:path w="967045" h="901836">
                  <a:moveTo>
                    <a:pt x="52388" y="381274"/>
                  </a:moveTo>
                  <a:cubicBezTo>
                    <a:pt x="55563" y="390005"/>
                    <a:pt x="61556" y="388239"/>
                    <a:pt x="66675" y="390799"/>
                  </a:cubicBezTo>
                  <a:cubicBezTo>
                    <a:pt x="90463" y="402692"/>
                    <a:pt x="150190" y="399888"/>
                    <a:pt x="157163" y="400324"/>
                  </a:cubicBezTo>
                  <a:cubicBezTo>
                    <a:pt x="161925" y="405086"/>
                    <a:pt x="168108" y="408763"/>
                    <a:pt x="171450" y="414611"/>
                  </a:cubicBezTo>
                  <a:cubicBezTo>
                    <a:pt x="195244" y="456251"/>
                    <a:pt x="123297" y="429881"/>
                    <a:pt x="242888" y="438424"/>
                  </a:cubicBezTo>
                  <a:cubicBezTo>
                    <a:pt x="241300" y="444774"/>
                    <a:pt x="240703" y="451458"/>
                    <a:pt x="238125" y="457474"/>
                  </a:cubicBezTo>
                  <a:cubicBezTo>
                    <a:pt x="235870" y="462735"/>
                    <a:pt x="231160" y="466642"/>
                    <a:pt x="228600" y="471761"/>
                  </a:cubicBezTo>
                  <a:cubicBezTo>
                    <a:pt x="226355" y="476251"/>
                    <a:pt x="225425" y="481286"/>
                    <a:pt x="223838" y="486049"/>
                  </a:cubicBezTo>
                  <a:cubicBezTo>
                    <a:pt x="225893" y="492213"/>
                    <a:pt x="236046" y="514154"/>
                    <a:pt x="223838" y="519386"/>
                  </a:cubicBezTo>
                  <a:cubicBezTo>
                    <a:pt x="214962" y="523190"/>
                    <a:pt x="204788" y="516211"/>
                    <a:pt x="195263" y="514624"/>
                  </a:cubicBezTo>
                  <a:cubicBezTo>
                    <a:pt x="184150" y="481286"/>
                    <a:pt x="195263" y="489224"/>
                    <a:pt x="171450" y="481286"/>
                  </a:cubicBezTo>
                  <a:cubicBezTo>
                    <a:pt x="168590" y="469846"/>
                    <a:pt x="167442" y="456172"/>
                    <a:pt x="157163" y="447949"/>
                  </a:cubicBezTo>
                  <a:cubicBezTo>
                    <a:pt x="153243" y="444813"/>
                    <a:pt x="147638" y="444774"/>
                    <a:pt x="142875" y="443186"/>
                  </a:cubicBezTo>
                  <a:cubicBezTo>
                    <a:pt x="138113" y="446361"/>
                    <a:pt x="129529" y="447065"/>
                    <a:pt x="128588" y="452711"/>
                  </a:cubicBezTo>
                  <a:cubicBezTo>
                    <a:pt x="124495" y="477270"/>
                    <a:pt x="131248" y="494031"/>
                    <a:pt x="138113" y="514624"/>
                  </a:cubicBezTo>
                  <a:cubicBezTo>
                    <a:pt x="133989" y="515655"/>
                    <a:pt x="105949" y="516972"/>
                    <a:pt x="114300" y="533674"/>
                  </a:cubicBezTo>
                  <a:cubicBezTo>
                    <a:pt x="116545" y="538164"/>
                    <a:pt x="123825" y="536849"/>
                    <a:pt x="128588" y="538436"/>
                  </a:cubicBezTo>
                  <a:cubicBezTo>
                    <a:pt x="133350" y="541611"/>
                    <a:pt x="139299" y="543492"/>
                    <a:pt x="142875" y="547961"/>
                  </a:cubicBezTo>
                  <a:cubicBezTo>
                    <a:pt x="146011" y="551881"/>
                    <a:pt x="151558" y="559113"/>
                    <a:pt x="147638" y="562249"/>
                  </a:cubicBezTo>
                  <a:cubicBezTo>
                    <a:pt x="140098" y="568281"/>
                    <a:pt x="128588" y="565424"/>
                    <a:pt x="119063" y="567011"/>
                  </a:cubicBezTo>
                  <a:cubicBezTo>
                    <a:pt x="115888" y="573361"/>
                    <a:pt x="107293" y="579326"/>
                    <a:pt x="109538" y="586061"/>
                  </a:cubicBezTo>
                  <a:cubicBezTo>
                    <a:pt x="111783" y="592796"/>
                    <a:pt x="123134" y="591041"/>
                    <a:pt x="128588" y="595586"/>
                  </a:cubicBezTo>
                  <a:cubicBezTo>
                    <a:pt x="132985" y="599250"/>
                    <a:pt x="134938" y="605111"/>
                    <a:pt x="138113" y="609874"/>
                  </a:cubicBezTo>
                  <a:cubicBezTo>
                    <a:pt x="133350" y="613049"/>
                    <a:pt x="129525" y="618881"/>
                    <a:pt x="123825" y="619399"/>
                  </a:cubicBezTo>
                  <a:cubicBezTo>
                    <a:pt x="107477" y="620885"/>
                    <a:pt x="83696" y="614129"/>
                    <a:pt x="66675" y="609874"/>
                  </a:cubicBezTo>
                  <a:cubicBezTo>
                    <a:pt x="61913" y="606699"/>
                    <a:pt x="57507" y="602909"/>
                    <a:pt x="52388" y="600349"/>
                  </a:cubicBezTo>
                  <a:cubicBezTo>
                    <a:pt x="33005" y="590657"/>
                    <a:pt x="25115" y="597209"/>
                    <a:pt x="0" y="600349"/>
                  </a:cubicBezTo>
                  <a:cubicBezTo>
                    <a:pt x="1588" y="606699"/>
                    <a:pt x="674" y="614288"/>
                    <a:pt x="4763" y="619399"/>
                  </a:cubicBezTo>
                  <a:cubicBezTo>
                    <a:pt x="7899" y="623319"/>
                    <a:pt x="14560" y="621916"/>
                    <a:pt x="19050" y="624161"/>
                  </a:cubicBezTo>
                  <a:cubicBezTo>
                    <a:pt x="24170" y="626721"/>
                    <a:pt x="28107" y="631361"/>
                    <a:pt x="33338" y="633686"/>
                  </a:cubicBezTo>
                  <a:cubicBezTo>
                    <a:pt x="42513" y="637764"/>
                    <a:pt x="52388" y="640036"/>
                    <a:pt x="61913" y="643211"/>
                  </a:cubicBezTo>
                  <a:lnTo>
                    <a:pt x="76200" y="647974"/>
                  </a:lnTo>
                  <a:lnTo>
                    <a:pt x="90488" y="652736"/>
                  </a:lnTo>
                  <a:cubicBezTo>
                    <a:pt x="98108" y="657816"/>
                    <a:pt x="113030" y="665119"/>
                    <a:pt x="114300" y="676549"/>
                  </a:cubicBezTo>
                  <a:cubicBezTo>
                    <a:pt x="118511" y="714449"/>
                    <a:pt x="116246" y="752820"/>
                    <a:pt x="119063" y="790849"/>
                  </a:cubicBezTo>
                  <a:cubicBezTo>
                    <a:pt x="119434" y="795855"/>
                    <a:pt x="120275" y="801586"/>
                    <a:pt x="123825" y="805136"/>
                  </a:cubicBezTo>
                  <a:cubicBezTo>
                    <a:pt x="127375" y="808686"/>
                    <a:pt x="133623" y="807654"/>
                    <a:pt x="138113" y="809899"/>
                  </a:cubicBezTo>
                  <a:cubicBezTo>
                    <a:pt x="171000" y="826343"/>
                    <a:pt x="131805" y="814276"/>
                    <a:pt x="171450" y="824186"/>
                  </a:cubicBezTo>
                  <a:cubicBezTo>
                    <a:pt x="190055" y="833488"/>
                    <a:pt x="191049" y="830047"/>
                    <a:pt x="200025" y="847999"/>
                  </a:cubicBezTo>
                  <a:cubicBezTo>
                    <a:pt x="202270" y="852489"/>
                    <a:pt x="200868" y="859150"/>
                    <a:pt x="204788" y="862286"/>
                  </a:cubicBezTo>
                  <a:cubicBezTo>
                    <a:pt x="209899" y="866375"/>
                    <a:pt x="217488" y="865461"/>
                    <a:pt x="223838" y="867049"/>
                  </a:cubicBezTo>
                  <a:cubicBezTo>
                    <a:pt x="245470" y="881471"/>
                    <a:pt x="248958" y="888163"/>
                    <a:pt x="285750" y="871811"/>
                  </a:cubicBezTo>
                  <a:cubicBezTo>
                    <a:pt x="290337" y="869772"/>
                    <a:pt x="282206" y="862394"/>
                    <a:pt x="280988" y="857524"/>
                  </a:cubicBezTo>
                  <a:cubicBezTo>
                    <a:pt x="279025" y="849671"/>
                    <a:pt x="277813" y="841649"/>
                    <a:pt x="276225" y="833711"/>
                  </a:cubicBezTo>
                  <a:cubicBezTo>
                    <a:pt x="280988" y="830536"/>
                    <a:pt x="284900" y="823063"/>
                    <a:pt x="290513" y="824186"/>
                  </a:cubicBezTo>
                  <a:cubicBezTo>
                    <a:pt x="298096" y="825703"/>
                    <a:pt x="302373" y="847907"/>
                    <a:pt x="304800" y="852761"/>
                  </a:cubicBezTo>
                  <a:cubicBezTo>
                    <a:pt x="307360" y="857881"/>
                    <a:pt x="312000" y="861818"/>
                    <a:pt x="314325" y="867049"/>
                  </a:cubicBezTo>
                  <a:cubicBezTo>
                    <a:pt x="329786" y="901836"/>
                    <a:pt x="312151" y="891725"/>
                    <a:pt x="338138" y="900386"/>
                  </a:cubicBezTo>
                  <a:cubicBezTo>
                    <a:pt x="346075" y="898799"/>
                    <a:pt x="356682" y="901770"/>
                    <a:pt x="361950" y="895624"/>
                  </a:cubicBezTo>
                  <a:cubicBezTo>
                    <a:pt x="380914" y="873500"/>
                    <a:pt x="350752" y="851088"/>
                    <a:pt x="381000" y="881336"/>
                  </a:cubicBezTo>
                  <a:cubicBezTo>
                    <a:pt x="382588" y="886099"/>
                    <a:pt x="380824" y="894726"/>
                    <a:pt x="385763" y="895624"/>
                  </a:cubicBezTo>
                  <a:cubicBezTo>
                    <a:pt x="400833" y="898364"/>
                    <a:pt x="433938" y="891385"/>
                    <a:pt x="452438" y="886099"/>
                  </a:cubicBezTo>
                  <a:cubicBezTo>
                    <a:pt x="457265" y="884720"/>
                    <a:pt x="461802" y="882321"/>
                    <a:pt x="466725" y="881336"/>
                  </a:cubicBezTo>
                  <a:cubicBezTo>
                    <a:pt x="477732" y="879135"/>
                    <a:pt x="488950" y="878161"/>
                    <a:pt x="500063" y="876574"/>
                  </a:cubicBezTo>
                  <a:cubicBezTo>
                    <a:pt x="510069" y="846553"/>
                    <a:pt x="496067" y="874362"/>
                    <a:pt x="538163" y="857524"/>
                  </a:cubicBezTo>
                  <a:cubicBezTo>
                    <a:pt x="544416" y="855023"/>
                    <a:pt x="547688" y="847999"/>
                    <a:pt x="552450" y="843236"/>
                  </a:cubicBezTo>
                  <a:cubicBezTo>
                    <a:pt x="554038" y="835299"/>
                    <a:pt x="553593" y="826664"/>
                    <a:pt x="557213" y="819424"/>
                  </a:cubicBezTo>
                  <a:cubicBezTo>
                    <a:pt x="568104" y="797641"/>
                    <a:pt x="588467" y="803015"/>
                    <a:pt x="609600" y="800374"/>
                  </a:cubicBezTo>
                  <a:cubicBezTo>
                    <a:pt x="614363" y="801961"/>
                    <a:pt x="621103" y="800959"/>
                    <a:pt x="623888" y="805136"/>
                  </a:cubicBezTo>
                  <a:cubicBezTo>
                    <a:pt x="646876" y="839618"/>
                    <a:pt x="610278" y="822826"/>
                    <a:pt x="642938" y="833711"/>
                  </a:cubicBezTo>
                  <a:cubicBezTo>
                    <a:pt x="658813" y="832124"/>
                    <a:pt x="674794" y="831375"/>
                    <a:pt x="690563" y="828949"/>
                  </a:cubicBezTo>
                  <a:cubicBezTo>
                    <a:pt x="695525" y="828186"/>
                    <a:pt x="701714" y="828106"/>
                    <a:pt x="704850" y="824186"/>
                  </a:cubicBezTo>
                  <a:cubicBezTo>
                    <a:pt x="708939" y="819075"/>
                    <a:pt x="707035" y="811152"/>
                    <a:pt x="709613" y="805136"/>
                  </a:cubicBezTo>
                  <a:cubicBezTo>
                    <a:pt x="711868" y="799875"/>
                    <a:pt x="715963" y="795611"/>
                    <a:pt x="719138" y="790849"/>
                  </a:cubicBezTo>
                  <a:cubicBezTo>
                    <a:pt x="721984" y="776618"/>
                    <a:pt x="725294" y="744345"/>
                    <a:pt x="742950" y="738461"/>
                  </a:cubicBezTo>
                  <a:lnTo>
                    <a:pt x="757238" y="733699"/>
                  </a:lnTo>
                  <a:cubicBezTo>
                    <a:pt x="762000" y="730524"/>
                    <a:pt x="766406" y="726734"/>
                    <a:pt x="771525" y="724174"/>
                  </a:cubicBezTo>
                  <a:cubicBezTo>
                    <a:pt x="779172" y="720351"/>
                    <a:pt x="788381" y="719618"/>
                    <a:pt x="795338" y="714649"/>
                  </a:cubicBezTo>
                  <a:cubicBezTo>
                    <a:pt x="799996" y="711322"/>
                    <a:pt x="801199" y="704758"/>
                    <a:pt x="804863" y="700361"/>
                  </a:cubicBezTo>
                  <a:cubicBezTo>
                    <a:pt x="809175" y="695187"/>
                    <a:pt x="814388" y="690836"/>
                    <a:pt x="819150" y="686074"/>
                  </a:cubicBezTo>
                  <a:cubicBezTo>
                    <a:pt x="825514" y="666983"/>
                    <a:pt x="827532" y="668357"/>
                    <a:pt x="819150" y="643211"/>
                  </a:cubicBezTo>
                  <a:cubicBezTo>
                    <a:pt x="817340" y="637781"/>
                    <a:pt x="814387" y="632099"/>
                    <a:pt x="809625" y="628924"/>
                  </a:cubicBezTo>
                  <a:cubicBezTo>
                    <a:pt x="804179" y="625293"/>
                    <a:pt x="796925" y="625749"/>
                    <a:pt x="790575" y="624161"/>
                  </a:cubicBezTo>
                  <a:cubicBezTo>
                    <a:pt x="785813" y="620986"/>
                    <a:pt x="781407" y="617196"/>
                    <a:pt x="776288" y="614636"/>
                  </a:cubicBezTo>
                  <a:cubicBezTo>
                    <a:pt x="769460" y="611222"/>
                    <a:pt x="749047" y="606635"/>
                    <a:pt x="742950" y="605111"/>
                  </a:cubicBezTo>
                  <a:cubicBezTo>
                    <a:pt x="729753" y="565517"/>
                    <a:pt x="751573" y="621944"/>
                    <a:pt x="719138" y="576536"/>
                  </a:cubicBezTo>
                  <a:cubicBezTo>
                    <a:pt x="715334" y="571210"/>
                    <a:pt x="716953" y="563502"/>
                    <a:pt x="714375" y="557486"/>
                  </a:cubicBezTo>
                  <a:cubicBezTo>
                    <a:pt x="712120" y="552225"/>
                    <a:pt x="709319" y="546775"/>
                    <a:pt x="704850" y="543199"/>
                  </a:cubicBezTo>
                  <a:cubicBezTo>
                    <a:pt x="699966" y="539292"/>
                    <a:pt x="667940" y="533912"/>
                    <a:pt x="666750" y="533674"/>
                  </a:cubicBezTo>
                  <a:cubicBezTo>
                    <a:pt x="673974" y="538490"/>
                    <a:pt x="685466" y="547961"/>
                    <a:pt x="695325" y="547961"/>
                  </a:cubicBezTo>
                  <a:cubicBezTo>
                    <a:pt x="704981" y="547961"/>
                    <a:pt x="714375" y="544786"/>
                    <a:pt x="723900" y="543199"/>
                  </a:cubicBezTo>
                  <a:cubicBezTo>
                    <a:pt x="736019" y="518961"/>
                    <a:pt x="734134" y="507835"/>
                    <a:pt x="776288" y="528911"/>
                  </a:cubicBezTo>
                  <a:cubicBezTo>
                    <a:pt x="782142" y="531838"/>
                    <a:pt x="777419" y="542515"/>
                    <a:pt x="781050" y="547961"/>
                  </a:cubicBezTo>
                  <a:cubicBezTo>
                    <a:pt x="784225" y="552724"/>
                    <a:pt x="790575" y="554311"/>
                    <a:pt x="795338" y="557486"/>
                  </a:cubicBezTo>
                  <a:cubicBezTo>
                    <a:pt x="828473" y="546442"/>
                    <a:pt x="795258" y="562686"/>
                    <a:pt x="804863" y="509861"/>
                  </a:cubicBezTo>
                  <a:cubicBezTo>
                    <a:pt x="805887" y="504230"/>
                    <a:pt x="814388" y="503511"/>
                    <a:pt x="819150" y="500336"/>
                  </a:cubicBezTo>
                  <a:cubicBezTo>
                    <a:pt x="828675" y="501924"/>
                    <a:pt x="838069" y="505099"/>
                    <a:pt x="847725" y="505099"/>
                  </a:cubicBezTo>
                  <a:cubicBezTo>
                    <a:pt x="859217" y="505099"/>
                    <a:pt x="874552" y="499331"/>
                    <a:pt x="885825" y="495574"/>
                  </a:cubicBezTo>
                  <a:cubicBezTo>
                    <a:pt x="890588" y="492399"/>
                    <a:pt x="894993" y="488609"/>
                    <a:pt x="900113" y="486049"/>
                  </a:cubicBezTo>
                  <a:cubicBezTo>
                    <a:pt x="904603" y="483804"/>
                    <a:pt x="910223" y="484071"/>
                    <a:pt x="914400" y="481286"/>
                  </a:cubicBezTo>
                  <a:cubicBezTo>
                    <a:pt x="937809" y="465680"/>
                    <a:pt x="920640" y="470285"/>
                    <a:pt x="938213" y="452711"/>
                  </a:cubicBezTo>
                  <a:cubicBezTo>
                    <a:pt x="942260" y="448664"/>
                    <a:pt x="947738" y="446361"/>
                    <a:pt x="952500" y="443186"/>
                  </a:cubicBezTo>
                  <a:lnTo>
                    <a:pt x="962025" y="414611"/>
                  </a:lnTo>
                  <a:lnTo>
                    <a:pt x="966788" y="400324"/>
                  </a:lnTo>
                  <a:cubicBezTo>
                    <a:pt x="965200" y="389211"/>
                    <a:pt x="967045" y="377026"/>
                    <a:pt x="962025" y="366986"/>
                  </a:cubicBezTo>
                  <a:cubicBezTo>
                    <a:pt x="959780" y="362496"/>
                    <a:pt x="952733" y="361724"/>
                    <a:pt x="947738" y="362224"/>
                  </a:cubicBezTo>
                  <a:cubicBezTo>
                    <a:pt x="936238" y="363374"/>
                    <a:pt x="925513" y="368574"/>
                    <a:pt x="914400" y="371749"/>
                  </a:cubicBezTo>
                  <a:cubicBezTo>
                    <a:pt x="873125" y="370161"/>
                    <a:pt x="831783" y="369828"/>
                    <a:pt x="790575" y="366986"/>
                  </a:cubicBezTo>
                  <a:cubicBezTo>
                    <a:pt x="785567" y="366641"/>
                    <a:pt x="780676" y="364662"/>
                    <a:pt x="776288" y="362224"/>
                  </a:cubicBezTo>
                  <a:cubicBezTo>
                    <a:pt x="766281" y="356665"/>
                    <a:pt x="747713" y="343174"/>
                    <a:pt x="747713" y="343174"/>
                  </a:cubicBezTo>
                  <a:cubicBezTo>
                    <a:pt x="746125" y="332061"/>
                    <a:pt x="747119" y="320259"/>
                    <a:pt x="742950" y="309836"/>
                  </a:cubicBezTo>
                  <a:cubicBezTo>
                    <a:pt x="740449" y="303583"/>
                    <a:pt x="732975" y="300723"/>
                    <a:pt x="728663" y="295549"/>
                  </a:cubicBezTo>
                  <a:cubicBezTo>
                    <a:pt x="724999" y="291152"/>
                    <a:pt x="722313" y="286024"/>
                    <a:pt x="719138" y="281261"/>
                  </a:cubicBezTo>
                  <a:cubicBezTo>
                    <a:pt x="720725" y="276499"/>
                    <a:pt x="721655" y="271464"/>
                    <a:pt x="723900" y="266974"/>
                  </a:cubicBezTo>
                  <a:cubicBezTo>
                    <a:pt x="729162" y="256450"/>
                    <a:pt x="741416" y="251152"/>
                    <a:pt x="728663" y="238399"/>
                  </a:cubicBezTo>
                  <a:cubicBezTo>
                    <a:pt x="723643" y="233379"/>
                    <a:pt x="715963" y="232049"/>
                    <a:pt x="709613" y="228874"/>
                  </a:cubicBezTo>
                  <a:cubicBezTo>
                    <a:pt x="706438" y="224111"/>
                    <a:pt x="704485" y="218250"/>
                    <a:pt x="700088" y="214586"/>
                  </a:cubicBezTo>
                  <a:cubicBezTo>
                    <a:pt x="694634" y="210041"/>
                    <a:pt x="687202" y="208583"/>
                    <a:pt x="681038" y="205061"/>
                  </a:cubicBezTo>
                  <a:cubicBezTo>
                    <a:pt x="649341" y="186949"/>
                    <a:pt x="688063" y="202640"/>
                    <a:pt x="638175" y="186011"/>
                  </a:cubicBezTo>
                  <a:lnTo>
                    <a:pt x="609600" y="176486"/>
                  </a:lnTo>
                  <a:lnTo>
                    <a:pt x="595313" y="171724"/>
                  </a:lnTo>
                  <a:cubicBezTo>
                    <a:pt x="581343" y="161246"/>
                    <a:pt x="573702" y="158817"/>
                    <a:pt x="566738" y="143149"/>
                  </a:cubicBezTo>
                  <a:cubicBezTo>
                    <a:pt x="562660" y="133974"/>
                    <a:pt x="560388" y="124099"/>
                    <a:pt x="557213" y="114574"/>
                  </a:cubicBezTo>
                  <a:cubicBezTo>
                    <a:pt x="555625" y="109811"/>
                    <a:pt x="556627" y="103071"/>
                    <a:pt x="552450" y="100286"/>
                  </a:cubicBezTo>
                  <a:lnTo>
                    <a:pt x="523875" y="81236"/>
                  </a:lnTo>
                  <a:cubicBezTo>
                    <a:pt x="519113" y="78061"/>
                    <a:pt x="515141" y="73099"/>
                    <a:pt x="509588" y="71711"/>
                  </a:cubicBezTo>
                  <a:cubicBezTo>
                    <a:pt x="481170" y="64607"/>
                    <a:pt x="496994" y="68025"/>
                    <a:pt x="461963" y="62186"/>
                  </a:cubicBezTo>
                  <a:cubicBezTo>
                    <a:pt x="457200" y="59011"/>
                    <a:pt x="452795" y="55221"/>
                    <a:pt x="447675" y="52661"/>
                  </a:cubicBezTo>
                  <a:cubicBezTo>
                    <a:pt x="406359" y="32003"/>
                    <a:pt x="402040" y="44348"/>
                    <a:pt x="338138" y="47899"/>
                  </a:cubicBezTo>
                  <a:cubicBezTo>
                    <a:pt x="328613" y="49486"/>
                    <a:pt x="318989" y="50566"/>
                    <a:pt x="309563" y="52661"/>
                  </a:cubicBezTo>
                  <a:cubicBezTo>
                    <a:pt x="304662" y="53750"/>
                    <a:pt x="299765" y="59669"/>
                    <a:pt x="295275" y="57424"/>
                  </a:cubicBezTo>
                  <a:cubicBezTo>
                    <a:pt x="281714" y="50644"/>
                    <a:pt x="282391" y="32828"/>
                    <a:pt x="271463" y="24086"/>
                  </a:cubicBezTo>
                  <a:cubicBezTo>
                    <a:pt x="267543" y="20950"/>
                    <a:pt x="261938" y="20911"/>
                    <a:pt x="257175" y="19324"/>
                  </a:cubicBezTo>
                  <a:cubicBezTo>
                    <a:pt x="252413" y="16149"/>
                    <a:pt x="248149" y="12054"/>
                    <a:pt x="242888" y="9799"/>
                  </a:cubicBezTo>
                  <a:cubicBezTo>
                    <a:pt x="220024" y="0"/>
                    <a:pt x="201921" y="7228"/>
                    <a:pt x="176213" y="9799"/>
                  </a:cubicBezTo>
                  <a:cubicBezTo>
                    <a:pt x="174625" y="14561"/>
                    <a:pt x="175370" y="20950"/>
                    <a:pt x="171450" y="24086"/>
                  </a:cubicBezTo>
                  <a:cubicBezTo>
                    <a:pt x="166339" y="28175"/>
                    <a:pt x="158923" y="28305"/>
                    <a:pt x="152400" y="28849"/>
                  </a:cubicBezTo>
                  <a:cubicBezTo>
                    <a:pt x="120720" y="31489"/>
                    <a:pt x="88900" y="32024"/>
                    <a:pt x="57150" y="33611"/>
                  </a:cubicBezTo>
                  <a:cubicBezTo>
                    <a:pt x="53975" y="38374"/>
                    <a:pt x="50185" y="42779"/>
                    <a:pt x="47625" y="47899"/>
                  </a:cubicBezTo>
                  <a:cubicBezTo>
                    <a:pt x="45380" y="52389"/>
                    <a:pt x="46413" y="58636"/>
                    <a:pt x="42863" y="62186"/>
                  </a:cubicBezTo>
                  <a:cubicBezTo>
                    <a:pt x="34768" y="70281"/>
                    <a:pt x="23813" y="74886"/>
                    <a:pt x="14288" y="81236"/>
                  </a:cubicBezTo>
                  <a:lnTo>
                    <a:pt x="0" y="90761"/>
                  </a:lnTo>
                  <a:cubicBezTo>
                    <a:pt x="1588" y="97111"/>
                    <a:pt x="3592" y="103371"/>
                    <a:pt x="4763" y="109811"/>
                  </a:cubicBezTo>
                  <a:cubicBezTo>
                    <a:pt x="7272" y="123610"/>
                    <a:pt x="7300" y="143460"/>
                    <a:pt x="14288" y="157436"/>
                  </a:cubicBezTo>
                  <a:cubicBezTo>
                    <a:pt x="16848" y="162556"/>
                    <a:pt x="19766" y="167676"/>
                    <a:pt x="23813" y="171724"/>
                  </a:cubicBezTo>
                  <a:cubicBezTo>
                    <a:pt x="27860" y="175771"/>
                    <a:pt x="33338" y="178074"/>
                    <a:pt x="38100" y="181249"/>
                  </a:cubicBezTo>
                  <a:cubicBezTo>
                    <a:pt x="42861" y="195531"/>
                    <a:pt x="56794" y="222477"/>
                    <a:pt x="42863" y="238399"/>
                  </a:cubicBezTo>
                  <a:cubicBezTo>
                    <a:pt x="36252" y="245955"/>
                    <a:pt x="14288" y="247924"/>
                    <a:pt x="14288" y="247924"/>
                  </a:cubicBezTo>
                  <a:cubicBezTo>
                    <a:pt x="12700" y="252686"/>
                    <a:pt x="8700" y="257259"/>
                    <a:pt x="9525" y="262211"/>
                  </a:cubicBezTo>
                  <a:cubicBezTo>
                    <a:pt x="12926" y="282621"/>
                    <a:pt x="32771" y="278786"/>
                    <a:pt x="47625" y="281261"/>
                  </a:cubicBezTo>
                  <a:cubicBezTo>
                    <a:pt x="50800" y="286024"/>
                    <a:pt x="56518" y="289860"/>
                    <a:pt x="57150" y="295549"/>
                  </a:cubicBezTo>
                  <a:cubicBezTo>
                    <a:pt x="61768" y="337109"/>
                    <a:pt x="50137" y="310787"/>
                    <a:pt x="47625" y="338411"/>
                  </a:cubicBezTo>
                  <a:cubicBezTo>
                    <a:pt x="46475" y="351059"/>
                    <a:pt x="49213" y="372543"/>
                    <a:pt x="52388" y="38127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6" name="Полилиния 155"/>
            <p:cNvSpPr/>
            <p:nvPr/>
          </p:nvSpPr>
          <p:spPr bwMode="auto">
            <a:xfrm>
              <a:off x="5086207" y="2071830"/>
              <a:ext cx="1097650" cy="929828"/>
            </a:xfrm>
            <a:custGeom>
              <a:avLst/>
              <a:gdLst>
                <a:gd name="connsiteX0" fmla="*/ 4763 w 864968"/>
                <a:gd name="connsiteY0" fmla="*/ 424824 h 969002"/>
                <a:gd name="connsiteX1" fmla="*/ 38100 w 864968"/>
                <a:gd name="connsiteY1" fmla="*/ 405774 h 969002"/>
                <a:gd name="connsiteX2" fmla="*/ 28575 w 864968"/>
                <a:gd name="connsiteY2" fmla="*/ 391487 h 969002"/>
                <a:gd name="connsiteX3" fmla="*/ 0 w 864968"/>
                <a:gd name="connsiteY3" fmla="*/ 372437 h 969002"/>
                <a:gd name="connsiteX4" fmla="*/ 4763 w 864968"/>
                <a:gd name="connsiteY4" fmla="*/ 353387 h 969002"/>
                <a:gd name="connsiteX5" fmla="*/ 19050 w 864968"/>
                <a:gd name="connsiteY5" fmla="*/ 343862 h 969002"/>
                <a:gd name="connsiteX6" fmla="*/ 33338 w 864968"/>
                <a:gd name="connsiteY6" fmla="*/ 329574 h 969002"/>
                <a:gd name="connsiteX7" fmla="*/ 38100 w 864968"/>
                <a:gd name="connsiteY7" fmla="*/ 315287 h 969002"/>
                <a:gd name="connsiteX8" fmla="*/ 28575 w 864968"/>
                <a:gd name="connsiteY8" fmla="*/ 272424 h 969002"/>
                <a:gd name="connsiteX9" fmla="*/ 38100 w 864968"/>
                <a:gd name="connsiteY9" fmla="*/ 258137 h 969002"/>
                <a:gd name="connsiteX10" fmla="*/ 71438 w 864968"/>
                <a:gd name="connsiteY10" fmla="*/ 262899 h 969002"/>
                <a:gd name="connsiteX11" fmla="*/ 128588 w 864968"/>
                <a:gd name="connsiteY11" fmla="*/ 258137 h 969002"/>
                <a:gd name="connsiteX12" fmla="*/ 147638 w 864968"/>
                <a:gd name="connsiteY12" fmla="*/ 253374 h 969002"/>
                <a:gd name="connsiteX13" fmla="*/ 161925 w 864968"/>
                <a:gd name="connsiteY13" fmla="*/ 239087 h 969002"/>
                <a:gd name="connsiteX14" fmla="*/ 180975 w 864968"/>
                <a:gd name="connsiteY14" fmla="*/ 229562 h 969002"/>
                <a:gd name="connsiteX15" fmla="*/ 185738 w 864968"/>
                <a:gd name="connsiteY15" fmla="*/ 153362 h 969002"/>
                <a:gd name="connsiteX16" fmla="*/ 200025 w 864968"/>
                <a:gd name="connsiteY16" fmla="*/ 148599 h 969002"/>
                <a:gd name="connsiteX17" fmla="*/ 209550 w 864968"/>
                <a:gd name="connsiteY17" fmla="*/ 120024 h 969002"/>
                <a:gd name="connsiteX18" fmla="*/ 214313 w 864968"/>
                <a:gd name="connsiteY18" fmla="*/ 105737 h 969002"/>
                <a:gd name="connsiteX19" fmla="*/ 219075 w 864968"/>
                <a:gd name="connsiteY19" fmla="*/ 72399 h 969002"/>
                <a:gd name="connsiteX20" fmla="*/ 223838 w 864968"/>
                <a:gd name="connsiteY20" fmla="*/ 58112 h 969002"/>
                <a:gd name="connsiteX21" fmla="*/ 209550 w 864968"/>
                <a:gd name="connsiteY21" fmla="*/ 43824 h 969002"/>
                <a:gd name="connsiteX22" fmla="*/ 171450 w 864968"/>
                <a:gd name="connsiteY22" fmla="*/ 34299 h 969002"/>
                <a:gd name="connsiteX23" fmla="*/ 157163 w 864968"/>
                <a:gd name="connsiteY23" fmla="*/ 24774 h 969002"/>
                <a:gd name="connsiteX24" fmla="*/ 171450 w 864968"/>
                <a:gd name="connsiteY24" fmla="*/ 15249 h 969002"/>
                <a:gd name="connsiteX25" fmla="*/ 209550 w 864968"/>
                <a:gd name="connsiteY25" fmla="*/ 5724 h 969002"/>
                <a:gd name="connsiteX26" fmla="*/ 223838 w 864968"/>
                <a:gd name="connsiteY26" fmla="*/ 962 h 969002"/>
                <a:gd name="connsiteX27" fmla="*/ 261938 w 864968"/>
                <a:gd name="connsiteY27" fmla="*/ 5724 h 969002"/>
                <a:gd name="connsiteX28" fmla="*/ 271463 w 864968"/>
                <a:gd name="connsiteY28" fmla="*/ 24774 h 969002"/>
                <a:gd name="connsiteX29" fmla="*/ 285750 w 864968"/>
                <a:gd name="connsiteY29" fmla="*/ 34299 h 969002"/>
                <a:gd name="connsiteX30" fmla="*/ 300038 w 864968"/>
                <a:gd name="connsiteY30" fmla="*/ 62874 h 969002"/>
                <a:gd name="connsiteX31" fmla="*/ 304800 w 864968"/>
                <a:gd name="connsiteY31" fmla="*/ 77162 h 969002"/>
                <a:gd name="connsiteX32" fmla="*/ 347663 w 864968"/>
                <a:gd name="connsiteY32" fmla="*/ 100974 h 969002"/>
                <a:gd name="connsiteX33" fmla="*/ 376238 w 864968"/>
                <a:gd name="connsiteY33" fmla="*/ 120024 h 969002"/>
                <a:gd name="connsiteX34" fmla="*/ 390525 w 864968"/>
                <a:gd name="connsiteY34" fmla="*/ 124787 h 969002"/>
                <a:gd name="connsiteX35" fmla="*/ 423863 w 864968"/>
                <a:gd name="connsiteY35" fmla="*/ 143837 h 969002"/>
                <a:gd name="connsiteX36" fmla="*/ 442913 w 864968"/>
                <a:gd name="connsiteY36" fmla="*/ 148599 h 969002"/>
                <a:gd name="connsiteX37" fmla="*/ 471488 w 864968"/>
                <a:gd name="connsiteY37" fmla="*/ 143837 h 969002"/>
                <a:gd name="connsiteX38" fmla="*/ 495300 w 864968"/>
                <a:gd name="connsiteY38" fmla="*/ 134312 h 969002"/>
                <a:gd name="connsiteX39" fmla="*/ 500063 w 864968"/>
                <a:gd name="connsiteY39" fmla="*/ 148599 h 969002"/>
                <a:gd name="connsiteX40" fmla="*/ 528638 w 864968"/>
                <a:gd name="connsiteY40" fmla="*/ 167649 h 969002"/>
                <a:gd name="connsiteX41" fmla="*/ 533400 w 864968"/>
                <a:gd name="connsiteY41" fmla="*/ 205749 h 969002"/>
                <a:gd name="connsiteX42" fmla="*/ 547688 w 864968"/>
                <a:gd name="connsiteY42" fmla="*/ 210512 h 969002"/>
                <a:gd name="connsiteX43" fmla="*/ 576263 w 864968"/>
                <a:gd name="connsiteY43" fmla="*/ 224799 h 969002"/>
                <a:gd name="connsiteX44" fmla="*/ 590550 w 864968"/>
                <a:gd name="connsiteY44" fmla="*/ 234324 h 969002"/>
                <a:gd name="connsiteX45" fmla="*/ 609600 w 864968"/>
                <a:gd name="connsiteY45" fmla="*/ 262899 h 969002"/>
                <a:gd name="connsiteX46" fmla="*/ 638175 w 864968"/>
                <a:gd name="connsiteY46" fmla="*/ 281949 h 969002"/>
                <a:gd name="connsiteX47" fmla="*/ 652463 w 864968"/>
                <a:gd name="connsiteY47" fmla="*/ 286712 h 969002"/>
                <a:gd name="connsiteX48" fmla="*/ 681038 w 864968"/>
                <a:gd name="connsiteY48" fmla="*/ 305762 h 969002"/>
                <a:gd name="connsiteX49" fmla="*/ 695325 w 864968"/>
                <a:gd name="connsiteY49" fmla="*/ 315287 h 969002"/>
                <a:gd name="connsiteX50" fmla="*/ 704850 w 864968"/>
                <a:gd name="connsiteY50" fmla="*/ 329574 h 969002"/>
                <a:gd name="connsiteX51" fmla="*/ 714375 w 864968"/>
                <a:gd name="connsiteY51" fmla="*/ 362912 h 969002"/>
                <a:gd name="connsiteX52" fmla="*/ 733425 w 864968"/>
                <a:gd name="connsiteY52" fmla="*/ 396249 h 969002"/>
                <a:gd name="connsiteX53" fmla="*/ 738188 w 864968"/>
                <a:gd name="connsiteY53" fmla="*/ 410537 h 969002"/>
                <a:gd name="connsiteX54" fmla="*/ 747713 w 864968"/>
                <a:gd name="connsiteY54" fmla="*/ 491499 h 969002"/>
                <a:gd name="connsiteX55" fmla="*/ 757238 w 864968"/>
                <a:gd name="connsiteY55" fmla="*/ 510549 h 969002"/>
                <a:gd name="connsiteX56" fmla="*/ 766763 w 864968"/>
                <a:gd name="connsiteY56" fmla="*/ 539124 h 969002"/>
                <a:gd name="connsiteX57" fmla="*/ 781050 w 864968"/>
                <a:gd name="connsiteY57" fmla="*/ 572462 h 969002"/>
                <a:gd name="connsiteX58" fmla="*/ 785813 w 864968"/>
                <a:gd name="connsiteY58" fmla="*/ 596274 h 969002"/>
                <a:gd name="connsiteX59" fmla="*/ 790575 w 864968"/>
                <a:gd name="connsiteY59" fmla="*/ 615324 h 969002"/>
                <a:gd name="connsiteX60" fmla="*/ 800100 w 864968"/>
                <a:gd name="connsiteY60" fmla="*/ 653424 h 969002"/>
                <a:gd name="connsiteX61" fmla="*/ 838200 w 864968"/>
                <a:gd name="connsiteY61" fmla="*/ 705812 h 969002"/>
                <a:gd name="connsiteX62" fmla="*/ 862013 w 864968"/>
                <a:gd name="connsiteY62" fmla="*/ 753437 h 969002"/>
                <a:gd name="connsiteX63" fmla="*/ 857250 w 864968"/>
                <a:gd name="connsiteY63" fmla="*/ 796299 h 969002"/>
                <a:gd name="connsiteX64" fmla="*/ 828675 w 864968"/>
                <a:gd name="connsiteY64" fmla="*/ 805824 h 969002"/>
                <a:gd name="connsiteX65" fmla="*/ 800100 w 864968"/>
                <a:gd name="connsiteY65" fmla="*/ 815349 h 969002"/>
                <a:gd name="connsiteX66" fmla="*/ 785813 w 864968"/>
                <a:gd name="connsiteY66" fmla="*/ 820112 h 969002"/>
                <a:gd name="connsiteX67" fmla="*/ 752475 w 864968"/>
                <a:gd name="connsiteY67" fmla="*/ 829637 h 969002"/>
                <a:gd name="connsiteX68" fmla="*/ 723900 w 864968"/>
                <a:gd name="connsiteY68" fmla="*/ 843924 h 969002"/>
                <a:gd name="connsiteX69" fmla="*/ 728663 w 864968"/>
                <a:gd name="connsiteY69" fmla="*/ 872499 h 969002"/>
                <a:gd name="connsiteX70" fmla="*/ 714375 w 864968"/>
                <a:gd name="connsiteY70" fmla="*/ 877262 h 969002"/>
                <a:gd name="connsiteX71" fmla="*/ 681038 w 864968"/>
                <a:gd name="connsiteY71" fmla="*/ 901074 h 969002"/>
                <a:gd name="connsiteX72" fmla="*/ 671513 w 864968"/>
                <a:gd name="connsiteY72" fmla="*/ 939174 h 969002"/>
                <a:gd name="connsiteX73" fmla="*/ 642938 w 864968"/>
                <a:gd name="connsiteY73" fmla="*/ 953462 h 969002"/>
                <a:gd name="connsiteX74" fmla="*/ 585788 w 864968"/>
                <a:gd name="connsiteY74" fmla="*/ 824874 h 969002"/>
                <a:gd name="connsiteX75" fmla="*/ 557213 w 864968"/>
                <a:gd name="connsiteY75" fmla="*/ 815349 h 969002"/>
                <a:gd name="connsiteX76" fmla="*/ 542925 w 864968"/>
                <a:gd name="connsiteY76" fmla="*/ 810587 h 969002"/>
                <a:gd name="connsiteX77" fmla="*/ 485775 w 864968"/>
                <a:gd name="connsiteY77" fmla="*/ 815349 h 969002"/>
                <a:gd name="connsiteX78" fmla="*/ 457200 w 864968"/>
                <a:gd name="connsiteY78" fmla="*/ 824874 h 969002"/>
                <a:gd name="connsiteX79" fmla="*/ 400050 w 864968"/>
                <a:gd name="connsiteY79" fmla="*/ 834399 h 969002"/>
                <a:gd name="connsiteX80" fmla="*/ 371475 w 864968"/>
                <a:gd name="connsiteY80" fmla="*/ 848687 h 969002"/>
                <a:gd name="connsiteX81" fmla="*/ 357188 w 864968"/>
                <a:gd name="connsiteY81" fmla="*/ 853449 h 969002"/>
                <a:gd name="connsiteX82" fmla="*/ 333375 w 864968"/>
                <a:gd name="connsiteY82" fmla="*/ 848687 h 969002"/>
                <a:gd name="connsiteX83" fmla="*/ 342900 w 864968"/>
                <a:gd name="connsiteY83" fmla="*/ 820112 h 969002"/>
                <a:gd name="connsiteX84" fmla="*/ 352425 w 864968"/>
                <a:gd name="connsiteY84" fmla="*/ 782012 h 969002"/>
                <a:gd name="connsiteX85" fmla="*/ 347663 w 864968"/>
                <a:gd name="connsiteY85" fmla="*/ 767724 h 969002"/>
                <a:gd name="connsiteX86" fmla="*/ 333375 w 864968"/>
                <a:gd name="connsiteY86" fmla="*/ 762962 h 969002"/>
                <a:gd name="connsiteX87" fmla="*/ 323850 w 864968"/>
                <a:gd name="connsiteY87" fmla="*/ 734387 h 969002"/>
                <a:gd name="connsiteX88" fmla="*/ 319088 w 864968"/>
                <a:gd name="connsiteY88" fmla="*/ 720099 h 969002"/>
                <a:gd name="connsiteX89" fmla="*/ 314325 w 864968"/>
                <a:gd name="connsiteY89" fmla="*/ 696287 h 969002"/>
                <a:gd name="connsiteX90" fmla="*/ 285750 w 864968"/>
                <a:gd name="connsiteY90" fmla="*/ 686762 h 969002"/>
                <a:gd name="connsiteX91" fmla="*/ 271463 w 864968"/>
                <a:gd name="connsiteY91" fmla="*/ 677237 h 969002"/>
                <a:gd name="connsiteX92" fmla="*/ 242888 w 864968"/>
                <a:gd name="connsiteY92" fmla="*/ 667712 h 969002"/>
                <a:gd name="connsiteX93" fmla="*/ 228600 w 864968"/>
                <a:gd name="connsiteY93" fmla="*/ 662949 h 969002"/>
                <a:gd name="connsiteX94" fmla="*/ 200025 w 864968"/>
                <a:gd name="connsiteY94" fmla="*/ 653424 h 969002"/>
                <a:gd name="connsiteX95" fmla="*/ 185738 w 864968"/>
                <a:gd name="connsiteY95" fmla="*/ 643899 h 969002"/>
                <a:gd name="connsiteX96" fmla="*/ 171450 w 864968"/>
                <a:gd name="connsiteY96" fmla="*/ 615324 h 969002"/>
                <a:gd name="connsiteX97" fmla="*/ 166688 w 864968"/>
                <a:gd name="connsiteY97" fmla="*/ 601037 h 969002"/>
                <a:gd name="connsiteX98" fmla="*/ 138113 w 864968"/>
                <a:gd name="connsiteY98" fmla="*/ 581987 h 969002"/>
                <a:gd name="connsiteX99" fmla="*/ 123825 w 864968"/>
                <a:gd name="connsiteY99" fmla="*/ 572462 h 969002"/>
                <a:gd name="connsiteX100" fmla="*/ 109538 w 864968"/>
                <a:gd name="connsiteY100" fmla="*/ 562937 h 969002"/>
                <a:gd name="connsiteX101" fmla="*/ 90488 w 864968"/>
                <a:gd name="connsiteY101" fmla="*/ 553412 h 969002"/>
                <a:gd name="connsiteX102" fmla="*/ 80963 w 864968"/>
                <a:gd name="connsiteY102" fmla="*/ 539124 h 969002"/>
                <a:gd name="connsiteX103" fmla="*/ 76200 w 864968"/>
                <a:gd name="connsiteY103" fmla="*/ 524837 h 969002"/>
                <a:gd name="connsiteX104" fmla="*/ 61913 w 864968"/>
                <a:gd name="connsiteY104" fmla="*/ 510549 h 969002"/>
                <a:gd name="connsiteX105" fmla="*/ 57150 w 864968"/>
                <a:gd name="connsiteY105" fmla="*/ 491499 h 969002"/>
                <a:gd name="connsiteX106" fmla="*/ 33338 w 864968"/>
                <a:gd name="connsiteY106" fmla="*/ 458162 h 969002"/>
                <a:gd name="connsiteX107" fmla="*/ 19050 w 864968"/>
                <a:gd name="connsiteY107" fmla="*/ 448637 h 969002"/>
                <a:gd name="connsiteX108" fmla="*/ 4763 w 864968"/>
                <a:gd name="connsiteY108" fmla="*/ 424824 h 96900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</a:cxnLst>
              <a:rect l="l" t="t" r="r" b="b"/>
              <a:pathLst>
                <a:path w="864968" h="969002">
                  <a:moveTo>
                    <a:pt x="4763" y="424824"/>
                  </a:moveTo>
                  <a:cubicBezTo>
                    <a:pt x="7938" y="417680"/>
                    <a:pt x="38100" y="423994"/>
                    <a:pt x="38100" y="405774"/>
                  </a:cubicBezTo>
                  <a:cubicBezTo>
                    <a:pt x="38100" y="400050"/>
                    <a:pt x="32883" y="395256"/>
                    <a:pt x="28575" y="391487"/>
                  </a:cubicBezTo>
                  <a:cubicBezTo>
                    <a:pt x="19960" y="383949"/>
                    <a:pt x="0" y="372437"/>
                    <a:pt x="0" y="372437"/>
                  </a:cubicBezTo>
                  <a:cubicBezTo>
                    <a:pt x="1588" y="366087"/>
                    <a:pt x="1132" y="358833"/>
                    <a:pt x="4763" y="353387"/>
                  </a:cubicBezTo>
                  <a:cubicBezTo>
                    <a:pt x="7938" y="348625"/>
                    <a:pt x="14653" y="347526"/>
                    <a:pt x="19050" y="343862"/>
                  </a:cubicBezTo>
                  <a:cubicBezTo>
                    <a:pt x="24224" y="339550"/>
                    <a:pt x="28575" y="334337"/>
                    <a:pt x="33338" y="329574"/>
                  </a:cubicBezTo>
                  <a:cubicBezTo>
                    <a:pt x="34925" y="324812"/>
                    <a:pt x="38100" y="320307"/>
                    <a:pt x="38100" y="315287"/>
                  </a:cubicBezTo>
                  <a:cubicBezTo>
                    <a:pt x="38100" y="298521"/>
                    <a:pt x="33487" y="287159"/>
                    <a:pt x="28575" y="272424"/>
                  </a:cubicBezTo>
                  <a:cubicBezTo>
                    <a:pt x="31750" y="267662"/>
                    <a:pt x="32513" y="259379"/>
                    <a:pt x="38100" y="258137"/>
                  </a:cubicBezTo>
                  <a:cubicBezTo>
                    <a:pt x="49058" y="255702"/>
                    <a:pt x="60213" y="262899"/>
                    <a:pt x="71438" y="262899"/>
                  </a:cubicBezTo>
                  <a:cubicBezTo>
                    <a:pt x="90554" y="262899"/>
                    <a:pt x="109538" y="259724"/>
                    <a:pt x="128588" y="258137"/>
                  </a:cubicBezTo>
                  <a:cubicBezTo>
                    <a:pt x="134938" y="256549"/>
                    <a:pt x="141955" y="256621"/>
                    <a:pt x="147638" y="253374"/>
                  </a:cubicBezTo>
                  <a:cubicBezTo>
                    <a:pt x="153486" y="250032"/>
                    <a:pt x="156445" y="243002"/>
                    <a:pt x="161925" y="239087"/>
                  </a:cubicBezTo>
                  <a:cubicBezTo>
                    <a:pt x="167702" y="234961"/>
                    <a:pt x="174625" y="232737"/>
                    <a:pt x="180975" y="229562"/>
                  </a:cubicBezTo>
                  <a:cubicBezTo>
                    <a:pt x="182563" y="204162"/>
                    <a:pt x="179909" y="178135"/>
                    <a:pt x="185738" y="153362"/>
                  </a:cubicBezTo>
                  <a:cubicBezTo>
                    <a:pt x="186888" y="148475"/>
                    <a:pt x="197107" y="152684"/>
                    <a:pt x="200025" y="148599"/>
                  </a:cubicBezTo>
                  <a:cubicBezTo>
                    <a:pt x="205861" y="140429"/>
                    <a:pt x="206375" y="129549"/>
                    <a:pt x="209550" y="120024"/>
                  </a:cubicBezTo>
                  <a:lnTo>
                    <a:pt x="214313" y="105737"/>
                  </a:lnTo>
                  <a:cubicBezTo>
                    <a:pt x="215900" y="94624"/>
                    <a:pt x="216874" y="83406"/>
                    <a:pt x="219075" y="72399"/>
                  </a:cubicBezTo>
                  <a:cubicBezTo>
                    <a:pt x="220060" y="67476"/>
                    <a:pt x="225425" y="62874"/>
                    <a:pt x="223838" y="58112"/>
                  </a:cubicBezTo>
                  <a:cubicBezTo>
                    <a:pt x="221708" y="51722"/>
                    <a:pt x="215154" y="47560"/>
                    <a:pt x="209550" y="43824"/>
                  </a:cubicBezTo>
                  <a:cubicBezTo>
                    <a:pt x="203276" y="39641"/>
                    <a:pt x="174881" y="34985"/>
                    <a:pt x="171450" y="34299"/>
                  </a:cubicBezTo>
                  <a:cubicBezTo>
                    <a:pt x="166688" y="31124"/>
                    <a:pt x="157163" y="30498"/>
                    <a:pt x="157163" y="24774"/>
                  </a:cubicBezTo>
                  <a:cubicBezTo>
                    <a:pt x="157163" y="19050"/>
                    <a:pt x="166331" y="17809"/>
                    <a:pt x="171450" y="15249"/>
                  </a:cubicBezTo>
                  <a:cubicBezTo>
                    <a:pt x="182332" y="9808"/>
                    <a:pt x="198690" y="8439"/>
                    <a:pt x="209550" y="5724"/>
                  </a:cubicBezTo>
                  <a:cubicBezTo>
                    <a:pt x="214420" y="4506"/>
                    <a:pt x="219075" y="2549"/>
                    <a:pt x="223838" y="962"/>
                  </a:cubicBezTo>
                  <a:cubicBezTo>
                    <a:pt x="236538" y="2549"/>
                    <a:pt x="250490" y="0"/>
                    <a:pt x="261938" y="5724"/>
                  </a:cubicBezTo>
                  <a:cubicBezTo>
                    <a:pt x="268288" y="8899"/>
                    <a:pt x="266918" y="19320"/>
                    <a:pt x="271463" y="24774"/>
                  </a:cubicBezTo>
                  <a:cubicBezTo>
                    <a:pt x="275127" y="29171"/>
                    <a:pt x="280988" y="31124"/>
                    <a:pt x="285750" y="34299"/>
                  </a:cubicBezTo>
                  <a:cubicBezTo>
                    <a:pt x="297725" y="70220"/>
                    <a:pt x="281570" y="25937"/>
                    <a:pt x="300038" y="62874"/>
                  </a:cubicBezTo>
                  <a:cubicBezTo>
                    <a:pt x="302283" y="67364"/>
                    <a:pt x="301250" y="73612"/>
                    <a:pt x="304800" y="77162"/>
                  </a:cubicBezTo>
                  <a:cubicBezTo>
                    <a:pt x="321176" y="93539"/>
                    <a:pt x="329696" y="94986"/>
                    <a:pt x="347663" y="100974"/>
                  </a:cubicBezTo>
                  <a:cubicBezTo>
                    <a:pt x="357188" y="107324"/>
                    <a:pt x="365378" y="116403"/>
                    <a:pt x="376238" y="120024"/>
                  </a:cubicBezTo>
                  <a:cubicBezTo>
                    <a:pt x="381000" y="121612"/>
                    <a:pt x="386035" y="122542"/>
                    <a:pt x="390525" y="124787"/>
                  </a:cubicBezTo>
                  <a:cubicBezTo>
                    <a:pt x="418150" y="138600"/>
                    <a:pt x="390478" y="131318"/>
                    <a:pt x="423863" y="143837"/>
                  </a:cubicBezTo>
                  <a:cubicBezTo>
                    <a:pt x="429992" y="146135"/>
                    <a:pt x="436563" y="147012"/>
                    <a:pt x="442913" y="148599"/>
                  </a:cubicBezTo>
                  <a:cubicBezTo>
                    <a:pt x="452438" y="147012"/>
                    <a:pt x="462851" y="148155"/>
                    <a:pt x="471488" y="143837"/>
                  </a:cubicBezTo>
                  <a:cubicBezTo>
                    <a:pt x="498569" y="130297"/>
                    <a:pt x="462628" y="123420"/>
                    <a:pt x="495300" y="134312"/>
                  </a:cubicBezTo>
                  <a:cubicBezTo>
                    <a:pt x="496888" y="139074"/>
                    <a:pt x="496513" y="145049"/>
                    <a:pt x="500063" y="148599"/>
                  </a:cubicBezTo>
                  <a:cubicBezTo>
                    <a:pt x="508158" y="156694"/>
                    <a:pt x="528638" y="167649"/>
                    <a:pt x="528638" y="167649"/>
                  </a:cubicBezTo>
                  <a:cubicBezTo>
                    <a:pt x="530225" y="180349"/>
                    <a:pt x="528202" y="194053"/>
                    <a:pt x="533400" y="205749"/>
                  </a:cubicBezTo>
                  <a:cubicBezTo>
                    <a:pt x="535439" y="210337"/>
                    <a:pt x="543198" y="208267"/>
                    <a:pt x="547688" y="210512"/>
                  </a:cubicBezTo>
                  <a:cubicBezTo>
                    <a:pt x="584610" y="228973"/>
                    <a:pt x="540356" y="212832"/>
                    <a:pt x="576263" y="224799"/>
                  </a:cubicBezTo>
                  <a:cubicBezTo>
                    <a:pt x="581025" y="227974"/>
                    <a:pt x="586974" y="229855"/>
                    <a:pt x="590550" y="234324"/>
                  </a:cubicBezTo>
                  <a:cubicBezTo>
                    <a:pt x="616726" y="267044"/>
                    <a:pt x="565895" y="228906"/>
                    <a:pt x="609600" y="262899"/>
                  </a:cubicBezTo>
                  <a:cubicBezTo>
                    <a:pt x="618636" y="269927"/>
                    <a:pt x="627315" y="278329"/>
                    <a:pt x="638175" y="281949"/>
                  </a:cubicBezTo>
                  <a:cubicBezTo>
                    <a:pt x="642938" y="283537"/>
                    <a:pt x="648074" y="284274"/>
                    <a:pt x="652463" y="286712"/>
                  </a:cubicBezTo>
                  <a:cubicBezTo>
                    <a:pt x="662470" y="292271"/>
                    <a:pt x="671513" y="299412"/>
                    <a:pt x="681038" y="305762"/>
                  </a:cubicBezTo>
                  <a:lnTo>
                    <a:pt x="695325" y="315287"/>
                  </a:lnTo>
                  <a:cubicBezTo>
                    <a:pt x="698500" y="320049"/>
                    <a:pt x="702290" y="324455"/>
                    <a:pt x="704850" y="329574"/>
                  </a:cubicBezTo>
                  <a:cubicBezTo>
                    <a:pt x="710610" y="341094"/>
                    <a:pt x="709794" y="350697"/>
                    <a:pt x="714375" y="362912"/>
                  </a:cubicBezTo>
                  <a:cubicBezTo>
                    <a:pt x="726897" y="396306"/>
                    <a:pt x="719609" y="368618"/>
                    <a:pt x="733425" y="396249"/>
                  </a:cubicBezTo>
                  <a:cubicBezTo>
                    <a:pt x="735670" y="400739"/>
                    <a:pt x="736600" y="405774"/>
                    <a:pt x="738188" y="410537"/>
                  </a:cubicBezTo>
                  <a:cubicBezTo>
                    <a:pt x="739157" y="422162"/>
                    <a:pt x="741091" y="471635"/>
                    <a:pt x="747713" y="491499"/>
                  </a:cubicBezTo>
                  <a:cubicBezTo>
                    <a:pt x="749958" y="498234"/>
                    <a:pt x="754601" y="503957"/>
                    <a:pt x="757238" y="510549"/>
                  </a:cubicBezTo>
                  <a:cubicBezTo>
                    <a:pt x="760967" y="519871"/>
                    <a:pt x="763034" y="529802"/>
                    <a:pt x="766763" y="539124"/>
                  </a:cubicBezTo>
                  <a:cubicBezTo>
                    <a:pt x="775853" y="561850"/>
                    <a:pt x="775938" y="552015"/>
                    <a:pt x="781050" y="572462"/>
                  </a:cubicBezTo>
                  <a:cubicBezTo>
                    <a:pt x="783013" y="580315"/>
                    <a:pt x="784057" y="588372"/>
                    <a:pt x="785813" y="596274"/>
                  </a:cubicBezTo>
                  <a:cubicBezTo>
                    <a:pt x="787233" y="602664"/>
                    <a:pt x="789155" y="608934"/>
                    <a:pt x="790575" y="615324"/>
                  </a:cubicBezTo>
                  <a:cubicBezTo>
                    <a:pt x="791376" y="618926"/>
                    <a:pt x="795846" y="647043"/>
                    <a:pt x="800100" y="653424"/>
                  </a:cubicBezTo>
                  <a:cubicBezTo>
                    <a:pt x="821777" y="685940"/>
                    <a:pt x="817935" y="645017"/>
                    <a:pt x="838200" y="705812"/>
                  </a:cubicBezTo>
                  <a:cubicBezTo>
                    <a:pt x="850235" y="741917"/>
                    <a:pt x="841701" y="726355"/>
                    <a:pt x="862013" y="753437"/>
                  </a:cubicBezTo>
                  <a:cubicBezTo>
                    <a:pt x="860425" y="767724"/>
                    <a:pt x="864968" y="784171"/>
                    <a:pt x="857250" y="796299"/>
                  </a:cubicBezTo>
                  <a:cubicBezTo>
                    <a:pt x="851860" y="804769"/>
                    <a:pt x="838200" y="802649"/>
                    <a:pt x="828675" y="805824"/>
                  </a:cubicBezTo>
                  <a:lnTo>
                    <a:pt x="800100" y="815349"/>
                  </a:lnTo>
                  <a:cubicBezTo>
                    <a:pt x="795338" y="816936"/>
                    <a:pt x="790683" y="818895"/>
                    <a:pt x="785813" y="820112"/>
                  </a:cubicBezTo>
                  <a:cubicBezTo>
                    <a:pt x="779705" y="821639"/>
                    <a:pt x="759310" y="826219"/>
                    <a:pt x="752475" y="829637"/>
                  </a:cubicBezTo>
                  <a:cubicBezTo>
                    <a:pt x="715553" y="848098"/>
                    <a:pt x="759807" y="831957"/>
                    <a:pt x="723900" y="843924"/>
                  </a:cubicBezTo>
                  <a:cubicBezTo>
                    <a:pt x="725488" y="853449"/>
                    <a:pt x="731316" y="863214"/>
                    <a:pt x="728663" y="872499"/>
                  </a:cubicBezTo>
                  <a:cubicBezTo>
                    <a:pt x="727284" y="877326"/>
                    <a:pt x="718989" y="875284"/>
                    <a:pt x="714375" y="877262"/>
                  </a:cubicBezTo>
                  <a:cubicBezTo>
                    <a:pt x="692435" y="886665"/>
                    <a:pt x="697372" y="884740"/>
                    <a:pt x="681038" y="901074"/>
                  </a:cubicBezTo>
                  <a:cubicBezTo>
                    <a:pt x="680802" y="902256"/>
                    <a:pt x="675417" y="934294"/>
                    <a:pt x="671513" y="939174"/>
                  </a:cubicBezTo>
                  <a:cubicBezTo>
                    <a:pt x="664799" y="947566"/>
                    <a:pt x="652349" y="950325"/>
                    <a:pt x="642938" y="953462"/>
                  </a:cubicBezTo>
                  <a:cubicBezTo>
                    <a:pt x="536426" y="943778"/>
                    <a:pt x="621820" y="969002"/>
                    <a:pt x="585788" y="824874"/>
                  </a:cubicBezTo>
                  <a:cubicBezTo>
                    <a:pt x="583353" y="815134"/>
                    <a:pt x="566738" y="818524"/>
                    <a:pt x="557213" y="815349"/>
                  </a:cubicBezTo>
                  <a:lnTo>
                    <a:pt x="542925" y="810587"/>
                  </a:lnTo>
                  <a:cubicBezTo>
                    <a:pt x="523875" y="812174"/>
                    <a:pt x="504631" y="812206"/>
                    <a:pt x="485775" y="815349"/>
                  </a:cubicBezTo>
                  <a:cubicBezTo>
                    <a:pt x="475871" y="817000"/>
                    <a:pt x="466940" y="822439"/>
                    <a:pt x="457200" y="824874"/>
                  </a:cubicBezTo>
                  <a:cubicBezTo>
                    <a:pt x="425733" y="832741"/>
                    <a:pt x="444645" y="828825"/>
                    <a:pt x="400050" y="834399"/>
                  </a:cubicBezTo>
                  <a:cubicBezTo>
                    <a:pt x="364133" y="846373"/>
                    <a:pt x="408411" y="830219"/>
                    <a:pt x="371475" y="848687"/>
                  </a:cubicBezTo>
                  <a:cubicBezTo>
                    <a:pt x="366985" y="850932"/>
                    <a:pt x="361950" y="851862"/>
                    <a:pt x="357188" y="853449"/>
                  </a:cubicBezTo>
                  <a:cubicBezTo>
                    <a:pt x="349250" y="851862"/>
                    <a:pt x="336564" y="856127"/>
                    <a:pt x="333375" y="848687"/>
                  </a:cubicBezTo>
                  <a:cubicBezTo>
                    <a:pt x="329420" y="839459"/>
                    <a:pt x="340465" y="829852"/>
                    <a:pt x="342900" y="820112"/>
                  </a:cubicBezTo>
                  <a:lnTo>
                    <a:pt x="352425" y="782012"/>
                  </a:lnTo>
                  <a:cubicBezTo>
                    <a:pt x="350838" y="777249"/>
                    <a:pt x="351213" y="771274"/>
                    <a:pt x="347663" y="767724"/>
                  </a:cubicBezTo>
                  <a:cubicBezTo>
                    <a:pt x="344113" y="764174"/>
                    <a:pt x="336293" y="767047"/>
                    <a:pt x="333375" y="762962"/>
                  </a:cubicBezTo>
                  <a:cubicBezTo>
                    <a:pt x="327539" y="754792"/>
                    <a:pt x="327025" y="743912"/>
                    <a:pt x="323850" y="734387"/>
                  </a:cubicBezTo>
                  <a:cubicBezTo>
                    <a:pt x="322263" y="729624"/>
                    <a:pt x="320073" y="725022"/>
                    <a:pt x="319088" y="720099"/>
                  </a:cubicBezTo>
                  <a:cubicBezTo>
                    <a:pt x="317500" y="712162"/>
                    <a:pt x="320049" y="702011"/>
                    <a:pt x="314325" y="696287"/>
                  </a:cubicBezTo>
                  <a:cubicBezTo>
                    <a:pt x="307225" y="689188"/>
                    <a:pt x="285750" y="686762"/>
                    <a:pt x="285750" y="686762"/>
                  </a:cubicBezTo>
                  <a:cubicBezTo>
                    <a:pt x="280988" y="683587"/>
                    <a:pt x="276693" y="679562"/>
                    <a:pt x="271463" y="677237"/>
                  </a:cubicBezTo>
                  <a:cubicBezTo>
                    <a:pt x="262288" y="673159"/>
                    <a:pt x="252413" y="670887"/>
                    <a:pt x="242888" y="667712"/>
                  </a:cubicBezTo>
                  <a:lnTo>
                    <a:pt x="228600" y="662949"/>
                  </a:lnTo>
                  <a:cubicBezTo>
                    <a:pt x="228596" y="662948"/>
                    <a:pt x="200028" y="653426"/>
                    <a:pt x="200025" y="653424"/>
                  </a:cubicBezTo>
                  <a:lnTo>
                    <a:pt x="185738" y="643899"/>
                  </a:lnTo>
                  <a:cubicBezTo>
                    <a:pt x="173764" y="607982"/>
                    <a:pt x="189918" y="652260"/>
                    <a:pt x="171450" y="615324"/>
                  </a:cubicBezTo>
                  <a:cubicBezTo>
                    <a:pt x="169205" y="610834"/>
                    <a:pt x="170238" y="604587"/>
                    <a:pt x="166688" y="601037"/>
                  </a:cubicBezTo>
                  <a:cubicBezTo>
                    <a:pt x="158593" y="592942"/>
                    <a:pt x="147638" y="588337"/>
                    <a:pt x="138113" y="581987"/>
                  </a:cubicBezTo>
                  <a:lnTo>
                    <a:pt x="123825" y="572462"/>
                  </a:lnTo>
                  <a:cubicBezTo>
                    <a:pt x="119063" y="569287"/>
                    <a:pt x="114657" y="565497"/>
                    <a:pt x="109538" y="562937"/>
                  </a:cubicBezTo>
                  <a:lnTo>
                    <a:pt x="90488" y="553412"/>
                  </a:lnTo>
                  <a:cubicBezTo>
                    <a:pt x="87313" y="548649"/>
                    <a:pt x="83523" y="544244"/>
                    <a:pt x="80963" y="539124"/>
                  </a:cubicBezTo>
                  <a:cubicBezTo>
                    <a:pt x="78718" y="534634"/>
                    <a:pt x="78985" y="529014"/>
                    <a:pt x="76200" y="524837"/>
                  </a:cubicBezTo>
                  <a:cubicBezTo>
                    <a:pt x="72464" y="519233"/>
                    <a:pt x="66675" y="515312"/>
                    <a:pt x="61913" y="510549"/>
                  </a:cubicBezTo>
                  <a:cubicBezTo>
                    <a:pt x="60325" y="504199"/>
                    <a:pt x="59728" y="497515"/>
                    <a:pt x="57150" y="491499"/>
                  </a:cubicBezTo>
                  <a:cubicBezTo>
                    <a:pt x="55123" y="486768"/>
                    <a:pt x="34556" y="459380"/>
                    <a:pt x="33338" y="458162"/>
                  </a:cubicBezTo>
                  <a:cubicBezTo>
                    <a:pt x="29291" y="454115"/>
                    <a:pt x="23520" y="452213"/>
                    <a:pt x="19050" y="448637"/>
                  </a:cubicBezTo>
                  <a:cubicBezTo>
                    <a:pt x="15544" y="445832"/>
                    <a:pt x="1588" y="431968"/>
                    <a:pt x="4763" y="42482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7" name="Полилиния 156"/>
            <p:cNvSpPr/>
            <p:nvPr/>
          </p:nvSpPr>
          <p:spPr bwMode="auto">
            <a:xfrm>
              <a:off x="3547103" y="1592916"/>
              <a:ext cx="846109" cy="764706"/>
            </a:xfrm>
            <a:custGeom>
              <a:avLst/>
              <a:gdLst>
                <a:gd name="connsiteX0" fmla="*/ 501650 w 666750"/>
                <a:gd name="connsiteY0" fmla="*/ 85725 h 796925"/>
                <a:gd name="connsiteX1" fmla="*/ 492125 w 666750"/>
                <a:gd name="connsiteY1" fmla="*/ 88900 h 796925"/>
                <a:gd name="connsiteX2" fmla="*/ 482600 w 666750"/>
                <a:gd name="connsiteY2" fmla="*/ 95250 h 796925"/>
                <a:gd name="connsiteX3" fmla="*/ 469900 w 666750"/>
                <a:gd name="connsiteY3" fmla="*/ 98425 h 796925"/>
                <a:gd name="connsiteX4" fmla="*/ 450850 w 666750"/>
                <a:gd name="connsiteY4" fmla="*/ 104775 h 796925"/>
                <a:gd name="connsiteX5" fmla="*/ 393700 w 666750"/>
                <a:gd name="connsiteY5" fmla="*/ 66675 h 796925"/>
                <a:gd name="connsiteX6" fmla="*/ 396875 w 666750"/>
                <a:gd name="connsiteY6" fmla="*/ 57150 h 796925"/>
                <a:gd name="connsiteX7" fmla="*/ 412750 w 666750"/>
                <a:gd name="connsiteY7" fmla="*/ 12700 h 796925"/>
                <a:gd name="connsiteX8" fmla="*/ 422275 w 666750"/>
                <a:gd name="connsiteY8" fmla="*/ 6350 h 796925"/>
                <a:gd name="connsiteX9" fmla="*/ 434975 w 666750"/>
                <a:gd name="connsiteY9" fmla="*/ 0 h 796925"/>
                <a:gd name="connsiteX10" fmla="*/ 355600 w 666750"/>
                <a:gd name="connsiteY10" fmla="*/ 3175 h 796925"/>
                <a:gd name="connsiteX11" fmla="*/ 368300 w 666750"/>
                <a:gd name="connsiteY11" fmla="*/ 31750 h 796925"/>
                <a:gd name="connsiteX12" fmla="*/ 371475 w 666750"/>
                <a:gd name="connsiteY12" fmla="*/ 44450 h 796925"/>
                <a:gd name="connsiteX13" fmla="*/ 336550 w 666750"/>
                <a:gd name="connsiteY13" fmla="*/ 63500 h 796925"/>
                <a:gd name="connsiteX14" fmla="*/ 333375 w 666750"/>
                <a:gd name="connsiteY14" fmla="*/ 104775 h 796925"/>
                <a:gd name="connsiteX15" fmla="*/ 330200 w 666750"/>
                <a:gd name="connsiteY15" fmla="*/ 127000 h 796925"/>
                <a:gd name="connsiteX16" fmla="*/ 327025 w 666750"/>
                <a:gd name="connsiteY16" fmla="*/ 152400 h 796925"/>
                <a:gd name="connsiteX17" fmla="*/ 317500 w 666750"/>
                <a:gd name="connsiteY17" fmla="*/ 234950 h 796925"/>
                <a:gd name="connsiteX18" fmla="*/ 307975 w 666750"/>
                <a:gd name="connsiteY18" fmla="*/ 247650 h 796925"/>
                <a:gd name="connsiteX19" fmla="*/ 298450 w 666750"/>
                <a:gd name="connsiteY19" fmla="*/ 250825 h 796925"/>
                <a:gd name="connsiteX20" fmla="*/ 282575 w 666750"/>
                <a:gd name="connsiteY20" fmla="*/ 247650 h 796925"/>
                <a:gd name="connsiteX21" fmla="*/ 279400 w 666750"/>
                <a:gd name="connsiteY21" fmla="*/ 238125 h 796925"/>
                <a:gd name="connsiteX22" fmla="*/ 263525 w 666750"/>
                <a:gd name="connsiteY22" fmla="*/ 222250 h 796925"/>
                <a:gd name="connsiteX23" fmla="*/ 241300 w 666750"/>
                <a:gd name="connsiteY23" fmla="*/ 225425 h 796925"/>
                <a:gd name="connsiteX24" fmla="*/ 244475 w 666750"/>
                <a:gd name="connsiteY24" fmla="*/ 254000 h 796925"/>
                <a:gd name="connsiteX25" fmla="*/ 250825 w 666750"/>
                <a:gd name="connsiteY25" fmla="*/ 273050 h 796925"/>
                <a:gd name="connsiteX26" fmla="*/ 247650 w 666750"/>
                <a:gd name="connsiteY26" fmla="*/ 295275 h 796925"/>
                <a:gd name="connsiteX27" fmla="*/ 238125 w 666750"/>
                <a:gd name="connsiteY27" fmla="*/ 292100 h 796925"/>
                <a:gd name="connsiteX28" fmla="*/ 203200 w 666750"/>
                <a:gd name="connsiteY28" fmla="*/ 285750 h 796925"/>
                <a:gd name="connsiteX29" fmla="*/ 193675 w 666750"/>
                <a:gd name="connsiteY29" fmla="*/ 282575 h 796925"/>
                <a:gd name="connsiteX30" fmla="*/ 187325 w 666750"/>
                <a:gd name="connsiteY30" fmla="*/ 273050 h 796925"/>
                <a:gd name="connsiteX31" fmla="*/ 184150 w 666750"/>
                <a:gd name="connsiteY31" fmla="*/ 263525 h 796925"/>
                <a:gd name="connsiteX32" fmla="*/ 168275 w 666750"/>
                <a:gd name="connsiteY32" fmla="*/ 247650 h 796925"/>
                <a:gd name="connsiteX33" fmla="*/ 155575 w 666750"/>
                <a:gd name="connsiteY33" fmla="*/ 244475 h 796925"/>
                <a:gd name="connsiteX34" fmla="*/ 139700 w 666750"/>
                <a:gd name="connsiteY34" fmla="*/ 228600 h 796925"/>
                <a:gd name="connsiteX35" fmla="*/ 133350 w 666750"/>
                <a:gd name="connsiteY35" fmla="*/ 203200 h 796925"/>
                <a:gd name="connsiteX36" fmla="*/ 130175 w 666750"/>
                <a:gd name="connsiteY36" fmla="*/ 190500 h 796925"/>
                <a:gd name="connsiteX37" fmla="*/ 120650 w 666750"/>
                <a:gd name="connsiteY37" fmla="*/ 180975 h 796925"/>
                <a:gd name="connsiteX38" fmla="*/ 101600 w 666750"/>
                <a:gd name="connsiteY38" fmla="*/ 174625 h 796925"/>
                <a:gd name="connsiteX39" fmla="*/ 44450 w 666750"/>
                <a:gd name="connsiteY39" fmla="*/ 177800 h 796925"/>
                <a:gd name="connsiteX40" fmla="*/ 47625 w 666750"/>
                <a:gd name="connsiteY40" fmla="*/ 206375 h 796925"/>
                <a:gd name="connsiteX41" fmla="*/ 50800 w 666750"/>
                <a:gd name="connsiteY41" fmla="*/ 215900 h 796925"/>
                <a:gd name="connsiteX42" fmla="*/ 60325 w 666750"/>
                <a:gd name="connsiteY42" fmla="*/ 219075 h 796925"/>
                <a:gd name="connsiteX43" fmla="*/ 57150 w 666750"/>
                <a:gd name="connsiteY43" fmla="*/ 238125 h 796925"/>
                <a:gd name="connsiteX44" fmla="*/ 44450 w 666750"/>
                <a:gd name="connsiteY44" fmla="*/ 241300 h 796925"/>
                <a:gd name="connsiteX45" fmla="*/ 19050 w 666750"/>
                <a:gd name="connsiteY45" fmla="*/ 244475 h 796925"/>
                <a:gd name="connsiteX46" fmla="*/ 15875 w 666750"/>
                <a:gd name="connsiteY46" fmla="*/ 276225 h 796925"/>
                <a:gd name="connsiteX47" fmla="*/ 9525 w 666750"/>
                <a:gd name="connsiteY47" fmla="*/ 295275 h 796925"/>
                <a:gd name="connsiteX48" fmla="*/ 3175 w 666750"/>
                <a:gd name="connsiteY48" fmla="*/ 317500 h 796925"/>
                <a:gd name="connsiteX49" fmla="*/ 0 w 666750"/>
                <a:gd name="connsiteY49" fmla="*/ 327025 h 796925"/>
                <a:gd name="connsiteX50" fmla="*/ 19050 w 666750"/>
                <a:gd name="connsiteY50" fmla="*/ 333375 h 796925"/>
                <a:gd name="connsiteX51" fmla="*/ 28575 w 666750"/>
                <a:gd name="connsiteY51" fmla="*/ 336550 h 796925"/>
                <a:gd name="connsiteX52" fmla="*/ 41275 w 666750"/>
                <a:gd name="connsiteY52" fmla="*/ 339725 h 796925"/>
                <a:gd name="connsiteX53" fmla="*/ 57150 w 666750"/>
                <a:gd name="connsiteY53" fmla="*/ 355600 h 796925"/>
                <a:gd name="connsiteX54" fmla="*/ 60325 w 666750"/>
                <a:gd name="connsiteY54" fmla="*/ 368300 h 796925"/>
                <a:gd name="connsiteX55" fmla="*/ 66675 w 666750"/>
                <a:gd name="connsiteY55" fmla="*/ 377825 h 796925"/>
                <a:gd name="connsiteX56" fmla="*/ 73025 w 666750"/>
                <a:gd name="connsiteY56" fmla="*/ 396875 h 796925"/>
                <a:gd name="connsiteX57" fmla="*/ 92075 w 666750"/>
                <a:gd name="connsiteY57" fmla="*/ 406400 h 796925"/>
                <a:gd name="connsiteX58" fmla="*/ 98425 w 666750"/>
                <a:gd name="connsiteY58" fmla="*/ 422275 h 796925"/>
                <a:gd name="connsiteX59" fmla="*/ 101600 w 666750"/>
                <a:gd name="connsiteY59" fmla="*/ 431800 h 796925"/>
                <a:gd name="connsiteX60" fmla="*/ 111125 w 666750"/>
                <a:gd name="connsiteY60" fmla="*/ 441325 h 796925"/>
                <a:gd name="connsiteX61" fmla="*/ 114300 w 666750"/>
                <a:gd name="connsiteY61" fmla="*/ 454025 h 796925"/>
                <a:gd name="connsiteX62" fmla="*/ 120650 w 666750"/>
                <a:gd name="connsiteY62" fmla="*/ 473075 h 796925"/>
                <a:gd name="connsiteX63" fmla="*/ 123825 w 666750"/>
                <a:gd name="connsiteY63" fmla="*/ 482600 h 796925"/>
                <a:gd name="connsiteX64" fmla="*/ 127000 w 666750"/>
                <a:gd name="connsiteY64" fmla="*/ 495300 h 796925"/>
                <a:gd name="connsiteX65" fmla="*/ 123825 w 666750"/>
                <a:gd name="connsiteY65" fmla="*/ 514350 h 796925"/>
                <a:gd name="connsiteX66" fmla="*/ 111125 w 666750"/>
                <a:gd name="connsiteY66" fmla="*/ 517525 h 796925"/>
                <a:gd name="connsiteX67" fmla="*/ 101600 w 666750"/>
                <a:gd name="connsiteY67" fmla="*/ 523875 h 796925"/>
                <a:gd name="connsiteX68" fmla="*/ 98425 w 666750"/>
                <a:gd name="connsiteY68" fmla="*/ 533400 h 796925"/>
                <a:gd name="connsiteX69" fmla="*/ 117475 w 666750"/>
                <a:gd name="connsiteY69" fmla="*/ 546100 h 796925"/>
                <a:gd name="connsiteX70" fmla="*/ 127000 w 666750"/>
                <a:gd name="connsiteY70" fmla="*/ 549275 h 796925"/>
                <a:gd name="connsiteX71" fmla="*/ 146050 w 666750"/>
                <a:gd name="connsiteY71" fmla="*/ 584200 h 796925"/>
                <a:gd name="connsiteX72" fmla="*/ 165100 w 666750"/>
                <a:gd name="connsiteY72" fmla="*/ 600075 h 796925"/>
                <a:gd name="connsiteX73" fmla="*/ 180975 w 666750"/>
                <a:gd name="connsiteY73" fmla="*/ 622300 h 796925"/>
                <a:gd name="connsiteX74" fmla="*/ 190500 w 666750"/>
                <a:gd name="connsiteY74" fmla="*/ 628650 h 796925"/>
                <a:gd name="connsiteX75" fmla="*/ 193675 w 666750"/>
                <a:gd name="connsiteY75" fmla="*/ 638175 h 796925"/>
                <a:gd name="connsiteX76" fmla="*/ 215900 w 666750"/>
                <a:gd name="connsiteY76" fmla="*/ 638175 h 796925"/>
                <a:gd name="connsiteX77" fmla="*/ 238125 w 666750"/>
                <a:gd name="connsiteY77" fmla="*/ 625475 h 796925"/>
                <a:gd name="connsiteX78" fmla="*/ 260350 w 666750"/>
                <a:gd name="connsiteY78" fmla="*/ 619125 h 796925"/>
                <a:gd name="connsiteX79" fmla="*/ 269875 w 666750"/>
                <a:gd name="connsiteY79" fmla="*/ 615950 h 796925"/>
                <a:gd name="connsiteX80" fmla="*/ 298450 w 666750"/>
                <a:gd name="connsiteY80" fmla="*/ 609600 h 796925"/>
                <a:gd name="connsiteX81" fmla="*/ 317500 w 666750"/>
                <a:gd name="connsiteY81" fmla="*/ 615950 h 796925"/>
                <a:gd name="connsiteX82" fmla="*/ 320675 w 666750"/>
                <a:gd name="connsiteY82" fmla="*/ 625475 h 796925"/>
                <a:gd name="connsiteX83" fmla="*/ 317500 w 666750"/>
                <a:gd name="connsiteY83" fmla="*/ 641350 h 796925"/>
                <a:gd name="connsiteX84" fmla="*/ 298450 w 666750"/>
                <a:gd name="connsiteY84" fmla="*/ 650875 h 796925"/>
                <a:gd name="connsiteX85" fmla="*/ 314325 w 666750"/>
                <a:gd name="connsiteY85" fmla="*/ 688975 h 796925"/>
                <a:gd name="connsiteX86" fmla="*/ 327025 w 666750"/>
                <a:gd name="connsiteY86" fmla="*/ 695325 h 796925"/>
                <a:gd name="connsiteX87" fmla="*/ 330200 w 666750"/>
                <a:gd name="connsiteY87" fmla="*/ 708025 h 796925"/>
                <a:gd name="connsiteX88" fmla="*/ 333375 w 666750"/>
                <a:gd name="connsiteY88" fmla="*/ 742950 h 796925"/>
                <a:gd name="connsiteX89" fmla="*/ 339725 w 666750"/>
                <a:gd name="connsiteY89" fmla="*/ 762000 h 796925"/>
                <a:gd name="connsiteX90" fmla="*/ 342900 w 666750"/>
                <a:gd name="connsiteY90" fmla="*/ 774700 h 796925"/>
                <a:gd name="connsiteX91" fmla="*/ 365125 w 666750"/>
                <a:gd name="connsiteY91" fmla="*/ 771525 h 796925"/>
                <a:gd name="connsiteX92" fmla="*/ 374650 w 666750"/>
                <a:gd name="connsiteY92" fmla="*/ 768350 h 796925"/>
                <a:gd name="connsiteX93" fmla="*/ 428625 w 666750"/>
                <a:gd name="connsiteY93" fmla="*/ 771525 h 796925"/>
                <a:gd name="connsiteX94" fmla="*/ 438150 w 666750"/>
                <a:gd name="connsiteY94" fmla="*/ 781050 h 796925"/>
                <a:gd name="connsiteX95" fmla="*/ 441325 w 666750"/>
                <a:gd name="connsiteY95" fmla="*/ 790575 h 796925"/>
                <a:gd name="connsiteX96" fmla="*/ 450850 w 666750"/>
                <a:gd name="connsiteY96" fmla="*/ 796925 h 796925"/>
                <a:gd name="connsiteX97" fmla="*/ 479425 w 666750"/>
                <a:gd name="connsiteY97" fmla="*/ 793750 h 796925"/>
                <a:gd name="connsiteX98" fmla="*/ 488950 w 666750"/>
                <a:gd name="connsiteY98" fmla="*/ 790575 h 796925"/>
                <a:gd name="connsiteX99" fmla="*/ 501650 w 666750"/>
                <a:gd name="connsiteY99" fmla="*/ 787400 h 796925"/>
                <a:gd name="connsiteX100" fmla="*/ 508000 w 666750"/>
                <a:gd name="connsiteY100" fmla="*/ 777875 h 796925"/>
                <a:gd name="connsiteX101" fmla="*/ 517525 w 666750"/>
                <a:gd name="connsiteY101" fmla="*/ 771525 h 796925"/>
                <a:gd name="connsiteX102" fmla="*/ 533400 w 666750"/>
                <a:gd name="connsiteY102" fmla="*/ 742950 h 796925"/>
                <a:gd name="connsiteX103" fmla="*/ 536575 w 666750"/>
                <a:gd name="connsiteY103" fmla="*/ 727075 h 796925"/>
                <a:gd name="connsiteX104" fmla="*/ 533400 w 666750"/>
                <a:gd name="connsiteY104" fmla="*/ 708025 h 796925"/>
                <a:gd name="connsiteX105" fmla="*/ 492125 w 666750"/>
                <a:gd name="connsiteY105" fmla="*/ 704850 h 796925"/>
                <a:gd name="connsiteX106" fmla="*/ 473075 w 666750"/>
                <a:gd name="connsiteY106" fmla="*/ 711200 h 796925"/>
                <a:gd name="connsiteX107" fmla="*/ 463550 w 666750"/>
                <a:gd name="connsiteY107" fmla="*/ 714375 h 796925"/>
                <a:gd name="connsiteX108" fmla="*/ 428625 w 666750"/>
                <a:gd name="connsiteY108" fmla="*/ 711200 h 796925"/>
                <a:gd name="connsiteX109" fmla="*/ 422275 w 666750"/>
                <a:gd name="connsiteY109" fmla="*/ 679450 h 796925"/>
                <a:gd name="connsiteX110" fmla="*/ 441325 w 666750"/>
                <a:gd name="connsiteY110" fmla="*/ 673100 h 796925"/>
                <a:gd name="connsiteX111" fmla="*/ 463550 w 666750"/>
                <a:gd name="connsiteY111" fmla="*/ 669925 h 796925"/>
                <a:gd name="connsiteX112" fmla="*/ 476250 w 666750"/>
                <a:gd name="connsiteY112" fmla="*/ 666750 h 796925"/>
                <a:gd name="connsiteX113" fmla="*/ 498475 w 666750"/>
                <a:gd name="connsiteY113" fmla="*/ 657225 h 796925"/>
                <a:gd name="connsiteX114" fmla="*/ 527050 w 666750"/>
                <a:gd name="connsiteY114" fmla="*/ 635000 h 796925"/>
                <a:gd name="connsiteX115" fmla="*/ 530225 w 666750"/>
                <a:gd name="connsiteY115" fmla="*/ 625475 h 796925"/>
                <a:gd name="connsiteX116" fmla="*/ 539750 w 666750"/>
                <a:gd name="connsiteY116" fmla="*/ 615950 h 796925"/>
                <a:gd name="connsiteX117" fmla="*/ 549275 w 666750"/>
                <a:gd name="connsiteY117" fmla="*/ 612775 h 796925"/>
                <a:gd name="connsiteX118" fmla="*/ 603250 w 666750"/>
                <a:gd name="connsiteY118" fmla="*/ 609600 h 796925"/>
                <a:gd name="connsiteX119" fmla="*/ 615950 w 666750"/>
                <a:gd name="connsiteY119" fmla="*/ 606425 h 796925"/>
                <a:gd name="connsiteX120" fmla="*/ 635000 w 666750"/>
                <a:gd name="connsiteY120" fmla="*/ 600075 h 796925"/>
                <a:gd name="connsiteX121" fmla="*/ 657225 w 666750"/>
                <a:gd name="connsiteY121" fmla="*/ 596900 h 796925"/>
                <a:gd name="connsiteX122" fmla="*/ 666750 w 666750"/>
                <a:gd name="connsiteY122" fmla="*/ 577850 h 796925"/>
                <a:gd name="connsiteX123" fmla="*/ 663575 w 666750"/>
                <a:gd name="connsiteY123" fmla="*/ 558800 h 796925"/>
                <a:gd name="connsiteX124" fmla="*/ 650875 w 666750"/>
                <a:gd name="connsiteY124" fmla="*/ 530225 h 796925"/>
                <a:gd name="connsiteX125" fmla="*/ 641350 w 666750"/>
                <a:gd name="connsiteY125" fmla="*/ 523875 h 796925"/>
                <a:gd name="connsiteX126" fmla="*/ 631825 w 666750"/>
                <a:gd name="connsiteY126" fmla="*/ 514350 h 796925"/>
                <a:gd name="connsiteX127" fmla="*/ 628650 w 666750"/>
                <a:gd name="connsiteY127" fmla="*/ 504825 h 796925"/>
                <a:gd name="connsiteX128" fmla="*/ 619125 w 666750"/>
                <a:gd name="connsiteY128" fmla="*/ 498475 h 796925"/>
                <a:gd name="connsiteX129" fmla="*/ 609600 w 666750"/>
                <a:gd name="connsiteY129" fmla="*/ 488950 h 796925"/>
                <a:gd name="connsiteX130" fmla="*/ 606425 w 666750"/>
                <a:gd name="connsiteY130" fmla="*/ 479425 h 796925"/>
                <a:gd name="connsiteX131" fmla="*/ 587375 w 666750"/>
                <a:gd name="connsiteY131" fmla="*/ 473075 h 796925"/>
                <a:gd name="connsiteX132" fmla="*/ 581025 w 666750"/>
                <a:gd name="connsiteY132" fmla="*/ 460375 h 796925"/>
                <a:gd name="connsiteX133" fmla="*/ 574675 w 666750"/>
                <a:gd name="connsiteY133" fmla="*/ 450850 h 796925"/>
                <a:gd name="connsiteX134" fmla="*/ 571500 w 666750"/>
                <a:gd name="connsiteY134" fmla="*/ 441325 h 796925"/>
                <a:gd name="connsiteX135" fmla="*/ 574675 w 666750"/>
                <a:gd name="connsiteY135" fmla="*/ 406400 h 796925"/>
                <a:gd name="connsiteX136" fmla="*/ 577850 w 666750"/>
                <a:gd name="connsiteY136" fmla="*/ 396875 h 796925"/>
                <a:gd name="connsiteX137" fmla="*/ 600075 w 666750"/>
                <a:gd name="connsiteY137" fmla="*/ 371475 h 796925"/>
                <a:gd name="connsiteX138" fmla="*/ 609600 w 666750"/>
                <a:gd name="connsiteY138" fmla="*/ 368300 h 796925"/>
                <a:gd name="connsiteX139" fmla="*/ 615950 w 666750"/>
                <a:gd name="connsiteY139" fmla="*/ 358775 h 796925"/>
                <a:gd name="connsiteX140" fmla="*/ 615950 w 666750"/>
                <a:gd name="connsiteY140" fmla="*/ 279400 h 796925"/>
                <a:gd name="connsiteX141" fmla="*/ 606425 w 666750"/>
                <a:gd name="connsiteY141" fmla="*/ 276225 h 796925"/>
                <a:gd name="connsiteX142" fmla="*/ 587375 w 666750"/>
                <a:gd name="connsiteY142" fmla="*/ 279400 h 796925"/>
                <a:gd name="connsiteX143" fmla="*/ 574675 w 666750"/>
                <a:gd name="connsiteY143" fmla="*/ 282575 h 796925"/>
                <a:gd name="connsiteX144" fmla="*/ 565150 w 666750"/>
                <a:gd name="connsiteY144" fmla="*/ 279400 h 796925"/>
                <a:gd name="connsiteX145" fmla="*/ 558800 w 666750"/>
                <a:gd name="connsiteY145" fmla="*/ 193675 h 796925"/>
                <a:gd name="connsiteX146" fmla="*/ 549275 w 666750"/>
                <a:gd name="connsiteY146" fmla="*/ 190500 h 796925"/>
                <a:gd name="connsiteX147" fmla="*/ 546100 w 666750"/>
                <a:gd name="connsiteY147" fmla="*/ 180975 h 796925"/>
                <a:gd name="connsiteX148" fmla="*/ 536575 w 666750"/>
                <a:gd name="connsiteY148" fmla="*/ 171450 h 796925"/>
                <a:gd name="connsiteX149" fmla="*/ 523875 w 666750"/>
                <a:gd name="connsiteY149" fmla="*/ 149225 h 796925"/>
                <a:gd name="connsiteX150" fmla="*/ 517525 w 666750"/>
                <a:gd name="connsiteY150" fmla="*/ 139700 h 796925"/>
                <a:gd name="connsiteX151" fmla="*/ 514350 w 666750"/>
                <a:gd name="connsiteY151" fmla="*/ 130175 h 796925"/>
                <a:gd name="connsiteX152" fmla="*/ 508000 w 666750"/>
                <a:gd name="connsiteY152" fmla="*/ 120650 h 796925"/>
                <a:gd name="connsiteX153" fmla="*/ 501650 w 666750"/>
                <a:gd name="connsiteY153" fmla="*/ 85725 h 7969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</a:cxnLst>
              <a:rect l="l" t="t" r="r" b="b"/>
              <a:pathLst>
                <a:path w="666750" h="796925">
                  <a:moveTo>
                    <a:pt x="501650" y="85725"/>
                  </a:moveTo>
                  <a:cubicBezTo>
                    <a:pt x="499004" y="80433"/>
                    <a:pt x="495118" y="87403"/>
                    <a:pt x="492125" y="88900"/>
                  </a:cubicBezTo>
                  <a:cubicBezTo>
                    <a:pt x="488712" y="90607"/>
                    <a:pt x="486107" y="93747"/>
                    <a:pt x="482600" y="95250"/>
                  </a:cubicBezTo>
                  <a:cubicBezTo>
                    <a:pt x="478589" y="96969"/>
                    <a:pt x="474080" y="97171"/>
                    <a:pt x="469900" y="98425"/>
                  </a:cubicBezTo>
                  <a:cubicBezTo>
                    <a:pt x="463489" y="100348"/>
                    <a:pt x="450850" y="104775"/>
                    <a:pt x="450850" y="104775"/>
                  </a:cubicBezTo>
                  <a:cubicBezTo>
                    <a:pt x="383734" y="101243"/>
                    <a:pt x="385867" y="121504"/>
                    <a:pt x="393700" y="66675"/>
                  </a:cubicBezTo>
                  <a:cubicBezTo>
                    <a:pt x="394173" y="63362"/>
                    <a:pt x="395817" y="60325"/>
                    <a:pt x="396875" y="57150"/>
                  </a:cubicBezTo>
                  <a:cubicBezTo>
                    <a:pt x="398782" y="41896"/>
                    <a:pt x="397298" y="23001"/>
                    <a:pt x="412750" y="12700"/>
                  </a:cubicBezTo>
                  <a:cubicBezTo>
                    <a:pt x="415925" y="10583"/>
                    <a:pt x="418962" y="8243"/>
                    <a:pt x="422275" y="6350"/>
                  </a:cubicBezTo>
                  <a:cubicBezTo>
                    <a:pt x="426384" y="4002"/>
                    <a:pt x="439703" y="225"/>
                    <a:pt x="434975" y="0"/>
                  </a:cubicBezTo>
                  <a:lnTo>
                    <a:pt x="355600" y="3175"/>
                  </a:lnTo>
                  <a:cubicBezTo>
                    <a:pt x="363157" y="25845"/>
                    <a:pt x="358237" y="16656"/>
                    <a:pt x="368300" y="31750"/>
                  </a:cubicBezTo>
                  <a:cubicBezTo>
                    <a:pt x="369358" y="35983"/>
                    <a:pt x="371475" y="40086"/>
                    <a:pt x="371475" y="44450"/>
                  </a:cubicBezTo>
                  <a:cubicBezTo>
                    <a:pt x="371475" y="70228"/>
                    <a:pt x="363301" y="60825"/>
                    <a:pt x="336550" y="63500"/>
                  </a:cubicBezTo>
                  <a:cubicBezTo>
                    <a:pt x="335492" y="77258"/>
                    <a:pt x="334748" y="91045"/>
                    <a:pt x="333375" y="104775"/>
                  </a:cubicBezTo>
                  <a:cubicBezTo>
                    <a:pt x="332630" y="112221"/>
                    <a:pt x="331189" y="119582"/>
                    <a:pt x="330200" y="127000"/>
                  </a:cubicBezTo>
                  <a:cubicBezTo>
                    <a:pt x="329072" y="135458"/>
                    <a:pt x="328083" y="143933"/>
                    <a:pt x="327025" y="152400"/>
                  </a:cubicBezTo>
                  <a:cubicBezTo>
                    <a:pt x="325848" y="174764"/>
                    <a:pt x="328462" y="210833"/>
                    <a:pt x="317500" y="234950"/>
                  </a:cubicBezTo>
                  <a:cubicBezTo>
                    <a:pt x="315310" y="239767"/>
                    <a:pt x="312040" y="244262"/>
                    <a:pt x="307975" y="247650"/>
                  </a:cubicBezTo>
                  <a:cubicBezTo>
                    <a:pt x="305404" y="249793"/>
                    <a:pt x="301625" y="249767"/>
                    <a:pt x="298450" y="250825"/>
                  </a:cubicBezTo>
                  <a:cubicBezTo>
                    <a:pt x="293158" y="249767"/>
                    <a:pt x="287065" y="250643"/>
                    <a:pt x="282575" y="247650"/>
                  </a:cubicBezTo>
                  <a:cubicBezTo>
                    <a:pt x="279790" y="245794"/>
                    <a:pt x="280897" y="241118"/>
                    <a:pt x="279400" y="238125"/>
                  </a:cubicBezTo>
                  <a:cubicBezTo>
                    <a:pt x="274108" y="227542"/>
                    <a:pt x="273050" y="228600"/>
                    <a:pt x="263525" y="222250"/>
                  </a:cubicBezTo>
                  <a:cubicBezTo>
                    <a:pt x="256117" y="223308"/>
                    <a:pt x="245150" y="219008"/>
                    <a:pt x="241300" y="225425"/>
                  </a:cubicBezTo>
                  <a:cubicBezTo>
                    <a:pt x="236369" y="233643"/>
                    <a:pt x="242595" y="244602"/>
                    <a:pt x="244475" y="254000"/>
                  </a:cubicBezTo>
                  <a:cubicBezTo>
                    <a:pt x="245788" y="260564"/>
                    <a:pt x="250825" y="273050"/>
                    <a:pt x="250825" y="273050"/>
                  </a:cubicBezTo>
                  <a:cubicBezTo>
                    <a:pt x="249767" y="280458"/>
                    <a:pt x="251801" y="289048"/>
                    <a:pt x="247650" y="295275"/>
                  </a:cubicBezTo>
                  <a:cubicBezTo>
                    <a:pt x="245794" y="298060"/>
                    <a:pt x="241392" y="292826"/>
                    <a:pt x="238125" y="292100"/>
                  </a:cubicBezTo>
                  <a:cubicBezTo>
                    <a:pt x="212649" y="286439"/>
                    <a:pt x="226312" y="291528"/>
                    <a:pt x="203200" y="285750"/>
                  </a:cubicBezTo>
                  <a:cubicBezTo>
                    <a:pt x="199953" y="284938"/>
                    <a:pt x="196850" y="283633"/>
                    <a:pt x="193675" y="282575"/>
                  </a:cubicBezTo>
                  <a:cubicBezTo>
                    <a:pt x="191558" y="279400"/>
                    <a:pt x="189032" y="276463"/>
                    <a:pt x="187325" y="273050"/>
                  </a:cubicBezTo>
                  <a:cubicBezTo>
                    <a:pt x="185828" y="270057"/>
                    <a:pt x="185647" y="266518"/>
                    <a:pt x="184150" y="263525"/>
                  </a:cubicBezTo>
                  <a:cubicBezTo>
                    <a:pt x="180302" y="255828"/>
                    <a:pt x="176357" y="251114"/>
                    <a:pt x="168275" y="247650"/>
                  </a:cubicBezTo>
                  <a:cubicBezTo>
                    <a:pt x="164264" y="245931"/>
                    <a:pt x="159808" y="245533"/>
                    <a:pt x="155575" y="244475"/>
                  </a:cubicBezTo>
                  <a:cubicBezTo>
                    <a:pt x="147955" y="239395"/>
                    <a:pt x="143087" y="237913"/>
                    <a:pt x="139700" y="228600"/>
                  </a:cubicBezTo>
                  <a:cubicBezTo>
                    <a:pt x="136718" y="220398"/>
                    <a:pt x="135467" y="211667"/>
                    <a:pt x="133350" y="203200"/>
                  </a:cubicBezTo>
                  <a:cubicBezTo>
                    <a:pt x="132292" y="198967"/>
                    <a:pt x="133261" y="193586"/>
                    <a:pt x="130175" y="190500"/>
                  </a:cubicBezTo>
                  <a:cubicBezTo>
                    <a:pt x="127000" y="187325"/>
                    <a:pt x="124575" y="183156"/>
                    <a:pt x="120650" y="180975"/>
                  </a:cubicBezTo>
                  <a:cubicBezTo>
                    <a:pt x="114799" y="177724"/>
                    <a:pt x="101600" y="174625"/>
                    <a:pt x="101600" y="174625"/>
                  </a:cubicBezTo>
                  <a:cubicBezTo>
                    <a:pt x="82550" y="175683"/>
                    <a:pt x="60895" y="168126"/>
                    <a:pt x="44450" y="177800"/>
                  </a:cubicBezTo>
                  <a:cubicBezTo>
                    <a:pt x="36190" y="182659"/>
                    <a:pt x="46049" y="196922"/>
                    <a:pt x="47625" y="206375"/>
                  </a:cubicBezTo>
                  <a:cubicBezTo>
                    <a:pt x="48175" y="209676"/>
                    <a:pt x="48433" y="213533"/>
                    <a:pt x="50800" y="215900"/>
                  </a:cubicBezTo>
                  <a:cubicBezTo>
                    <a:pt x="53167" y="218267"/>
                    <a:pt x="57150" y="218017"/>
                    <a:pt x="60325" y="219075"/>
                  </a:cubicBezTo>
                  <a:cubicBezTo>
                    <a:pt x="59267" y="225425"/>
                    <a:pt x="60892" y="232887"/>
                    <a:pt x="57150" y="238125"/>
                  </a:cubicBezTo>
                  <a:cubicBezTo>
                    <a:pt x="54614" y="241676"/>
                    <a:pt x="48754" y="240583"/>
                    <a:pt x="44450" y="241300"/>
                  </a:cubicBezTo>
                  <a:cubicBezTo>
                    <a:pt x="36034" y="242703"/>
                    <a:pt x="27517" y="243417"/>
                    <a:pt x="19050" y="244475"/>
                  </a:cubicBezTo>
                  <a:cubicBezTo>
                    <a:pt x="17992" y="255058"/>
                    <a:pt x="17835" y="265771"/>
                    <a:pt x="15875" y="276225"/>
                  </a:cubicBezTo>
                  <a:cubicBezTo>
                    <a:pt x="14641" y="282804"/>
                    <a:pt x="11642" y="288925"/>
                    <a:pt x="9525" y="295275"/>
                  </a:cubicBezTo>
                  <a:cubicBezTo>
                    <a:pt x="1912" y="318113"/>
                    <a:pt x="11148" y="289593"/>
                    <a:pt x="3175" y="317500"/>
                  </a:cubicBezTo>
                  <a:cubicBezTo>
                    <a:pt x="2256" y="320718"/>
                    <a:pt x="1058" y="323850"/>
                    <a:pt x="0" y="327025"/>
                  </a:cubicBezTo>
                  <a:lnTo>
                    <a:pt x="19050" y="333375"/>
                  </a:lnTo>
                  <a:cubicBezTo>
                    <a:pt x="22225" y="334433"/>
                    <a:pt x="25328" y="335738"/>
                    <a:pt x="28575" y="336550"/>
                  </a:cubicBezTo>
                  <a:lnTo>
                    <a:pt x="41275" y="339725"/>
                  </a:lnTo>
                  <a:cubicBezTo>
                    <a:pt x="49742" y="345369"/>
                    <a:pt x="52917" y="345722"/>
                    <a:pt x="57150" y="355600"/>
                  </a:cubicBezTo>
                  <a:cubicBezTo>
                    <a:pt x="58869" y="359611"/>
                    <a:pt x="58606" y="364289"/>
                    <a:pt x="60325" y="368300"/>
                  </a:cubicBezTo>
                  <a:cubicBezTo>
                    <a:pt x="61828" y="371807"/>
                    <a:pt x="65125" y="374338"/>
                    <a:pt x="66675" y="377825"/>
                  </a:cubicBezTo>
                  <a:cubicBezTo>
                    <a:pt x="69393" y="383942"/>
                    <a:pt x="66675" y="394758"/>
                    <a:pt x="73025" y="396875"/>
                  </a:cubicBezTo>
                  <a:cubicBezTo>
                    <a:pt x="86170" y="401257"/>
                    <a:pt x="79765" y="398194"/>
                    <a:pt x="92075" y="406400"/>
                  </a:cubicBezTo>
                  <a:cubicBezTo>
                    <a:pt x="94192" y="411692"/>
                    <a:pt x="96424" y="416939"/>
                    <a:pt x="98425" y="422275"/>
                  </a:cubicBezTo>
                  <a:cubicBezTo>
                    <a:pt x="99600" y="425409"/>
                    <a:pt x="99744" y="429015"/>
                    <a:pt x="101600" y="431800"/>
                  </a:cubicBezTo>
                  <a:cubicBezTo>
                    <a:pt x="104091" y="435536"/>
                    <a:pt x="107950" y="438150"/>
                    <a:pt x="111125" y="441325"/>
                  </a:cubicBezTo>
                  <a:cubicBezTo>
                    <a:pt x="112183" y="445558"/>
                    <a:pt x="113046" y="449845"/>
                    <a:pt x="114300" y="454025"/>
                  </a:cubicBezTo>
                  <a:cubicBezTo>
                    <a:pt x="116223" y="460436"/>
                    <a:pt x="118533" y="466725"/>
                    <a:pt x="120650" y="473075"/>
                  </a:cubicBezTo>
                  <a:cubicBezTo>
                    <a:pt x="121708" y="476250"/>
                    <a:pt x="123013" y="479353"/>
                    <a:pt x="123825" y="482600"/>
                  </a:cubicBezTo>
                  <a:lnTo>
                    <a:pt x="127000" y="495300"/>
                  </a:lnTo>
                  <a:cubicBezTo>
                    <a:pt x="125942" y="501650"/>
                    <a:pt x="127567" y="509112"/>
                    <a:pt x="123825" y="514350"/>
                  </a:cubicBezTo>
                  <a:cubicBezTo>
                    <a:pt x="121289" y="517901"/>
                    <a:pt x="115136" y="515806"/>
                    <a:pt x="111125" y="517525"/>
                  </a:cubicBezTo>
                  <a:cubicBezTo>
                    <a:pt x="107618" y="519028"/>
                    <a:pt x="104775" y="521758"/>
                    <a:pt x="101600" y="523875"/>
                  </a:cubicBezTo>
                  <a:cubicBezTo>
                    <a:pt x="100542" y="527050"/>
                    <a:pt x="97875" y="530099"/>
                    <a:pt x="98425" y="533400"/>
                  </a:cubicBezTo>
                  <a:cubicBezTo>
                    <a:pt x="100378" y="545120"/>
                    <a:pt x="108869" y="543641"/>
                    <a:pt x="117475" y="546100"/>
                  </a:cubicBezTo>
                  <a:cubicBezTo>
                    <a:pt x="120693" y="547019"/>
                    <a:pt x="123825" y="548217"/>
                    <a:pt x="127000" y="549275"/>
                  </a:cubicBezTo>
                  <a:cubicBezTo>
                    <a:pt x="127017" y="549310"/>
                    <a:pt x="140250" y="578400"/>
                    <a:pt x="146050" y="584200"/>
                  </a:cubicBezTo>
                  <a:cubicBezTo>
                    <a:pt x="171025" y="609175"/>
                    <a:pt x="139093" y="568867"/>
                    <a:pt x="165100" y="600075"/>
                  </a:cubicBezTo>
                  <a:cubicBezTo>
                    <a:pt x="174114" y="610892"/>
                    <a:pt x="169537" y="610862"/>
                    <a:pt x="180975" y="622300"/>
                  </a:cubicBezTo>
                  <a:cubicBezTo>
                    <a:pt x="183673" y="624998"/>
                    <a:pt x="187325" y="626533"/>
                    <a:pt x="190500" y="628650"/>
                  </a:cubicBezTo>
                  <a:cubicBezTo>
                    <a:pt x="191558" y="631825"/>
                    <a:pt x="191308" y="635808"/>
                    <a:pt x="193675" y="638175"/>
                  </a:cubicBezTo>
                  <a:cubicBezTo>
                    <a:pt x="200052" y="644552"/>
                    <a:pt x="209455" y="639786"/>
                    <a:pt x="215900" y="638175"/>
                  </a:cubicBezTo>
                  <a:cubicBezTo>
                    <a:pt x="225466" y="631798"/>
                    <a:pt x="226846" y="630309"/>
                    <a:pt x="238125" y="625475"/>
                  </a:cubicBezTo>
                  <a:cubicBezTo>
                    <a:pt x="245738" y="622212"/>
                    <a:pt x="252294" y="621427"/>
                    <a:pt x="260350" y="619125"/>
                  </a:cubicBezTo>
                  <a:cubicBezTo>
                    <a:pt x="263568" y="618206"/>
                    <a:pt x="266700" y="617008"/>
                    <a:pt x="269875" y="615950"/>
                  </a:cubicBezTo>
                  <a:cubicBezTo>
                    <a:pt x="282860" y="602965"/>
                    <a:pt x="276536" y="604122"/>
                    <a:pt x="298450" y="609600"/>
                  </a:cubicBezTo>
                  <a:cubicBezTo>
                    <a:pt x="304944" y="611223"/>
                    <a:pt x="317500" y="615950"/>
                    <a:pt x="317500" y="615950"/>
                  </a:cubicBezTo>
                  <a:cubicBezTo>
                    <a:pt x="318558" y="619125"/>
                    <a:pt x="320675" y="622128"/>
                    <a:pt x="320675" y="625475"/>
                  </a:cubicBezTo>
                  <a:cubicBezTo>
                    <a:pt x="320675" y="630871"/>
                    <a:pt x="320177" y="636665"/>
                    <a:pt x="317500" y="641350"/>
                  </a:cubicBezTo>
                  <a:cubicBezTo>
                    <a:pt x="314604" y="646419"/>
                    <a:pt x="303339" y="649245"/>
                    <a:pt x="298450" y="650875"/>
                  </a:cubicBezTo>
                  <a:cubicBezTo>
                    <a:pt x="303080" y="671712"/>
                    <a:pt x="299140" y="678129"/>
                    <a:pt x="314325" y="688975"/>
                  </a:cubicBezTo>
                  <a:cubicBezTo>
                    <a:pt x="318176" y="691726"/>
                    <a:pt x="322792" y="693208"/>
                    <a:pt x="327025" y="695325"/>
                  </a:cubicBezTo>
                  <a:cubicBezTo>
                    <a:pt x="328083" y="699558"/>
                    <a:pt x="329623" y="703700"/>
                    <a:pt x="330200" y="708025"/>
                  </a:cubicBezTo>
                  <a:cubicBezTo>
                    <a:pt x="331745" y="719612"/>
                    <a:pt x="331344" y="731438"/>
                    <a:pt x="333375" y="742950"/>
                  </a:cubicBezTo>
                  <a:cubicBezTo>
                    <a:pt x="334538" y="749542"/>
                    <a:pt x="338102" y="755506"/>
                    <a:pt x="339725" y="762000"/>
                  </a:cubicBezTo>
                  <a:lnTo>
                    <a:pt x="342900" y="774700"/>
                  </a:lnTo>
                  <a:cubicBezTo>
                    <a:pt x="350308" y="773642"/>
                    <a:pt x="357787" y="772993"/>
                    <a:pt x="365125" y="771525"/>
                  </a:cubicBezTo>
                  <a:cubicBezTo>
                    <a:pt x="368407" y="770869"/>
                    <a:pt x="371303" y="768350"/>
                    <a:pt x="374650" y="768350"/>
                  </a:cubicBezTo>
                  <a:cubicBezTo>
                    <a:pt x="392673" y="768350"/>
                    <a:pt x="410633" y="770467"/>
                    <a:pt x="428625" y="771525"/>
                  </a:cubicBezTo>
                  <a:cubicBezTo>
                    <a:pt x="431800" y="774700"/>
                    <a:pt x="435659" y="777314"/>
                    <a:pt x="438150" y="781050"/>
                  </a:cubicBezTo>
                  <a:cubicBezTo>
                    <a:pt x="440006" y="783835"/>
                    <a:pt x="439234" y="787962"/>
                    <a:pt x="441325" y="790575"/>
                  </a:cubicBezTo>
                  <a:cubicBezTo>
                    <a:pt x="443709" y="793555"/>
                    <a:pt x="447675" y="794808"/>
                    <a:pt x="450850" y="796925"/>
                  </a:cubicBezTo>
                  <a:cubicBezTo>
                    <a:pt x="460375" y="795867"/>
                    <a:pt x="469972" y="795326"/>
                    <a:pt x="479425" y="793750"/>
                  </a:cubicBezTo>
                  <a:cubicBezTo>
                    <a:pt x="482726" y="793200"/>
                    <a:pt x="485732" y="791494"/>
                    <a:pt x="488950" y="790575"/>
                  </a:cubicBezTo>
                  <a:cubicBezTo>
                    <a:pt x="493146" y="789376"/>
                    <a:pt x="497417" y="788458"/>
                    <a:pt x="501650" y="787400"/>
                  </a:cubicBezTo>
                  <a:cubicBezTo>
                    <a:pt x="503767" y="784225"/>
                    <a:pt x="505302" y="780573"/>
                    <a:pt x="508000" y="777875"/>
                  </a:cubicBezTo>
                  <a:cubicBezTo>
                    <a:pt x="510698" y="775177"/>
                    <a:pt x="515012" y="774397"/>
                    <a:pt x="517525" y="771525"/>
                  </a:cubicBezTo>
                  <a:cubicBezTo>
                    <a:pt x="525802" y="762066"/>
                    <a:pt x="530565" y="754288"/>
                    <a:pt x="533400" y="742950"/>
                  </a:cubicBezTo>
                  <a:cubicBezTo>
                    <a:pt x="534709" y="737715"/>
                    <a:pt x="535517" y="732367"/>
                    <a:pt x="536575" y="727075"/>
                  </a:cubicBezTo>
                  <a:cubicBezTo>
                    <a:pt x="535517" y="720725"/>
                    <a:pt x="536279" y="713783"/>
                    <a:pt x="533400" y="708025"/>
                  </a:cubicBezTo>
                  <a:cubicBezTo>
                    <a:pt x="526692" y="694608"/>
                    <a:pt x="495153" y="704547"/>
                    <a:pt x="492125" y="704850"/>
                  </a:cubicBezTo>
                  <a:lnTo>
                    <a:pt x="473075" y="711200"/>
                  </a:lnTo>
                  <a:lnTo>
                    <a:pt x="463550" y="714375"/>
                  </a:lnTo>
                  <a:cubicBezTo>
                    <a:pt x="451908" y="713317"/>
                    <a:pt x="440055" y="713649"/>
                    <a:pt x="428625" y="711200"/>
                  </a:cubicBezTo>
                  <a:cubicBezTo>
                    <a:pt x="413949" y="708055"/>
                    <a:pt x="414270" y="690886"/>
                    <a:pt x="422275" y="679450"/>
                  </a:cubicBezTo>
                  <a:cubicBezTo>
                    <a:pt x="426113" y="673966"/>
                    <a:pt x="434803" y="674605"/>
                    <a:pt x="441325" y="673100"/>
                  </a:cubicBezTo>
                  <a:cubicBezTo>
                    <a:pt x="448617" y="671417"/>
                    <a:pt x="456187" y="671264"/>
                    <a:pt x="463550" y="669925"/>
                  </a:cubicBezTo>
                  <a:cubicBezTo>
                    <a:pt x="467843" y="669144"/>
                    <a:pt x="472017" y="667808"/>
                    <a:pt x="476250" y="666750"/>
                  </a:cubicBezTo>
                  <a:cubicBezTo>
                    <a:pt x="510920" y="643636"/>
                    <a:pt x="457470" y="677727"/>
                    <a:pt x="498475" y="657225"/>
                  </a:cubicBezTo>
                  <a:cubicBezTo>
                    <a:pt x="513666" y="649630"/>
                    <a:pt x="516597" y="645453"/>
                    <a:pt x="527050" y="635000"/>
                  </a:cubicBezTo>
                  <a:cubicBezTo>
                    <a:pt x="528108" y="631825"/>
                    <a:pt x="528369" y="628260"/>
                    <a:pt x="530225" y="625475"/>
                  </a:cubicBezTo>
                  <a:cubicBezTo>
                    <a:pt x="532716" y="621739"/>
                    <a:pt x="536014" y="618441"/>
                    <a:pt x="539750" y="615950"/>
                  </a:cubicBezTo>
                  <a:cubicBezTo>
                    <a:pt x="542535" y="614094"/>
                    <a:pt x="545945" y="613108"/>
                    <a:pt x="549275" y="612775"/>
                  </a:cubicBezTo>
                  <a:cubicBezTo>
                    <a:pt x="567208" y="610982"/>
                    <a:pt x="585258" y="610658"/>
                    <a:pt x="603250" y="609600"/>
                  </a:cubicBezTo>
                  <a:cubicBezTo>
                    <a:pt x="607483" y="608542"/>
                    <a:pt x="611770" y="607679"/>
                    <a:pt x="615950" y="606425"/>
                  </a:cubicBezTo>
                  <a:cubicBezTo>
                    <a:pt x="622361" y="604502"/>
                    <a:pt x="628374" y="601022"/>
                    <a:pt x="635000" y="600075"/>
                  </a:cubicBezTo>
                  <a:lnTo>
                    <a:pt x="657225" y="596900"/>
                  </a:lnTo>
                  <a:cubicBezTo>
                    <a:pt x="660436" y="592084"/>
                    <a:pt x="666750" y="584423"/>
                    <a:pt x="666750" y="577850"/>
                  </a:cubicBezTo>
                  <a:cubicBezTo>
                    <a:pt x="666750" y="571412"/>
                    <a:pt x="665136" y="565045"/>
                    <a:pt x="663575" y="558800"/>
                  </a:cubicBezTo>
                  <a:cubicBezTo>
                    <a:pt x="661479" y="550416"/>
                    <a:pt x="657825" y="537175"/>
                    <a:pt x="650875" y="530225"/>
                  </a:cubicBezTo>
                  <a:cubicBezTo>
                    <a:pt x="648177" y="527527"/>
                    <a:pt x="644281" y="526318"/>
                    <a:pt x="641350" y="523875"/>
                  </a:cubicBezTo>
                  <a:cubicBezTo>
                    <a:pt x="637901" y="521000"/>
                    <a:pt x="635000" y="517525"/>
                    <a:pt x="631825" y="514350"/>
                  </a:cubicBezTo>
                  <a:cubicBezTo>
                    <a:pt x="630767" y="511175"/>
                    <a:pt x="630741" y="507438"/>
                    <a:pt x="628650" y="504825"/>
                  </a:cubicBezTo>
                  <a:cubicBezTo>
                    <a:pt x="626266" y="501845"/>
                    <a:pt x="622056" y="500918"/>
                    <a:pt x="619125" y="498475"/>
                  </a:cubicBezTo>
                  <a:cubicBezTo>
                    <a:pt x="615676" y="495600"/>
                    <a:pt x="612775" y="492125"/>
                    <a:pt x="609600" y="488950"/>
                  </a:cubicBezTo>
                  <a:cubicBezTo>
                    <a:pt x="608542" y="485775"/>
                    <a:pt x="609148" y="481370"/>
                    <a:pt x="606425" y="479425"/>
                  </a:cubicBezTo>
                  <a:cubicBezTo>
                    <a:pt x="600978" y="475534"/>
                    <a:pt x="587375" y="473075"/>
                    <a:pt x="587375" y="473075"/>
                  </a:cubicBezTo>
                  <a:cubicBezTo>
                    <a:pt x="585258" y="468842"/>
                    <a:pt x="583373" y="464484"/>
                    <a:pt x="581025" y="460375"/>
                  </a:cubicBezTo>
                  <a:cubicBezTo>
                    <a:pt x="579132" y="457062"/>
                    <a:pt x="576382" y="454263"/>
                    <a:pt x="574675" y="450850"/>
                  </a:cubicBezTo>
                  <a:cubicBezTo>
                    <a:pt x="573178" y="447857"/>
                    <a:pt x="572558" y="444500"/>
                    <a:pt x="571500" y="441325"/>
                  </a:cubicBezTo>
                  <a:cubicBezTo>
                    <a:pt x="572558" y="429683"/>
                    <a:pt x="573022" y="417972"/>
                    <a:pt x="574675" y="406400"/>
                  </a:cubicBezTo>
                  <a:cubicBezTo>
                    <a:pt x="575148" y="403087"/>
                    <a:pt x="576225" y="399801"/>
                    <a:pt x="577850" y="396875"/>
                  </a:cubicBezTo>
                  <a:cubicBezTo>
                    <a:pt x="585177" y="383687"/>
                    <a:pt x="587945" y="377540"/>
                    <a:pt x="600075" y="371475"/>
                  </a:cubicBezTo>
                  <a:cubicBezTo>
                    <a:pt x="603068" y="369978"/>
                    <a:pt x="606425" y="369358"/>
                    <a:pt x="609600" y="368300"/>
                  </a:cubicBezTo>
                  <a:cubicBezTo>
                    <a:pt x="611717" y="365125"/>
                    <a:pt x="614447" y="362282"/>
                    <a:pt x="615950" y="358775"/>
                  </a:cubicBezTo>
                  <a:cubicBezTo>
                    <a:pt x="625033" y="337582"/>
                    <a:pt x="616727" y="283671"/>
                    <a:pt x="615950" y="279400"/>
                  </a:cubicBezTo>
                  <a:cubicBezTo>
                    <a:pt x="615351" y="276107"/>
                    <a:pt x="609600" y="277283"/>
                    <a:pt x="606425" y="276225"/>
                  </a:cubicBezTo>
                  <a:cubicBezTo>
                    <a:pt x="600075" y="277283"/>
                    <a:pt x="593688" y="278137"/>
                    <a:pt x="587375" y="279400"/>
                  </a:cubicBezTo>
                  <a:cubicBezTo>
                    <a:pt x="583096" y="280256"/>
                    <a:pt x="579039" y="282575"/>
                    <a:pt x="574675" y="282575"/>
                  </a:cubicBezTo>
                  <a:cubicBezTo>
                    <a:pt x="571328" y="282575"/>
                    <a:pt x="568325" y="280458"/>
                    <a:pt x="565150" y="279400"/>
                  </a:cubicBezTo>
                  <a:cubicBezTo>
                    <a:pt x="563033" y="250825"/>
                    <a:pt x="563837" y="221882"/>
                    <a:pt x="558800" y="193675"/>
                  </a:cubicBezTo>
                  <a:cubicBezTo>
                    <a:pt x="558212" y="190380"/>
                    <a:pt x="551642" y="192867"/>
                    <a:pt x="549275" y="190500"/>
                  </a:cubicBezTo>
                  <a:cubicBezTo>
                    <a:pt x="546908" y="188133"/>
                    <a:pt x="547956" y="183760"/>
                    <a:pt x="546100" y="180975"/>
                  </a:cubicBezTo>
                  <a:cubicBezTo>
                    <a:pt x="543609" y="177239"/>
                    <a:pt x="539450" y="174899"/>
                    <a:pt x="536575" y="171450"/>
                  </a:cubicBezTo>
                  <a:cubicBezTo>
                    <a:pt x="529543" y="163011"/>
                    <a:pt x="529521" y="159106"/>
                    <a:pt x="523875" y="149225"/>
                  </a:cubicBezTo>
                  <a:cubicBezTo>
                    <a:pt x="521982" y="145912"/>
                    <a:pt x="519232" y="143113"/>
                    <a:pt x="517525" y="139700"/>
                  </a:cubicBezTo>
                  <a:cubicBezTo>
                    <a:pt x="516028" y="136707"/>
                    <a:pt x="515847" y="133168"/>
                    <a:pt x="514350" y="130175"/>
                  </a:cubicBezTo>
                  <a:cubicBezTo>
                    <a:pt x="512643" y="126762"/>
                    <a:pt x="509550" y="124137"/>
                    <a:pt x="508000" y="120650"/>
                  </a:cubicBezTo>
                  <a:cubicBezTo>
                    <a:pt x="497083" y="96086"/>
                    <a:pt x="504296" y="91017"/>
                    <a:pt x="501650" y="8572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8" name="Полилиния 157"/>
            <p:cNvSpPr/>
            <p:nvPr/>
          </p:nvSpPr>
          <p:spPr bwMode="auto">
            <a:xfrm>
              <a:off x="2384710" y="2911350"/>
              <a:ext cx="1012437" cy="1017384"/>
            </a:xfrm>
            <a:custGeom>
              <a:avLst/>
              <a:gdLst>
                <a:gd name="connsiteX0" fmla="*/ 47625 w 797819"/>
                <a:gd name="connsiteY0" fmla="*/ 490538 h 1026935"/>
                <a:gd name="connsiteX1" fmla="*/ 42862 w 797819"/>
                <a:gd name="connsiteY1" fmla="*/ 464344 h 1026935"/>
                <a:gd name="connsiteX2" fmla="*/ 38100 w 797819"/>
                <a:gd name="connsiteY2" fmla="*/ 457200 h 1026935"/>
                <a:gd name="connsiteX3" fmla="*/ 30956 w 797819"/>
                <a:gd name="connsiteY3" fmla="*/ 442913 h 1026935"/>
                <a:gd name="connsiteX4" fmla="*/ 28575 w 797819"/>
                <a:gd name="connsiteY4" fmla="*/ 433388 h 1026935"/>
                <a:gd name="connsiteX5" fmla="*/ 23812 w 797819"/>
                <a:gd name="connsiteY5" fmla="*/ 419100 h 1026935"/>
                <a:gd name="connsiteX6" fmla="*/ 21431 w 797819"/>
                <a:gd name="connsiteY6" fmla="*/ 411957 h 1026935"/>
                <a:gd name="connsiteX7" fmla="*/ 14287 w 797819"/>
                <a:gd name="connsiteY7" fmla="*/ 388144 h 1026935"/>
                <a:gd name="connsiteX8" fmla="*/ 9525 w 797819"/>
                <a:gd name="connsiteY8" fmla="*/ 373857 h 1026935"/>
                <a:gd name="connsiteX9" fmla="*/ 0 w 797819"/>
                <a:gd name="connsiteY9" fmla="*/ 359569 h 1026935"/>
                <a:gd name="connsiteX10" fmla="*/ 14287 w 797819"/>
                <a:gd name="connsiteY10" fmla="*/ 357188 h 1026935"/>
                <a:gd name="connsiteX11" fmla="*/ 59531 w 797819"/>
                <a:gd name="connsiteY11" fmla="*/ 361950 h 1026935"/>
                <a:gd name="connsiteX12" fmla="*/ 80962 w 797819"/>
                <a:gd name="connsiteY12" fmla="*/ 359569 h 1026935"/>
                <a:gd name="connsiteX13" fmla="*/ 71437 w 797819"/>
                <a:gd name="connsiteY13" fmla="*/ 340519 h 1026935"/>
                <a:gd name="connsiteX14" fmla="*/ 69056 w 797819"/>
                <a:gd name="connsiteY14" fmla="*/ 330994 h 1026935"/>
                <a:gd name="connsiteX15" fmla="*/ 64293 w 797819"/>
                <a:gd name="connsiteY15" fmla="*/ 323850 h 1026935"/>
                <a:gd name="connsiteX16" fmla="*/ 71437 w 797819"/>
                <a:gd name="connsiteY16" fmla="*/ 321469 h 1026935"/>
                <a:gd name="connsiteX17" fmla="*/ 100012 w 797819"/>
                <a:gd name="connsiteY17" fmla="*/ 323850 h 1026935"/>
                <a:gd name="connsiteX18" fmla="*/ 111918 w 797819"/>
                <a:gd name="connsiteY18" fmla="*/ 326232 h 1026935"/>
                <a:gd name="connsiteX19" fmla="*/ 123825 w 797819"/>
                <a:gd name="connsiteY19" fmla="*/ 323850 h 1026935"/>
                <a:gd name="connsiteX20" fmla="*/ 133350 w 797819"/>
                <a:gd name="connsiteY20" fmla="*/ 321469 h 1026935"/>
                <a:gd name="connsiteX21" fmla="*/ 142875 w 797819"/>
                <a:gd name="connsiteY21" fmla="*/ 316707 h 1026935"/>
                <a:gd name="connsiteX22" fmla="*/ 150018 w 797819"/>
                <a:gd name="connsiteY22" fmla="*/ 314325 h 1026935"/>
                <a:gd name="connsiteX23" fmla="*/ 154781 w 797819"/>
                <a:gd name="connsiteY23" fmla="*/ 307182 h 1026935"/>
                <a:gd name="connsiteX24" fmla="*/ 159543 w 797819"/>
                <a:gd name="connsiteY24" fmla="*/ 288132 h 1026935"/>
                <a:gd name="connsiteX25" fmla="*/ 164306 w 797819"/>
                <a:gd name="connsiteY25" fmla="*/ 271463 h 1026935"/>
                <a:gd name="connsiteX26" fmla="*/ 166687 w 797819"/>
                <a:gd name="connsiteY26" fmla="*/ 247650 h 1026935"/>
                <a:gd name="connsiteX27" fmla="*/ 178593 w 797819"/>
                <a:gd name="connsiteY27" fmla="*/ 235744 h 1026935"/>
                <a:gd name="connsiteX28" fmla="*/ 195262 w 797819"/>
                <a:gd name="connsiteY28" fmla="*/ 226219 h 1026935"/>
                <a:gd name="connsiteX29" fmla="*/ 209550 w 797819"/>
                <a:gd name="connsiteY29" fmla="*/ 202407 h 1026935"/>
                <a:gd name="connsiteX30" fmla="*/ 219075 w 797819"/>
                <a:gd name="connsiteY30" fmla="*/ 173832 h 1026935"/>
                <a:gd name="connsiteX31" fmla="*/ 228600 w 797819"/>
                <a:gd name="connsiteY31" fmla="*/ 166688 h 1026935"/>
                <a:gd name="connsiteX32" fmla="*/ 238125 w 797819"/>
                <a:gd name="connsiteY32" fmla="*/ 164307 h 1026935"/>
                <a:gd name="connsiteX33" fmla="*/ 252412 w 797819"/>
                <a:gd name="connsiteY33" fmla="*/ 173832 h 1026935"/>
                <a:gd name="connsiteX34" fmla="*/ 266700 w 797819"/>
                <a:gd name="connsiteY34" fmla="*/ 183357 h 1026935"/>
                <a:gd name="connsiteX35" fmla="*/ 307181 w 797819"/>
                <a:gd name="connsiteY35" fmla="*/ 178594 h 1026935"/>
                <a:gd name="connsiteX36" fmla="*/ 314325 w 797819"/>
                <a:gd name="connsiteY36" fmla="*/ 173832 h 1026935"/>
                <a:gd name="connsiteX37" fmla="*/ 314325 w 797819"/>
                <a:gd name="connsiteY37" fmla="*/ 114300 h 1026935"/>
                <a:gd name="connsiteX38" fmla="*/ 307181 w 797819"/>
                <a:gd name="connsiteY38" fmla="*/ 107157 h 1026935"/>
                <a:gd name="connsiteX39" fmla="*/ 300037 w 797819"/>
                <a:gd name="connsiteY39" fmla="*/ 88107 h 1026935"/>
                <a:gd name="connsiteX40" fmla="*/ 290512 w 797819"/>
                <a:gd name="connsiteY40" fmla="*/ 73819 h 1026935"/>
                <a:gd name="connsiteX41" fmla="*/ 285750 w 797819"/>
                <a:gd name="connsiteY41" fmla="*/ 64294 h 1026935"/>
                <a:gd name="connsiteX42" fmla="*/ 280987 w 797819"/>
                <a:gd name="connsiteY42" fmla="*/ 50007 h 1026935"/>
                <a:gd name="connsiteX43" fmla="*/ 283368 w 797819"/>
                <a:gd name="connsiteY43" fmla="*/ 7144 h 1026935"/>
                <a:gd name="connsiteX44" fmla="*/ 297656 w 797819"/>
                <a:gd name="connsiteY44" fmla="*/ 2382 h 1026935"/>
                <a:gd name="connsiteX45" fmla="*/ 371475 w 797819"/>
                <a:gd name="connsiteY45" fmla="*/ 0 h 1026935"/>
                <a:gd name="connsiteX46" fmla="*/ 390525 w 797819"/>
                <a:gd name="connsiteY46" fmla="*/ 4763 h 1026935"/>
                <a:gd name="connsiteX47" fmla="*/ 395287 w 797819"/>
                <a:gd name="connsiteY47" fmla="*/ 11907 h 1026935"/>
                <a:gd name="connsiteX48" fmla="*/ 402431 w 797819"/>
                <a:gd name="connsiteY48" fmla="*/ 19050 h 1026935"/>
                <a:gd name="connsiteX49" fmla="*/ 407193 w 797819"/>
                <a:gd name="connsiteY49" fmla="*/ 26194 h 1026935"/>
                <a:gd name="connsiteX50" fmla="*/ 421481 w 797819"/>
                <a:gd name="connsiteY50" fmla="*/ 35719 h 1026935"/>
                <a:gd name="connsiteX51" fmla="*/ 428625 w 797819"/>
                <a:gd name="connsiteY51" fmla="*/ 45244 h 1026935"/>
                <a:gd name="connsiteX52" fmla="*/ 442912 w 797819"/>
                <a:gd name="connsiteY52" fmla="*/ 52388 h 1026935"/>
                <a:gd name="connsiteX53" fmla="*/ 502443 w 797819"/>
                <a:gd name="connsiteY53" fmla="*/ 50007 h 1026935"/>
                <a:gd name="connsiteX54" fmla="*/ 523875 w 797819"/>
                <a:gd name="connsiteY54" fmla="*/ 45244 h 1026935"/>
                <a:gd name="connsiteX55" fmla="*/ 533400 w 797819"/>
                <a:gd name="connsiteY55" fmla="*/ 42863 h 1026935"/>
                <a:gd name="connsiteX56" fmla="*/ 623887 w 797819"/>
                <a:gd name="connsiteY56" fmla="*/ 45244 h 1026935"/>
                <a:gd name="connsiteX57" fmla="*/ 640556 w 797819"/>
                <a:gd name="connsiteY57" fmla="*/ 47625 h 1026935"/>
                <a:gd name="connsiteX58" fmla="*/ 669131 w 797819"/>
                <a:gd name="connsiteY58" fmla="*/ 50007 h 1026935"/>
                <a:gd name="connsiteX59" fmla="*/ 735806 w 797819"/>
                <a:gd name="connsiteY59" fmla="*/ 57150 h 1026935"/>
                <a:gd name="connsiteX60" fmla="*/ 769143 w 797819"/>
                <a:gd name="connsiteY60" fmla="*/ 61913 h 1026935"/>
                <a:gd name="connsiteX61" fmla="*/ 776287 w 797819"/>
                <a:gd name="connsiteY61" fmla="*/ 76200 h 1026935"/>
                <a:gd name="connsiteX62" fmla="*/ 781050 w 797819"/>
                <a:gd name="connsiteY62" fmla="*/ 83344 h 1026935"/>
                <a:gd name="connsiteX63" fmla="*/ 790575 w 797819"/>
                <a:gd name="connsiteY63" fmla="*/ 104775 h 1026935"/>
                <a:gd name="connsiteX64" fmla="*/ 797718 w 797819"/>
                <a:gd name="connsiteY64" fmla="*/ 111919 h 1026935"/>
                <a:gd name="connsiteX65" fmla="*/ 792956 w 797819"/>
                <a:gd name="connsiteY65" fmla="*/ 147638 h 1026935"/>
                <a:gd name="connsiteX66" fmla="*/ 788193 w 797819"/>
                <a:gd name="connsiteY66" fmla="*/ 154782 h 1026935"/>
                <a:gd name="connsiteX67" fmla="*/ 781050 w 797819"/>
                <a:gd name="connsiteY67" fmla="*/ 169069 h 1026935"/>
                <a:gd name="connsiteX68" fmla="*/ 776287 w 797819"/>
                <a:gd name="connsiteY68" fmla="*/ 178594 h 1026935"/>
                <a:gd name="connsiteX69" fmla="*/ 769143 w 797819"/>
                <a:gd name="connsiteY69" fmla="*/ 180975 h 1026935"/>
                <a:gd name="connsiteX70" fmla="*/ 766762 w 797819"/>
                <a:gd name="connsiteY70" fmla="*/ 188119 h 1026935"/>
                <a:gd name="connsiteX71" fmla="*/ 752475 w 797819"/>
                <a:gd name="connsiteY71" fmla="*/ 204788 h 1026935"/>
                <a:gd name="connsiteX72" fmla="*/ 747712 w 797819"/>
                <a:gd name="connsiteY72" fmla="*/ 211932 h 1026935"/>
                <a:gd name="connsiteX73" fmla="*/ 747712 w 797819"/>
                <a:gd name="connsiteY73" fmla="*/ 271463 h 1026935"/>
                <a:gd name="connsiteX74" fmla="*/ 745331 w 797819"/>
                <a:gd name="connsiteY74" fmla="*/ 278607 h 1026935"/>
                <a:gd name="connsiteX75" fmla="*/ 733425 w 797819"/>
                <a:gd name="connsiteY75" fmla="*/ 292894 h 1026935"/>
                <a:gd name="connsiteX76" fmla="*/ 728662 w 797819"/>
                <a:gd name="connsiteY76" fmla="*/ 304800 h 1026935"/>
                <a:gd name="connsiteX77" fmla="*/ 723900 w 797819"/>
                <a:gd name="connsiteY77" fmla="*/ 323850 h 1026935"/>
                <a:gd name="connsiteX78" fmla="*/ 719137 w 797819"/>
                <a:gd name="connsiteY78" fmla="*/ 330994 h 1026935"/>
                <a:gd name="connsiteX79" fmla="*/ 711993 w 797819"/>
                <a:gd name="connsiteY79" fmla="*/ 354807 h 1026935"/>
                <a:gd name="connsiteX80" fmla="*/ 714375 w 797819"/>
                <a:gd name="connsiteY80" fmla="*/ 483394 h 1026935"/>
                <a:gd name="connsiteX81" fmla="*/ 716756 w 797819"/>
                <a:gd name="connsiteY81" fmla="*/ 490538 h 1026935"/>
                <a:gd name="connsiteX82" fmla="*/ 721518 w 797819"/>
                <a:gd name="connsiteY82" fmla="*/ 500063 h 1026935"/>
                <a:gd name="connsiteX83" fmla="*/ 723900 w 797819"/>
                <a:gd name="connsiteY83" fmla="*/ 507207 h 1026935"/>
                <a:gd name="connsiteX84" fmla="*/ 726281 w 797819"/>
                <a:gd name="connsiteY84" fmla="*/ 516732 h 1026935"/>
                <a:gd name="connsiteX85" fmla="*/ 731043 w 797819"/>
                <a:gd name="connsiteY85" fmla="*/ 523875 h 1026935"/>
                <a:gd name="connsiteX86" fmla="*/ 740568 w 797819"/>
                <a:gd name="connsiteY86" fmla="*/ 540544 h 1026935"/>
                <a:gd name="connsiteX87" fmla="*/ 745331 w 797819"/>
                <a:gd name="connsiteY87" fmla="*/ 554832 h 1026935"/>
                <a:gd name="connsiteX88" fmla="*/ 750093 w 797819"/>
                <a:gd name="connsiteY88" fmla="*/ 569119 h 1026935"/>
                <a:gd name="connsiteX89" fmla="*/ 754856 w 797819"/>
                <a:gd name="connsiteY89" fmla="*/ 585788 h 1026935"/>
                <a:gd name="connsiteX90" fmla="*/ 752475 w 797819"/>
                <a:gd name="connsiteY90" fmla="*/ 645319 h 1026935"/>
                <a:gd name="connsiteX91" fmla="*/ 728662 w 797819"/>
                <a:gd name="connsiteY91" fmla="*/ 647700 h 1026935"/>
                <a:gd name="connsiteX92" fmla="*/ 719137 w 797819"/>
                <a:gd name="connsiteY92" fmla="*/ 650082 h 1026935"/>
                <a:gd name="connsiteX93" fmla="*/ 711993 w 797819"/>
                <a:gd name="connsiteY93" fmla="*/ 652463 h 1026935"/>
                <a:gd name="connsiteX94" fmla="*/ 692943 w 797819"/>
                <a:gd name="connsiteY94" fmla="*/ 654844 h 1026935"/>
                <a:gd name="connsiteX95" fmla="*/ 621506 w 797819"/>
                <a:gd name="connsiteY95" fmla="*/ 652463 h 1026935"/>
                <a:gd name="connsiteX96" fmla="*/ 604837 w 797819"/>
                <a:gd name="connsiteY96" fmla="*/ 645319 h 1026935"/>
                <a:gd name="connsiteX97" fmla="*/ 595312 w 797819"/>
                <a:gd name="connsiteY97" fmla="*/ 642938 h 1026935"/>
                <a:gd name="connsiteX98" fmla="*/ 588168 w 797819"/>
                <a:gd name="connsiteY98" fmla="*/ 638175 h 1026935"/>
                <a:gd name="connsiteX99" fmla="*/ 573881 w 797819"/>
                <a:gd name="connsiteY99" fmla="*/ 631032 h 1026935"/>
                <a:gd name="connsiteX100" fmla="*/ 557212 w 797819"/>
                <a:gd name="connsiteY100" fmla="*/ 633413 h 1026935"/>
                <a:gd name="connsiteX101" fmla="*/ 554831 w 797819"/>
                <a:gd name="connsiteY101" fmla="*/ 695325 h 1026935"/>
                <a:gd name="connsiteX102" fmla="*/ 540543 w 797819"/>
                <a:gd name="connsiteY102" fmla="*/ 707232 h 1026935"/>
                <a:gd name="connsiteX103" fmla="*/ 531018 w 797819"/>
                <a:gd name="connsiteY103" fmla="*/ 709613 h 1026935"/>
                <a:gd name="connsiteX104" fmla="*/ 516731 w 797819"/>
                <a:gd name="connsiteY104" fmla="*/ 714375 h 1026935"/>
                <a:gd name="connsiteX105" fmla="*/ 502443 w 797819"/>
                <a:gd name="connsiteY105" fmla="*/ 726282 h 1026935"/>
                <a:gd name="connsiteX106" fmla="*/ 488156 w 797819"/>
                <a:gd name="connsiteY106" fmla="*/ 735807 h 1026935"/>
                <a:gd name="connsiteX107" fmla="*/ 490537 w 797819"/>
                <a:gd name="connsiteY107" fmla="*/ 757238 h 1026935"/>
                <a:gd name="connsiteX108" fmla="*/ 497681 w 797819"/>
                <a:gd name="connsiteY108" fmla="*/ 759619 h 1026935"/>
                <a:gd name="connsiteX109" fmla="*/ 504825 w 797819"/>
                <a:gd name="connsiteY109" fmla="*/ 764382 h 1026935"/>
                <a:gd name="connsiteX110" fmla="*/ 509587 w 797819"/>
                <a:gd name="connsiteY110" fmla="*/ 771525 h 1026935"/>
                <a:gd name="connsiteX111" fmla="*/ 502443 w 797819"/>
                <a:gd name="connsiteY111" fmla="*/ 785813 h 1026935"/>
                <a:gd name="connsiteX112" fmla="*/ 500062 w 797819"/>
                <a:gd name="connsiteY112" fmla="*/ 792957 h 1026935"/>
                <a:gd name="connsiteX113" fmla="*/ 492918 w 797819"/>
                <a:gd name="connsiteY113" fmla="*/ 797719 h 1026935"/>
                <a:gd name="connsiteX114" fmla="*/ 502443 w 797819"/>
                <a:gd name="connsiteY114" fmla="*/ 819150 h 1026935"/>
                <a:gd name="connsiteX115" fmla="*/ 509587 w 797819"/>
                <a:gd name="connsiteY115" fmla="*/ 826294 h 1026935"/>
                <a:gd name="connsiteX116" fmla="*/ 511968 w 797819"/>
                <a:gd name="connsiteY116" fmla="*/ 838200 h 1026935"/>
                <a:gd name="connsiteX117" fmla="*/ 514350 w 797819"/>
                <a:gd name="connsiteY117" fmla="*/ 847725 h 1026935"/>
                <a:gd name="connsiteX118" fmla="*/ 519112 w 797819"/>
                <a:gd name="connsiteY118" fmla="*/ 862013 h 1026935"/>
                <a:gd name="connsiteX119" fmla="*/ 516731 w 797819"/>
                <a:gd name="connsiteY119" fmla="*/ 881063 h 1026935"/>
                <a:gd name="connsiteX120" fmla="*/ 514350 w 797819"/>
                <a:gd name="connsiteY120" fmla="*/ 895350 h 1026935"/>
                <a:gd name="connsiteX121" fmla="*/ 507206 w 797819"/>
                <a:gd name="connsiteY121" fmla="*/ 897732 h 1026935"/>
                <a:gd name="connsiteX122" fmla="*/ 502443 w 797819"/>
                <a:gd name="connsiteY122" fmla="*/ 904875 h 1026935"/>
                <a:gd name="connsiteX123" fmla="*/ 495300 w 797819"/>
                <a:gd name="connsiteY123" fmla="*/ 912019 h 1026935"/>
                <a:gd name="connsiteX124" fmla="*/ 492918 w 797819"/>
                <a:gd name="connsiteY124" fmla="*/ 919163 h 1026935"/>
                <a:gd name="connsiteX125" fmla="*/ 488156 w 797819"/>
                <a:gd name="connsiteY125" fmla="*/ 926307 h 1026935"/>
                <a:gd name="connsiteX126" fmla="*/ 485775 w 797819"/>
                <a:gd name="connsiteY126" fmla="*/ 935832 h 1026935"/>
                <a:gd name="connsiteX127" fmla="*/ 471487 w 797819"/>
                <a:gd name="connsiteY127" fmla="*/ 945357 h 1026935"/>
                <a:gd name="connsiteX128" fmla="*/ 450056 w 797819"/>
                <a:gd name="connsiteY128" fmla="*/ 962025 h 1026935"/>
                <a:gd name="connsiteX129" fmla="*/ 442912 w 797819"/>
                <a:gd name="connsiteY129" fmla="*/ 964407 h 1026935"/>
                <a:gd name="connsiteX130" fmla="*/ 435768 w 797819"/>
                <a:gd name="connsiteY130" fmla="*/ 971550 h 1026935"/>
                <a:gd name="connsiteX131" fmla="*/ 407193 w 797819"/>
                <a:gd name="connsiteY131" fmla="*/ 981075 h 1026935"/>
                <a:gd name="connsiteX132" fmla="*/ 400050 w 797819"/>
                <a:gd name="connsiteY132" fmla="*/ 983457 h 1026935"/>
                <a:gd name="connsiteX133" fmla="*/ 392906 w 797819"/>
                <a:gd name="connsiteY133" fmla="*/ 985838 h 1026935"/>
                <a:gd name="connsiteX134" fmla="*/ 373856 w 797819"/>
                <a:gd name="connsiteY134" fmla="*/ 995363 h 1026935"/>
                <a:gd name="connsiteX135" fmla="*/ 359568 w 797819"/>
                <a:gd name="connsiteY135" fmla="*/ 1021557 h 1026935"/>
                <a:gd name="connsiteX136" fmla="*/ 340518 w 797819"/>
                <a:gd name="connsiteY136" fmla="*/ 981075 h 1026935"/>
                <a:gd name="connsiteX137" fmla="*/ 326231 w 797819"/>
                <a:gd name="connsiteY137" fmla="*/ 976313 h 1026935"/>
                <a:gd name="connsiteX138" fmla="*/ 297656 w 797819"/>
                <a:gd name="connsiteY138" fmla="*/ 973932 h 1026935"/>
                <a:gd name="connsiteX139" fmla="*/ 288131 w 797819"/>
                <a:gd name="connsiteY139" fmla="*/ 971550 h 1026935"/>
                <a:gd name="connsiteX140" fmla="*/ 285750 w 797819"/>
                <a:gd name="connsiteY140" fmla="*/ 964407 h 1026935"/>
                <a:gd name="connsiteX141" fmla="*/ 283368 w 797819"/>
                <a:gd name="connsiteY141" fmla="*/ 942975 h 1026935"/>
                <a:gd name="connsiteX142" fmla="*/ 280987 w 797819"/>
                <a:gd name="connsiteY142" fmla="*/ 935832 h 1026935"/>
                <a:gd name="connsiteX143" fmla="*/ 273843 w 797819"/>
                <a:gd name="connsiteY143" fmla="*/ 933450 h 1026935"/>
                <a:gd name="connsiteX144" fmla="*/ 242887 w 797819"/>
                <a:gd name="connsiteY144" fmla="*/ 935832 h 1026935"/>
                <a:gd name="connsiteX145" fmla="*/ 233362 w 797819"/>
                <a:gd name="connsiteY145" fmla="*/ 940594 h 1026935"/>
                <a:gd name="connsiteX146" fmla="*/ 226218 w 797819"/>
                <a:gd name="connsiteY146" fmla="*/ 942975 h 1026935"/>
                <a:gd name="connsiteX147" fmla="*/ 219075 w 797819"/>
                <a:gd name="connsiteY147" fmla="*/ 933450 h 1026935"/>
                <a:gd name="connsiteX148" fmla="*/ 214312 w 797819"/>
                <a:gd name="connsiteY148" fmla="*/ 926307 h 1026935"/>
                <a:gd name="connsiteX149" fmla="*/ 207168 w 797819"/>
                <a:gd name="connsiteY149" fmla="*/ 921544 h 1026935"/>
                <a:gd name="connsiteX150" fmla="*/ 209550 w 797819"/>
                <a:gd name="connsiteY150" fmla="*/ 907257 h 1026935"/>
                <a:gd name="connsiteX151" fmla="*/ 216693 w 797819"/>
                <a:gd name="connsiteY151" fmla="*/ 904875 h 1026935"/>
                <a:gd name="connsiteX152" fmla="*/ 223837 w 797819"/>
                <a:gd name="connsiteY152" fmla="*/ 900113 h 1026935"/>
                <a:gd name="connsiteX153" fmla="*/ 240506 w 797819"/>
                <a:gd name="connsiteY153" fmla="*/ 895350 h 1026935"/>
                <a:gd name="connsiteX154" fmla="*/ 240506 w 797819"/>
                <a:gd name="connsiteY154" fmla="*/ 838200 h 1026935"/>
                <a:gd name="connsiteX155" fmla="*/ 226218 w 797819"/>
                <a:gd name="connsiteY155" fmla="*/ 831057 h 1026935"/>
                <a:gd name="connsiteX156" fmla="*/ 219075 w 797819"/>
                <a:gd name="connsiteY156" fmla="*/ 833438 h 1026935"/>
                <a:gd name="connsiteX157" fmla="*/ 202406 w 797819"/>
                <a:gd name="connsiteY157" fmla="*/ 826294 h 1026935"/>
                <a:gd name="connsiteX158" fmla="*/ 180975 w 797819"/>
                <a:gd name="connsiteY158" fmla="*/ 821532 h 1026935"/>
                <a:gd name="connsiteX159" fmla="*/ 173831 w 797819"/>
                <a:gd name="connsiteY159" fmla="*/ 819150 h 1026935"/>
                <a:gd name="connsiteX160" fmla="*/ 152400 w 797819"/>
                <a:gd name="connsiteY160" fmla="*/ 816769 h 1026935"/>
                <a:gd name="connsiteX161" fmla="*/ 142875 w 797819"/>
                <a:gd name="connsiteY161" fmla="*/ 812007 h 1026935"/>
                <a:gd name="connsiteX162" fmla="*/ 128587 w 797819"/>
                <a:gd name="connsiteY162" fmla="*/ 807244 h 1026935"/>
                <a:gd name="connsiteX163" fmla="*/ 128587 w 797819"/>
                <a:gd name="connsiteY163" fmla="*/ 790575 h 1026935"/>
                <a:gd name="connsiteX164" fmla="*/ 135731 w 797819"/>
                <a:gd name="connsiteY164" fmla="*/ 785813 h 1026935"/>
                <a:gd name="connsiteX165" fmla="*/ 140493 w 797819"/>
                <a:gd name="connsiteY165" fmla="*/ 778669 h 1026935"/>
                <a:gd name="connsiteX166" fmla="*/ 157162 w 797819"/>
                <a:gd name="connsiteY166" fmla="*/ 776288 h 1026935"/>
                <a:gd name="connsiteX167" fmla="*/ 173831 w 797819"/>
                <a:gd name="connsiteY167" fmla="*/ 771525 h 1026935"/>
                <a:gd name="connsiteX168" fmla="*/ 171450 w 797819"/>
                <a:gd name="connsiteY168" fmla="*/ 759619 h 1026935"/>
                <a:gd name="connsiteX169" fmla="*/ 157162 w 797819"/>
                <a:gd name="connsiteY169" fmla="*/ 750094 h 1026935"/>
                <a:gd name="connsiteX170" fmla="*/ 140493 w 797819"/>
                <a:gd name="connsiteY170" fmla="*/ 740569 h 1026935"/>
                <a:gd name="connsiteX171" fmla="*/ 126206 w 797819"/>
                <a:gd name="connsiteY171" fmla="*/ 735807 h 1026935"/>
                <a:gd name="connsiteX172" fmla="*/ 121443 w 797819"/>
                <a:gd name="connsiteY172" fmla="*/ 721519 h 1026935"/>
                <a:gd name="connsiteX173" fmla="*/ 119062 w 797819"/>
                <a:gd name="connsiteY173" fmla="*/ 709613 h 1026935"/>
                <a:gd name="connsiteX174" fmla="*/ 111918 w 797819"/>
                <a:gd name="connsiteY174" fmla="*/ 702469 h 1026935"/>
                <a:gd name="connsiteX175" fmla="*/ 107156 w 797819"/>
                <a:gd name="connsiteY175" fmla="*/ 695325 h 1026935"/>
                <a:gd name="connsiteX176" fmla="*/ 90487 w 797819"/>
                <a:gd name="connsiteY176" fmla="*/ 681038 h 1026935"/>
                <a:gd name="connsiteX177" fmla="*/ 76200 w 797819"/>
                <a:gd name="connsiteY177" fmla="*/ 659607 h 1026935"/>
                <a:gd name="connsiteX178" fmla="*/ 71437 w 797819"/>
                <a:gd name="connsiteY178" fmla="*/ 652463 h 1026935"/>
                <a:gd name="connsiteX179" fmla="*/ 69056 w 797819"/>
                <a:gd name="connsiteY179" fmla="*/ 645319 h 1026935"/>
                <a:gd name="connsiteX180" fmla="*/ 64293 w 797819"/>
                <a:gd name="connsiteY180" fmla="*/ 635794 h 1026935"/>
                <a:gd name="connsiteX181" fmla="*/ 57150 w 797819"/>
                <a:gd name="connsiteY181" fmla="*/ 590550 h 1026935"/>
                <a:gd name="connsiteX182" fmla="*/ 38100 w 797819"/>
                <a:gd name="connsiteY182" fmla="*/ 578644 h 1026935"/>
                <a:gd name="connsiteX183" fmla="*/ 23812 w 797819"/>
                <a:gd name="connsiteY183" fmla="*/ 573882 h 1026935"/>
                <a:gd name="connsiteX184" fmla="*/ 16668 w 797819"/>
                <a:gd name="connsiteY184" fmla="*/ 569119 h 1026935"/>
                <a:gd name="connsiteX185" fmla="*/ 14287 w 797819"/>
                <a:gd name="connsiteY185" fmla="*/ 561975 h 1026935"/>
                <a:gd name="connsiteX186" fmla="*/ 9525 w 797819"/>
                <a:gd name="connsiteY186" fmla="*/ 554832 h 1026935"/>
                <a:gd name="connsiteX187" fmla="*/ 7143 w 797819"/>
                <a:gd name="connsiteY187" fmla="*/ 545307 h 1026935"/>
                <a:gd name="connsiteX188" fmla="*/ 28575 w 797819"/>
                <a:gd name="connsiteY188" fmla="*/ 538163 h 1026935"/>
                <a:gd name="connsiteX189" fmla="*/ 38100 w 797819"/>
                <a:gd name="connsiteY189" fmla="*/ 533400 h 1026935"/>
                <a:gd name="connsiteX190" fmla="*/ 45243 w 797819"/>
                <a:gd name="connsiteY190" fmla="*/ 526257 h 1026935"/>
                <a:gd name="connsiteX191" fmla="*/ 47625 w 797819"/>
                <a:gd name="connsiteY191" fmla="*/ 490538 h 102693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</a:cxnLst>
              <a:rect l="l" t="t" r="r" b="b"/>
              <a:pathLst>
                <a:path w="797819" h="1026935">
                  <a:moveTo>
                    <a:pt x="47625" y="490538"/>
                  </a:moveTo>
                  <a:cubicBezTo>
                    <a:pt x="47228" y="480219"/>
                    <a:pt x="45267" y="469956"/>
                    <a:pt x="42862" y="464344"/>
                  </a:cubicBezTo>
                  <a:cubicBezTo>
                    <a:pt x="41735" y="461713"/>
                    <a:pt x="39380" y="459760"/>
                    <a:pt x="38100" y="457200"/>
                  </a:cubicBezTo>
                  <a:cubicBezTo>
                    <a:pt x="28241" y="437483"/>
                    <a:pt x="44604" y="463387"/>
                    <a:pt x="30956" y="442913"/>
                  </a:cubicBezTo>
                  <a:cubicBezTo>
                    <a:pt x="30162" y="439738"/>
                    <a:pt x="29515" y="436523"/>
                    <a:pt x="28575" y="433388"/>
                  </a:cubicBezTo>
                  <a:cubicBezTo>
                    <a:pt x="27132" y="428579"/>
                    <a:pt x="25400" y="423863"/>
                    <a:pt x="23812" y="419100"/>
                  </a:cubicBezTo>
                  <a:cubicBezTo>
                    <a:pt x="23018" y="416719"/>
                    <a:pt x="22040" y="414392"/>
                    <a:pt x="21431" y="411957"/>
                  </a:cubicBezTo>
                  <a:cubicBezTo>
                    <a:pt x="17832" y="397558"/>
                    <a:pt x="20086" y="405542"/>
                    <a:pt x="14287" y="388144"/>
                  </a:cubicBezTo>
                  <a:cubicBezTo>
                    <a:pt x="14287" y="388143"/>
                    <a:pt x="9526" y="373858"/>
                    <a:pt x="9525" y="373857"/>
                  </a:cubicBezTo>
                  <a:lnTo>
                    <a:pt x="0" y="359569"/>
                  </a:lnTo>
                  <a:cubicBezTo>
                    <a:pt x="4762" y="358775"/>
                    <a:pt x="9459" y="357188"/>
                    <a:pt x="14287" y="357188"/>
                  </a:cubicBezTo>
                  <a:cubicBezTo>
                    <a:pt x="17384" y="357188"/>
                    <a:pt x="55281" y="361478"/>
                    <a:pt x="59531" y="361950"/>
                  </a:cubicBezTo>
                  <a:cubicBezTo>
                    <a:pt x="66675" y="361156"/>
                    <a:pt x="75212" y="363881"/>
                    <a:pt x="80962" y="359569"/>
                  </a:cubicBezTo>
                  <a:cubicBezTo>
                    <a:pt x="87915" y="354355"/>
                    <a:pt x="73127" y="342209"/>
                    <a:pt x="71437" y="340519"/>
                  </a:cubicBezTo>
                  <a:cubicBezTo>
                    <a:pt x="70643" y="337344"/>
                    <a:pt x="70345" y="334002"/>
                    <a:pt x="69056" y="330994"/>
                  </a:cubicBezTo>
                  <a:cubicBezTo>
                    <a:pt x="67929" y="328363"/>
                    <a:pt x="63599" y="326627"/>
                    <a:pt x="64293" y="323850"/>
                  </a:cubicBezTo>
                  <a:cubicBezTo>
                    <a:pt x="64902" y="321415"/>
                    <a:pt x="69056" y="322263"/>
                    <a:pt x="71437" y="321469"/>
                  </a:cubicBezTo>
                  <a:cubicBezTo>
                    <a:pt x="80962" y="322263"/>
                    <a:pt x="90519" y="322733"/>
                    <a:pt x="100012" y="323850"/>
                  </a:cubicBezTo>
                  <a:cubicBezTo>
                    <a:pt x="104032" y="324323"/>
                    <a:pt x="107871" y="326232"/>
                    <a:pt x="111918" y="326232"/>
                  </a:cubicBezTo>
                  <a:cubicBezTo>
                    <a:pt x="115966" y="326232"/>
                    <a:pt x="119874" y="324728"/>
                    <a:pt x="123825" y="323850"/>
                  </a:cubicBezTo>
                  <a:cubicBezTo>
                    <a:pt x="127020" y="323140"/>
                    <a:pt x="130286" y="322618"/>
                    <a:pt x="133350" y="321469"/>
                  </a:cubicBezTo>
                  <a:cubicBezTo>
                    <a:pt x="136674" y="320223"/>
                    <a:pt x="139612" y="318105"/>
                    <a:pt x="142875" y="316707"/>
                  </a:cubicBezTo>
                  <a:cubicBezTo>
                    <a:pt x="145182" y="315718"/>
                    <a:pt x="147637" y="315119"/>
                    <a:pt x="150018" y="314325"/>
                  </a:cubicBezTo>
                  <a:cubicBezTo>
                    <a:pt x="151606" y="311944"/>
                    <a:pt x="153501" y="309742"/>
                    <a:pt x="154781" y="307182"/>
                  </a:cubicBezTo>
                  <a:cubicBezTo>
                    <a:pt x="157333" y="302077"/>
                    <a:pt x="158457" y="293020"/>
                    <a:pt x="159543" y="288132"/>
                  </a:cubicBezTo>
                  <a:cubicBezTo>
                    <a:pt x="161535" y="279170"/>
                    <a:pt x="161656" y="279413"/>
                    <a:pt x="164306" y="271463"/>
                  </a:cubicBezTo>
                  <a:cubicBezTo>
                    <a:pt x="165100" y="263525"/>
                    <a:pt x="164893" y="255423"/>
                    <a:pt x="166687" y="247650"/>
                  </a:cubicBezTo>
                  <a:cubicBezTo>
                    <a:pt x="168190" y="241136"/>
                    <a:pt x="173916" y="239085"/>
                    <a:pt x="178593" y="235744"/>
                  </a:cubicBezTo>
                  <a:cubicBezTo>
                    <a:pt x="191205" y="226734"/>
                    <a:pt x="183670" y="230082"/>
                    <a:pt x="195262" y="226219"/>
                  </a:cubicBezTo>
                  <a:cubicBezTo>
                    <a:pt x="206756" y="208978"/>
                    <a:pt x="202227" y="217051"/>
                    <a:pt x="209550" y="202407"/>
                  </a:cubicBezTo>
                  <a:cubicBezTo>
                    <a:pt x="211138" y="192880"/>
                    <a:pt x="211654" y="181253"/>
                    <a:pt x="219075" y="173832"/>
                  </a:cubicBezTo>
                  <a:cubicBezTo>
                    <a:pt x="221881" y="171026"/>
                    <a:pt x="225050" y="168463"/>
                    <a:pt x="228600" y="166688"/>
                  </a:cubicBezTo>
                  <a:cubicBezTo>
                    <a:pt x="231527" y="165224"/>
                    <a:pt x="234950" y="165101"/>
                    <a:pt x="238125" y="164307"/>
                  </a:cubicBezTo>
                  <a:cubicBezTo>
                    <a:pt x="242887" y="167482"/>
                    <a:pt x="248364" y="169785"/>
                    <a:pt x="252412" y="173832"/>
                  </a:cubicBezTo>
                  <a:cubicBezTo>
                    <a:pt x="261331" y="182750"/>
                    <a:pt x="256361" y="179910"/>
                    <a:pt x="266700" y="183357"/>
                  </a:cubicBezTo>
                  <a:cubicBezTo>
                    <a:pt x="269498" y="183142"/>
                    <a:pt x="297552" y="182720"/>
                    <a:pt x="307181" y="178594"/>
                  </a:cubicBezTo>
                  <a:cubicBezTo>
                    <a:pt x="309812" y="177467"/>
                    <a:pt x="311944" y="175419"/>
                    <a:pt x="314325" y="173832"/>
                  </a:cubicBezTo>
                  <a:cubicBezTo>
                    <a:pt x="321623" y="151935"/>
                    <a:pt x="321069" y="156448"/>
                    <a:pt x="314325" y="114300"/>
                  </a:cubicBezTo>
                  <a:cubicBezTo>
                    <a:pt x="313793" y="110975"/>
                    <a:pt x="309562" y="109538"/>
                    <a:pt x="307181" y="107157"/>
                  </a:cubicBezTo>
                  <a:cubicBezTo>
                    <a:pt x="304759" y="97466"/>
                    <a:pt x="305375" y="97003"/>
                    <a:pt x="300037" y="88107"/>
                  </a:cubicBezTo>
                  <a:cubicBezTo>
                    <a:pt x="297092" y="83199"/>
                    <a:pt x="293072" y="78939"/>
                    <a:pt x="290512" y="73819"/>
                  </a:cubicBezTo>
                  <a:cubicBezTo>
                    <a:pt x="288925" y="70644"/>
                    <a:pt x="287068" y="67590"/>
                    <a:pt x="285750" y="64294"/>
                  </a:cubicBezTo>
                  <a:cubicBezTo>
                    <a:pt x="283886" y="59633"/>
                    <a:pt x="280987" y="50007"/>
                    <a:pt x="280987" y="50007"/>
                  </a:cubicBezTo>
                  <a:cubicBezTo>
                    <a:pt x="281781" y="35719"/>
                    <a:pt x="278641" y="20650"/>
                    <a:pt x="283368" y="7144"/>
                  </a:cubicBezTo>
                  <a:cubicBezTo>
                    <a:pt x="285026" y="2406"/>
                    <a:pt x="292638" y="2544"/>
                    <a:pt x="297656" y="2382"/>
                  </a:cubicBezTo>
                  <a:lnTo>
                    <a:pt x="371475" y="0"/>
                  </a:lnTo>
                  <a:cubicBezTo>
                    <a:pt x="377825" y="1588"/>
                    <a:pt x="384671" y="1836"/>
                    <a:pt x="390525" y="4763"/>
                  </a:cubicBezTo>
                  <a:cubicBezTo>
                    <a:pt x="393085" y="6043"/>
                    <a:pt x="393455" y="9708"/>
                    <a:pt x="395287" y="11907"/>
                  </a:cubicBezTo>
                  <a:cubicBezTo>
                    <a:pt x="397443" y="14494"/>
                    <a:pt x="400275" y="16463"/>
                    <a:pt x="402431" y="19050"/>
                  </a:cubicBezTo>
                  <a:cubicBezTo>
                    <a:pt x="404263" y="21249"/>
                    <a:pt x="405039" y="24309"/>
                    <a:pt x="407193" y="26194"/>
                  </a:cubicBezTo>
                  <a:cubicBezTo>
                    <a:pt x="411501" y="29963"/>
                    <a:pt x="421481" y="35719"/>
                    <a:pt x="421481" y="35719"/>
                  </a:cubicBezTo>
                  <a:cubicBezTo>
                    <a:pt x="423862" y="38894"/>
                    <a:pt x="425819" y="42438"/>
                    <a:pt x="428625" y="45244"/>
                  </a:cubicBezTo>
                  <a:cubicBezTo>
                    <a:pt x="433242" y="49862"/>
                    <a:pt x="437100" y="50451"/>
                    <a:pt x="442912" y="52388"/>
                  </a:cubicBezTo>
                  <a:cubicBezTo>
                    <a:pt x="462756" y="51594"/>
                    <a:pt x="482625" y="51286"/>
                    <a:pt x="502443" y="50007"/>
                  </a:cubicBezTo>
                  <a:cubicBezTo>
                    <a:pt x="516316" y="49112"/>
                    <a:pt x="513653" y="48164"/>
                    <a:pt x="523875" y="45244"/>
                  </a:cubicBezTo>
                  <a:cubicBezTo>
                    <a:pt x="527022" y="44345"/>
                    <a:pt x="530225" y="43657"/>
                    <a:pt x="533400" y="42863"/>
                  </a:cubicBezTo>
                  <a:lnTo>
                    <a:pt x="623887" y="45244"/>
                  </a:lnTo>
                  <a:cubicBezTo>
                    <a:pt x="629494" y="45493"/>
                    <a:pt x="634974" y="47037"/>
                    <a:pt x="640556" y="47625"/>
                  </a:cubicBezTo>
                  <a:cubicBezTo>
                    <a:pt x="650062" y="48626"/>
                    <a:pt x="659606" y="49213"/>
                    <a:pt x="669131" y="50007"/>
                  </a:cubicBezTo>
                  <a:cubicBezTo>
                    <a:pt x="699633" y="62207"/>
                    <a:pt x="669803" y="51798"/>
                    <a:pt x="735806" y="57150"/>
                  </a:cubicBezTo>
                  <a:cubicBezTo>
                    <a:pt x="746994" y="58057"/>
                    <a:pt x="769143" y="61913"/>
                    <a:pt x="769143" y="61913"/>
                  </a:cubicBezTo>
                  <a:cubicBezTo>
                    <a:pt x="782794" y="82389"/>
                    <a:pt x="766427" y="56482"/>
                    <a:pt x="776287" y="76200"/>
                  </a:cubicBezTo>
                  <a:cubicBezTo>
                    <a:pt x="777567" y="78760"/>
                    <a:pt x="779462" y="80963"/>
                    <a:pt x="781050" y="83344"/>
                  </a:cubicBezTo>
                  <a:cubicBezTo>
                    <a:pt x="784513" y="93734"/>
                    <a:pt x="784283" y="97225"/>
                    <a:pt x="790575" y="104775"/>
                  </a:cubicBezTo>
                  <a:cubicBezTo>
                    <a:pt x="792731" y="107362"/>
                    <a:pt x="795337" y="109538"/>
                    <a:pt x="797718" y="111919"/>
                  </a:cubicBezTo>
                  <a:cubicBezTo>
                    <a:pt x="797187" y="118297"/>
                    <a:pt x="797819" y="137913"/>
                    <a:pt x="792956" y="147638"/>
                  </a:cubicBezTo>
                  <a:cubicBezTo>
                    <a:pt x="791676" y="150198"/>
                    <a:pt x="789781" y="152401"/>
                    <a:pt x="788193" y="154782"/>
                  </a:cubicBezTo>
                  <a:cubicBezTo>
                    <a:pt x="783828" y="167876"/>
                    <a:pt x="788434" y="156147"/>
                    <a:pt x="781050" y="169069"/>
                  </a:cubicBezTo>
                  <a:cubicBezTo>
                    <a:pt x="779289" y="172151"/>
                    <a:pt x="778797" y="176084"/>
                    <a:pt x="776287" y="178594"/>
                  </a:cubicBezTo>
                  <a:cubicBezTo>
                    <a:pt x="774512" y="180369"/>
                    <a:pt x="771524" y="180181"/>
                    <a:pt x="769143" y="180975"/>
                  </a:cubicBezTo>
                  <a:cubicBezTo>
                    <a:pt x="768349" y="183356"/>
                    <a:pt x="768007" y="185940"/>
                    <a:pt x="766762" y="188119"/>
                  </a:cubicBezTo>
                  <a:cubicBezTo>
                    <a:pt x="760279" y="199464"/>
                    <a:pt x="760149" y="195579"/>
                    <a:pt x="752475" y="204788"/>
                  </a:cubicBezTo>
                  <a:cubicBezTo>
                    <a:pt x="750643" y="206987"/>
                    <a:pt x="749300" y="209551"/>
                    <a:pt x="747712" y="211932"/>
                  </a:cubicBezTo>
                  <a:cubicBezTo>
                    <a:pt x="752179" y="238737"/>
                    <a:pt x="751587" y="228837"/>
                    <a:pt x="747712" y="271463"/>
                  </a:cubicBezTo>
                  <a:cubicBezTo>
                    <a:pt x="747485" y="273963"/>
                    <a:pt x="746454" y="276362"/>
                    <a:pt x="745331" y="278607"/>
                  </a:cubicBezTo>
                  <a:cubicBezTo>
                    <a:pt x="742017" y="285234"/>
                    <a:pt x="738688" y="287631"/>
                    <a:pt x="733425" y="292894"/>
                  </a:cubicBezTo>
                  <a:cubicBezTo>
                    <a:pt x="731837" y="296863"/>
                    <a:pt x="729890" y="300706"/>
                    <a:pt x="728662" y="304800"/>
                  </a:cubicBezTo>
                  <a:cubicBezTo>
                    <a:pt x="726624" y="311593"/>
                    <a:pt x="727043" y="317564"/>
                    <a:pt x="723900" y="323850"/>
                  </a:cubicBezTo>
                  <a:cubicBezTo>
                    <a:pt x="722620" y="326410"/>
                    <a:pt x="720725" y="328613"/>
                    <a:pt x="719137" y="330994"/>
                  </a:cubicBezTo>
                  <a:cubicBezTo>
                    <a:pt x="713340" y="348387"/>
                    <a:pt x="715593" y="340412"/>
                    <a:pt x="711993" y="354807"/>
                  </a:cubicBezTo>
                  <a:cubicBezTo>
                    <a:pt x="712787" y="397669"/>
                    <a:pt x="712872" y="440551"/>
                    <a:pt x="714375" y="483394"/>
                  </a:cubicBezTo>
                  <a:cubicBezTo>
                    <a:pt x="714463" y="485903"/>
                    <a:pt x="715767" y="488231"/>
                    <a:pt x="716756" y="490538"/>
                  </a:cubicBezTo>
                  <a:cubicBezTo>
                    <a:pt x="718154" y="493801"/>
                    <a:pt x="720120" y="496800"/>
                    <a:pt x="721518" y="500063"/>
                  </a:cubicBezTo>
                  <a:cubicBezTo>
                    <a:pt x="722507" y="502370"/>
                    <a:pt x="723210" y="504793"/>
                    <a:pt x="723900" y="507207"/>
                  </a:cubicBezTo>
                  <a:cubicBezTo>
                    <a:pt x="724799" y="510354"/>
                    <a:pt x="724992" y="513724"/>
                    <a:pt x="726281" y="516732"/>
                  </a:cubicBezTo>
                  <a:cubicBezTo>
                    <a:pt x="727408" y="519362"/>
                    <a:pt x="729456" y="521494"/>
                    <a:pt x="731043" y="523875"/>
                  </a:cubicBezTo>
                  <a:cubicBezTo>
                    <a:pt x="737586" y="550039"/>
                    <a:pt x="727670" y="517326"/>
                    <a:pt x="740568" y="540544"/>
                  </a:cubicBezTo>
                  <a:cubicBezTo>
                    <a:pt x="743006" y="544933"/>
                    <a:pt x="743743" y="550069"/>
                    <a:pt x="745331" y="554832"/>
                  </a:cubicBezTo>
                  <a:lnTo>
                    <a:pt x="750093" y="569119"/>
                  </a:lnTo>
                  <a:cubicBezTo>
                    <a:pt x="753084" y="581079"/>
                    <a:pt x="751440" y="575539"/>
                    <a:pt x="754856" y="585788"/>
                  </a:cubicBezTo>
                  <a:cubicBezTo>
                    <a:pt x="756053" y="598954"/>
                    <a:pt x="761294" y="634296"/>
                    <a:pt x="752475" y="645319"/>
                  </a:cubicBezTo>
                  <a:cubicBezTo>
                    <a:pt x="747492" y="651548"/>
                    <a:pt x="736600" y="646906"/>
                    <a:pt x="728662" y="647700"/>
                  </a:cubicBezTo>
                  <a:cubicBezTo>
                    <a:pt x="725487" y="648494"/>
                    <a:pt x="722284" y="649183"/>
                    <a:pt x="719137" y="650082"/>
                  </a:cubicBezTo>
                  <a:cubicBezTo>
                    <a:pt x="716723" y="650772"/>
                    <a:pt x="714463" y="652014"/>
                    <a:pt x="711993" y="652463"/>
                  </a:cubicBezTo>
                  <a:cubicBezTo>
                    <a:pt x="705697" y="653608"/>
                    <a:pt x="699293" y="654050"/>
                    <a:pt x="692943" y="654844"/>
                  </a:cubicBezTo>
                  <a:cubicBezTo>
                    <a:pt x="669131" y="654050"/>
                    <a:pt x="645290" y="653862"/>
                    <a:pt x="621506" y="652463"/>
                  </a:cubicBezTo>
                  <a:cubicBezTo>
                    <a:pt x="608298" y="651686"/>
                    <a:pt x="615497" y="649888"/>
                    <a:pt x="604837" y="645319"/>
                  </a:cubicBezTo>
                  <a:cubicBezTo>
                    <a:pt x="601829" y="644030"/>
                    <a:pt x="598487" y="643732"/>
                    <a:pt x="595312" y="642938"/>
                  </a:cubicBezTo>
                  <a:cubicBezTo>
                    <a:pt x="592931" y="641350"/>
                    <a:pt x="590728" y="639455"/>
                    <a:pt x="588168" y="638175"/>
                  </a:cubicBezTo>
                  <a:cubicBezTo>
                    <a:pt x="568442" y="628311"/>
                    <a:pt x="594365" y="644686"/>
                    <a:pt x="573881" y="631032"/>
                  </a:cubicBezTo>
                  <a:cubicBezTo>
                    <a:pt x="568325" y="631826"/>
                    <a:pt x="558902" y="628061"/>
                    <a:pt x="557212" y="633413"/>
                  </a:cubicBezTo>
                  <a:cubicBezTo>
                    <a:pt x="533379" y="708882"/>
                    <a:pt x="575220" y="650467"/>
                    <a:pt x="554831" y="695325"/>
                  </a:cubicBezTo>
                  <a:cubicBezTo>
                    <a:pt x="553447" y="698370"/>
                    <a:pt x="543874" y="705804"/>
                    <a:pt x="540543" y="707232"/>
                  </a:cubicBezTo>
                  <a:cubicBezTo>
                    <a:pt x="537535" y="708521"/>
                    <a:pt x="534153" y="708673"/>
                    <a:pt x="531018" y="709613"/>
                  </a:cubicBezTo>
                  <a:cubicBezTo>
                    <a:pt x="526210" y="711055"/>
                    <a:pt x="516731" y="714375"/>
                    <a:pt x="516731" y="714375"/>
                  </a:cubicBezTo>
                  <a:cubicBezTo>
                    <a:pt x="495862" y="735244"/>
                    <a:pt x="522334" y="709706"/>
                    <a:pt x="502443" y="726282"/>
                  </a:cubicBezTo>
                  <a:cubicBezTo>
                    <a:pt x="490552" y="736191"/>
                    <a:pt x="500711" y="731621"/>
                    <a:pt x="488156" y="735807"/>
                  </a:cubicBezTo>
                  <a:cubicBezTo>
                    <a:pt x="488950" y="742951"/>
                    <a:pt x="487868" y="750564"/>
                    <a:pt x="490537" y="757238"/>
                  </a:cubicBezTo>
                  <a:cubicBezTo>
                    <a:pt x="491469" y="759569"/>
                    <a:pt x="495436" y="758496"/>
                    <a:pt x="497681" y="759619"/>
                  </a:cubicBezTo>
                  <a:cubicBezTo>
                    <a:pt x="500241" y="760899"/>
                    <a:pt x="502444" y="762794"/>
                    <a:pt x="504825" y="764382"/>
                  </a:cubicBezTo>
                  <a:cubicBezTo>
                    <a:pt x="506412" y="766763"/>
                    <a:pt x="509117" y="768702"/>
                    <a:pt x="509587" y="771525"/>
                  </a:cubicBezTo>
                  <a:cubicBezTo>
                    <a:pt x="510244" y="775470"/>
                    <a:pt x="504102" y="783324"/>
                    <a:pt x="502443" y="785813"/>
                  </a:cubicBezTo>
                  <a:cubicBezTo>
                    <a:pt x="501649" y="788194"/>
                    <a:pt x="501630" y="790997"/>
                    <a:pt x="500062" y="792957"/>
                  </a:cubicBezTo>
                  <a:cubicBezTo>
                    <a:pt x="498274" y="795192"/>
                    <a:pt x="493479" y="794913"/>
                    <a:pt x="492918" y="797719"/>
                  </a:cubicBezTo>
                  <a:cubicBezTo>
                    <a:pt x="489048" y="817072"/>
                    <a:pt x="491803" y="815603"/>
                    <a:pt x="502443" y="819150"/>
                  </a:cubicBezTo>
                  <a:cubicBezTo>
                    <a:pt x="504824" y="821531"/>
                    <a:pt x="508081" y="823282"/>
                    <a:pt x="509587" y="826294"/>
                  </a:cubicBezTo>
                  <a:cubicBezTo>
                    <a:pt x="511397" y="829914"/>
                    <a:pt x="511090" y="834249"/>
                    <a:pt x="511968" y="838200"/>
                  </a:cubicBezTo>
                  <a:cubicBezTo>
                    <a:pt x="512678" y="841395"/>
                    <a:pt x="513410" y="844590"/>
                    <a:pt x="514350" y="847725"/>
                  </a:cubicBezTo>
                  <a:cubicBezTo>
                    <a:pt x="515793" y="852533"/>
                    <a:pt x="519112" y="862013"/>
                    <a:pt x="519112" y="862013"/>
                  </a:cubicBezTo>
                  <a:cubicBezTo>
                    <a:pt x="518318" y="868363"/>
                    <a:pt x="517636" y="874728"/>
                    <a:pt x="516731" y="881063"/>
                  </a:cubicBezTo>
                  <a:cubicBezTo>
                    <a:pt x="516048" y="885842"/>
                    <a:pt x="516745" y="891158"/>
                    <a:pt x="514350" y="895350"/>
                  </a:cubicBezTo>
                  <a:cubicBezTo>
                    <a:pt x="513105" y="897529"/>
                    <a:pt x="509587" y="896938"/>
                    <a:pt x="507206" y="897732"/>
                  </a:cubicBezTo>
                  <a:cubicBezTo>
                    <a:pt x="505618" y="900113"/>
                    <a:pt x="504275" y="902677"/>
                    <a:pt x="502443" y="904875"/>
                  </a:cubicBezTo>
                  <a:cubicBezTo>
                    <a:pt x="500287" y="907462"/>
                    <a:pt x="497168" y="909217"/>
                    <a:pt x="495300" y="912019"/>
                  </a:cubicBezTo>
                  <a:cubicBezTo>
                    <a:pt x="493908" y="914108"/>
                    <a:pt x="494041" y="916918"/>
                    <a:pt x="492918" y="919163"/>
                  </a:cubicBezTo>
                  <a:cubicBezTo>
                    <a:pt x="491638" y="921723"/>
                    <a:pt x="489743" y="923926"/>
                    <a:pt x="488156" y="926307"/>
                  </a:cubicBezTo>
                  <a:cubicBezTo>
                    <a:pt x="487362" y="929482"/>
                    <a:pt x="487399" y="932991"/>
                    <a:pt x="485775" y="935832"/>
                  </a:cubicBezTo>
                  <a:cubicBezTo>
                    <a:pt x="481579" y="943175"/>
                    <a:pt x="478305" y="943084"/>
                    <a:pt x="471487" y="945357"/>
                  </a:cubicBezTo>
                  <a:cubicBezTo>
                    <a:pt x="465323" y="951520"/>
                    <a:pt x="458599" y="959176"/>
                    <a:pt x="450056" y="962025"/>
                  </a:cubicBezTo>
                  <a:lnTo>
                    <a:pt x="442912" y="964407"/>
                  </a:lnTo>
                  <a:cubicBezTo>
                    <a:pt x="440531" y="966788"/>
                    <a:pt x="438780" y="970044"/>
                    <a:pt x="435768" y="971550"/>
                  </a:cubicBezTo>
                  <a:cubicBezTo>
                    <a:pt x="435748" y="971560"/>
                    <a:pt x="413550" y="978956"/>
                    <a:pt x="407193" y="981075"/>
                  </a:cubicBezTo>
                  <a:lnTo>
                    <a:pt x="400050" y="983457"/>
                  </a:lnTo>
                  <a:cubicBezTo>
                    <a:pt x="397669" y="984251"/>
                    <a:pt x="394995" y="984446"/>
                    <a:pt x="392906" y="985838"/>
                  </a:cubicBezTo>
                  <a:cubicBezTo>
                    <a:pt x="382205" y="992971"/>
                    <a:pt x="388419" y="989537"/>
                    <a:pt x="373856" y="995363"/>
                  </a:cubicBezTo>
                  <a:cubicBezTo>
                    <a:pt x="365807" y="1019509"/>
                    <a:pt x="372977" y="1012617"/>
                    <a:pt x="359568" y="1021557"/>
                  </a:cubicBezTo>
                  <a:cubicBezTo>
                    <a:pt x="323642" y="1016423"/>
                    <a:pt x="358353" y="1026935"/>
                    <a:pt x="340518" y="981075"/>
                  </a:cubicBezTo>
                  <a:cubicBezTo>
                    <a:pt x="338699" y="976396"/>
                    <a:pt x="331234" y="976730"/>
                    <a:pt x="326231" y="976313"/>
                  </a:cubicBezTo>
                  <a:lnTo>
                    <a:pt x="297656" y="973932"/>
                  </a:lnTo>
                  <a:cubicBezTo>
                    <a:pt x="294481" y="973138"/>
                    <a:pt x="290687" y="973595"/>
                    <a:pt x="288131" y="971550"/>
                  </a:cubicBezTo>
                  <a:cubicBezTo>
                    <a:pt x="286171" y="969982"/>
                    <a:pt x="286163" y="966883"/>
                    <a:pt x="285750" y="964407"/>
                  </a:cubicBezTo>
                  <a:cubicBezTo>
                    <a:pt x="284568" y="957317"/>
                    <a:pt x="284550" y="950065"/>
                    <a:pt x="283368" y="942975"/>
                  </a:cubicBezTo>
                  <a:cubicBezTo>
                    <a:pt x="282955" y="940499"/>
                    <a:pt x="282762" y="937607"/>
                    <a:pt x="280987" y="935832"/>
                  </a:cubicBezTo>
                  <a:cubicBezTo>
                    <a:pt x="279212" y="934057"/>
                    <a:pt x="276224" y="934244"/>
                    <a:pt x="273843" y="933450"/>
                  </a:cubicBezTo>
                  <a:cubicBezTo>
                    <a:pt x="263524" y="934244"/>
                    <a:pt x="253079" y="934033"/>
                    <a:pt x="242887" y="935832"/>
                  </a:cubicBezTo>
                  <a:cubicBezTo>
                    <a:pt x="239391" y="936449"/>
                    <a:pt x="236625" y="939196"/>
                    <a:pt x="233362" y="940594"/>
                  </a:cubicBezTo>
                  <a:cubicBezTo>
                    <a:pt x="231055" y="941583"/>
                    <a:pt x="228599" y="942181"/>
                    <a:pt x="226218" y="942975"/>
                  </a:cubicBezTo>
                  <a:cubicBezTo>
                    <a:pt x="223837" y="939800"/>
                    <a:pt x="221382" y="936679"/>
                    <a:pt x="219075" y="933450"/>
                  </a:cubicBezTo>
                  <a:cubicBezTo>
                    <a:pt x="217412" y="931121"/>
                    <a:pt x="216336" y="928331"/>
                    <a:pt x="214312" y="926307"/>
                  </a:cubicBezTo>
                  <a:cubicBezTo>
                    <a:pt x="212288" y="924283"/>
                    <a:pt x="209549" y="923132"/>
                    <a:pt x="207168" y="921544"/>
                  </a:cubicBezTo>
                  <a:cubicBezTo>
                    <a:pt x="207962" y="916782"/>
                    <a:pt x="207155" y="911449"/>
                    <a:pt x="209550" y="907257"/>
                  </a:cubicBezTo>
                  <a:cubicBezTo>
                    <a:pt x="210795" y="905078"/>
                    <a:pt x="214448" y="905998"/>
                    <a:pt x="216693" y="904875"/>
                  </a:cubicBezTo>
                  <a:cubicBezTo>
                    <a:pt x="219253" y="903595"/>
                    <a:pt x="221277" y="901393"/>
                    <a:pt x="223837" y="900113"/>
                  </a:cubicBezTo>
                  <a:cubicBezTo>
                    <a:pt x="227250" y="898407"/>
                    <a:pt x="237459" y="896112"/>
                    <a:pt x="240506" y="895350"/>
                  </a:cubicBezTo>
                  <a:cubicBezTo>
                    <a:pt x="245942" y="873604"/>
                    <a:pt x="246934" y="873556"/>
                    <a:pt x="240506" y="838200"/>
                  </a:cubicBezTo>
                  <a:cubicBezTo>
                    <a:pt x="239910" y="834924"/>
                    <a:pt x="228502" y="831818"/>
                    <a:pt x="226218" y="831057"/>
                  </a:cubicBezTo>
                  <a:cubicBezTo>
                    <a:pt x="223837" y="831851"/>
                    <a:pt x="221585" y="833438"/>
                    <a:pt x="219075" y="833438"/>
                  </a:cubicBezTo>
                  <a:cubicBezTo>
                    <a:pt x="209162" y="833438"/>
                    <a:pt x="210184" y="830183"/>
                    <a:pt x="202406" y="826294"/>
                  </a:cubicBezTo>
                  <a:cubicBezTo>
                    <a:pt x="196545" y="823364"/>
                    <a:pt x="186460" y="822446"/>
                    <a:pt x="180975" y="821532"/>
                  </a:cubicBezTo>
                  <a:cubicBezTo>
                    <a:pt x="178594" y="820738"/>
                    <a:pt x="176307" y="819563"/>
                    <a:pt x="173831" y="819150"/>
                  </a:cubicBezTo>
                  <a:cubicBezTo>
                    <a:pt x="166741" y="817968"/>
                    <a:pt x="159404" y="818385"/>
                    <a:pt x="152400" y="816769"/>
                  </a:cubicBezTo>
                  <a:cubicBezTo>
                    <a:pt x="148941" y="815971"/>
                    <a:pt x="146171" y="813325"/>
                    <a:pt x="142875" y="812007"/>
                  </a:cubicBezTo>
                  <a:cubicBezTo>
                    <a:pt x="138214" y="810143"/>
                    <a:pt x="128587" y="807244"/>
                    <a:pt x="128587" y="807244"/>
                  </a:cubicBezTo>
                  <a:cubicBezTo>
                    <a:pt x="127082" y="801224"/>
                    <a:pt x="124032" y="796268"/>
                    <a:pt x="128587" y="790575"/>
                  </a:cubicBezTo>
                  <a:cubicBezTo>
                    <a:pt x="130375" y="788340"/>
                    <a:pt x="133350" y="787400"/>
                    <a:pt x="135731" y="785813"/>
                  </a:cubicBezTo>
                  <a:cubicBezTo>
                    <a:pt x="137318" y="783432"/>
                    <a:pt x="137878" y="779831"/>
                    <a:pt x="140493" y="778669"/>
                  </a:cubicBezTo>
                  <a:cubicBezTo>
                    <a:pt x="145622" y="776389"/>
                    <a:pt x="151640" y="777292"/>
                    <a:pt x="157162" y="776288"/>
                  </a:cubicBezTo>
                  <a:cubicBezTo>
                    <a:pt x="163745" y="775091"/>
                    <a:pt x="167707" y="773567"/>
                    <a:pt x="173831" y="771525"/>
                  </a:cubicBezTo>
                  <a:cubicBezTo>
                    <a:pt x="173037" y="767556"/>
                    <a:pt x="173260" y="763239"/>
                    <a:pt x="171450" y="759619"/>
                  </a:cubicBezTo>
                  <a:cubicBezTo>
                    <a:pt x="167882" y="752484"/>
                    <a:pt x="163512" y="752211"/>
                    <a:pt x="157162" y="750094"/>
                  </a:cubicBezTo>
                  <a:cubicBezTo>
                    <a:pt x="149539" y="738657"/>
                    <a:pt x="156078" y="744819"/>
                    <a:pt x="140493" y="740569"/>
                  </a:cubicBezTo>
                  <a:cubicBezTo>
                    <a:pt x="135650" y="739248"/>
                    <a:pt x="126206" y="735807"/>
                    <a:pt x="126206" y="735807"/>
                  </a:cubicBezTo>
                  <a:cubicBezTo>
                    <a:pt x="124618" y="731044"/>
                    <a:pt x="122427" y="726442"/>
                    <a:pt x="121443" y="721519"/>
                  </a:cubicBezTo>
                  <a:cubicBezTo>
                    <a:pt x="120649" y="717550"/>
                    <a:pt x="120872" y="713233"/>
                    <a:pt x="119062" y="709613"/>
                  </a:cubicBezTo>
                  <a:cubicBezTo>
                    <a:pt x="117556" y="706601"/>
                    <a:pt x="114074" y="705056"/>
                    <a:pt x="111918" y="702469"/>
                  </a:cubicBezTo>
                  <a:cubicBezTo>
                    <a:pt x="110086" y="700270"/>
                    <a:pt x="108988" y="697524"/>
                    <a:pt x="107156" y="695325"/>
                  </a:cubicBezTo>
                  <a:cubicBezTo>
                    <a:pt x="101631" y="688695"/>
                    <a:pt x="97490" y="686290"/>
                    <a:pt x="90487" y="681038"/>
                  </a:cubicBezTo>
                  <a:lnTo>
                    <a:pt x="76200" y="659607"/>
                  </a:lnTo>
                  <a:lnTo>
                    <a:pt x="71437" y="652463"/>
                  </a:lnTo>
                  <a:cubicBezTo>
                    <a:pt x="70643" y="650082"/>
                    <a:pt x="70045" y="647626"/>
                    <a:pt x="69056" y="645319"/>
                  </a:cubicBezTo>
                  <a:cubicBezTo>
                    <a:pt x="67658" y="642056"/>
                    <a:pt x="64820" y="639305"/>
                    <a:pt x="64293" y="635794"/>
                  </a:cubicBezTo>
                  <a:cubicBezTo>
                    <a:pt x="60249" y="608834"/>
                    <a:pt x="69304" y="605134"/>
                    <a:pt x="57150" y="590550"/>
                  </a:cubicBezTo>
                  <a:cubicBezTo>
                    <a:pt x="49932" y="581888"/>
                    <a:pt x="49390" y="582749"/>
                    <a:pt x="38100" y="578644"/>
                  </a:cubicBezTo>
                  <a:cubicBezTo>
                    <a:pt x="33382" y="576928"/>
                    <a:pt x="23812" y="573882"/>
                    <a:pt x="23812" y="573882"/>
                  </a:cubicBezTo>
                  <a:cubicBezTo>
                    <a:pt x="21431" y="572294"/>
                    <a:pt x="18456" y="571354"/>
                    <a:pt x="16668" y="569119"/>
                  </a:cubicBezTo>
                  <a:cubicBezTo>
                    <a:pt x="15100" y="567159"/>
                    <a:pt x="15409" y="564220"/>
                    <a:pt x="14287" y="561975"/>
                  </a:cubicBezTo>
                  <a:cubicBezTo>
                    <a:pt x="13007" y="559415"/>
                    <a:pt x="11112" y="557213"/>
                    <a:pt x="9525" y="554832"/>
                  </a:cubicBezTo>
                  <a:cubicBezTo>
                    <a:pt x="8731" y="551657"/>
                    <a:pt x="6108" y="548412"/>
                    <a:pt x="7143" y="545307"/>
                  </a:cubicBezTo>
                  <a:cubicBezTo>
                    <a:pt x="9113" y="539397"/>
                    <a:pt x="26970" y="538430"/>
                    <a:pt x="28575" y="538163"/>
                  </a:cubicBezTo>
                  <a:cubicBezTo>
                    <a:pt x="31750" y="536575"/>
                    <a:pt x="35211" y="535463"/>
                    <a:pt x="38100" y="533400"/>
                  </a:cubicBezTo>
                  <a:cubicBezTo>
                    <a:pt x="40840" y="531443"/>
                    <a:pt x="43572" y="529181"/>
                    <a:pt x="45243" y="526257"/>
                  </a:cubicBezTo>
                  <a:cubicBezTo>
                    <a:pt x="48780" y="520067"/>
                    <a:pt x="48022" y="500857"/>
                    <a:pt x="47625" y="49053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59" name="Полилиния 158"/>
            <p:cNvSpPr/>
            <p:nvPr/>
          </p:nvSpPr>
          <p:spPr bwMode="auto">
            <a:xfrm>
              <a:off x="3692896" y="2675218"/>
              <a:ext cx="1544598" cy="677129"/>
            </a:xfrm>
            <a:custGeom>
              <a:avLst/>
              <a:gdLst>
                <a:gd name="connsiteX0" fmla="*/ 35921 w 1217171"/>
                <a:gd name="connsiteY0" fmla="*/ 429432 h 705657"/>
                <a:gd name="connsiteX1" fmla="*/ 2583 w 1217171"/>
                <a:gd name="connsiteY1" fmla="*/ 415144 h 705657"/>
                <a:gd name="connsiteX2" fmla="*/ 7346 w 1217171"/>
                <a:gd name="connsiteY2" fmla="*/ 400857 h 705657"/>
                <a:gd name="connsiteX3" fmla="*/ 31158 w 1217171"/>
                <a:gd name="connsiteY3" fmla="*/ 377044 h 705657"/>
                <a:gd name="connsiteX4" fmla="*/ 78783 w 1217171"/>
                <a:gd name="connsiteY4" fmla="*/ 377044 h 705657"/>
                <a:gd name="connsiteX5" fmla="*/ 83546 w 1217171"/>
                <a:gd name="connsiteY5" fmla="*/ 357994 h 705657"/>
                <a:gd name="connsiteX6" fmla="*/ 88308 w 1217171"/>
                <a:gd name="connsiteY6" fmla="*/ 324657 h 705657"/>
                <a:gd name="connsiteX7" fmla="*/ 93071 w 1217171"/>
                <a:gd name="connsiteY7" fmla="*/ 310369 h 705657"/>
                <a:gd name="connsiteX8" fmla="*/ 107358 w 1217171"/>
                <a:gd name="connsiteY8" fmla="*/ 300844 h 705657"/>
                <a:gd name="connsiteX9" fmla="*/ 116883 w 1217171"/>
                <a:gd name="connsiteY9" fmla="*/ 253219 h 705657"/>
                <a:gd name="connsiteX10" fmla="*/ 131171 w 1217171"/>
                <a:gd name="connsiteY10" fmla="*/ 238932 h 705657"/>
                <a:gd name="connsiteX11" fmla="*/ 135933 w 1217171"/>
                <a:gd name="connsiteY11" fmla="*/ 224644 h 705657"/>
                <a:gd name="connsiteX12" fmla="*/ 169271 w 1217171"/>
                <a:gd name="connsiteY12" fmla="*/ 224644 h 705657"/>
                <a:gd name="connsiteX13" fmla="*/ 202608 w 1217171"/>
                <a:gd name="connsiteY13" fmla="*/ 219882 h 705657"/>
                <a:gd name="connsiteX14" fmla="*/ 231183 w 1217171"/>
                <a:gd name="connsiteY14" fmla="*/ 215119 h 705657"/>
                <a:gd name="connsiteX15" fmla="*/ 235946 w 1217171"/>
                <a:gd name="connsiteY15" fmla="*/ 200832 h 705657"/>
                <a:gd name="connsiteX16" fmla="*/ 245471 w 1217171"/>
                <a:gd name="connsiteY16" fmla="*/ 162732 h 705657"/>
                <a:gd name="connsiteX17" fmla="*/ 293096 w 1217171"/>
                <a:gd name="connsiteY17" fmla="*/ 157969 h 705657"/>
                <a:gd name="connsiteX18" fmla="*/ 307383 w 1217171"/>
                <a:gd name="connsiteY18" fmla="*/ 153207 h 705657"/>
                <a:gd name="connsiteX19" fmla="*/ 335958 w 1217171"/>
                <a:gd name="connsiteY19" fmla="*/ 138919 h 705657"/>
                <a:gd name="connsiteX20" fmla="*/ 355008 w 1217171"/>
                <a:gd name="connsiteY20" fmla="*/ 143682 h 705657"/>
                <a:gd name="connsiteX21" fmla="*/ 359771 w 1217171"/>
                <a:gd name="connsiteY21" fmla="*/ 172257 h 705657"/>
                <a:gd name="connsiteX22" fmla="*/ 435971 w 1217171"/>
                <a:gd name="connsiteY22" fmla="*/ 162732 h 705657"/>
                <a:gd name="connsiteX23" fmla="*/ 478833 w 1217171"/>
                <a:gd name="connsiteY23" fmla="*/ 148444 h 705657"/>
                <a:gd name="connsiteX24" fmla="*/ 493121 w 1217171"/>
                <a:gd name="connsiteY24" fmla="*/ 143682 h 705657"/>
                <a:gd name="connsiteX25" fmla="*/ 512171 w 1217171"/>
                <a:gd name="connsiteY25" fmla="*/ 119869 h 705657"/>
                <a:gd name="connsiteX26" fmla="*/ 516933 w 1217171"/>
                <a:gd name="connsiteY26" fmla="*/ 72244 h 705657"/>
                <a:gd name="connsiteX27" fmla="*/ 650283 w 1217171"/>
                <a:gd name="connsiteY27" fmla="*/ 57957 h 705657"/>
                <a:gd name="connsiteX28" fmla="*/ 640758 w 1217171"/>
                <a:gd name="connsiteY28" fmla="*/ 29382 h 705657"/>
                <a:gd name="connsiteX29" fmla="*/ 683621 w 1217171"/>
                <a:gd name="connsiteY29" fmla="*/ 15094 h 705657"/>
                <a:gd name="connsiteX30" fmla="*/ 697908 w 1217171"/>
                <a:gd name="connsiteY30" fmla="*/ 10332 h 705657"/>
                <a:gd name="connsiteX31" fmla="*/ 712196 w 1217171"/>
                <a:gd name="connsiteY31" fmla="*/ 5569 h 705657"/>
                <a:gd name="connsiteX32" fmla="*/ 736008 w 1217171"/>
                <a:gd name="connsiteY32" fmla="*/ 807 h 705657"/>
                <a:gd name="connsiteX33" fmla="*/ 816971 w 1217171"/>
                <a:gd name="connsiteY33" fmla="*/ 5569 h 705657"/>
                <a:gd name="connsiteX34" fmla="*/ 826496 w 1217171"/>
                <a:gd name="connsiteY34" fmla="*/ 19857 h 705657"/>
                <a:gd name="connsiteX35" fmla="*/ 840783 w 1217171"/>
                <a:gd name="connsiteY35" fmla="*/ 38907 h 705657"/>
                <a:gd name="connsiteX36" fmla="*/ 874121 w 1217171"/>
                <a:gd name="connsiteY36" fmla="*/ 53194 h 705657"/>
                <a:gd name="connsiteX37" fmla="*/ 878883 w 1217171"/>
                <a:gd name="connsiteY37" fmla="*/ 91294 h 705657"/>
                <a:gd name="connsiteX38" fmla="*/ 893171 w 1217171"/>
                <a:gd name="connsiteY38" fmla="*/ 96057 h 705657"/>
                <a:gd name="connsiteX39" fmla="*/ 907458 w 1217171"/>
                <a:gd name="connsiteY39" fmla="*/ 105582 h 705657"/>
                <a:gd name="connsiteX40" fmla="*/ 931271 w 1217171"/>
                <a:gd name="connsiteY40" fmla="*/ 110344 h 705657"/>
                <a:gd name="connsiteX41" fmla="*/ 959846 w 1217171"/>
                <a:gd name="connsiteY41" fmla="*/ 124632 h 705657"/>
                <a:gd name="connsiteX42" fmla="*/ 983658 w 1217171"/>
                <a:gd name="connsiteY42" fmla="*/ 157969 h 705657"/>
                <a:gd name="connsiteX43" fmla="*/ 993183 w 1217171"/>
                <a:gd name="connsiteY43" fmla="*/ 172257 h 705657"/>
                <a:gd name="connsiteX44" fmla="*/ 1007471 w 1217171"/>
                <a:gd name="connsiteY44" fmla="*/ 186544 h 705657"/>
                <a:gd name="connsiteX45" fmla="*/ 1026521 w 1217171"/>
                <a:gd name="connsiteY45" fmla="*/ 229407 h 705657"/>
                <a:gd name="connsiteX46" fmla="*/ 1031283 w 1217171"/>
                <a:gd name="connsiteY46" fmla="*/ 248457 h 705657"/>
                <a:gd name="connsiteX47" fmla="*/ 1050333 w 1217171"/>
                <a:gd name="connsiteY47" fmla="*/ 257982 h 705657"/>
                <a:gd name="connsiteX48" fmla="*/ 1064621 w 1217171"/>
                <a:gd name="connsiteY48" fmla="*/ 267507 h 705657"/>
                <a:gd name="connsiteX49" fmla="*/ 1078908 w 1217171"/>
                <a:gd name="connsiteY49" fmla="*/ 281794 h 705657"/>
                <a:gd name="connsiteX50" fmla="*/ 1097958 w 1217171"/>
                <a:gd name="connsiteY50" fmla="*/ 310369 h 705657"/>
                <a:gd name="connsiteX51" fmla="*/ 1131296 w 1217171"/>
                <a:gd name="connsiteY51" fmla="*/ 315132 h 705657"/>
                <a:gd name="connsiteX52" fmla="*/ 1169396 w 1217171"/>
                <a:gd name="connsiteY52" fmla="*/ 338944 h 705657"/>
                <a:gd name="connsiteX53" fmla="*/ 1197971 w 1217171"/>
                <a:gd name="connsiteY53" fmla="*/ 353232 h 705657"/>
                <a:gd name="connsiteX54" fmla="*/ 1212258 w 1217171"/>
                <a:gd name="connsiteY54" fmla="*/ 362757 h 705657"/>
                <a:gd name="connsiteX55" fmla="*/ 1217021 w 1217171"/>
                <a:gd name="connsiteY55" fmla="*/ 377044 h 705657"/>
                <a:gd name="connsiteX56" fmla="*/ 1212258 w 1217171"/>
                <a:gd name="connsiteY56" fmla="*/ 419907 h 705657"/>
                <a:gd name="connsiteX57" fmla="*/ 1197971 w 1217171"/>
                <a:gd name="connsiteY57" fmla="*/ 429432 h 705657"/>
                <a:gd name="connsiteX58" fmla="*/ 1164633 w 1217171"/>
                <a:gd name="connsiteY58" fmla="*/ 434194 h 705657"/>
                <a:gd name="connsiteX59" fmla="*/ 1121771 w 1217171"/>
                <a:gd name="connsiteY59" fmla="*/ 443719 h 705657"/>
                <a:gd name="connsiteX60" fmla="*/ 1083671 w 1217171"/>
                <a:gd name="connsiteY60" fmla="*/ 467532 h 705657"/>
                <a:gd name="connsiteX61" fmla="*/ 1069383 w 1217171"/>
                <a:gd name="connsiteY61" fmla="*/ 472294 h 705657"/>
                <a:gd name="connsiteX62" fmla="*/ 1102721 w 1217171"/>
                <a:gd name="connsiteY62" fmla="*/ 505632 h 705657"/>
                <a:gd name="connsiteX63" fmla="*/ 1088433 w 1217171"/>
                <a:gd name="connsiteY63" fmla="*/ 510394 h 705657"/>
                <a:gd name="connsiteX64" fmla="*/ 1031283 w 1217171"/>
                <a:gd name="connsiteY64" fmla="*/ 510394 h 705657"/>
                <a:gd name="connsiteX65" fmla="*/ 1040808 w 1217171"/>
                <a:gd name="connsiteY65" fmla="*/ 577069 h 705657"/>
                <a:gd name="connsiteX66" fmla="*/ 1036046 w 1217171"/>
                <a:gd name="connsiteY66" fmla="*/ 596119 h 705657"/>
                <a:gd name="connsiteX67" fmla="*/ 1007471 w 1217171"/>
                <a:gd name="connsiteY67" fmla="*/ 615169 h 705657"/>
                <a:gd name="connsiteX68" fmla="*/ 969371 w 1217171"/>
                <a:gd name="connsiteY68" fmla="*/ 624694 h 705657"/>
                <a:gd name="connsiteX69" fmla="*/ 897933 w 1217171"/>
                <a:gd name="connsiteY69" fmla="*/ 619932 h 705657"/>
                <a:gd name="connsiteX70" fmla="*/ 869358 w 1217171"/>
                <a:gd name="connsiteY70" fmla="*/ 610407 h 705657"/>
                <a:gd name="connsiteX71" fmla="*/ 783633 w 1217171"/>
                <a:gd name="connsiteY71" fmla="*/ 596119 h 705657"/>
                <a:gd name="connsiteX72" fmla="*/ 774108 w 1217171"/>
                <a:gd name="connsiteY72" fmla="*/ 643744 h 705657"/>
                <a:gd name="connsiteX73" fmla="*/ 769346 w 1217171"/>
                <a:gd name="connsiteY73" fmla="*/ 658032 h 705657"/>
                <a:gd name="connsiteX74" fmla="*/ 745533 w 1217171"/>
                <a:gd name="connsiteY74" fmla="*/ 662794 h 705657"/>
                <a:gd name="connsiteX75" fmla="*/ 726483 w 1217171"/>
                <a:gd name="connsiteY75" fmla="*/ 667557 h 705657"/>
                <a:gd name="connsiteX76" fmla="*/ 683621 w 1217171"/>
                <a:gd name="connsiteY76" fmla="*/ 648507 h 705657"/>
                <a:gd name="connsiteX77" fmla="*/ 593133 w 1217171"/>
                <a:gd name="connsiteY77" fmla="*/ 653269 h 705657"/>
                <a:gd name="connsiteX78" fmla="*/ 545508 w 1217171"/>
                <a:gd name="connsiteY78" fmla="*/ 662794 h 705657"/>
                <a:gd name="connsiteX79" fmla="*/ 531221 w 1217171"/>
                <a:gd name="connsiteY79" fmla="*/ 667557 h 705657"/>
                <a:gd name="connsiteX80" fmla="*/ 464546 w 1217171"/>
                <a:gd name="connsiteY80" fmla="*/ 672319 h 705657"/>
                <a:gd name="connsiteX81" fmla="*/ 459783 w 1217171"/>
                <a:gd name="connsiteY81" fmla="*/ 700894 h 705657"/>
                <a:gd name="connsiteX82" fmla="*/ 445496 w 1217171"/>
                <a:gd name="connsiteY82" fmla="*/ 705657 h 705657"/>
                <a:gd name="connsiteX83" fmla="*/ 402633 w 1217171"/>
                <a:gd name="connsiteY83" fmla="*/ 700894 h 705657"/>
                <a:gd name="connsiteX84" fmla="*/ 388346 w 1217171"/>
                <a:gd name="connsiteY84" fmla="*/ 691369 h 705657"/>
                <a:gd name="connsiteX85" fmla="*/ 388346 w 1217171"/>
                <a:gd name="connsiteY85" fmla="*/ 658032 h 705657"/>
                <a:gd name="connsiteX86" fmla="*/ 402633 w 1217171"/>
                <a:gd name="connsiteY86" fmla="*/ 648507 h 705657"/>
                <a:gd name="connsiteX87" fmla="*/ 397871 w 1217171"/>
                <a:gd name="connsiteY87" fmla="*/ 624694 h 705657"/>
                <a:gd name="connsiteX88" fmla="*/ 383583 w 1217171"/>
                <a:gd name="connsiteY88" fmla="*/ 619932 h 705657"/>
                <a:gd name="connsiteX89" fmla="*/ 350246 w 1217171"/>
                <a:gd name="connsiteY89" fmla="*/ 624694 h 705657"/>
                <a:gd name="connsiteX90" fmla="*/ 312146 w 1217171"/>
                <a:gd name="connsiteY90" fmla="*/ 634219 h 705657"/>
                <a:gd name="connsiteX91" fmla="*/ 293096 w 1217171"/>
                <a:gd name="connsiteY91" fmla="*/ 629457 h 705657"/>
                <a:gd name="connsiteX92" fmla="*/ 264521 w 1217171"/>
                <a:gd name="connsiteY92" fmla="*/ 610407 h 705657"/>
                <a:gd name="connsiteX93" fmla="*/ 235946 w 1217171"/>
                <a:gd name="connsiteY93" fmla="*/ 586594 h 705657"/>
                <a:gd name="connsiteX94" fmla="*/ 212133 w 1217171"/>
                <a:gd name="connsiteY94" fmla="*/ 548494 h 705657"/>
                <a:gd name="connsiteX95" fmla="*/ 197846 w 1217171"/>
                <a:gd name="connsiteY95" fmla="*/ 543732 h 705657"/>
                <a:gd name="connsiteX96" fmla="*/ 193083 w 1217171"/>
                <a:gd name="connsiteY96" fmla="*/ 529444 h 705657"/>
                <a:gd name="connsiteX97" fmla="*/ 164508 w 1217171"/>
                <a:gd name="connsiteY97" fmla="*/ 519919 h 705657"/>
                <a:gd name="connsiteX98" fmla="*/ 154983 w 1217171"/>
                <a:gd name="connsiteY98" fmla="*/ 505632 h 705657"/>
                <a:gd name="connsiteX99" fmla="*/ 150221 w 1217171"/>
                <a:gd name="connsiteY99" fmla="*/ 491344 h 705657"/>
                <a:gd name="connsiteX100" fmla="*/ 126408 w 1217171"/>
                <a:gd name="connsiteY100" fmla="*/ 467532 h 705657"/>
                <a:gd name="connsiteX101" fmla="*/ 83546 w 1217171"/>
                <a:gd name="connsiteY101" fmla="*/ 462769 h 705657"/>
                <a:gd name="connsiteX102" fmla="*/ 74021 w 1217171"/>
                <a:gd name="connsiteY102" fmla="*/ 448482 h 705657"/>
                <a:gd name="connsiteX103" fmla="*/ 50208 w 1217171"/>
                <a:gd name="connsiteY103" fmla="*/ 443719 h 705657"/>
                <a:gd name="connsiteX104" fmla="*/ 35921 w 1217171"/>
                <a:gd name="connsiteY104" fmla="*/ 429432 h 70565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</a:cxnLst>
              <a:rect l="l" t="t" r="r" b="b"/>
              <a:pathLst>
                <a:path w="1217171" h="705657">
                  <a:moveTo>
                    <a:pt x="35921" y="429432"/>
                  </a:moveTo>
                  <a:cubicBezTo>
                    <a:pt x="27984" y="424670"/>
                    <a:pt x="5525" y="420048"/>
                    <a:pt x="2583" y="415144"/>
                  </a:cubicBezTo>
                  <a:cubicBezTo>
                    <a:pt x="0" y="410839"/>
                    <a:pt x="5101" y="405347"/>
                    <a:pt x="7346" y="400857"/>
                  </a:cubicBezTo>
                  <a:cubicBezTo>
                    <a:pt x="15284" y="384981"/>
                    <a:pt x="16870" y="386570"/>
                    <a:pt x="31158" y="377044"/>
                  </a:cubicBezTo>
                  <a:cubicBezTo>
                    <a:pt x="43449" y="379502"/>
                    <a:pt x="66492" y="387287"/>
                    <a:pt x="78783" y="377044"/>
                  </a:cubicBezTo>
                  <a:cubicBezTo>
                    <a:pt x="83811" y="372854"/>
                    <a:pt x="82375" y="364434"/>
                    <a:pt x="83546" y="357994"/>
                  </a:cubicBezTo>
                  <a:cubicBezTo>
                    <a:pt x="85554" y="346950"/>
                    <a:pt x="86107" y="335664"/>
                    <a:pt x="88308" y="324657"/>
                  </a:cubicBezTo>
                  <a:cubicBezTo>
                    <a:pt x="89293" y="319734"/>
                    <a:pt x="89935" y="314289"/>
                    <a:pt x="93071" y="310369"/>
                  </a:cubicBezTo>
                  <a:cubicBezTo>
                    <a:pt x="96647" y="305900"/>
                    <a:pt x="102596" y="304019"/>
                    <a:pt x="107358" y="300844"/>
                  </a:cubicBezTo>
                  <a:cubicBezTo>
                    <a:pt x="107761" y="298027"/>
                    <a:pt x="110839" y="262284"/>
                    <a:pt x="116883" y="253219"/>
                  </a:cubicBezTo>
                  <a:cubicBezTo>
                    <a:pt x="120619" y="247615"/>
                    <a:pt x="126408" y="243694"/>
                    <a:pt x="131171" y="238932"/>
                  </a:cubicBezTo>
                  <a:cubicBezTo>
                    <a:pt x="132758" y="234169"/>
                    <a:pt x="132383" y="228194"/>
                    <a:pt x="135933" y="224644"/>
                  </a:cubicBezTo>
                  <a:cubicBezTo>
                    <a:pt x="145498" y="215079"/>
                    <a:pt x="159605" y="222228"/>
                    <a:pt x="169271" y="224644"/>
                  </a:cubicBezTo>
                  <a:lnTo>
                    <a:pt x="202608" y="219882"/>
                  </a:lnTo>
                  <a:cubicBezTo>
                    <a:pt x="212152" y="218414"/>
                    <a:pt x="222799" y="219910"/>
                    <a:pt x="231183" y="215119"/>
                  </a:cubicBezTo>
                  <a:cubicBezTo>
                    <a:pt x="235542" y="212628"/>
                    <a:pt x="234625" y="205675"/>
                    <a:pt x="235946" y="200832"/>
                  </a:cubicBezTo>
                  <a:cubicBezTo>
                    <a:pt x="239391" y="188202"/>
                    <a:pt x="234998" y="170587"/>
                    <a:pt x="245471" y="162732"/>
                  </a:cubicBezTo>
                  <a:cubicBezTo>
                    <a:pt x="258234" y="153159"/>
                    <a:pt x="277221" y="159557"/>
                    <a:pt x="293096" y="157969"/>
                  </a:cubicBezTo>
                  <a:cubicBezTo>
                    <a:pt x="297858" y="156382"/>
                    <a:pt x="302893" y="155452"/>
                    <a:pt x="307383" y="153207"/>
                  </a:cubicBezTo>
                  <a:cubicBezTo>
                    <a:pt x="344319" y="134739"/>
                    <a:pt x="300041" y="150893"/>
                    <a:pt x="335958" y="138919"/>
                  </a:cubicBezTo>
                  <a:cubicBezTo>
                    <a:pt x="342308" y="140507"/>
                    <a:pt x="351204" y="138356"/>
                    <a:pt x="355008" y="143682"/>
                  </a:cubicBezTo>
                  <a:cubicBezTo>
                    <a:pt x="360621" y="151540"/>
                    <a:pt x="350371" y="170045"/>
                    <a:pt x="359771" y="172257"/>
                  </a:cubicBezTo>
                  <a:cubicBezTo>
                    <a:pt x="384688" y="178120"/>
                    <a:pt x="410571" y="165907"/>
                    <a:pt x="435971" y="162732"/>
                  </a:cubicBezTo>
                  <a:lnTo>
                    <a:pt x="478833" y="148444"/>
                  </a:lnTo>
                  <a:lnTo>
                    <a:pt x="493121" y="143682"/>
                  </a:lnTo>
                  <a:cubicBezTo>
                    <a:pt x="507088" y="134370"/>
                    <a:pt x="509542" y="136957"/>
                    <a:pt x="512171" y="119869"/>
                  </a:cubicBezTo>
                  <a:cubicBezTo>
                    <a:pt x="514597" y="104100"/>
                    <a:pt x="503658" y="81094"/>
                    <a:pt x="516933" y="72244"/>
                  </a:cubicBezTo>
                  <a:cubicBezTo>
                    <a:pt x="521503" y="69197"/>
                    <a:pt x="631365" y="59677"/>
                    <a:pt x="650283" y="57957"/>
                  </a:cubicBezTo>
                  <a:cubicBezTo>
                    <a:pt x="647108" y="48432"/>
                    <a:pt x="631233" y="32557"/>
                    <a:pt x="640758" y="29382"/>
                  </a:cubicBezTo>
                  <a:lnTo>
                    <a:pt x="683621" y="15094"/>
                  </a:lnTo>
                  <a:lnTo>
                    <a:pt x="697908" y="10332"/>
                  </a:lnTo>
                  <a:cubicBezTo>
                    <a:pt x="702671" y="8744"/>
                    <a:pt x="707273" y="6553"/>
                    <a:pt x="712196" y="5569"/>
                  </a:cubicBezTo>
                  <a:lnTo>
                    <a:pt x="736008" y="807"/>
                  </a:lnTo>
                  <a:cubicBezTo>
                    <a:pt x="762996" y="2394"/>
                    <a:pt x="790517" y="0"/>
                    <a:pt x="816971" y="5569"/>
                  </a:cubicBezTo>
                  <a:cubicBezTo>
                    <a:pt x="822572" y="6748"/>
                    <a:pt x="823169" y="15199"/>
                    <a:pt x="826496" y="19857"/>
                  </a:cubicBezTo>
                  <a:cubicBezTo>
                    <a:pt x="831109" y="26316"/>
                    <a:pt x="834757" y="33741"/>
                    <a:pt x="840783" y="38907"/>
                  </a:cubicBezTo>
                  <a:cubicBezTo>
                    <a:pt x="848274" y="45328"/>
                    <a:pt x="864446" y="49970"/>
                    <a:pt x="874121" y="53194"/>
                  </a:cubicBezTo>
                  <a:cubicBezTo>
                    <a:pt x="875708" y="65894"/>
                    <a:pt x="873685" y="79598"/>
                    <a:pt x="878883" y="91294"/>
                  </a:cubicBezTo>
                  <a:cubicBezTo>
                    <a:pt x="880922" y="95882"/>
                    <a:pt x="888681" y="93812"/>
                    <a:pt x="893171" y="96057"/>
                  </a:cubicBezTo>
                  <a:cubicBezTo>
                    <a:pt x="898290" y="98617"/>
                    <a:pt x="902099" y="103572"/>
                    <a:pt x="907458" y="105582"/>
                  </a:cubicBezTo>
                  <a:cubicBezTo>
                    <a:pt x="915037" y="108424"/>
                    <a:pt x="923418" y="108381"/>
                    <a:pt x="931271" y="110344"/>
                  </a:cubicBezTo>
                  <a:cubicBezTo>
                    <a:pt x="947042" y="114287"/>
                    <a:pt x="945880" y="115322"/>
                    <a:pt x="959846" y="124632"/>
                  </a:cubicBezTo>
                  <a:cubicBezTo>
                    <a:pt x="982302" y="158315"/>
                    <a:pt x="954110" y="116600"/>
                    <a:pt x="983658" y="157969"/>
                  </a:cubicBezTo>
                  <a:cubicBezTo>
                    <a:pt x="986985" y="162627"/>
                    <a:pt x="989519" y="167860"/>
                    <a:pt x="993183" y="172257"/>
                  </a:cubicBezTo>
                  <a:cubicBezTo>
                    <a:pt x="997495" y="177431"/>
                    <a:pt x="1002708" y="181782"/>
                    <a:pt x="1007471" y="186544"/>
                  </a:cubicBezTo>
                  <a:cubicBezTo>
                    <a:pt x="1018806" y="220549"/>
                    <a:pt x="1011427" y="206765"/>
                    <a:pt x="1026521" y="229407"/>
                  </a:cubicBezTo>
                  <a:cubicBezTo>
                    <a:pt x="1028108" y="235757"/>
                    <a:pt x="1027093" y="243429"/>
                    <a:pt x="1031283" y="248457"/>
                  </a:cubicBezTo>
                  <a:cubicBezTo>
                    <a:pt x="1035828" y="253911"/>
                    <a:pt x="1044169" y="254460"/>
                    <a:pt x="1050333" y="257982"/>
                  </a:cubicBezTo>
                  <a:cubicBezTo>
                    <a:pt x="1055303" y="260822"/>
                    <a:pt x="1060224" y="263843"/>
                    <a:pt x="1064621" y="267507"/>
                  </a:cubicBezTo>
                  <a:cubicBezTo>
                    <a:pt x="1069795" y="271819"/>
                    <a:pt x="1074773" y="276478"/>
                    <a:pt x="1078908" y="281794"/>
                  </a:cubicBezTo>
                  <a:cubicBezTo>
                    <a:pt x="1085936" y="290830"/>
                    <a:pt x="1086625" y="308750"/>
                    <a:pt x="1097958" y="310369"/>
                  </a:cubicBezTo>
                  <a:lnTo>
                    <a:pt x="1131296" y="315132"/>
                  </a:lnTo>
                  <a:cubicBezTo>
                    <a:pt x="1185157" y="333086"/>
                    <a:pt x="1142982" y="312530"/>
                    <a:pt x="1169396" y="338944"/>
                  </a:cubicBezTo>
                  <a:cubicBezTo>
                    <a:pt x="1183045" y="352593"/>
                    <a:pt x="1182477" y="345485"/>
                    <a:pt x="1197971" y="353232"/>
                  </a:cubicBezTo>
                  <a:cubicBezTo>
                    <a:pt x="1203090" y="355792"/>
                    <a:pt x="1207496" y="359582"/>
                    <a:pt x="1212258" y="362757"/>
                  </a:cubicBezTo>
                  <a:cubicBezTo>
                    <a:pt x="1213846" y="367519"/>
                    <a:pt x="1217021" y="372024"/>
                    <a:pt x="1217021" y="377044"/>
                  </a:cubicBezTo>
                  <a:cubicBezTo>
                    <a:pt x="1217021" y="391420"/>
                    <a:pt x="1217171" y="406397"/>
                    <a:pt x="1212258" y="419907"/>
                  </a:cubicBezTo>
                  <a:cubicBezTo>
                    <a:pt x="1210302" y="425286"/>
                    <a:pt x="1203453" y="427787"/>
                    <a:pt x="1197971" y="429432"/>
                  </a:cubicBezTo>
                  <a:cubicBezTo>
                    <a:pt x="1187219" y="432658"/>
                    <a:pt x="1175728" y="432487"/>
                    <a:pt x="1164633" y="434194"/>
                  </a:cubicBezTo>
                  <a:cubicBezTo>
                    <a:pt x="1133505" y="438983"/>
                    <a:pt x="1143972" y="436319"/>
                    <a:pt x="1121771" y="443719"/>
                  </a:cubicBezTo>
                  <a:cubicBezTo>
                    <a:pt x="1106677" y="466361"/>
                    <a:pt x="1117676" y="456198"/>
                    <a:pt x="1083671" y="467532"/>
                  </a:cubicBezTo>
                  <a:lnTo>
                    <a:pt x="1069383" y="472294"/>
                  </a:lnTo>
                  <a:cubicBezTo>
                    <a:pt x="1102135" y="494129"/>
                    <a:pt x="1094338" y="480484"/>
                    <a:pt x="1102721" y="505632"/>
                  </a:cubicBezTo>
                  <a:cubicBezTo>
                    <a:pt x="1097958" y="507219"/>
                    <a:pt x="1093453" y="510394"/>
                    <a:pt x="1088433" y="510394"/>
                  </a:cubicBezTo>
                  <a:cubicBezTo>
                    <a:pt x="1024630" y="510394"/>
                    <a:pt x="1064779" y="499230"/>
                    <a:pt x="1031283" y="510394"/>
                  </a:cubicBezTo>
                  <a:cubicBezTo>
                    <a:pt x="1035681" y="532380"/>
                    <a:pt x="1040808" y="554438"/>
                    <a:pt x="1040808" y="577069"/>
                  </a:cubicBezTo>
                  <a:cubicBezTo>
                    <a:pt x="1040808" y="583614"/>
                    <a:pt x="1040356" y="591193"/>
                    <a:pt x="1036046" y="596119"/>
                  </a:cubicBezTo>
                  <a:cubicBezTo>
                    <a:pt x="1028508" y="604734"/>
                    <a:pt x="1018577" y="612393"/>
                    <a:pt x="1007471" y="615169"/>
                  </a:cubicBezTo>
                  <a:lnTo>
                    <a:pt x="969371" y="624694"/>
                  </a:lnTo>
                  <a:cubicBezTo>
                    <a:pt x="945558" y="623107"/>
                    <a:pt x="921559" y="623307"/>
                    <a:pt x="897933" y="619932"/>
                  </a:cubicBezTo>
                  <a:cubicBezTo>
                    <a:pt x="887994" y="618512"/>
                    <a:pt x="869358" y="610407"/>
                    <a:pt x="869358" y="610407"/>
                  </a:cubicBezTo>
                  <a:cubicBezTo>
                    <a:pt x="824878" y="580753"/>
                    <a:pt x="852191" y="590406"/>
                    <a:pt x="783633" y="596119"/>
                  </a:cubicBezTo>
                  <a:cubicBezTo>
                    <a:pt x="780458" y="611994"/>
                    <a:pt x="777748" y="627969"/>
                    <a:pt x="774108" y="643744"/>
                  </a:cubicBezTo>
                  <a:cubicBezTo>
                    <a:pt x="772979" y="648636"/>
                    <a:pt x="773523" y="655247"/>
                    <a:pt x="769346" y="658032"/>
                  </a:cubicBezTo>
                  <a:cubicBezTo>
                    <a:pt x="762611" y="662522"/>
                    <a:pt x="753435" y="661038"/>
                    <a:pt x="745533" y="662794"/>
                  </a:cubicBezTo>
                  <a:cubicBezTo>
                    <a:pt x="739143" y="664214"/>
                    <a:pt x="732833" y="665969"/>
                    <a:pt x="726483" y="667557"/>
                  </a:cubicBezTo>
                  <a:cubicBezTo>
                    <a:pt x="692478" y="656222"/>
                    <a:pt x="706262" y="663601"/>
                    <a:pt x="683621" y="648507"/>
                  </a:cubicBezTo>
                  <a:cubicBezTo>
                    <a:pt x="653458" y="650094"/>
                    <a:pt x="623241" y="650860"/>
                    <a:pt x="593133" y="653269"/>
                  </a:cubicBezTo>
                  <a:cubicBezTo>
                    <a:pt x="580148" y="654308"/>
                    <a:pt x="558983" y="658944"/>
                    <a:pt x="545508" y="662794"/>
                  </a:cubicBezTo>
                  <a:cubicBezTo>
                    <a:pt x="540681" y="664173"/>
                    <a:pt x="536207" y="666970"/>
                    <a:pt x="531221" y="667557"/>
                  </a:cubicBezTo>
                  <a:cubicBezTo>
                    <a:pt x="509092" y="670160"/>
                    <a:pt x="486771" y="670732"/>
                    <a:pt x="464546" y="672319"/>
                  </a:cubicBezTo>
                  <a:cubicBezTo>
                    <a:pt x="462958" y="681844"/>
                    <a:pt x="464574" y="692510"/>
                    <a:pt x="459783" y="700894"/>
                  </a:cubicBezTo>
                  <a:cubicBezTo>
                    <a:pt x="457292" y="705253"/>
                    <a:pt x="450516" y="705657"/>
                    <a:pt x="445496" y="705657"/>
                  </a:cubicBezTo>
                  <a:cubicBezTo>
                    <a:pt x="431120" y="705657"/>
                    <a:pt x="416921" y="702482"/>
                    <a:pt x="402633" y="700894"/>
                  </a:cubicBezTo>
                  <a:cubicBezTo>
                    <a:pt x="397871" y="697719"/>
                    <a:pt x="391521" y="696131"/>
                    <a:pt x="388346" y="691369"/>
                  </a:cubicBezTo>
                  <a:cubicBezTo>
                    <a:pt x="382598" y="682747"/>
                    <a:pt x="381335" y="666796"/>
                    <a:pt x="388346" y="658032"/>
                  </a:cubicBezTo>
                  <a:cubicBezTo>
                    <a:pt x="391922" y="653563"/>
                    <a:pt x="397871" y="651682"/>
                    <a:pt x="402633" y="648507"/>
                  </a:cubicBezTo>
                  <a:cubicBezTo>
                    <a:pt x="401046" y="640569"/>
                    <a:pt x="402361" y="631429"/>
                    <a:pt x="397871" y="624694"/>
                  </a:cubicBezTo>
                  <a:cubicBezTo>
                    <a:pt x="395086" y="620517"/>
                    <a:pt x="388603" y="619932"/>
                    <a:pt x="383583" y="619932"/>
                  </a:cubicBezTo>
                  <a:cubicBezTo>
                    <a:pt x="372358" y="619932"/>
                    <a:pt x="361253" y="622493"/>
                    <a:pt x="350246" y="624694"/>
                  </a:cubicBezTo>
                  <a:cubicBezTo>
                    <a:pt x="337409" y="627261"/>
                    <a:pt x="312146" y="634219"/>
                    <a:pt x="312146" y="634219"/>
                  </a:cubicBezTo>
                  <a:cubicBezTo>
                    <a:pt x="305796" y="632632"/>
                    <a:pt x="298779" y="632704"/>
                    <a:pt x="293096" y="629457"/>
                  </a:cubicBezTo>
                  <a:cubicBezTo>
                    <a:pt x="243152" y="600918"/>
                    <a:pt x="309127" y="625275"/>
                    <a:pt x="264521" y="610407"/>
                  </a:cubicBezTo>
                  <a:cubicBezTo>
                    <a:pt x="255627" y="604478"/>
                    <a:pt x="241340" y="596303"/>
                    <a:pt x="235946" y="586594"/>
                  </a:cubicBezTo>
                  <a:cubicBezTo>
                    <a:pt x="219240" y="556523"/>
                    <a:pt x="237837" y="561346"/>
                    <a:pt x="212133" y="548494"/>
                  </a:cubicBezTo>
                  <a:cubicBezTo>
                    <a:pt x="207643" y="546249"/>
                    <a:pt x="202608" y="545319"/>
                    <a:pt x="197846" y="543732"/>
                  </a:cubicBezTo>
                  <a:cubicBezTo>
                    <a:pt x="196258" y="538969"/>
                    <a:pt x="197168" y="532362"/>
                    <a:pt x="193083" y="529444"/>
                  </a:cubicBezTo>
                  <a:cubicBezTo>
                    <a:pt x="184913" y="523608"/>
                    <a:pt x="164508" y="519919"/>
                    <a:pt x="164508" y="519919"/>
                  </a:cubicBezTo>
                  <a:cubicBezTo>
                    <a:pt x="161333" y="515157"/>
                    <a:pt x="157543" y="510751"/>
                    <a:pt x="154983" y="505632"/>
                  </a:cubicBezTo>
                  <a:cubicBezTo>
                    <a:pt x="152738" y="501142"/>
                    <a:pt x="152466" y="495834"/>
                    <a:pt x="150221" y="491344"/>
                  </a:cubicBezTo>
                  <a:cubicBezTo>
                    <a:pt x="145685" y="482272"/>
                    <a:pt x="137294" y="470253"/>
                    <a:pt x="126408" y="467532"/>
                  </a:cubicBezTo>
                  <a:cubicBezTo>
                    <a:pt x="112462" y="464045"/>
                    <a:pt x="97833" y="464357"/>
                    <a:pt x="83546" y="462769"/>
                  </a:cubicBezTo>
                  <a:cubicBezTo>
                    <a:pt x="80371" y="458007"/>
                    <a:pt x="78991" y="451322"/>
                    <a:pt x="74021" y="448482"/>
                  </a:cubicBezTo>
                  <a:cubicBezTo>
                    <a:pt x="66993" y="444466"/>
                    <a:pt x="57991" y="445943"/>
                    <a:pt x="50208" y="443719"/>
                  </a:cubicBezTo>
                  <a:cubicBezTo>
                    <a:pt x="46795" y="442744"/>
                    <a:pt x="43859" y="434195"/>
                    <a:pt x="35921" y="429432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60" name="Прямоугольник 159"/>
            <p:cNvSpPr/>
            <p:nvPr/>
          </p:nvSpPr>
          <p:spPr bwMode="auto">
            <a:xfrm>
              <a:off x="9298061" y="1501505"/>
              <a:ext cx="84232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Агрыз</a:t>
              </a:r>
            </a:p>
          </p:txBody>
        </p:sp>
        <p:sp>
          <p:nvSpPr>
            <p:cNvPr id="161" name="Прямоугольник 160"/>
            <p:cNvSpPr/>
            <p:nvPr/>
          </p:nvSpPr>
          <p:spPr bwMode="auto">
            <a:xfrm>
              <a:off x="5730441" y="2009511"/>
              <a:ext cx="7873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Кукмор</a:t>
              </a:r>
            </a:p>
          </p:txBody>
        </p:sp>
        <p:sp>
          <p:nvSpPr>
            <p:cNvPr id="163" name="Прямоугольник 162"/>
            <p:cNvSpPr/>
            <p:nvPr/>
          </p:nvSpPr>
          <p:spPr bwMode="auto">
            <a:xfrm>
              <a:off x="5424140" y="2681029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Тюлячи</a:t>
              </a:r>
            </a:p>
          </p:txBody>
        </p:sp>
        <p:sp>
          <p:nvSpPr>
            <p:cNvPr id="165" name="Прямоугольник 164"/>
            <p:cNvSpPr/>
            <p:nvPr/>
          </p:nvSpPr>
          <p:spPr bwMode="auto">
            <a:xfrm>
              <a:off x="2221724" y="2544503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Зеленодольск</a:t>
              </a:r>
            </a:p>
          </p:txBody>
        </p:sp>
        <p:sp>
          <p:nvSpPr>
            <p:cNvPr id="166" name="Прямоугольник 165"/>
            <p:cNvSpPr/>
            <p:nvPr/>
          </p:nvSpPr>
          <p:spPr bwMode="auto">
            <a:xfrm>
              <a:off x="8061076" y="3688808"/>
              <a:ext cx="640090" cy="184152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sz="1200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Заинск</a:t>
              </a:r>
            </a:p>
          </p:txBody>
        </p:sp>
        <p:sp>
          <p:nvSpPr>
            <p:cNvPr id="167" name="Прямоугольник 166"/>
            <p:cNvSpPr/>
            <p:nvPr/>
          </p:nvSpPr>
          <p:spPr bwMode="auto">
            <a:xfrm>
              <a:off x="5620487" y="4478099"/>
              <a:ext cx="911049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Аксубаево</a:t>
              </a:r>
            </a:p>
          </p:txBody>
        </p:sp>
        <p:sp>
          <p:nvSpPr>
            <p:cNvPr id="168" name="Прямоугольник 167"/>
            <p:cNvSpPr/>
            <p:nvPr/>
          </p:nvSpPr>
          <p:spPr bwMode="auto">
            <a:xfrm>
              <a:off x="4175375" y="2833430"/>
              <a:ext cx="90515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Пестрецы</a:t>
              </a:r>
            </a:p>
          </p:txBody>
        </p:sp>
        <p:sp>
          <p:nvSpPr>
            <p:cNvPr id="169" name="Полилиния 168"/>
            <p:cNvSpPr/>
            <p:nvPr/>
          </p:nvSpPr>
          <p:spPr bwMode="auto">
            <a:xfrm>
              <a:off x="5309834" y="3587088"/>
              <a:ext cx="1573362" cy="913224"/>
            </a:xfrm>
            <a:custGeom>
              <a:avLst/>
              <a:gdLst>
                <a:gd name="connsiteX0" fmla="*/ 1233487 w 1239837"/>
                <a:gd name="connsiteY0" fmla="*/ 117323 h 951699"/>
                <a:gd name="connsiteX1" fmla="*/ 1233487 w 1239837"/>
                <a:gd name="connsiteY1" fmla="*/ 164948 h 951699"/>
                <a:gd name="connsiteX2" fmla="*/ 1223962 w 1239837"/>
                <a:gd name="connsiteY2" fmla="*/ 217335 h 951699"/>
                <a:gd name="connsiteX3" fmla="*/ 1185862 w 1239837"/>
                <a:gd name="connsiteY3" fmla="*/ 241148 h 951699"/>
                <a:gd name="connsiteX4" fmla="*/ 1171575 w 1239837"/>
                <a:gd name="connsiteY4" fmla="*/ 250673 h 951699"/>
                <a:gd name="connsiteX5" fmla="*/ 1157287 w 1239837"/>
                <a:gd name="connsiteY5" fmla="*/ 264960 h 951699"/>
                <a:gd name="connsiteX6" fmla="*/ 1133475 w 1239837"/>
                <a:gd name="connsiteY6" fmla="*/ 269723 h 951699"/>
                <a:gd name="connsiteX7" fmla="*/ 1104900 w 1239837"/>
                <a:gd name="connsiteY7" fmla="*/ 279248 h 951699"/>
                <a:gd name="connsiteX8" fmla="*/ 1071562 w 1239837"/>
                <a:gd name="connsiteY8" fmla="*/ 288773 h 951699"/>
                <a:gd name="connsiteX9" fmla="*/ 1057275 w 1239837"/>
                <a:gd name="connsiteY9" fmla="*/ 303060 h 951699"/>
                <a:gd name="connsiteX10" fmla="*/ 1057275 w 1239837"/>
                <a:gd name="connsiteY10" fmla="*/ 345923 h 951699"/>
                <a:gd name="connsiteX11" fmla="*/ 1033462 w 1239837"/>
                <a:gd name="connsiteY11" fmla="*/ 350685 h 951699"/>
                <a:gd name="connsiteX12" fmla="*/ 1014412 w 1239837"/>
                <a:gd name="connsiteY12" fmla="*/ 393548 h 951699"/>
                <a:gd name="connsiteX13" fmla="*/ 1000125 w 1239837"/>
                <a:gd name="connsiteY13" fmla="*/ 407835 h 951699"/>
                <a:gd name="connsiteX14" fmla="*/ 971550 w 1239837"/>
                <a:gd name="connsiteY14" fmla="*/ 417360 h 951699"/>
                <a:gd name="connsiteX15" fmla="*/ 962025 w 1239837"/>
                <a:gd name="connsiteY15" fmla="*/ 431648 h 951699"/>
                <a:gd name="connsiteX16" fmla="*/ 952500 w 1239837"/>
                <a:gd name="connsiteY16" fmla="*/ 479273 h 951699"/>
                <a:gd name="connsiteX17" fmla="*/ 957262 w 1239837"/>
                <a:gd name="connsiteY17" fmla="*/ 498323 h 951699"/>
                <a:gd name="connsiteX18" fmla="*/ 962025 w 1239837"/>
                <a:gd name="connsiteY18" fmla="*/ 512610 h 951699"/>
                <a:gd name="connsiteX19" fmla="*/ 952500 w 1239837"/>
                <a:gd name="connsiteY19" fmla="*/ 569760 h 951699"/>
                <a:gd name="connsiteX20" fmla="*/ 938212 w 1239837"/>
                <a:gd name="connsiteY20" fmla="*/ 584048 h 951699"/>
                <a:gd name="connsiteX21" fmla="*/ 928687 w 1239837"/>
                <a:gd name="connsiteY21" fmla="*/ 612623 h 951699"/>
                <a:gd name="connsiteX22" fmla="*/ 895350 w 1239837"/>
                <a:gd name="connsiteY22" fmla="*/ 631673 h 951699"/>
                <a:gd name="connsiteX23" fmla="*/ 881062 w 1239837"/>
                <a:gd name="connsiteY23" fmla="*/ 645960 h 951699"/>
                <a:gd name="connsiteX24" fmla="*/ 866775 w 1239837"/>
                <a:gd name="connsiteY24" fmla="*/ 655485 h 951699"/>
                <a:gd name="connsiteX25" fmla="*/ 857250 w 1239837"/>
                <a:gd name="connsiteY25" fmla="*/ 674535 h 951699"/>
                <a:gd name="connsiteX26" fmla="*/ 857250 w 1239837"/>
                <a:gd name="connsiteY26" fmla="*/ 798360 h 951699"/>
                <a:gd name="connsiteX27" fmla="*/ 785812 w 1239837"/>
                <a:gd name="connsiteY27" fmla="*/ 803123 h 951699"/>
                <a:gd name="connsiteX28" fmla="*/ 723900 w 1239837"/>
                <a:gd name="connsiteY28" fmla="*/ 817410 h 951699"/>
                <a:gd name="connsiteX29" fmla="*/ 709612 w 1239837"/>
                <a:gd name="connsiteY29" fmla="*/ 822173 h 951699"/>
                <a:gd name="connsiteX30" fmla="*/ 700087 w 1239837"/>
                <a:gd name="connsiteY30" fmla="*/ 912660 h 951699"/>
                <a:gd name="connsiteX31" fmla="*/ 681037 w 1239837"/>
                <a:gd name="connsiteY31" fmla="*/ 917423 h 951699"/>
                <a:gd name="connsiteX32" fmla="*/ 652462 w 1239837"/>
                <a:gd name="connsiteY32" fmla="*/ 926948 h 951699"/>
                <a:gd name="connsiteX33" fmla="*/ 638175 w 1239837"/>
                <a:gd name="connsiteY33" fmla="*/ 931710 h 951699"/>
                <a:gd name="connsiteX34" fmla="*/ 609600 w 1239837"/>
                <a:gd name="connsiteY34" fmla="*/ 936473 h 951699"/>
                <a:gd name="connsiteX35" fmla="*/ 581025 w 1239837"/>
                <a:gd name="connsiteY35" fmla="*/ 950760 h 951699"/>
                <a:gd name="connsiteX36" fmla="*/ 552450 w 1239837"/>
                <a:gd name="connsiteY36" fmla="*/ 941235 h 951699"/>
                <a:gd name="connsiteX37" fmla="*/ 542925 w 1239837"/>
                <a:gd name="connsiteY37" fmla="*/ 907898 h 951699"/>
                <a:gd name="connsiteX38" fmla="*/ 533400 w 1239837"/>
                <a:gd name="connsiteY38" fmla="*/ 893610 h 951699"/>
                <a:gd name="connsiteX39" fmla="*/ 519112 w 1239837"/>
                <a:gd name="connsiteY39" fmla="*/ 888848 h 951699"/>
                <a:gd name="connsiteX40" fmla="*/ 476250 w 1239837"/>
                <a:gd name="connsiteY40" fmla="*/ 884085 h 951699"/>
                <a:gd name="connsiteX41" fmla="*/ 447675 w 1239837"/>
                <a:gd name="connsiteY41" fmla="*/ 893610 h 951699"/>
                <a:gd name="connsiteX42" fmla="*/ 442912 w 1239837"/>
                <a:gd name="connsiteY42" fmla="*/ 907898 h 951699"/>
                <a:gd name="connsiteX43" fmla="*/ 414337 w 1239837"/>
                <a:gd name="connsiteY43" fmla="*/ 922185 h 951699"/>
                <a:gd name="connsiteX44" fmla="*/ 371475 w 1239837"/>
                <a:gd name="connsiteY44" fmla="*/ 917423 h 951699"/>
                <a:gd name="connsiteX45" fmla="*/ 357187 w 1239837"/>
                <a:gd name="connsiteY45" fmla="*/ 912660 h 951699"/>
                <a:gd name="connsiteX46" fmla="*/ 347662 w 1239837"/>
                <a:gd name="connsiteY46" fmla="*/ 898373 h 951699"/>
                <a:gd name="connsiteX47" fmla="*/ 328612 w 1239837"/>
                <a:gd name="connsiteY47" fmla="*/ 855510 h 951699"/>
                <a:gd name="connsiteX48" fmla="*/ 314325 w 1239837"/>
                <a:gd name="connsiteY48" fmla="*/ 850748 h 951699"/>
                <a:gd name="connsiteX49" fmla="*/ 300037 w 1239837"/>
                <a:gd name="connsiteY49" fmla="*/ 841223 h 951699"/>
                <a:gd name="connsiteX50" fmla="*/ 276225 w 1239837"/>
                <a:gd name="connsiteY50" fmla="*/ 817410 h 951699"/>
                <a:gd name="connsiteX51" fmla="*/ 271462 w 1239837"/>
                <a:gd name="connsiteY51" fmla="*/ 798360 h 951699"/>
                <a:gd name="connsiteX52" fmla="*/ 257175 w 1239837"/>
                <a:gd name="connsiteY52" fmla="*/ 788835 h 951699"/>
                <a:gd name="connsiteX53" fmla="*/ 242887 w 1239837"/>
                <a:gd name="connsiteY53" fmla="*/ 774548 h 951699"/>
                <a:gd name="connsiteX54" fmla="*/ 228600 w 1239837"/>
                <a:gd name="connsiteY54" fmla="*/ 769785 h 951699"/>
                <a:gd name="connsiteX55" fmla="*/ 214312 w 1239837"/>
                <a:gd name="connsiteY55" fmla="*/ 760260 h 951699"/>
                <a:gd name="connsiteX56" fmla="*/ 104775 w 1239837"/>
                <a:gd name="connsiteY56" fmla="*/ 755498 h 951699"/>
                <a:gd name="connsiteX57" fmla="*/ 100012 w 1239837"/>
                <a:gd name="connsiteY57" fmla="*/ 741210 h 951699"/>
                <a:gd name="connsiteX58" fmla="*/ 85725 w 1239837"/>
                <a:gd name="connsiteY58" fmla="*/ 722160 h 951699"/>
                <a:gd name="connsiteX59" fmla="*/ 61912 w 1239837"/>
                <a:gd name="connsiteY59" fmla="*/ 693585 h 951699"/>
                <a:gd name="connsiteX60" fmla="*/ 57150 w 1239837"/>
                <a:gd name="connsiteY60" fmla="*/ 679298 h 951699"/>
                <a:gd name="connsiteX61" fmla="*/ 71437 w 1239837"/>
                <a:gd name="connsiteY61" fmla="*/ 669773 h 951699"/>
                <a:gd name="connsiteX62" fmla="*/ 80962 w 1239837"/>
                <a:gd name="connsiteY62" fmla="*/ 655485 h 951699"/>
                <a:gd name="connsiteX63" fmla="*/ 66675 w 1239837"/>
                <a:gd name="connsiteY63" fmla="*/ 645960 h 951699"/>
                <a:gd name="connsiteX64" fmla="*/ 42862 w 1239837"/>
                <a:gd name="connsiteY64" fmla="*/ 622148 h 951699"/>
                <a:gd name="connsiteX65" fmla="*/ 14287 w 1239837"/>
                <a:gd name="connsiteY65" fmla="*/ 612623 h 951699"/>
                <a:gd name="connsiteX66" fmla="*/ 0 w 1239837"/>
                <a:gd name="connsiteY66" fmla="*/ 607860 h 951699"/>
                <a:gd name="connsiteX67" fmla="*/ 14287 w 1239837"/>
                <a:gd name="connsiteY67" fmla="*/ 593573 h 951699"/>
                <a:gd name="connsiteX68" fmla="*/ 61912 w 1239837"/>
                <a:gd name="connsiteY68" fmla="*/ 579285 h 951699"/>
                <a:gd name="connsiteX69" fmla="*/ 61912 w 1239837"/>
                <a:gd name="connsiteY69" fmla="*/ 550710 h 951699"/>
                <a:gd name="connsiteX70" fmla="*/ 33337 w 1239837"/>
                <a:gd name="connsiteY70" fmla="*/ 541185 h 951699"/>
                <a:gd name="connsiteX71" fmla="*/ 28575 w 1239837"/>
                <a:gd name="connsiteY71" fmla="*/ 522135 h 951699"/>
                <a:gd name="connsiteX72" fmla="*/ 42862 w 1239837"/>
                <a:gd name="connsiteY72" fmla="*/ 512610 h 951699"/>
                <a:gd name="connsiteX73" fmla="*/ 71437 w 1239837"/>
                <a:gd name="connsiteY73" fmla="*/ 503085 h 951699"/>
                <a:gd name="connsiteX74" fmla="*/ 95250 w 1239837"/>
                <a:gd name="connsiteY74" fmla="*/ 479273 h 951699"/>
                <a:gd name="connsiteX75" fmla="*/ 119062 w 1239837"/>
                <a:gd name="connsiteY75" fmla="*/ 455460 h 951699"/>
                <a:gd name="connsiteX76" fmla="*/ 119062 w 1239837"/>
                <a:gd name="connsiteY76" fmla="*/ 403073 h 951699"/>
                <a:gd name="connsiteX77" fmla="*/ 76200 w 1239837"/>
                <a:gd name="connsiteY77" fmla="*/ 379260 h 951699"/>
                <a:gd name="connsiteX78" fmla="*/ 71437 w 1239837"/>
                <a:gd name="connsiteY78" fmla="*/ 364973 h 951699"/>
                <a:gd name="connsiteX79" fmla="*/ 66675 w 1239837"/>
                <a:gd name="connsiteY79" fmla="*/ 331635 h 951699"/>
                <a:gd name="connsiteX80" fmla="*/ 61912 w 1239837"/>
                <a:gd name="connsiteY80" fmla="*/ 307823 h 951699"/>
                <a:gd name="connsiteX81" fmla="*/ 66675 w 1239837"/>
                <a:gd name="connsiteY81" fmla="*/ 241148 h 951699"/>
                <a:gd name="connsiteX82" fmla="*/ 76200 w 1239837"/>
                <a:gd name="connsiteY82" fmla="*/ 212573 h 951699"/>
                <a:gd name="connsiteX83" fmla="*/ 80962 w 1239837"/>
                <a:gd name="connsiteY83" fmla="*/ 164948 h 951699"/>
                <a:gd name="connsiteX84" fmla="*/ 233362 w 1239837"/>
                <a:gd name="connsiteY84" fmla="*/ 160185 h 951699"/>
                <a:gd name="connsiteX85" fmla="*/ 266700 w 1239837"/>
                <a:gd name="connsiteY85" fmla="*/ 155423 h 951699"/>
                <a:gd name="connsiteX86" fmla="*/ 280987 w 1239837"/>
                <a:gd name="connsiteY86" fmla="*/ 150660 h 951699"/>
                <a:gd name="connsiteX87" fmla="*/ 333375 w 1239837"/>
                <a:gd name="connsiteY87" fmla="*/ 155423 h 951699"/>
                <a:gd name="connsiteX88" fmla="*/ 352425 w 1239837"/>
                <a:gd name="connsiteY88" fmla="*/ 164948 h 951699"/>
                <a:gd name="connsiteX89" fmla="*/ 381000 w 1239837"/>
                <a:gd name="connsiteY89" fmla="*/ 183998 h 951699"/>
                <a:gd name="connsiteX90" fmla="*/ 395287 w 1239837"/>
                <a:gd name="connsiteY90" fmla="*/ 193523 h 951699"/>
                <a:gd name="connsiteX91" fmla="*/ 409575 w 1239837"/>
                <a:gd name="connsiteY91" fmla="*/ 198285 h 951699"/>
                <a:gd name="connsiteX92" fmla="*/ 438150 w 1239837"/>
                <a:gd name="connsiteY92" fmla="*/ 212573 h 951699"/>
                <a:gd name="connsiteX93" fmla="*/ 471487 w 1239837"/>
                <a:gd name="connsiteY93" fmla="*/ 203048 h 951699"/>
                <a:gd name="connsiteX94" fmla="*/ 485775 w 1239837"/>
                <a:gd name="connsiteY94" fmla="*/ 188760 h 951699"/>
                <a:gd name="connsiteX95" fmla="*/ 504825 w 1239837"/>
                <a:gd name="connsiteY95" fmla="*/ 174473 h 951699"/>
                <a:gd name="connsiteX96" fmla="*/ 528637 w 1239837"/>
                <a:gd name="connsiteY96" fmla="*/ 150660 h 951699"/>
                <a:gd name="connsiteX97" fmla="*/ 538162 w 1239837"/>
                <a:gd name="connsiteY97" fmla="*/ 136373 h 951699"/>
                <a:gd name="connsiteX98" fmla="*/ 542925 w 1239837"/>
                <a:gd name="connsiteY98" fmla="*/ 122085 h 951699"/>
                <a:gd name="connsiteX99" fmla="*/ 561975 w 1239837"/>
                <a:gd name="connsiteY99" fmla="*/ 112560 h 951699"/>
                <a:gd name="connsiteX100" fmla="*/ 590550 w 1239837"/>
                <a:gd name="connsiteY100" fmla="*/ 93510 h 951699"/>
                <a:gd name="connsiteX101" fmla="*/ 633412 w 1239837"/>
                <a:gd name="connsiteY101" fmla="*/ 60173 h 951699"/>
                <a:gd name="connsiteX102" fmla="*/ 647700 w 1239837"/>
                <a:gd name="connsiteY102" fmla="*/ 50648 h 951699"/>
                <a:gd name="connsiteX103" fmla="*/ 661987 w 1239837"/>
                <a:gd name="connsiteY103" fmla="*/ 36360 h 951699"/>
                <a:gd name="connsiteX104" fmla="*/ 676275 w 1239837"/>
                <a:gd name="connsiteY104" fmla="*/ 31598 h 951699"/>
                <a:gd name="connsiteX105" fmla="*/ 709612 w 1239837"/>
                <a:gd name="connsiteY105" fmla="*/ 22073 h 951699"/>
                <a:gd name="connsiteX106" fmla="*/ 723900 w 1239837"/>
                <a:gd name="connsiteY106" fmla="*/ 12548 h 951699"/>
                <a:gd name="connsiteX107" fmla="*/ 804862 w 1239837"/>
                <a:gd name="connsiteY107" fmla="*/ 12548 h 951699"/>
                <a:gd name="connsiteX108" fmla="*/ 828675 w 1239837"/>
                <a:gd name="connsiteY108" fmla="*/ 17310 h 951699"/>
                <a:gd name="connsiteX109" fmla="*/ 857250 w 1239837"/>
                <a:gd name="connsiteY109" fmla="*/ 26835 h 951699"/>
                <a:gd name="connsiteX110" fmla="*/ 900112 w 1239837"/>
                <a:gd name="connsiteY110" fmla="*/ 41123 h 951699"/>
                <a:gd name="connsiteX111" fmla="*/ 942975 w 1239837"/>
                <a:gd name="connsiteY111" fmla="*/ 64935 h 951699"/>
                <a:gd name="connsiteX112" fmla="*/ 1028700 w 1239837"/>
                <a:gd name="connsiteY112" fmla="*/ 69698 h 951699"/>
                <a:gd name="connsiteX113" fmla="*/ 1047750 w 1239837"/>
                <a:gd name="connsiteY113" fmla="*/ 74460 h 951699"/>
                <a:gd name="connsiteX114" fmla="*/ 1076325 w 1239837"/>
                <a:gd name="connsiteY114" fmla="*/ 83985 h 951699"/>
                <a:gd name="connsiteX115" fmla="*/ 1147762 w 1239837"/>
                <a:gd name="connsiteY115" fmla="*/ 88748 h 951699"/>
                <a:gd name="connsiteX116" fmla="*/ 1195387 w 1239837"/>
                <a:gd name="connsiteY116" fmla="*/ 112560 h 951699"/>
                <a:gd name="connsiteX117" fmla="*/ 1233487 w 1239837"/>
                <a:gd name="connsiteY117" fmla="*/ 117323 h 95169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</a:cxnLst>
              <a:rect l="l" t="t" r="r" b="b"/>
              <a:pathLst>
                <a:path w="1239837" h="951699">
                  <a:moveTo>
                    <a:pt x="1233487" y="117323"/>
                  </a:moveTo>
                  <a:cubicBezTo>
                    <a:pt x="1239837" y="126054"/>
                    <a:pt x="1233487" y="101449"/>
                    <a:pt x="1233487" y="164948"/>
                  </a:cubicBezTo>
                  <a:cubicBezTo>
                    <a:pt x="1233487" y="166735"/>
                    <a:pt x="1225512" y="213202"/>
                    <a:pt x="1223962" y="217335"/>
                  </a:cubicBezTo>
                  <a:cubicBezTo>
                    <a:pt x="1214441" y="242724"/>
                    <a:pt x="1210092" y="224994"/>
                    <a:pt x="1185862" y="241148"/>
                  </a:cubicBezTo>
                  <a:cubicBezTo>
                    <a:pt x="1181100" y="244323"/>
                    <a:pt x="1175972" y="247009"/>
                    <a:pt x="1171575" y="250673"/>
                  </a:cubicBezTo>
                  <a:cubicBezTo>
                    <a:pt x="1166401" y="254985"/>
                    <a:pt x="1163311" y="261948"/>
                    <a:pt x="1157287" y="264960"/>
                  </a:cubicBezTo>
                  <a:cubicBezTo>
                    <a:pt x="1150047" y="268580"/>
                    <a:pt x="1141284" y="267593"/>
                    <a:pt x="1133475" y="269723"/>
                  </a:cubicBezTo>
                  <a:cubicBezTo>
                    <a:pt x="1123789" y="272365"/>
                    <a:pt x="1114554" y="276490"/>
                    <a:pt x="1104900" y="279248"/>
                  </a:cubicBezTo>
                  <a:lnTo>
                    <a:pt x="1071562" y="288773"/>
                  </a:lnTo>
                  <a:cubicBezTo>
                    <a:pt x="1066800" y="293535"/>
                    <a:pt x="1059125" y="296584"/>
                    <a:pt x="1057275" y="303060"/>
                  </a:cubicBezTo>
                  <a:cubicBezTo>
                    <a:pt x="1051646" y="322761"/>
                    <a:pt x="1078599" y="324599"/>
                    <a:pt x="1057275" y="345923"/>
                  </a:cubicBezTo>
                  <a:cubicBezTo>
                    <a:pt x="1051551" y="351647"/>
                    <a:pt x="1041400" y="349098"/>
                    <a:pt x="1033462" y="350685"/>
                  </a:cubicBezTo>
                  <a:cubicBezTo>
                    <a:pt x="1000065" y="384085"/>
                    <a:pt x="1037892" y="340719"/>
                    <a:pt x="1014412" y="393548"/>
                  </a:cubicBezTo>
                  <a:cubicBezTo>
                    <a:pt x="1011677" y="399702"/>
                    <a:pt x="1006012" y="404564"/>
                    <a:pt x="1000125" y="407835"/>
                  </a:cubicBezTo>
                  <a:cubicBezTo>
                    <a:pt x="991348" y="412711"/>
                    <a:pt x="971550" y="417360"/>
                    <a:pt x="971550" y="417360"/>
                  </a:cubicBezTo>
                  <a:cubicBezTo>
                    <a:pt x="968375" y="422123"/>
                    <a:pt x="964585" y="426528"/>
                    <a:pt x="962025" y="431648"/>
                  </a:cubicBezTo>
                  <a:cubicBezTo>
                    <a:pt x="955374" y="444951"/>
                    <a:pt x="954256" y="466980"/>
                    <a:pt x="952500" y="479273"/>
                  </a:cubicBezTo>
                  <a:cubicBezTo>
                    <a:pt x="954087" y="485623"/>
                    <a:pt x="955464" y="492029"/>
                    <a:pt x="957262" y="498323"/>
                  </a:cubicBezTo>
                  <a:cubicBezTo>
                    <a:pt x="958641" y="503150"/>
                    <a:pt x="962359" y="507601"/>
                    <a:pt x="962025" y="512610"/>
                  </a:cubicBezTo>
                  <a:cubicBezTo>
                    <a:pt x="960740" y="531880"/>
                    <a:pt x="958607" y="551438"/>
                    <a:pt x="952500" y="569760"/>
                  </a:cubicBezTo>
                  <a:cubicBezTo>
                    <a:pt x="950370" y="576150"/>
                    <a:pt x="942975" y="579285"/>
                    <a:pt x="938212" y="584048"/>
                  </a:cubicBezTo>
                  <a:cubicBezTo>
                    <a:pt x="935037" y="593573"/>
                    <a:pt x="934008" y="604109"/>
                    <a:pt x="928687" y="612623"/>
                  </a:cubicBezTo>
                  <a:cubicBezTo>
                    <a:pt x="925058" y="618429"/>
                    <a:pt x="898972" y="629086"/>
                    <a:pt x="895350" y="631673"/>
                  </a:cubicBezTo>
                  <a:cubicBezTo>
                    <a:pt x="889869" y="635588"/>
                    <a:pt x="886236" y="641648"/>
                    <a:pt x="881062" y="645960"/>
                  </a:cubicBezTo>
                  <a:cubicBezTo>
                    <a:pt x="876665" y="649624"/>
                    <a:pt x="871537" y="652310"/>
                    <a:pt x="866775" y="655485"/>
                  </a:cubicBezTo>
                  <a:cubicBezTo>
                    <a:pt x="863600" y="661835"/>
                    <a:pt x="857840" y="667460"/>
                    <a:pt x="857250" y="674535"/>
                  </a:cubicBezTo>
                  <a:cubicBezTo>
                    <a:pt x="853992" y="713625"/>
                    <a:pt x="888592" y="761142"/>
                    <a:pt x="857250" y="798360"/>
                  </a:cubicBezTo>
                  <a:cubicBezTo>
                    <a:pt x="841877" y="816615"/>
                    <a:pt x="809625" y="801535"/>
                    <a:pt x="785812" y="803123"/>
                  </a:cubicBezTo>
                  <a:cubicBezTo>
                    <a:pt x="742537" y="809305"/>
                    <a:pt x="763122" y="804336"/>
                    <a:pt x="723900" y="817410"/>
                  </a:cubicBezTo>
                  <a:lnTo>
                    <a:pt x="709612" y="822173"/>
                  </a:lnTo>
                  <a:cubicBezTo>
                    <a:pt x="706437" y="852335"/>
                    <a:pt x="708802" y="883610"/>
                    <a:pt x="700087" y="912660"/>
                  </a:cubicBezTo>
                  <a:cubicBezTo>
                    <a:pt x="698206" y="918929"/>
                    <a:pt x="687306" y="915542"/>
                    <a:pt x="681037" y="917423"/>
                  </a:cubicBezTo>
                  <a:cubicBezTo>
                    <a:pt x="671420" y="920308"/>
                    <a:pt x="661987" y="923773"/>
                    <a:pt x="652462" y="926948"/>
                  </a:cubicBezTo>
                  <a:cubicBezTo>
                    <a:pt x="647700" y="928535"/>
                    <a:pt x="643127" y="930885"/>
                    <a:pt x="638175" y="931710"/>
                  </a:cubicBezTo>
                  <a:lnTo>
                    <a:pt x="609600" y="936473"/>
                  </a:lnTo>
                  <a:cubicBezTo>
                    <a:pt x="603982" y="940218"/>
                    <a:pt x="589475" y="951699"/>
                    <a:pt x="581025" y="950760"/>
                  </a:cubicBezTo>
                  <a:cubicBezTo>
                    <a:pt x="571046" y="949651"/>
                    <a:pt x="561975" y="944410"/>
                    <a:pt x="552450" y="941235"/>
                  </a:cubicBezTo>
                  <a:cubicBezTo>
                    <a:pt x="550925" y="935136"/>
                    <a:pt x="546340" y="914727"/>
                    <a:pt x="542925" y="907898"/>
                  </a:cubicBezTo>
                  <a:cubicBezTo>
                    <a:pt x="540365" y="902778"/>
                    <a:pt x="537870" y="897186"/>
                    <a:pt x="533400" y="893610"/>
                  </a:cubicBezTo>
                  <a:cubicBezTo>
                    <a:pt x="529480" y="890474"/>
                    <a:pt x="524064" y="889673"/>
                    <a:pt x="519112" y="888848"/>
                  </a:cubicBezTo>
                  <a:cubicBezTo>
                    <a:pt x="504932" y="886485"/>
                    <a:pt x="490537" y="885673"/>
                    <a:pt x="476250" y="884085"/>
                  </a:cubicBezTo>
                  <a:cubicBezTo>
                    <a:pt x="466725" y="887260"/>
                    <a:pt x="455845" y="887774"/>
                    <a:pt x="447675" y="893610"/>
                  </a:cubicBezTo>
                  <a:cubicBezTo>
                    <a:pt x="443590" y="896528"/>
                    <a:pt x="446048" y="903978"/>
                    <a:pt x="442912" y="907898"/>
                  </a:cubicBezTo>
                  <a:cubicBezTo>
                    <a:pt x="436197" y="916292"/>
                    <a:pt x="423750" y="919048"/>
                    <a:pt x="414337" y="922185"/>
                  </a:cubicBezTo>
                  <a:cubicBezTo>
                    <a:pt x="400050" y="920598"/>
                    <a:pt x="385655" y="919786"/>
                    <a:pt x="371475" y="917423"/>
                  </a:cubicBezTo>
                  <a:cubicBezTo>
                    <a:pt x="366523" y="916598"/>
                    <a:pt x="361107" y="915796"/>
                    <a:pt x="357187" y="912660"/>
                  </a:cubicBezTo>
                  <a:cubicBezTo>
                    <a:pt x="352718" y="909084"/>
                    <a:pt x="350837" y="903135"/>
                    <a:pt x="347662" y="898373"/>
                  </a:cubicBezTo>
                  <a:cubicBezTo>
                    <a:pt x="344752" y="889642"/>
                    <a:pt x="338903" y="863743"/>
                    <a:pt x="328612" y="855510"/>
                  </a:cubicBezTo>
                  <a:cubicBezTo>
                    <a:pt x="324692" y="852374"/>
                    <a:pt x="319087" y="852335"/>
                    <a:pt x="314325" y="850748"/>
                  </a:cubicBezTo>
                  <a:cubicBezTo>
                    <a:pt x="309562" y="847573"/>
                    <a:pt x="304084" y="845270"/>
                    <a:pt x="300037" y="841223"/>
                  </a:cubicBezTo>
                  <a:cubicBezTo>
                    <a:pt x="268284" y="809470"/>
                    <a:pt x="314327" y="842812"/>
                    <a:pt x="276225" y="817410"/>
                  </a:cubicBezTo>
                  <a:cubicBezTo>
                    <a:pt x="274637" y="811060"/>
                    <a:pt x="275093" y="803806"/>
                    <a:pt x="271462" y="798360"/>
                  </a:cubicBezTo>
                  <a:cubicBezTo>
                    <a:pt x="268287" y="793598"/>
                    <a:pt x="261572" y="792499"/>
                    <a:pt x="257175" y="788835"/>
                  </a:cubicBezTo>
                  <a:cubicBezTo>
                    <a:pt x="252001" y="784523"/>
                    <a:pt x="248491" y="778284"/>
                    <a:pt x="242887" y="774548"/>
                  </a:cubicBezTo>
                  <a:cubicBezTo>
                    <a:pt x="238710" y="771763"/>
                    <a:pt x="233090" y="772030"/>
                    <a:pt x="228600" y="769785"/>
                  </a:cubicBezTo>
                  <a:cubicBezTo>
                    <a:pt x="223480" y="767225"/>
                    <a:pt x="219075" y="763435"/>
                    <a:pt x="214312" y="760260"/>
                  </a:cubicBezTo>
                  <a:cubicBezTo>
                    <a:pt x="177849" y="763065"/>
                    <a:pt x="140166" y="771585"/>
                    <a:pt x="104775" y="755498"/>
                  </a:cubicBezTo>
                  <a:cubicBezTo>
                    <a:pt x="100205" y="753421"/>
                    <a:pt x="102503" y="745569"/>
                    <a:pt x="100012" y="741210"/>
                  </a:cubicBezTo>
                  <a:cubicBezTo>
                    <a:pt x="96074" y="734318"/>
                    <a:pt x="90339" y="728619"/>
                    <a:pt x="85725" y="722160"/>
                  </a:cubicBezTo>
                  <a:cubicBezTo>
                    <a:pt x="69151" y="698956"/>
                    <a:pt x="84146" y="715819"/>
                    <a:pt x="61912" y="693585"/>
                  </a:cubicBezTo>
                  <a:cubicBezTo>
                    <a:pt x="60325" y="688823"/>
                    <a:pt x="55286" y="683959"/>
                    <a:pt x="57150" y="679298"/>
                  </a:cubicBezTo>
                  <a:cubicBezTo>
                    <a:pt x="59276" y="673984"/>
                    <a:pt x="67390" y="673820"/>
                    <a:pt x="71437" y="669773"/>
                  </a:cubicBezTo>
                  <a:cubicBezTo>
                    <a:pt x="75484" y="665725"/>
                    <a:pt x="77787" y="660248"/>
                    <a:pt x="80962" y="655485"/>
                  </a:cubicBezTo>
                  <a:cubicBezTo>
                    <a:pt x="76200" y="652310"/>
                    <a:pt x="70722" y="650007"/>
                    <a:pt x="66675" y="645960"/>
                  </a:cubicBezTo>
                  <a:cubicBezTo>
                    <a:pt x="50165" y="629450"/>
                    <a:pt x="65722" y="632308"/>
                    <a:pt x="42862" y="622148"/>
                  </a:cubicBezTo>
                  <a:cubicBezTo>
                    <a:pt x="33687" y="618070"/>
                    <a:pt x="23812" y="615798"/>
                    <a:pt x="14287" y="612623"/>
                  </a:cubicBezTo>
                  <a:lnTo>
                    <a:pt x="0" y="607860"/>
                  </a:lnTo>
                  <a:cubicBezTo>
                    <a:pt x="4762" y="603098"/>
                    <a:pt x="8400" y="596844"/>
                    <a:pt x="14287" y="593573"/>
                  </a:cubicBezTo>
                  <a:cubicBezTo>
                    <a:pt x="23772" y="588304"/>
                    <a:pt x="49615" y="582360"/>
                    <a:pt x="61912" y="579285"/>
                  </a:cubicBezTo>
                  <a:cubicBezTo>
                    <a:pt x="64355" y="571957"/>
                    <a:pt x="72171" y="558038"/>
                    <a:pt x="61912" y="550710"/>
                  </a:cubicBezTo>
                  <a:cubicBezTo>
                    <a:pt x="53742" y="544874"/>
                    <a:pt x="33337" y="541185"/>
                    <a:pt x="33337" y="541185"/>
                  </a:cubicBezTo>
                  <a:cubicBezTo>
                    <a:pt x="17837" y="546353"/>
                    <a:pt x="5440" y="554525"/>
                    <a:pt x="28575" y="522135"/>
                  </a:cubicBezTo>
                  <a:cubicBezTo>
                    <a:pt x="31902" y="517477"/>
                    <a:pt x="37632" y="514935"/>
                    <a:pt x="42862" y="512610"/>
                  </a:cubicBezTo>
                  <a:cubicBezTo>
                    <a:pt x="52037" y="508532"/>
                    <a:pt x="71437" y="503085"/>
                    <a:pt x="71437" y="503085"/>
                  </a:cubicBezTo>
                  <a:cubicBezTo>
                    <a:pt x="96839" y="464983"/>
                    <a:pt x="63497" y="511026"/>
                    <a:pt x="95250" y="479273"/>
                  </a:cubicBezTo>
                  <a:cubicBezTo>
                    <a:pt x="127003" y="447520"/>
                    <a:pt x="80960" y="480862"/>
                    <a:pt x="119062" y="455460"/>
                  </a:cubicBezTo>
                  <a:cubicBezTo>
                    <a:pt x="123316" y="438446"/>
                    <a:pt x="130293" y="420722"/>
                    <a:pt x="119062" y="403073"/>
                  </a:cubicBezTo>
                  <a:cubicBezTo>
                    <a:pt x="110245" y="389218"/>
                    <a:pt x="90851" y="384144"/>
                    <a:pt x="76200" y="379260"/>
                  </a:cubicBezTo>
                  <a:cubicBezTo>
                    <a:pt x="74612" y="374498"/>
                    <a:pt x="72422" y="369896"/>
                    <a:pt x="71437" y="364973"/>
                  </a:cubicBezTo>
                  <a:cubicBezTo>
                    <a:pt x="69236" y="353966"/>
                    <a:pt x="68520" y="342708"/>
                    <a:pt x="66675" y="331635"/>
                  </a:cubicBezTo>
                  <a:cubicBezTo>
                    <a:pt x="65344" y="323651"/>
                    <a:pt x="63500" y="315760"/>
                    <a:pt x="61912" y="307823"/>
                  </a:cubicBezTo>
                  <a:cubicBezTo>
                    <a:pt x="63500" y="285598"/>
                    <a:pt x="63370" y="263183"/>
                    <a:pt x="66675" y="241148"/>
                  </a:cubicBezTo>
                  <a:cubicBezTo>
                    <a:pt x="68164" y="231219"/>
                    <a:pt x="76200" y="212573"/>
                    <a:pt x="76200" y="212573"/>
                  </a:cubicBezTo>
                  <a:cubicBezTo>
                    <a:pt x="77787" y="196698"/>
                    <a:pt x="65827" y="169993"/>
                    <a:pt x="80962" y="164948"/>
                  </a:cubicBezTo>
                  <a:cubicBezTo>
                    <a:pt x="129179" y="148876"/>
                    <a:pt x="182604" y="162788"/>
                    <a:pt x="233362" y="160185"/>
                  </a:cubicBezTo>
                  <a:cubicBezTo>
                    <a:pt x="244573" y="159610"/>
                    <a:pt x="255587" y="157010"/>
                    <a:pt x="266700" y="155423"/>
                  </a:cubicBezTo>
                  <a:cubicBezTo>
                    <a:pt x="271462" y="153835"/>
                    <a:pt x="275967" y="150660"/>
                    <a:pt x="280987" y="150660"/>
                  </a:cubicBezTo>
                  <a:cubicBezTo>
                    <a:pt x="298522" y="150660"/>
                    <a:pt x="316181" y="151984"/>
                    <a:pt x="333375" y="155423"/>
                  </a:cubicBezTo>
                  <a:cubicBezTo>
                    <a:pt x="340337" y="156815"/>
                    <a:pt x="346337" y="161295"/>
                    <a:pt x="352425" y="164948"/>
                  </a:cubicBezTo>
                  <a:cubicBezTo>
                    <a:pt x="362241" y="170838"/>
                    <a:pt x="371475" y="177648"/>
                    <a:pt x="381000" y="183998"/>
                  </a:cubicBezTo>
                  <a:cubicBezTo>
                    <a:pt x="385762" y="187173"/>
                    <a:pt x="389857" y="191713"/>
                    <a:pt x="395287" y="193523"/>
                  </a:cubicBezTo>
                  <a:lnTo>
                    <a:pt x="409575" y="198285"/>
                  </a:lnTo>
                  <a:cubicBezTo>
                    <a:pt x="416799" y="203101"/>
                    <a:pt x="428291" y="212573"/>
                    <a:pt x="438150" y="212573"/>
                  </a:cubicBezTo>
                  <a:cubicBezTo>
                    <a:pt x="444127" y="212573"/>
                    <a:pt x="464751" y="205293"/>
                    <a:pt x="471487" y="203048"/>
                  </a:cubicBezTo>
                  <a:cubicBezTo>
                    <a:pt x="476250" y="198285"/>
                    <a:pt x="480661" y="193143"/>
                    <a:pt x="485775" y="188760"/>
                  </a:cubicBezTo>
                  <a:cubicBezTo>
                    <a:pt x="491802" y="183594"/>
                    <a:pt x="499659" y="180499"/>
                    <a:pt x="504825" y="174473"/>
                  </a:cubicBezTo>
                  <a:cubicBezTo>
                    <a:pt x="528366" y="147009"/>
                    <a:pt x="499292" y="160443"/>
                    <a:pt x="528637" y="150660"/>
                  </a:cubicBezTo>
                  <a:cubicBezTo>
                    <a:pt x="531812" y="145898"/>
                    <a:pt x="535602" y="141492"/>
                    <a:pt x="538162" y="136373"/>
                  </a:cubicBezTo>
                  <a:cubicBezTo>
                    <a:pt x="540407" y="131883"/>
                    <a:pt x="539375" y="125635"/>
                    <a:pt x="542925" y="122085"/>
                  </a:cubicBezTo>
                  <a:cubicBezTo>
                    <a:pt x="547945" y="117065"/>
                    <a:pt x="555887" y="116213"/>
                    <a:pt x="561975" y="112560"/>
                  </a:cubicBezTo>
                  <a:cubicBezTo>
                    <a:pt x="571791" y="106670"/>
                    <a:pt x="582455" y="101605"/>
                    <a:pt x="590550" y="93510"/>
                  </a:cubicBezTo>
                  <a:cubicBezTo>
                    <a:pt x="622675" y="61385"/>
                    <a:pt x="606346" y="69194"/>
                    <a:pt x="633412" y="60173"/>
                  </a:cubicBezTo>
                  <a:cubicBezTo>
                    <a:pt x="638175" y="56998"/>
                    <a:pt x="643303" y="54312"/>
                    <a:pt x="647700" y="50648"/>
                  </a:cubicBezTo>
                  <a:cubicBezTo>
                    <a:pt x="652874" y="46336"/>
                    <a:pt x="656383" y="40096"/>
                    <a:pt x="661987" y="36360"/>
                  </a:cubicBezTo>
                  <a:cubicBezTo>
                    <a:pt x="666164" y="33575"/>
                    <a:pt x="671448" y="32977"/>
                    <a:pt x="676275" y="31598"/>
                  </a:cubicBezTo>
                  <a:cubicBezTo>
                    <a:pt x="718127" y="19641"/>
                    <a:pt x="675363" y="33489"/>
                    <a:pt x="709612" y="22073"/>
                  </a:cubicBezTo>
                  <a:cubicBezTo>
                    <a:pt x="714375" y="18898"/>
                    <a:pt x="718780" y="15108"/>
                    <a:pt x="723900" y="12548"/>
                  </a:cubicBezTo>
                  <a:cubicBezTo>
                    <a:pt x="748995" y="0"/>
                    <a:pt x="779030" y="10703"/>
                    <a:pt x="804862" y="12548"/>
                  </a:cubicBezTo>
                  <a:cubicBezTo>
                    <a:pt x="812800" y="14135"/>
                    <a:pt x="820865" y="15180"/>
                    <a:pt x="828675" y="17310"/>
                  </a:cubicBezTo>
                  <a:cubicBezTo>
                    <a:pt x="838361" y="19952"/>
                    <a:pt x="857250" y="26835"/>
                    <a:pt x="857250" y="26835"/>
                  </a:cubicBezTo>
                  <a:cubicBezTo>
                    <a:pt x="899853" y="55238"/>
                    <a:pt x="831674" y="12606"/>
                    <a:pt x="900112" y="41123"/>
                  </a:cubicBezTo>
                  <a:cubicBezTo>
                    <a:pt x="915867" y="47688"/>
                    <a:pt x="925280" y="63250"/>
                    <a:pt x="942975" y="64935"/>
                  </a:cubicBezTo>
                  <a:cubicBezTo>
                    <a:pt x="971465" y="67648"/>
                    <a:pt x="1000125" y="68110"/>
                    <a:pt x="1028700" y="69698"/>
                  </a:cubicBezTo>
                  <a:cubicBezTo>
                    <a:pt x="1035050" y="71285"/>
                    <a:pt x="1041481" y="72579"/>
                    <a:pt x="1047750" y="74460"/>
                  </a:cubicBezTo>
                  <a:cubicBezTo>
                    <a:pt x="1057367" y="77345"/>
                    <a:pt x="1066307" y="83317"/>
                    <a:pt x="1076325" y="83985"/>
                  </a:cubicBezTo>
                  <a:lnTo>
                    <a:pt x="1147762" y="88748"/>
                  </a:lnTo>
                  <a:cubicBezTo>
                    <a:pt x="1167212" y="101714"/>
                    <a:pt x="1173563" y="110576"/>
                    <a:pt x="1195387" y="112560"/>
                  </a:cubicBezTo>
                  <a:cubicBezTo>
                    <a:pt x="1206454" y="113566"/>
                    <a:pt x="1227137" y="108592"/>
                    <a:pt x="1233487" y="1173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1" name="Полилиния 170"/>
            <p:cNvSpPr/>
            <p:nvPr/>
          </p:nvSpPr>
          <p:spPr bwMode="auto">
            <a:xfrm>
              <a:off x="2772731" y="3512293"/>
              <a:ext cx="1116844" cy="941413"/>
            </a:xfrm>
            <a:custGeom>
              <a:avLst/>
              <a:gdLst>
                <a:gd name="connsiteX0" fmla="*/ 822970 w 842020"/>
                <a:gd name="connsiteY0" fmla="*/ 638175 h 981075"/>
                <a:gd name="connsiteX1" fmla="*/ 803920 w 842020"/>
                <a:gd name="connsiteY1" fmla="*/ 633413 h 981075"/>
                <a:gd name="connsiteX2" fmla="*/ 789633 w 842020"/>
                <a:gd name="connsiteY2" fmla="*/ 623888 h 981075"/>
                <a:gd name="connsiteX3" fmla="*/ 775345 w 842020"/>
                <a:gd name="connsiteY3" fmla="*/ 619125 h 981075"/>
                <a:gd name="connsiteX4" fmla="*/ 751533 w 842020"/>
                <a:gd name="connsiteY4" fmla="*/ 590550 h 981075"/>
                <a:gd name="connsiteX5" fmla="*/ 737245 w 842020"/>
                <a:gd name="connsiteY5" fmla="*/ 571500 h 981075"/>
                <a:gd name="connsiteX6" fmla="*/ 727720 w 842020"/>
                <a:gd name="connsiteY6" fmla="*/ 557213 h 981075"/>
                <a:gd name="connsiteX7" fmla="*/ 713433 w 842020"/>
                <a:gd name="connsiteY7" fmla="*/ 547688 h 981075"/>
                <a:gd name="connsiteX8" fmla="*/ 699145 w 842020"/>
                <a:gd name="connsiteY8" fmla="*/ 542925 h 981075"/>
                <a:gd name="connsiteX9" fmla="*/ 670570 w 842020"/>
                <a:gd name="connsiteY9" fmla="*/ 523875 h 981075"/>
                <a:gd name="connsiteX10" fmla="*/ 661045 w 842020"/>
                <a:gd name="connsiteY10" fmla="*/ 509588 h 981075"/>
                <a:gd name="connsiteX11" fmla="*/ 646758 w 842020"/>
                <a:gd name="connsiteY11" fmla="*/ 500063 h 981075"/>
                <a:gd name="connsiteX12" fmla="*/ 632470 w 842020"/>
                <a:gd name="connsiteY12" fmla="*/ 485775 h 981075"/>
                <a:gd name="connsiteX13" fmla="*/ 618183 w 842020"/>
                <a:gd name="connsiteY13" fmla="*/ 452438 h 981075"/>
                <a:gd name="connsiteX14" fmla="*/ 613420 w 842020"/>
                <a:gd name="connsiteY14" fmla="*/ 433388 h 981075"/>
                <a:gd name="connsiteX15" fmla="*/ 575320 w 842020"/>
                <a:gd name="connsiteY15" fmla="*/ 390525 h 981075"/>
                <a:gd name="connsiteX16" fmla="*/ 546745 w 842020"/>
                <a:gd name="connsiteY16" fmla="*/ 366713 h 981075"/>
                <a:gd name="connsiteX17" fmla="*/ 537220 w 842020"/>
                <a:gd name="connsiteY17" fmla="*/ 323850 h 981075"/>
                <a:gd name="connsiteX18" fmla="*/ 527695 w 842020"/>
                <a:gd name="connsiteY18" fmla="*/ 285750 h 981075"/>
                <a:gd name="connsiteX19" fmla="*/ 518170 w 842020"/>
                <a:gd name="connsiteY19" fmla="*/ 271463 h 981075"/>
                <a:gd name="connsiteX20" fmla="*/ 513408 w 842020"/>
                <a:gd name="connsiteY20" fmla="*/ 257175 h 981075"/>
                <a:gd name="connsiteX21" fmla="*/ 508645 w 842020"/>
                <a:gd name="connsiteY21" fmla="*/ 228600 h 981075"/>
                <a:gd name="connsiteX22" fmla="*/ 499120 w 842020"/>
                <a:gd name="connsiteY22" fmla="*/ 209550 h 981075"/>
                <a:gd name="connsiteX23" fmla="*/ 489595 w 842020"/>
                <a:gd name="connsiteY23" fmla="*/ 180975 h 981075"/>
                <a:gd name="connsiteX24" fmla="*/ 456258 w 842020"/>
                <a:gd name="connsiteY24" fmla="*/ 166688 h 981075"/>
                <a:gd name="connsiteX25" fmla="*/ 446733 w 842020"/>
                <a:gd name="connsiteY25" fmla="*/ 152400 h 981075"/>
                <a:gd name="connsiteX26" fmla="*/ 437208 w 842020"/>
                <a:gd name="connsiteY26" fmla="*/ 109538 h 981075"/>
                <a:gd name="connsiteX27" fmla="*/ 432445 w 842020"/>
                <a:gd name="connsiteY27" fmla="*/ 52388 h 981075"/>
                <a:gd name="connsiteX28" fmla="*/ 422920 w 842020"/>
                <a:gd name="connsiteY28" fmla="*/ 23813 h 981075"/>
                <a:gd name="connsiteX29" fmla="*/ 408633 w 842020"/>
                <a:gd name="connsiteY29" fmla="*/ 14288 h 981075"/>
                <a:gd name="connsiteX30" fmla="*/ 361008 w 842020"/>
                <a:gd name="connsiteY30" fmla="*/ 23813 h 981075"/>
                <a:gd name="connsiteX31" fmla="*/ 346720 w 842020"/>
                <a:gd name="connsiteY31" fmla="*/ 33338 h 981075"/>
                <a:gd name="connsiteX32" fmla="*/ 322908 w 842020"/>
                <a:gd name="connsiteY32" fmla="*/ 28575 h 981075"/>
                <a:gd name="connsiteX33" fmla="*/ 308620 w 842020"/>
                <a:gd name="connsiteY33" fmla="*/ 23813 h 981075"/>
                <a:gd name="connsiteX34" fmla="*/ 284808 w 842020"/>
                <a:gd name="connsiteY34" fmla="*/ 19050 h 981075"/>
                <a:gd name="connsiteX35" fmla="*/ 270520 w 842020"/>
                <a:gd name="connsiteY35" fmla="*/ 14288 h 981075"/>
                <a:gd name="connsiteX36" fmla="*/ 251470 w 842020"/>
                <a:gd name="connsiteY36" fmla="*/ 9525 h 981075"/>
                <a:gd name="connsiteX37" fmla="*/ 222895 w 842020"/>
                <a:gd name="connsiteY37" fmla="*/ 0 h 981075"/>
                <a:gd name="connsiteX38" fmla="*/ 218133 w 842020"/>
                <a:gd name="connsiteY38" fmla="*/ 42863 h 981075"/>
                <a:gd name="connsiteX39" fmla="*/ 237183 w 842020"/>
                <a:gd name="connsiteY39" fmla="*/ 47625 h 981075"/>
                <a:gd name="connsiteX40" fmla="*/ 213370 w 842020"/>
                <a:gd name="connsiteY40" fmla="*/ 42863 h 981075"/>
                <a:gd name="connsiteX41" fmla="*/ 208608 w 842020"/>
                <a:gd name="connsiteY41" fmla="*/ 57150 h 981075"/>
                <a:gd name="connsiteX42" fmla="*/ 222895 w 842020"/>
                <a:gd name="connsiteY42" fmla="*/ 71438 h 981075"/>
                <a:gd name="connsiteX43" fmla="*/ 208608 w 842020"/>
                <a:gd name="connsiteY43" fmla="*/ 76200 h 981075"/>
                <a:gd name="connsiteX44" fmla="*/ 160983 w 842020"/>
                <a:gd name="connsiteY44" fmla="*/ 85725 h 981075"/>
                <a:gd name="connsiteX45" fmla="*/ 146695 w 842020"/>
                <a:gd name="connsiteY45" fmla="*/ 133350 h 981075"/>
                <a:gd name="connsiteX46" fmla="*/ 160983 w 842020"/>
                <a:gd name="connsiteY46" fmla="*/ 138113 h 981075"/>
                <a:gd name="connsiteX47" fmla="*/ 175270 w 842020"/>
                <a:gd name="connsiteY47" fmla="*/ 147638 h 981075"/>
                <a:gd name="connsiteX48" fmla="*/ 160983 w 842020"/>
                <a:gd name="connsiteY48" fmla="*/ 157163 h 981075"/>
                <a:gd name="connsiteX49" fmla="*/ 146695 w 842020"/>
                <a:gd name="connsiteY49" fmla="*/ 161925 h 981075"/>
                <a:gd name="connsiteX50" fmla="*/ 165745 w 842020"/>
                <a:gd name="connsiteY50" fmla="*/ 190500 h 981075"/>
                <a:gd name="connsiteX51" fmla="*/ 199083 w 842020"/>
                <a:gd name="connsiteY51" fmla="*/ 195263 h 981075"/>
                <a:gd name="connsiteX52" fmla="*/ 180033 w 842020"/>
                <a:gd name="connsiteY52" fmla="*/ 200025 h 981075"/>
                <a:gd name="connsiteX53" fmla="*/ 184795 w 842020"/>
                <a:gd name="connsiteY53" fmla="*/ 228600 h 981075"/>
                <a:gd name="connsiteX54" fmla="*/ 156220 w 842020"/>
                <a:gd name="connsiteY54" fmla="*/ 271463 h 981075"/>
                <a:gd name="connsiteX55" fmla="*/ 141933 w 842020"/>
                <a:gd name="connsiteY55" fmla="*/ 314325 h 981075"/>
                <a:gd name="connsiteX56" fmla="*/ 113358 w 842020"/>
                <a:gd name="connsiteY56" fmla="*/ 328613 h 981075"/>
                <a:gd name="connsiteX57" fmla="*/ 84783 w 842020"/>
                <a:gd name="connsiteY57" fmla="*/ 338138 h 981075"/>
                <a:gd name="connsiteX58" fmla="*/ 56208 w 842020"/>
                <a:gd name="connsiteY58" fmla="*/ 347663 h 981075"/>
                <a:gd name="connsiteX59" fmla="*/ 41920 w 842020"/>
                <a:gd name="connsiteY59" fmla="*/ 352425 h 981075"/>
                <a:gd name="connsiteX60" fmla="*/ 37158 w 842020"/>
                <a:gd name="connsiteY60" fmla="*/ 385763 h 981075"/>
                <a:gd name="connsiteX61" fmla="*/ 22870 w 842020"/>
                <a:gd name="connsiteY61" fmla="*/ 390525 h 981075"/>
                <a:gd name="connsiteX62" fmla="*/ 3820 w 842020"/>
                <a:gd name="connsiteY62" fmla="*/ 400050 h 981075"/>
                <a:gd name="connsiteX63" fmla="*/ 22870 w 842020"/>
                <a:gd name="connsiteY63" fmla="*/ 438150 h 981075"/>
                <a:gd name="connsiteX64" fmla="*/ 41920 w 842020"/>
                <a:gd name="connsiteY64" fmla="*/ 461963 h 981075"/>
                <a:gd name="connsiteX65" fmla="*/ 51445 w 842020"/>
                <a:gd name="connsiteY65" fmla="*/ 476250 h 981075"/>
                <a:gd name="connsiteX66" fmla="*/ 70495 w 842020"/>
                <a:gd name="connsiteY66" fmla="*/ 490538 h 981075"/>
                <a:gd name="connsiteX67" fmla="*/ 84783 w 842020"/>
                <a:gd name="connsiteY67" fmla="*/ 495300 h 981075"/>
                <a:gd name="connsiteX68" fmla="*/ 180033 w 842020"/>
                <a:gd name="connsiteY68" fmla="*/ 500063 h 981075"/>
                <a:gd name="connsiteX69" fmla="*/ 175270 w 842020"/>
                <a:gd name="connsiteY69" fmla="*/ 514350 h 981075"/>
                <a:gd name="connsiteX70" fmla="*/ 156220 w 842020"/>
                <a:gd name="connsiteY70" fmla="*/ 523875 h 981075"/>
                <a:gd name="connsiteX71" fmla="*/ 141933 w 842020"/>
                <a:gd name="connsiteY71" fmla="*/ 533400 h 981075"/>
                <a:gd name="connsiteX72" fmla="*/ 127645 w 842020"/>
                <a:gd name="connsiteY72" fmla="*/ 561975 h 981075"/>
                <a:gd name="connsiteX73" fmla="*/ 132408 w 842020"/>
                <a:gd name="connsiteY73" fmla="*/ 576263 h 981075"/>
                <a:gd name="connsiteX74" fmla="*/ 141933 w 842020"/>
                <a:gd name="connsiteY74" fmla="*/ 590550 h 981075"/>
                <a:gd name="connsiteX75" fmla="*/ 141933 w 842020"/>
                <a:gd name="connsiteY75" fmla="*/ 695325 h 981075"/>
                <a:gd name="connsiteX76" fmla="*/ 127645 w 842020"/>
                <a:gd name="connsiteY76" fmla="*/ 709613 h 981075"/>
                <a:gd name="connsiteX77" fmla="*/ 118120 w 842020"/>
                <a:gd name="connsiteY77" fmla="*/ 776288 h 981075"/>
                <a:gd name="connsiteX78" fmla="*/ 122883 w 842020"/>
                <a:gd name="connsiteY78" fmla="*/ 828675 h 981075"/>
                <a:gd name="connsiteX79" fmla="*/ 137170 w 842020"/>
                <a:gd name="connsiteY79" fmla="*/ 838200 h 981075"/>
                <a:gd name="connsiteX80" fmla="*/ 137170 w 842020"/>
                <a:gd name="connsiteY80" fmla="*/ 795338 h 981075"/>
                <a:gd name="connsiteX81" fmla="*/ 132408 w 842020"/>
                <a:gd name="connsiteY81" fmla="*/ 781050 h 981075"/>
                <a:gd name="connsiteX82" fmla="*/ 146695 w 842020"/>
                <a:gd name="connsiteY82" fmla="*/ 776288 h 981075"/>
                <a:gd name="connsiteX83" fmla="*/ 175270 w 842020"/>
                <a:gd name="connsiteY83" fmla="*/ 785813 h 981075"/>
                <a:gd name="connsiteX84" fmla="*/ 232420 w 842020"/>
                <a:gd name="connsiteY84" fmla="*/ 790575 h 981075"/>
                <a:gd name="connsiteX85" fmla="*/ 237183 w 842020"/>
                <a:gd name="connsiteY85" fmla="*/ 838200 h 981075"/>
                <a:gd name="connsiteX86" fmla="*/ 280045 w 842020"/>
                <a:gd name="connsiteY86" fmla="*/ 857250 h 981075"/>
                <a:gd name="connsiteX87" fmla="*/ 275283 w 842020"/>
                <a:gd name="connsiteY87" fmla="*/ 871538 h 981075"/>
                <a:gd name="connsiteX88" fmla="*/ 246708 w 842020"/>
                <a:gd name="connsiteY88" fmla="*/ 876300 h 981075"/>
                <a:gd name="connsiteX89" fmla="*/ 194320 w 842020"/>
                <a:gd name="connsiteY89" fmla="*/ 866775 h 981075"/>
                <a:gd name="connsiteX90" fmla="*/ 160983 w 842020"/>
                <a:gd name="connsiteY90" fmla="*/ 871538 h 981075"/>
                <a:gd name="connsiteX91" fmla="*/ 165745 w 842020"/>
                <a:gd name="connsiteY91" fmla="*/ 885825 h 981075"/>
                <a:gd name="connsiteX92" fmla="*/ 175270 w 842020"/>
                <a:gd name="connsiteY92" fmla="*/ 900113 h 981075"/>
                <a:gd name="connsiteX93" fmla="*/ 180033 w 842020"/>
                <a:gd name="connsiteY93" fmla="*/ 928688 h 981075"/>
                <a:gd name="connsiteX94" fmla="*/ 199083 w 842020"/>
                <a:gd name="connsiteY94" fmla="*/ 923925 h 981075"/>
                <a:gd name="connsiteX95" fmla="*/ 203845 w 842020"/>
                <a:gd name="connsiteY95" fmla="*/ 895350 h 981075"/>
                <a:gd name="connsiteX96" fmla="*/ 218133 w 842020"/>
                <a:gd name="connsiteY96" fmla="*/ 900113 h 981075"/>
                <a:gd name="connsiteX97" fmla="*/ 299095 w 842020"/>
                <a:gd name="connsiteY97" fmla="*/ 909638 h 981075"/>
                <a:gd name="connsiteX98" fmla="*/ 332433 w 842020"/>
                <a:gd name="connsiteY98" fmla="*/ 952500 h 981075"/>
                <a:gd name="connsiteX99" fmla="*/ 341958 w 842020"/>
                <a:gd name="connsiteY99" fmla="*/ 981075 h 981075"/>
                <a:gd name="connsiteX100" fmla="*/ 361008 w 842020"/>
                <a:gd name="connsiteY100" fmla="*/ 976313 h 981075"/>
                <a:gd name="connsiteX101" fmla="*/ 403870 w 842020"/>
                <a:gd name="connsiteY101" fmla="*/ 952500 h 981075"/>
                <a:gd name="connsiteX102" fmla="*/ 437208 w 842020"/>
                <a:gd name="connsiteY102" fmla="*/ 962025 h 981075"/>
                <a:gd name="connsiteX103" fmla="*/ 456258 w 842020"/>
                <a:gd name="connsiteY103" fmla="*/ 971550 h 981075"/>
                <a:gd name="connsiteX104" fmla="*/ 518170 w 842020"/>
                <a:gd name="connsiteY104" fmla="*/ 962025 h 981075"/>
                <a:gd name="connsiteX105" fmla="*/ 546745 w 842020"/>
                <a:gd name="connsiteY105" fmla="*/ 942975 h 981075"/>
                <a:gd name="connsiteX106" fmla="*/ 561033 w 842020"/>
                <a:gd name="connsiteY106" fmla="*/ 914400 h 981075"/>
                <a:gd name="connsiteX107" fmla="*/ 565795 w 842020"/>
                <a:gd name="connsiteY107" fmla="*/ 881063 h 981075"/>
                <a:gd name="connsiteX108" fmla="*/ 584845 w 842020"/>
                <a:gd name="connsiteY108" fmla="*/ 876300 h 981075"/>
                <a:gd name="connsiteX109" fmla="*/ 632470 w 842020"/>
                <a:gd name="connsiteY109" fmla="*/ 862013 h 981075"/>
                <a:gd name="connsiteX110" fmla="*/ 646758 w 842020"/>
                <a:gd name="connsiteY110" fmla="*/ 857250 h 981075"/>
                <a:gd name="connsiteX111" fmla="*/ 703908 w 842020"/>
                <a:gd name="connsiteY111" fmla="*/ 847725 h 981075"/>
                <a:gd name="connsiteX112" fmla="*/ 718195 w 842020"/>
                <a:gd name="connsiteY112" fmla="*/ 838200 h 981075"/>
                <a:gd name="connsiteX113" fmla="*/ 699145 w 842020"/>
                <a:gd name="connsiteY113" fmla="*/ 814388 h 981075"/>
                <a:gd name="connsiteX114" fmla="*/ 761058 w 842020"/>
                <a:gd name="connsiteY114" fmla="*/ 809625 h 981075"/>
                <a:gd name="connsiteX115" fmla="*/ 775345 w 842020"/>
                <a:gd name="connsiteY115" fmla="*/ 804863 h 981075"/>
                <a:gd name="connsiteX116" fmla="*/ 799158 w 842020"/>
                <a:gd name="connsiteY116" fmla="*/ 800100 h 981075"/>
                <a:gd name="connsiteX117" fmla="*/ 827733 w 842020"/>
                <a:gd name="connsiteY117" fmla="*/ 790575 h 981075"/>
                <a:gd name="connsiteX118" fmla="*/ 837258 w 842020"/>
                <a:gd name="connsiteY118" fmla="*/ 776288 h 981075"/>
                <a:gd name="connsiteX119" fmla="*/ 827733 w 842020"/>
                <a:gd name="connsiteY119" fmla="*/ 733425 h 981075"/>
                <a:gd name="connsiteX120" fmla="*/ 813445 w 842020"/>
                <a:gd name="connsiteY120" fmla="*/ 723900 h 981075"/>
                <a:gd name="connsiteX121" fmla="*/ 808683 w 842020"/>
                <a:gd name="connsiteY121" fmla="*/ 709613 h 981075"/>
                <a:gd name="connsiteX122" fmla="*/ 822970 w 842020"/>
                <a:gd name="connsiteY122" fmla="*/ 704850 h 981075"/>
                <a:gd name="connsiteX123" fmla="*/ 837258 w 842020"/>
                <a:gd name="connsiteY123" fmla="*/ 695325 h 981075"/>
                <a:gd name="connsiteX124" fmla="*/ 842020 w 842020"/>
                <a:gd name="connsiteY124" fmla="*/ 681038 h 981075"/>
                <a:gd name="connsiteX125" fmla="*/ 837258 w 842020"/>
                <a:gd name="connsiteY125" fmla="*/ 666750 h 981075"/>
                <a:gd name="connsiteX126" fmla="*/ 822970 w 842020"/>
                <a:gd name="connsiteY126" fmla="*/ 638175 h 98107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42020" h="981075">
                  <a:moveTo>
                    <a:pt x="822970" y="638175"/>
                  </a:moveTo>
                  <a:cubicBezTo>
                    <a:pt x="817414" y="632619"/>
                    <a:pt x="809936" y="635991"/>
                    <a:pt x="803920" y="633413"/>
                  </a:cubicBezTo>
                  <a:cubicBezTo>
                    <a:pt x="798659" y="631158"/>
                    <a:pt x="794752" y="626448"/>
                    <a:pt x="789633" y="623888"/>
                  </a:cubicBezTo>
                  <a:cubicBezTo>
                    <a:pt x="785143" y="621643"/>
                    <a:pt x="780108" y="620713"/>
                    <a:pt x="775345" y="619125"/>
                  </a:cubicBezTo>
                  <a:cubicBezTo>
                    <a:pt x="754294" y="587550"/>
                    <a:pt x="779033" y="622634"/>
                    <a:pt x="751533" y="590550"/>
                  </a:cubicBezTo>
                  <a:cubicBezTo>
                    <a:pt x="746367" y="584523"/>
                    <a:pt x="741859" y="577959"/>
                    <a:pt x="737245" y="571500"/>
                  </a:cubicBezTo>
                  <a:cubicBezTo>
                    <a:pt x="733918" y="566843"/>
                    <a:pt x="731767" y="561260"/>
                    <a:pt x="727720" y="557213"/>
                  </a:cubicBezTo>
                  <a:cubicBezTo>
                    <a:pt x="723673" y="553166"/>
                    <a:pt x="718552" y="550248"/>
                    <a:pt x="713433" y="547688"/>
                  </a:cubicBezTo>
                  <a:cubicBezTo>
                    <a:pt x="708943" y="545443"/>
                    <a:pt x="703534" y="545363"/>
                    <a:pt x="699145" y="542925"/>
                  </a:cubicBezTo>
                  <a:cubicBezTo>
                    <a:pt x="689138" y="537366"/>
                    <a:pt x="670570" y="523875"/>
                    <a:pt x="670570" y="523875"/>
                  </a:cubicBezTo>
                  <a:cubicBezTo>
                    <a:pt x="667395" y="519113"/>
                    <a:pt x="665092" y="513635"/>
                    <a:pt x="661045" y="509588"/>
                  </a:cubicBezTo>
                  <a:cubicBezTo>
                    <a:pt x="656998" y="505541"/>
                    <a:pt x="651155" y="503727"/>
                    <a:pt x="646758" y="500063"/>
                  </a:cubicBezTo>
                  <a:cubicBezTo>
                    <a:pt x="641584" y="495751"/>
                    <a:pt x="637233" y="490538"/>
                    <a:pt x="632470" y="485775"/>
                  </a:cubicBezTo>
                  <a:cubicBezTo>
                    <a:pt x="618801" y="431092"/>
                    <a:pt x="637914" y="498475"/>
                    <a:pt x="618183" y="452438"/>
                  </a:cubicBezTo>
                  <a:cubicBezTo>
                    <a:pt x="615605" y="446422"/>
                    <a:pt x="615998" y="439404"/>
                    <a:pt x="613420" y="433388"/>
                  </a:cubicBezTo>
                  <a:cubicBezTo>
                    <a:pt x="607045" y="418514"/>
                    <a:pt x="582945" y="398150"/>
                    <a:pt x="575320" y="390525"/>
                  </a:cubicBezTo>
                  <a:cubicBezTo>
                    <a:pt x="556986" y="372191"/>
                    <a:pt x="566637" y="379974"/>
                    <a:pt x="546745" y="366713"/>
                  </a:cubicBezTo>
                  <a:cubicBezTo>
                    <a:pt x="538349" y="341522"/>
                    <a:pt x="543925" y="360727"/>
                    <a:pt x="537220" y="323850"/>
                  </a:cubicBezTo>
                  <a:cubicBezTo>
                    <a:pt x="535667" y="315306"/>
                    <a:pt x="532417" y="295194"/>
                    <a:pt x="527695" y="285750"/>
                  </a:cubicBezTo>
                  <a:cubicBezTo>
                    <a:pt x="525135" y="280631"/>
                    <a:pt x="521345" y="276225"/>
                    <a:pt x="518170" y="271463"/>
                  </a:cubicBezTo>
                  <a:cubicBezTo>
                    <a:pt x="516583" y="266700"/>
                    <a:pt x="514497" y="262076"/>
                    <a:pt x="513408" y="257175"/>
                  </a:cubicBezTo>
                  <a:cubicBezTo>
                    <a:pt x="511313" y="247749"/>
                    <a:pt x="511420" y="237849"/>
                    <a:pt x="508645" y="228600"/>
                  </a:cubicBezTo>
                  <a:cubicBezTo>
                    <a:pt x="506605" y="221800"/>
                    <a:pt x="501757" y="216142"/>
                    <a:pt x="499120" y="209550"/>
                  </a:cubicBezTo>
                  <a:cubicBezTo>
                    <a:pt x="495391" y="200228"/>
                    <a:pt x="498575" y="185465"/>
                    <a:pt x="489595" y="180975"/>
                  </a:cubicBezTo>
                  <a:cubicBezTo>
                    <a:pt x="466055" y="169205"/>
                    <a:pt x="477280" y="173695"/>
                    <a:pt x="456258" y="166688"/>
                  </a:cubicBezTo>
                  <a:cubicBezTo>
                    <a:pt x="453083" y="161925"/>
                    <a:pt x="449293" y="157520"/>
                    <a:pt x="446733" y="152400"/>
                  </a:cubicBezTo>
                  <a:cubicBezTo>
                    <a:pt x="441277" y="141488"/>
                    <a:pt x="438254" y="118951"/>
                    <a:pt x="437208" y="109538"/>
                  </a:cubicBezTo>
                  <a:cubicBezTo>
                    <a:pt x="435097" y="90539"/>
                    <a:pt x="435588" y="71244"/>
                    <a:pt x="432445" y="52388"/>
                  </a:cubicBezTo>
                  <a:cubicBezTo>
                    <a:pt x="430794" y="42484"/>
                    <a:pt x="431274" y="29382"/>
                    <a:pt x="422920" y="23813"/>
                  </a:cubicBezTo>
                  <a:lnTo>
                    <a:pt x="408633" y="14288"/>
                  </a:lnTo>
                  <a:cubicBezTo>
                    <a:pt x="396340" y="16044"/>
                    <a:pt x="374311" y="17162"/>
                    <a:pt x="361008" y="23813"/>
                  </a:cubicBezTo>
                  <a:cubicBezTo>
                    <a:pt x="355888" y="26373"/>
                    <a:pt x="351483" y="30163"/>
                    <a:pt x="346720" y="33338"/>
                  </a:cubicBezTo>
                  <a:cubicBezTo>
                    <a:pt x="338783" y="31750"/>
                    <a:pt x="330761" y="30538"/>
                    <a:pt x="322908" y="28575"/>
                  </a:cubicBezTo>
                  <a:cubicBezTo>
                    <a:pt x="318038" y="27357"/>
                    <a:pt x="313490" y="25031"/>
                    <a:pt x="308620" y="23813"/>
                  </a:cubicBezTo>
                  <a:cubicBezTo>
                    <a:pt x="300767" y="21850"/>
                    <a:pt x="292661" y="21013"/>
                    <a:pt x="284808" y="19050"/>
                  </a:cubicBezTo>
                  <a:cubicBezTo>
                    <a:pt x="279938" y="17832"/>
                    <a:pt x="275347" y="15667"/>
                    <a:pt x="270520" y="14288"/>
                  </a:cubicBezTo>
                  <a:cubicBezTo>
                    <a:pt x="264226" y="12490"/>
                    <a:pt x="257739" y="11406"/>
                    <a:pt x="251470" y="9525"/>
                  </a:cubicBezTo>
                  <a:cubicBezTo>
                    <a:pt x="241853" y="6640"/>
                    <a:pt x="222895" y="0"/>
                    <a:pt x="222895" y="0"/>
                  </a:cubicBezTo>
                  <a:cubicBezTo>
                    <a:pt x="220973" y="5766"/>
                    <a:pt x="205599" y="32836"/>
                    <a:pt x="218133" y="42863"/>
                  </a:cubicBezTo>
                  <a:cubicBezTo>
                    <a:pt x="223244" y="46952"/>
                    <a:pt x="243728" y="47625"/>
                    <a:pt x="237183" y="47625"/>
                  </a:cubicBezTo>
                  <a:cubicBezTo>
                    <a:pt x="229088" y="47625"/>
                    <a:pt x="221308" y="44450"/>
                    <a:pt x="213370" y="42863"/>
                  </a:cubicBezTo>
                  <a:cubicBezTo>
                    <a:pt x="211783" y="47625"/>
                    <a:pt x="207021" y="52388"/>
                    <a:pt x="208608" y="57150"/>
                  </a:cubicBezTo>
                  <a:cubicBezTo>
                    <a:pt x="210738" y="63540"/>
                    <a:pt x="222895" y="64703"/>
                    <a:pt x="222895" y="71438"/>
                  </a:cubicBezTo>
                  <a:cubicBezTo>
                    <a:pt x="222895" y="76458"/>
                    <a:pt x="213499" y="75071"/>
                    <a:pt x="208608" y="76200"/>
                  </a:cubicBezTo>
                  <a:cubicBezTo>
                    <a:pt x="192833" y="79840"/>
                    <a:pt x="176858" y="82550"/>
                    <a:pt x="160983" y="85725"/>
                  </a:cubicBezTo>
                  <a:cubicBezTo>
                    <a:pt x="151488" y="99967"/>
                    <a:pt x="131618" y="114503"/>
                    <a:pt x="146695" y="133350"/>
                  </a:cubicBezTo>
                  <a:cubicBezTo>
                    <a:pt x="149831" y="137270"/>
                    <a:pt x="156493" y="135868"/>
                    <a:pt x="160983" y="138113"/>
                  </a:cubicBezTo>
                  <a:cubicBezTo>
                    <a:pt x="166102" y="140673"/>
                    <a:pt x="170508" y="144463"/>
                    <a:pt x="175270" y="147638"/>
                  </a:cubicBezTo>
                  <a:cubicBezTo>
                    <a:pt x="170508" y="150813"/>
                    <a:pt x="166102" y="154603"/>
                    <a:pt x="160983" y="157163"/>
                  </a:cubicBezTo>
                  <a:cubicBezTo>
                    <a:pt x="156493" y="159408"/>
                    <a:pt x="148283" y="157162"/>
                    <a:pt x="146695" y="161925"/>
                  </a:cubicBezTo>
                  <a:cubicBezTo>
                    <a:pt x="138649" y="186063"/>
                    <a:pt x="152332" y="186029"/>
                    <a:pt x="165745" y="190500"/>
                  </a:cubicBezTo>
                  <a:cubicBezTo>
                    <a:pt x="199083" y="179387"/>
                    <a:pt x="191145" y="171450"/>
                    <a:pt x="199083" y="195263"/>
                  </a:cubicBezTo>
                  <a:cubicBezTo>
                    <a:pt x="192733" y="196850"/>
                    <a:pt x="185144" y="195936"/>
                    <a:pt x="180033" y="200025"/>
                  </a:cubicBezTo>
                  <a:cubicBezTo>
                    <a:pt x="167173" y="210313"/>
                    <a:pt x="179653" y="220887"/>
                    <a:pt x="184795" y="228600"/>
                  </a:cubicBezTo>
                  <a:cubicBezTo>
                    <a:pt x="172760" y="264705"/>
                    <a:pt x="183302" y="251151"/>
                    <a:pt x="156220" y="271463"/>
                  </a:cubicBezTo>
                  <a:cubicBezTo>
                    <a:pt x="151458" y="285750"/>
                    <a:pt x="156220" y="309562"/>
                    <a:pt x="141933" y="314325"/>
                  </a:cubicBezTo>
                  <a:cubicBezTo>
                    <a:pt x="89817" y="331698"/>
                    <a:pt x="168759" y="303990"/>
                    <a:pt x="113358" y="328613"/>
                  </a:cubicBezTo>
                  <a:cubicBezTo>
                    <a:pt x="104183" y="332691"/>
                    <a:pt x="94308" y="334963"/>
                    <a:pt x="84783" y="338138"/>
                  </a:cubicBezTo>
                  <a:lnTo>
                    <a:pt x="56208" y="347663"/>
                  </a:lnTo>
                  <a:lnTo>
                    <a:pt x="41920" y="352425"/>
                  </a:lnTo>
                  <a:cubicBezTo>
                    <a:pt x="40333" y="363538"/>
                    <a:pt x="42178" y="375723"/>
                    <a:pt x="37158" y="385763"/>
                  </a:cubicBezTo>
                  <a:cubicBezTo>
                    <a:pt x="34913" y="390253"/>
                    <a:pt x="27484" y="388548"/>
                    <a:pt x="22870" y="390525"/>
                  </a:cubicBezTo>
                  <a:cubicBezTo>
                    <a:pt x="16344" y="393322"/>
                    <a:pt x="10170" y="396875"/>
                    <a:pt x="3820" y="400050"/>
                  </a:cubicBezTo>
                  <a:cubicBezTo>
                    <a:pt x="13340" y="447647"/>
                    <a:pt x="0" y="403845"/>
                    <a:pt x="22870" y="438150"/>
                  </a:cubicBezTo>
                  <a:cubicBezTo>
                    <a:pt x="41273" y="465755"/>
                    <a:pt x="9968" y="440661"/>
                    <a:pt x="41920" y="461963"/>
                  </a:cubicBezTo>
                  <a:cubicBezTo>
                    <a:pt x="45095" y="466725"/>
                    <a:pt x="47398" y="472203"/>
                    <a:pt x="51445" y="476250"/>
                  </a:cubicBezTo>
                  <a:cubicBezTo>
                    <a:pt x="57058" y="481863"/>
                    <a:pt x="63603" y="486600"/>
                    <a:pt x="70495" y="490538"/>
                  </a:cubicBezTo>
                  <a:cubicBezTo>
                    <a:pt x="74854" y="493029"/>
                    <a:pt x="79782" y="494865"/>
                    <a:pt x="84783" y="495300"/>
                  </a:cubicBezTo>
                  <a:cubicBezTo>
                    <a:pt x="116453" y="498054"/>
                    <a:pt x="148283" y="498475"/>
                    <a:pt x="180033" y="500063"/>
                  </a:cubicBezTo>
                  <a:cubicBezTo>
                    <a:pt x="178445" y="504825"/>
                    <a:pt x="178820" y="510800"/>
                    <a:pt x="175270" y="514350"/>
                  </a:cubicBezTo>
                  <a:cubicBezTo>
                    <a:pt x="170250" y="519370"/>
                    <a:pt x="162384" y="520353"/>
                    <a:pt x="156220" y="523875"/>
                  </a:cubicBezTo>
                  <a:cubicBezTo>
                    <a:pt x="151250" y="526715"/>
                    <a:pt x="146695" y="530225"/>
                    <a:pt x="141933" y="533400"/>
                  </a:cubicBezTo>
                  <a:cubicBezTo>
                    <a:pt x="137119" y="540622"/>
                    <a:pt x="127645" y="552118"/>
                    <a:pt x="127645" y="561975"/>
                  </a:cubicBezTo>
                  <a:cubicBezTo>
                    <a:pt x="127645" y="566995"/>
                    <a:pt x="130163" y="571773"/>
                    <a:pt x="132408" y="576263"/>
                  </a:cubicBezTo>
                  <a:cubicBezTo>
                    <a:pt x="134968" y="581382"/>
                    <a:pt x="138758" y="585788"/>
                    <a:pt x="141933" y="590550"/>
                  </a:cubicBezTo>
                  <a:cubicBezTo>
                    <a:pt x="154918" y="629511"/>
                    <a:pt x="154942" y="623777"/>
                    <a:pt x="141933" y="695325"/>
                  </a:cubicBezTo>
                  <a:cubicBezTo>
                    <a:pt x="140728" y="701952"/>
                    <a:pt x="132408" y="704850"/>
                    <a:pt x="127645" y="709613"/>
                  </a:cubicBezTo>
                  <a:cubicBezTo>
                    <a:pt x="118832" y="736054"/>
                    <a:pt x="118120" y="734554"/>
                    <a:pt x="118120" y="776288"/>
                  </a:cubicBezTo>
                  <a:cubicBezTo>
                    <a:pt x="118120" y="793822"/>
                    <a:pt x="117726" y="811916"/>
                    <a:pt x="122883" y="828675"/>
                  </a:cubicBezTo>
                  <a:cubicBezTo>
                    <a:pt x="124566" y="834146"/>
                    <a:pt x="132408" y="835025"/>
                    <a:pt x="137170" y="838200"/>
                  </a:cubicBezTo>
                  <a:cubicBezTo>
                    <a:pt x="152265" y="815559"/>
                    <a:pt x="148505" y="829343"/>
                    <a:pt x="137170" y="795338"/>
                  </a:cubicBezTo>
                  <a:lnTo>
                    <a:pt x="132408" y="781050"/>
                  </a:lnTo>
                  <a:cubicBezTo>
                    <a:pt x="137170" y="779463"/>
                    <a:pt x="141706" y="775734"/>
                    <a:pt x="146695" y="776288"/>
                  </a:cubicBezTo>
                  <a:cubicBezTo>
                    <a:pt x="156674" y="777397"/>
                    <a:pt x="165264" y="784979"/>
                    <a:pt x="175270" y="785813"/>
                  </a:cubicBezTo>
                  <a:lnTo>
                    <a:pt x="232420" y="790575"/>
                  </a:lnTo>
                  <a:cubicBezTo>
                    <a:pt x="234008" y="806450"/>
                    <a:pt x="225422" y="827419"/>
                    <a:pt x="237183" y="838200"/>
                  </a:cubicBezTo>
                  <a:cubicBezTo>
                    <a:pt x="275422" y="873253"/>
                    <a:pt x="305776" y="818656"/>
                    <a:pt x="280045" y="857250"/>
                  </a:cubicBezTo>
                  <a:cubicBezTo>
                    <a:pt x="278458" y="862013"/>
                    <a:pt x="279642" y="869047"/>
                    <a:pt x="275283" y="871538"/>
                  </a:cubicBezTo>
                  <a:cubicBezTo>
                    <a:pt x="266899" y="876329"/>
                    <a:pt x="256364" y="876300"/>
                    <a:pt x="246708" y="876300"/>
                  </a:cubicBezTo>
                  <a:cubicBezTo>
                    <a:pt x="229638" y="876300"/>
                    <a:pt x="210996" y="870944"/>
                    <a:pt x="194320" y="866775"/>
                  </a:cubicBezTo>
                  <a:cubicBezTo>
                    <a:pt x="183208" y="868363"/>
                    <a:pt x="170323" y="865311"/>
                    <a:pt x="160983" y="871538"/>
                  </a:cubicBezTo>
                  <a:cubicBezTo>
                    <a:pt x="156806" y="874323"/>
                    <a:pt x="163500" y="881335"/>
                    <a:pt x="165745" y="885825"/>
                  </a:cubicBezTo>
                  <a:cubicBezTo>
                    <a:pt x="168305" y="890945"/>
                    <a:pt x="172095" y="895350"/>
                    <a:pt x="175270" y="900113"/>
                  </a:cubicBezTo>
                  <a:cubicBezTo>
                    <a:pt x="176858" y="909638"/>
                    <a:pt x="173205" y="921860"/>
                    <a:pt x="180033" y="928688"/>
                  </a:cubicBezTo>
                  <a:cubicBezTo>
                    <a:pt x="184661" y="933316"/>
                    <a:pt x="195279" y="929251"/>
                    <a:pt x="199083" y="923925"/>
                  </a:cubicBezTo>
                  <a:cubicBezTo>
                    <a:pt x="204696" y="916067"/>
                    <a:pt x="202258" y="904875"/>
                    <a:pt x="203845" y="895350"/>
                  </a:cubicBezTo>
                  <a:cubicBezTo>
                    <a:pt x="208608" y="896938"/>
                    <a:pt x="213194" y="899215"/>
                    <a:pt x="218133" y="900113"/>
                  </a:cubicBezTo>
                  <a:cubicBezTo>
                    <a:pt x="228402" y="901980"/>
                    <a:pt x="290793" y="908715"/>
                    <a:pt x="299095" y="909638"/>
                  </a:cubicBezTo>
                  <a:cubicBezTo>
                    <a:pt x="342005" y="923941"/>
                    <a:pt x="322129" y="907850"/>
                    <a:pt x="332433" y="952500"/>
                  </a:cubicBezTo>
                  <a:cubicBezTo>
                    <a:pt x="334691" y="962283"/>
                    <a:pt x="341958" y="981075"/>
                    <a:pt x="341958" y="981075"/>
                  </a:cubicBezTo>
                  <a:cubicBezTo>
                    <a:pt x="348308" y="979488"/>
                    <a:pt x="355154" y="979240"/>
                    <a:pt x="361008" y="976313"/>
                  </a:cubicBezTo>
                  <a:cubicBezTo>
                    <a:pt x="426525" y="943555"/>
                    <a:pt x="364355" y="965674"/>
                    <a:pt x="403870" y="952500"/>
                  </a:cubicBezTo>
                  <a:cubicBezTo>
                    <a:pt x="413529" y="954915"/>
                    <a:pt x="427648" y="957928"/>
                    <a:pt x="437208" y="962025"/>
                  </a:cubicBezTo>
                  <a:cubicBezTo>
                    <a:pt x="443734" y="964822"/>
                    <a:pt x="449908" y="968375"/>
                    <a:pt x="456258" y="971550"/>
                  </a:cubicBezTo>
                  <a:cubicBezTo>
                    <a:pt x="463274" y="970849"/>
                    <a:pt x="503097" y="970399"/>
                    <a:pt x="518170" y="962025"/>
                  </a:cubicBezTo>
                  <a:cubicBezTo>
                    <a:pt x="528177" y="956465"/>
                    <a:pt x="546745" y="942975"/>
                    <a:pt x="546745" y="942975"/>
                  </a:cubicBezTo>
                  <a:cubicBezTo>
                    <a:pt x="554772" y="930935"/>
                    <a:pt x="558216" y="928484"/>
                    <a:pt x="561033" y="914400"/>
                  </a:cubicBezTo>
                  <a:cubicBezTo>
                    <a:pt x="563234" y="903393"/>
                    <a:pt x="559846" y="890582"/>
                    <a:pt x="565795" y="881063"/>
                  </a:cubicBezTo>
                  <a:cubicBezTo>
                    <a:pt x="569264" y="875512"/>
                    <a:pt x="578716" y="878598"/>
                    <a:pt x="584845" y="876300"/>
                  </a:cubicBezTo>
                  <a:cubicBezTo>
                    <a:pt x="629140" y="859689"/>
                    <a:pt x="574303" y="871707"/>
                    <a:pt x="632470" y="862013"/>
                  </a:cubicBezTo>
                  <a:cubicBezTo>
                    <a:pt x="637233" y="860425"/>
                    <a:pt x="641835" y="858235"/>
                    <a:pt x="646758" y="857250"/>
                  </a:cubicBezTo>
                  <a:cubicBezTo>
                    <a:pt x="665696" y="853462"/>
                    <a:pt x="703908" y="847725"/>
                    <a:pt x="703908" y="847725"/>
                  </a:cubicBezTo>
                  <a:cubicBezTo>
                    <a:pt x="708670" y="844550"/>
                    <a:pt x="716069" y="843514"/>
                    <a:pt x="718195" y="838200"/>
                  </a:cubicBezTo>
                  <a:cubicBezTo>
                    <a:pt x="723038" y="826093"/>
                    <a:pt x="704594" y="818020"/>
                    <a:pt x="699145" y="814388"/>
                  </a:cubicBezTo>
                  <a:cubicBezTo>
                    <a:pt x="719783" y="812800"/>
                    <a:pt x="740519" y="812192"/>
                    <a:pt x="761058" y="809625"/>
                  </a:cubicBezTo>
                  <a:cubicBezTo>
                    <a:pt x="766039" y="809002"/>
                    <a:pt x="770475" y="806081"/>
                    <a:pt x="775345" y="804863"/>
                  </a:cubicBezTo>
                  <a:cubicBezTo>
                    <a:pt x="783198" y="802900"/>
                    <a:pt x="791348" y="802230"/>
                    <a:pt x="799158" y="800100"/>
                  </a:cubicBezTo>
                  <a:cubicBezTo>
                    <a:pt x="808844" y="797458"/>
                    <a:pt x="827733" y="790575"/>
                    <a:pt x="827733" y="790575"/>
                  </a:cubicBezTo>
                  <a:cubicBezTo>
                    <a:pt x="830908" y="785813"/>
                    <a:pt x="836548" y="781967"/>
                    <a:pt x="837258" y="776288"/>
                  </a:cubicBezTo>
                  <a:cubicBezTo>
                    <a:pt x="837296" y="775981"/>
                    <a:pt x="829538" y="736132"/>
                    <a:pt x="827733" y="733425"/>
                  </a:cubicBezTo>
                  <a:cubicBezTo>
                    <a:pt x="824558" y="728662"/>
                    <a:pt x="818208" y="727075"/>
                    <a:pt x="813445" y="723900"/>
                  </a:cubicBezTo>
                  <a:cubicBezTo>
                    <a:pt x="811858" y="719138"/>
                    <a:pt x="806438" y="714103"/>
                    <a:pt x="808683" y="709613"/>
                  </a:cubicBezTo>
                  <a:cubicBezTo>
                    <a:pt x="810928" y="705123"/>
                    <a:pt x="818480" y="707095"/>
                    <a:pt x="822970" y="704850"/>
                  </a:cubicBezTo>
                  <a:cubicBezTo>
                    <a:pt x="828090" y="702290"/>
                    <a:pt x="832495" y="698500"/>
                    <a:pt x="837258" y="695325"/>
                  </a:cubicBezTo>
                  <a:cubicBezTo>
                    <a:pt x="838845" y="690563"/>
                    <a:pt x="842020" y="686058"/>
                    <a:pt x="842020" y="681038"/>
                  </a:cubicBezTo>
                  <a:cubicBezTo>
                    <a:pt x="842020" y="676018"/>
                    <a:pt x="838083" y="671702"/>
                    <a:pt x="837258" y="666750"/>
                  </a:cubicBezTo>
                  <a:cubicBezTo>
                    <a:pt x="836475" y="662052"/>
                    <a:pt x="828526" y="643731"/>
                    <a:pt x="822970" y="6381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2" name="Полилиния 171"/>
            <p:cNvSpPr/>
            <p:nvPr/>
          </p:nvSpPr>
          <p:spPr bwMode="auto">
            <a:xfrm>
              <a:off x="4425552" y="2973036"/>
              <a:ext cx="1806414" cy="896844"/>
            </a:xfrm>
            <a:custGeom>
              <a:avLst/>
              <a:gdLst>
                <a:gd name="connsiteX0" fmla="*/ 1411564 w 1423486"/>
                <a:gd name="connsiteY0" fmla="*/ 633413 h 934628"/>
                <a:gd name="connsiteX1" fmla="*/ 1387751 w 1423486"/>
                <a:gd name="connsiteY1" fmla="*/ 528638 h 934628"/>
                <a:gd name="connsiteX2" fmla="*/ 1382989 w 1423486"/>
                <a:gd name="connsiteY2" fmla="*/ 471488 h 934628"/>
                <a:gd name="connsiteX3" fmla="*/ 1392514 w 1423486"/>
                <a:gd name="connsiteY3" fmla="*/ 442913 h 934628"/>
                <a:gd name="connsiteX4" fmla="*/ 1359176 w 1423486"/>
                <a:gd name="connsiteY4" fmla="*/ 423863 h 934628"/>
                <a:gd name="connsiteX5" fmla="*/ 1354414 w 1423486"/>
                <a:gd name="connsiteY5" fmla="*/ 409575 h 934628"/>
                <a:gd name="connsiteX6" fmla="*/ 1359176 w 1423486"/>
                <a:gd name="connsiteY6" fmla="*/ 390525 h 934628"/>
                <a:gd name="connsiteX7" fmla="*/ 1363939 w 1423486"/>
                <a:gd name="connsiteY7" fmla="*/ 376238 h 934628"/>
                <a:gd name="connsiteX8" fmla="*/ 1349651 w 1423486"/>
                <a:gd name="connsiteY8" fmla="*/ 366713 h 934628"/>
                <a:gd name="connsiteX9" fmla="*/ 1321076 w 1423486"/>
                <a:gd name="connsiteY9" fmla="*/ 357188 h 934628"/>
                <a:gd name="connsiteX10" fmla="*/ 1306789 w 1423486"/>
                <a:gd name="connsiteY10" fmla="*/ 342900 h 934628"/>
                <a:gd name="connsiteX11" fmla="*/ 1335364 w 1423486"/>
                <a:gd name="connsiteY11" fmla="*/ 314325 h 934628"/>
                <a:gd name="connsiteX12" fmla="*/ 1368701 w 1423486"/>
                <a:gd name="connsiteY12" fmla="*/ 304800 h 934628"/>
                <a:gd name="connsiteX13" fmla="*/ 1363939 w 1423486"/>
                <a:gd name="connsiteY13" fmla="*/ 228600 h 934628"/>
                <a:gd name="connsiteX14" fmla="*/ 1359176 w 1423486"/>
                <a:gd name="connsiteY14" fmla="*/ 214313 h 934628"/>
                <a:gd name="connsiteX15" fmla="*/ 1325839 w 1423486"/>
                <a:gd name="connsiteY15" fmla="*/ 209550 h 934628"/>
                <a:gd name="connsiteX16" fmla="*/ 1335364 w 1423486"/>
                <a:gd name="connsiteY16" fmla="*/ 180975 h 934628"/>
                <a:gd name="connsiteX17" fmla="*/ 1340126 w 1423486"/>
                <a:gd name="connsiteY17" fmla="*/ 166688 h 934628"/>
                <a:gd name="connsiteX18" fmla="*/ 1306789 w 1423486"/>
                <a:gd name="connsiteY18" fmla="*/ 123825 h 934628"/>
                <a:gd name="connsiteX19" fmla="*/ 1292501 w 1423486"/>
                <a:gd name="connsiteY19" fmla="*/ 114300 h 934628"/>
                <a:gd name="connsiteX20" fmla="*/ 1263926 w 1423486"/>
                <a:gd name="connsiteY20" fmla="*/ 90488 h 934628"/>
                <a:gd name="connsiteX21" fmla="*/ 1235351 w 1423486"/>
                <a:gd name="connsiteY21" fmla="*/ 80963 h 934628"/>
                <a:gd name="connsiteX22" fmla="*/ 1221064 w 1423486"/>
                <a:gd name="connsiteY22" fmla="*/ 76200 h 934628"/>
                <a:gd name="connsiteX23" fmla="*/ 1206776 w 1423486"/>
                <a:gd name="connsiteY23" fmla="*/ 71438 h 934628"/>
                <a:gd name="connsiteX24" fmla="*/ 1192489 w 1423486"/>
                <a:gd name="connsiteY24" fmla="*/ 66675 h 934628"/>
                <a:gd name="connsiteX25" fmla="*/ 1168676 w 1423486"/>
                <a:gd name="connsiteY25" fmla="*/ 61913 h 934628"/>
                <a:gd name="connsiteX26" fmla="*/ 1154389 w 1423486"/>
                <a:gd name="connsiteY26" fmla="*/ 57150 h 934628"/>
                <a:gd name="connsiteX27" fmla="*/ 1125814 w 1423486"/>
                <a:gd name="connsiteY27" fmla="*/ 52388 h 934628"/>
                <a:gd name="connsiteX28" fmla="*/ 1116289 w 1423486"/>
                <a:gd name="connsiteY28" fmla="*/ 38100 h 934628"/>
                <a:gd name="connsiteX29" fmla="*/ 1111526 w 1423486"/>
                <a:gd name="connsiteY29" fmla="*/ 23813 h 934628"/>
                <a:gd name="connsiteX30" fmla="*/ 1092476 w 1423486"/>
                <a:gd name="connsiteY30" fmla="*/ 19050 h 934628"/>
                <a:gd name="connsiteX31" fmla="*/ 1016276 w 1423486"/>
                <a:gd name="connsiteY31" fmla="*/ 23813 h 934628"/>
                <a:gd name="connsiteX32" fmla="*/ 1011514 w 1423486"/>
                <a:gd name="connsiteY32" fmla="*/ 9525 h 934628"/>
                <a:gd name="connsiteX33" fmla="*/ 997226 w 1423486"/>
                <a:gd name="connsiteY33" fmla="*/ 0 h 934628"/>
                <a:gd name="connsiteX34" fmla="*/ 944839 w 1423486"/>
                <a:gd name="connsiteY34" fmla="*/ 14288 h 934628"/>
                <a:gd name="connsiteX35" fmla="*/ 935314 w 1423486"/>
                <a:gd name="connsiteY35" fmla="*/ 28575 h 934628"/>
                <a:gd name="connsiteX36" fmla="*/ 987701 w 1423486"/>
                <a:gd name="connsiteY36" fmla="*/ 47625 h 934628"/>
                <a:gd name="connsiteX37" fmla="*/ 1006751 w 1423486"/>
                <a:gd name="connsiteY37" fmla="*/ 76200 h 934628"/>
                <a:gd name="connsiteX38" fmla="*/ 1001989 w 1423486"/>
                <a:gd name="connsiteY38" fmla="*/ 90488 h 934628"/>
                <a:gd name="connsiteX39" fmla="*/ 973414 w 1423486"/>
                <a:gd name="connsiteY39" fmla="*/ 95250 h 934628"/>
                <a:gd name="connsiteX40" fmla="*/ 944839 w 1423486"/>
                <a:gd name="connsiteY40" fmla="*/ 109538 h 934628"/>
                <a:gd name="connsiteX41" fmla="*/ 930551 w 1423486"/>
                <a:gd name="connsiteY41" fmla="*/ 114300 h 934628"/>
                <a:gd name="connsiteX42" fmla="*/ 901976 w 1423486"/>
                <a:gd name="connsiteY42" fmla="*/ 128588 h 934628"/>
                <a:gd name="connsiteX43" fmla="*/ 868639 w 1423486"/>
                <a:gd name="connsiteY43" fmla="*/ 142875 h 934628"/>
                <a:gd name="connsiteX44" fmla="*/ 844826 w 1423486"/>
                <a:gd name="connsiteY44" fmla="*/ 161925 h 934628"/>
                <a:gd name="connsiteX45" fmla="*/ 816251 w 1423486"/>
                <a:gd name="connsiteY45" fmla="*/ 180975 h 934628"/>
                <a:gd name="connsiteX46" fmla="*/ 801964 w 1423486"/>
                <a:gd name="connsiteY46" fmla="*/ 190500 h 934628"/>
                <a:gd name="connsiteX47" fmla="*/ 787676 w 1423486"/>
                <a:gd name="connsiteY47" fmla="*/ 195263 h 934628"/>
                <a:gd name="connsiteX48" fmla="*/ 778151 w 1423486"/>
                <a:gd name="connsiteY48" fmla="*/ 209550 h 934628"/>
                <a:gd name="connsiteX49" fmla="*/ 768626 w 1423486"/>
                <a:gd name="connsiteY49" fmla="*/ 238125 h 934628"/>
                <a:gd name="connsiteX50" fmla="*/ 754339 w 1423486"/>
                <a:gd name="connsiteY50" fmla="*/ 247650 h 934628"/>
                <a:gd name="connsiteX51" fmla="*/ 725764 w 1423486"/>
                <a:gd name="connsiteY51" fmla="*/ 257175 h 934628"/>
                <a:gd name="connsiteX52" fmla="*/ 711476 w 1423486"/>
                <a:gd name="connsiteY52" fmla="*/ 266700 h 934628"/>
                <a:gd name="connsiteX53" fmla="*/ 701951 w 1423486"/>
                <a:gd name="connsiteY53" fmla="*/ 280988 h 934628"/>
                <a:gd name="connsiteX54" fmla="*/ 687664 w 1423486"/>
                <a:gd name="connsiteY54" fmla="*/ 295275 h 934628"/>
                <a:gd name="connsiteX55" fmla="*/ 682901 w 1423486"/>
                <a:gd name="connsiteY55" fmla="*/ 309563 h 934628"/>
                <a:gd name="connsiteX56" fmla="*/ 668614 w 1423486"/>
                <a:gd name="connsiteY56" fmla="*/ 314325 h 934628"/>
                <a:gd name="connsiteX57" fmla="*/ 625751 w 1423486"/>
                <a:gd name="connsiteY57" fmla="*/ 309563 h 934628"/>
                <a:gd name="connsiteX58" fmla="*/ 611464 w 1423486"/>
                <a:gd name="connsiteY58" fmla="*/ 304800 h 934628"/>
                <a:gd name="connsiteX59" fmla="*/ 597176 w 1423486"/>
                <a:gd name="connsiteY59" fmla="*/ 295275 h 934628"/>
                <a:gd name="connsiteX60" fmla="*/ 554314 w 1423486"/>
                <a:gd name="connsiteY60" fmla="*/ 290513 h 934628"/>
                <a:gd name="connsiteX61" fmla="*/ 540026 w 1423486"/>
                <a:gd name="connsiteY61" fmla="*/ 285750 h 934628"/>
                <a:gd name="connsiteX62" fmla="*/ 544789 w 1423486"/>
                <a:gd name="connsiteY62" fmla="*/ 271463 h 934628"/>
                <a:gd name="connsiteX63" fmla="*/ 540026 w 1423486"/>
                <a:gd name="connsiteY63" fmla="*/ 233363 h 934628"/>
                <a:gd name="connsiteX64" fmla="*/ 525739 w 1423486"/>
                <a:gd name="connsiteY64" fmla="*/ 228600 h 934628"/>
                <a:gd name="connsiteX65" fmla="*/ 501926 w 1423486"/>
                <a:gd name="connsiteY65" fmla="*/ 223838 h 934628"/>
                <a:gd name="connsiteX66" fmla="*/ 482876 w 1423486"/>
                <a:gd name="connsiteY66" fmla="*/ 219075 h 934628"/>
                <a:gd name="connsiteX67" fmla="*/ 459064 w 1423486"/>
                <a:gd name="connsiteY67" fmla="*/ 223838 h 934628"/>
                <a:gd name="connsiteX68" fmla="*/ 454301 w 1423486"/>
                <a:gd name="connsiteY68" fmla="*/ 257175 h 934628"/>
                <a:gd name="connsiteX69" fmla="*/ 440014 w 1423486"/>
                <a:gd name="connsiteY69" fmla="*/ 285750 h 934628"/>
                <a:gd name="connsiteX70" fmla="*/ 435251 w 1423486"/>
                <a:gd name="connsiteY70" fmla="*/ 314325 h 934628"/>
                <a:gd name="connsiteX71" fmla="*/ 420964 w 1423486"/>
                <a:gd name="connsiteY71" fmla="*/ 319088 h 934628"/>
                <a:gd name="connsiteX72" fmla="*/ 382864 w 1423486"/>
                <a:gd name="connsiteY72" fmla="*/ 309563 h 934628"/>
                <a:gd name="connsiteX73" fmla="*/ 349526 w 1423486"/>
                <a:gd name="connsiteY73" fmla="*/ 300038 h 934628"/>
                <a:gd name="connsiteX74" fmla="*/ 340001 w 1423486"/>
                <a:gd name="connsiteY74" fmla="*/ 285750 h 934628"/>
                <a:gd name="connsiteX75" fmla="*/ 301901 w 1423486"/>
                <a:gd name="connsiteY75" fmla="*/ 280988 h 934628"/>
                <a:gd name="connsiteX76" fmla="*/ 282851 w 1423486"/>
                <a:gd name="connsiteY76" fmla="*/ 271463 h 934628"/>
                <a:gd name="connsiteX77" fmla="*/ 254276 w 1423486"/>
                <a:gd name="connsiteY77" fmla="*/ 276225 h 934628"/>
                <a:gd name="connsiteX78" fmla="*/ 239989 w 1423486"/>
                <a:gd name="connsiteY78" fmla="*/ 285750 h 934628"/>
                <a:gd name="connsiteX79" fmla="*/ 225701 w 1423486"/>
                <a:gd name="connsiteY79" fmla="*/ 290513 h 934628"/>
                <a:gd name="connsiteX80" fmla="*/ 216176 w 1423486"/>
                <a:gd name="connsiteY80" fmla="*/ 304800 h 934628"/>
                <a:gd name="connsiteX81" fmla="*/ 211414 w 1423486"/>
                <a:gd name="connsiteY81" fmla="*/ 319088 h 934628"/>
                <a:gd name="connsiteX82" fmla="*/ 197126 w 1423486"/>
                <a:gd name="connsiteY82" fmla="*/ 333375 h 934628"/>
                <a:gd name="connsiteX83" fmla="*/ 187601 w 1423486"/>
                <a:gd name="connsiteY83" fmla="*/ 347663 h 934628"/>
                <a:gd name="connsiteX84" fmla="*/ 173314 w 1423486"/>
                <a:gd name="connsiteY84" fmla="*/ 352425 h 934628"/>
                <a:gd name="connsiteX85" fmla="*/ 120926 w 1423486"/>
                <a:gd name="connsiteY85" fmla="*/ 342900 h 934628"/>
                <a:gd name="connsiteX86" fmla="*/ 106639 w 1423486"/>
                <a:gd name="connsiteY86" fmla="*/ 333375 h 934628"/>
                <a:gd name="connsiteX87" fmla="*/ 6626 w 1423486"/>
                <a:gd name="connsiteY87" fmla="*/ 338138 h 934628"/>
                <a:gd name="connsiteX88" fmla="*/ 1864 w 1423486"/>
                <a:gd name="connsiteY88" fmla="*/ 352425 h 934628"/>
                <a:gd name="connsiteX89" fmla="*/ 30439 w 1423486"/>
                <a:gd name="connsiteY89" fmla="*/ 366713 h 934628"/>
                <a:gd name="connsiteX90" fmla="*/ 49489 w 1423486"/>
                <a:gd name="connsiteY90" fmla="*/ 395288 h 934628"/>
                <a:gd name="connsiteX91" fmla="*/ 78064 w 1423486"/>
                <a:gd name="connsiteY91" fmla="*/ 419100 h 934628"/>
                <a:gd name="connsiteX92" fmla="*/ 87589 w 1423486"/>
                <a:gd name="connsiteY92" fmla="*/ 433388 h 934628"/>
                <a:gd name="connsiteX93" fmla="*/ 111401 w 1423486"/>
                <a:gd name="connsiteY93" fmla="*/ 476250 h 934628"/>
                <a:gd name="connsiteX94" fmla="*/ 130451 w 1423486"/>
                <a:gd name="connsiteY94" fmla="*/ 481013 h 934628"/>
                <a:gd name="connsiteX95" fmla="*/ 149501 w 1423486"/>
                <a:gd name="connsiteY95" fmla="*/ 490538 h 934628"/>
                <a:gd name="connsiteX96" fmla="*/ 163789 w 1423486"/>
                <a:gd name="connsiteY96" fmla="*/ 495300 h 934628"/>
                <a:gd name="connsiteX97" fmla="*/ 178076 w 1423486"/>
                <a:gd name="connsiteY97" fmla="*/ 514350 h 934628"/>
                <a:gd name="connsiteX98" fmla="*/ 187601 w 1423486"/>
                <a:gd name="connsiteY98" fmla="*/ 528638 h 934628"/>
                <a:gd name="connsiteX99" fmla="*/ 182839 w 1423486"/>
                <a:gd name="connsiteY99" fmla="*/ 557213 h 934628"/>
                <a:gd name="connsiteX100" fmla="*/ 178076 w 1423486"/>
                <a:gd name="connsiteY100" fmla="*/ 609600 h 934628"/>
                <a:gd name="connsiteX101" fmla="*/ 163789 w 1423486"/>
                <a:gd name="connsiteY101" fmla="*/ 619125 h 934628"/>
                <a:gd name="connsiteX102" fmla="*/ 139976 w 1423486"/>
                <a:gd name="connsiteY102" fmla="*/ 623888 h 934628"/>
                <a:gd name="connsiteX103" fmla="*/ 120926 w 1423486"/>
                <a:gd name="connsiteY103" fmla="*/ 628650 h 934628"/>
                <a:gd name="connsiteX104" fmla="*/ 116164 w 1423486"/>
                <a:gd name="connsiteY104" fmla="*/ 681038 h 934628"/>
                <a:gd name="connsiteX105" fmla="*/ 135214 w 1423486"/>
                <a:gd name="connsiteY105" fmla="*/ 709613 h 934628"/>
                <a:gd name="connsiteX106" fmla="*/ 144739 w 1423486"/>
                <a:gd name="connsiteY106" fmla="*/ 742950 h 934628"/>
                <a:gd name="connsiteX107" fmla="*/ 154264 w 1423486"/>
                <a:gd name="connsiteY107" fmla="*/ 757238 h 934628"/>
                <a:gd name="connsiteX108" fmla="*/ 163789 w 1423486"/>
                <a:gd name="connsiteY108" fmla="*/ 785813 h 934628"/>
                <a:gd name="connsiteX109" fmla="*/ 168551 w 1423486"/>
                <a:gd name="connsiteY109" fmla="*/ 800100 h 934628"/>
                <a:gd name="connsiteX110" fmla="*/ 187601 w 1423486"/>
                <a:gd name="connsiteY110" fmla="*/ 842963 h 934628"/>
                <a:gd name="connsiteX111" fmla="*/ 192364 w 1423486"/>
                <a:gd name="connsiteY111" fmla="*/ 857250 h 934628"/>
                <a:gd name="connsiteX112" fmla="*/ 225701 w 1423486"/>
                <a:gd name="connsiteY112" fmla="*/ 862013 h 934628"/>
                <a:gd name="connsiteX113" fmla="*/ 268564 w 1423486"/>
                <a:gd name="connsiteY113" fmla="*/ 866775 h 934628"/>
                <a:gd name="connsiteX114" fmla="*/ 311426 w 1423486"/>
                <a:gd name="connsiteY114" fmla="*/ 871538 h 934628"/>
                <a:gd name="connsiteX115" fmla="*/ 325714 w 1423486"/>
                <a:gd name="connsiteY115" fmla="*/ 876300 h 934628"/>
                <a:gd name="connsiteX116" fmla="*/ 354289 w 1423486"/>
                <a:gd name="connsiteY116" fmla="*/ 919163 h 934628"/>
                <a:gd name="connsiteX117" fmla="*/ 397151 w 1423486"/>
                <a:gd name="connsiteY117" fmla="*/ 914400 h 934628"/>
                <a:gd name="connsiteX118" fmla="*/ 401914 w 1423486"/>
                <a:gd name="connsiteY118" fmla="*/ 895350 h 934628"/>
                <a:gd name="connsiteX119" fmla="*/ 406676 w 1423486"/>
                <a:gd name="connsiteY119" fmla="*/ 842963 h 934628"/>
                <a:gd name="connsiteX120" fmla="*/ 454301 w 1423486"/>
                <a:gd name="connsiteY120" fmla="*/ 823913 h 934628"/>
                <a:gd name="connsiteX121" fmla="*/ 468589 w 1423486"/>
                <a:gd name="connsiteY121" fmla="*/ 814388 h 934628"/>
                <a:gd name="connsiteX122" fmla="*/ 492401 w 1423486"/>
                <a:gd name="connsiteY122" fmla="*/ 809625 h 934628"/>
                <a:gd name="connsiteX123" fmla="*/ 516214 w 1423486"/>
                <a:gd name="connsiteY123" fmla="*/ 800100 h 934628"/>
                <a:gd name="connsiteX124" fmla="*/ 549551 w 1423486"/>
                <a:gd name="connsiteY124" fmla="*/ 804863 h 934628"/>
                <a:gd name="connsiteX125" fmla="*/ 587651 w 1423486"/>
                <a:gd name="connsiteY125" fmla="*/ 814388 h 934628"/>
                <a:gd name="connsiteX126" fmla="*/ 601939 w 1423486"/>
                <a:gd name="connsiteY126" fmla="*/ 819150 h 934628"/>
                <a:gd name="connsiteX127" fmla="*/ 606701 w 1423486"/>
                <a:gd name="connsiteY127" fmla="*/ 833438 h 934628"/>
                <a:gd name="connsiteX128" fmla="*/ 635276 w 1423486"/>
                <a:gd name="connsiteY128" fmla="*/ 828675 h 934628"/>
                <a:gd name="connsiteX129" fmla="*/ 678139 w 1423486"/>
                <a:gd name="connsiteY129" fmla="*/ 814388 h 934628"/>
                <a:gd name="connsiteX130" fmla="*/ 740051 w 1423486"/>
                <a:gd name="connsiteY130" fmla="*/ 804863 h 934628"/>
                <a:gd name="connsiteX131" fmla="*/ 754339 w 1423486"/>
                <a:gd name="connsiteY131" fmla="*/ 800100 h 934628"/>
                <a:gd name="connsiteX132" fmla="*/ 1049614 w 1423486"/>
                <a:gd name="connsiteY132" fmla="*/ 800100 h 934628"/>
                <a:gd name="connsiteX133" fmla="*/ 1068664 w 1423486"/>
                <a:gd name="connsiteY133" fmla="*/ 842963 h 934628"/>
                <a:gd name="connsiteX134" fmla="*/ 1082951 w 1423486"/>
                <a:gd name="connsiteY134" fmla="*/ 852488 h 934628"/>
                <a:gd name="connsiteX135" fmla="*/ 1102001 w 1423486"/>
                <a:gd name="connsiteY135" fmla="*/ 857250 h 934628"/>
                <a:gd name="connsiteX136" fmla="*/ 1149626 w 1423486"/>
                <a:gd name="connsiteY136" fmla="*/ 852488 h 934628"/>
                <a:gd name="connsiteX137" fmla="*/ 1178201 w 1423486"/>
                <a:gd name="connsiteY137" fmla="*/ 838200 h 934628"/>
                <a:gd name="connsiteX138" fmla="*/ 1192489 w 1423486"/>
                <a:gd name="connsiteY138" fmla="*/ 833438 h 934628"/>
                <a:gd name="connsiteX139" fmla="*/ 1202014 w 1423486"/>
                <a:gd name="connsiteY139" fmla="*/ 819150 h 934628"/>
                <a:gd name="connsiteX140" fmla="*/ 1211539 w 1423486"/>
                <a:gd name="connsiteY140" fmla="*/ 790575 h 934628"/>
                <a:gd name="connsiteX141" fmla="*/ 1225826 w 1423486"/>
                <a:gd name="connsiteY141" fmla="*/ 781050 h 934628"/>
                <a:gd name="connsiteX142" fmla="*/ 1263926 w 1423486"/>
                <a:gd name="connsiteY142" fmla="*/ 747713 h 934628"/>
                <a:gd name="connsiteX143" fmla="*/ 1278214 w 1423486"/>
                <a:gd name="connsiteY143" fmla="*/ 742950 h 934628"/>
                <a:gd name="connsiteX144" fmla="*/ 1321076 w 1423486"/>
                <a:gd name="connsiteY144" fmla="*/ 714375 h 934628"/>
                <a:gd name="connsiteX145" fmla="*/ 1335364 w 1423486"/>
                <a:gd name="connsiteY145" fmla="*/ 704850 h 934628"/>
                <a:gd name="connsiteX146" fmla="*/ 1349651 w 1423486"/>
                <a:gd name="connsiteY146" fmla="*/ 695325 h 934628"/>
                <a:gd name="connsiteX147" fmla="*/ 1378226 w 1423486"/>
                <a:gd name="connsiteY147" fmla="*/ 685800 h 934628"/>
                <a:gd name="connsiteX148" fmla="*/ 1397276 w 1423486"/>
                <a:gd name="connsiteY148" fmla="*/ 666750 h 934628"/>
                <a:gd name="connsiteX149" fmla="*/ 1411564 w 1423486"/>
                <a:gd name="connsiteY149" fmla="*/ 661988 h 934628"/>
                <a:gd name="connsiteX150" fmla="*/ 1411564 w 1423486"/>
                <a:gd name="connsiteY150" fmla="*/ 633413 h 93462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</a:cxnLst>
              <a:rect l="l" t="t" r="r" b="b"/>
              <a:pathLst>
                <a:path w="1423486" h="934628">
                  <a:moveTo>
                    <a:pt x="1411564" y="633413"/>
                  </a:moveTo>
                  <a:cubicBezTo>
                    <a:pt x="1407595" y="611188"/>
                    <a:pt x="1423486" y="564370"/>
                    <a:pt x="1387751" y="528638"/>
                  </a:cubicBezTo>
                  <a:cubicBezTo>
                    <a:pt x="1374067" y="501270"/>
                    <a:pt x="1374524" y="510990"/>
                    <a:pt x="1382989" y="471488"/>
                  </a:cubicBezTo>
                  <a:cubicBezTo>
                    <a:pt x="1385093" y="461671"/>
                    <a:pt x="1392514" y="442913"/>
                    <a:pt x="1392514" y="442913"/>
                  </a:cubicBezTo>
                  <a:cubicBezTo>
                    <a:pt x="1387827" y="440570"/>
                    <a:pt x="1363663" y="429472"/>
                    <a:pt x="1359176" y="423863"/>
                  </a:cubicBezTo>
                  <a:cubicBezTo>
                    <a:pt x="1356040" y="419943"/>
                    <a:pt x="1356001" y="414338"/>
                    <a:pt x="1354414" y="409575"/>
                  </a:cubicBezTo>
                  <a:cubicBezTo>
                    <a:pt x="1356001" y="403225"/>
                    <a:pt x="1357378" y="396819"/>
                    <a:pt x="1359176" y="390525"/>
                  </a:cubicBezTo>
                  <a:cubicBezTo>
                    <a:pt x="1360555" y="385698"/>
                    <a:pt x="1365803" y="380899"/>
                    <a:pt x="1363939" y="376238"/>
                  </a:cubicBezTo>
                  <a:cubicBezTo>
                    <a:pt x="1361813" y="370923"/>
                    <a:pt x="1354882" y="369038"/>
                    <a:pt x="1349651" y="366713"/>
                  </a:cubicBezTo>
                  <a:cubicBezTo>
                    <a:pt x="1340476" y="362635"/>
                    <a:pt x="1321076" y="357188"/>
                    <a:pt x="1321076" y="357188"/>
                  </a:cubicBezTo>
                  <a:cubicBezTo>
                    <a:pt x="1316314" y="352425"/>
                    <a:pt x="1308423" y="349434"/>
                    <a:pt x="1306789" y="342900"/>
                  </a:cubicBezTo>
                  <a:cubicBezTo>
                    <a:pt x="1299319" y="313018"/>
                    <a:pt x="1317434" y="318808"/>
                    <a:pt x="1335364" y="314325"/>
                  </a:cubicBezTo>
                  <a:cubicBezTo>
                    <a:pt x="1346576" y="311522"/>
                    <a:pt x="1357589" y="307975"/>
                    <a:pt x="1368701" y="304800"/>
                  </a:cubicBezTo>
                  <a:cubicBezTo>
                    <a:pt x="1367114" y="279400"/>
                    <a:pt x="1366603" y="253910"/>
                    <a:pt x="1363939" y="228600"/>
                  </a:cubicBezTo>
                  <a:cubicBezTo>
                    <a:pt x="1363413" y="223608"/>
                    <a:pt x="1363666" y="216558"/>
                    <a:pt x="1359176" y="214313"/>
                  </a:cubicBezTo>
                  <a:cubicBezTo>
                    <a:pt x="1349136" y="209293"/>
                    <a:pt x="1336951" y="211138"/>
                    <a:pt x="1325839" y="209550"/>
                  </a:cubicBezTo>
                  <a:lnTo>
                    <a:pt x="1335364" y="180975"/>
                  </a:lnTo>
                  <a:lnTo>
                    <a:pt x="1340126" y="166688"/>
                  </a:lnTo>
                  <a:cubicBezTo>
                    <a:pt x="1326854" y="146779"/>
                    <a:pt x="1323573" y="137812"/>
                    <a:pt x="1306789" y="123825"/>
                  </a:cubicBezTo>
                  <a:cubicBezTo>
                    <a:pt x="1302392" y="120161"/>
                    <a:pt x="1296898" y="117964"/>
                    <a:pt x="1292501" y="114300"/>
                  </a:cubicBezTo>
                  <a:cubicBezTo>
                    <a:pt x="1279682" y="103617"/>
                    <a:pt x="1279131" y="97246"/>
                    <a:pt x="1263926" y="90488"/>
                  </a:cubicBezTo>
                  <a:cubicBezTo>
                    <a:pt x="1254751" y="86410"/>
                    <a:pt x="1244876" y="84138"/>
                    <a:pt x="1235351" y="80963"/>
                  </a:cubicBezTo>
                  <a:lnTo>
                    <a:pt x="1221064" y="76200"/>
                  </a:lnTo>
                  <a:lnTo>
                    <a:pt x="1206776" y="71438"/>
                  </a:lnTo>
                  <a:cubicBezTo>
                    <a:pt x="1202014" y="69851"/>
                    <a:pt x="1197412" y="67659"/>
                    <a:pt x="1192489" y="66675"/>
                  </a:cubicBezTo>
                  <a:cubicBezTo>
                    <a:pt x="1184551" y="65088"/>
                    <a:pt x="1176529" y="63876"/>
                    <a:pt x="1168676" y="61913"/>
                  </a:cubicBezTo>
                  <a:cubicBezTo>
                    <a:pt x="1163806" y="60695"/>
                    <a:pt x="1159289" y="58239"/>
                    <a:pt x="1154389" y="57150"/>
                  </a:cubicBezTo>
                  <a:cubicBezTo>
                    <a:pt x="1144963" y="55055"/>
                    <a:pt x="1135339" y="53975"/>
                    <a:pt x="1125814" y="52388"/>
                  </a:cubicBezTo>
                  <a:cubicBezTo>
                    <a:pt x="1122639" y="47625"/>
                    <a:pt x="1118849" y="43220"/>
                    <a:pt x="1116289" y="38100"/>
                  </a:cubicBezTo>
                  <a:cubicBezTo>
                    <a:pt x="1114044" y="33610"/>
                    <a:pt x="1115446" y="26949"/>
                    <a:pt x="1111526" y="23813"/>
                  </a:cubicBezTo>
                  <a:cubicBezTo>
                    <a:pt x="1106415" y="19724"/>
                    <a:pt x="1098826" y="20638"/>
                    <a:pt x="1092476" y="19050"/>
                  </a:cubicBezTo>
                  <a:cubicBezTo>
                    <a:pt x="1062199" y="31161"/>
                    <a:pt x="1057044" y="37402"/>
                    <a:pt x="1016276" y="23813"/>
                  </a:cubicBezTo>
                  <a:cubicBezTo>
                    <a:pt x="1011513" y="22225"/>
                    <a:pt x="1014650" y="13445"/>
                    <a:pt x="1011514" y="9525"/>
                  </a:cubicBezTo>
                  <a:cubicBezTo>
                    <a:pt x="1007938" y="5055"/>
                    <a:pt x="1001989" y="3175"/>
                    <a:pt x="997226" y="0"/>
                  </a:cubicBezTo>
                  <a:cubicBezTo>
                    <a:pt x="979065" y="2595"/>
                    <a:pt x="959886" y="1749"/>
                    <a:pt x="944839" y="14288"/>
                  </a:cubicBezTo>
                  <a:cubicBezTo>
                    <a:pt x="940442" y="17952"/>
                    <a:pt x="938489" y="23813"/>
                    <a:pt x="935314" y="28575"/>
                  </a:cubicBezTo>
                  <a:cubicBezTo>
                    <a:pt x="961404" y="67712"/>
                    <a:pt x="917573" y="9864"/>
                    <a:pt x="987701" y="47625"/>
                  </a:cubicBezTo>
                  <a:cubicBezTo>
                    <a:pt x="997780" y="53052"/>
                    <a:pt x="1006751" y="76200"/>
                    <a:pt x="1006751" y="76200"/>
                  </a:cubicBezTo>
                  <a:cubicBezTo>
                    <a:pt x="1005164" y="80963"/>
                    <a:pt x="1006348" y="87997"/>
                    <a:pt x="1001989" y="90488"/>
                  </a:cubicBezTo>
                  <a:cubicBezTo>
                    <a:pt x="993605" y="95279"/>
                    <a:pt x="982840" y="93155"/>
                    <a:pt x="973414" y="95250"/>
                  </a:cubicBezTo>
                  <a:cubicBezTo>
                    <a:pt x="951866" y="100038"/>
                    <a:pt x="965390" y="99263"/>
                    <a:pt x="944839" y="109538"/>
                  </a:cubicBezTo>
                  <a:cubicBezTo>
                    <a:pt x="940349" y="111783"/>
                    <a:pt x="935314" y="112713"/>
                    <a:pt x="930551" y="114300"/>
                  </a:cubicBezTo>
                  <a:cubicBezTo>
                    <a:pt x="889608" y="141596"/>
                    <a:pt x="941410" y="108870"/>
                    <a:pt x="901976" y="128588"/>
                  </a:cubicBezTo>
                  <a:cubicBezTo>
                    <a:pt x="869089" y="145032"/>
                    <a:pt x="908284" y="132965"/>
                    <a:pt x="868639" y="142875"/>
                  </a:cubicBezTo>
                  <a:cubicBezTo>
                    <a:pt x="851039" y="169276"/>
                    <a:pt x="869184" y="148393"/>
                    <a:pt x="844826" y="161925"/>
                  </a:cubicBezTo>
                  <a:cubicBezTo>
                    <a:pt x="834819" y="167484"/>
                    <a:pt x="825776" y="174625"/>
                    <a:pt x="816251" y="180975"/>
                  </a:cubicBezTo>
                  <a:cubicBezTo>
                    <a:pt x="811489" y="184150"/>
                    <a:pt x="807394" y="188690"/>
                    <a:pt x="801964" y="190500"/>
                  </a:cubicBezTo>
                  <a:lnTo>
                    <a:pt x="787676" y="195263"/>
                  </a:lnTo>
                  <a:cubicBezTo>
                    <a:pt x="784501" y="200025"/>
                    <a:pt x="780476" y="204320"/>
                    <a:pt x="778151" y="209550"/>
                  </a:cubicBezTo>
                  <a:cubicBezTo>
                    <a:pt x="774073" y="218725"/>
                    <a:pt x="776980" y="232556"/>
                    <a:pt x="768626" y="238125"/>
                  </a:cubicBezTo>
                  <a:cubicBezTo>
                    <a:pt x="763864" y="241300"/>
                    <a:pt x="759569" y="245325"/>
                    <a:pt x="754339" y="247650"/>
                  </a:cubicBezTo>
                  <a:cubicBezTo>
                    <a:pt x="745164" y="251728"/>
                    <a:pt x="725764" y="257175"/>
                    <a:pt x="725764" y="257175"/>
                  </a:cubicBezTo>
                  <a:cubicBezTo>
                    <a:pt x="721001" y="260350"/>
                    <a:pt x="715523" y="262653"/>
                    <a:pt x="711476" y="266700"/>
                  </a:cubicBezTo>
                  <a:cubicBezTo>
                    <a:pt x="707429" y="270747"/>
                    <a:pt x="705615" y="276591"/>
                    <a:pt x="701951" y="280988"/>
                  </a:cubicBezTo>
                  <a:cubicBezTo>
                    <a:pt x="697639" y="286162"/>
                    <a:pt x="692426" y="290513"/>
                    <a:pt x="687664" y="295275"/>
                  </a:cubicBezTo>
                  <a:cubicBezTo>
                    <a:pt x="686076" y="300038"/>
                    <a:pt x="686451" y="306013"/>
                    <a:pt x="682901" y="309563"/>
                  </a:cubicBezTo>
                  <a:cubicBezTo>
                    <a:pt x="679351" y="313113"/>
                    <a:pt x="673634" y="314325"/>
                    <a:pt x="668614" y="314325"/>
                  </a:cubicBezTo>
                  <a:cubicBezTo>
                    <a:pt x="654238" y="314325"/>
                    <a:pt x="640039" y="311150"/>
                    <a:pt x="625751" y="309563"/>
                  </a:cubicBezTo>
                  <a:cubicBezTo>
                    <a:pt x="620989" y="307975"/>
                    <a:pt x="615954" y="307045"/>
                    <a:pt x="611464" y="304800"/>
                  </a:cubicBezTo>
                  <a:cubicBezTo>
                    <a:pt x="606344" y="302240"/>
                    <a:pt x="602729" y="296663"/>
                    <a:pt x="597176" y="295275"/>
                  </a:cubicBezTo>
                  <a:cubicBezTo>
                    <a:pt x="583230" y="291789"/>
                    <a:pt x="568601" y="292100"/>
                    <a:pt x="554314" y="290513"/>
                  </a:cubicBezTo>
                  <a:cubicBezTo>
                    <a:pt x="549551" y="288925"/>
                    <a:pt x="542271" y="290240"/>
                    <a:pt x="540026" y="285750"/>
                  </a:cubicBezTo>
                  <a:cubicBezTo>
                    <a:pt x="537781" y="281260"/>
                    <a:pt x="544789" y="276483"/>
                    <a:pt x="544789" y="271463"/>
                  </a:cubicBezTo>
                  <a:cubicBezTo>
                    <a:pt x="544789" y="258664"/>
                    <a:pt x="545224" y="245059"/>
                    <a:pt x="540026" y="233363"/>
                  </a:cubicBezTo>
                  <a:cubicBezTo>
                    <a:pt x="537987" y="228776"/>
                    <a:pt x="530609" y="229818"/>
                    <a:pt x="525739" y="228600"/>
                  </a:cubicBezTo>
                  <a:cubicBezTo>
                    <a:pt x="517886" y="226637"/>
                    <a:pt x="509828" y="225594"/>
                    <a:pt x="501926" y="223838"/>
                  </a:cubicBezTo>
                  <a:cubicBezTo>
                    <a:pt x="495536" y="222418"/>
                    <a:pt x="489226" y="220663"/>
                    <a:pt x="482876" y="219075"/>
                  </a:cubicBezTo>
                  <a:cubicBezTo>
                    <a:pt x="474939" y="220663"/>
                    <a:pt x="463921" y="217362"/>
                    <a:pt x="459064" y="223838"/>
                  </a:cubicBezTo>
                  <a:cubicBezTo>
                    <a:pt x="452329" y="232818"/>
                    <a:pt x="456502" y="246168"/>
                    <a:pt x="454301" y="257175"/>
                  </a:cubicBezTo>
                  <a:cubicBezTo>
                    <a:pt x="451484" y="271262"/>
                    <a:pt x="448043" y="273707"/>
                    <a:pt x="440014" y="285750"/>
                  </a:cubicBezTo>
                  <a:cubicBezTo>
                    <a:pt x="438426" y="295275"/>
                    <a:pt x="440042" y="305941"/>
                    <a:pt x="435251" y="314325"/>
                  </a:cubicBezTo>
                  <a:cubicBezTo>
                    <a:pt x="432760" y="318684"/>
                    <a:pt x="425984" y="319088"/>
                    <a:pt x="420964" y="319088"/>
                  </a:cubicBezTo>
                  <a:cubicBezTo>
                    <a:pt x="406445" y="319088"/>
                    <a:pt x="396015" y="313320"/>
                    <a:pt x="382864" y="309563"/>
                  </a:cubicBezTo>
                  <a:cubicBezTo>
                    <a:pt x="340995" y="297600"/>
                    <a:pt x="383790" y="311458"/>
                    <a:pt x="349526" y="300038"/>
                  </a:cubicBezTo>
                  <a:cubicBezTo>
                    <a:pt x="346351" y="295275"/>
                    <a:pt x="345316" y="287876"/>
                    <a:pt x="340001" y="285750"/>
                  </a:cubicBezTo>
                  <a:cubicBezTo>
                    <a:pt x="328118" y="280997"/>
                    <a:pt x="314318" y="284092"/>
                    <a:pt x="301901" y="280988"/>
                  </a:cubicBezTo>
                  <a:cubicBezTo>
                    <a:pt x="295013" y="279266"/>
                    <a:pt x="289201" y="274638"/>
                    <a:pt x="282851" y="271463"/>
                  </a:cubicBezTo>
                  <a:cubicBezTo>
                    <a:pt x="273326" y="273050"/>
                    <a:pt x="263437" y="273171"/>
                    <a:pt x="254276" y="276225"/>
                  </a:cubicBezTo>
                  <a:cubicBezTo>
                    <a:pt x="248846" y="278035"/>
                    <a:pt x="245108" y="283190"/>
                    <a:pt x="239989" y="285750"/>
                  </a:cubicBezTo>
                  <a:cubicBezTo>
                    <a:pt x="235499" y="287995"/>
                    <a:pt x="230464" y="288925"/>
                    <a:pt x="225701" y="290513"/>
                  </a:cubicBezTo>
                  <a:cubicBezTo>
                    <a:pt x="222526" y="295275"/>
                    <a:pt x="218736" y="299681"/>
                    <a:pt x="216176" y="304800"/>
                  </a:cubicBezTo>
                  <a:cubicBezTo>
                    <a:pt x="213931" y="309290"/>
                    <a:pt x="214199" y="314911"/>
                    <a:pt x="211414" y="319088"/>
                  </a:cubicBezTo>
                  <a:cubicBezTo>
                    <a:pt x="207678" y="324692"/>
                    <a:pt x="201438" y="328201"/>
                    <a:pt x="197126" y="333375"/>
                  </a:cubicBezTo>
                  <a:cubicBezTo>
                    <a:pt x="193462" y="337772"/>
                    <a:pt x="192071" y="344087"/>
                    <a:pt x="187601" y="347663"/>
                  </a:cubicBezTo>
                  <a:cubicBezTo>
                    <a:pt x="183681" y="350799"/>
                    <a:pt x="178076" y="350838"/>
                    <a:pt x="173314" y="352425"/>
                  </a:cubicBezTo>
                  <a:cubicBezTo>
                    <a:pt x="160176" y="350783"/>
                    <a:pt x="135611" y="350243"/>
                    <a:pt x="120926" y="342900"/>
                  </a:cubicBezTo>
                  <a:cubicBezTo>
                    <a:pt x="115807" y="340340"/>
                    <a:pt x="111401" y="336550"/>
                    <a:pt x="106639" y="333375"/>
                  </a:cubicBezTo>
                  <a:cubicBezTo>
                    <a:pt x="73301" y="334963"/>
                    <a:pt x="39463" y="332168"/>
                    <a:pt x="6626" y="338138"/>
                  </a:cubicBezTo>
                  <a:cubicBezTo>
                    <a:pt x="1687" y="339036"/>
                    <a:pt x="0" y="347764"/>
                    <a:pt x="1864" y="352425"/>
                  </a:cubicBezTo>
                  <a:cubicBezTo>
                    <a:pt x="4705" y="359527"/>
                    <a:pt x="24425" y="364708"/>
                    <a:pt x="30439" y="366713"/>
                  </a:cubicBezTo>
                  <a:cubicBezTo>
                    <a:pt x="36789" y="376238"/>
                    <a:pt x="39964" y="388938"/>
                    <a:pt x="49489" y="395288"/>
                  </a:cubicBezTo>
                  <a:cubicBezTo>
                    <a:pt x="63535" y="404652"/>
                    <a:pt x="66607" y="405351"/>
                    <a:pt x="78064" y="419100"/>
                  </a:cubicBezTo>
                  <a:cubicBezTo>
                    <a:pt x="81728" y="423497"/>
                    <a:pt x="84414" y="428625"/>
                    <a:pt x="87589" y="433388"/>
                  </a:cubicBezTo>
                  <a:cubicBezTo>
                    <a:pt x="91619" y="445479"/>
                    <a:pt x="99490" y="473272"/>
                    <a:pt x="111401" y="476250"/>
                  </a:cubicBezTo>
                  <a:cubicBezTo>
                    <a:pt x="117751" y="477838"/>
                    <a:pt x="124322" y="478715"/>
                    <a:pt x="130451" y="481013"/>
                  </a:cubicBezTo>
                  <a:cubicBezTo>
                    <a:pt x="137098" y="483506"/>
                    <a:pt x="142975" y="487741"/>
                    <a:pt x="149501" y="490538"/>
                  </a:cubicBezTo>
                  <a:cubicBezTo>
                    <a:pt x="154115" y="492515"/>
                    <a:pt x="159026" y="493713"/>
                    <a:pt x="163789" y="495300"/>
                  </a:cubicBezTo>
                  <a:cubicBezTo>
                    <a:pt x="168551" y="501650"/>
                    <a:pt x="173463" y="507891"/>
                    <a:pt x="178076" y="514350"/>
                  </a:cubicBezTo>
                  <a:cubicBezTo>
                    <a:pt x="181403" y="519008"/>
                    <a:pt x="186969" y="522949"/>
                    <a:pt x="187601" y="528638"/>
                  </a:cubicBezTo>
                  <a:cubicBezTo>
                    <a:pt x="188667" y="538235"/>
                    <a:pt x="183967" y="547623"/>
                    <a:pt x="182839" y="557213"/>
                  </a:cubicBezTo>
                  <a:cubicBezTo>
                    <a:pt x="180790" y="574627"/>
                    <a:pt x="183233" y="592841"/>
                    <a:pt x="178076" y="609600"/>
                  </a:cubicBezTo>
                  <a:cubicBezTo>
                    <a:pt x="176393" y="615071"/>
                    <a:pt x="169148" y="617115"/>
                    <a:pt x="163789" y="619125"/>
                  </a:cubicBezTo>
                  <a:cubicBezTo>
                    <a:pt x="156210" y="621967"/>
                    <a:pt x="147878" y="622132"/>
                    <a:pt x="139976" y="623888"/>
                  </a:cubicBezTo>
                  <a:cubicBezTo>
                    <a:pt x="133586" y="625308"/>
                    <a:pt x="127276" y="627063"/>
                    <a:pt x="120926" y="628650"/>
                  </a:cubicBezTo>
                  <a:cubicBezTo>
                    <a:pt x="109869" y="650764"/>
                    <a:pt x="104881" y="651703"/>
                    <a:pt x="116164" y="681038"/>
                  </a:cubicBezTo>
                  <a:cubicBezTo>
                    <a:pt x="120274" y="691723"/>
                    <a:pt x="135214" y="709613"/>
                    <a:pt x="135214" y="709613"/>
                  </a:cubicBezTo>
                  <a:cubicBezTo>
                    <a:pt x="136741" y="715723"/>
                    <a:pt x="141320" y="736113"/>
                    <a:pt x="144739" y="742950"/>
                  </a:cubicBezTo>
                  <a:cubicBezTo>
                    <a:pt x="147299" y="748070"/>
                    <a:pt x="151089" y="752475"/>
                    <a:pt x="154264" y="757238"/>
                  </a:cubicBezTo>
                  <a:lnTo>
                    <a:pt x="163789" y="785813"/>
                  </a:lnTo>
                  <a:cubicBezTo>
                    <a:pt x="165376" y="790575"/>
                    <a:pt x="165767" y="795923"/>
                    <a:pt x="168551" y="800100"/>
                  </a:cubicBezTo>
                  <a:cubicBezTo>
                    <a:pt x="183646" y="822743"/>
                    <a:pt x="176265" y="808956"/>
                    <a:pt x="187601" y="842963"/>
                  </a:cubicBezTo>
                  <a:cubicBezTo>
                    <a:pt x="189189" y="847725"/>
                    <a:pt x="187394" y="856540"/>
                    <a:pt x="192364" y="857250"/>
                  </a:cubicBezTo>
                  <a:lnTo>
                    <a:pt x="225701" y="862013"/>
                  </a:lnTo>
                  <a:cubicBezTo>
                    <a:pt x="259039" y="873126"/>
                    <a:pt x="244751" y="874713"/>
                    <a:pt x="268564" y="866775"/>
                  </a:cubicBezTo>
                  <a:cubicBezTo>
                    <a:pt x="282851" y="868363"/>
                    <a:pt x="297246" y="869175"/>
                    <a:pt x="311426" y="871538"/>
                  </a:cubicBezTo>
                  <a:cubicBezTo>
                    <a:pt x="316378" y="872363"/>
                    <a:pt x="322796" y="872215"/>
                    <a:pt x="325714" y="876300"/>
                  </a:cubicBezTo>
                  <a:cubicBezTo>
                    <a:pt x="367378" y="934628"/>
                    <a:pt x="303783" y="881282"/>
                    <a:pt x="354289" y="919163"/>
                  </a:cubicBezTo>
                  <a:cubicBezTo>
                    <a:pt x="368576" y="917575"/>
                    <a:pt x="384293" y="920829"/>
                    <a:pt x="397151" y="914400"/>
                  </a:cubicBezTo>
                  <a:cubicBezTo>
                    <a:pt x="403005" y="911473"/>
                    <a:pt x="401049" y="901838"/>
                    <a:pt x="401914" y="895350"/>
                  </a:cubicBezTo>
                  <a:cubicBezTo>
                    <a:pt x="404231" y="877969"/>
                    <a:pt x="401859" y="859823"/>
                    <a:pt x="406676" y="842963"/>
                  </a:cubicBezTo>
                  <a:cubicBezTo>
                    <a:pt x="412351" y="823102"/>
                    <a:pt x="441879" y="825687"/>
                    <a:pt x="454301" y="823913"/>
                  </a:cubicBezTo>
                  <a:cubicBezTo>
                    <a:pt x="459064" y="820738"/>
                    <a:pt x="463230" y="816398"/>
                    <a:pt x="468589" y="814388"/>
                  </a:cubicBezTo>
                  <a:cubicBezTo>
                    <a:pt x="476168" y="811546"/>
                    <a:pt x="484648" y="811951"/>
                    <a:pt x="492401" y="809625"/>
                  </a:cubicBezTo>
                  <a:cubicBezTo>
                    <a:pt x="500590" y="807168"/>
                    <a:pt x="508276" y="803275"/>
                    <a:pt x="516214" y="800100"/>
                  </a:cubicBezTo>
                  <a:cubicBezTo>
                    <a:pt x="527326" y="801688"/>
                    <a:pt x="539293" y="800304"/>
                    <a:pt x="549551" y="804863"/>
                  </a:cubicBezTo>
                  <a:cubicBezTo>
                    <a:pt x="590136" y="822901"/>
                    <a:pt x="510066" y="827317"/>
                    <a:pt x="587651" y="814388"/>
                  </a:cubicBezTo>
                  <a:cubicBezTo>
                    <a:pt x="592414" y="815975"/>
                    <a:pt x="598389" y="815600"/>
                    <a:pt x="601939" y="819150"/>
                  </a:cubicBezTo>
                  <a:cubicBezTo>
                    <a:pt x="605489" y="822700"/>
                    <a:pt x="601874" y="832059"/>
                    <a:pt x="606701" y="833438"/>
                  </a:cubicBezTo>
                  <a:cubicBezTo>
                    <a:pt x="615986" y="836091"/>
                    <a:pt x="625807" y="830569"/>
                    <a:pt x="635276" y="828675"/>
                  </a:cubicBezTo>
                  <a:cubicBezTo>
                    <a:pt x="671835" y="821363"/>
                    <a:pt x="636213" y="826966"/>
                    <a:pt x="678139" y="814388"/>
                  </a:cubicBezTo>
                  <a:cubicBezTo>
                    <a:pt x="693729" y="809711"/>
                    <a:pt x="726764" y="806524"/>
                    <a:pt x="740051" y="804863"/>
                  </a:cubicBezTo>
                  <a:cubicBezTo>
                    <a:pt x="744814" y="803275"/>
                    <a:pt x="749332" y="800471"/>
                    <a:pt x="754339" y="800100"/>
                  </a:cubicBezTo>
                  <a:cubicBezTo>
                    <a:pt x="872562" y="791343"/>
                    <a:pt x="919726" y="796682"/>
                    <a:pt x="1049614" y="800100"/>
                  </a:cubicBezTo>
                  <a:cubicBezTo>
                    <a:pt x="1054330" y="814247"/>
                    <a:pt x="1057344" y="831642"/>
                    <a:pt x="1068664" y="842963"/>
                  </a:cubicBezTo>
                  <a:cubicBezTo>
                    <a:pt x="1072711" y="847010"/>
                    <a:pt x="1077690" y="850233"/>
                    <a:pt x="1082951" y="852488"/>
                  </a:cubicBezTo>
                  <a:cubicBezTo>
                    <a:pt x="1088967" y="855066"/>
                    <a:pt x="1095651" y="855663"/>
                    <a:pt x="1102001" y="857250"/>
                  </a:cubicBezTo>
                  <a:cubicBezTo>
                    <a:pt x="1117876" y="855663"/>
                    <a:pt x="1133857" y="854914"/>
                    <a:pt x="1149626" y="852488"/>
                  </a:cubicBezTo>
                  <a:cubicBezTo>
                    <a:pt x="1166918" y="849828"/>
                    <a:pt x="1162503" y="846049"/>
                    <a:pt x="1178201" y="838200"/>
                  </a:cubicBezTo>
                  <a:cubicBezTo>
                    <a:pt x="1182691" y="835955"/>
                    <a:pt x="1187726" y="835025"/>
                    <a:pt x="1192489" y="833438"/>
                  </a:cubicBezTo>
                  <a:cubicBezTo>
                    <a:pt x="1195664" y="828675"/>
                    <a:pt x="1199689" y="824381"/>
                    <a:pt x="1202014" y="819150"/>
                  </a:cubicBezTo>
                  <a:cubicBezTo>
                    <a:pt x="1206092" y="809975"/>
                    <a:pt x="1203185" y="796144"/>
                    <a:pt x="1211539" y="790575"/>
                  </a:cubicBezTo>
                  <a:lnTo>
                    <a:pt x="1225826" y="781050"/>
                  </a:lnTo>
                  <a:cubicBezTo>
                    <a:pt x="1236939" y="764381"/>
                    <a:pt x="1240114" y="755651"/>
                    <a:pt x="1263926" y="747713"/>
                  </a:cubicBezTo>
                  <a:cubicBezTo>
                    <a:pt x="1268689" y="746125"/>
                    <a:pt x="1273825" y="745388"/>
                    <a:pt x="1278214" y="742950"/>
                  </a:cubicBezTo>
                  <a:cubicBezTo>
                    <a:pt x="1278224" y="742944"/>
                    <a:pt x="1313927" y="719141"/>
                    <a:pt x="1321076" y="714375"/>
                  </a:cubicBezTo>
                  <a:lnTo>
                    <a:pt x="1335364" y="704850"/>
                  </a:lnTo>
                  <a:cubicBezTo>
                    <a:pt x="1340126" y="701675"/>
                    <a:pt x="1344221" y="697135"/>
                    <a:pt x="1349651" y="695325"/>
                  </a:cubicBezTo>
                  <a:lnTo>
                    <a:pt x="1378226" y="685800"/>
                  </a:lnTo>
                  <a:cubicBezTo>
                    <a:pt x="1384576" y="679450"/>
                    <a:pt x="1389968" y="671970"/>
                    <a:pt x="1397276" y="666750"/>
                  </a:cubicBezTo>
                  <a:cubicBezTo>
                    <a:pt x="1401361" y="663832"/>
                    <a:pt x="1407387" y="664773"/>
                    <a:pt x="1411564" y="661988"/>
                  </a:cubicBezTo>
                  <a:cubicBezTo>
                    <a:pt x="1417168" y="658252"/>
                    <a:pt x="1415533" y="655638"/>
                    <a:pt x="1411564" y="63341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3" name="Прямоугольник 172"/>
            <p:cNvSpPr/>
            <p:nvPr/>
          </p:nvSpPr>
          <p:spPr bwMode="auto">
            <a:xfrm>
              <a:off x="5414322" y="3701803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Чистополь</a:t>
              </a:r>
            </a:p>
          </p:txBody>
        </p:sp>
        <p:sp>
          <p:nvSpPr>
            <p:cNvPr id="174" name="Прямоугольник 173"/>
            <p:cNvSpPr/>
            <p:nvPr/>
          </p:nvSpPr>
          <p:spPr bwMode="auto">
            <a:xfrm>
              <a:off x="4361904" y="390976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Алексеевск</a:t>
              </a:r>
            </a:p>
          </p:txBody>
        </p:sp>
        <p:sp>
          <p:nvSpPr>
            <p:cNvPr id="176" name="Полилиния 175"/>
            <p:cNvSpPr/>
            <p:nvPr/>
          </p:nvSpPr>
          <p:spPr bwMode="auto">
            <a:xfrm>
              <a:off x="8645970" y="3534914"/>
              <a:ext cx="963912" cy="1010959"/>
            </a:xfrm>
            <a:custGeom>
              <a:avLst/>
              <a:gdLst>
                <a:gd name="connsiteX0" fmla="*/ 466688 w 759581"/>
                <a:gd name="connsiteY0" fmla="*/ 1052757 h 1053551"/>
                <a:gd name="connsiteX1" fmla="*/ 454781 w 759581"/>
                <a:gd name="connsiteY1" fmla="*/ 1050376 h 1053551"/>
                <a:gd name="connsiteX2" fmla="*/ 447638 w 759581"/>
                <a:gd name="connsiteY2" fmla="*/ 1047995 h 1053551"/>
                <a:gd name="connsiteX3" fmla="*/ 430969 w 759581"/>
                <a:gd name="connsiteY3" fmla="*/ 1045613 h 1053551"/>
                <a:gd name="connsiteX4" fmla="*/ 416681 w 759581"/>
                <a:gd name="connsiteY4" fmla="*/ 1040851 h 1053551"/>
                <a:gd name="connsiteX5" fmla="*/ 378581 w 759581"/>
                <a:gd name="connsiteY5" fmla="*/ 1033707 h 1053551"/>
                <a:gd name="connsiteX6" fmla="*/ 350006 w 759581"/>
                <a:gd name="connsiteY6" fmla="*/ 1031326 h 1053551"/>
                <a:gd name="connsiteX7" fmla="*/ 342863 w 759581"/>
                <a:gd name="connsiteY7" fmla="*/ 1028945 h 1053551"/>
                <a:gd name="connsiteX8" fmla="*/ 335719 w 759581"/>
                <a:gd name="connsiteY8" fmla="*/ 1000370 h 1053551"/>
                <a:gd name="connsiteX9" fmla="*/ 316669 w 759581"/>
                <a:gd name="connsiteY9" fmla="*/ 981320 h 1053551"/>
                <a:gd name="connsiteX10" fmla="*/ 309525 w 759581"/>
                <a:gd name="connsiteY10" fmla="*/ 976557 h 1053551"/>
                <a:gd name="connsiteX11" fmla="*/ 304763 w 759581"/>
                <a:gd name="connsiteY11" fmla="*/ 969413 h 1053551"/>
                <a:gd name="connsiteX12" fmla="*/ 302381 w 759581"/>
                <a:gd name="connsiteY12" fmla="*/ 957507 h 1053551"/>
                <a:gd name="connsiteX13" fmla="*/ 292856 w 759581"/>
                <a:gd name="connsiteY13" fmla="*/ 936076 h 1053551"/>
                <a:gd name="connsiteX14" fmla="*/ 285713 w 759581"/>
                <a:gd name="connsiteY14" fmla="*/ 917026 h 1053551"/>
                <a:gd name="connsiteX15" fmla="*/ 280950 w 759581"/>
                <a:gd name="connsiteY15" fmla="*/ 900357 h 1053551"/>
                <a:gd name="connsiteX16" fmla="*/ 273806 w 759581"/>
                <a:gd name="connsiteY16" fmla="*/ 893213 h 1053551"/>
                <a:gd name="connsiteX17" fmla="*/ 245231 w 759581"/>
                <a:gd name="connsiteY17" fmla="*/ 895595 h 1053551"/>
                <a:gd name="connsiteX18" fmla="*/ 238088 w 759581"/>
                <a:gd name="connsiteY18" fmla="*/ 909882 h 1053551"/>
                <a:gd name="connsiteX19" fmla="*/ 221419 w 759581"/>
                <a:gd name="connsiteY19" fmla="*/ 921788 h 1053551"/>
                <a:gd name="connsiteX20" fmla="*/ 214275 w 759581"/>
                <a:gd name="connsiteY20" fmla="*/ 926551 h 1053551"/>
                <a:gd name="connsiteX21" fmla="*/ 199988 w 759581"/>
                <a:gd name="connsiteY21" fmla="*/ 921788 h 1053551"/>
                <a:gd name="connsiteX22" fmla="*/ 192844 w 759581"/>
                <a:gd name="connsiteY22" fmla="*/ 917026 h 1053551"/>
                <a:gd name="connsiteX23" fmla="*/ 169031 w 759581"/>
                <a:gd name="connsiteY23" fmla="*/ 909882 h 1053551"/>
                <a:gd name="connsiteX24" fmla="*/ 157125 w 759581"/>
                <a:gd name="connsiteY24" fmla="*/ 905120 h 1053551"/>
                <a:gd name="connsiteX25" fmla="*/ 147600 w 759581"/>
                <a:gd name="connsiteY25" fmla="*/ 902738 h 1053551"/>
                <a:gd name="connsiteX26" fmla="*/ 123788 w 759581"/>
                <a:gd name="connsiteY26" fmla="*/ 895595 h 1053551"/>
                <a:gd name="connsiteX27" fmla="*/ 116644 w 759581"/>
                <a:gd name="connsiteY27" fmla="*/ 888451 h 1053551"/>
                <a:gd name="connsiteX28" fmla="*/ 114263 w 759581"/>
                <a:gd name="connsiteY28" fmla="*/ 881307 h 1053551"/>
                <a:gd name="connsiteX29" fmla="*/ 109500 w 759581"/>
                <a:gd name="connsiteY29" fmla="*/ 874163 h 1053551"/>
                <a:gd name="connsiteX30" fmla="*/ 104738 w 759581"/>
                <a:gd name="connsiteY30" fmla="*/ 859876 h 1053551"/>
                <a:gd name="connsiteX31" fmla="*/ 88069 w 759581"/>
                <a:gd name="connsiteY31" fmla="*/ 855113 h 1053551"/>
                <a:gd name="connsiteX32" fmla="*/ 80925 w 759581"/>
                <a:gd name="connsiteY32" fmla="*/ 850351 h 1053551"/>
                <a:gd name="connsiteX33" fmla="*/ 78544 w 759581"/>
                <a:gd name="connsiteY33" fmla="*/ 843207 h 1053551"/>
                <a:gd name="connsiteX34" fmla="*/ 66638 w 759581"/>
                <a:gd name="connsiteY34" fmla="*/ 826538 h 1053551"/>
                <a:gd name="connsiteX35" fmla="*/ 61875 w 759581"/>
                <a:gd name="connsiteY35" fmla="*/ 812251 h 1053551"/>
                <a:gd name="connsiteX36" fmla="*/ 54731 w 759581"/>
                <a:gd name="connsiteY36" fmla="*/ 797963 h 1053551"/>
                <a:gd name="connsiteX37" fmla="*/ 52350 w 759581"/>
                <a:gd name="connsiteY37" fmla="*/ 733670 h 1053551"/>
                <a:gd name="connsiteX38" fmla="*/ 47588 w 759581"/>
                <a:gd name="connsiteY38" fmla="*/ 724145 h 1053551"/>
                <a:gd name="connsiteX39" fmla="*/ 59494 w 759581"/>
                <a:gd name="connsiteY39" fmla="*/ 714620 h 1053551"/>
                <a:gd name="connsiteX40" fmla="*/ 69019 w 759581"/>
                <a:gd name="connsiteY40" fmla="*/ 709857 h 1053551"/>
                <a:gd name="connsiteX41" fmla="*/ 76163 w 759581"/>
                <a:gd name="connsiteY41" fmla="*/ 695570 h 1053551"/>
                <a:gd name="connsiteX42" fmla="*/ 80925 w 759581"/>
                <a:gd name="connsiteY42" fmla="*/ 674138 h 1053551"/>
                <a:gd name="connsiteX43" fmla="*/ 83306 w 759581"/>
                <a:gd name="connsiteY43" fmla="*/ 666995 h 1053551"/>
                <a:gd name="connsiteX44" fmla="*/ 90450 w 759581"/>
                <a:gd name="connsiteY44" fmla="*/ 614607 h 1053551"/>
                <a:gd name="connsiteX45" fmla="*/ 95213 w 759581"/>
                <a:gd name="connsiteY45" fmla="*/ 588413 h 1053551"/>
                <a:gd name="connsiteX46" fmla="*/ 88069 w 759581"/>
                <a:gd name="connsiteY46" fmla="*/ 562220 h 1053551"/>
                <a:gd name="connsiteX47" fmla="*/ 83306 w 759581"/>
                <a:gd name="connsiteY47" fmla="*/ 545551 h 1053551"/>
                <a:gd name="connsiteX48" fmla="*/ 73781 w 759581"/>
                <a:gd name="connsiteY48" fmla="*/ 531263 h 1053551"/>
                <a:gd name="connsiteX49" fmla="*/ 69019 w 759581"/>
                <a:gd name="connsiteY49" fmla="*/ 514595 h 1053551"/>
                <a:gd name="connsiteX50" fmla="*/ 59494 w 759581"/>
                <a:gd name="connsiteY50" fmla="*/ 500307 h 1053551"/>
                <a:gd name="connsiteX51" fmla="*/ 54731 w 759581"/>
                <a:gd name="connsiteY51" fmla="*/ 493163 h 1053551"/>
                <a:gd name="connsiteX52" fmla="*/ 45206 w 759581"/>
                <a:gd name="connsiteY52" fmla="*/ 481257 h 1053551"/>
                <a:gd name="connsiteX53" fmla="*/ 33300 w 759581"/>
                <a:gd name="connsiteY53" fmla="*/ 469351 h 1053551"/>
                <a:gd name="connsiteX54" fmla="*/ 21394 w 759581"/>
                <a:gd name="connsiteY54" fmla="*/ 452682 h 1053551"/>
                <a:gd name="connsiteX55" fmla="*/ 19013 w 759581"/>
                <a:gd name="connsiteY55" fmla="*/ 445538 h 1053551"/>
                <a:gd name="connsiteX56" fmla="*/ 11869 w 759581"/>
                <a:gd name="connsiteY56" fmla="*/ 438395 h 1053551"/>
                <a:gd name="connsiteX57" fmla="*/ 7106 w 759581"/>
                <a:gd name="connsiteY57" fmla="*/ 431251 h 1053551"/>
                <a:gd name="connsiteX58" fmla="*/ 14250 w 759581"/>
                <a:gd name="connsiteY58" fmla="*/ 371720 h 1053551"/>
                <a:gd name="connsiteX59" fmla="*/ 21394 w 759581"/>
                <a:gd name="connsiteY59" fmla="*/ 364576 h 1053551"/>
                <a:gd name="connsiteX60" fmla="*/ 30919 w 759581"/>
                <a:gd name="connsiteY60" fmla="*/ 350288 h 1053551"/>
                <a:gd name="connsiteX61" fmla="*/ 35681 w 759581"/>
                <a:gd name="connsiteY61" fmla="*/ 340763 h 1053551"/>
                <a:gd name="connsiteX62" fmla="*/ 40444 w 759581"/>
                <a:gd name="connsiteY62" fmla="*/ 333620 h 1053551"/>
                <a:gd name="connsiteX63" fmla="*/ 45206 w 759581"/>
                <a:gd name="connsiteY63" fmla="*/ 278851 h 1053551"/>
                <a:gd name="connsiteX64" fmla="*/ 47588 w 759581"/>
                <a:gd name="connsiteY64" fmla="*/ 271707 h 1053551"/>
                <a:gd name="connsiteX65" fmla="*/ 54731 w 759581"/>
                <a:gd name="connsiteY65" fmla="*/ 264563 h 1053551"/>
                <a:gd name="connsiteX66" fmla="*/ 59494 w 759581"/>
                <a:gd name="connsiteY66" fmla="*/ 257420 h 1053551"/>
                <a:gd name="connsiteX67" fmla="*/ 73781 w 759581"/>
                <a:gd name="connsiteY67" fmla="*/ 247895 h 1053551"/>
                <a:gd name="connsiteX68" fmla="*/ 85688 w 759581"/>
                <a:gd name="connsiteY68" fmla="*/ 233607 h 1053551"/>
                <a:gd name="connsiteX69" fmla="*/ 97594 w 759581"/>
                <a:gd name="connsiteY69" fmla="*/ 219320 h 1053551"/>
                <a:gd name="connsiteX70" fmla="*/ 109500 w 759581"/>
                <a:gd name="connsiteY70" fmla="*/ 209795 h 1053551"/>
                <a:gd name="connsiteX71" fmla="*/ 119025 w 759581"/>
                <a:gd name="connsiteY71" fmla="*/ 202651 h 1053551"/>
                <a:gd name="connsiteX72" fmla="*/ 133313 w 759581"/>
                <a:gd name="connsiteY72" fmla="*/ 197888 h 1053551"/>
                <a:gd name="connsiteX73" fmla="*/ 140456 w 759581"/>
                <a:gd name="connsiteY73" fmla="*/ 195507 h 1053551"/>
                <a:gd name="connsiteX74" fmla="*/ 169031 w 759581"/>
                <a:gd name="connsiteY74" fmla="*/ 171695 h 1053551"/>
                <a:gd name="connsiteX75" fmla="*/ 180938 w 759581"/>
                <a:gd name="connsiteY75" fmla="*/ 169313 h 1053551"/>
                <a:gd name="connsiteX76" fmla="*/ 188081 w 759581"/>
                <a:gd name="connsiteY76" fmla="*/ 164551 h 1053551"/>
                <a:gd name="connsiteX77" fmla="*/ 228563 w 759581"/>
                <a:gd name="connsiteY77" fmla="*/ 162170 h 1053551"/>
                <a:gd name="connsiteX78" fmla="*/ 242850 w 759581"/>
                <a:gd name="connsiteY78" fmla="*/ 169313 h 1053551"/>
                <a:gd name="connsiteX79" fmla="*/ 249994 w 759581"/>
                <a:gd name="connsiteY79" fmla="*/ 174076 h 1053551"/>
                <a:gd name="connsiteX80" fmla="*/ 264281 w 759581"/>
                <a:gd name="connsiteY80" fmla="*/ 178838 h 1053551"/>
                <a:gd name="connsiteX81" fmla="*/ 271425 w 759581"/>
                <a:gd name="connsiteY81" fmla="*/ 183601 h 1053551"/>
                <a:gd name="connsiteX82" fmla="*/ 285713 w 759581"/>
                <a:gd name="connsiteY82" fmla="*/ 188363 h 1053551"/>
                <a:gd name="connsiteX83" fmla="*/ 326194 w 759581"/>
                <a:gd name="connsiteY83" fmla="*/ 185982 h 1053551"/>
                <a:gd name="connsiteX84" fmla="*/ 333338 w 759581"/>
                <a:gd name="connsiteY84" fmla="*/ 181220 h 1053551"/>
                <a:gd name="connsiteX85" fmla="*/ 340481 w 759581"/>
                <a:gd name="connsiteY85" fmla="*/ 178838 h 1053551"/>
                <a:gd name="connsiteX86" fmla="*/ 347625 w 759581"/>
                <a:gd name="connsiteY86" fmla="*/ 174076 h 1053551"/>
                <a:gd name="connsiteX87" fmla="*/ 388106 w 759581"/>
                <a:gd name="connsiteY87" fmla="*/ 169313 h 1053551"/>
                <a:gd name="connsiteX88" fmla="*/ 407156 w 759581"/>
                <a:gd name="connsiteY88" fmla="*/ 164551 h 1053551"/>
                <a:gd name="connsiteX89" fmla="*/ 416681 w 759581"/>
                <a:gd name="connsiteY89" fmla="*/ 162170 h 1053551"/>
                <a:gd name="connsiteX90" fmla="*/ 433350 w 759581"/>
                <a:gd name="connsiteY90" fmla="*/ 147882 h 1053551"/>
                <a:gd name="connsiteX91" fmla="*/ 445256 w 759581"/>
                <a:gd name="connsiteY91" fmla="*/ 138357 h 1053551"/>
                <a:gd name="connsiteX92" fmla="*/ 447638 w 759581"/>
                <a:gd name="connsiteY92" fmla="*/ 131213 h 1053551"/>
                <a:gd name="connsiteX93" fmla="*/ 454781 w 759581"/>
                <a:gd name="connsiteY93" fmla="*/ 74063 h 1053551"/>
                <a:gd name="connsiteX94" fmla="*/ 459544 w 759581"/>
                <a:gd name="connsiteY94" fmla="*/ 66920 h 1053551"/>
                <a:gd name="connsiteX95" fmla="*/ 469069 w 759581"/>
                <a:gd name="connsiteY95" fmla="*/ 64538 h 1053551"/>
                <a:gd name="connsiteX96" fmla="*/ 483356 w 759581"/>
                <a:gd name="connsiteY96" fmla="*/ 59776 h 1053551"/>
                <a:gd name="connsiteX97" fmla="*/ 490500 w 759581"/>
                <a:gd name="connsiteY97" fmla="*/ 57395 h 1053551"/>
                <a:gd name="connsiteX98" fmla="*/ 504788 w 759581"/>
                <a:gd name="connsiteY98" fmla="*/ 50251 h 1053551"/>
                <a:gd name="connsiteX99" fmla="*/ 511931 w 759581"/>
                <a:gd name="connsiteY99" fmla="*/ 45488 h 1053551"/>
                <a:gd name="connsiteX100" fmla="*/ 519075 w 759581"/>
                <a:gd name="connsiteY100" fmla="*/ 43107 h 1053551"/>
                <a:gd name="connsiteX101" fmla="*/ 526219 w 759581"/>
                <a:gd name="connsiteY101" fmla="*/ 38345 h 1053551"/>
                <a:gd name="connsiteX102" fmla="*/ 547650 w 759581"/>
                <a:gd name="connsiteY102" fmla="*/ 35963 h 1053551"/>
                <a:gd name="connsiteX103" fmla="*/ 564319 w 759581"/>
                <a:gd name="connsiteY103" fmla="*/ 28820 h 1053551"/>
                <a:gd name="connsiteX104" fmla="*/ 573844 w 759581"/>
                <a:gd name="connsiteY104" fmla="*/ 26438 h 1053551"/>
                <a:gd name="connsiteX105" fmla="*/ 592894 w 759581"/>
                <a:gd name="connsiteY105" fmla="*/ 21676 h 1053551"/>
                <a:gd name="connsiteX106" fmla="*/ 602419 w 759581"/>
                <a:gd name="connsiteY106" fmla="*/ 14532 h 1053551"/>
                <a:gd name="connsiteX107" fmla="*/ 616706 w 759581"/>
                <a:gd name="connsiteY107" fmla="*/ 9770 h 1053551"/>
                <a:gd name="connsiteX108" fmla="*/ 623850 w 759581"/>
                <a:gd name="connsiteY108" fmla="*/ 7388 h 1053551"/>
                <a:gd name="connsiteX109" fmla="*/ 630994 w 759581"/>
                <a:gd name="connsiteY109" fmla="*/ 5007 h 1053551"/>
                <a:gd name="connsiteX110" fmla="*/ 638138 w 759581"/>
                <a:gd name="connsiteY110" fmla="*/ 245 h 1053551"/>
                <a:gd name="connsiteX111" fmla="*/ 666713 w 759581"/>
                <a:gd name="connsiteY111" fmla="*/ 2626 h 1053551"/>
                <a:gd name="connsiteX112" fmla="*/ 678619 w 759581"/>
                <a:gd name="connsiteY112" fmla="*/ 14532 h 1053551"/>
                <a:gd name="connsiteX113" fmla="*/ 735769 w 759581"/>
                <a:gd name="connsiteY113" fmla="*/ 16913 h 1053551"/>
                <a:gd name="connsiteX114" fmla="*/ 750056 w 759581"/>
                <a:gd name="connsiteY114" fmla="*/ 31201 h 1053551"/>
                <a:gd name="connsiteX115" fmla="*/ 759581 w 759581"/>
                <a:gd name="connsiteY115" fmla="*/ 45488 h 1053551"/>
                <a:gd name="connsiteX116" fmla="*/ 754819 w 759581"/>
                <a:gd name="connsiteY116" fmla="*/ 64538 h 1053551"/>
                <a:gd name="connsiteX117" fmla="*/ 745294 w 759581"/>
                <a:gd name="connsiteY117" fmla="*/ 71682 h 1053551"/>
                <a:gd name="connsiteX118" fmla="*/ 728625 w 759581"/>
                <a:gd name="connsiteY118" fmla="*/ 81207 h 1053551"/>
                <a:gd name="connsiteX119" fmla="*/ 721481 w 759581"/>
                <a:gd name="connsiteY119" fmla="*/ 85970 h 1053551"/>
                <a:gd name="connsiteX120" fmla="*/ 714338 w 759581"/>
                <a:gd name="connsiteY120" fmla="*/ 88351 h 1053551"/>
                <a:gd name="connsiteX121" fmla="*/ 709575 w 759581"/>
                <a:gd name="connsiteY121" fmla="*/ 95495 h 1053551"/>
                <a:gd name="connsiteX122" fmla="*/ 707194 w 759581"/>
                <a:gd name="connsiteY122" fmla="*/ 102638 h 1053551"/>
                <a:gd name="connsiteX123" fmla="*/ 714338 w 759581"/>
                <a:gd name="connsiteY123" fmla="*/ 121688 h 1053551"/>
                <a:gd name="connsiteX124" fmla="*/ 716719 w 759581"/>
                <a:gd name="connsiteY124" fmla="*/ 183601 h 1053551"/>
                <a:gd name="connsiteX125" fmla="*/ 714338 w 759581"/>
                <a:gd name="connsiteY125" fmla="*/ 190745 h 1053551"/>
                <a:gd name="connsiteX126" fmla="*/ 704813 w 759581"/>
                <a:gd name="connsiteY126" fmla="*/ 205032 h 1053551"/>
                <a:gd name="connsiteX127" fmla="*/ 702431 w 759581"/>
                <a:gd name="connsiteY127" fmla="*/ 212176 h 1053551"/>
                <a:gd name="connsiteX128" fmla="*/ 697669 w 759581"/>
                <a:gd name="connsiteY128" fmla="*/ 219320 h 1053551"/>
                <a:gd name="connsiteX129" fmla="*/ 692906 w 759581"/>
                <a:gd name="connsiteY129" fmla="*/ 233607 h 1053551"/>
                <a:gd name="connsiteX130" fmla="*/ 692906 w 759581"/>
                <a:gd name="connsiteY130" fmla="*/ 328857 h 1053551"/>
                <a:gd name="connsiteX131" fmla="*/ 697669 w 759581"/>
                <a:gd name="connsiteY131" fmla="*/ 343145 h 1053551"/>
                <a:gd name="connsiteX132" fmla="*/ 700050 w 759581"/>
                <a:gd name="connsiteY132" fmla="*/ 350288 h 1053551"/>
                <a:gd name="connsiteX133" fmla="*/ 702431 w 759581"/>
                <a:gd name="connsiteY133" fmla="*/ 357432 h 1053551"/>
                <a:gd name="connsiteX134" fmla="*/ 707194 w 759581"/>
                <a:gd name="connsiteY134" fmla="*/ 364576 h 1053551"/>
                <a:gd name="connsiteX135" fmla="*/ 709575 w 759581"/>
                <a:gd name="connsiteY135" fmla="*/ 371720 h 1053551"/>
                <a:gd name="connsiteX136" fmla="*/ 716719 w 759581"/>
                <a:gd name="connsiteY136" fmla="*/ 378863 h 1053551"/>
                <a:gd name="connsiteX137" fmla="*/ 714338 w 759581"/>
                <a:gd name="connsiteY137" fmla="*/ 386007 h 1053551"/>
                <a:gd name="connsiteX138" fmla="*/ 700050 w 759581"/>
                <a:gd name="connsiteY138" fmla="*/ 395532 h 1053551"/>
                <a:gd name="connsiteX139" fmla="*/ 692906 w 759581"/>
                <a:gd name="connsiteY139" fmla="*/ 402676 h 1053551"/>
                <a:gd name="connsiteX140" fmla="*/ 681000 w 759581"/>
                <a:gd name="connsiteY140" fmla="*/ 419345 h 1053551"/>
                <a:gd name="connsiteX141" fmla="*/ 681000 w 759581"/>
                <a:gd name="connsiteY141" fmla="*/ 481257 h 1053551"/>
                <a:gd name="connsiteX142" fmla="*/ 685763 w 759581"/>
                <a:gd name="connsiteY142" fmla="*/ 514595 h 1053551"/>
                <a:gd name="connsiteX143" fmla="*/ 690525 w 759581"/>
                <a:gd name="connsiteY143" fmla="*/ 521738 h 1053551"/>
                <a:gd name="connsiteX144" fmla="*/ 702431 w 759581"/>
                <a:gd name="connsiteY144" fmla="*/ 545551 h 1053551"/>
                <a:gd name="connsiteX145" fmla="*/ 707194 w 759581"/>
                <a:gd name="connsiteY145" fmla="*/ 552695 h 1053551"/>
                <a:gd name="connsiteX146" fmla="*/ 707194 w 759581"/>
                <a:gd name="connsiteY146" fmla="*/ 574126 h 1053551"/>
                <a:gd name="connsiteX147" fmla="*/ 702431 w 759581"/>
                <a:gd name="connsiteY147" fmla="*/ 581270 h 1053551"/>
                <a:gd name="connsiteX148" fmla="*/ 688144 w 759581"/>
                <a:gd name="connsiteY148" fmla="*/ 590795 h 1053551"/>
                <a:gd name="connsiteX149" fmla="*/ 683381 w 759581"/>
                <a:gd name="connsiteY149" fmla="*/ 597938 h 1053551"/>
                <a:gd name="connsiteX150" fmla="*/ 676238 w 759581"/>
                <a:gd name="connsiteY150" fmla="*/ 602701 h 1053551"/>
                <a:gd name="connsiteX151" fmla="*/ 673856 w 759581"/>
                <a:gd name="connsiteY151" fmla="*/ 619370 h 1053551"/>
                <a:gd name="connsiteX152" fmla="*/ 666713 w 759581"/>
                <a:gd name="connsiteY152" fmla="*/ 697951 h 1053551"/>
                <a:gd name="connsiteX153" fmla="*/ 681000 w 759581"/>
                <a:gd name="connsiteY153" fmla="*/ 702713 h 1053551"/>
                <a:gd name="connsiteX154" fmla="*/ 735769 w 759581"/>
                <a:gd name="connsiteY154" fmla="*/ 707476 h 1053551"/>
                <a:gd name="connsiteX155" fmla="*/ 750056 w 759581"/>
                <a:gd name="connsiteY155" fmla="*/ 712238 h 1053551"/>
                <a:gd name="connsiteX156" fmla="*/ 757200 w 759581"/>
                <a:gd name="connsiteY156" fmla="*/ 714620 h 1053551"/>
                <a:gd name="connsiteX157" fmla="*/ 750056 w 759581"/>
                <a:gd name="connsiteY157" fmla="*/ 750338 h 1053551"/>
                <a:gd name="connsiteX158" fmla="*/ 747675 w 759581"/>
                <a:gd name="connsiteY158" fmla="*/ 757482 h 1053551"/>
                <a:gd name="connsiteX159" fmla="*/ 740531 w 759581"/>
                <a:gd name="connsiteY159" fmla="*/ 764626 h 1053551"/>
                <a:gd name="connsiteX160" fmla="*/ 731006 w 759581"/>
                <a:gd name="connsiteY160" fmla="*/ 767007 h 1053551"/>
                <a:gd name="connsiteX161" fmla="*/ 716719 w 759581"/>
                <a:gd name="connsiteY161" fmla="*/ 771770 h 1053551"/>
                <a:gd name="connsiteX162" fmla="*/ 704813 w 759581"/>
                <a:gd name="connsiteY162" fmla="*/ 774151 h 1053551"/>
                <a:gd name="connsiteX163" fmla="*/ 681000 w 759581"/>
                <a:gd name="connsiteY163" fmla="*/ 781295 h 1053551"/>
                <a:gd name="connsiteX164" fmla="*/ 666713 w 759581"/>
                <a:gd name="connsiteY164" fmla="*/ 783676 h 1053551"/>
                <a:gd name="connsiteX165" fmla="*/ 640519 w 759581"/>
                <a:gd name="connsiteY165" fmla="*/ 793201 h 1053551"/>
                <a:gd name="connsiteX166" fmla="*/ 630994 w 759581"/>
                <a:gd name="connsiteY166" fmla="*/ 795582 h 1053551"/>
                <a:gd name="connsiteX167" fmla="*/ 623850 w 759581"/>
                <a:gd name="connsiteY167" fmla="*/ 797963 h 1053551"/>
                <a:gd name="connsiteX168" fmla="*/ 614325 w 759581"/>
                <a:gd name="connsiteY168" fmla="*/ 812251 h 1053551"/>
                <a:gd name="connsiteX169" fmla="*/ 604800 w 759581"/>
                <a:gd name="connsiteY169" fmla="*/ 871782 h 1053551"/>
                <a:gd name="connsiteX170" fmla="*/ 590513 w 759581"/>
                <a:gd name="connsiteY170" fmla="*/ 881307 h 1053551"/>
                <a:gd name="connsiteX171" fmla="*/ 573844 w 759581"/>
                <a:gd name="connsiteY171" fmla="*/ 893213 h 1053551"/>
                <a:gd name="connsiteX172" fmla="*/ 566700 w 759581"/>
                <a:gd name="connsiteY172" fmla="*/ 895595 h 1053551"/>
                <a:gd name="connsiteX173" fmla="*/ 557175 w 759581"/>
                <a:gd name="connsiteY173" fmla="*/ 909882 h 1053551"/>
                <a:gd name="connsiteX174" fmla="*/ 542888 w 759581"/>
                <a:gd name="connsiteY174" fmla="*/ 914645 h 1053551"/>
                <a:gd name="connsiteX175" fmla="*/ 535744 w 759581"/>
                <a:gd name="connsiteY175" fmla="*/ 921788 h 1053551"/>
                <a:gd name="connsiteX176" fmla="*/ 528600 w 759581"/>
                <a:gd name="connsiteY176" fmla="*/ 938457 h 1053551"/>
                <a:gd name="connsiteX177" fmla="*/ 521456 w 759581"/>
                <a:gd name="connsiteY177" fmla="*/ 1005132 h 1053551"/>
                <a:gd name="connsiteX178" fmla="*/ 514313 w 759581"/>
                <a:gd name="connsiteY178" fmla="*/ 1012276 h 1053551"/>
                <a:gd name="connsiteX179" fmla="*/ 511931 w 759581"/>
                <a:gd name="connsiteY179" fmla="*/ 1019420 h 1053551"/>
                <a:gd name="connsiteX180" fmla="*/ 492881 w 759581"/>
                <a:gd name="connsiteY180" fmla="*/ 1036088 h 1053551"/>
                <a:gd name="connsiteX181" fmla="*/ 478594 w 759581"/>
                <a:gd name="connsiteY181" fmla="*/ 1040851 h 1053551"/>
                <a:gd name="connsiteX182" fmla="*/ 471450 w 759581"/>
                <a:gd name="connsiteY182" fmla="*/ 1045613 h 1053551"/>
                <a:gd name="connsiteX183" fmla="*/ 466688 w 759581"/>
                <a:gd name="connsiteY183" fmla="*/ 1052757 h 105355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</a:cxnLst>
              <a:rect l="l" t="t" r="r" b="b"/>
              <a:pathLst>
                <a:path w="759581" h="1053551">
                  <a:moveTo>
                    <a:pt x="466688" y="1052757"/>
                  </a:moveTo>
                  <a:cubicBezTo>
                    <a:pt x="463910" y="1053551"/>
                    <a:pt x="458708" y="1051358"/>
                    <a:pt x="454781" y="1050376"/>
                  </a:cubicBezTo>
                  <a:cubicBezTo>
                    <a:pt x="452346" y="1049767"/>
                    <a:pt x="450099" y="1048487"/>
                    <a:pt x="447638" y="1047995"/>
                  </a:cubicBezTo>
                  <a:cubicBezTo>
                    <a:pt x="442134" y="1046894"/>
                    <a:pt x="436525" y="1046407"/>
                    <a:pt x="430969" y="1045613"/>
                  </a:cubicBezTo>
                  <a:cubicBezTo>
                    <a:pt x="426206" y="1044026"/>
                    <a:pt x="421604" y="1041836"/>
                    <a:pt x="416681" y="1040851"/>
                  </a:cubicBezTo>
                  <a:cubicBezTo>
                    <a:pt x="411457" y="1039806"/>
                    <a:pt x="386942" y="1034636"/>
                    <a:pt x="378581" y="1033707"/>
                  </a:cubicBezTo>
                  <a:cubicBezTo>
                    <a:pt x="369081" y="1032652"/>
                    <a:pt x="359531" y="1032120"/>
                    <a:pt x="350006" y="1031326"/>
                  </a:cubicBezTo>
                  <a:cubicBezTo>
                    <a:pt x="347625" y="1030532"/>
                    <a:pt x="344322" y="1030987"/>
                    <a:pt x="342863" y="1028945"/>
                  </a:cubicBezTo>
                  <a:cubicBezTo>
                    <a:pt x="334632" y="1017421"/>
                    <a:pt x="340792" y="1012546"/>
                    <a:pt x="335719" y="1000370"/>
                  </a:cubicBezTo>
                  <a:cubicBezTo>
                    <a:pt x="328959" y="984146"/>
                    <a:pt x="328378" y="988011"/>
                    <a:pt x="316669" y="981320"/>
                  </a:cubicBezTo>
                  <a:cubicBezTo>
                    <a:pt x="314184" y="979900"/>
                    <a:pt x="311906" y="978145"/>
                    <a:pt x="309525" y="976557"/>
                  </a:cubicBezTo>
                  <a:cubicBezTo>
                    <a:pt x="307938" y="974176"/>
                    <a:pt x="305768" y="972093"/>
                    <a:pt x="304763" y="969413"/>
                  </a:cubicBezTo>
                  <a:cubicBezTo>
                    <a:pt x="303342" y="965623"/>
                    <a:pt x="303446" y="961412"/>
                    <a:pt x="302381" y="957507"/>
                  </a:cubicBezTo>
                  <a:cubicBezTo>
                    <a:pt x="298457" y="943119"/>
                    <a:pt x="299410" y="945906"/>
                    <a:pt x="292856" y="936076"/>
                  </a:cubicBezTo>
                  <a:cubicBezTo>
                    <a:pt x="286819" y="905887"/>
                    <a:pt x="294908" y="938481"/>
                    <a:pt x="285713" y="917026"/>
                  </a:cubicBezTo>
                  <a:cubicBezTo>
                    <a:pt x="284763" y="914810"/>
                    <a:pt x="282800" y="903133"/>
                    <a:pt x="280950" y="900357"/>
                  </a:cubicBezTo>
                  <a:cubicBezTo>
                    <a:pt x="279082" y="897555"/>
                    <a:pt x="276187" y="895594"/>
                    <a:pt x="273806" y="893213"/>
                  </a:cubicBezTo>
                  <a:cubicBezTo>
                    <a:pt x="264281" y="894007"/>
                    <a:pt x="254421" y="892969"/>
                    <a:pt x="245231" y="895595"/>
                  </a:cubicBezTo>
                  <a:cubicBezTo>
                    <a:pt x="240602" y="896917"/>
                    <a:pt x="240035" y="906961"/>
                    <a:pt x="238088" y="909882"/>
                  </a:cubicBezTo>
                  <a:cubicBezTo>
                    <a:pt x="232717" y="917939"/>
                    <a:pt x="229442" y="917204"/>
                    <a:pt x="221419" y="921788"/>
                  </a:cubicBezTo>
                  <a:cubicBezTo>
                    <a:pt x="218934" y="923208"/>
                    <a:pt x="216656" y="924963"/>
                    <a:pt x="214275" y="926551"/>
                  </a:cubicBezTo>
                  <a:cubicBezTo>
                    <a:pt x="209513" y="924963"/>
                    <a:pt x="204165" y="924572"/>
                    <a:pt x="199988" y="921788"/>
                  </a:cubicBezTo>
                  <a:cubicBezTo>
                    <a:pt x="197607" y="920201"/>
                    <a:pt x="195459" y="918188"/>
                    <a:pt x="192844" y="917026"/>
                  </a:cubicBezTo>
                  <a:cubicBezTo>
                    <a:pt x="176277" y="909663"/>
                    <a:pt x="182888" y="914501"/>
                    <a:pt x="169031" y="909882"/>
                  </a:cubicBezTo>
                  <a:cubicBezTo>
                    <a:pt x="164976" y="908530"/>
                    <a:pt x="161180" y="906472"/>
                    <a:pt x="157125" y="905120"/>
                  </a:cubicBezTo>
                  <a:cubicBezTo>
                    <a:pt x="154020" y="904085"/>
                    <a:pt x="150735" y="903678"/>
                    <a:pt x="147600" y="902738"/>
                  </a:cubicBezTo>
                  <a:cubicBezTo>
                    <a:pt x="118638" y="894049"/>
                    <a:pt x="145726" y="901079"/>
                    <a:pt x="123788" y="895595"/>
                  </a:cubicBezTo>
                  <a:cubicBezTo>
                    <a:pt x="121407" y="893214"/>
                    <a:pt x="118512" y="891253"/>
                    <a:pt x="116644" y="888451"/>
                  </a:cubicBezTo>
                  <a:cubicBezTo>
                    <a:pt x="115252" y="886362"/>
                    <a:pt x="115386" y="883552"/>
                    <a:pt x="114263" y="881307"/>
                  </a:cubicBezTo>
                  <a:cubicBezTo>
                    <a:pt x="112983" y="878747"/>
                    <a:pt x="111088" y="876544"/>
                    <a:pt x="109500" y="874163"/>
                  </a:cubicBezTo>
                  <a:cubicBezTo>
                    <a:pt x="107913" y="869401"/>
                    <a:pt x="109608" y="861093"/>
                    <a:pt x="104738" y="859876"/>
                  </a:cubicBezTo>
                  <a:cubicBezTo>
                    <a:pt x="101680" y="859111"/>
                    <a:pt x="91490" y="856823"/>
                    <a:pt x="88069" y="855113"/>
                  </a:cubicBezTo>
                  <a:cubicBezTo>
                    <a:pt x="85509" y="853833"/>
                    <a:pt x="83306" y="851938"/>
                    <a:pt x="80925" y="850351"/>
                  </a:cubicBezTo>
                  <a:cubicBezTo>
                    <a:pt x="80131" y="847970"/>
                    <a:pt x="79667" y="845452"/>
                    <a:pt x="78544" y="843207"/>
                  </a:cubicBezTo>
                  <a:cubicBezTo>
                    <a:pt x="76805" y="839729"/>
                    <a:pt x="68252" y="828691"/>
                    <a:pt x="66638" y="826538"/>
                  </a:cubicBezTo>
                  <a:cubicBezTo>
                    <a:pt x="65050" y="821776"/>
                    <a:pt x="64659" y="816428"/>
                    <a:pt x="61875" y="812251"/>
                  </a:cubicBezTo>
                  <a:cubicBezTo>
                    <a:pt x="55721" y="803018"/>
                    <a:pt x="58018" y="807822"/>
                    <a:pt x="54731" y="797963"/>
                  </a:cubicBezTo>
                  <a:cubicBezTo>
                    <a:pt x="53937" y="776532"/>
                    <a:pt x="54416" y="755016"/>
                    <a:pt x="52350" y="733670"/>
                  </a:cubicBezTo>
                  <a:cubicBezTo>
                    <a:pt x="52008" y="730137"/>
                    <a:pt x="48090" y="727659"/>
                    <a:pt x="47588" y="724145"/>
                  </a:cubicBezTo>
                  <a:cubicBezTo>
                    <a:pt x="46292" y="715074"/>
                    <a:pt x="53677" y="716074"/>
                    <a:pt x="59494" y="714620"/>
                  </a:cubicBezTo>
                  <a:cubicBezTo>
                    <a:pt x="62669" y="713032"/>
                    <a:pt x="66292" y="712130"/>
                    <a:pt x="69019" y="709857"/>
                  </a:cubicBezTo>
                  <a:cubicBezTo>
                    <a:pt x="72930" y="706598"/>
                    <a:pt x="74843" y="700190"/>
                    <a:pt x="76163" y="695570"/>
                  </a:cubicBezTo>
                  <a:cubicBezTo>
                    <a:pt x="81044" y="678489"/>
                    <a:pt x="76024" y="693742"/>
                    <a:pt x="80925" y="674138"/>
                  </a:cubicBezTo>
                  <a:cubicBezTo>
                    <a:pt x="81534" y="671703"/>
                    <a:pt x="82512" y="669376"/>
                    <a:pt x="83306" y="666995"/>
                  </a:cubicBezTo>
                  <a:cubicBezTo>
                    <a:pt x="87851" y="626104"/>
                    <a:pt x="83129" y="665860"/>
                    <a:pt x="90450" y="614607"/>
                  </a:cubicBezTo>
                  <a:cubicBezTo>
                    <a:pt x="93815" y="591048"/>
                    <a:pt x="90543" y="602419"/>
                    <a:pt x="95213" y="588413"/>
                  </a:cubicBezTo>
                  <a:cubicBezTo>
                    <a:pt x="89741" y="544649"/>
                    <a:pt x="97604" y="584469"/>
                    <a:pt x="88069" y="562220"/>
                  </a:cubicBezTo>
                  <a:cubicBezTo>
                    <a:pt x="85752" y="556813"/>
                    <a:pt x="86207" y="550773"/>
                    <a:pt x="83306" y="545551"/>
                  </a:cubicBezTo>
                  <a:cubicBezTo>
                    <a:pt x="80526" y="540547"/>
                    <a:pt x="73781" y="531263"/>
                    <a:pt x="73781" y="531263"/>
                  </a:cubicBezTo>
                  <a:cubicBezTo>
                    <a:pt x="73220" y="529021"/>
                    <a:pt x="70572" y="517391"/>
                    <a:pt x="69019" y="514595"/>
                  </a:cubicBezTo>
                  <a:cubicBezTo>
                    <a:pt x="66239" y="509591"/>
                    <a:pt x="62669" y="505070"/>
                    <a:pt x="59494" y="500307"/>
                  </a:cubicBezTo>
                  <a:lnTo>
                    <a:pt x="54731" y="493163"/>
                  </a:lnTo>
                  <a:cubicBezTo>
                    <a:pt x="50095" y="479256"/>
                    <a:pt x="55977" y="492029"/>
                    <a:pt x="45206" y="481257"/>
                  </a:cubicBezTo>
                  <a:cubicBezTo>
                    <a:pt x="29335" y="465385"/>
                    <a:pt x="52347" y="482047"/>
                    <a:pt x="33300" y="469351"/>
                  </a:cubicBezTo>
                  <a:cubicBezTo>
                    <a:pt x="31679" y="467189"/>
                    <a:pt x="23137" y="456168"/>
                    <a:pt x="21394" y="452682"/>
                  </a:cubicBezTo>
                  <a:cubicBezTo>
                    <a:pt x="20272" y="450437"/>
                    <a:pt x="20405" y="447627"/>
                    <a:pt x="19013" y="445538"/>
                  </a:cubicBezTo>
                  <a:cubicBezTo>
                    <a:pt x="17145" y="442736"/>
                    <a:pt x="14025" y="440982"/>
                    <a:pt x="11869" y="438395"/>
                  </a:cubicBezTo>
                  <a:cubicBezTo>
                    <a:pt x="10037" y="436196"/>
                    <a:pt x="8694" y="433632"/>
                    <a:pt x="7106" y="431251"/>
                  </a:cubicBezTo>
                  <a:cubicBezTo>
                    <a:pt x="8344" y="404032"/>
                    <a:pt x="0" y="388820"/>
                    <a:pt x="14250" y="371720"/>
                  </a:cubicBezTo>
                  <a:cubicBezTo>
                    <a:pt x="16406" y="369133"/>
                    <a:pt x="19013" y="366957"/>
                    <a:pt x="21394" y="364576"/>
                  </a:cubicBezTo>
                  <a:cubicBezTo>
                    <a:pt x="26502" y="349251"/>
                    <a:pt x="19771" y="365896"/>
                    <a:pt x="30919" y="350288"/>
                  </a:cubicBezTo>
                  <a:cubicBezTo>
                    <a:pt x="32982" y="347399"/>
                    <a:pt x="33920" y="343845"/>
                    <a:pt x="35681" y="340763"/>
                  </a:cubicBezTo>
                  <a:cubicBezTo>
                    <a:pt x="37101" y="338278"/>
                    <a:pt x="38856" y="336001"/>
                    <a:pt x="40444" y="333620"/>
                  </a:cubicBezTo>
                  <a:cubicBezTo>
                    <a:pt x="42031" y="315364"/>
                    <a:pt x="39410" y="296235"/>
                    <a:pt x="45206" y="278851"/>
                  </a:cubicBezTo>
                  <a:cubicBezTo>
                    <a:pt x="46000" y="276470"/>
                    <a:pt x="46196" y="273796"/>
                    <a:pt x="47588" y="271707"/>
                  </a:cubicBezTo>
                  <a:cubicBezTo>
                    <a:pt x="49456" y="268905"/>
                    <a:pt x="52575" y="267150"/>
                    <a:pt x="54731" y="264563"/>
                  </a:cubicBezTo>
                  <a:cubicBezTo>
                    <a:pt x="56563" y="262365"/>
                    <a:pt x="57340" y="259304"/>
                    <a:pt x="59494" y="257420"/>
                  </a:cubicBezTo>
                  <a:cubicBezTo>
                    <a:pt x="63802" y="253651"/>
                    <a:pt x="73781" y="247895"/>
                    <a:pt x="73781" y="247895"/>
                  </a:cubicBezTo>
                  <a:cubicBezTo>
                    <a:pt x="85611" y="230151"/>
                    <a:pt x="70403" y="251950"/>
                    <a:pt x="85688" y="233607"/>
                  </a:cubicBezTo>
                  <a:cubicBezTo>
                    <a:pt x="102257" y="213723"/>
                    <a:pt x="76731" y="240180"/>
                    <a:pt x="97594" y="219320"/>
                  </a:cubicBezTo>
                  <a:cubicBezTo>
                    <a:pt x="101927" y="206319"/>
                    <a:pt x="96344" y="216373"/>
                    <a:pt x="109500" y="209795"/>
                  </a:cubicBezTo>
                  <a:cubicBezTo>
                    <a:pt x="113050" y="208020"/>
                    <a:pt x="115475" y="204426"/>
                    <a:pt x="119025" y="202651"/>
                  </a:cubicBezTo>
                  <a:cubicBezTo>
                    <a:pt x="123515" y="200406"/>
                    <a:pt x="128550" y="199476"/>
                    <a:pt x="133313" y="197888"/>
                  </a:cubicBezTo>
                  <a:lnTo>
                    <a:pt x="140456" y="195507"/>
                  </a:lnTo>
                  <a:cubicBezTo>
                    <a:pt x="145137" y="190827"/>
                    <a:pt x="160744" y="173353"/>
                    <a:pt x="169031" y="171695"/>
                  </a:cubicBezTo>
                  <a:lnTo>
                    <a:pt x="180938" y="169313"/>
                  </a:lnTo>
                  <a:cubicBezTo>
                    <a:pt x="183319" y="167726"/>
                    <a:pt x="185596" y="165971"/>
                    <a:pt x="188081" y="164551"/>
                  </a:cubicBezTo>
                  <a:cubicBezTo>
                    <a:pt x="204794" y="155000"/>
                    <a:pt x="200097" y="159980"/>
                    <a:pt x="228563" y="162170"/>
                  </a:cubicBezTo>
                  <a:cubicBezTo>
                    <a:pt x="249037" y="175819"/>
                    <a:pt x="223130" y="159453"/>
                    <a:pt x="242850" y="169313"/>
                  </a:cubicBezTo>
                  <a:cubicBezTo>
                    <a:pt x="245410" y="170593"/>
                    <a:pt x="247379" y="172914"/>
                    <a:pt x="249994" y="174076"/>
                  </a:cubicBezTo>
                  <a:cubicBezTo>
                    <a:pt x="254581" y="176115"/>
                    <a:pt x="264281" y="178838"/>
                    <a:pt x="264281" y="178838"/>
                  </a:cubicBezTo>
                  <a:cubicBezTo>
                    <a:pt x="266662" y="180426"/>
                    <a:pt x="268810" y="182439"/>
                    <a:pt x="271425" y="183601"/>
                  </a:cubicBezTo>
                  <a:cubicBezTo>
                    <a:pt x="276013" y="185640"/>
                    <a:pt x="285713" y="188363"/>
                    <a:pt x="285713" y="188363"/>
                  </a:cubicBezTo>
                  <a:cubicBezTo>
                    <a:pt x="299207" y="187569"/>
                    <a:pt x="312827" y="187987"/>
                    <a:pt x="326194" y="185982"/>
                  </a:cubicBezTo>
                  <a:cubicBezTo>
                    <a:pt x="329024" y="185558"/>
                    <a:pt x="330778" y="182500"/>
                    <a:pt x="333338" y="181220"/>
                  </a:cubicBezTo>
                  <a:cubicBezTo>
                    <a:pt x="335583" y="180097"/>
                    <a:pt x="338236" y="179961"/>
                    <a:pt x="340481" y="178838"/>
                  </a:cubicBezTo>
                  <a:cubicBezTo>
                    <a:pt x="343041" y="177558"/>
                    <a:pt x="345065" y="175356"/>
                    <a:pt x="347625" y="174076"/>
                  </a:cubicBezTo>
                  <a:cubicBezTo>
                    <a:pt x="358449" y="168665"/>
                    <a:pt x="382841" y="169689"/>
                    <a:pt x="388106" y="169313"/>
                  </a:cubicBezTo>
                  <a:lnTo>
                    <a:pt x="407156" y="164551"/>
                  </a:lnTo>
                  <a:lnTo>
                    <a:pt x="416681" y="162170"/>
                  </a:lnTo>
                  <a:cubicBezTo>
                    <a:pt x="423689" y="156914"/>
                    <a:pt x="427822" y="154516"/>
                    <a:pt x="433350" y="147882"/>
                  </a:cubicBezTo>
                  <a:cubicBezTo>
                    <a:pt x="441635" y="137940"/>
                    <a:pt x="433530" y="142266"/>
                    <a:pt x="445256" y="138357"/>
                  </a:cubicBezTo>
                  <a:cubicBezTo>
                    <a:pt x="446050" y="135976"/>
                    <a:pt x="447270" y="133696"/>
                    <a:pt x="447638" y="131213"/>
                  </a:cubicBezTo>
                  <a:cubicBezTo>
                    <a:pt x="450451" y="112222"/>
                    <a:pt x="444130" y="90036"/>
                    <a:pt x="454781" y="74063"/>
                  </a:cubicBezTo>
                  <a:cubicBezTo>
                    <a:pt x="456369" y="71682"/>
                    <a:pt x="457163" y="68507"/>
                    <a:pt x="459544" y="66920"/>
                  </a:cubicBezTo>
                  <a:cubicBezTo>
                    <a:pt x="462267" y="65105"/>
                    <a:pt x="465934" y="65478"/>
                    <a:pt x="469069" y="64538"/>
                  </a:cubicBezTo>
                  <a:cubicBezTo>
                    <a:pt x="473877" y="63095"/>
                    <a:pt x="478594" y="61363"/>
                    <a:pt x="483356" y="59776"/>
                  </a:cubicBezTo>
                  <a:lnTo>
                    <a:pt x="490500" y="57395"/>
                  </a:lnTo>
                  <a:cubicBezTo>
                    <a:pt x="510979" y="43741"/>
                    <a:pt x="485065" y="60113"/>
                    <a:pt x="504788" y="50251"/>
                  </a:cubicBezTo>
                  <a:cubicBezTo>
                    <a:pt x="507348" y="48971"/>
                    <a:pt x="509371" y="46768"/>
                    <a:pt x="511931" y="45488"/>
                  </a:cubicBezTo>
                  <a:cubicBezTo>
                    <a:pt x="514176" y="44365"/>
                    <a:pt x="516830" y="44229"/>
                    <a:pt x="519075" y="43107"/>
                  </a:cubicBezTo>
                  <a:cubicBezTo>
                    <a:pt x="521635" y="41827"/>
                    <a:pt x="523443" y="39039"/>
                    <a:pt x="526219" y="38345"/>
                  </a:cubicBezTo>
                  <a:cubicBezTo>
                    <a:pt x="533192" y="36602"/>
                    <a:pt x="540506" y="36757"/>
                    <a:pt x="547650" y="35963"/>
                  </a:cubicBezTo>
                  <a:cubicBezTo>
                    <a:pt x="574987" y="29130"/>
                    <a:pt x="541304" y="38684"/>
                    <a:pt x="564319" y="28820"/>
                  </a:cubicBezTo>
                  <a:cubicBezTo>
                    <a:pt x="567327" y="27531"/>
                    <a:pt x="570649" y="27148"/>
                    <a:pt x="573844" y="26438"/>
                  </a:cubicBezTo>
                  <a:cubicBezTo>
                    <a:pt x="591092" y="22605"/>
                    <a:pt x="580124" y="25932"/>
                    <a:pt x="592894" y="21676"/>
                  </a:cubicBezTo>
                  <a:cubicBezTo>
                    <a:pt x="596069" y="19295"/>
                    <a:pt x="598869" y="16307"/>
                    <a:pt x="602419" y="14532"/>
                  </a:cubicBezTo>
                  <a:cubicBezTo>
                    <a:pt x="606909" y="12287"/>
                    <a:pt x="611944" y="11357"/>
                    <a:pt x="616706" y="9770"/>
                  </a:cubicBezTo>
                  <a:lnTo>
                    <a:pt x="623850" y="7388"/>
                  </a:lnTo>
                  <a:cubicBezTo>
                    <a:pt x="626231" y="6594"/>
                    <a:pt x="628905" y="6399"/>
                    <a:pt x="630994" y="5007"/>
                  </a:cubicBezTo>
                  <a:lnTo>
                    <a:pt x="638138" y="245"/>
                  </a:lnTo>
                  <a:cubicBezTo>
                    <a:pt x="647663" y="1039"/>
                    <a:pt x="657523" y="0"/>
                    <a:pt x="666713" y="2626"/>
                  </a:cubicBezTo>
                  <a:cubicBezTo>
                    <a:pt x="686922" y="8400"/>
                    <a:pt x="655234" y="11934"/>
                    <a:pt x="678619" y="14532"/>
                  </a:cubicBezTo>
                  <a:cubicBezTo>
                    <a:pt x="697569" y="16637"/>
                    <a:pt x="716719" y="16119"/>
                    <a:pt x="735769" y="16913"/>
                  </a:cubicBezTo>
                  <a:cubicBezTo>
                    <a:pt x="740531" y="21676"/>
                    <a:pt x="748422" y="24667"/>
                    <a:pt x="750056" y="31201"/>
                  </a:cubicBezTo>
                  <a:cubicBezTo>
                    <a:pt x="753132" y="43502"/>
                    <a:pt x="749715" y="38911"/>
                    <a:pt x="759581" y="45488"/>
                  </a:cubicBezTo>
                  <a:cubicBezTo>
                    <a:pt x="759504" y="45873"/>
                    <a:pt x="756746" y="62225"/>
                    <a:pt x="754819" y="64538"/>
                  </a:cubicBezTo>
                  <a:cubicBezTo>
                    <a:pt x="752278" y="67587"/>
                    <a:pt x="748307" y="69099"/>
                    <a:pt x="745294" y="71682"/>
                  </a:cubicBezTo>
                  <a:cubicBezTo>
                    <a:pt x="733611" y="81696"/>
                    <a:pt x="743579" y="77469"/>
                    <a:pt x="728625" y="81207"/>
                  </a:cubicBezTo>
                  <a:cubicBezTo>
                    <a:pt x="726244" y="82795"/>
                    <a:pt x="724041" y="84690"/>
                    <a:pt x="721481" y="85970"/>
                  </a:cubicBezTo>
                  <a:cubicBezTo>
                    <a:pt x="719236" y="87092"/>
                    <a:pt x="716298" y="86783"/>
                    <a:pt x="714338" y="88351"/>
                  </a:cubicBezTo>
                  <a:cubicBezTo>
                    <a:pt x="712103" y="90139"/>
                    <a:pt x="711163" y="93114"/>
                    <a:pt x="709575" y="95495"/>
                  </a:cubicBezTo>
                  <a:cubicBezTo>
                    <a:pt x="708781" y="97876"/>
                    <a:pt x="707194" y="100128"/>
                    <a:pt x="707194" y="102638"/>
                  </a:cubicBezTo>
                  <a:cubicBezTo>
                    <a:pt x="707194" y="112939"/>
                    <a:pt x="709410" y="114297"/>
                    <a:pt x="714338" y="121688"/>
                  </a:cubicBezTo>
                  <a:cubicBezTo>
                    <a:pt x="723639" y="149593"/>
                    <a:pt x="720893" y="135591"/>
                    <a:pt x="716719" y="183601"/>
                  </a:cubicBezTo>
                  <a:cubicBezTo>
                    <a:pt x="716502" y="186102"/>
                    <a:pt x="715557" y="188551"/>
                    <a:pt x="714338" y="190745"/>
                  </a:cubicBezTo>
                  <a:cubicBezTo>
                    <a:pt x="711558" y="195748"/>
                    <a:pt x="706623" y="199602"/>
                    <a:pt x="704813" y="205032"/>
                  </a:cubicBezTo>
                  <a:cubicBezTo>
                    <a:pt x="704019" y="207413"/>
                    <a:pt x="703554" y="209931"/>
                    <a:pt x="702431" y="212176"/>
                  </a:cubicBezTo>
                  <a:cubicBezTo>
                    <a:pt x="701151" y="214736"/>
                    <a:pt x="698831" y="216705"/>
                    <a:pt x="697669" y="219320"/>
                  </a:cubicBezTo>
                  <a:cubicBezTo>
                    <a:pt x="695630" y="223907"/>
                    <a:pt x="692906" y="233607"/>
                    <a:pt x="692906" y="233607"/>
                  </a:cubicBezTo>
                  <a:cubicBezTo>
                    <a:pt x="691811" y="263184"/>
                    <a:pt x="688075" y="298262"/>
                    <a:pt x="692906" y="328857"/>
                  </a:cubicBezTo>
                  <a:cubicBezTo>
                    <a:pt x="693689" y="333816"/>
                    <a:pt x="696081" y="338382"/>
                    <a:pt x="697669" y="343145"/>
                  </a:cubicBezTo>
                  <a:lnTo>
                    <a:pt x="700050" y="350288"/>
                  </a:lnTo>
                  <a:cubicBezTo>
                    <a:pt x="700844" y="352669"/>
                    <a:pt x="701039" y="355344"/>
                    <a:pt x="702431" y="357432"/>
                  </a:cubicBezTo>
                  <a:lnTo>
                    <a:pt x="707194" y="364576"/>
                  </a:lnTo>
                  <a:cubicBezTo>
                    <a:pt x="707988" y="366957"/>
                    <a:pt x="708183" y="369631"/>
                    <a:pt x="709575" y="371720"/>
                  </a:cubicBezTo>
                  <a:cubicBezTo>
                    <a:pt x="711443" y="374522"/>
                    <a:pt x="715654" y="375668"/>
                    <a:pt x="716719" y="378863"/>
                  </a:cubicBezTo>
                  <a:cubicBezTo>
                    <a:pt x="717513" y="381244"/>
                    <a:pt x="715461" y="383762"/>
                    <a:pt x="714338" y="386007"/>
                  </a:cubicBezTo>
                  <a:cubicBezTo>
                    <a:pt x="709639" y="395404"/>
                    <a:pt x="710202" y="392994"/>
                    <a:pt x="700050" y="395532"/>
                  </a:cubicBezTo>
                  <a:cubicBezTo>
                    <a:pt x="697669" y="397913"/>
                    <a:pt x="694863" y="399936"/>
                    <a:pt x="692906" y="402676"/>
                  </a:cubicBezTo>
                  <a:cubicBezTo>
                    <a:pt x="677235" y="424616"/>
                    <a:pt x="699575" y="400770"/>
                    <a:pt x="681000" y="419345"/>
                  </a:cubicBezTo>
                  <a:cubicBezTo>
                    <a:pt x="689502" y="444850"/>
                    <a:pt x="681000" y="416511"/>
                    <a:pt x="681000" y="481257"/>
                  </a:cubicBezTo>
                  <a:cubicBezTo>
                    <a:pt x="681000" y="486742"/>
                    <a:pt x="681355" y="505779"/>
                    <a:pt x="685763" y="514595"/>
                  </a:cubicBezTo>
                  <a:cubicBezTo>
                    <a:pt x="687043" y="517154"/>
                    <a:pt x="688938" y="519357"/>
                    <a:pt x="690525" y="521738"/>
                  </a:cubicBezTo>
                  <a:cubicBezTo>
                    <a:pt x="695982" y="543564"/>
                    <a:pt x="689842" y="537157"/>
                    <a:pt x="702431" y="545551"/>
                  </a:cubicBezTo>
                  <a:cubicBezTo>
                    <a:pt x="704019" y="547932"/>
                    <a:pt x="705914" y="550135"/>
                    <a:pt x="707194" y="552695"/>
                  </a:cubicBezTo>
                  <a:cubicBezTo>
                    <a:pt x="711012" y="560331"/>
                    <a:pt x="710160" y="565227"/>
                    <a:pt x="707194" y="574126"/>
                  </a:cubicBezTo>
                  <a:cubicBezTo>
                    <a:pt x="706289" y="576841"/>
                    <a:pt x="704585" y="579385"/>
                    <a:pt x="702431" y="581270"/>
                  </a:cubicBezTo>
                  <a:cubicBezTo>
                    <a:pt x="698124" y="585039"/>
                    <a:pt x="688144" y="590795"/>
                    <a:pt x="688144" y="590795"/>
                  </a:cubicBezTo>
                  <a:cubicBezTo>
                    <a:pt x="686556" y="593176"/>
                    <a:pt x="685405" y="595914"/>
                    <a:pt x="683381" y="597938"/>
                  </a:cubicBezTo>
                  <a:cubicBezTo>
                    <a:pt x="681357" y="599962"/>
                    <a:pt x="677400" y="600086"/>
                    <a:pt x="676238" y="602701"/>
                  </a:cubicBezTo>
                  <a:cubicBezTo>
                    <a:pt x="673959" y="607830"/>
                    <a:pt x="674650" y="613814"/>
                    <a:pt x="673856" y="619370"/>
                  </a:cubicBezTo>
                  <a:cubicBezTo>
                    <a:pt x="668927" y="693312"/>
                    <a:pt x="676640" y="668166"/>
                    <a:pt x="666713" y="697951"/>
                  </a:cubicBezTo>
                  <a:lnTo>
                    <a:pt x="681000" y="702713"/>
                  </a:lnTo>
                  <a:cubicBezTo>
                    <a:pt x="703229" y="710123"/>
                    <a:pt x="685598" y="704968"/>
                    <a:pt x="735769" y="707476"/>
                  </a:cubicBezTo>
                  <a:lnTo>
                    <a:pt x="750056" y="712238"/>
                  </a:lnTo>
                  <a:lnTo>
                    <a:pt x="757200" y="714620"/>
                  </a:lnTo>
                  <a:cubicBezTo>
                    <a:pt x="754264" y="741045"/>
                    <a:pt x="757093" y="729229"/>
                    <a:pt x="750056" y="750338"/>
                  </a:cubicBezTo>
                  <a:cubicBezTo>
                    <a:pt x="749262" y="752719"/>
                    <a:pt x="749450" y="755707"/>
                    <a:pt x="747675" y="757482"/>
                  </a:cubicBezTo>
                  <a:cubicBezTo>
                    <a:pt x="745294" y="759863"/>
                    <a:pt x="743455" y="762955"/>
                    <a:pt x="740531" y="764626"/>
                  </a:cubicBezTo>
                  <a:cubicBezTo>
                    <a:pt x="737689" y="766250"/>
                    <a:pt x="734141" y="766067"/>
                    <a:pt x="731006" y="767007"/>
                  </a:cubicBezTo>
                  <a:cubicBezTo>
                    <a:pt x="726198" y="768450"/>
                    <a:pt x="721642" y="770786"/>
                    <a:pt x="716719" y="771770"/>
                  </a:cubicBezTo>
                  <a:cubicBezTo>
                    <a:pt x="712750" y="772564"/>
                    <a:pt x="708718" y="773086"/>
                    <a:pt x="704813" y="774151"/>
                  </a:cubicBezTo>
                  <a:cubicBezTo>
                    <a:pt x="688127" y="778701"/>
                    <a:pt x="694934" y="778508"/>
                    <a:pt x="681000" y="781295"/>
                  </a:cubicBezTo>
                  <a:cubicBezTo>
                    <a:pt x="676266" y="782242"/>
                    <a:pt x="671397" y="782505"/>
                    <a:pt x="666713" y="783676"/>
                  </a:cubicBezTo>
                  <a:cubicBezTo>
                    <a:pt x="651133" y="787571"/>
                    <a:pt x="654733" y="788463"/>
                    <a:pt x="640519" y="793201"/>
                  </a:cubicBezTo>
                  <a:cubicBezTo>
                    <a:pt x="637414" y="794236"/>
                    <a:pt x="634141" y="794683"/>
                    <a:pt x="630994" y="795582"/>
                  </a:cubicBezTo>
                  <a:cubicBezTo>
                    <a:pt x="628580" y="796272"/>
                    <a:pt x="626231" y="797169"/>
                    <a:pt x="623850" y="797963"/>
                  </a:cubicBezTo>
                  <a:cubicBezTo>
                    <a:pt x="618814" y="802999"/>
                    <a:pt x="614876" y="804807"/>
                    <a:pt x="614325" y="812251"/>
                  </a:cubicBezTo>
                  <a:cubicBezTo>
                    <a:pt x="609857" y="872570"/>
                    <a:pt x="630293" y="863285"/>
                    <a:pt x="604800" y="871782"/>
                  </a:cubicBezTo>
                  <a:cubicBezTo>
                    <a:pt x="588174" y="888408"/>
                    <a:pt x="606595" y="872117"/>
                    <a:pt x="590513" y="881307"/>
                  </a:cubicBezTo>
                  <a:cubicBezTo>
                    <a:pt x="582944" y="885632"/>
                    <a:pt x="581229" y="889521"/>
                    <a:pt x="573844" y="893213"/>
                  </a:cubicBezTo>
                  <a:cubicBezTo>
                    <a:pt x="571599" y="894336"/>
                    <a:pt x="569081" y="894801"/>
                    <a:pt x="566700" y="895595"/>
                  </a:cubicBezTo>
                  <a:cubicBezTo>
                    <a:pt x="563525" y="900357"/>
                    <a:pt x="562605" y="908072"/>
                    <a:pt x="557175" y="909882"/>
                  </a:cubicBezTo>
                  <a:lnTo>
                    <a:pt x="542888" y="914645"/>
                  </a:lnTo>
                  <a:cubicBezTo>
                    <a:pt x="540507" y="917026"/>
                    <a:pt x="537701" y="919048"/>
                    <a:pt x="535744" y="921788"/>
                  </a:cubicBezTo>
                  <a:cubicBezTo>
                    <a:pt x="532064" y="926939"/>
                    <a:pt x="530543" y="932626"/>
                    <a:pt x="528600" y="938457"/>
                  </a:cubicBezTo>
                  <a:cubicBezTo>
                    <a:pt x="527484" y="966364"/>
                    <a:pt x="537037" y="986434"/>
                    <a:pt x="521456" y="1005132"/>
                  </a:cubicBezTo>
                  <a:cubicBezTo>
                    <a:pt x="519300" y="1007719"/>
                    <a:pt x="516694" y="1009895"/>
                    <a:pt x="514313" y="1012276"/>
                  </a:cubicBezTo>
                  <a:cubicBezTo>
                    <a:pt x="513519" y="1014657"/>
                    <a:pt x="513054" y="1017175"/>
                    <a:pt x="511931" y="1019420"/>
                  </a:cubicBezTo>
                  <a:cubicBezTo>
                    <a:pt x="508041" y="1027199"/>
                    <a:pt x="501454" y="1033230"/>
                    <a:pt x="492881" y="1036088"/>
                  </a:cubicBezTo>
                  <a:cubicBezTo>
                    <a:pt x="488119" y="1037676"/>
                    <a:pt x="482771" y="1038067"/>
                    <a:pt x="478594" y="1040851"/>
                  </a:cubicBezTo>
                  <a:cubicBezTo>
                    <a:pt x="476213" y="1042438"/>
                    <a:pt x="474010" y="1044333"/>
                    <a:pt x="471450" y="1045613"/>
                  </a:cubicBezTo>
                  <a:cubicBezTo>
                    <a:pt x="469205" y="1046736"/>
                    <a:pt x="469466" y="1051963"/>
                    <a:pt x="466688" y="1052757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8" name="Полилиния 177"/>
            <p:cNvSpPr/>
            <p:nvPr/>
          </p:nvSpPr>
          <p:spPr bwMode="auto">
            <a:xfrm>
              <a:off x="7169253" y="2595633"/>
              <a:ext cx="1446446" cy="797840"/>
            </a:xfrm>
            <a:custGeom>
              <a:avLst/>
              <a:gdLst>
                <a:gd name="connsiteX0" fmla="*/ 196850 w 1139825"/>
                <a:gd name="connsiteY0" fmla="*/ 831454 h 831454"/>
                <a:gd name="connsiteX1" fmla="*/ 155575 w 1139825"/>
                <a:gd name="connsiteY1" fmla="*/ 821929 h 831454"/>
                <a:gd name="connsiteX2" fmla="*/ 146050 w 1139825"/>
                <a:gd name="connsiteY2" fmla="*/ 818754 h 831454"/>
                <a:gd name="connsiteX3" fmla="*/ 133350 w 1139825"/>
                <a:gd name="connsiteY3" fmla="*/ 815579 h 831454"/>
                <a:gd name="connsiteX4" fmla="*/ 114300 w 1139825"/>
                <a:gd name="connsiteY4" fmla="*/ 809229 h 831454"/>
                <a:gd name="connsiteX5" fmla="*/ 92075 w 1139825"/>
                <a:gd name="connsiteY5" fmla="*/ 799704 h 831454"/>
                <a:gd name="connsiteX6" fmla="*/ 82550 w 1139825"/>
                <a:gd name="connsiteY6" fmla="*/ 793354 h 831454"/>
                <a:gd name="connsiteX7" fmla="*/ 63500 w 1139825"/>
                <a:gd name="connsiteY7" fmla="*/ 774304 h 831454"/>
                <a:gd name="connsiteX8" fmla="*/ 60325 w 1139825"/>
                <a:gd name="connsiteY8" fmla="*/ 764779 h 831454"/>
                <a:gd name="connsiteX9" fmla="*/ 53975 w 1139825"/>
                <a:gd name="connsiteY9" fmla="*/ 755254 h 831454"/>
                <a:gd name="connsiteX10" fmla="*/ 50800 w 1139825"/>
                <a:gd name="connsiteY10" fmla="*/ 672704 h 831454"/>
                <a:gd name="connsiteX11" fmla="*/ 41275 w 1139825"/>
                <a:gd name="connsiteY11" fmla="*/ 666354 h 831454"/>
                <a:gd name="connsiteX12" fmla="*/ 31750 w 1139825"/>
                <a:gd name="connsiteY12" fmla="*/ 656829 h 831454"/>
                <a:gd name="connsiteX13" fmla="*/ 12700 w 1139825"/>
                <a:gd name="connsiteY13" fmla="*/ 644129 h 831454"/>
                <a:gd name="connsiteX14" fmla="*/ 6350 w 1139825"/>
                <a:gd name="connsiteY14" fmla="*/ 625079 h 831454"/>
                <a:gd name="connsiteX15" fmla="*/ 0 w 1139825"/>
                <a:gd name="connsiteY15" fmla="*/ 574279 h 831454"/>
                <a:gd name="connsiteX16" fmla="*/ 3175 w 1139825"/>
                <a:gd name="connsiteY16" fmla="*/ 552054 h 831454"/>
                <a:gd name="connsiteX17" fmla="*/ 9525 w 1139825"/>
                <a:gd name="connsiteY17" fmla="*/ 542529 h 831454"/>
                <a:gd name="connsiteX18" fmla="*/ 12700 w 1139825"/>
                <a:gd name="connsiteY18" fmla="*/ 533004 h 831454"/>
                <a:gd name="connsiteX19" fmla="*/ 19050 w 1139825"/>
                <a:gd name="connsiteY19" fmla="*/ 507604 h 831454"/>
                <a:gd name="connsiteX20" fmla="*/ 28575 w 1139825"/>
                <a:gd name="connsiteY20" fmla="*/ 498079 h 831454"/>
                <a:gd name="connsiteX21" fmla="*/ 34925 w 1139825"/>
                <a:gd name="connsiteY21" fmla="*/ 488554 h 831454"/>
                <a:gd name="connsiteX22" fmla="*/ 38100 w 1139825"/>
                <a:gd name="connsiteY22" fmla="*/ 475854 h 831454"/>
                <a:gd name="connsiteX23" fmla="*/ 44450 w 1139825"/>
                <a:gd name="connsiteY23" fmla="*/ 466329 h 831454"/>
                <a:gd name="connsiteX24" fmla="*/ 31750 w 1139825"/>
                <a:gd name="connsiteY24" fmla="*/ 440929 h 831454"/>
                <a:gd name="connsiteX25" fmla="*/ 22225 w 1139825"/>
                <a:gd name="connsiteY25" fmla="*/ 421879 h 831454"/>
                <a:gd name="connsiteX26" fmla="*/ 25400 w 1139825"/>
                <a:gd name="connsiteY26" fmla="*/ 406004 h 831454"/>
                <a:gd name="connsiteX27" fmla="*/ 44450 w 1139825"/>
                <a:gd name="connsiteY27" fmla="*/ 390129 h 831454"/>
                <a:gd name="connsiteX28" fmla="*/ 47625 w 1139825"/>
                <a:gd name="connsiteY28" fmla="*/ 329804 h 831454"/>
                <a:gd name="connsiteX29" fmla="*/ 41275 w 1139825"/>
                <a:gd name="connsiteY29" fmla="*/ 310754 h 831454"/>
                <a:gd name="connsiteX30" fmla="*/ 44450 w 1139825"/>
                <a:gd name="connsiteY30" fmla="*/ 225029 h 831454"/>
                <a:gd name="connsiteX31" fmla="*/ 50800 w 1139825"/>
                <a:gd name="connsiteY31" fmla="*/ 205979 h 831454"/>
                <a:gd name="connsiteX32" fmla="*/ 53975 w 1139825"/>
                <a:gd name="connsiteY32" fmla="*/ 193279 h 831454"/>
                <a:gd name="connsiteX33" fmla="*/ 47625 w 1139825"/>
                <a:gd name="connsiteY33" fmla="*/ 145654 h 831454"/>
                <a:gd name="connsiteX34" fmla="*/ 41275 w 1139825"/>
                <a:gd name="connsiteY34" fmla="*/ 136129 h 831454"/>
                <a:gd name="connsiteX35" fmla="*/ 28575 w 1139825"/>
                <a:gd name="connsiteY35" fmla="*/ 120254 h 831454"/>
                <a:gd name="connsiteX36" fmla="*/ 19050 w 1139825"/>
                <a:gd name="connsiteY36" fmla="*/ 98029 h 831454"/>
                <a:gd name="connsiteX37" fmla="*/ 22225 w 1139825"/>
                <a:gd name="connsiteY37" fmla="*/ 88504 h 831454"/>
                <a:gd name="connsiteX38" fmla="*/ 31750 w 1139825"/>
                <a:gd name="connsiteY38" fmla="*/ 85329 h 831454"/>
                <a:gd name="connsiteX39" fmla="*/ 63500 w 1139825"/>
                <a:gd name="connsiteY39" fmla="*/ 88504 h 831454"/>
                <a:gd name="connsiteX40" fmla="*/ 73025 w 1139825"/>
                <a:gd name="connsiteY40" fmla="*/ 91679 h 831454"/>
                <a:gd name="connsiteX41" fmla="*/ 82550 w 1139825"/>
                <a:gd name="connsiteY41" fmla="*/ 88504 h 831454"/>
                <a:gd name="connsiteX42" fmla="*/ 101600 w 1139825"/>
                <a:gd name="connsiteY42" fmla="*/ 66279 h 831454"/>
                <a:gd name="connsiteX43" fmla="*/ 107950 w 1139825"/>
                <a:gd name="connsiteY43" fmla="*/ 56754 h 831454"/>
                <a:gd name="connsiteX44" fmla="*/ 111125 w 1139825"/>
                <a:gd name="connsiteY44" fmla="*/ 47229 h 831454"/>
                <a:gd name="connsiteX45" fmla="*/ 130175 w 1139825"/>
                <a:gd name="connsiteY45" fmla="*/ 37704 h 831454"/>
                <a:gd name="connsiteX46" fmla="*/ 139700 w 1139825"/>
                <a:gd name="connsiteY46" fmla="*/ 9129 h 831454"/>
                <a:gd name="connsiteX47" fmla="*/ 161925 w 1139825"/>
                <a:gd name="connsiteY47" fmla="*/ 12304 h 831454"/>
                <a:gd name="connsiteX48" fmla="*/ 168275 w 1139825"/>
                <a:gd name="connsiteY48" fmla="*/ 31354 h 831454"/>
                <a:gd name="connsiteX49" fmla="*/ 171450 w 1139825"/>
                <a:gd name="connsiteY49" fmla="*/ 56754 h 831454"/>
                <a:gd name="connsiteX50" fmla="*/ 184150 w 1139825"/>
                <a:gd name="connsiteY50" fmla="*/ 63104 h 831454"/>
                <a:gd name="connsiteX51" fmla="*/ 200025 w 1139825"/>
                <a:gd name="connsiteY51" fmla="*/ 59929 h 831454"/>
                <a:gd name="connsiteX52" fmla="*/ 203200 w 1139825"/>
                <a:gd name="connsiteY52" fmla="*/ 50404 h 831454"/>
                <a:gd name="connsiteX53" fmla="*/ 212725 w 1139825"/>
                <a:gd name="connsiteY53" fmla="*/ 40879 h 831454"/>
                <a:gd name="connsiteX54" fmla="*/ 219075 w 1139825"/>
                <a:gd name="connsiteY54" fmla="*/ 31354 h 831454"/>
                <a:gd name="connsiteX55" fmla="*/ 222250 w 1139825"/>
                <a:gd name="connsiteY55" fmla="*/ 18654 h 831454"/>
                <a:gd name="connsiteX56" fmla="*/ 244475 w 1139825"/>
                <a:gd name="connsiteY56" fmla="*/ 5954 h 831454"/>
                <a:gd name="connsiteX57" fmla="*/ 254000 w 1139825"/>
                <a:gd name="connsiteY57" fmla="*/ 12304 h 831454"/>
                <a:gd name="connsiteX58" fmla="*/ 266700 w 1139825"/>
                <a:gd name="connsiteY58" fmla="*/ 31354 h 831454"/>
                <a:gd name="connsiteX59" fmla="*/ 273050 w 1139825"/>
                <a:gd name="connsiteY59" fmla="*/ 40879 h 831454"/>
                <a:gd name="connsiteX60" fmla="*/ 279400 w 1139825"/>
                <a:gd name="connsiteY60" fmla="*/ 53579 h 831454"/>
                <a:gd name="connsiteX61" fmla="*/ 285750 w 1139825"/>
                <a:gd name="connsiteY61" fmla="*/ 63104 h 831454"/>
                <a:gd name="connsiteX62" fmla="*/ 288925 w 1139825"/>
                <a:gd name="connsiteY62" fmla="*/ 72629 h 831454"/>
                <a:gd name="connsiteX63" fmla="*/ 301625 w 1139825"/>
                <a:gd name="connsiteY63" fmla="*/ 78979 h 831454"/>
                <a:gd name="connsiteX64" fmla="*/ 327025 w 1139825"/>
                <a:gd name="connsiteY64" fmla="*/ 75804 h 831454"/>
                <a:gd name="connsiteX65" fmla="*/ 333375 w 1139825"/>
                <a:gd name="connsiteY65" fmla="*/ 56754 h 831454"/>
                <a:gd name="connsiteX66" fmla="*/ 336550 w 1139825"/>
                <a:gd name="connsiteY66" fmla="*/ 18654 h 831454"/>
                <a:gd name="connsiteX67" fmla="*/ 339725 w 1139825"/>
                <a:gd name="connsiteY67" fmla="*/ 9129 h 831454"/>
                <a:gd name="connsiteX68" fmla="*/ 349250 w 1139825"/>
                <a:gd name="connsiteY68" fmla="*/ 2779 h 831454"/>
                <a:gd name="connsiteX69" fmla="*/ 393700 w 1139825"/>
                <a:gd name="connsiteY69" fmla="*/ 5954 h 831454"/>
                <a:gd name="connsiteX70" fmla="*/ 400050 w 1139825"/>
                <a:gd name="connsiteY70" fmla="*/ 25004 h 831454"/>
                <a:gd name="connsiteX71" fmla="*/ 396875 w 1139825"/>
                <a:gd name="connsiteY71" fmla="*/ 53579 h 831454"/>
                <a:gd name="connsiteX72" fmla="*/ 387350 w 1139825"/>
                <a:gd name="connsiteY72" fmla="*/ 59929 h 831454"/>
                <a:gd name="connsiteX73" fmla="*/ 365125 w 1139825"/>
                <a:gd name="connsiteY73" fmla="*/ 53579 h 831454"/>
                <a:gd name="connsiteX74" fmla="*/ 355600 w 1139825"/>
                <a:gd name="connsiteY74" fmla="*/ 59929 h 831454"/>
                <a:gd name="connsiteX75" fmla="*/ 352425 w 1139825"/>
                <a:gd name="connsiteY75" fmla="*/ 72629 h 831454"/>
                <a:gd name="connsiteX76" fmla="*/ 346075 w 1139825"/>
                <a:gd name="connsiteY76" fmla="*/ 91679 h 831454"/>
                <a:gd name="connsiteX77" fmla="*/ 342900 w 1139825"/>
                <a:gd name="connsiteY77" fmla="*/ 101204 h 831454"/>
                <a:gd name="connsiteX78" fmla="*/ 374650 w 1139825"/>
                <a:gd name="connsiteY78" fmla="*/ 94854 h 831454"/>
                <a:gd name="connsiteX79" fmla="*/ 384175 w 1139825"/>
                <a:gd name="connsiteY79" fmla="*/ 91679 h 831454"/>
                <a:gd name="connsiteX80" fmla="*/ 393700 w 1139825"/>
                <a:gd name="connsiteY80" fmla="*/ 85329 h 831454"/>
                <a:gd name="connsiteX81" fmla="*/ 406400 w 1139825"/>
                <a:gd name="connsiteY81" fmla="*/ 78979 h 831454"/>
                <a:gd name="connsiteX82" fmla="*/ 428625 w 1139825"/>
                <a:gd name="connsiteY82" fmla="*/ 94854 h 831454"/>
                <a:gd name="connsiteX83" fmla="*/ 415925 w 1139825"/>
                <a:gd name="connsiteY83" fmla="*/ 132954 h 831454"/>
                <a:gd name="connsiteX84" fmla="*/ 412750 w 1139825"/>
                <a:gd name="connsiteY84" fmla="*/ 142479 h 831454"/>
                <a:gd name="connsiteX85" fmla="*/ 409575 w 1139825"/>
                <a:gd name="connsiteY85" fmla="*/ 152004 h 831454"/>
                <a:gd name="connsiteX86" fmla="*/ 412750 w 1139825"/>
                <a:gd name="connsiteY86" fmla="*/ 171054 h 831454"/>
                <a:gd name="connsiteX87" fmla="*/ 415925 w 1139825"/>
                <a:gd name="connsiteY87" fmla="*/ 180579 h 831454"/>
                <a:gd name="connsiteX88" fmla="*/ 425450 w 1139825"/>
                <a:gd name="connsiteY88" fmla="*/ 177404 h 831454"/>
                <a:gd name="connsiteX89" fmla="*/ 434975 w 1139825"/>
                <a:gd name="connsiteY89" fmla="*/ 139304 h 831454"/>
                <a:gd name="connsiteX90" fmla="*/ 450850 w 1139825"/>
                <a:gd name="connsiteY90" fmla="*/ 123429 h 831454"/>
                <a:gd name="connsiteX91" fmla="*/ 466725 w 1139825"/>
                <a:gd name="connsiteY91" fmla="*/ 110729 h 831454"/>
                <a:gd name="connsiteX92" fmla="*/ 476250 w 1139825"/>
                <a:gd name="connsiteY92" fmla="*/ 101204 h 831454"/>
                <a:gd name="connsiteX93" fmla="*/ 482600 w 1139825"/>
                <a:gd name="connsiteY93" fmla="*/ 91679 h 831454"/>
                <a:gd name="connsiteX94" fmla="*/ 492125 w 1139825"/>
                <a:gd name="connsiteY94" fmla="*/ 88504 h 831454"/>
                <a:gd name="connsiteX95" fmla="*/ 501650 w 1139825"/>
                <a:gd name="connsiteY95" fmla="*/ 82154 h 831454"/>
                <a:gd name="connsiteX96" fmla="*/ 504825 w 1139825"/>
                <a:gd name="connsiteY96" fmla="*/ 72629 h 831454"/>
                <a:gd name="connsiteX97" fmla="*/ 527050 w 1139825"/>
                <a:gd name="connsiteY97" fmla="*/ 66279 h 831454"/>
                <a:gd name="connsiteX98" fmla="*/ 536575 w 1139825"/>
                <a:gd name="connsiteY98" fmla="*/ 72629 h 831454"/>
                <a:gd name="connsiteX99" fmla="*/ 530225 w 1139825"/>
                <a:gd name="connsiteY99" fmla="*/ 107554 h 831454"/>
                <a:gd name="connsiteX100" fmla="*/ 549275 w 1139825"/>
                <a:gd name="connsiteY100" fmla="*/ 123429 h 831454"/>
                <a:gd name="connsiteX101" fmla="*/ 555625 w 1139825"/>
                <a:gd name="connsiteY101" fmla="*/ 132954 h 831454"/>
                <a:gd name="connsiteX102" fmla="*/ 568325 w 1139825"/>
                <a:gd name="connsiteY102" fmla="*/ 136129 h 831454"/>
                <a:gd name="connsiteX103" fmla="*/ 590550 w 1139825"/>
                <a:gd name="connsiteY103" fmla="*/ 139304 h 831454"/>
                <a:gd name="connsiteX104" fmla="*/ 631825 w 1139825"/>
                <a:gd name="connsiteY104" fmla="*/ 145654 h 831454"/>
                <a:gd name="connsiteX105" fmla="*/ 708025 w 1139825"/>
                <a:gd name="connsiteY105" fmla="*/ 148829 h 831454"/>
                <a:gd name="connsiteX106" fmla="*/ 730250 w 1139825"/>
                <a:gd name="connsiteY106" fmla="*/ 152004 h 831454"/>
                <a:gd name="connsiteX107" fmla="*/ 758825 w 1139825"/>
                <a:gd name="connsiteY107" fmla="*/ 145654 h 831454"/>
                <a:gd name="connsiteX108" fmla="*/ 768350 w 1139825"/>
                <a:gd name="connsiteY108" fmla="*/ 148829 h 831454"/>
                <a:gd name="connsiteX109" fmla="*/ 787400 w 1139825"/>
                <a:gd name="connsiteY109" fmla="*/ 177404 h 831454"/>
                <a:gd name="connsiteX110" fmla="*/ 793750 w 1139825"/>
                <a:gd name="connsiteY110" fmla="*/ 186929 h 831454"/>
                <a:gd name="connsiteX111" fmla="*/ 803275 w 1139825"/>
                <a:gd name="connsiteY111" fmla="*/ 193279 h 831454"/>
                <a:gd name="connsiteX112" fmla="*/ 815975 w 1139825"/>
                <a:gd name="connsiteY112" fmla="*/ 202804 h 831454"/>
                <a:gd name="connsiteX113" fmla="*/ 825500 w 1139825"/>
                <a:gd name="connsiteY113" fmla="*/ 205979 h 831454"/>
                <a:gd name="connsiteX114" fmla="*/ 831850 w 1139825"/>
                <a:gd name="connsiteY114" fmla="*/ 215504 h 831454"/>
                <a:gd name="connsiteX115" fmla="*/ 854075 w 1139825"/>
                <a:gd name="connsiteY115" fmla="*/ 225029 h 831454"/>
                <a:gd name="connsiteX116" fmla="*/ 863600 w 1139825"/>
                <a:gd name="connsiteY116" fmla="*/ 237729 h 831454"/>
                <a:gd name="connsiteX117" fmla="*/ 869950 w 1139825"/>
                <a:gd name="connsiteY117" fmla="*/ 256779 h 831454"/>
                <a:gd name="connsiteX118" fmla="*/ 879475 w 1139825"/>
                <a:gd name="connsiteY118" fmla="*/ 266304 h 831454"/>
                <a:gd name="connsiteX119" fmla="*/ 885825 w 1139825"/>
                <a:gd name="connsiteY119" fmla="*/ 275829 h 831454"/>
                <a:gd name="connsiteX120" fmla="*/ 904875 w 1139825"/>
                <a:gd name="connsiteY120" fmla="*/ 285354 h 831454"/>
                <a:gd name="connsiteX121" fmla="*/ 914400 w 1139825"/>
                <a:gd name="connsiteY121" fmla="*/ 291704 h 831454"/>
                <a:gd name="connsiteX122" fmla="*/ 923925 w 1139825"/>
                <a:gd name="connsiteY122" fmla="*/ 294879 h 831454"/>
                <a:gd name="connsiteX123" fmla="*/ 936625 w 1139825"/>
                <a:gd name="connsiteY123" fmla="*/ 301229 h 831454"/>
                <a:gd name="connsiteX124" fmla="*/ 952500 w 1139825"/>
                <a:gd name="connsiteY124" fmla="*/ 304404 h 831454"/>
                <a:gd name="connsiteX125" fmla="*/ 971550 w 1139825"/>
                <a:gd name="connsiteY125" fmla="*/ 310754 h 831454"/>
                <a:gd name="connsiteX126" fmla="*/ 984250 w 1139825"/>
                <a:gd name="connsiteY126" fmla="*/ 339329 h 831454"/>
                <a:gd name="connsiteX127" fmla="*/ 990600 w 1139825"/>
                <a:gd name="connsiteY127" fmla="*/ 355204 h 831454"/>
                <a:gd name="connsiteX128" fmla="*/ 1000125 w 1139825"/>
                <a:gd name="connsiteY128" fmla="*/ 377429 h 831454"/>
                <a:gd name="connsiteX129" fmla="*/ 1009650 w 1139825"/>
                <a:gd name="connsiteY129" fmla="*/ 380604 h 831454"/>
                <a:gd name="connsiteX130" fmla="*/ 1022350 w 1139825"/>
                <a:gd name="connsiteY130" fmla="*/ 386954 h 831454"/>
                <a:gd name="connsiteX131" fmla="*/ 1108075 w 1139825"/>
                <a:gd name="connsiteY131" fmla="*/ 390129 h 831454"/>
                <a:gd name="connsiteX132" fmla="*/ 1111250 w 1139825"/>
                <a:gd name="connsiteY132" fmla="*/ 399654 h 831454"/>
                <a:gd name="connsiteX133" fmla="*/ 1117600 w 1139825"/>
                <a:gd name="connsiteY133" fmla="*/ 425054 h 831454"/>
                <a:gd name="connsiteX134" fmla="*/ 1123950 w 1139825"/>
                <a:gd name="connsiteY134" fmla="*/ 434579 h 831454"/>
                <a:gd name="connsiteX135" fmla="*/ 1127125 w 1139825"/>
                <a:gd name="connsiteY135" fmla="*/ 444104 h 831454"/>
                <a:gd name="connsiteX136" fmla="*/ 1133475 w 1139825"/>
                <a:gd name="connsiteY136" fmla="*/ 456804 h 831454"/>
                <a:gd name="connsiteX137" fmla="*/ 1139825 w 1139825"/>
                <a:gd name="connsiteY137" fmla="*/ 475854 h 831454"/>
                <a:gd name="connsiteX138" fmla="*/ 1136650 w 1139825"/>
                <a:gd name="connsiteY138" fmla="*/ 513954 h 831454"/>
                <a:gd name="connsiteX139" fmla="*/ 1130300 w 1139825"/>
                <a:gd name="connsiteY139" fmla="*/ 533004 h 831454"/>
                <a:gd name="connsiteX140" fmla="*/ 1120775 w 1139825"/>
                <a:gd name="connsiteY140" fmla="*/ 539354 h 831454"/>
                <a:gd name="connsiteX141" fmla="*/ 1098550 w 1139825"/>
                <a:gd name="connsiteY141" fmla="*/ 555229 h 831454"/>
                <a:gd name="connsiteX142" fmla="*/ 1066800 w 1139825"/>
                <a:gd name="connsiteY142" fmla="*/ 577454 h 831454"/>
                <a:gd name="connsiteX143" fmla="*/ 1057275 w 1139825"/>
                <a:gd name="connsiteY143" fmla="*/ 583804 h 831454"/>
                <a:gd name="connsiteX144" fmla="*/ 1047750 w 1139825"/>
                <a:gd name="connsiteY144" fmla="*/ 593329 h 831454"/>
                <a:gd name="connsiteX145" fmla="*/ 1000125 w 1139825"/>
                <a:gd name="connsiteY145" fmla="*/ 602854 h 831454"/>
                <a:gd name="connsiteX146" fmla="*/ 987425 w 1139825"/>
                <a:gd name="connsiteY146" fmla="*/ 606029 h 831454"/>
                <a:gd name="connsiteX147" fmla="*/ 971550 w 1139825"/>
                <a:gd name="connsiteY147" fmla="*/ 609204 h 831454"/>
                <a:gd name="connsiteX148" fmla="*/ 962025 w 1139825"/>
                <a:gd name="connsiteY148" fmla="*/ 612379 h 831454"/>
                <a:gd name="connsiteX149" fmla="*/ 908050 w 1139825"/>
                <a:gd name="connsiteY149" fmla="*/ 606029 h 831454"/>
                <a:gd name="connsiteX150" fmla="*/ 850900 w 1139825"/>
                <a:gd name="connsiteY150" fmla="*/ 602854 h 831454"/>
                <a:gd name="connsiteX151" fmla="*/ 831850 w 1139825"/>
                <a:gd name="connsiteY151" fmla="*/ 596504 h 831454"/>
                <a:gd name="connsiteX152" fmla="*/ 812800 w 1139825"/>
                <a:gd name="connsiteY152" fmla="*/ 586979 h 831454"/>
                <a:gd name="connsiteX153" fmla="*/ 803275 w 1139825"/>
                <a:gd name="connsiteY153" fmla="*/ 577454 h 831454"/>
                <a:gd name="connsiteX154" fmla="*/ 796925 w 1139825"/>
                <a:gd name="connsiteY154" fmla="*/ 567929 h 831454"/>
                <a:gd name="connsiteX155" fmla="*/ 765175 w 1139825"/>
                <a:gd name="connsiteY155" fmla="*/ 555229 h 831454"/>
                <a:gd name="connsiteX156" fmla="*/ 755650 w 1139825"/>
                <a:gd name="connsiteY156" fmla="*/ 548879 h 831454"/>
                <a:gd name="connsiteX157" fmla="*/ 746125 w 1139825"/>
                <a:gd name="connsiteY157" fmla="*/ 545704 h 831454"/>
                <a:gd name="connsiteX158" fmla="*/ 736600 w 1139825"/>
                <a:gd name="connsiteY158" fmla="*/ 539354 h 831454"/>
                <a:gd name="connsiteX159" fmla="*/ 717550 w 1139825"/>
                <a:gd name="connsiteY159" fmla="*/ 533004 h 831454"/>
                <a:gd name="connsiteX160" fmla="*/ 708025 w 1139825"/>
                <a:gd name="connsiteY160" fmla="*/ 529829 h 831454"/>
                <a:gd name="connsiteX161" fmla="*/ 698500 w 1139825"/>
                <a:gd name="connsiteY161" fmla="*/ 526654 h 831454"/>
                <a:gd name="connsiteX162" fmla="*/ 685800 w 1139825"/>
                <a:gd name="connsiteY162" fmla="*/ 529829 h 831454"/>
                <a:gd name="connsiteX163" fmla="*/ 669925 w 1139825"/>
                <a:gd name="connsiteY163" fmla="*/ 548879 h 831454"/>
                <a:gd name="connsiteX164" fmla="*/ 666750 w 1139825"/>
                <a:gd name="connsiteY164" fmla="*/ 558404 h 831454"/>
                <a:gd name="connsiteX165" fmla="*/ 657225 w 1139825"/>
                <a:gd name="connsiteY165" fmla="*/ 567929 h 831454"/>
                <a:gd name="connsiteX166" fmla="*/ 650875 w 1139825"/>
                <a:gd name="connsiteY166" fmla="*/ 577454 h 831454"/>
                <a:gd name="connsiteX167" fmla="*/ 641350 w 1139825"/>
                <a:gd name="connsiteY167" fmla="*/ 580629 h 831454"/>
                <a:gd name="connsiteX168" fmla="*/ 628650 w 1139825"/>
                <a:gd name="connsiteY168" fmla="*/ 586979 h 831454"/>
                <a:gd name="connsiteX169" fmla="*/ 596900 w 1139825"/>
                <a:gd name="connsiteY169" fmla="*/ 596504 h 831454"/>
                <a:gd name="connsiteX170" fmla="*/ 590550 w 1139825"/>
                <a:gd name="connsiteY170" fmla="*/ 606029 h 831454"/>
                <a:gd name="connsiteX171" fmla="*/ 542925 w 1139825"/>
                <a:gd name="connsiteY171" fmla="*/ 609204 h 831454"/>
                <a:gd name="connsiteX172" fmla="*/ 466725 w 1139825"/>
                <a:gd name="connsiteY172" fmla="*/ 615554 h 831454"/>
                <a:gd name="connsiteX173" fmla="*/ 412750 w 1139825"/>
                <a:gd name="connsiteY173" fmla="*/ 621904 h 831454"/>
                <a:gd name="connsiteX174" fmla="*/ 396875 w 1139825"/>
                <a:gd name="connsiteY174" fmla="*/ 650479 h 831454"/>
                <a:gd name="connsiteX175" fmla="*/ 381000 w 1139825"/>
                <a:gd name="connsiteY175" fmla="*/ 669529 h 831454"/>
                <a:gd name="connsiteX176" fmla="*/ 361950 w 1139825"/>
                <a:gd name="connsiteY176" fmla="*/ 675879 h 831454"/>
                <a:gd name="connsiteX177" fmla="*/ 339725 w 1139825"/>
                <a:gd name="connsiteY177" fmla="*/ 682229 h 831454"/>
                <a:gd name="connsiteX178" fmla="*/ 336550 w 1139825"/>
                <a:gd name="connsiteY178" fmla="*/ 694929 h 831454"/>
                <a:gd name="connsiteX179" fmla="*/ 333375 w 1139825"/>
                <a:gd name="connsiteY179" fmla="*/ 704454 h 831454"/>
                <a:gd name="connsiteX180" fmla="*/ 346075 w 1139825"/>
                <a:gd name="connsiteY180" fmla="*/ 742554 h 831454"/>
                <a:gd name="connsiteX181" fmla="*/ 349250 w 1139825"/>
                <a:gd name="connsiteY181" fmla="*/ 761604 h 831454"/>
                <a:gd name="connsiteX182" fmla="*/ 355600 w 1139825"/>
                <a:gd name="connsiteY182" fmla="*/ 771129 h 831454"/>
                <a:gd name="connsiteX183" fmla="*/ 358775 w 1139825"/>
                <a:gd name="connsiteY183" fmla="*/ 780654 h 831454"/>
                <a:gd name="connsiteX184" fmla="*/ 346075 w 1139825"/>
                <a:gd name="connsiteY184" fmla="*/ 806054 h 831454"/>
                <a:gd name="connsiteX185" fmla="*/ 327025 w 1139825"/>
                <a:gd name="connsiteY185" fmla="*/ 818754 h 831454"/>
                <a:gd name="connsiteX186" fmla="*/ 317500 w 1139825"/>
                <a:gd name="connsiteY186" fmla="*/ 825104 h 831454"/>
                <a:gd name="connsiteX187" fmla="*/ 276225 w 1139825"/>
                <a:gd name="connsiteY187" fmla="*/ 815579 h 831454"/>
                <a:gd name="connsiteX188" fmla="*/ 266700 w 1139825"/>
                <a:gd name="connsiteY188" fmla="*/ 812404 h 831454"/>
                <a:gd name="connsiteX189" fmla="*/ 257175 w 1139825"/>
                <a:gd name="connsiteY189" fmla="*/ 806054 h 831454"/>
                <a:gd name="connsiteX190" fmla="*/ 209550 w 1139825"/>
                <a:gd name="connsiteY190" fmla="*/ 809229 h 831454"/>
                <a:gd name="connsiteX191" fmla="*/ 203200 w 1139825"/>
                <a:gd name="connsiteY191" fmla="*/ 828279 h 831454"/>
                <a:gd name="connsiteX192" fmla="*/ 196850 w 1139825"/>
                <a:gd name="connsiteY192" fmla="*/ 831454 h 83145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</a:cxnLst>
              <a:rect l="l" t="t" r="r" b="b"/>
              <a:pathLst>
                <a:path w="1139825" h="831454">
                  <a:moveTo>
                    <a:pt x="196850" y="831454"/>
                  </a:moveTo>
                  <a:cubicBezTo>
                    <a:pt x="191895" y="830353"/>
                    <a:pt x="165273" y="824700"/>
                    <a:pt x="155575" y="821929"/>
                  </a:cubicBezTo>
                  <a:cubicBezTo>
                    <a:pt x="152357" y="821010"/>
                    <a:pt x="149268" y="819673"/>
                    <a:pt x="146050" y="818754"/>
                  </a:cubicBezTo>
                  <a:cubicBezTo>
                    <a:pt x="141854" y="817555"/>
                    <a:pt x="137530" y="816833"/>
                    <a:pt x="133350" y="815579"/>
                  </a:cubicBezTo>
                  <a:cubicBezTo>
                    <a:pt x="126939" y="813656"/>
                    <a:pt x="119869" y="812942"/>
                    <a:pt x="114300" y="809229"/>
                  </a:cubicBezTo>
                  <a:cubicBezTo>
                    <a:pt x="101144" y="800458"/>
                    <a:pt x="108477" y="803804"/>
                    <a:pt x="92075" y="799704"/>
                  </a:cubicBezTo>
                  <a:cubicBezTo>
                    <a:pt x="88900" y="797587"/>
                    <a:pt x="85402" y="795889"/>
                    <a:pt x="82550" y="793354"/>
                  </a:cubicBezTo>
                  <a:cubicBezTo>
                    <a:pt x="75838" y="787388"/>
                    <a:pt x="63500" y="774304"/>
                    <a:pt x="63500" y="774304"/>
                  </a:cubicBezTo>
                  <a:cubicBezTo>
                    <a:pt x="62442" y="771129"/>
                    <a:pt x="61822" y="767772"/>
                    <a:pt x="60325" y="764779"/>
                  </a:cubicBezTo>
                  <a:cubicBezTo>
                    <a:pt x="58618" y="761366"/>
                    <a:pt x="54368" y="759050"/>
                    <a:pt x="53975" y="755254"/>
                  </a:cubicBezTo>
                  <a:cubicBezTo>
                    <a:pt x="51141" y="727863"/>
                    <a:pt x="54694" y="699964"/>
                    <a:pt x="50800" y="672704"/>
                  </a:cubicBezTo>
                  <a:cubicBezTo>
                    <a:pt x="50260" y="668926"/>
                    <a:pt x="44206" y="668797"/>
                    <a:pt x="41275" y="666354"/>
                  </a:cubicBezTo>
                  <a:cubicBezTo>
                    <a:pt x="37826" y="663479"/>
                    <a:pt x="35294" y="659586"/>
                    <a:pt x="31750" y="656829"/>
                  </a:cubicBezTo>
                  <a:cubicBezTo>
                    <a:pt x="25726" y="652144"/>
                    <a:pt x="12700" y="644129"/>
                    <a:pt x="12700" y="644129"/>
                  </a:cubicBezTo>
                  <a:cubicBezTo>
                    <a:pt x="10583" y="637779"/>
                    <a:pt x="6956" y="631745"/>
                    <a:pt x="6350" y="625079"/>
                  </a:cubicBezTo>
                  <a:cubicBezTo>
                    <a:pt x="2686" y="584780"/>
                    <a:pt x="5468" y="601617"/>
                    <a:pt x="0" y="574279"/>
                  </a:cubicBezTo>
                  <a:cubicBezTo>
                    <a:pt x="1058" y="566871"/>
                    <a:pt x="1025" y="559222"/>
                    <a:pt x="3175" y="552054"/>
                  </a:cubicBezTo>
                  <a:cubicBezTo>
                    <a:pt x="4271" y="548399"/>
                    <a:pt x="7818" y="545942"/>
                    <a:pt x="9525" y="542529"/>
                  </a:cubicBezTo>
                  <a:cubicBezTo>
                    <a:pt x="11022" y="539536"/>
                    <a:pt x="11888" y="536251"/>
                    <a:pt x="12700" y="533004"/>
                  </a:cubicBezTo>
                  <a:cubicBezTo>
                    <a:pt x="13341" y="530439"/>
                    <a:pt x="16147" y="511959"/>
                    <a:pt x="19050" y="507604"/>
                  </a:cubicBezTo>
                  <a:cubicBezTo>
                    <a:pt x="21541" y="503868"/>
                    <a:pt x="25700" y="501528"/>
                    <a:pt x="28575" y="498079"/>
                  </a:cubicBezTo>
                  <a:cubicBezTo>
                    <a:pt x="31018" y="495148"/>
                    <a:pt x="32808" y="491729"/>
                    <a:pt x="34925" y="488554"/>
                  </a:cubicBezTo>
                  <a:cubicBezTo>
                    <a:pt x="35983" y="484321"/>
                    <a:pt x="36381" y="479865"/>
                    <a:pt x="38100" y="475854"/>
                  </a:cubicBezTo>
                  <a:cubicBezTo>
                    <a:pt x="39603" y="472347"/>
                    <a:pt x="43910" y="470107"/>
                    <a:pt x="44450" y="466329"/>
                  </a:cubicBezTo>
                  <a:cubicBezTo>
                    <a:pt x="45909" y="456113"/>
                    <a:pt x="36717" y="447882"/>
                    <a:pt x="31750" y="440929"/>
                  </a:cubicBezTo>
                  <a:cubicBezTo>
                    <a:pt x="24056" y="430158"/>
                    <a:pt x="26157" y="433675"/>
                    <a:pt x="22225" y="421879"/>
                  </a:cubicBezTo>
                  <a:cubicBezTo>
                    <a:pt x="23283" y="416587"/>
                    <a:pt x="22987" y="410831"/>
                    <a:pt x="25400" y="406004"/>
                  </a:cubicBezTo>
                  <a:cubicBezTo>
                    <a:pt x="28456" y="399892"/>
                    <a:pt x="38980" y="393776"/>
                    <a:pt x="44450" y="390129"/>
                  </a:cubicBezTo>
                  <a:cubicBezTo>
                    <a:pt x="59458" y="367617"/>
                    <a:pt x="54387" y="379389"/>
                    <a:pt x="47625" y="329804"/>
                  </a:cubicBezTo>
                  <a:cubicBezTo>
                    <a:pt x="46721" y="323172"/>
                    <a:pt x="41275" y="310754"/>
                    <a:pt x="41275" y="310754"/>
                  </a:cubicBezTo>
                  <a:cubicBezTo>
                    <a:pt x="42333" y="282179"/>
                    <a:pt x="41861" y="253506"/>
                    <a:pt x="44450" y="225029"/>
                  </a:cubicBezTo>
                  <a:cubicBezTo>
                    <a:pt x="45056" y="218363"/>
                    <a:pt x="49177" y="212473"/>
                    <a:pt x="50800" y="205979"/>
                  </a:cubicBezTo>
                  <a:lnTo>
                    <a:pt x="53975" y="193279"/>
                  </a:lnTo>
                  <a:cubicBezTo>
                    <a:pt x="53266" y="184767"/>
                    <a:pt x="54110" y="158623"/>
                    <a:pt x="47625" y="145654"/>
                  </a:cubicBezTo>
                  <a:cubicBezTo>
                    <a:pt x="45918" y="142241"/>
                    <a:pt x="42982" y="139542"/>
                    <a:pt x="41275" y="136129"/>
                  </a:cubicBezTo>
                  <a:cubicBezTo>
                    <a:pt x="33607" y="120793"/>
                    <a:pt x="44632" y="130958"/>
                    <a:pt x="28575" y="120254"/>
                  </a:cubicBezTo>
                  <a:cubicBezTo>
                    <a:pt x="23390" y="112477"/>
                    <a:pt x="19050" y="108280"/>
                    <a:pt x="19050" y="98029"/>
                  </a:cubicBezTo>
                  <a:cubicBezTo>
                    <a:pt x="19050" y="94682"/>
                    <a:pt x="19858" y="90871"/>
                    <a:pt x="22225" y="88504"/>
                  </a:cubicBezTo>
                  <a:cubicBezTo>
                    <a:pt x="24592" y="86137"/>
                    <a:pt x="28575" y="86387"/>
                    <a:pt x="31750" y="85329"/>
                  </a:cubicBezTo>
                  <a:cubicBezTo>
                    <a:pt x="42333" y="86387"/>
                    <a:pt x="52988" y="86887"/>
                    <a:pt x="63500" y="88504"/>
                  </a:cubicBezTo>
                  <a:cubicBezTo>
                    <a:pt x="66808" y="89013"/>
                    <a:pt x="69678" y="91679"/>
                    <a:pt x="73025" y="91679"/>
                  </a:cubicBezTo>
                  <a:cubicBezTo>
                    <a:pt x="76372" y="91679"/>
                    <a:pt x="79375" y="89562"/>
                    <a:pt x="82550" y="88504"/>
                  </a:cubicBezTo>
                  <a:cubicBezTo>
                    <a:pt x="94089" y="76965"/>
                    <a:pt x="91417" y="80535"/>
                    <a:pt x="101600" y="66279"/>
                  </a:cubicBezTo>
                  <a:cubicBezTo>
                    <a:pt x="103818" y="63174"/>
                    <a:pt x="106243" y="60167"/>
                    <a:pt x="107950" y="56754"/>
                  </a:cubicBezTo>
                  <a:cubicBezTo>
                    <a:pt x="109447" y="53761"/>
                    <a:pt x="109034" y="49842"/>
                    <a:pt x="111125" y="47229"/>
                  </a:cubicBezTo>
                  <a:cubicBezTo>
                    <a:pt x="115601" y="41634"/>
                    <a:pt x="123900" y="39796"/>
                    <a:pt x="130175" y="37704"/>
                  </a:cubicBezTo>
                  <a:cubicBezTo>
                    <a:pt x="130276" y="37099"/>
                    <a:pt x="131973" y="10846"/>
                    <a:pt x="139700" y="9129"/>
                  </a:cubicBezTo>
                  <a:cubicBezTo>
                    <a:pt x="147005" y="7506"/>
                    <a:pt x="154517" y="11246"/>
                    <a:pt x="161925" y="12304"/>
                  </a:cubicBezTo>
                  <a:cubicBezTo>
                    <a:pt x="164042" y="18654"/>
                    <a:pt x="167445" y="24712"/>
                    <a:pt x="168275" y="31354"/>
                  </a:cubicBezTo>
                  <a:cubicBezTo>
                    <a:pt x="169333" y="39821"/>
                    <a:pt x="167634" y="49122"/>
                    <a:pt x="171450" y="56754"/>
                  </a:cubicBezTo>
                  <a:cubicBezTo>
                    <a:pt x="173567" y="60987"/>
                    <a:pt x="179917" y="60987"/>
                    <a:pt x="184150" y="63104"/>
                  </a:cubicBezTo>
                  <a:cubicBezTo>
                    <a:pt x="189442" y="62046"/>
                    <a:pt x="195535" y="62922"/>
                    <a:pt x="200025" y="59929"/>
                  </a:cubicBezTo>
                  <a:cubicBezTo>
                    <a:pt x="202810" y="58073"/>
                    <a:pt x="201344" y="53189"/>
                    <a:pt x="203200" y="50404"/>
                  </a:cubicBezTo>
                  <a:cubicBezTo>
                    <a:pt x="205691" y="46668"/>
                    <a:pt x="209850" y="44328"/>
                    <a:pt x="212725" y="40879"/>
                  </a:cubicBezTo>
                  <a:cubicBezTo>
                    <a:pt x="215168" y="37948"/>
                    <a:pt x="216958" y="34529"/>
                    <a:pt x="219075" y="31354"/>
                  </a:cubicBezTo>
                  <a:cubicBezTo>
                    <a:pt x="220133" y="27121"/>
                    <a:pt x="219714" y="22205"/>
                    <a:pt x="222250" y="18654"/>
                  </a:cubicBezTo>
                  <a:cubicBezTo>
                    <a:pt x="228257" y="10244"/>
                    <a:pt x="235856" y="8827"/>
                    <a:pt x="244475" y="5954"/>
                  </a:cubicBezTo>
                  <a:cubicBezTo>
                    <a:pt x="247650" y="8071"/>
                    <a:pt x="251487" y="9432"/>
                    <a:pt x="254000" y="12304"/>
                  </a:cubicBezTo>
                  <a:cubicBezTo>
                    <a:pt x="259026" y="18047"/>
                    <a:pt x="262467" y="25004"/>
                    <a:pt x="266700" y="31354"/>
                  </a:cubicBezTo>
                  <a:cubicBezTo>
                    <a:pt x="268817" y="34529"/>
                    <a:pt x="271343" y="37466"/>
                    <a:pt x="273050" y="40879"/>
                  </a:cubicBezTo>
                  <a:cubicBezTo>
                    <a:pt x="275167" y="45112"/>
                    <a:pt x="277052" y="49470"/>
                    <a:pt x="279400" y="53579"/>
                  </a:cubicBezTo>
                  <a:cubicBezTo>
                    <a:pt x="281293" y="56892"/>
                    <a:pt x="284043" y="59691"/>
                    <a:pt x="285750" y="63104"/>
                  </a:cubicBezTo>
                  <a:cubicBezTo>
                    <a:pt x="287247" y="66097"/>
                    <a:pt x="286558" y="70262"/>
                    <a:pt x="288925" y="72629"/>
                  </a:cubicBezTo>
                  <a:cubicBezTo>
                    <a:pt x="292272" y="75976"/>
                    <a:pt x="297392" y="76862"/>
                    <a:pt x="301625" y="78979"/>
                  </a:cubicBezTo>
                  <a:cubicBezTo>
                    <a:pt x="310092" y="77921"/>
                    <a:pt x="320035" y="80697"/>
                    <a:pt x="327025" y="75804"/>
                  </a:cubicBezTo>
                  <a:cubicBezTo>
                    <a:pt x="332509" y="71966"/>
                    <a:pt x="333375" y="56754"/>
                    <a:pt x="333375" y="56754"/>
                  </a:cubicBezTo>
                  <a:cubicBezTo>
                    <a:pt x="334433" y="44054"/>
                    <a:pt x="334866" y="31286"/>
                    <a:pt x="336550" y="18654"/>
                  </a:cubicBezTo>
                  <a:cubicBezTo>
                    <a:pt x="336992" y="15337"/>
                    <a:pt x="337634" y="11742"/>
                    <a:pt x="339725" y="9129"/>
                  </a:cubicBezTo>
                  <a:cubicBezTo>
                    <a:pt x="342109" y="6149"/>
                    <a:pt x="346075" y="4896"/>
                    <a:pt x="349250" y="2779"/>
                  </a:cubicBezTo>
                  <a:cubicBezTo>
                    <a:pt x="364067" y="3837"/>
                    <a:pt x="380091" y="0"/>
                    <a:pt x="393700" y="5954"/>
                  </a:cubicBezTo>
                  <a:cubicBezTo>
                    <a:pt x="399832" y="8637"/>
                    <a:pt x="400050" y="25004"/>
                    <a:pt x="400050" y="25004"/>
                  </a:cubicBezTo>
                  <a:cubicBezTo>
                    <a:pt x="398992" y="34529"/>
                    <a:pt x="400150" y="44572"/>
                    <a:pt x="396875" y="53579"/>
                  </a:cubicBezTo>
                  <a:cubicBezTo>
                    <a:pt x="395571" y="57165"/>
                    <a:pt x="391128" y="59389"/>
                    <a:pt x="387350" y="59929"/>
                  </a:cubicBezTo>
                  <a:cubicBezTo>
                    <a:pt x="384559" y="60328"/>
                    <a:pt x="368699" y="54770"/>
                    <a:pt x="365125" y="53579"/>
                  </a:cubicBezTo>
                  <a:cubicBezTo>
                    <a:pt x="361950" y="55696"/>
                    <a:pt x="357717" y="56754"/>
                    <a:pt x="355600" y="59929"/>
                  </a:cubicBezTo>
                  <a:cubicBezTo>
                    <a:pt x="353179" y="63560"/>
                    <a:pt x="353679" y="68449"/>
                    <a:pt x="352425" y="72629"/>
                  </a:cubicBezTo>
                  <a:cubicBezTo>
                    <a:pt x="350502" y="79040"/>
                    <a:pt x="348192" y="85329"/>
                    <a:pt x="346075" y="91679"/>
                  </a:cubicBezTo>
                  <a:cubicBezTo>
                    <a:pt x="345017" y="94854"/>
                    <a:pt x="339599" y="101754"/>
                    <a:pt x="342900" y="101204"/>
                  </a:cubicBezTo>
                  <a:cubicBezTo>
                    <a:pt x="357869" y="98709"/>
                    <a:pt x="361388" y="98643"/>
                    <a:pt x="374650" y="94854"/>
                  </a:cubicBezTo>
                  <a:cubicBezTo>
                    <a:pt x="377868" y="93935"/>
                    <a:pt x="381182" y="93176"/>
                    <a:pt x="384175" y="91679"/>
                  </a:cubicBezTo>
                  <a:cubicBezTo>
                    <a:pt x="387588" y="89972"/>
                    <a:pt x="390387" y="87222"/>
                    <a:pt x="393700" y="85329"/>
                  </a:cubicBezTo>
                  <a:cubicBezTo>
                    <a:pt x="397809" y="82981"/>
                    <a:pt x="402167" y="81096"/>
                    <a:pt x="406400" y="78979"/>
                  </a:cubicBezTo>
                  <a:cubicBezTo>
                    <a:pt x="428625" y="86387"/>
                    <a:pt x="423333" y="78979"/>
                    <a:pt x="428625" y="94854"/>
                  </a:cubicBezTo>
                  <a:lnTo>
                    <a:pt x="415925" y="132954"/>
                  </a:lnTo>
                  <a:lnTo>
                    <a:pt x="412750" y="142479"/>
                  </a:lnTo>
                  <a:lnTo>
                    <a:pt x="409575" y="152004"/>
                  </a:lnTo>
                  <a:cubicBezTo>
                    <a:pt x="410633" y="158354"/>
                    <a:pt x="411353" y="164770"/>
                    <a:pt x="412750" y="171054"/>
                  </a:cubicBezTo>
                  <a:cubicBezTo>
                    <a:pt x="413476" y="174321"/>
                    <a:pt x="412932" y="179082"/>
                    <a:pt x="415925" y="180579"/>
                  </a:cubicBezTo>
                  <a:cubicBezTo>
                    <a:pt x="418918" y="182076"/>
                    <a:pt x="422275" y="178462"/>
                    <a:pt x="425450" y="177404"/>
                  </a:cubicBezTo>
                  <a:cubicBezTo>
                    <a:pt x="439980" y="155609"/>
                    <a:pt x="424186" y="182461"/>
                    <a:pt x="434975" y="139304"/>
                  </a:cubicBezTo>
                  <a:cubicBezTo>
                    <a:pt x="437092" y="130837"/>
                    <a:pt x="444500" y="127662"/>
                    <a:pt x="450850" y="123429"/>
                  </a:cubicBezTo>
                  <a:cubicBezTo>
                    <a:pt x="465052" y="102127"/>
                    <a:pt x="448322" y="122998"/>
                    <a:pt x="466725" y="110729"/>
                  </a:cubicBezTo>
                  <a:cubicBezTo>
                    <a:pt x="470461" y="108238"/>
                    <a:pt x="473375" y="104653"/>
                    <a:pt x="476250" y="101204"/>
                  </a:cubicBezTo>
                  <a:cubicBezTo>
                    <a:pt x="478693" y="98273"/>
                    <a:pt x="479620" y="94063"/>
                    <a:pt x="482600" y="91679"/>
                  </a:cubicBezTo>
                  <a:cubicBezTo>
                    <a:pt x="485213" y="89588"/>
                    <a:pt x="489132" y="90001"/>
                    <a:pt x="492125" y="88504"/>
                  </a:cubicBezTo>
                  <a:cubicBezTo>
                    <a:pt x="495538" y="86797"/>
                    <a:pt x="498475" y="84271"/>
                    <a:pt x="501650" y="82154"/>
                  </a:cubicBezTo>
                  <a:cubicBezTo>
                    <a:pt x="502708" y="78979"/>
                    <a:pt x="502458" y="74996"/>
                    <a:pt x="504825" y="72629"/>
                  </a:cubicBezTo>
                  <a:cubicBezTo>
                    <a:pt x="506343" y="71111"/>
                    <a:pt x="526940" y="66306"/>
                    <a:pt x="527050" y="66279"/>
                  </a:cubicBezTo>
                  <a:cubicBezTo>
                    <a:pt x="530225" y="68396"/>
                    <a:pt x="535747" y="68904"/>
                    <a:pt x="536575" y="72629"/>
                  </a:cubicBezTo>
                  <a:cubicBezTo>
                    <a:pt x="537913" y="78652"/>
                    <a:pt x="532223" y="99560"/>
                    <a:pt x="530225" y="107554"/>
                  </a:cubicBezTo>
                  <a:cubicBezTo>
                    <a:pt x="539591" y="113798"/>
                    <a:pt x="541635" y="114262"/>
                    <a:pt x="549275" y="123429"/>
                  </a:cubicBezTo>
                  <a:cubicBezTo>
                    <a:pt x="551718" y="126360"/>
                    <a:pt x="552450" y="130837"/>
                    <a:pt x="555625" y="132954"/>
                  </a:cubicBezTo>
                  <a:cubicBezTo>
                    <a:pt x="559256" y="135375"/>
                    <a:pt x="564032" y="135348"/>
                    <a:pt x="568325" y="136129"/>
                  </a:cubicBezTo>
                  <a:cubicBezTo>
                    <a:pt x="575688" y="137468"/>
                    <a:pt x="583142" y="138246"/>
                    <a:pt x="590550" y="139304"/>
                  </a:cubicBezTo>
                  <a:cubicBezTo>
                    <a:pt x="608510" y="145291"/>
                    <a:pt x="602007" y="143900"/>
                    <a:pt x="631825" y="145654"/>
                  </a:cubicBezTo>
                  <a:cubicBezTo>
                    <a:pt x="657203" y="147147"/>
                    <a:pt x="682625" y="147771"/>
                    <a:pt x="708025" y="148829"/>
                  </a:cubicBezTo>
                  <a:cubicBezTo>
                    <a:pt x="715433" y="149887"/>
                    <a:pt x="722766" y="152004"/>
                    <a:pt x="730250" y="152004"/>
                  </a:cubicBezTo>
                  <a:cubicBezTo>
                    <a:pt x="741426" y="152004"/>
                    <a:pt x="749003" y="148928"/>
                    <a:pt x="758825" y="145654"/>
                  </a:cubicBezTo>
                  <a:cubicBezTo>
                    <a:pt x="762000" y="146712"/>
                    <a:pt x="765983" y="146462"/>
                    <a:pt x="768350" y="148829"/>
                  </a:cubicBezTo>
                  <a:lnTo>
                    <a:pt x="787400" y="177404"/>
                  </a:lnTo>
                  <a:cubicBezTo>
                    <a:pt x="789517" y="180579"/>
                    <a:pt x="790575" y="184812"/>
                    <a:pt x="793750" y="186929"/>
                  </a:cubicBezTo>
                  <a:cubicBezTo>
                    <a:pt x="796925" y="189046"/>
                    <a:pt x="800170" y="191061"/>
                    <a:pt x="803275" y="193279"/>
                  </a:cubicBezTo>
                  <a:cubicBezTo>
                    <a:pt x="807581" y="196355"/>
                    <a:pt x="811381" y="200179"/>
                    <a:pt x="815975" y="202804"/>
                  </a:cubicBezTo>
                  <a:cubicBezTo>
                    <a:pt x="818881" y="204464"/>
                    <a:pt x="822325" y="204921"/>
                    <a:pt x="825500" y="205979"/>
                  </a:cubicBezTo>
                  <a:cubicBezTo>
                    <a:pt x="827617" y="209154"/>
                    <a:pt x="828919" y="213061"/>
                    <a:pt x="831850" y="215504"/>
                  </a:cubicBezTo>
                  <a:cubicBezTo>
                    <a:pt x="837081" y="219863"/>
                    <a:pt x="847458" y="222823"/>
                    <a:pt x="854075" y="225029"/>
                  </a:cubicBezTo>
                  <a:cubicBezTo>
                    <a:pt x="857250" y="229262"/>
                    <a:pt x="861233" y="232996"/>
                    <a:pt x="863600" y="237729"/>
                  </a:cubicBezTo>
                  <a:cubicBezTo>
                    <a:pt x="866593" y="243716"/>
                    <a:pt x="865217" y="252046"/>
                    <a:pt x="869950" y="256779"/>
                  </a:cubicBezTo>
                  <a:cubicBezTo>
                    <a:pt x="873125" y="259954"/>
                    <a:pt x="876600" y="262855"/>
                    <a:pt x="879475" y="266304"/>
                  </a:cubicBezTo>
                  <a:cubicBezTo>
                    <a:pt x="881918" y="269235"/>
                    <a:pt x="883127" y="273131"/>
                    <a:pt x="885825" y="275829"/>
                  </a:cubicBezTo>
                  <a:cubicBezTo>
                    <a:pt x="894924" y="284928"/>
                    <a:pt x="894546" y="280189"/>
                    <a:pt x="904875" y="285354"/>
                  </a:cubicBezTo>
                  <a:cubicBezTo>
                    <a:pt x="908288" y="287061"/>
                    <a:pt x="910987" y="289997"/>
                    <a:pt x="914400" y="291704"/>
                  </a:cubicBezTo>
                  <a:cubicBezTo>
                    <a:pt x="917393" y="293201"/>
                    <a:pt x="920849" y="293561"/>
                    <a:pt x="923925" y="294879"/>
                  </a:cubicBezTo>
                  <a:cubicBezTo>
                    <a:pt x="928275" y="296743"/>
                    <a:pt x="932135" y="299732"/>
                    <a:pt x="936625" y="301229"/>
                  </a:cubicBezTo>
                  <a:cubicBezTo>
                    <a:pt x="941745" y="302936"/>
                    <a:pt x="947294" y="302984"/>
                    <a:pt x="952500" y="304404"/>
                  </a:cubicBezTo>
                  <a:cubicBezTo>
                    <a:pt x="958958" y="306165"/>
                    <a:pt x="971550" y="310754"/>
                    <a:pt x="971550" y="310754"/>
                  </a:cubicBezTo>
                  <a:cubicBezTo>
                    <a:pt x="983767" y="329079"/>
                    <a:pt x="972915" y="310991"/>
                    <a:pt x="984250" y="339329"/>
                  </a:cubicBezTo>
                  <a:cubicBezTo>
                    <a:pt x="986367" y="344621"/>
                    <a:pt x="988798" y="349797"/>
                    <a:pt x="990600" y="355204"/>
                  </a:cubicBezTo>
                  <a:cubicBezTo>
                    <a:pt x="993373" y="363523"/>
                    <a:pt x="992515" y="371341"/>
                    <a:pt x="1000125" y="377429"/>
                  </a:cubicBezTo>
                  <a:cubicBezTo>
                    <a:pt x="1002738" y="379520"/>
                    <a:pt x="1006574" y="379286"/>
                    <a:pt x="1009650" y="380604"/>
                  </a:cubicBezTo>
                  <a:cubicBezTo>
                    <a:pt x="1014000" y="382468"/>
                    <a:pt x="1017639" y="386498"/>
                    <a:pt x="1022350" y="386954"/>
                  </a:cubicBezTo>
                  <a:cubicBezTo>
                    <a:pt x="1050812" y="389708"/>
                    <a:pt x="1079500" y="389071"/>
                    <a:pt x="1108075" y="390129"/>
                  </a:cubicBezTo>
                  <a:cubicBezTo>
                    <a:pt x="1109133" y="393304"/>
                    <a:pt x="1110438" y="396407"/>
                    <a:pt x="1111250" y="399654"/>
                  </a:cubicBezTo>
                  <a:cubicBezTo>
                    <a:pt x="1113061" y="406900"/>
                    <a:pt x="1113971" y="417796"/>
                    <a:pt x="1117600" y="425054"/>
                  </a:cubicBezTo>
                  <a:cubicBezTo>
                    <a:pt x="1119307" y="428467"/>
                    <a:pt x="1122243" y="431166"/>
                    <a:pt x="1123950" y="434579"/>
                  </a:cubicBezTo>
                  <a:cubicBezTo>
                    <a:pt x="1125447" y="437572"/>
                    <a:pt x="1125807" y="441028"/>
                    <a:pt x="1127125" y="444104"/>
                  </a:cubicBezTo>
                  <a:cubicBezTo>
                    <a:pt x="1128989" y="448454"/>
                    <a:pt x="1131717" y="452410"/>
                    <a:pt x="1133475" y="456804"/>
                  </a:cubicBezTo>
                  <a:cubicBezTo>
                    <a:pt x="1135961" y="463019"/>
                    <a:pt x="1139825" y="475854"/>
                    <a:pt x="1139825" y="475854"/>
                  </a:cubicBezTo>
                  <a:cubicBezTo>
                    <a:pt x="1138767" y="488554"/>
                    <a:pt x="1138745" y="501383"/>
                    <a:pt x="1136650" y="513954"/>
                  </a:cubicBezTo>
                  <a:cubicBezTo>
                    <a:pt x="1135550" y="520556"/>
                    <a:pt x="1135869" y="529291"/>
                    <a:pt x="1130300" y="533004"/>
                  </a:cubicBezTo>
                  <a:cubicBezTo>
                    <a:pt x="1127125" y="535121"/>
                    <a:pt x="1123672" y="536871"/>
                    <a:pt x="1120775" y="539354"/>
                  </a:cubicBezTo>
                  <a:cubicBezTo>
                    <a:pt x="1101599" y="555790"/>
                    <a:pt x="1116052" y="549395"/>
                    <a:pt x="1098550" y="555229"/>
                  </a:cubicBezTo>
                  <a:cubicBezTo>
                    <a:pt x="1079745" y="569333"/>
                    <a:pt x="1090253" y="561819"/>
                    <a:pt x="1066800" y="577454"/>
                  </a:cubicBezTo>
                  <a:cubicBezTo>
                    <a:pt x="1063625" y="579571"/>
                    <a:pt x="1059973" y="581106"/>
                    <a:pt x="1057275" y="583804"/>
                  </a:cubicBezTo>
                  <a:cubicBezTo>
                    <a:pt x="1054100" y="586979"/>
                    <a:pt x="1051675" y="591148"/>
                    <a:pt x="1047750" y="593329"/>
                  </a:cubicBezTo>
                  <a:cubicBezTo>
                    <a:pt x="1033679" y="601146"/>
                    <a:pt x="1015206" y="601178"/>
                    <a:pt x="1000125" y="602854"/>
                  </a:cubicBezTo>
                  <a:cubicBezTo>
                    <a:pt x="995892" y="603912"/>
                    <a:pt x="991685" y="605082"/>
                    <a:pt x="987425" y="606029"/>
                  </a:cubicBezTo>
                  <a:cubicBezTo>
                    <a:pt x="982157" y="607200"/>
                    <a:pt x="976785" y="607895"/>
                    <a:pt x="971550" y="609204"/>
                  </a:cubicBezTo>
                  <a:cubicBezTo>
                    <a:pt x="968303" y="610016"/>
                    <a:pt x="965200" y="611321"/>
                    <a:pt x="962025" y="612379"/>
                  </a:cubicBezTo>
                  <a:cubicBezTo>
                    <a:pt x="951109" y="611015"/>
                    <a:pt x="918156" y="606778"/>
                    <a:pt x="908050" y="606029"/>
                  </a:cubicBezTo>
                  <a:cubicBezTo>
                    <a:pt x="889023" y="604620"/>
                    <a:pt x="869950" y="603912"/>
                    <a:pt x="850900" y="602854"/>
                  </a:cubicBezTo>
                  <a:lnTo>
                    <a:pt x="831850" y="596504"/>
                  </a:lnTo>
                  <a:cubicBezTo>
                    <a:pt x="822304" y="593322"/>
                    <a:pt x="821006" y="593818"/>
                    <a:pt x="812800" y="586979"/>
                  </a:cubicBezTo>
                  <a:cubicBezTo>
                    <a:pt x="809351" y="584104"/>
                    <a:pt x="806150" y="580903"/>
                    <a:pt x="803275" y="577454"/>
                  </a:cubicBezTo>
                  <a:cubicBezTo>
                    <a:pt x="800832" y="574523"/>
                    <a:pt x="799856" y="570372"/>
                    <a:pt x="796925" y="567929"/>
                  </a:cubicBezTo>
                  <a:cubicBezTo>
                    <a:pt x="782321" y="555759"/>
                    <a:pt x="782941" y="567073"/>
                    <a:pt x="765175" y="555229"/>
                  </a:cubicBezTo>
                  <a:cubicBezTo>
                    <a:pt x="762000" y="553112"/>
                    <a:pt x="759063" y="550586"/>
                    <a:pt x="755650" y="548879"/>
                  </a:cubicBezTo>
                  <a:cubicBezTo>
                    <a:pt x="752657" y="547382"/>
                    <a:pt x="749118" y="547201"/>
                    <a:pt x="746125" y="545704"/>
                  </a:cubicBezTo>
                  <a:cubicBezTo>
                    <a:pt x="742712" y="543997"/>
                    <a:pt x="740087" y="540904"/>
                    <a:pt x="736600" y="539354"/>
                  </a:cubicBezTo>
                  <a:cubicBezTo>
                    <a:pt x="730483" y="536636"/>
                    <a:pt x="723900" y="535121"/>
                    <a:pt x="717550" y="533004"/>
                  </a:cubicBezTo>
                  <a:lnTo>
                    <a:pt x="708025" y="529829"/>
                  </a:lnTo>
                  <a:lnTo>
                    <a:pt x="698500" y="526654"/>
                  </a:lnTo>
                  <a:cubicBezTo>
                    <a:pt x="694267" y="527712"/>
                    <a:pt x="689589" y="527664"/>
                    <a:pt x="685800" y="529829"/>
                  </a:cubicBezTo>
                  <a:cubicBezTo>
                    <a:pt x="680885" y="532638"/>
                    <a:pt x="672555" y="543619"/>
                    <a:pt x="669925" y="548879"/>
                  </a:cubicBezTo>
                  <a:cubicBezTo>
                    <a:pt x="668428" y="551872"/>
                    <a:pt x="668606" y="555619"/>
                    <a:pt x="666750" y="558404"/>
                  </a:cubicBezTo>
                  <a:cubicBezTo>
                    <a:pt x="664259" y="562140"/>
                    <a:pt x="660100" y="564480"/>
                    <a:pt x="657225" y="567929"/>
                  </a:cubicBezTo>
                  <a:cubicBezTo>
                    <a:pt x="654782" y="570860"/>
                    <a:pt x="653855" y="575070"/>
                    <a:pt x="650875" y="577454"/>
                  </a:cubicBezTo>
                  <a:cubicBezTo>
                    <a:pt x="648262" y="579545"/>
                    <a:pt x="644426" y="579311"/>
                    <a:pt x="641350" y="580629"/>
                  </a:cubicBezTo>
                  <a:cubicBezTo>
                    <a:pt x="637000" y="582493"/>
                    <a:pt x="633044" y="585221"/>
                    <a:pt x="628650" y="586979"/>
                  </a:cubicBezTo>
                  <a:cubicBezTo>
                    <a:pt x="615767" y="592132"/>
                    <a:pt x="609375" y="593385"/>
                    <a:pt x="596900" y="596504"/>
                  </a:cubicBezTo>
                  <a:cubicBezTo>
                    <a:pt x="594783" y="599679"/>
                    <a:pt x="593248" y="603331"/>
                    <a:pt x="590550" y="606029"/>
                  </a:cubicBezTo>
                  <a:cubicBezTo>
                    <a:pt x="576615" y="619964"/>
                    <a:pt x="564143" y="610972"/>
                    <a:pt x="542925" y="609204"/>
                  </a:cubicBezTo>
                  <a:lnTo>
                    <a:pt x="466725" y="615554"/>
                  </a:lnTo>
                  <a:cubicBezTo>
                    <a:pt x="448712" y="617484"/>
                    <a:pt x="430742" y="619787"/>
                    <a:pt x="412750" y="621904"/>
                  </a:cubicBezTo>
                  <a:cubicBezTo>
                    <a:pt x="407162" y="638669"/>
                    <a:pt x="411431" y="628644"/>
                    <a:pt x="396875" y="650479"/>
                  </a:cubicBezTo>
                  <a:cubicBezTo>
                    <a:pt x="392923" y="656407"/>
                    <a:pt x="387471" y="665934"/>
                    <a:pt x="381000" y="669529"/>
                  </a:cubicBezTo>
                  <a:cubicBezTo>
                    <a:pt x="375149" y="672780"/>
                    <a:pt x="368300" y="673762"/>
                    <a:pt x="361950" y="675879"/>
                  </a:cubicBezTo>
                  <a:cubicBezTo>
                    <a:pt x="348285" y="680434"/>
                    <a:pt x="355672" y="678242"/>
                    <a:pt x="339725" y="682229"/>
                  </a:cubicBezTo>
                  <a:cubicBezTo>
                    <a:pt x="338667" y="686462"/>
                    <a:pt x="337749" y="690733"/>
                    <a:pt x="336550" y="694929"/>
                  </a:cubicBezTo>
                  <a:cubicBezTo>
                    <a:pt x="335631" y="698147"/>
                    <a:pt x="333072" y="701121"/>
                    <a:pt x="333375" y="704454"/>
                  </a:cubicBezTo>
                  <a:cubicBezTo>
                    <a:pt x="335041" y="722782"/>
                    <a:pt x="338985" y="728374"/>
                    <a:pt x="346075" y="742554"/>
                  </a:cubicBezTo>
                  <a:cubicBezTo>
                    <a:pt x="347133" y="748904"/>
                    <a:pt x="347214" y="755497"/>
                    <a:pt x="349250" y="761604"/>
                  </a:cubicBezTo>
                  <a:cubicBezTo>
                    <a:pt x="350457" y="765224"/>
                    <a:pt x="353893" y="767716"/>
                    <a:pt x="355600" y="771129"/>
                  </a:cubicBezTo>
                  <a:cubicBezTo>
                    <a:pt x="357097" y="774122"/>
                    <a:pt x="357717" y="777479"/>
                    <a:pt x="358775" y="780654"/>
                  </a:cubicBezTo>
                  <a:cubicBezTo>
                    <a:pt x="355563" y="796713"/>
                    <a:pt x="358714" y="796224"/>
                    <a:pt x="346075" y="806054"/>
                  </a:cubicBezTo>
                  <a:cubicBezTo>
                    <a:pt x="340051" y="810739"/>
                    <a:pt x="333375" y="814521"/>
                    <a:pt x="327025" y="818754"/>
                  </a:cubicBezTo>
                  <a:lnTo>
                    <a:pt x="317500" y="825104"/>
                  </a:lnTo>
                  <a:cubicBezTo>
                    <a:pt x="288649" y="820982"/>
                    <a:pt x="302375" y="824296"/>
                    <a:pt x="276225" y="815579"/>
                  </a:cubicBezTo>
                  <a:cubicBezTo>
                    <a:pt x="273050" y="814521"/>
                    <a:pt x="269485" y="814260"/>
                    <a:pt x="266700" y="812404"/>
                  </a:cubicBezTo>
                  <a:lnTo>
                    <a:pt x="257175" y="806054"/>
                  </a:lnTo>
                  <a:cubicBezTo>
                    <a:pt x="241300" y="807112"/>
                    <a:pt x="224262" y="803171"/>
                    <a:pt x="209550" y="809229"/>
                  </a:cubicBezTo>
                  <a:cubicBezTo>
                    <a:pt x="203361" y="811778"/>
                    <a:pt x="207933" y="823546"/>
                    <a:pt x="203200" y="828279"/>
                  </a:cubicBezTo>
                  <a:lnTo>
                    <a:pt x="196850" y="831454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79" name="Прямоугольник 178"/>
            <p:cNvSpPr/>
            <p:nvPr/>
          </p:nvSpPr>
          <p:spPr bwMode="auto">
            <a:xfrm>
              <a:off x="7299251" y="2666743"/>
              <a:ext cx="913013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Елабуга</a:t>
              </a:r>
            </a:p>
          </p:txBody>
        </p:sp>
        <p:sp>
          <p:nvSpPr>
            <p:cNvPr id="180" name="Полилиния 179"/>
            <p:cNvSpPr/>
            <p:nvPr/>
          </p:nvSpPr>
          <p:spPr bwMode="auto">
            <a:xfrm>
              <a:off x="5860002" y="2429601"/>
              <a:ext cx="1565703" cy="1274384"/>
            </a:xfrm>
            <a:custGeom>
              <a:avLst/>
              <a:gdLst>
                <a:gd name="connsiteX0" fmla="*/ 1050763 w 1233801"/>
                <a:gd name="connsiteY0" fmla="*/ 271055 h 1328074"/>
                <a:gd name="connsiteX1" fmla="*/ 1044413 w 1233801"/>
                <a:gd name="connsiteY1" fmla="*/ 261530 h 1328074"/>
                <a:gd name="connsiteX2" fmla="*/ 1028538 w 1233801"/>
                <a:gd name="connsiteY2" fmla="*/ 242480 h 1328074"/>
                <a:gd name="connsiteX3" fmla="*/ 1022188 w 1233801"/>
                <a:gd name="connsiteY3" fmla="*/ 223430 h 1328074"/>
                <a:gd name="connsiteX4" fmla="*/ 1019013 w 1233801"/>
                <a:gd name="connsiteY4" fmla="*/ 210730 h 1328074"/>
                <a:gd name="connsiteX5" fmla="*/ 1012663 w 1233801"/>
                <a:gd name="connsiteY5" fmla="*/ 191680 h 1328074"/>
                <a:gd name="connsiteX6" fmla="*/ 1009488 w 1233801"/>
                <a:gd name="connsiteY6" fmla="*/ 125005 h 1328074"/>
                <a:gd name="connsiteX7" fmla="*/ 996788 w 1233801"/>
                <a:gd name="connsiteY7" fmla="*/ 105955 h 1328074"/>
                <a:gd name="connsiteX8" fmla="*/ 990438 w 1233801"/>
                <a:gd name="connsiteY8" fmla="*/ 96430 h 1328074"/>
                <a:gd name="connsiteX9" fmla="*/ 984088 w 1233801"/>
                <a:gd name="connsiteY9" fmla="*/ 86905 h 1328074"/>
                <a:gd name="connsiteX10" fmla="*/ 965038 w 1233801"/>
                <a:gd name="connsiteY10" fmla="*/ 77380 h 1328074"/>
                <a:gd name="connsiteX11" fmla="*/ 955513 w 1233801"/>
                <a:gd name="connsiteY11" fmla="*/ 67855 h 1328074"/>
                <a:gd name="connsiteX12" fmla="*/ 936463 w 1233801"/>
                <a:gd name="connsiteY12" fmla="*/ 61505 h 1328074"/>
                <a:gd name="connsiteX13" fmla="*/ 917413 w 1233801"/>
                <a:gd name="connsiteY13" fmla="*/ 51980 h 1328074"/>
                <a:gd name="connsiteX14" fmla="*/ 907888 w 1233801"/>
                <a:gd name="connsiteY14" fmla="*/ 55155 h 1328074"/>
                <a:gd name="connsiteX15" fmla="*/ 901538 w 1233801"/>
                <a:gd name="connsiteY15" fmla="*/ 77380 h 1328074"/>
                <a:gd name="connsiteX16" fmla="*/ 892013 w 1233801"/>
                <a:gd name="connsiteY16" fmla="*/ 80555 h 1328074"/>
                <a:gd name="connsiteX17" fmla="*/ 866613 w 1233801"/>
                <a:gd name="connsiteY17" fmla="*/ 77380 h 1328074"/>
                <a:gd name="connsiteX18" fmla="*/ 857088 w 1233801"/>
                <a:gd name="connsiteY18" fmla="*/ 64680 h 1328074"/>
                <a:gd name="connsiteX19" fmla="*/ 850738 w 1233801"/>
                <a:gd name="connsiteY19" fmla="*/ 45630 h 1328074"/>
                <a:gd name="connsiteX20" fmla="*/ 844388 w 1233801"/>
                <a:gd name="connsiteY20" fmla="*/ 26580 h 1328074"/>
                <a:gd name="connsiteX21" fmla="*/ 841213 w 1233801"/>
                <a:gd name="connsiteY21" fmla="*/ 17055 h 1328074"/>
                <a:gd name="connsiteX22" fmla="*/ 812638 w 1233801"/>
                <a:gd name="connsiteY22" fmla="*/ 4355 h 1328074"/>
                <a:gd name="connsiteX23" fmla="*/ 803113 w 1233801"/>
                <a:gd name="connsiteY23" fmla="*/ 1180 h 1328074"/>
                <a:gd name="connsiteX24" fmla="*/ 765013 w 1233801"/>
                <a:gd name="connsiteY24" fmla="*/ 4355 h 1328074"/>
                <a:gd name="connsiteX25" fmla="*/ 768188 w 1233801"/>
                <a:gd name="connsiteY25" fmla="*/ 13880 h 1328074"/>
                <a:gd name="connsiteX26" fmla="*/ 774538 w 1233801"/>
                <a:gd name="connsiteY26" fmla="*/ 39280 h 1328074"/>
                <a:gd name="connsiteX27" fmla="*/ 784063 w 1233801"/>
                <a:gd name="connsiteY27" fmla="*/ 51980 h 1328074"/>
                <a:gd name="connsiteX28" fmla="*/ 780888 w 1233801"/>
                <a:gd name="connsiteY28" fmla="*/ 64680 h 1328074"/>
                <a:gd name="connsiteX29" fmla="*/ 682463 w 1233801"/>
                <a:gd name="connsiteY29" fmla="*/ 77380 h 1328074"/>
                <a:gd name="connsiteX30" fmla="*/ 679288 w 1233801"/>
                <a:gd name="connsiteY30" fmla="*/ 121830 h 1328074"/>
                <a:gd name="connsiteX31" fmla="*/ 676113 w 1233801"/>
                <a:gd name="connsiteY31" fmla="*/ 131355 h 1328074"/>
                <a:gd name="connsiteX32" fmla="*/ 657063 w 1233801"/>
                <a:gd name="connsiteY32" fmla="*/ 147230 h 1328074"/>
                <a:gd name="connsiteX33" fmla="*/ 647538 w 1233801"/>
                <a:gd name="connsiteY33" fmla="*/ 150405 h 1328074"/>
                <a:gd name="connsiteX34" fmla="*/ 634838 w 1233801"/>
                <a:gd name="connsiteY34" fmla="*/ 156755 h 1328074"/>
                <a:gd name="connsiteX35" fmla="*/ 625313 w 1233801"/>
                <a:gd name="connsiteY35" fmla="*/ 159930 h 1328074"/>
                <a:gd name="connsiteX36" fmla="*/ 596738 w 1233801"/>
                <a:gd name="connsiteY36" fmla="*/ 175805 h 1328074"/>
                <a:gd name="connsiteX37" fmla="*/ 549113 w 1233801"/>
                <a:gd name="connsiteY37" fmla="*/ 169455 h 1328074"/>
                <a:gd name="connsiteX38" fmla="*/ 539588 w 1233801"/>
                <a:gd name="connsiteY38" fmla="*/ 163105 h 1328074"/>
                <a:gd name="connsiteX39" fmla="*/ 533238 w 1233801"/>
                <a:gd name="connsiteY39" fmla="*/ 153580 h 1328074"/>
                <a:gd name="connsiteX40" fmla="*/ 517363 w 1233801"/>
                <a:gd name="connsiteY40" fmla="*/ 134530 h 1328074"/>
                <a:gd name="connsiteX41" fmla="*/ 476088 w 1233801"/>
                <a:gd name="connsiteY41" fmla="*/ 137705 h 1328074"/>
                <a:gd name="connsiteX42" fmla="*/ 466563 w 1233801"/>
                <a:gd name="connsiteY42" fmla="*/ 144055 h 1328074"/>
                <a:gd name="connsiteX43" fmla="*/ 444338 w 1233801"/>
                <a:gd name="connsiteY43" fmla="*/ 147230 h 1328074"/>
                <a:gd name="connsiteX44" fmla="*/ 425288 w 1233801"/>
                <a:gd name="connsiteY44" fmla="*/ 153580 h 1328074"/>
                <a:gd name="connsiteX45" fmla="*/ 415763 w 1233801"/>
                <a:gd name="connsiteY45" fmla="*/ 156755 h 1328074"/>
                <a:gd name="connsiteX46" fmla="*/ 399888 w 1233801"/>
                <a:gd name="connsiteY46" fmla="*/ 169455 h 1328074"/>
                <a:gd name="connsiteX47" fmla="*/ 390363 w 1233801"/>
                <a:gd name="connsiteY47" fmla="*/ 178980 h 1328074"/>
                <a:gd name="connsiteX48" fmla="*/ 393538 w 1233801"/>
                <a:gd name="connsiteY48" fmla="*/ 188505 h 1328074"/>
                <a:gd name="connsiteX49" fmla="*/ 406238 w 1233801"/>
                <a:gd name="connsiteY49" fmla="*/ 194855 h 1328074"/>
                <a:gd name="connsiteX50" fmla="*/ 425288 w 1233801"/>
                <a:gd name="connsiteY50" fmla="*/ 204380 h 1328074"/>
                <a:gd name="connsiteX51" fmla="*/ 431638 w 1233801"/>
                <a:gd name="connsiteY51" fmla="*/ 264705 h 1328074"/>
                <a:gd name="connsiteX52" fmla="*/ 428463 w 1233801"/>
                <a:gd name="connsiteY52" fmla="*/ 305980 h 1328074"/>
                <a:gd name="connsiteX53" fmla="*/ 409413 w 1233801"/>
                <a:gd name="connsiteY53" fmla="*/ 309155 h 1328074"/>
                <a:gd name="connsiteX54" fmla="*/ 371313 w 1233801"/>
                <a:gd name="connsiteY54" fmla="*/ 328205 h 1328074"/>
                <a:gd name="connsiteX55" fmla="*/ 339563 w 1233801"/>
                <a:gd name="connsiteY55" fmla="*/ 334555 h 1328074"/>
                <a:gd name="connsiteX56" fmla="*/ 310988 w 1233801"/>
                <a:gd name="connsiteY56" fmla="*/ 331380 h 1328074"/>
                <a:gd name="connsiteX57" fmla="*/ 307813 w 1233801"/>
                <a:gd name="connsiteY57" fmla="*/ 312330 h 1328074"/>
                <a:gd name="connsiteX58" fmla="*/ 298288 w 1233801"/>
                <a:gd name="connsiteY58" fmla="*/ 309155 h 1328074"/>
                <a:gd name="connsiteX59" fmla="*/ 288763 w 1233801"/>
                <a:gd name="connsiteY59" fmla="*/ 302805 h 1328074"/>
                <a:gd name="connsiteX60" fmla="*/ 222088 w 1233801"/>
                <a:gd name="connsiteY60" fmla="*/ 299630 h 1328074"/>
                <a:gd name="connsiteX61" fmla="*/ 209388 w 1233801"/>
                <a:gd name="connsiteY61" fmla="*/ 302805 h 1328074"/>
                <a:gd name="connsiteX62" fmla="*/ 212563 w 1233801"/>
                <a:gd name="connsiteY62" fmla="*/ 315505 h 1328074"/>
                <a:gd name="connsiteX63" fmla="*/ 222088 w 1233801"/>
                <a:gd name="connsiteY63" fmla="*/ 334555 h 1328074"/>
                <a:gd name="connsiteX64" fmla="*/ 225263 w 1233801"/>
                <a:gd name="connsiteY64" fmla="*/ 363130 h 1328074"/>
                <a:gd name="connsiteX65" fmla="*/ 231613 w 1233801"/>
                <a:gd name="connsiteY65" fmla="*/ 382180 h 1328074"/>
                <a:gd name="connsiteX66" fmla="*/ 257013 w 1233801"/>
                <a:gd name="connsiteY66" fmla="*/ 379005 h 1328074"/>
                <a:gd name="connsiteX67" fmla="*/ 257013 w 1233801"/>
                <a:gd name="connsiteY67" fmla="*/ 398055 h 1328074"/>
                <a:gd name="connsiteX68" fmla="*/ 228438 w 1233801"/>
                <a:gd name="connsiteY68" fmla="*/ 413930 h 1328074"/>
                <a:gd name="connsiteX69" fmla="*/ 222088 w 1233801"/>
                <a:gd name="connsiteY69" fmla="*/ 432980 h 1328074"/>
                <a:gd name="connsiteX70" fmla="*/ 174463 w 1233801"/>
                <a:gd name="connsiteY70" fmla="*/ 439330 h 1328074"/>
                <a:gd name="connsiteX71" fmla="*/ 155413 w 1233801"/>
                <a:gd name="connsiteY71" fmla="*/ 448855 h 1328074"/>
                <a:gd name="connsiteX72" fmla="*/ 120488 w 1233801"/>
                <a:gd name="connsiteY72" fmla="*/ 455205 h 1328074"/>
                <a:gd name="connsiteX73" fmla="*/ 120488 w 1233801"/>
                <a:gd name="connsiteY73" fmla="*/ 474255 h 1328074"/>
                <a:gd name="connsiteX74" fmla="*/ 130013 w 1233801"/>
                <a:gd name="connsiteY74" fmla="*/ 477430 h 1328074"/>
                <a:gd name="connsiteX75" fmla="*/ 133188 w 1233801"/>
                <a:gd name="connsiteY75" fmla="*/ 486955 h 1328074"/>
                <a:gd name="connsiteX76" fmla="*/ 130013 w 1233801"/>
                <a:gd name="connsiteY76" fmla="*/ 509180 h 1328074"/>
                <a:gd name="connsiteX77" fmla="*/ 120488 w 1233801"/>
                <a:gd name="connsiteY77" fmla="*/ 512355 h 1328074"/>
                <a:gd name="connsiteX78" fmla="*/ 110963 w 1233801"/>
                <a:gd name="connsiteY78" fmla="*/ 518705 h 1328074"/>
                <a:gd name="connsiteX79" fmla="*/ 91913 w 1233801"/>
                <a:gd name="connsiteY79" fmla="*/ 521880 h 1328074"/>
                <a:gd name="connsiteX80" fmla="*/ 82388 w 1233801"/>
                <a:gd name="connsiteY80" fmla="*/ 525055 h 1328074"/>
                <a:gd name="connsiteX81" fmla="*/ 72863 w 1233801"/>
                <a:gd name="connsiteY81" fmla="*/ 534580 h 1328074"/>
                <a:gd name="connsiteX82" fmla="*/ 37938 w 1233801"/>
                <a:gd name="connsiteY82" fmla="*/ 553630 h 1328074"/>
                <a:gd name="connsiteX83" fmla="*/ 28413 w 1233801"/>
                <a:gd name="connsiteY83" fmla="*/ 563155 h 1328074"/>
                <a:gd name="connsiteX84" fmla="*/ 22063 w 1233801"/>
                <a:gd name="connsiteY84" fmla="*/ 572680 h 1328074"/>
                <a:gd name="connsiteX85" fmla="*/ 12538 w 1233801"/>
                <a:gd name="connsiteY85" fmla="*/ 575855 h 1328074"/>
                <a:gd name="connsiteX86" fmla="*/ 6188 w 1233801"/>
                <a:gd name="connsiteY86" fmla="*/ 585380 h 1328074"/>
                <a:gd name="connsiteX87" fmla="*/ 9363 w 1233801"/>
                <a:gd name="connsiteY87" fmla="*/ 610780 h 1328074"/>
                <a:gd name="connsiteX88" fmla="*/ 18888 w 1233801"/>
                <a:gd name="connsiteY88" fmla="*/ 613955 h 1328074"/>
                <a:gd name="connsiteX89" fmla="*/ 25238 w 1233801"/>
                <a:gd name="connsiteY89" fmla="*/ 623480 h 1328074"/>
                <a:gd name="connsiteX90" fmla="*/ 56988 w 1233801"/>
                <a:gd name="connsiteY90" fmla="*/ 633005 h 1328074"/>
                <a:gd name="connsiteX91" fmla="*/ 66513 w 1233801"/>
                <a:gd name="connsiteY91" fmla="*/ 636180 h 1328074"/>
                <a:gd name="connsiteX92" fmla="*/ 85563 w 1233801"/>
                <a:gd name="connsiteY92" fmla="*/ 648880 h 1328074"/>
                <a:gd name="connsiteX93" fmla="*/ 104613 w 1233801"/>
                <a:gd name="connsiteY93" fmla="*/ 655230 h 1328074"/>
                <a:gd name="connsiteX94" fmla="*/ 126838 w 1233801"/>
                <a:gd name="connsiteY94" fmla="*/ 661580 h 1328074"/>
                <a:gd name="connsiteX95" fmla="*/ 139538 w 1233801"/>
                <a:gd name="connsiteY95" fmla="*/ 667930 h 1328074"/>
                <a:gd name="connsiteX96" fmla="*/ 161763 w 1233801"/>
                <a:gd name="connsiteY96" fmla="*/ 674280 h 1328074"/>
                <a:gd name="connsiteX97" fmla="*/ 171288 w 1233801"/>
                <a:gd name="connsiteY97" fmla="*/ 680630 h 1328074"/>
                <a:gd name="connsiteX98" fmla="*/ 187163 w 1233801"/>
                <a:gd name="connsiteY98" fmla="*/ 683805 h 1328074"/>
                <a:gd name="connsiteX99" fmla="*/ 196688 w 1233801"/>
                <a:gd name="connsiteY99" fmla="*/ 693330 h 1328074"/>
                <a:gd name="connsiteX100" fmla="*/ 203038 w 1233801"/>
                <a:gd name="connsiteY100" fmla="*/ 712380 h 1328074"/>
                <a:gd name="connsiteX101" fmla="*/ 206213 w 1233801"/>
                <a:gd name="connsiteY101" fmla="*/ 721905 h 1328074"/>
                <a:gd name="connsiteX102" fmla="*/ 212563 w 1233801"/>
                <a:gd name="connsiteY102" fmla="*/ 731430 h 1328074"/>
                <a:gd name="connsiteX103" fmla="*/ 228438 w 1233801"/>
                <a:gd name="connsiteY103" fmla="*/ 794930 h 1328074"/>
                <a:gd name="connsiteX104" fmla="*/ 237963 w 1233801"/>
                <a:gd name="connsiteY104" fmla="*/ 801280 h 1328074"/>
                <a:gd name="connsiteX105" fmla="*/ 244313 w 1233801"/>
                <a:gd name="connsiteY105" fmla="*/ 820330 h 1328074"/>
                <a:gd name="connsiteX106" fmla="*/ 247488 w 1233801"/>
                <a:gd name="connsiteY106" fmla="*/ 829855 h 1328074"/>
                <a:gd name="connsiteX107" fmla="*/ 244313 w 1233801"/>
                <a:gd name="connsiteY107" fmla="*/ 858430 h 1328074"/>
                <a:gd name="connsiteX108" fmla="*/ 237963 w 1233801"/>
                <a:gd name="connsiteY108" fmla="*/ 877480 h 1328074"/>
                <a:gd name="connsiteX109" fmla="*/ 218913 w 1233801"/>
                <a:gd name="connsiteY109" fmla="*/ 883830 h 1328074"/>
                <a:gd name="connsiteX110" fmla="*/ 209388 w 1233801"/>
                <a:gd name="connsiteY110" fmla="*/ 887005 h 1328074"/>
                <a:gd name="connsiteX111" fmla="*/ 203038 w 1233801"/>
                <a:gd name="connsiteY111" fmla="*/ 915580 h 1328074"/>
                <a:gd name="connsiteX112" fmla="*/ 222088 w 1233801"/>
                <a:gd name="connsiteY112" fmla="*/ 928280 h 1328074"/>
                <a:gd name="connsiteX113" fmla="*/ 241138 w 1233801"/>
                <a:gd name="connsiteY113" fmla="*/ 934630 h 1328074"/>
                <a:gd name="connsiteX114" fmla="*/ 247488 w 1233801"/>
                <a:gd name="connsiteY114" fmla="*/ 966380 h 1328074"/>
                <a:gd name="connsiteX115" fmla="*/ 241138 w 1233801"/>
                <a:gd name="connsiteY115" fmla="*/ 985430 h 1328074"/>
                <a:gd name="connsiteX116" fmla="*/ 244313 w 1233801"/>
                <a:gd name="connsiteY116" fmla="*/ 994955 h 1328074"/>
                <a:gd name="connsiteX117" fmla="*/ 263363 w 1233801"/>
                <a:gd name="connsiteY117" fmla="*/ 1001305 h 1328074"/>
                <a:gd name="connsiteX118" fmla="*/ 266538 w 1233801"/>
                <a:gd name="connsiteY118" fmla="*/ 1102905 h 1328074"/>
                <a:gd name="connsiteX119" fmla="*/ 272888 w 1233801"/>
                <a:gd name="connsiteY119" fmla="*/ 1121955 h 1328074"/>
                <a:gd name="connsiteX120" fmla="*/ 276063 w 1233801"/>
                <a:gd name="connsiteY120" fmla="*/ 1131480 h 1328074"/>
                <a:gd name="connsiteX121" fmla="*/ 285588 w 1233801"/>
                <a:gd name="connsiteY121" fmla="*/ 1137830 h 1328074"/>
                <a:gd name="connsiteX122" fmla="*/ 291938 w 1233801"/>
                <a:gd name="connsiteY122" fmla="*/ 1147355 h 1328074"/>
                <a:gd name="connsiteX123" fmla="*/ 298288 w 1233801"/>
                <a:gd name="connsiteY123" fmla="*/ 1166405 h 1328074"/>
                <a:gd name="connsiteX124" fmla="*/ 295113 w 1233801"/>
                <a:gd name="connsiteY124" fmla="*/ 1207680 h 1328074"/>
                <a:gd name="connsiteX125" fmla="*/ 307813 w 1233801"/>
                <a:gd name="connsiteY125" fmla="*/ 1210855 h 1328074"/>
                <a:gd name="connsiteX126" fmla="*/ 339563 w 1233801"/>
                <a:gd name="connsiteY126" fmla="*/ 1207680 h 1328074"/>
                <a:gd name="connsiteX127" fmla="*/ 393538 w 1233801"/>
                <a:gd name="connsiteY127" fmla="*/ 1210855 h 1328074"/>
                <a:gd name="connsiteX128" fmla="*/ 403063 w 1233801"/>
                <a:gd name="connsiteY128" fmla="*/ 1217205 h 1328074"/>
                <a:gd name="connsiteX129" fmla="*/ 422113 w 1233801"/>
                <a:gd name="connsiteY129" fmla="*/ 1236255 h 1328074"/>
                <a:gd name="connsiteX130" fmla="*/ 441163 w 1233801"/>
                <a:gd name="connsiteY130" fmla="*/ 1245780 h 1328074"/>
                <a:gd name="connsiteX131" fmla="*/ 450688 w 1233801"/>
                <a:gd name="connsiteY131" fmla="*/ 1252130 h 1328074"/>
                <a:gd name="connsiteX132" fmla="*/ 460213 w 1233801"/>
                <a:gd name="connsiteY132" fmla="*/ 1255305 h 1328074"/>
                <a:gd name="connsiteX133" fmla="*/ 476088 w 1233801"/>
                <a:gd name="connsiteY133" fmla="*/ 1264830 h 1328074"/>
                <a:gd name="connsiteX134" fmla="*/ 485613 w 1233801"/>
                <a:gd name="connsiteY134" fmla="*/ 1268005 h 1328074"/>
                <a:gd name="connsiteX135" fmla="*/ 498313 w 1233801"/>
                <a:gd name="connsiteY135" fmla="*/ 1274355 h 1328074"/>
                <a:gd name="connsiteX136" fmla="*/ 599913 w 1233801"/>
                <a:gd name="connsiteY136" fmla="*/ 1277530 h 1328074"/>
                <a:gd name="connsiteX137" fmla="*/ 612613 w 1233801"/>
                <a:gd name="connsiteY137" fmla="*/ 1280705 h 1328074"/>
                <a:gd name="connsiteX138" fmla="*/ 634838 w 1233801"/>
                <a:gd name="connsiteY138" fmla="*/ 1287055 h 1328074"/>
                <a:gd name="connsiteX139" fmla="*/ 657063 w 1233801"/>
                <a:gd name="connsiteY139" fmla="*/ 1290230 h 1328074"/>
                <a:gd name="connsiteX140" fmla="*/ 730088 w 1233801"/>
                <a:gd name="connsiteY140" fmla="*/ 1296580 h 1328074"/>
                <a:gd name="connsiteX141" fmla="*/ 755488 w 1233801"/>
                <a:gd name="connsiteY141" fmla="*/ 1302930 h 1328074"/>
                <a:gd name="connsiteX142" fmla="*/ 765013 w 1233801"/>
                <a:gd name="connsiteY142" fmla="*/ 1309280 h 1328074"/>
                <a:gd name="connsiteX143" fmla="*/ 777713 w 1233801"/>
                <a:gd name="connsiteY143" fmla="*/ 1325155 h 1328074"/>
                <a:gd name="connsiteX144" fmla="*/ 796763 w 1233801"/>
                <a:gd name="connsiteY144" fmla="*/ 1321980 h 1328074"/>
                <a:gd name="connsiteX145" fmla="*/ 818988 w 1233801"/>
                <a:gd name="connsiteY145" fmla="*/ 1315630 h 1328074"/>
                <a:gd name="connsiteX146" fmla="*/ 822163 w 1233801"/>
                <a:gd name="connsiteY146" fmla="*/ 1306105 h 1328074"/>
                <a:gd name="connsiteX147" fmla="*/ 825338 w 1233801"/>
                <a:gd name="connsiteY147" fmla="*/ 1283880 h 1328074"/>
                <a:gd name="connsiteX148" fmla="*/ 850738 w 1233801"/>
                <a:gd name="connsiteY148" fmla="*/ 1271180 h 1328074"/>
                <a:gd name="connsiteX149" fmla="*/ 926938 w 1233801"/>
                <a:gd name="connsiteY149" fmla="*/ 1268005 h 1328074"/>
                <a:gd name="connsiteX150" fmla="*/ 945988 w 1233801"/>
                <a:gd name="connsiteY150" fmla="*/ 1264830 h 1328074"/>
                <a:gd name="connsiteX151" fmla="*/ 958688 w 1233801"/>
                <a:gd name="connsiteY151" fmla="*/ 1261655 h 1328074"/>
                <a:gd name="connsiteX152" fmla="*/ 1012663 w 1233801"/>
                <a:gd name="connsiteY152" fmla="*/ 1258480 h 1328074"/>
                <a:gd name="connsiteX153" fmla="*/ 1031713 w 1233801"/>
                <a:gd name="connsiteY153" fmla="*/ 1242605 h 1328074"/>
                <a:gd name="connsiteX154" fmla="*/ 1050763 w 1233801"/>
                <a:gd name="connsiteY154" fmla="*/ 1236255 h 1328074"/>
                <a:gd name="connsiteX155" fmla="*/ 1079338 w 1233801"/>
                <a:gd name="connsiteY155" fmla="*/ 1229905 h 1328074"/>
                <a:gd name="connsiteX156" fmla="*/ 1095213 w 1233801"/>
                <a:gd name="connsiteY156" fmla="*/ 1210855 h 1328074"/>
                <a:gd name="connsiteX157" fmla="*/ 1101563 w 1233801"/>
                <a:gd name="connsiteY157" fmla="*/ 1201330 h 1328074"/>
                <a:gd name="connsiteX158" fmla="*/ 1123788 w 1233801"/>
                <a:gd name="connsiteY158" fmla="*/ 1198155 h 1328074"/>
                <a:gd name="connsiteX159" fmla="*/ 1142838 w 1233801"/>
                <a:gd name="connsiteY159" fmla="*/ 1191805 h 1328074"/>
                <a:gd name="connsiteX160" fmla="*/ 1152363 w 1233801"/>
                <a:gd name="connsiteY160" fmla="*/ 1188630 h 1328074"/>
                <a:gd name="connsiteX161" fmla="*/ 1174588 w 1233801"/>
                <a:gd name="connsiteY161" fmla="*/ 1175930 h 1328074"/>
                <a:gd name="connsiteX162" fmla="*/ 1190463 w 1233801"/>
                <a:gd name="connsiteY162" fmla="*/ 1156880 h 1328074"/>
                <a:gd name="connsiteX163" fmla="*/ 1203163 w 1233801"/>
                <a:gd name="connsiteY163" fmla="*/ 1153705 h 1328074"/>
                <a:gd name="connsiteX164" fmla="*/ 1199988 w 1233801"/>
                <a:gd name="connsiteY164" fmla="*/ 1125130 h 1328074"/>
                <a:gd name="connsiteX165" fmla="*/ 1190463 w 1233801"/>
                <a:gd name="connsiteY165" fmla="*/ 1112430 h 1328074"/>
                <a:gd name="connsiteX166" fmla="*/ 1187288 w 1233801"/>
                <a:gd name="connsiteY166" fmla="*/ 1099730 h 1328074"/>
                <a:gd name="connsiteX167" fmla="*/ 1190463 w 1233801"/>
                <a:gd name="connsiteY167" fmla="*/ 1080680 h 1328074"/>
                <a:gd name="connsiteX168" fmla="*/ 1196813 w 1233801"/>
                <a:gd name="connsiteY168" fmla="*/ 1071155 h 1328074"/>
                <a:gd name="connsiteX169" fmla="*/ 1199988 w 1233801"/>
                <a:gd name="connsiteY169" fmla="*/ 1061630 h 1328074"/>
                <a:gd name="connsiteX170" fmla="*/ 1206338 w 1233801"/>
                <a:gd name="connsiteY170" fmla="*/ 1052105 h 1328074"/>
                <a:gd name="connsiteX171" fmla="*/ 1209513 w 1233801"/>
                <a:gd name="connsiteY171" fmla="*/ 1042580 h 1328074"/>
                <a:gd name="connsiteX172" fmla="*/ 1225388 w 1233801"/>
                <a:gd name="connsiteY172" fmla="*/ 1014005 h 1328074"/>
                <a:gd name="connsiteX173" fmla="*/ 1184113 w 1233801"/>
                <a:gd name="connsiteY173" fmla="*/ 1001305 h 1328074"/>
                <a:gd name="connsiteX174" fmla="*/ 1161888 w 1233801"/>
                <a:gd name="connsiteY174" fmla="*/ 994955 h 1328074"/>
                <a:gd name="connsiteX175" fmla="*/ 1126963 w 1233801"/>
                <a:gd name="connsiteY175" fmla="*/ 985430 h 1328074"/>
                <a:gd name="connsiteX176" fmla="*/ 1107913 w 1233801"/>
                <a:gd name="connsiteY176" fmla="*/ 969555 h 1328074"/>
                <a:gd name="connsiteX177" fmla="*/ 1098388 w 1233801"/>
                <a:gd name="connsiteY177" fmla="*/ 966380 h 1328074"/>
                <a:gd name="connsiteX178" fmla="*/ 1085688 w 1233801"/>
                <a:gd name="connsiteY178" fmla="*/ 960030 h 1328074"/>
                <a:gd name="connsiteX179" fmla="*/ 1069813 w 1233801"/>
                <a:gd name="connsiteY179" fmla="*/ 928280 h 1328074"/>
                <a:gd name="connsiteX180" fmla="*/ 1072988 w 1233801"/>
                <a:gd name="connsiteY180" fmla="*/ 877480 h 1328074"/>
                <a:gd name="connsiteX181" fmla="*/ 1079338 w 1233801"/>
                <a:gd name="connsiteY181" fmla="*/ 867955 h 1328074"/>
                <a:gd name="connsiteX182" fmla="*/ 1072988 w 1233801"/>
                <a:gd name="connsiteY182" fmla="*/ 833030 h 1328074"/>
                <a:gd name="connsiteX183" fmla="*/ 1063463 w 1233801"/>
                <a:gd name="connsiteY183" fmla="*/ 823505 h 1328074"/>
                <a:gd name="connsiteX184" fmla="*/ 1057113 w 1233801"/>
                <a:gd name="connsiteY184" fmla="*/ 813980 h 1328074"/>
                <a:gd name="connsiteX185" fmla="*/ 1044413 w 1233801"/>
                <a:gd name="connsiteY185" fmla="*/ 798105 h 1328074"/>
                <a:gd name="connsiteX186" fmla="*/ 1038063 w 1233801"/>
                <a:gd name="connsiteY186" fmla="*/ 779055 h 1328074"/>
                <a:gd name="connsiteX187" fmla="*/ 1034888 w 1233801"/>
                <a:gd name="connsiteY187" fmla="*/ 769530 h 1328074"/>
                <a:gd name="connsiteX188" fmla="*/ 1044413 w 1233801"/>
                <a:gd name="connsiteY188" fmla="*/ 693330 h 1328074"/>
                <a:gd name="connsiteX189" fmla="*/ 1047588 w 1233801"/>
                <a:gd name="connsiteY189" fmla="*/ 683805 h 1328074"/>
                <a:gd name="connsiteX190" fmla="*/ 1066638 w 1233801"/>
                <a:gd name="connsiteY190" fmla="*/ 667930 h 1328074"/>
                <a:gd name="connsiteX191" fmla="*/ 1076163 w 1233801"/>
                <a:gd name="connsiteY191" fmla="*/ 648880 h 1328074"/>
                <a:gd name="connsiteX192" fmla="*/ 1079338 w 1233801"/>
                <a:gd name="connsiteY192" fmla="*/ 639355 h 1328074"/>
                <a:gd name="connsiteX193" fmla="*/ 1076163 w 1233801"/>
                <a:gd name="connsiteY193" fmla="*/ 610780 h 1328074"/>
                <a:gd name="connsiteX194" fmla="*/ 1069813 w 1233801"/>
                <a:gd name="connsiteY194" fmla="*/ 601255 h 1328074"/>
                <a:gd name="connsiteX195" fmla="*/ 1063463 w 1233801"/>
                <a:gd name="connsiteY195" fmla="*/ 579030 h 1328074"/>
                <a:gd name="connsiteX196" fmla="*/ 1066638 w 1233801"/>
                <a:gd name="connsiteY196" fmla="*/ 569505 h 1328074"/>
                <a:gd name="connsiteX197" fmla="*/ 1079338 w 1233801"/>
                <a:gd name="connsiteY197" fmla="*/ 556805 h 1328074"/>
                <a:gd name="connsiteX198" fmla="*/ 1076163 w 1233801"/>
                <a:gd name="connsiteY198" fmla="*/ 480605 h 1328074"/>
                <a:gd name="connsiteX199" fmla="*/ 1069813 w 1233801"/>
                <a:gd name="connsiteY199" fmla="*/ 413930 h 1328074"/>
                <a:gd name="connsiteX200" fmla="*/ 1072988 w 1233801"/>
                <a:gd name="connsiteY200" fmla="*/ 369480 h 1328074"/>
                <a:gd name="connsiteX201" fmla="*/ 1076163 w 1233801"/>
                <a:gd name="connsiteY201" fmla="*/ 359955 h 1328074"/>
                <a:gd name="connsiteX202" fmla="*/ 1072988 w 1233801"/>
                <a:gd name="connsiteY202" fmla="*/ 305980 h 1328074"/>
                <a:gd name="connsiteX203" fmla="*/ 1066638 w 1233801"/>
                <a:gd name="connsiteY203" fmla="*/ 286930 h 1328074"/>
                <a:gd name="connsiteX204" fmla="*/ 1063463 w 1233801"/>
                <a:gd name="connsiteY204" fmla="*/ 277405 h 1328074"/>
                <a:gd name="connsiteX205" fmla="*/ 1050763 w 1233801"/>
                <a:gd name="connsiteY205" fmla="*/ 271055 h 1328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</a:cxnLst>
              <a:rect l="l" t="t" r="r" b="b"/>
              <a:pathLst>
                <a:path w="1233801" h="1328074">
                  <a:moveTo>
                    <a:pt x="1050763" y="271055"/>
                  </a:moveTo>
                  <a:cubicBezTo>
                    <a:pt x="1047588" y="268409"/>
                    <a:pt x="1046856" y="264461"/>
                    <a:pt x="1044413" y="261530"/>
                  </a:cubicBezTo>
                  <a:cubicBezTo>
                    <a:pt x="1037292" y="252985"/>
                    <a:pt x="1033043" y="252615"/>
                    <a:pt x="1028538" y="242480"/>
                  </a:cubicBezTo>
                  <a:cubicBezTo>
                    <a:pt x="1025820" y="236363"/>
                    <a:pt x="1023811" y="229924"/>
                    <a:pt x="1022188" y="223430"/>
                  </a:cubicBezTo>
                  <a:cubicBezTo>
                    <a:pt x="1021130" y="219197"/>
                    <a:pt x="1020267" y="214910"/>
                    <a:pt x="1019013" y="210730"/>
                  </a:cubicBezTo>
                  <a:cubicBezTo>
                    <a:pt x="1017090" y="204319"/>
                    <a:pt x="1012663" y="191680"/>
                    <a:pt x="1012663" y="191680"/>
                  </a:cubicBezTo>
                  <a:cubicBezTo>
                    <a:pt x="1011605" y="169455"/>
                    <a:pt x="1013540" y="146883"/>
                    <a:pt x="1009488" y="125005"/>
                  </a:cubicBezTo>
                  <a:cubicBezTo>
                    <a:pt x="1008098" y="117501"/>
                    <a:pt x="1001021" y="112305"/>
                    <a:pt x="996788" y="105955"/>
                  </a:cubicBezTo>
                  <a:lnTo>
                    <a:pt x="990438" y="96430"/>
                  </a:lnTo>
                  <a:cubicBezTo>
                    <a:pt x="988321" y="93255"/>
                    <a:pt x="987708" y="88112"/>
                    <a:pt x="984088" y="86905"/>
                  </a:cubicBezTo>
                  <a:cubicBezTo>
                    <a:pt x="974542" y="83723"/>
                    <a:pt x="973244" y="84219"/>
                    <a:pt x="965038" y="77380"/>
                  </a:cubicBezTo>
                  <a:cubicBezTo>
                    <a:pt x="961589" y="74505"/>
                    <a:pt x="959438" y="70036"/>
                    <a:pt x="955513" y="67855"/>
                  </a:cubicBezTo>
                  <a:cubicBezTo>
                    <a:pt x="949662" y="64604"/>
                    <a:pt x="942032" y="65218"/>
                    <a:pt x="936463" y="61505"/>
                  </a:cubicBezTo>
                  <a:cubicBezTo>
                    <a:pt x="924153" y="53299"/>
                    <a:pt x="930558" y="56362"/>
                    <a:pt x="917413" y="51980"/>
                  </a:cubicBezTo>
                  <a:cubicBezTo>
                    <a:pt x="914238" y="53038"/>
                    <a:pt x="910255" y="52788"/>
                    <a:pt x="907888" y="55155"/>
                  </a:cubicBezTo>
                  <a:cubicBezTo>
                    <a:pt x="906138" y="56905"/>
                    <a:pt x="901868" y="76968"/>
                    <a:pt x="901538" y="77380"/>
                  </a:cubicBezTo>
                  <a:cubicBezTo>
                    <a:pt x="899447" y="79993"/>
                    <a:pt x="895188" y="79497"/>
                    <a:pt x="892013" y="80555"/>
                  </a:cubicBezTo>
                  <a:cubicBezTo>
                    <a:pt x="883546" y="79497"/>
                    <a:pt x="874381" y="80911"/>
                    <a:pt x="866613" y="77380"/>
                  </a:cubicBezTo>
                  <a:cubicBezTo>
                    <a:pt x="861796" y="75190"/>
                    <a:pt x="859455" y="69413"/>
                    <a:pt x="857088" y="64680"/>
                  </a:cubicBezTo>
                  <a:cubicBezTo>
                    <a:pt x="854095" y="58693"/>
                    <a:pt x="852855" y="51980"/>
                    <a:pt x="850738" y="45630"/>
                  </a:cubicBezTo>
                  <a:lnTo>
                    <a:pt x="844388" y="26580"/>
                  </a:lnTo>
                  <a:cubicBezTo>
                    <a:pt x="843330" y="23405"/>
                    <a:pt x="843998" y="18911"/>
                    <a:pt x="841213" y="17055"/>
                  </a:cubicBezTo>
                  <a:cubicBezTo>
                    <a:pt x="826119" y="6992"/>
                    <a:pt x="835308" y="11912"/>
                    <a:pt x="812638" y="4355"/>
                  </a:cubicBezTo>
                  <a:lnTo>
                    <a:pt x="803113" y="1180"/>
                  </a:lnTo>
                  <a:cubicBezTo>
                    <a:pt x="790413" y="2238"/>
                    <a:pt x="776990" y="0"/>
                    <a:pt x="765013" y="4355"/>
                  </a:cubicBezTo>
                  <a:cubicBezTo>
                    <a:pt x="761868" y="5499"/>
                    <a:pt x="767376" y="10633"/>
                    <a:pt x="768188" y="13880"/>
                  </a:cubicBezTo>
                  <a:cubicBezTo>
                    <a:pt x="769349" y="18525"/>
                    <a:pt x="771312" y="33635"/>
                    <a:pt x="774538" y="39280"/>
                  </a:cubicBezTo>
                  <a:cubicBezTo>
                    <a:pt x="777163" y="43874"/>
                    <a:pt x="780888" y="47747"/>
                    <a:pt x="784063" y="51980"/>
                  </a:cubicBezTo>
                  <a:cubicBezTo>
                    <a:pt x="783005" y="56213"/>
                    <a:pt x="785196" y="63985"/>
                    <a:pt x="780888" y="64680"/>
                  </a:cubicBezTo>
                  <a:cubicBezTo>
                    <a:pt x="677849" y="81299"/>
                    <a:pt x="696152" y="36313"/>
                    <a:pt x="682463" y="77380"/>
                  </a:cubicBezTo>
                  <a:cubicBezTo>
                    <a:pt x="681405" y="92197"/>
                    <a:pt x="681024" y="107077"/>
                    <a:pt x="679288" y="121830"/>
                  </a:cubicBezTo>
                  <a:cubicBezTo>
                    <a:pt x="678897" y="125154"/>
                    <a:pt x="677969" y="128570"/>
                    <a:pt x="676113" y="131355"/>
                  </a:cubicBezTo>
                  <a:cubicBezTo>
                    <a:pt x="672602" y="136621"/>
                    <a:pt x="662920" y="144302"/>
                    <a:pt x="657063" y="147230"/>
                  </a:cubicBezTo>
                  <a:cubicBezTo>
                    <a:pt x="654070" y="148727"/>
                    <a:pt x="650614" y="149087"/>
                    <a:pt x="647538" y="150405"/>
                  </a:cubicBezTo>
                  <a:cubicBezTo>
                    <a:pt x="643188" y="152269"/>
                    <a:pt x="639188" y="154891"/>
                    <a:pt x="634838" y="156755"/>
                  </a:cubicBezTo>
                  <a:cubicBezTo>
                    <a:pt x="631762" y="158073"/>
                    <a:pt x="628239" y="158305"/>
                    <a:pt x="625313" y="159930"/>
                  </a:cubicBezTo>
                  <a:cubicBezTo>
                    <a:pt x="592561" y="178126"/>
                    <a:pt x="618291" y="168621"/>
                    <a:pt x="596738" y="175805"/>
                  </a:cubicBezTo>
                  <a:cubicBezTo>
                    <a:pt x="591526" y="175331"/>
                    <a:pt x="560440" y="174309"/>
                    <a:pt x="549113" y="169455"/>
                  </a:cubicBezTo>
                  <a:cubicBezTo>
                    <a:pt x="545606" y="167952"/>
                    <a:pt x="542763" y="165222"/>
                    <a:pt x="539588" y="163105"/>
                  </a:cubicBezTo>
                  <a:cubicBezTo>
                    <a:pt x="537471" y="159930"/>
                    <a:pt x="535681" y="156511"/>
                    <a:pt x="533238" y="153580"/>
                  </a:cubicBezTo>
                  <a:cubicBezTo>
                    <a:pt x="512866" y="129134"/>
                    <a:pt x="533129" y="158179"/>
                    <a:pt x="517363" y="134530"/>
                  </a:cubicBezTo>
                  <a:cubicBezTo>
                    <a:pt x="503605" y="135588"/>
                    <a:pt x="489651" y="135162"/>
                    <a:pt x="476088" y="137705"/>
                  </a:cubicBezTo>
                  <a:cubicBezTo>
                    <a:pt x="472337" y="138408"/>
                    <a:pt x="470218" y="142959"/>
                    <a:pt x="466563" y="144055"/>
                  </a:cubicBezTo>
                  <a:cubicBezTo>
                    <a:pt x="459395" y="146205"/>
                    <a:pt x="451746" y="146172"/>
                    <a:pt x="444338" y="147230"/>
                  </a:cubicBezTo>
                  <a:lnTo>
                    <a:pt x="425288" y="153580"/>
                  </a:lnTo>
                  <a:lnTo>
                    <a:pt x="415763" y="156755"/>
                  </a:lnTo>
                  <a:cubicBezTo>
                    <a:pt x="410471" y="160988"/>
                    <a:pt x="404988" y="164993"/>
                    <a:pt x="399888" y="169455"/>
                  </a:cubicBezTo>
                  <a:cubicBezTo>
                    <a:pt x="396509" y="172412"/>
                    <a:pt x="391783" y="174720"/>
                    <a:pt x="390363" y="178980"/>
                  </a:cubicBezTo>
                  <a:cubicBezTo>
                    <a:pt x="389305" y="182155"/>
                    <a:pt x="391171" y="186138"/>
                    <a:pt x="393538" y="188505"/>
                  </a:cubicBezTo>
                  <a:cubicBezTo>
                    <a:pt x="396885" y="191852"/>
                    <a:pt x="402129" y="192507"/>
                    <a:pt x="406238" y="194855"/>
                  </a:cubicBezTo>
                  <a:cubicBezTo>
                    <a:pt x="423472" y="204703"/>
                    <a:pt x="407824" y="198559"/>
                    <a:pt x="425288" y="204380"/>
                  </a:cubicBezTo>
                  <a:cubicBezTo>
                    <a:pt x="428036" y="223615"/>
                    <a:pt x="431638" y="245723"/>
                    <a:pt x="431638" y="264705"/>
                  </a:cubicBezTo>
                  <a:cubicBezTo>
                    <a:pt x="431638" y="278504"/>
                    <a:pt x="434634" y="293638"/>
                    <a:pt x="428463" y="305980"/>
                  </a:cubicBezTo>
                  <a:cubicBezTo>
                    <a:pt x="425584" y="311738"/>
                    <a:pt x="415763" y="308097"/>
                    <a:pt x="409413" y="309155"/>
                  </a:cubicBezTo>
                  <a:cubicBezTo>
                    <a:pt x="393358" y="319858"/>
                    <a:pt x="390092" y="324449"/>
                    <a:pt x="371313" y="328205"/>
                  </a:cubicBezTo>
                  <a:lnTo>
                    <a:pt x="339563" y="334555"/>
                  </a:lnTo>
                  <a:lnTo>
                    <a:pt x="310988" y="331380"/>
                  </a:lnTo>
                  <a:cubicBezTo>
                    <a:pt x="305714" y="327688"/>
                    <a:pt x="311007" y="317919"/>
                    <a:pt x="307813" y="312330"/>
                  </a:cubicBezTo>
                  <a:cubicBezTo>
                    <a:pt x="306153" y="309424"/>
                    <a:pt x="301281" y="310652"/>
                    <a:pt x="298288" y="309155"/>
                  </a:cubicBezTo>
                  <a:cubicBezTo>
                    <a:pt x="294875" y="307448"/>
                    <a:pt x="292549" y="303278"/>
                    <a:pt x="288763" y="302805"/>
                  </a:cubicBezTo>
                  <a:cubicBezTo>
                    <a:pt x="266685" y="300045"/>
                    <a:pt x="244313" y="300688"/>
                    <a:pt x="222088" y="299630"/>
                  </a:cubicBezTo>
                  <a:cubicBezTo>
                    <a:pt x="217855" y="300688"/>
                    <a:pt x="211633" y="299063"/>
                    <a:pt x="209388" y="302805"/>
                  </a:cubicBezTo>
                  <a:cubicBezTo>
                    <a:pt x="207143" y="306547"/>
                    <a:pt x="211364" y="311309"/>
                    <a:pt x="212563" y="315505"/>
                  </a:cubicBezTo>
                  <a:cubicBezTo>
                    <a:pt x="215849" y="327007"/>
                    <a:pt x="215131" y="324119"/>
                    <a:pt x="222088" y="334555"/>
                  </a:cubicBezTo>
                  <a:cubicBezTo>
                    <a:pt x="223146" y="344080"/>
                    <a:pt x="223383" y="353732"/>
                    <a:pt x="225263" y="363130"/>
                  </a:cubicBezTo>
                  <a:cubicBezTo>
                    <a:pt x="226576" y="369694"/>
                    <a:pt x="231613" y="382180"/>
                    <a:pt x="231613" y="382180"/>
                  </a:cubicBezTo>
                  <a:cubicBezTo>
                    <a:pt x="240080" y="381122"/>
                    <a:pt x="248646" y="377332"/>
                    <a:pt x="257013" y="379005"/>
                  </a:cubicBezTo>
                  <a:cubicBezTo>
                    <a:pt x="270796" y="381762"/>
                    <a:pt x="260163" y="395298"/>
                    <a:pt x="257013" y="398055"/>
                  </a:cubicBezTo>
                  <a:cubicBezTo>
                    <a:pt x="243576" y="409812"/>
                    <a:pt x="241520" y="409569"/>
                    <a:pt x="228438" y="413930"/>
                  </a:cubicBezTo>
                  <a:cubicBezTo>
                    <a:pt x="226321" y="420280"/>
                    <a:pt x="228741" y="432241"/>
                    <a:pt x="222088" y="432980"/>
                  </a:cubicBezTo>
                  <a:cubicBezTo>
                    <a:pt x="208331" y="434509"/>
                    <a:pt x="188715" y="436163"/>
                    <a:pt x="174463" y="439330"/>
                  </a:cubicBezTo>
                  <a:cubicBezTo>
                    <a:pt x="160098" y="442522"/>
                    <a:pt x="169113" y="442005"/>
                    <a:pt x="155413" y="448855"/>
                  </a:cubicBezTo>
                  <a:cubicBezTo>
                    <a:pt x="145624" y="453749"/>
                    <a:pt x="129244" y="454111"/>
                    <a:pt x="120488" y="455205"/>
                  </a:cubicBezTo>
                  <a:cubicBezTo>
                    <a:pt x="118371" y="461555"/>
                    <a:pt x="114138" y="467905"/>
                    <a:pt x="120488" y="474255"/>
                  </a:cubicBezTo>
                  <a:cubicBezTo>
                    <a:pt x="122855" y="476622"/>
                    <a:pt x="126838" y="476372"/>
                    <a:pt x="130013" y="477430"/>
                  </a:cubicBezTo>
                  <a:cubicBezTo>
                    <a:pt x="131071" y="480605"/>
                    <a:pt x="133188" y="483608"/>
                    <a:pt x="133188" y="486955"/>
                  </a:cubicBezTo>
                  <a:cubicBezTo>
                    <a:pt x="133188" y="494439"/>
                    <a:pt x="133360" y="502487"/>
                    <a:pt x="130013" y="509180"/>
                  </a:cubicBezTo>
                  <a:cubicBezTo>
                    <a:pt x="128516" y="512173"/>
                    <a:pt x="123481" y="510858"/>
                    <a:pt x="120488" y="512355"/>
                  </a:cubicBezTo>
                  <a:cubicBezTo>
                    <a:pt x="117075" y="514062"/>
                    <a:pt x="114583" y="517498"/>
                    <a:pt x="110963" y="518705"/>
                  </a:cubicBezTo>
                  <a:cubicBezTo>
                    <a:pt x="104856" y="520741"/>
                    <a:pt x="98197" y="520483"/>
                    <a:pt x="91913" y="521880"/>
                  </a:cubicBezTo>
                  <a:cubicBezTo>
                    <a:pt x="88646" y="522606"/>
                    <a:pt x="85563" y="523997"/>
                    <a:pt x="82388" y="525055"/>
                  </a:cubicBezTo>
                  <a:cubicBezTo>
                    <a:pt x="79213" y="528230"/>
                    <a:pt x="76671" y="532200"/>
                    <a:pt x="72863" y="534580"/>
                  </a:cubicBezTo>
                  <a:cubicBezTo>
                    <a:pt x="51919" y="547670"/>
                    <a:pt x="59029" y="532539"/>
                    <a:pt x="37938" y="553630"/>
                  </a:cubicBezTo>
                  <a:cubicBezTo>
                    <a:pt x="34763" y="556805"/>
                    <a:pt x="31288" y="559706"/>
                    <a:pt x="28413" y="563155"/>
                  </a:cubicBezTo>
                  <a:cubicBezTo>
                    <a:pt x="25970" y="566086"/>
                    <a:pt x="25043" y="570296"/>
                    <a:pt x="22063" y="572680"/>
                  </a:cubicBezTo>
                  <a:cubicBezTo>
                    <a:pt x="19450" y="574771"/>
                    <a:pt x="15713" y="574797"/>
                    <a:pt x="12538" y="575855"/>
                  </a:cubicBezTo>
                  <a:cubicBezTo>
                    <a:pt x="10421" y="579030"/>
                    <a:pt x="7528" y="581807"/>
                    <a:pt x="6188" y="585380"/>
                  </a:cubicBezTo>
                  <a:cubicBezTo>
                    <a:pt x="2292" y="595769"/>
                    <a:pt x="0" y="603290"/>
                    <a:pt x="9363" y="610780"/>
                  </a:cubicBezTo>
                  <a:cubicBezTo>
                    <a:pt x="11976" y="612871"/>
                    <a:pt x="15713" y="612897"/>
                    <a:pt x="18888" y="613955"/>
                  </a:cubicBezTo>
                  <a:cubicBezTo>
                    <a:pt x="21005" y="617130"/>
                    <a:pt x="22133" y="621262"/>
                    <a:pt x="25238" y="623480"/>
                  </a:cubicBezTo>
                  <a:cubicBezTo>
                    <a:pt x="34427" y="630043"/>
                    <a:pt x="46600" y="630408"/>
                    <a:pt x="56988" y="633005"/>
                  </a:cubicBezTo>
                  <a:cubicBezTo>
                    <a:pt x="60235" y="633817"/>
                    <a:pt x="63587" y="634555"/>
                    <a:pt x="66513" y="636180"/>
                  </a:cubicBezTo>
                  <a:cubicBezTo>
                    <a:pt x="73184" y="639886"/>
                    <a:pt x="78323" y="646467"/>
                    <a:pt x="85563" y="648880"/>
                  </a:cubicBezTo>
                  <a:cubicBezTo>
                    <a:pt x="91913" y="650997"/>
                    <a:pt x="98119" y="653607"/>
                    <a:pt x="104613" y="655230"/>
                  </a:cubicBezTo>
                  <a:cubicBezTo>
                    <a:pt x="111058" y="656841"/>
                    <a:pt x="120461" y="658847"/>
                    <a:pt x="126838" y="661580"/>
                  </a:cubicBezTo>
                  <a:cubicBezTo>
                    <a:pt x="131188" y="663444"/>
                    <a:pt x="135188" y="666066"/>
                    <a:pt x="139538" y="667930"/>
                  </a:cubicBezTo>
                  <a:cubicBezTo>
                    <a:pt x="145915" y="670663"/>
                    <a:pt x="155318" y="672669"/>
                    <a:pt x="161763" y="674280"/>
                  </a:cubicBezTo>
                  <a:cubicBezTo>
                    <a:pt x="164938" y="676397"/>
                    <a:pt x="167715" y="679290"/>
                    <a:pt x="171288" y="680630"/>
                  </a:cubicBezTo>
                  <a:cubicBezTo>
                    <a:pt x="176341" y="682525"/>
                    <a:pt x="182336" y="681392"/>
                    <a:pt x="187163" y="683805"/>
                  </a:cubicBezTo>
                  <a:cubicBezTo>
                    <a:pt x="191179" y="685813"/>
                    <a:pt x="193513" y="690155"/>
                    <a:pt x="196688" y="693330"/>
                  </a:cubicBezTo>
                  <a:lnTo>
                    <a:pt x="203038" y="712380"/>
                  </a:lnTo>
                  <a:cubicBezTo>
                    <a:pt x="204096" y="715555"/>
                    <a:pt x="204357" y="719120"/>
                    <a:pt x="206213" y="721905"/>
                  </a:cubicBezTo>
                  <a:lnTo>
                    <a:pt x="212563" y="731430"/>
                  </a:lnTo>
                  <a:cubicBezTo>
                    <a:pt x="222475" y="825595"/>
                    <a:pt x="199200" y="780311"/>
                    <a:pt x="228438" y="794930"/>
                  </a:cubicBezTo>
                  <a:cubicBezTo>
                    <a:pt x="231851" y="796637"/>
                    <a:pt x="234788" y="799163"/>
                    <a:pt x="237963" y="801280"/>
                  </a:cubicBezTo>
                  <a:lnTo>
                    <a:pt x="244313" y="820330"/>
                  </a:lnTo>
                  <a:lnTo>
                    <a:pt x="247488" y="829855"/>
                  </a:lnTo>
                  <a:cubicBezTo>
                    <a:pt x="246430" y="839380"/>
                    <a:pt x="246193" y="849032"/>
                    <a:pt x="244313" y="858430"/>
                  </a:cubicBezTo>
                  <a:cubicBezTo>
                    <a:pt x="243000" y="864994"/>
                    <a:pt x="244313" y="875363"/>
                    <a:pt x="237963" y="877480"/>
                  </a:cubicBezTo>
                  <a:lnTo>
                    <a:pt x="218913" y="883830"/>
                  </a:lnTo>
                  <a:lnTo>
                    <a:pt x="209388" y="887005"/>
                  </a:lnTo>
                  <a:cubicBezTo>
                    <a:pt x="200449" y="895944"/>
                    <a:pt x="191759" y="899467"/>
                    <a:pt x="203038" y="915580"/>
                  </a:cubicBezTo>
                  <a:cubicBezTo>
                    <a:pt x="207415" y="921832"/>
                    <a:pt x="214848" y="925867"/>
                    <a:pt x="222088" y="928280"/>
                  </a:cubicBezTo>
                  <a:lnTo>
                    <a:pt x="241138" y="934630"/>
                  </a:lnTo>
                  <a:cubicBezTo>
                    <a:pt x="254812" y="948304"/>
                    <a:pt x="253203" y="941615"/>
                    <a:pt x="247488" y="966380"/>
                  </a:cubicBezTo>
                  <a:cubicBezTo>
                    <a:pt x="245983" y="972902"/>
                    <a:pt x="241138" y="985430"/>
                    <a:pt x="241138" y="985430"/>
                  </a:cubicBezTo>
                  <a:cubicBezTo>
                    <a:pt x="242196" y="988605"/>
                    <a:pt x="241590" y="993010"/>
                    <a:pt x="244313" y="994955"/>
                  </a:cubicBezTo>
                  <a:cubicBezTo>
                    <a:pt x="249760" y="998846"/>
                    <a:pt x="263363" y="1001305"/>
                    <a:pt x="263363" y="1001305"/>
                  </a:cubicBezTo>
                  <a:cubicBezTo>
                    <a:pt x="264421" y="1035172"/>
                    <a:pt x="263871" y="1069127"/>
                    <a:pt x="266538" y="1102905"/>
                  </a:cubicBezTo>
                  <a:cubicBezTo>
                    <a:pt x="267065" y="1109578"/>
                    <a:pt x="270771" y="1115605"/>
                    <a:pt x="272888" y="1121955"/>
                  </a:cubicBezTo>
                  <a:cubicBezTo>
                    <a:pt x="273946" y="1125130"/>
                    <a:pt x="273278" y="1129624"/>
                    <a:pt x="276063" y="1131480"/>
                  </a:cubicBezTo>
                  <a:lnTo>
                    <a:pt x="285588" y="1137830"/>
                  </a:lnTo>
                  <a:cubicBezTo>
                    <a:pt x="287705" y="1141005"/>
                    <a:pt x="290388" y="1143868"/>
                    <a:pt x="291938" y="1147355"/>
                  </a:cubicBezTo>
                  <a:cubicBezTo>
                    <a:pt x="294656" y="1153472"/>
                    <a:pt x="298288" y="1166405"/>
                    <a:pt x="298288" y="1166405"/>
                  </a:cubicBezTo>
                  <a:cubicBezTo>
                    <a:pt x="297230" y="1180163"/>
                    <a:pt x="292222" y="1194187"/>
                    <a:pt x="295113" y="1207680"/>
                  </a:cubicBezTo>
                  <a:cubicBezTo>
                    <a:pt x="296027" y="1211947"/>
                    <a:pt x="303449" y="1210855"/>
                    <a:pt x="307813" y="1210855"/>
                  </a:cubicBezTo>
                  <a:cubicBezTo>
                    <a:pt x="318449" y="1210855"/>
                    <a:pt x="328980" y="1208738"/>
                    <a:pt x="339563" y="1207680"/>
                  </a:cubicBezTo>
                  <a:cubicBezTo>
                    <a:pt x="357555" y="1208738"/>
                    <a:pt x="375715" y="1208181"/>
                    <a:pt x="393538" y="1210855"/>
                  </a:cubicBezTo>
                  <a:cubicBezTo>
                    <a:pt x="397312" y="1211421"/>
                    <a:pt x="400211" y="1214670"/>
                    <a:pt x="403063" y="1217205"/>
                  </a:cubicBezTo>
                  <a:cubicBezTo>
                    <a:pt x="409775" y="1223171"/>
                    <a:pt x="414641" y="1231274"/>
                    <a:pt x="422113" y="1236255"/>
                  </a:cubicBezTo>
                  <a:cubicBezTo>
                    <a:pt x="449410" y="1254453"/>
                    <a:pt x="414873" y="1232635"/>
                    <a:pt x="441163" y="1245780"/>
                  </a:cubicBezTo>
                  <a:cubicBezTo>
                    <a:pt x="444576" y="1247487"/>
                    <a:pt x="447275" y="1250423"/>
                    <a:pt x="450688" y="1252130"/>
                  </a:cubicBezTo>
                  <a:cubicBezTo>
                    <a:pt x="453681" y="1253627"/>
                    <a:pt x="457220" y="1253808"/>
                    <a:pt x="460213" y="1255305"/>
                  </a:cubicBezTo>
                  <a:cubicBezTo>
                    <a:pt x="465733" y="1258065"/>
                    <a:pt x="470568" y="1262070"/>
                    <a:pt x="476088" y="1264830"/>
                  </a:cubicBezTo>
                  <a:cubicBezTo>
                    <a:pt x="479081" y="1266327"/>
                    <a:pt x="482537" y="1266687"/>
                    <a:pt x="485613" y="1268005"/>
                  </a:cubicBezTo>
                  <a:cubicBezTo>
                    <a:pt x="489963" y="1269869"/>
                    <a:pt x="493596" y="1273962"/>
                    <a:pt x="498313" y="1274355"/>
                  </a:cubicBezTo>
                  <a:cubicBezTo>
                    <a:pt x="532079" y="1277169"/>
                    <a:pt x="566046" y="1276472"/>
                    <a:pt x="599913" y="1277530"/>
                  </a:cubicBezTo>
                  <a:cubicBezTo>
                    <a:pt x="604146" y="1278588"/>
                    <a:pt x="608417" y="1279506"/>
                    <a:pt x="612613" y="1280705"/>
                  </a:cubicBezTo>
                  <a:cubicBezTo>
                    <a:pt x="624514" y="1284105"/>
                    <a:pt x="621190" y="1284574"/>
                    <a:pt x="634838" y="1287055"/>
                  </a:cubicBezTo>
                  <a:cubicBezTo>
                    <a:pt x="642201" y="1288394"/>
                    <a:pt x="649655" y="1289172"/>
                    <a:pt x="657063" y="1290230"/>
                  </a:cubicBezTo>
                  <a:cubicBezTo>
                    <a:pt x="689360" y="1300996"/>
                    <a:pt x="646359" y="1287609"/>
                    <a:pt x="730088" y="1296580"/>
                  </a:cubicBezTo>
                  <a:cubicBezTo>
                    <a:pt x="738766" y="1297510"/>
                    <a:pt x="747021" y="1300813"/>
                    <a:pt x="755488" y="1302930"/>
                  </a:cubicBezTo>
                  <a:cubicBezTo>
                    <a:pt x="758663" y="1305047"/>
                    <a:pt x="762896" y="1306105"/>
                    <a:pt x="765013" y="1309280"/>
                  </a:cubicBezTo>
                  <a:cubicBezTo>
                    <a:pt x="777543" y="1328074"/>
                    <a:pt x="757496" y="1318416"/>
                    <a:pt x="777713" y="1325155"/>
                  </a:cubicBezTo>
                  <a:cubicBezTo>
                    <a:pt x="784063" y="1324097"/>
                    <a:pt x="790450" y="1323243"/>
                    <a:pt x="796763" y="1321980"/>
                  </a:cubicBezTo>
                  <a:cubicBezTo>
                    <a:pt x="806730" y="1319987"/>
                    <a:pt x="809910" y="1318656"/>
                    <a:pt x="818988" y="1315630"/>
                  </a:cubicBezTo>
                  <a:cubicBezTo>
                    <a:pt x="820046" y="1312455"/>
                    <a:pt x="821507" y="1309387"/>
                    <a:pt x="822163" y="1306105"/>
                  </a:cubicBezTo>
                  <a:cubicBezTo>
                    <a:pt x="823631" y="1298767"/>
                    <a:pt x="823188" y="1291048"/>
                    <a:pt x="825338" y="1283880"/>
                  </a:cubicBezTo>
                  <a:cubicBezTo>
                    <a:pt x="829277" y="1270750"/>
                    <a:pt x="838016" y="1272028"/>
                    <a:pt x="850738" y="1271180"/>
                  </a:cubicBezTo>
                  <a:cubicBezTo>
                    <a:pt x="876104" y="1269489"/>
                    <a:pt x="901538" y="1269063"/>
                    <a:pt x="926938" y="1268005"/>
                  </a:cubicBezTo>
                  <a:cubicBezTo>
                    <a:pt x="933288" y="1266947"/>
                    <a:pt x="939675" y="1266093"/>
                    <a:pt x="945988" y="1264830"/>
                  </a:cubicBezTo>
                  <a:cubicBezTo>
                    <a:pt x="950267" y="1263974"/>
                    <a:pt x="954344" y="1262069"/>
                    <a:pt x="958688" y="1261655"/>
                  </a:cubicBezTo>
                  <a:cubicBezTo>
                    <a:pt x="976630" y="1259946"/>
                    <a:pt x="994671" y="1259538"/>
                    <a:pt x="1012663" y="1258480"/>
                  </a:cubicBezTo>
                  <a:cubicBezTo>
                    <a:pt x="1018645" y="1252498"/>
                    <a:pt x="1023756" y="1246141"/>
                    <a:pt x="1031713" y="1242605"/>
                  </a:cubicBezTo>
                  <a:cubicBezTo>
                    <a:pt x="1037830" y="1239887"/>
                    <a:pt x="1044413" y="1238372"/>
                    <a:pt x="1050763" y="1236255"/>
                  </a:cubicBezTo>
                  <a:cubicBezTo>
                    <a:pt x="1066395" y="1231044"/>
                    <a:pt x="1056987" y="1233630"/>
                    <a:pt x="1079338" y="1229905"/>
                  </a:cubicBezTo>
                  <a:cubicBezTo>
                    <a:pt x="1092961" y="1202659"/>
                    <a:pt x="1077262" y="1228806"/>
                    <a:pt x="1095213" y="1210855"/>
                  </a:cubicBezTo>
                  <a:cubicBezTo>
                    <a:pt x="1097911" y="1208157"/>
                    <a:pt x="1098076" y="1202880"/>
                    <a:pt x="1101563" y="1201330"/>
                  </a:cubicBezTo>
                  <a:cubicBezTo>
                    <a:pt x="1108402" y="1198291"/>
                    <a:pt x="1116380" y="1199213"/>
                    <a:pt x="1123788" y="1198155"/>
                  </a:cubicBezTo>
                  <a:lnTo>
                    <a:pt x="1142838" y="1191805"/>
                  </a:lnTo>
                  <a:cubicBezTo>
                    <a:pt x="1146013" y="1190747"/>
                    <a:pt x="1149370" y="1190127"/>
                    <a:pt x="1152363" y="1188630"/>
                  </a:cubicBezTo>
                  <a:cubicBezTo>
                    <a:pt x="1168476" y="1180573"/>
                    <a:pt x="1161125" y="1184905"/>
                    <a:pt x="1174588" y="1175930"/>
                  </a:cubicBezTo>
                  <a:cubicBezTo>
                    <a:pt x="1178634" y="1169861"/>
                    <a:pt x="1183881" y="1160641"/>
                    <a:pt x="1190463" y="1156880"/>
                  </a:cubicBezTo>
                  <a:cubicBezTo>
                    <a:pt x="1194252" y="1154715"/>
                    <a:pt x="1198930" y="1154763"/>
                    <a:pt x="1203163" y="1153705"/>
                  </a:cubicBezTo>
                  <a:cubicBezTo>
                    <a:pt x="1202105" y="1144180"/>
                    <a:pt x="1202806" y="1134290"/>
                    <a:pt x="1199988" y="1125130"/>
                  </a:cubicBezTo>
                  <a:cubicBezTo>
                    <a:pt x="1198432" y="1120072"/>
                    <a:pt x="1192830" y="1117163"/>
                    <a:pt x="1190463" y="1112430"/>
                  </a:cubicBezTo>
                  <a:cubicBezTo>
                    <a:pt x="1188512" y="1108527"/>
                    <a:pt x="1188346" y="1103963"/>
                    <a:pt x="1187288" y="1099730"/>
                  </a:cubicBezTo>
                  <a:cubicBezTo>
                    <a:pt x="1188346" y="1093380"/>
                    <a:pt x="1188427" y="1086787"/>
                    <a:pt x="1190463" y="1080680"/>
                  </a:cubicBezTo>
                  <a:cubicBezTo>
                    <a:pt x="1191670" y="1077060"/>
                    <a:pt x="1195106" y="1074568"/>
                    <a:pt x="1196813" y="1071155"/>
                  </a:cubicBezTo>
                  <a:cubicBezTo>
                    <a:pt x="1198310" y="1068162"/>
                    <a:pt x="1198491" y="1064623"/>
                    <a:pt x="1199988" y="1061630"/>
                  </a:cubicBezTo>
                  <a:cubicBezTo>
                    <a:pt x="1201695" y="1058217"/>
                    <a:pt x="1204631" y="1055518"/>
                    <a:pt x="1206338" y="1052105"/>
                  </a:cubicBezTo>
                  <a:cubicBezTo>
                    <a:pt x="1207835" y="1049112"/>
                    <a:pt x="1207888" y="1045506"/>
                    <a:pt x="1209513" y="1042580"/>
                  </a:cubicBezTo>
                  <a:cubicBezTo>
                    <a:pt x="1227709" y="1009828"/>
                    <a:pt x="1218204" y="1035558"/>
                    <a:pt x="1225388" y="1014005"/>
                  </a:cubicBezTo>
                  <a:cubicBezTo>
                    <a:pt x="1201863" y="998322"/>
                    <a:pt x="1233801" y="1017868"/>
                    <a:pt x="1184113" y="1001305"/>
                  </a:cubicBezTo>
                  <a:cubicBezTo>
                    <a:pt x="1165862" y="995221"/>
                    <a:pt x="1183815" y="1000935"/>
                    <a:pt x="1161888" y="994955"/>
                  </a:cubicBezTo>
                  <a:cubicBezTo>
                    <a:pt x="1120370" y="983632"/>
                    <a:pt x="1155688" y="992611"/>
                    <a:pt x="1126963" y="985430"/>
                  </a:cubicBezTo>
                  <a:cubicBezTo>
                    <a:pt x="1119941" y="978408"/>
                    <a:pt x="1116754" y="973975"/>
                    <a:pt x="1107913" y="969555"/>
                  </a:cubicBezTo>
                  <a:cubicBezTo>
                    <a:pt x="1104920" y="968058"/>
                    <a:pt x="1101464" y="967698"/>
                    <a:pt x="1098388" y="966380"/>
                  </a:cubicBezTo>
                  <a:cubicBezTo>
                    <a:pt x="1094038" y="964516"/>
                    <a:pt x="1089921" y="962147"/>
                    <a:pt x="1085688" y="960030"/>
                  </a:cubicBezTo>
                  <a:cubicBezTo>
                    <a:pt x="1070567" y="937349"/>
                    <a:pt x="1074839" y="948384"/>
                    <a:pt x="1069813" y="928280"/>
                  </a:cubicBezTo>
                  <a:cubicBezTo>
                    <a:pt x="1070871" y="911347"/>
                    <a:pt x="1070342" y="894239"/>
                    <a:pt x="1072988" y="877480"/>
                  </a:cubicBezTo>
                  <a:cubicBezTo>
                    <a:pt x="1073583" y="873711"/>
                    <a:pt x="1079338" y="871771"/>
                    <a:pt x="1079338" y="867955"/>
                  </a:cubicBezTo>
                  <a:cubicBezTo>
                    <a:pt x="1079338" y="856122"/>
                    <a:pt x="1076968" y="844173"/>
                    <a:pt x="1072988" y="833030"/>
                  </a:cubicBezTo>
                  <a:cubicBezTo>
                    <a:pt x="1071478" y="828801"/>
                    <a:pt x="1066338" y="826954"/>
                    <a:pt x="1063463" y="823505"/>
                  </a:cubicBezTo>
                  <a:cubicBezTo>
                    <a:pt x="1061020" y="820574"/>
                    <a:pt x="1058820" y="817393"/>
                    <a:pt x="1057113" y="813980"/>
                  </a:cubicBezTo>
                  <a:cubicBezTo>
                    <a:pt x="1049445" y="798644"/>
                    <a:pt x="1060470" y="808809"/>
                    <a:pt x="1044413" y="798105"/>
                  </a:cubicBezTo>
                  <a:lnTo>
                    <a:pt x="1038063" y="779055"/>
                  </a:lnTo>
                  <a:lnTo>
                    <a:pt x="1034888" y="769530"/>
                  </a:lnTo>
                  <a:cubicBezTo>
                    <a:pt x="1038434" y="705697"/>
                    <a:pt x="1032030" y="730480"/>
                    <a:pt x="1044413" y="693330"/>
                  </a:cubicBezTo>
                  <a:cubicBezTo>
                    <a:pt x="1045471" y="690155"/>
                    <a:pt x="1045221" y="686172"/>
                    <a:pt x="1047588" y="683805"/>
                  </a:cubicBezTo>
                  <a:cubicBezTo>
                    <a:pt x="1059811" y="671582"/>
                    <a:pt x="1053377" y="676771"/>
                    <a:pt x="1066638" y="667930"/>
                  </a:cubicBezTo>
                  <a:cubicBezTo>
                    <a:pt x="1074618" y="643989"/>
                    <a:pt x="1063853" y="673499"/>
                    <a:pt x="1076163" y="648880"/>
                  </a:cubicBezTo>
                  <a:cubicBezTo>
                    <a:pt x="1077660" y="645887"/>
                    <a:pt x="1078280" y="642530"/>
                    <a:pt x="1079338" y="639355"/>
                  </a:cubicBezTo>
                  <a:cubicBezTo>
                    <a:pt x="1078280" y="629830"/>
                    <a:pt x="1078487" y="620077"/>
                    <a:pt x="1076163" y="610780"/>
                  </a:cubicBezTo>
                  <a:cubicBezTo>
                    <a:pt x="1075238" y="607078"/>
                    <a:pt x="1071520" y="604668"/>
                    <a:pt x="1069813" y="601255"/>
                  </a:cubicBezTo>
                  <a:cubicBezTo>
                    <a:pt x="1067536" y="596700"/>
                    <a:pt x="1064480" y="583099"/>
                    <a:pt x="1063463" y="579030"/>
                  </a:cubicBezTo>
                  <a:cubicBezTo>
                    <a:pt x="1064521" y="575855"/>
                    <a:pt x="1064271" y="571872"/>
                    <a:pt x="1066638" y="569505"/>
                  </a:cubicBezTo>
                  <a:cubicBezTo>
                    <a:pt x="1083571" y="552572"/>
                    <a:pt x="1070871" y="582205"/>
                    <a:pt x="1079338" y="556805"/>
                  </a:cubicBezTo>
                  <a:cubicBezTo>
                    <a:pt x="1078280" y="531405"/>
                    <a:pt x="1077372" y="505998"/>
                    <a:pt x="1076163" y="480605"/>
                  </a:cubicBezTo>
                  <a:cubicBezTo>
                    <a:pt x="1073362" y="421794"/>
                    <a:pt x="1078923" y="441261"/>
                    <a:pt x="1069813" y="413930"/>
                  </a:cubicBezTo>
                  <a:cubicBezTo>
                    <a:pt x="1070871" y="399113"/>
                    <a:pt x="1071252" y="384233"/>
                    <a:pt x="1072988" y="369480"/>
                  </a:cubicBezTo>
                  <a:cubicBezTo>
                    <a:pt x="1073379" y="366156"/>
                    <a:pt x="1076163" y="363302"/>
                    <a:pt x="1076163" y="359955"/>
                  </a:cubicBezTo>
                  <a:cubicBezTo>
                    <a:pt x="1076163" y="341932"/>
                    <a:pt x="1075319" y="323851"/>
                    <a:pt x="1072988" y="305980"/>
                  </a:cubicBezTo>
                  <a:cubicBezTo>
                    <a:pt x="1072122" y="299343"/>
                    <a:pt x="1068755" y="293280"/>
                    <a:pt x="1066638" y="286930"/>
                  </a:cubicBezTo>
                  <a:lnTo>
                    <a:pt x="1063463" y="277405"/>
                  </a:lnTo>
                  <a:cubicBezTo>
                    <a:pt x="1059953" y="266876"/>
                    <a:pt x="1053938" y="273701"/>
                    <a:pt x="1050763" y="27105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1" name="Прямоугольник 180"/>
            <p:cNvSpPr/>
            <p:nvPr/>
          </p:nvSpPr>
          <p:spPr bwMode="auto">
            <a:xfrm>
              <a:off x="6270394" y="2714368"/>
              <a:ext cx="94442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Мамадыш</a:t>
              </a:r>
            </a:p>
          </p:txBody>
        </p:sp>
        <p:sp>
          <p:nvSpPr>
            <p:cNvPr id="182" name="Полилиния 181"/>
            <p:cNvSpPr/>
            <p:nvPr/>
          </p:nvSpPr>
          <p:spPr bwMode="auto">
            <a:xfrm>
              <a:off x="7149737" y="4094080"/>
              <a:ext cx="2147144" cy="1076128"/>
            </a:xfrm>
            <a:custGeom>
              <a:avLst/>
              <a:gdLst>
                <a:gd name="connsiteX0" fmla="*/ 259846 w 1809942"/>
                <a:gd name="connsiteY0" fmla="*/ 152534 h 1121465"/>
                <a:gd name="connsiteX1" fmla="*/ 272546 w 1809942"/>
                <a:gd name="connsiteY1" fmla="*/ 146184 h 1121465"/>
                <a:gd name="connsiteX2" fmla="*/ 275721 w 1809942"/>
                <a:gd name="connsiteY2" fmla="*/ 136659 h 1121465"/>
                <a:gd name="connsiteX3" fmla="*/ 282071 w 1809942"/>
                <a:gd name="connsiteY3" fmla="*/ 127134 h 1121465"/>
                <a:gd name="connsiteX4" fmla="*/ 291596 w 1809942"/>
                <a:gd name="connsiteY4" fmla="*/ 108084 h 1121465"/>
                <a:gd name="connsiteX5" fmla="*/ 294771 w 1809942"/>
                <a:gd name="connsiteY5" fmla="*/ 73159 h 1121465"/>
                <a:gd name="connsiteX6" fmla="*/ 320171 w 1809942"/>
                <a:gd name="connsiteY6" fmla="*/ 50934 h 1121465"/>
                <a:gd name="connsiteX7" fmla="*/ 323346 w 1809942"/>
                <a:gd name="connsiteY7" fmla="*/ 19184 h 1121465"/>
                <a:gd name="connsiteX8" fmla="*/ 342396 w 1809942"/>
                <a:gd name="connsiteY8" fmla="*/ 12834 h 1121465"/>
                <a:gd name="connsiteX9" fmla="*/ 361446 w 1809942"/>
                <a:gd name="connsiteY9" fmla="*/ 3309 h 1121465"/>
                <a:gd name="connsiteX10" fmla="*/ 396371 w 1809942"/>
                <a:gd name="connsiteY10" fmla="*/ 6484 h 1121465"/>
                <a:gd name="connsiteX11" fmla="*/ 399546 w 1809942"/>
                <a:gd name="connsiteY11" fmla="*/ 28709 h 1121465"/>
                <a:gd name="connsiteX12" fmla="*/ 405896 w 1809942"/>
                <a:gd name="connsiteY12" fmla="*/ 89034 h 1121465"/>
                <a:gd name="connsiteX13" fmla="*/ 402721 w 1809942"/>
                <a:gd name="connsiteY13" fmla="*/ 111259 h 1121465"/>
                <a:gd name="connsiteX14" fmla="*/ 393196 w 1809942"/>
                <a:gd name="connsiteY14" fmla="*/ 114434 h 1121465"/>
                <a:gd name="connsiteX15" fmla="*/ 383671 w 1809942"/>
                <a:gd name="connsiteY15" fmla="*/ 120784 h 1121465"/>
                <a:gd name="connsiteX16" fmla="*/ 374146 w 1809942"/>
                <a:gd name="connsiteY16" fmla="*/ 123959 h 1121465"/>
                <a:gd name="connsiteX17" fmla="*/ 364621 w 1809942"/>
                <a:gd name="connsiteY17" fmla="*/ 130309 h 1121465"/>
                <a:gd name="connsiteX18" fmla="*/ 355096 w 1809942"/>
                <a:gd name="connsiteY18" fmla="*/ 133484 h 1121465"/>
                <a:gd name="connsiteX19" fmla="*/ 336046 w 1809942"/>
                <a:gd name="connsiteY19" fmla="*/ 146184 h 1121465"/>
                <a:gd name="connsiteX20" fmla="*/ 332871 w 1809942"/>
                <a:gd name="connsiteY20" fmla="*/ 155709 h 1121465"/>
                <a:gd name="connsiteX21" fmla="*/ 336046 w 1809942"/>
                <a:gd name="connsiteY21" fmla="*/ 174759 h 1121465"/>
                <a:gd name="connsiteX22" fmla="*/ 351921 w 1809942"/>
                <a:gd name="connsiteY22" fmla="*/ 193809 h 1121465"/>
                <a:gd name="connsiteX23" fmla="*/ 361446 w 1809942"/>
                <a:gd name="connsiteY23" fmla="*/ 212859 h 1121465"/>
                <a:gd name="connsiteX24" fmla="*/ 364621 w 1809942"/>
                <a:gd name="connsiteY24" fmla="*/ 222384 h 1121465"/>
                <a:gd name="connsiteX25" fmla="*/ 361446 w 1809942"/>
                <a:gd name="connsiteY25" fmla="*/ 244609 h 1121465"/>
                <a:gd name="connsiteX26" fmla="*/ 355096 w 1809942"/>
                <a:gd name="connsiteY26" fmla="*/ 266834 h 1121465"/>
                <a:gd name="connsiteX27" fmla="*/ 377321 w 1809942"/>
                <a:gd name="connsiteY27" fmla="*/ 292234 h 1121465"/>
                <a:gd name="connsiteX28" fmla="*/ 383671 w 1809942"/>
                <a:gd name="connsiteY28" fmla="*/ 301759 h 1121465"/>
                <a:gd name="connsiteX29" fmla="*/ 396371 w 1809942"/>
                <a:gd name="connsiteY29" fmla="*/ 320809 h 1121465"/>
                <a:gd name="connsiteX30" fmla="*/ 409071 w 1809942"/>
                <a:gd name="connsiteY30" fmla="*/ 323984 h 1121465"/>
                <a:gd name="connsiteX31" fmla="*/ 431296 w 1809942"/>
                <a:gd name="connsiteY31" fmla="*/ 336684 h 1121465"/>
                <a:gd name="connsiteX32" fmla="*/ 440821 w 1809942"/>
                <a:gd name="connsiteY32" fmla="*/ 339859 h 1121465"/>
                <a:gd name="connsiteX33" fmla="*/ 450346 w 1809942"/>
                <a:gd name="connsiteY33" fmla="*/ 346209 h 1121465"/>
                <a:gd name="connsiteX34" fmla="*/ 475746 w 1809942"/>
                <a:gd name="connsiteY34" fmla="*/ 352559 h 1121465"/>
                <a:gd name="connsiteX35" fmla="*/ 532896 w 1809942"/>
                <a:gd name="connsiteY35" fmla="*/ 349384 h 1121465"/>
                <a:gd name="connsiteX36" fmla="*/ 542421 w 1809942"/>
                <a:gd name="connsiteY36" fmla="*/ 346209 h 1121465"/>
                <a:gd name="connsiteX37" fmla="*/ 558296 w 1809942"/>
                <a:gd name="connsiteY37" fmla="*/ 343034 h 1121465"/>
                <a:gd name="connsiteX38" fmla="*/ 577346 w 1809942"/>
                <a:gd name="connsiteY38" fmla="*/ 336684 h 1121465"/>
                <a:gd name="connsiteX39" fmla="*/ 621796 w 1809942"/>
                <a:gd name="connsiteY39" fmla="*/ 327159 h 1121465"/>
                <a:gd name="connsiteX40" fmla="*/ 631321 w 1809942"/>
                <a:gd name="connsiteY40" fmla="*/ 323984 h 1121465"/>
                <a:gd name="connsiteX41" fmla="*/ 637671 w 1809942"/>
                <a:gd name="connsiteY41" fmla="*/ 314459 h 1121465"/>
                <a:gd name="connsiteX42" fmla="*/ 640846 w 1809942"/>
                <a:gd name="connsiteY42" fmla="*/ 295409 h 1121465"/>
                <a:gd name="connsiteX43" fmla="*/ 653546 w 1809942"/>
                <a:gd name="connsiteY43" fmla="*/ 292234 h 1121465"/>
                <a:gd name="connsiteX44" fmla="*/ 669421 w 1809942"/>
                <a:gd name="connsiteY44" fmla="*/ 295409 h 1121465"/>
                <a:gd name="connsiteX45" fmla="*/ 678946 w 1809942"/>
                <a:gd name="connsiteY45" fmla="*/ 317634 h 1121465"/>
                <a:gd name="connsiteX46" fmla="*/ 688471 w 1809942"/>
                <a:gd name="connsiteY46" fmla="*/ 330334 h 1121465"/>
                <a:gd name="connsiteX47" fmla="*/ 694821 w 1809942"/>
                <a:gd name="connsiteY47" fmla="*/ 349384 h 1121465"/>
                <a:gd name="connsiteX48" fmla="*/ 704346 w 1809942"/>
                <a:gd name="connsiteY48" fmla="*/ 355734 h 1121465"/>
                <a:gd name="connsiteX49" fmla="*/ 726571 w 1809942"/>
                <a:gd name="connsiteY49" fmla="*/ 362084 h 1121465"/>
                <a:gd name="connsiteX50" fmla="*/ 736096 w 1809942"/>
                <a:gd name="connsiteY50" fmla="*/ 365259 h 1121465"/>
                <a:gd name="connsiteX51" fmla="*/ 758321 w 1809942"/>
                <a:gd name="connsiteY51" fmla="*/ 374784 h 1121465"/>
                <a:gd name="connsiteX52" fmla="*/ 856746 w 1809942"/>
                <a:gd name="connsiteY52" fmla="*/ 377959 h 1121465"/>
                <a:gd name="connsiteX53" fmla="*/ 866271 w 1809942"/>
                <a:gd name="connsiteY53" fmla="*/ 371609 h 1121465"/>
                <a:gd name="connsiteX54" fmla="*/ 878971 w 1809942"/>
                <a:gd name="connsiteY54" fmla="*/ 368434 h 1121465"/>
                <a:gd name="connsiteX55" fmla="*/ 888496 w 1809942"/>
                <a:gd name="connsiteY55" fmla="*/ 362084 h 1121465"/>
                <a:gd name="connsiteX56" fmla="*/ 901196 w 1809942"/>
                <a:gd name="connsiteY56" fmla="*/ 355734 h 1121465"/>
                <a:gd name="connsiteX57" fmla="*/ 913896 w 1809942"/>
                <a:gd name="connsiteY57" fmla="*/ 336684 h 1121465"/>
                <a:gd name="connsiteX58" fmla="*/ 932946 w 1809942"/>
                <a:gd name="connsiteY58" fmla="*/ 327159 h 1121465"/>
                <a:gd name="connsiteX59" fmla="*/ 942471 w 1809942"/>
                <a:gd name="connsiteY59" fmla="*/ 320809 h 1121465"/>
                <a:gd name="connsiteX60" fmla="*/ 961521 w 1809942"/>
                <a:gd name="connsiteY60" fmla="*/ 311284 h 1121465"/>
                <a:gd name="connsiteX61" fmla="*/ 967871 w 1809942"/>
                <a:gd name="connsiteY61" fmla="*/ 301759 h 1121465"/>
                <a:gd name="connsiteX62" fmla="*/ 958346 w 1809942"/>
                <a:gd name="connsiteY62" fmla="*/ 282709 h 1121465"/>
                <a:gd name="connsiteX63" fmla="*/ 961521 w 1809942"/>
                <a:gd name="connsiteY63" fmla="*/ 254134 h 1121465"/>
                <a:gd name="connsiteX64" fmla="*/ 1012321 w 1809942"/>
                <a:gd name="connsiteY64" fmla="*/ 279534 h 1121465"/>
                <a:gd name="connsiteX65" fmla="*/ 1018671 w 1809942"/>
                <a:gd name="connsiteY65" fmla="*/ 314459 h 1121465"/>
                <a:gd name="connsiteX66" fmla="*/ 1021846 w 1809942"/>
                <a:gd name="connsiteY66" fmla="*/ 330334 h 1121465"/>
                <a:gd name="connsiteX67" fmla="*/ 1028196 w 1809942"/>
                <a:gd name="connsiteY67" fmla="*/ 349384 h 1121465"/>
                <a:gd name="connsiteX68" fmla="*/ 1120271 w 1809942"/>
                <a:gd name="connsiteY68" fmla="*/ 403359 h 1121465"/>
                <a:gd name="connsiteX69" fmla="*/ 1123446 w 1809942"/>
                <a:gd name="connsiteY69" fmla="*/ 393834 h 1121465"/>
                <a:gd name="connsiteX70" fmla="*/ 1129796 w 1809942"/>
                <a:gd name="connsiteY70" fmla="*/ 362084 h 1121465"/>
                <a:gd name="connsiteX71" fmla="*/ 1142496 w 1809942"/>
                <a:gd name="connsiteY71" fmla="*/ 358909 h 1121465"/>
                <a:gd name="connsiteX72" fmla="*/ 1167896 w 1809942"/>
                <a:gd name="connsiteY72" fmla="*/ 352559 h 1121465"/>
                <a:gd name="connsiteX73" fmla="*/ 1202821 w 1809942"/>
                <a:gd name="connsiteY73" fmla="*/ 349384 h 1121465"/>
                <a:gd name="connsiteX74" fmla="*/ 1237746 w 1809942"/>
                <a:gd name="connsiteY74" fmla="*/ 339859 h 1121465"/>
                <a:gd name="connsiteX75" fmla="*/ 1256796 w 1809942"/>
                <a:gd name="connsiteY75" fmla="*/ 333509 h 1121465"/>
                <a:gd name="connsiteX76" fmla="*/ 1266321 w 1809942"/>
                <a:gd name="connsiteY76" fmla="*/ 330334 h 1121465"/>
                <a:gd name="connsiteX77" fmla="*/ 1279021 w 1809942"/>
                <a:gd name="connsiteY77" fmla="*/ 323984 h 1121465"/>
                <a:gd name="connsiteX78" fmla="*/ 1301246 w 1809942"/>
                <a:gd name="connsiteY78" fmla="*/ 317634 h 1121465"/>
                <a:gd name="connsiteX79" fmla="*/ 1304421 w 1809942"/>
                <a:gd name="connsiteY79" fmla="*/ 308109 h 1121465"/>
                <a:gd name="connsiteX80" fmla="*/ 1307596 w 1809942"/>
                <a:gd name="connsiteY80" fmla="*/ 276359 h 1121465"/>
                <a:gd name="connsiteX81" fmla="*/ 1329821 w 1809942"/>
                <a:gd name="connsiteY81" fmla="*/ 266834 h 1121465"/>
                <a:gd name="connsiteX82" fmla="*/ 1358396 w 1809942"/>
                <a:gd name="connsiteY82" fmla="*/ 270009 h 1121465"/>
                <a:gd name="connsiteX83" fmla="*/ 1361571 w 1809942"/>
                <a:gd name="connsiteY83" fmla="*/ 279534 h 1121465"/>
                <a:gd name="connsiteX84" fmla="*/ 1380621 w 1809942"/>
                <a:gd name="connsiteY84" fmla="*/ 298584 h 1121465"/>
                <a:gd name="connsiteX85" fmla="*/ 1399671 w 1809942"/>
                <a:gd name="connsiteY85" fmla="*/ 304934 h 1121465"/>
                <a:gd name="connsiteX86" fmla="*/ 1409196 w 1809942"/>
                <a:gd name="connsiteY86" fmla="*/ 308109 h 1121465"/>
                <a:gd name="connsiteX87" fmla="*/ 1418721 w 1809942"/>
                <a:gd name="connsiteY87" fmla="*/ 311284 h 1121465"/>
                <a:gd name="connsiteX88" fmla="*/ 1428246 w 1809942"/>
                <a:gd name="connsiteY88" fmla="*/ 317634 h 1121465"/>
                <a:gd name="connsiteX89" fmla="*/ 1440946 w 1809942"/>
                <a:gd name="connsiteY89" fmla="*/ 320809 h 1121465"/>
                <a:gd name="connsiteX90" fmla="*/ 1469521 w 1809942"/>
                <a:gd name="connsiteY90" fmla="*/ 330334 h 1121465"/>
                <a:gd name="connsiteX91" fmla="*/ 1488571 w 1809942"/>
                <a:gd name="connsiteY91" fmla="*/ 336684 h 1121465"/>
                <a:gd name="connsiteX92" fmla="*/ 1507621 w 1809942"/>
                <a:gd name="connsiteY92" fmla="*/ 333509 h 1121465"/>
                <a:gd name="connsiteX93" fmla="*/ 1523496 w 1809942"/>
                <a:gd name="connsiteY93" fmla="*/ 304934 h 1121465"/>
                <a:gd name="connsiteX94" fmla="*/ 1545721 w 1809942"/>
                <a:gd name="connsiteY94" fmla="*/ 308109 h 1121465"/>
                <a:gd name="connsiteX95" fmla="*/ 1552071 w 1809942"/>
                <a:gd name="connsiteY95" fmla="*/ 327159 h 1121465"/>
                <a:gd name="connsiteX96" fmla="*/ 1558421 w 1809942"/>
                <a:gd name="connsiteY96" fmla="*/ 336684 h 1121465"/>
                <a:gd name="connsiteX97" fmla="*/ 1567946 w 1809942"/>
                <a:gd name="connsiteY97" fmla="*/ 365259 h 1121465"/>
                <a:gd name="connsiteX98" fmla="*/ 1571121 w 1809942"/>
                <a:gd name="connsiteY98" fmla="*/ 377959 h 1121465"/>
                <a:gd name="connsiteX99" fmla="*/ 1580646 w 1809942"/>
                <a:gd name="connsiteY99" fmla="*/ 387484 h 1121465"/>
                <a:gd name="connsiteX100" fmla="*/ 1586996 w 1809942"/>
                <a:gd name="connsiteY100" fmla="*/ 397009 h 1121465"/>
                <a:gd name="connsiteX101" fmla="*/ 1596521 w 1809942"/>
                <a:gd name="connsiteY101" fmla="*/ 406534 h 1121465"/>
                <a:gd name="connsiteX102" fmla="*/ 1612396 w 1809942"/>
                <a:gd name="connsiteY102" fmla="*/ 425584 h 1121465"/>
                <a:gd name="connsiteX103" fmla="*/ 1625096 w 1809942"/>
                <a:gd name="connsiteY103" fmla="*/ 447809 h 1121465"/>
                <a:gd name="connsiteX104" fmla="*/ 1634621 w 1809942"/>
                <a:gd name="connsiteY104" fmla="*/ 457334 h 1121465"/>
                <a:gd name="connsiteX105" fmla="*/ 1647321 w 1809942"/>
                <a:gd name="connsiteY105" fmla="*/ 460509 h 1121465"/>
                <a:gd name="connsiteX106" fmla="*/ 1688596 w 1809942"/>
                <a:gd name="connsiteY106" fmla="*/ 463684 h 1121465"/>
                <a:gd name="connsiteX107" fmla="*/ 1701296 w 1809942"/>
                <a:gd name="connsiteY107" fmla="*/ 466859 h 1121465"/>
                <a:gd name="connsiteX108" fmla="*/ 1710821 w 1809942"/>
                <a:gd name="connsiteY108" fmla="*/ 470034 h 1121465"/>
                <a:gd name="connsiteX109" fmla="*/ 1755271 w 1809942"/>
                <a:gd name="connsiteY109" fmla="*/ 476384 h 1121465"/>
                <a:gd name="connsiteX110" fmla="*/ 1777496 w 1809942"/>
                <a:gd name="connsiteY110" fmla="*/ 504959 h 1121465"/>
                <a:gd name="connsiteX111" fmla="*/ 1783846 w 1809942"/>
                <a:gd name="connsiteY111" fmla="*/ 514484 h 1121465"/>
                <a:gd name="connsiteX112" fmla="*/ 1774321 w 1809942"/>
                <a:gd name="connsiteY112" fmla="*/ 533534 h 1121465"/>
                <a:gd name="connsiteX113" fmla="*/ 1771146 w 1809942"/>
                <a:gd name="connsiteY113" fmla="*/ 543059 h 1121465"/>
                <a:gd name="connsiteX114" fmla="*/ 1761621 w 1809942"/>
                <a:gd name="connsiteY114" fmla="*/ 549409 h 1121465"/>
                <a:gd name="connsiteX115" fmla="*/ 1758446 w 1809942"/>
                <a:gd name="connsiteY115" fmla="*/ 558934 h 1121465"/>
                <a:gd name="connsiteX116" fmla="*/ 1733046 w 1809942"/>
                <a:gd name="connsiteY116" fmla="*/ 587509 h 1121465"/>
                <a:gd name="connsiteX117" fmla="*/ 1726696 w 1809942"/>
                <a:gd name="connsiteY117" fmla="*/ 606559 h 1121465"/>
                <a:gd name="connsiteX118" fmla="*/ 1723521 w 1809942"/>
                <a:gd name="connsiteY118" fmla="*/ 616084 h 1121465"/>
                <a:gd name="connsiteX119" fmla="*/ 1723521 w 1809942"/>
                <a:gd name="connsiteY119" fmla="*/ 673234 h 1121465"/>
                <a:gd name="connsiteX120" fmla="*/ 1733046 w 1809942"/>
                <a:gd name="connsiteY120" fmla="*/ 682759 h 1121465"/>
                <a:gd name="connsiteX121" fmla="*/ 1739396 w 1809942"/>
                <a:gd name="connsiteY121" fmla="*/ 692284 h 1121465"/>
                <a:gd name="connsiteX122" fmla="*/ 1742571 w 1809942"/>
                <a:gd name="connsiteY122" fmla="*/ 727209 h 1121465"/>
                <a:gd name="connsiteX123" fmla="*/ 1745746 w 1809942"/>
                <a:gd name="connsiteY123" fmla="*/ 778009 h 1121465"/>
                <a:gd name="connsiteX124" fmla="*/ 1748921 w 1809942"/>
                <a:gd name="connsiteY124" fmla="*/ 787534 h 1121465"/>
                <a:gd name="connsiteX125" fmla="*/ 1752096 w 1809942"/>
                <a:gd name="connsiteY125" fmla="*/ 803409 h 1121465"/>
                <a:gd name="connsiteX126" fmla="*/ 1761621 w 1809942"/>
                <a:gd name="connsiteY126" fmla="*/ 806584 h 1121465"/>
                <a:gd name="connsiteX127" fmla="*/ 1793371 w 1809942"/>
                <a:gd name="connsiteY127" fmla="*/ 809759 h 1121465"/>
                <a:gd name="connsiteX128" fmla="*/ 1802896 w 1809942"/>
                <a:gd name="connsiteY128" fmla="*/ 822459 h 1121465"/>
                <a:gd name="connsiteX129" fmla="*/ 1802896 w 1809942"/>
                <a:gd name="connsiteY129" fmla="*/ 866909 h 1121465"/>
                <a:gd name="connsiteX130" fmla="*/ 1793371 w 1809942"/>
                <a:gd name="connsiteY130" fmla="*/ 873259 h 1121465"/>
                <a:gd name="connsiteX131" fmla="*/ 1774321 w 1809942"/>
                <a:gd name="connsiteY131" fmla="*/ 879609 h 1121465"/>
                <a:gd name="connsiteX132" fmla="*/ 1764796 w 1809942"/>
                <a:gd name="connsiteY132" fmla="*/ 882784 h 1121465"/>
                <a:gd name="connsiteX133" fmla="*/ 1755271 w 1809942"/>
                <a:gd name="connsiteY133" fmla="*/ 885959 h 1121465"/>
                <a:gd name="connsiteX134" fmla="*/ 1755271 w 1809942"/>
                <a:gd name="connsiteY134" fmla="*/ 927234 h 1121465"/>
                <a:gd name="connsiteX135" fmla="*/ 1771146 w 1809942"/>
                <a:gd name="connsiteY135" fmla="*/ 930409 h 1121465"/>
                <a:gd name="connsiteX136" fmla="*/ 1777496 w 1809942"/>
                <a:gd name="connsiteY136" fmla="*/ 943109 h 1121465"/>
                <a:gd name="connsiteX137" fmla="*/ 1767971 w 1809942"/>
                <a:gd name="connsiteY137" fmla="*/ 949459 h 1121465"/>
                <a:gd name="connsiteX138" fmla="*/ 1758446 w 1809942"/>
                <a:gd name="connsiteY138" fmla="*/ 958984 h 1121465"/>
                <a:gd name="connsiteX139" fmla="*/ 1742571 w 1809942"/>
                <a:gd name="connsiteY139" fmla="*/ 962159 h 1121465"/>
                <a:gd name="connsiteX140" fmla="*/ 1733046 w 1809942"/>
                <a:gd name="connsiteY140" fmla="*/ 965334 h 1121465"/>
                <a:gd name="connsiteX141" fmla="*/ 1701296 w 1809942"/>
                <a:gd name="connsiteY141" fmla="*/ 962159 h 1121465"/>
                <a:gd name="connsiteX142" fmla="*/ 1694946 w 1809942"/>
                <a:gd name="connsiteY142" fmla="*/ 952634 h 1121465"/>
                <a:gd name="connsiteX143" fmla="*/ 1685421 w 1809942"/>
                <a:gd name="connsiteY143" fmla="*/ 933584 h 1121465"/>
                <a:gd name="connsiteX144" fmla="*/ 1682246 w 1809942"/>
                <a:gd name="connsiteY144" fmla="*/ 905009 h 1121465"/>
                <a:gd name="connsiteX145" fmla="*/ 1618746 w 1809942"/>
                <a:gd name="connsiteY145" fmla="*/ 914534 h 1121465"/>
                <a:gd name="connsiteX146" fmla="*/ 1615571 w 1809942"/>
                <a:gd name="connsiteY146" fmla="*/ 939934 h 1121465"/>
                <a:gd name="connsiteX147" fmla="*/ 1628271 w 1809942"/>
                <a:gd name="connsiteY147" fmla="*/ 943109 h 1121465"/>
                <a:gd name="connsiteX148" fmla="*/ 1637796 w 1809942"/>
                <a:gd name="connsiteY148" fmla="*/ 949459 h 1121465"/>
                <a:gd name="connsiteX149" fmla="*/ 1634621 w 1809942"/>
                <a:gd name="connsiteY149" fmla="*/ 958984 h 1121465"/>
                <a:gd name="connsiteX150" fmla="*/ 1621921 w 1809942"/>
                <a:gd name="connsiteY150" fmla="*/ 962159 h 1121465"/>
                <a:gd name="connsiteX151" fmla="*/ 1606046 w 1809942"/>
                <a:gd name="connsiteY151" fmla="*/ 965334 h 1121465"/>
                <a:gd name="connsiteX152" fmla="*/ 1596521 w 1809942"/>
                <a:gd name="connsiteY152" fmla="*/ 978034 h 1121465"/>
                <a:gd name="connsiteX153" fmla="*/ 1586996 w 1809942"/>
                <a:gd name="connsiteY153" fmla="*/ 981209 h 1121465"/>
                <a:gd name="connsiteX154" fmla="*/ 1583821 w 1809942"/>
                <a:gd name="connsiteY154" fmla="*/ 1000259 h 1121465"/>
                <a:gd name="connsiteX155" fmla="*/ 1577471 w 1809942"/>
                <a:gd name="connsiteY155" fmla="*/ 1009784 h 1121465"/>
                <a:gd name="connsiteX156" fmla="*/ 1574296 w 1809942"/>
                <a:gd name="connsiteY156" fmla="*/ 1019309 h 1121465"/>
                <a:gd name="connsiteX157" fmla="*/ 1548896 w 1809942"/>
                <a:gd name="connsiteY157" fmla="*/ 1035184 h 1121465"/>
                <a:gd name="connsiteX158" fmla="*/ 1539371 w 1809942"/>
                <a:gd name="connsiteY158" fmla="*/ 1038359 h 1121465"/>
                <a:gd name="connsiteX159" fmla="*/ 1472696 w 1809942"/>
                <a:gd name="connsiteY159" fmla="*/ 1041534 h 1121465"/>
                <a:gd name="connsiteX160" fmla="*/ 1463171 w 1809942"/>
                <a:gd name="connsiteY160" fmla="*/ 1044709 h 1121465"/>
                <a:gd name="connsiteX161" fmla="*/ 1459996 w 1809942"/>
                <a:gd name="connsiteY161" fmla="*/ 1057409 h 1121465"/>
                <a:gd name="connsiteX162" fmla="*/ 1412371 w 1809942"/>
                <a:gd name="connsiteY162" fmla="*/ 1060584 h 1121465"/>
                <a:gd name="connsiteX163" fmla="*/ 1383796 w 1809942"/>
                <a:gd name="connsiteY163" fmla="*/ 1063759 h 1121465"/>
                <a:gd name="connsiteX164" fmla="*/ 1367921 w 1809942"/>
                <a:gd name="connsiteY164" fmla="*/ 1070109 h 1121465"/>
                <a:gd name="connsiteX165" fmla="*/ 1358396 w 1809942"/>
                <a:gd name="connsiteY165" fmla="*/ 1073284 h 1121465"/>
                <a:gd name="connsiteX166" fmla="*/ 1342521 w 1809942"/>
                <a:gd name="connsiteY166" fmla="*/ 1070109 h 1121465"/>
                <a:gd name="connsiteX167" fmla="*/ 1329821 w 1809942"/>
                <a:gd name="connsiteY167" fmla="*/ 1051059 h 1121465"/>
                <a:gd name="connsiteX168" fmla="*/ 1310771 w 1809942"/>
                <a:gd name="connsiteY168" fmla="*/ 1044709 h 1121465"/>
                <a:gd name="connsiteX169" fmla="*/ 1301246 w 1809942"/>
                <a:gd name="connsiteY169" fmla="*/ 1038359 h 1121465"/>
                <a:gd name="connsiteX170" fmla="*/ 1291721 w 1809942"/>
                <a:gd name="connsiteY170" fmla="*/ 1035184 h 1121465"/>
                <a:gd name="connsiteX171" fmla="*/ 1282196 w 1809942"/>
                <a:gd name="connsiteY171" fmla="*/ 1028834 h 1121465"/>
                <a:gd name="connsiteX172" fmla="*/ 1263146 w 1809942"/>
                <a:gd name="connsiteY172" fmla="*/ 1022484 h 1121465"/>
                <a:gd name="connsiteX173" fmla="*/ 1212346 w 1809942"/>
                <a:gd name="connsiteY173" fmla="*/ 1025659 h 1121465"/>
                <a:gd name="connsiteX174" fmla="*/ 1202821 w 1809942"/>
                <a:gd name="connsiteY174" fmla="*/ 1032009 h 1121465"/>
                <a:gd name="connsiteX175" fmla="*/ 1199646 w 1809942"/>
                <a:gd name="connsiteY175" fmla="*/ 1044709 h 1121465"/>
                <a:gd name="connsiteX176" fmla="*/ 1196471 w 1809942"/>
                <a:gd name="connsiteY176" fmla="*/ 1070109 h 1121465"/>
                <a:gd name="connsiteX177" fmla="*/ 1186946 w 1809942"/>
                <a:gd name="connsiteY177" fmla="*/ 1073284 h 1121465"/>
                <a:gd name="connsiteX178" fmla="*/ 1161546 w 1809942"/>
                <a:gd name="connsiteY178" fmla="*/ 1076459 h 1121465"/>
                <a:gd name="connsiteX179" fmla="*/ 1152021 w 1809942"/>
                <a:gd name="connsiteY179" fmla="*/ 1098684 h 1121465"/>
                <a:gd name="connsiteX180" fmla="*/ 1132971 w 1809942"/>
                <a:gd name="connsiteY180" fmla="*/ 1101859 h 1121465"/>
                <a:gd name="connsiteX181" fmla="*/ 1063121 w 1809942"/>
                <a:gd name="connsiteY181" fmla="*/ 1009784 h 1121465"/>
                <a:gd name="connsiteX182" fmla="*/ 1053596 w 1809942"/>
                <a:gd name="connsiteY182" fmla="*/ 1006609 h 1121465"/>
                <a:gd name="connsiteX183" fmla="*/ 1034546 w 1809942"/>
                <a:gd name="connsiteY183" fmla="*/ 1003434 h 1121465"/>
                <a:gd name="connsiteX184" fmla="*/ 964696 w 1809942"/>
                <a:gd name="connsiteY184" fmla="*/ 1000259 h 1121465"/>
                <a:gd name="connsiteX185" fmla="*/ 945646 w 1809942"/>
                <a:gd name="connsiteY185" fmla="*/ 993909 h 1121465"/>
                <a:gd name="connsiteX186" fmla="*/ 929771 w 1809942"/>
                <a:gd name="connsiteY186" fmla="*/ 990734 h 1121465"/>
                <a:gd name="connsiteX187" fmla="*/ 869446 w 1809942"/>
                <a:gd name="connsiteY187" fmla="*/ 984384 h 1121465"/>
                <a:gd name="connsiteX188" fmla="*/ 853571 w 1809942"/>
                <a:gd name="connsiteY188" fmla="*/ 981209 h 1121465"/>
                <a:gd name="connsiteX189" fmla="*/ 834521 w 1809942"/>
                <a:gd name="connsiteY189" fmla="*/ 965334 h 1121465"/>
                <a:gd name="connsiteX190" fmla="*/ 824996 w 1809942"/>
                <a:gd name="connsiteY190" fmla="*/ 952634 h 1121465"/>
                <a:gd name="connsiteX191" fmla="*/ 815471 w 1809942"/>
                <a:gd name="connsiteY191" fmla="*/ 949459 h 1121465"/>
                <a:gd name="connsiteX192" fmla="*/ 790071 w 1809942"/>
                <a:gd name="connsiteY192" fmla="*/ 946284 h 1121465"/>
                <a:gd name="connsiteX193" fmla="*/ 783721 w 1809942"/>
                <a:gd name="connsiteY193" fmla="*/ 917709 h 1121465"/>
                <a:gd name="connsiteX194" fmla="*/ 771021 w 1809942"/>
                <a:gd name="connsiteY194" fmla="*/ 898659 h 1121465"/>
                <a:gd name="connsiteX195" fmla="*/ 755146 w 1809942"/>
                <a:gd name="connsiteY195" fmla="*/ 866909 h 1121465"/>
                <a:gd name="connsiteX196" fmla="*/ 755146 w 1809942"/>
                <a:gd name="connsiteY196" fmla="*/ 866909 h 1121465"/>
                <a:gd name="connsiteX197" fmla="*/ 739271 w 1809942"/>
                <a:gd name="connsiteY197" fmla="*/ 841509 h 1121465"/>
                <a:gd name="connsiteX198" fmla="*/ 717046 w 1809942"/>
                <a:gd name="connsiteY198" fmla="*/ 847859 h 1121465"/>
                <a:gd name="connsiteX199" fmla="*/ 710696 w 1809942"/>
                <a:gd name="connsiteY199" fmla="*/ 857384 h 1121465"/>
                <a:gd name="connsiteX200" fmla="*/ 701171 w 1809942"/>
                <a:gd name="connsiteY200" fmla="*/ 870084 h 1121465"/>
                <a:gd name="connsiteX201" fmla="*/ 691646 w 1809942"/>
                <a:gd name="connsiteY201" fmla="*/ 873259 h 1121465"/>
                <a:gd name="connsiteX202" fmla="*/ 672596 w 1809942"/>
                <a:gd name="connsiteY202" fmla="*/ 866909 h 1121465"/>
                <a:gd name="connsiteX203" fmla="*/ 653546 w 1809942"/>
                <a:gd name="connsiteY203" fmla="*/ 851034 h 1121465"/>
                <a:gd name="connsiteX204" fmla="*/ 574171 w 1809942"/>
                <a:gd name="connsiteY204" fmla="*/ 844684 h 1121465"/>
                <a:gd name="connsiteX205" fmla="*/ 488446 w 1809942"/>
                <a:gd name="connsiteY205" fmla="*/ 838334 h 1121465"/>
                <a:gd name="connsiteX206" fmla="*/ 440821 w 1809942"/>
                <a:gd name="connsiteY206" fmla="*/ 835159 h 1121465"/>
                <a:gd name="connsiteX207" fmla="*/ 424946 w 1809942"/>
                <a:gd name="connsiteY207" fmla="*/ 831984 h 1121465"/>
                <a:gd name="connsiteX208" fmla="*/ 402721 w 1809942"/>
                <a:gd name="connsiteY208" fmla="*/ 825634 h 1121465"/>
                <a:gd name="connsiteX209" fmla="*/ 351921 w 1809942"/>
                <a:gd name="connsiteY209" fmla="*/ 819284 h 1121465"/>
                <a:gd name="connsiteX210" fmla="*/ 285246 w 1809942"/>
                <a:gd name="connsiteY210" fmla="*/ 831984 h 1121465"/>
                <a:gd name="connsiteX211" fmla="*/ 282071 w 1809942"/>
                <a:gd name="connsiteY211" fmla="*/ 841509 h 1121465"/>
                <a:gd name="connsiteX212" fmla="*/ 247146 w 1809942"/>
                <a:gd name="connsiteY212" fmla="*/ 835159 h 1121465"/>
                <a:gd name="connsiteX213" fmla="*/ 240796 w 1809942"/>
                <a:gd name="connsiteY213" fmla="*/ 812934 h 1121465"/>
                <a:gd name="connsiteX214" fmla="*/ 110621 w 1809942"/>
                <a:gd name="connsiteY214" fmla="*/ 809759 h 1121465"/>
                <a:gd name="connsiteX215" fmla="*/ 101096 w 1809942"/>
                <a:gd name="connsiteY215" fmla="*/ 771659 h 1121465"/>
                <a:gd name="connsiteX216" fmla="*/ 97921 w 1809942"/>
                <a:gd name="connsiteY216" fmla="*/ 762134 h 1121465"/>
                <a:gd name="connsiteX217" fmla="*/ 107446 w 1809942"/>
                <a:gd name="connsiteY217" fmla="*/ 733559 h 1121465"/>
                <a:gd name="connsiteX218" fmla="*/ 116971 w 1809942"/>
                <a:gd name="connsiteY218" fmla="*/ 727209 h 1121465"/>
                <a:gd name="connsiteX219" fmla="*/ 126496 w 1809942"/>
                <a:gd name="connsiteY219" fmla="*/ 708159 h 1121465"/>
                <a:gd name="connsiteX220" fmla="*/ 136021 w 1809942"/>
                <a:gd name="connsiteY220" fmla="*/ 689109 h 1121465"/>
                <a:gd name="connsiteX221" fmla="*/ 136021 w 1809942"/>
                <a:gd name="connsiteY221" fmla="*/ 568459 h 1121465"/>
                <a:gd name="connsiteX222" fmla="*/ 110621 w 1809942"/>
                <a:gd name="connsiteY222" fmla="*/ 536709 h 1121465"/>
                <a:gd name="connsiteX223" fmla="*/ 101096 w 1809942"/>
                <a:gd name="connsiteY223" fmla="*/ 530359 h 1121465"/>
                <a:gd name="connsiteX224" fmla="*/ 94746 w 1809942"/>
                <a:gd name="connsiteY224" fmla="*/ 520834 h 1121465"/>
                <a:gd name="connsiteX225" fmla="*/ 85221 w 1809942"/>
                <a:gd name="connsiteY225" fmla="*/ 517659 h 1121465"/>
                <a:gd name="connsiteX226" fmla="*/ 43946 w 1809942"/>
                <a:gd name="connsiteY226" fmla="*/ 520834 h 1121465"/>
                <a:gd name="connsiteX227" fmla="*/ 31246 w 1809942"/>
                <a:gd name="connsiteY227" fmla="*/ 524009 h 1121465"/>
                <a:gd name="connsiteX228" fmla="*/ 21721 w 1809942"/>
                <a:gd name="connsiteY228" fmla="*/ 527184 h 1121465"/>
                <a:gd name="connsiteX229" fmla="*/ 12196 w 1809942"/>
                <a:gd name="connsiteY229" fmla="*/ 524009 h 1121465"/>
                <a:gd name="connsiteX230" fmla="*/ 9021 w 1809942"/>
                <a:gd name="connsiteY230" fmla="*/ 492259 h 1121465"/>
                <a:gd name="connsiteX231" fmla="*/ 18546 w 1809942"/>
                <a:gd name="connsiteY231" fmla="*/ 489084 h 1121465"/>
                <a:gd name="connsiteX232" fmla="*/ 28071 w 1809942"/>
                <a:gd name="connsiteY232" fmla="*/ 482734 h 1121465"/>
                <a:gd name="connsiteX233" fmla="*/ 28071 w 1809942"/>
                <a:gd name="connsiteY233" fmla="*/ 441459 h 1121465"/>
                <a:gd name="connsiteX234" fmla="*/ 31246 w 1809942"/>
                <a:gd name="connsiteY234" fmla="*/ 368434 h 1121465"/>
                <a:gd name="connsiteX235" fmla="*/ 66171 w 1809942"/>
                <a:gd name="connsiteY235" fmla="*/ 374784 h 1121465"/>
                <a:gd name="connsiteX236" fmla="*/ 85221 w 1809942"/>
                <a:gd name="connsiteY236" fmla="*/ 381134 h 1121465"/>
                <a:gd name="connsiteX237" fmla="*/ 94746 w 1809942"/>
                <a:gd name="connsiteY237" fmla="*/ 377959 h 1121465"/>
                <a:gd name="connsiteX238" fmla="*/ 97921 w 1809942"/>
                <a:gd name="connsiteY238" fmla="*/ 323984 h 1121465"/>
                <a:gd name="connsiteX239" fmla="*/ 101096 w 1809942"/>
                <a:gd name="connsiteY239" fmla="*/ 314459 h 1121465"/>
                <a:gd name="connsiteX240" fmla="*/ 88396 w 1809942"/>
                <a:gd name="connsiteY240" fmla="*/ 270009 h 1121465"/>
                <a:gd name="connsiteX241" fmla="*/ 85221 w 1809942"/>
                <a:gd name="connsiteY241" fmla="*/ 260484 h 1121465"/>
                <a:gd name="connsiteX242" fmla="*/ 82046 w 1809942"/>
                <a:gd name="connsiteY242" fmla="*/ 250959 h 1121465"/>
                <a:gd name="connsiteX243" fmla="*/ 85221 w 1809942"/>
                <a:gd name="connsiteY243" fmla="*/ 225559 h 1121465"/>
                <a:gd name="connsiteX244" fmla="*/ 94746 w 1809942"/>
                <a:gd name="connsiteY244" fmla="*/ 219209 h 1121465"/>
                <a:gd name="connsiteX245" fmla="*/ 148721 w 1809942"/>
                <a:gd name="connsiteY245" fmla="*/ 222384 h 1121465"/>
                <a:gd name="connsiteX246" fmla="*/ 228096 w 1809942"/>
                <a:gd name="connsiteY246" fmla="*/ 209684 h 1121465"/>
                <a:gd name="connsiteX247" fmla="*/ 231271 w 1809942"/>
                <a:gd name="connsiteY247" fmla="*/ 200159 h 1121465"/>
                <a:gd name="connsiteX248" fmla="*/ 234446 w 1809942"/>
                <a:gd name="connsiteY248" fmla="*/ 177934 h 1121465"/>
                <a:gd name="connsiteX249" fmla="*/ 253496 w 1809942"/>
                <a:gd name="connsiteY249" fmla="*/ 168409 h 1121465"/>
                <a:gd name="connsiteX250" fmla="*/ 259846 w 1809942"/>
                <a:gd name="connsiteY250" fmla="*/ 152534 h 112146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</a:cxnLst>
              <a:rect l="l" t="t" r="r" b="b"/>
              <a:pathLst>
                <a:path w="1809942" h="1121465">
                  <a:moveTo>
                    <a:pt x="259846" y="152534"/>
                  </a:moveTo>
                  <a:cubicBezTo>
                    <a:pt x="263021" y="148830"/>
                    <a:pt x="269199" y="149531"/>
                    <a:pt x="272546" y="146184"/>
                  </a:cubicBezTo>
                  <a:cubicBezTo>
                    <a:pt x="274913" y="143817"/>
                    <a:pt x="274224" y="139652"/>
                    <a:pt x="275721" y="136659"/>
                  </a:cubicBezTo>
                  <a:cubicBezTo>
                    <a:pt x="277428" y="133246"/>
                    <a:pt x="280364" y="130547"/>
                    <a:pt x="282071" y="127134"/>
                  </a:cubicBezTo>
                  <a:cubicBezTo>
                    <a:pt x="295216" y="100844"/>
                    <a:pt x="273398" y="135381"/>
                    <a:pt x="291596" y="108084"/>
                  </a:cubicBezTo>
                  <a:cubicBezTo>
                    <a:pt x="292654" y="96442"/>
                    <a:pt x="290666" y="84104"/>
                    <a:pt x="294771" y="73159"/>
                  </a:cubicBezTo>
                  <a:cubicBezTo>
                    <a:pt x="297867" y="64904"/>
                    <a:pt x="312311" y="56174"/>
                    <a:pt x="320171" y="50934"/>
                  </a:cubicBezTo>
                  <a:cubicBezTo>
                    <a:pt x="321229" y="40351"/>
                    <a:pt x="317987" y="28371"/>
                    <a:pt x="323346" y="19184"/>
                  </a:cubicBezTo>
                  <a:cubicBezTo>
                    <a:pt x="326719" y="13402"/>
                    <a:pt x="336046" y="14951"/>
                    <a:pt x="342396" y="12834"/>
                  </a:cubicBezTo>
                  <a:cubicBezTo>
                    <a:pt x="355541" y="8452"/>
                    <a:pt x="349136" y="11515"/>
                    <a:pt x="361446" y="3309"/>
                  </a:cubicBezTo>
                  <a:cubicBezTo>
                    <a:pt x="373088" y="4367"/>
                    <a:pt x="386645" y="0"/>
                    <a:pt x="396371" y="6484"/>
                  </a:cubicBezTo>
                  <a:cubicBezTo>
                    <a:pt x="402598" y="10635"/>
                    <a:pt x="398836" y="21259"/>
                    <a:pt x="399546" y="28709"/>
                  </a:cubicBezTo>
                  <a:cubicBezTo>
                    <a:pt x="405371" y="89867"/>
                    <a:pt x="398985" y="54479"/>
                    <a:pt x="405896" y="89034"/>
                  </a:cubicBezTo>
                  <a:cubicBezTo>
                    <a:pt x="404838" y="96442"/>
                    <a:pt x="406068" y="104566"/>
                    <a:pt x="402721" y="111259"/>
                  </a:cubicBezTo>
                  <a:cubicBezTo>
                    <a:pt x="401224" y="114252"/>
                    <a:pt x="396189" y="112937"/>
                    <a:pt x="393196" y="114434"/>
                  </a:cubicBezTo>
                  <a:cubicBezTo>
                    <a:pt x="389783" y="116141"/>
                    <a:pt x="387084" y="119077"/>
                    <a:pt x="383671" y="120784"/>
                  </a:cubicBezTo>
                  <a:cubicBezTo>
                    <a:pt x="380678" y="122281"/>
                    <a:pt x="377139" y="122462"/>
                    <a:pt x="374146" y="123959"/>
                  </a:cubicBezTo>
                  <a:cubicBezTo>
                    <a:pt x="370733" y="125666"/>
                    <a:pt x="368034" y="128602"/>
                    <a:pt x="364621" y="130309"/>
                  </a:cubicBezTo>
                  <a:cubicBezTo>
                    <a:pt x="361628" y="131806"/>
                    <a:pt x="358022" y="131859"/>
                    <a:pt x="355096" y="133484"/>
                  </a:cubicBezTo>
                  <a:cubicBezTo>
                    <a:pt x="348425" y="137190"/>
                    <a:pt x="336046" y="146184"/>
                    <a:pt x="336046" y="146184"/>
                  </a:cubicBezTo>
                  <a:cubicBezTo>
                    <a:pt x="334988" y="149359"/>
                    <a:pt x="332871" y="152362"/>
                    <a:pt x="332871" y="155709"/>
                  </a:cubicBezTo>
                  <a:cubicBezTo>
                    <a:pt x="332871" y="162147"/>
                    <a:pt x="334010" y="168652"/>
                    <a:pt x="336046" y="174759"/>
                  </a:cubicBezTo>
                  <a:cubicBezTo>
                    <a:pt x="338256" y="181390"/>
                    <a:pt x="347500" y="189388"/>
                    <a:pt x="351921" y="193809"/>
                  </a:cubicBezTo>
                  <a:cubicBezTo>
                    <a:pt x="359901" y="217750"/>
                    <a:pt x="349136" y="188240"/>
                    <a:pt x="361446" y="212859"/>
                  </a:cubicBezTo>
                  <a:cubicBezTo>
                    <a:pt x="362943" y="215852"/>
                    <a:pt x="363563" y="219209"/>
                    <a:pt x="364621" y="222384"/>
                  </a:cubicBezTo>
                  <a:cubicBezTo>
                    <a:pt x="363563" y="229792"/>
                    <a:pt x="362785" y="237246"/>
                    <a:pt x="361446" y="244609"/>
                  </a:cubicBezTo>
                  <a:cubicBezTo>
                    <a:pt x="359851" y="253380"/>
                    <a:pt x="357816" y="258673"/>
                    <a:pt x="355096" y="266834"/>
                  </a:cubicBezTo>
                  <a:cubicBezTo>
                    <a:pt x="369913" y="289059"/>
                    <a:pt x="361446" y="281651"/>
                    <a:pt x="377321" y="292234"/>
                  </a:cubicBezTo>
                  <a:cubicBezTo>
                    <a:pt x="379438" y="295409"/>
                    <a:pt x="381964" y="298346"/>
                    <a:pt x="383671" y="301759"/>
                  </a:cubicBezTo>
                  <a:cubicBezTo>
                    <a:pt x="388823" y="312064"/>
                    <a:pt x="383732" y="313587"/>
                    <a:pt x="396371" y="320809"/>
                  </a:cubicBezTo>
                  <a:cubicBezTo>
                    <a:pt x="400160" y="322974"/>
                    <a:pt x="404838" y="322926"/>
                    <a:pt x="409071" y="323984"/>
                  </a:cubicBezTo>
                  <a:cubicBezTo>
                    <a:pt x="418637" y="330361"/>
                    <a:pt x="420017" y="331850"/>
                    <a:pt x="431296" y="336684"/>
                  </a:cubicBezTo>
                  <a:cubicBezTo>
                    <a:pt x="434372" y="338002"/>
                    <a:pt x="437828" y="338362"/>
                    <a:pt x="440821" y="339859"/>
                  </a:cubicBezTo>
                  <a:cubicBezTo>
                    <a:pt x="444234" y="341566"/>
                    <a:pt x="446760" y="344905"/>
                    <a:pt x="450346" y="346209"/>
                  </a:cubicBezTo>
                  <a:cubicBezTo>
                    <a:pt x="458548" y="349191"/>
                    <a:pt x="475746" y="352559"/>
                    <a:pt x="475746" y="352559"/>
                  </a:cubicBezTo>
                  <a:cubicBezTo>
                    <a:pt x="494796" y="351501"/>
                    <a:pt x="513903" y="351193"/>
                    <a:pt x="532896" y="349384"/>
                  </a:cubicBezTo>
                  <a:cubicBezTo>
                    <a:pt x="536228" y="349067"/>
                    <a:pt x="539174" y="347021"/>
                    <a:pt x="542421" y="346209"/>
                  </a:cubicBezTo>
                  <a:cubicBezTo>
                    <a:pt x="547656" y="344900"/>
                    <a:pt x="553090" y="344454"/>
                    <a:pt x="558296" y="343034"/>
                  </a:cubicBezTo>
                  <a:cubicBezTo>
                    <a:pt x="564754" y="341273"/>
                    <a:pt x="570782" y="337997"/>
                    <a:pt x="577346" y="336684"/>
                  </a:cubicBezTo>
                  <a:cubicBezTo>
                    <a:pt x="592390" y="333675"/>
                    <a:pt x="606755" y="330919"/>
                    <a:pt x="621796" y="327159"/>
                  </a:cubicBezTo>
                  <a:cubicBezTo>
                    <a:pt x="625043" y="326347"/>
                    <a:pt x="628146" y="325042"/>
                    <a:pt x="631321" y="323984"/>
                  </a:cubicBezTo>
                  <a:cubicBezTo>
                    <a:pt x="633438" y="320809"/>
                    <a:pt x="636464" y="318079"/>
                    <a:pt x="637671" y="314459"/>
                  </a:cubicBezTo>
                  <a:cubicBezTo>
                    <a:pt x="639707" y="308352"/>
                    <a:pt x="637104" y="300647"/>
                    <a:pt x="640846" y="295409"/>
                  </a:cubicBezTo>
                  <a:cubicBezTo>
                    <a:pt x="643382" y="291858"/>
                    <a:pt x="649313" y="293292"/>
                    <a:pt x="653546" y="292234"/>
                  </a:cubicBezTo>
                  <a:cubicBezTo>
                    <a:pt x="658838" y="293292"/>
                    <a:pt x="664736" y="292732"/>
                    <a:pt x="669421" y="295409"/>
                  </a:cubicBezTo>
                  <a:cubicBezTo>
                    <a:pt x="677511" y="300032"/>
                    <a:pt x="675624" y="310990"/>
                    <a:pt x="678946" y="317634"/>
                  </a:cubicBezTo>
                  <a:cubicBezTo>
                    <a:pt x="681313" y="322367"/>
                    <a:pt x="685296" y="326101"/>
                    <a:pt x="688471" y="330334"/>
                  </a:cubicBezTo>
                  <a:cubicBezTo>
                    <a:pt x="690588" y="336684"/>
                    <a:pt x="689252" y="345671"/>
                    <a:pt x="694821" y="349384"/>
                  </a:cubicBezTo>
                  <a:cubicBezTo>
                    <a:pt x="697996" y="351501"/>
                    <a:pt x="700933" y="354027"/>
                    <a:pt x="704346" y="355734"/>
                  </a:cubicBezTo>
                  <a:cubicBezTo>
                    <a:pt x="709421" y="358272"/>
                    <a:pt x="721824" y="360728"/>
                    <a:pt x="726571" y="362084"/>
                  </a:cubicBezTo>
                  <a:cubicBezTo>
                    <a:pt x="729789" y="363003"/>
                    <a:pt x="733103" y="363762"/>
                    <a:pt x="736096" y="365259"/>
                  </a:cubicBezTo>
                  <a:cubicBezTo>
                    <a:pt x="758022" y="376222"/>
                    <a:pt x="731890" y="368176"/>
                    <a:pt x="758321" y="374784"/>
                  </a:cubicBezTo>
                  <a:cubicBezTo>
                    <a:pt x="791564" y="396946"/>
                    <a:pt x="771448" y="386214"/>
                    <a:pt x="856746" y="377959"/>
                  </a:cubicBezTo>
                  <a:cubicBezTo>
                    <a:pt x="860544" y="377591"/>
                    <a:pt x="862764" y="373112"/>
                    <a:pt x="866271" y="371609"/>
                  </a:cubicBezTo>
                  <a:cubicBezTo>
                    <a:pt x="870282" y="369890"/>
                    <a:pt x="874738" y="369492"/>
                    <a:pt x="878971" y="368434"/>
                  </a:cubicBezTo>
                  <a:cubicBezTo>
                    <a:pt x="882146" y="366317"/>
                    <a:pt x="885183" y="363977"/>
                    <a:pt x="888496" y="362084"/>
                  </a:cubicBezTo>
                  <a:cubicBezTo>
                    <a:pt x="892605" y="359736"/>
                    <a:pt x="897849" y="359081"/>
                    <a:pt x="901196" y="355734"/>
                  </a:cubicBezTo>
                  <a:cubicBezTo>
                    <a:pt x="906592" y="350338"/>
                    <a:pt x="907546" y="340917"/>
                    <a:pt x="913896" y="336684"/>
                  </a:cubicBezTo>
                  <a:cubicBezTo>
                    <a:pt x="941193" y="318486"/>
                    <a:pt x="906656" y="340304"/>
                    <a:pt x="932946" y="327159"/>
                  </a:cubicBezTo>
                  <a:cubicBezTo>
                    <a:pt x="936359" y="325452"/>
                    <a:pt x="939058" y="322516"/>
                    <a:pt x="942471" y="320809"/>
                  </a:cubicBezTo>
                  <a:cubicBezTo>
                    <a:pt x="968761" y="307664"/>
                    <a:pt x="934224" y="329482"/>
                    <a:pt x="961521" y="311284"/>
                  </a:cubicBezTo>
                  <a:cubicBezTo>
                    <a:pt x="963638" y="308109"/>
                    <a:pt x="967244" y="305523"/>
                    <a:pt x="967871" y="301759"/>
                  </a:cubicBezTo>
                  <a:cubicBezTo>
                    <a:pt x="968747" y="296501"/>
                    <a:pt x="960557" y="286026"/>
                    <a:pt x="958346" y="282709"/>
                  </a:cubicBezTo>
                  <a:cubicBezTo>
                    <a:pt x="959404" y="273184"/>
                    <a:pt x="953359" y="259157"/>
                    <a:pt x="961521" y="254134"/>
                  </a:cubicBezTo>
                  <a:cubicBezTo>
                    <a:pt x="993032" y="234743"/>
                    <a:pt x="1003423" y="261739"/>
                    <a:pt x="1012321" y="279534"/>
                  </a:cubicBezTo>
                  <a:cubicBezTo>
                    <a:pt x="1017825" y="318060"/>
                    <a:pt x="1012683" y="287513"/>
                    <a:pt x="1018671" y="314459"/>
                  </a:cubicBezTo>
                  <a:cubicBezTo>
                    <a:pt x="1019842" y="319727"/>
                    <a:pt x="1020426" y="325128"/>
                    <a:pt x="1021846" y="330334"/>
                  </a:cubicBezTo>
                  <a:cubicBezTo>
                    <a:pt x="1023607" y="336792"/>
                    <a:pt x="1028196" y="349384"/>
                    <a:pt x="1028196" y="349384"/>
                  </a:cubicBezTo>
                  <a:cubicBezTo>
                    <a:pt x="1032624" y="429094"/>
                    <a:pt x="1012912" y="418167"/>
                    <a:pt x="1120271" y="403359"/>
                  </a:cubicBezTo>
                  <a:cubicBezTo>
                    <a:pt x="1123586" y="402902"/>
                    <a:pt x="1122693" y="397095"/>
                    <a:pt x="1123446" y="393834"/>
                  </a:cubicBezTo>
                  <a:cubicBezTo>
                    <a:pt x="1125873" y="383317"/>
                    <a:pt x="1124628" y="371559"/>
                    <a:pt x="1129796" y="362084"/>
                  </a:cubicBezTo>
                  <a:cubicBezTo>
                    <a:pt x="1131886" y="358253"/>
                    <a:pt x="1138300" y="360108"/>
                    <a:pt x="1142496" y="358909"/>
                  </a:cubicBezTo>
                  <a:cubicBezTo>
                    <a:pt x="1155935" y="355069"/>
                    <a:pt x="1150682" y="354711"/>
                    <a:pt x="1167896" y="352559"/>
                  </a:cubicBezTo>
                  <a:cubicBezTo>
                    <a:pt x="1179495" y="351109"/>
                    <a:pt x="1191179" y="350442"/>
                    <a:pt x="1202821" y="349384"/>
                  </a:cubicBezTo>
                  <a:cubicBezTo>
                    <a:pt x="1227772" y="336909"/>
                    <a:pt x="1202048" y="348097"/>
                    <a:pt x="1237746" y="339859"/>
                  </a:cubicBezTo>
                  <a:cubicBezTo>
                    <a:pt x="1244268" y="338354"/>
                    <a:pt x="1250446" y="335626"/>
                    <a:pt x="1256796" y="333509"/>
                  </a:cubicBezTo>
                  <a:cubicBezTo>
                    <a:pt x="1259971" y="332451"/>
                    <a:pt x="1263328" y="331831"/>
                    <a:pt x="1266321" y="330334"/>
                  </a:cubicBezTo>
                  <a:cubicBezTo>
                    <a:pt x="1270554" y="328217"/>
                    <a:pt x="1274671" y="325848"/>
                    <a:pt x="1279021" y="323984"/>
                  </a:cubicBezTo>
                  <a:cubicBezTo>
                    <a:pt x="1285398" y="321251"/>
                    <a:pt x="1294801" y="319245"/>
                    <a:pt x="1301246" y="317634"/>
                  </a:cubicBezTo>
                  <a:cubicBezTo>
                    <a:pt x="1302304" y="314459"/>
                    <a:pt x="1303912" y="311417"/>
                    <a:pt x="1304421" y="308109"/>
                  </a:cubicBezTo>
                  <a:cubicBezTo>
                    <a:pt x="1306038" y="297597"/>
                    <a:pt x="1303505" y="286177"/>
                    <a:pt x="1307596" y="276359"/>
                  </a:cubicBezTo>
                  <a:cubicBezTo>
                    <a:pt x="1308862" y="273322"/>
                    <a:pt x="1326008" y="268105"/>
                    <a:pt x="1329821" y="266834"/>
                  </a:cubicBezTo>
                  <a:cubicBezTo>
                    <a:pt x="1339346" y="267892"/>
                    <a:pt x="1349498" y="266450"/>
                    <a:pt x="1358396" y="270009"/>
                  </a:cubicBezTo>
                  <a:cubicBezTo>
                    <a:pt x="1361503" y="271252"/>
                    <a:pt x="1360074" y="276541"/>
                    <a:pt x="1361571" y="279534"/>
                  </a:cubicBezTo>
                  <a:cubicBezTo>
                    <a:pt x="1365868" y="288128"/>
                    <a:pt x="1371786" y="294166"/>
                    <a:pt x="1380621" y="298584"/>
                  </a:cubicBezTo>
                  <a:cubicBezTo>
                    <a:pt x="1386608" y="301577"/>
                    <a:pt x="1393321" y="302817"/>
                    <a:pt x="1399671" y="304934"/>
                  </a:cubicBezTo>
                  <a:lnTo>
                    <a:pt x="1409196" y="308109"/>
                  </a:lnTo>
                  <a:cubicBezTo>
                    <a:pt x="1412371" y="309167"/>
                    <a:pt x="1415936" y="309428"/>
                    <a:pt x="1418721" y="311284"/>
                  </a:cubicBezTo>
                  <a:cubicBezTo>
                    <a:pt x="1421896" y="313401"/>
                    <a:pt x="1424739" y="316131"/>
                    <a:pt x="1428246" y="317634"/>
                  </a:cubicBezTo>
                  <a:cubicBezTo>
                    <a:pt x="1432257" y="319353"/>
                    <a:pt x="1436766" y="319555"/>
                    <a:pt x="1440946" y="320809"/>
                  </a:cubicBezTo>
                  <a:lnTo>
                    <a:pt x="1469521" y="330334"/>
                  </a:lnTo>
                  <a:lnTo>
                    <a:pt x="1488571" y="336684"/>
                  </a:lnTo>
                  <a:cubicBezTo>
                    <a:pt x="1494921" y="335626"/>
                    <a:pt x="1503382" y="338354"/>
                    <a:pt x="1507621" y="333509"/>
                  </a:cubicBezTo>
                  <a:cubicBezTo>
                    <a:pt x="1546492" y="289085"/>
                    <a:pt x="1481950" y="325707"/>
                    <a:pt x="1523496" y="304934"/>
                  </a:cubicBezTo>
                  <a:cubicBezTo>
                    <a:pt x="1530904" y="305992"/>
                    <a:pt x="1539814" y="303515"/>
                    <a:pt x="1545721" y="308109"/>
                  </a:cubicBezTo>
                  <a:cubicBezTo>
                    <a:pt x="1551005" y="312218"/>
                    <a:pt x="1548358" y="321590"/>
                    <a:pt x="1552071" y="327159"/>
                  </a:cubicBezTo>
                  <a:lnTo>
                    <a:pt x="1558421" y="336684"/>
                  </a:lnTo>
                  <a:cubicBezTo>
                    <a:pt x="1566027" y="382321"/>
                    <a:pt x="1555770" y="336849"/>
                    <a:pt x="1567946" y="365259"/>
                  </a:cubicBezTo>
                  <a:cubicBezTo>
                    <a:pt x="1569665" y="369270"/>
                    <a:pt x="1568956" y="374170"/>
                    <a:pt x="1571121" y="377959"/>
                  </a:cubicBezTo>
                  <a:cubicBezTo>
                    <a:pt x="1573349" y="381858"/>
                    <a:pt x="1577771" y="384035"/>
                    <a:pt x="1580646" y="387484"/>
                  </a:cubicBezTo>
                  <a:cubicBezTo>
                    <a:pt x="1583089" y="390415"/>
                    <a:pt x="1584553" y="394078"/>
                    <a:pt x="1586996" y="397009"/>
                  </a:cubicBezTo>
                  <a:cubicBezTo>
                    <a:pt x="1589871" y="400458"/>
                    <a:pt x="1593646" y="403085"/>
                    <a:pt x="1596521" y="406534"/>
                  </a:cubicBezTo>
                  <a:cubicBezTo>
                    <a:pt x="1618623" y="433056"/>
                    <a:pt x="1584569" y="397757"/>
                    <a:pt x="1612396" y="425584"/>
                  </a:cubicBezTo>
                  <a:cubicBezTo>
                    <a:pt x="1616581" y="438140"/>
                    <a:pt x="1614611" y="435577"/>
                    <a:pt x="1625096" y="447809"/>
                  </a:cubicBezTo>
                  <a:cubicBezTo>
                    <a:pt x="1628018" y="451218"/>
                    <a:pt x="1630722" y="455106"/>
                    <a:pt x="1634621" y="457334"/>
                  </a:cubicBezTo>
                  <a:cubicBezTo>
                    <a:pt x="1638410" y="459499"/>
                    <a:pt x="1642987" y="459999"/>
                    <a:pt x="1647321" y="460509"/>
                  </a:cubicBezTo>
                  <a:cubicBezTo>
                    <a:pt x="1661025" y="462121"/>
                    <a:pt x="1674838" y="462626"/>
                    <a:pt x="1688596" y="463684"/>
                  </a:cubicBezTo>
                  <a:cubicBezTo>
                    <a:pt x="1692829" y="464742"/>
                    <a:pt x="1697100" y="465660"/>
                    <a:pt x="1701296" y="466859"/>
                  </a:cubicBezTo>
                  <a:cubicBezTo>
                    <a:pt x="1704514" y="467778"/>
                    <a:pt x="1707525" y="469452"/>
                    <a:pt x="1710821" y="470034"/>
                  </a:cubicBezTo>
                  <a:cubicBezTo>
                    <a:pt x="1725560" y="472635"/>
                    <a:pt x="1755271" y="476384"/>
                    <a:pt x="1755271" y="476384"/>
                  </a:cubicBezTo>
                  <a:cubicBezTo>
                    <a:pt x="1770192" y="491305"/>
                    <a:pt x="1762305" y="482173"/>
                    <a:pt x="1777496" y="504959"/>
                  </a:cubicBezTo>
                  <a:lnTo>
                    <a:pt x="1783846" y="514484"/>
                  </a:lnTo>
                  <a:cubicBezTo>
                    <a:pt x="1775866" y="538425"/>
                    <a:pt x="1786631" y="508915"/>
                    <a:pt x="1774321" y="533534"/>
                  </a:cubicBezTo>
                  <a:cubicBezTo>
                    <a:pt x="1772824" y="536527"/>
                    <a:pt x="1773237" y="540446"/>
                    <a:pt x="1771146" y="543059"/>
                  </a:cubicBezTo>
                  <a:cubicBezTo>
                    <a:pt x="1768762" y="546039"/>
                    <a:pt x="1764796" y="547292"/>
                    <a:pt x="1761621" y="549409"/>
                  </a:cubicBezTo>
                  <a:cubicBezTo>
                    <a:pt x="1760563" y="552584"/>
                    <a:pt x="1760501" y="556292"/>
                    <a:pt x="1758446" y="558934"/>
                  </a:cubicBezTo>
                  <a:cubicBezTo>
                    <a:pt x="1750995" y="568514"/>
                    <a:pt x="1738302" y="575683"/>
                    <a:pt x="1733046" y="587509"/>
                  </a:cubicBezTo>
                  <a:cubicBezTo>
                    <a:pt x="1730328" y="593626"/>
                    <a:pt x="1728813" y="600209"/>
                    <a:pt x="1726696" y="606559"/>
                  </a:cubicBezTo>
                  <a:lnTo>
                    <a:pt x="1723521" y="616084"/>
                  </a:lnTo>
                  <a:cubicBezTo>
                    <a:pt x="1721404" y="635134"/>
                    <a:pt x="1717171" y="654184"/>
                    <a:pt x="1723521" y="673234"/>
                  </a:cubicBezTo>
                  <a:cubicBezTo>
                    <a:pt x="1724941" y="677494"/>
                    <a:pt x="1730171" y="679310"/>
                    <a:pt x="1733046" y="682759"/>
                  </a:cubicBezTo>
                  <a:cubicBezTo>
                    <a:pt x="1735489" y="685690"/>
                    <a:pt x="1737279" y="689109"/>
                    <a:pt x="1739396" y="692284"/>
                  </a:cubicBezTo>
                  <a:cubicBezTo>
                    <a:pt x="1740454" y="703926"/>
                    <a:pt x="1741707" y="715551"/>
                    <a:pt x="1742571" y="727209"/>
                  </a:cubicBezTo>
                  <a:cubicBezTo>
                    <a:pt x="1743824" y="744129"/>
                    <a:pt x="1743970" y="761136"/>
                    <a:pt x="1745746" y="778009"/>
                  </a:cubicBezTo>
                  <a:cubicBezTo>
                    <a:pt x="1746096" y="781337"/>
                    <a:pt x="1748109" y="784287"/>
                    <a:pt x="1748921" y="787534"/>
                  </a:cubicBezTo>
                  <a:cubicBezTo>
                    <a:pt x="1750230" y="792769"/>
                    <a:pt x="1749103" y="798919"/>
                    <a:pt x="1752096" y="803409"/>
                  </a:cubicBezTo>
                  <a:cubicBezTo>
                    <a:pt x="1753952" y="806194"/>
                    <a:pt x="1758313" y="806075"/>
                    <a:pt x="1761621" y="806584"/>
                  </a:cubicBezTo>
                  <a:cubicBezTo>
                    <a:pt x="1772133" y="808201"/>
                    <a:pt x="1782788" y="808701"/>
                    <a:pt x="1793371" y="809759"/>
                  </a:cubicBezTo>
                  <a:cubicBezTo>
                    <a:pt x="1796546" y="813992"/>
                    <a:pt x="1800271" y="817865"/>
                    <a:pt x="1802896" y="822459"/>
                  </a:cubicBezTo>
                  <a:cubicBezTo>
                    <a:pt x="1809942" y="834790"/>
                    <a:pt x="1805765" y="857586"/>
                    <a:pt x="1802896" y="866909"/>
                  </a:cubicBezTo>
                  <a:cubicBezTo>
                    <a:pt x="1801774" y="870556"/>
                    <a:pt x="1796858" y="871709"/>
                    <a:pt x="1793371" y="873259"/>
                  </a:cubicBezTo>
                  <a:cubicBezTo>
                    <a:pt x="1787254" y="875977"/>
                    <a:pt x="1780671" y="877492"/>
                    <a:pt x="1774321" y="879609"/>
                  </a:cubicBezTo>
                  <a:lnTo>
                    <a:pt x="1764796" y="882784"/>
                  </a:lnTo>
                  <a:lnTo>
                    <a:pt x="1755271" y="885959"/>
                  </a:lnTo>
                  <a:cubicBezTo>
                    <a:pt x="1750598" y="899979"/>
                    <a:pt x="1745836" y="909936"/>
                    <a:pt x="1755271" y="927234"/>
                  </a:cubicBezTo>
                  <a:cubicBezTo>
                    <a:pt x="1757855" y="931972"/>
                    <a:pt x="1765854" y="929351"/>
                    <a:pt x="1771146" y="930409"/>
                  </a:cubicBezTo>
                  <a:cubicBezTo>
                    <a:pt x="1773263" y="934642"/>
                    <a:pt x="1778274" y="938440"/>
                    <a:pt x="1777496" y="943109"/>
                  </a:cubicBezTo>
                  <a:cubicBezTo>
                    <a:pt x="1776869" y="946873"/>
                    <a:pt x="1770902" y="947016"/>
                    <a:pt x="1767971" y="949459"/>
                  </a:cubicBezTo>
                  <a:cubicBezTo>
                    <a:pt x="1764522" y="952334"/>
                    <a:pt x="1762462" y="956976"/>
                    <a:pt x="1758446" y="958984"/>
                  </a:cubicBezTo>
                  <a:cubicBezTo>
                    <a:pt x="1753619" y="961397"/>
                    <a:pt x="1747806" y="960850"/>
                    <a:pt x="1742571" y="962159"/>
                  </a:cubicBezTo>
                  <a:cubicBezTo>
                    <a:pt x="1739324" y="962971"/>
                    <a:pt x="1736221" y="964276"/>
                    <a:pt x="1733046" y="965334"/>
                  </a:cubicBezTo>
                  <a:cubicBezTo>
                    <a:pt x="1722463" y="964276"/>
                    <a:pt x="1711386" y="965522"/>
                    <a:pt x="1701296" y="962159"/>
                  </a:cubicBezTo>
                  <a:cubicBezTo>
                    <a:pt x="1697676" y="960952"/>
                    <a:pt x="1696653" y="956047"/>
                    <a:pt x="1694946" y="952634"/>
                  </a:cubicBezTo>
                  <a:cubicBezTo>
                    <a:pt x="1681801" y="926344"/>
                    <a:pt x="1703619" y="960881"/>
                    <a:pt x="1685421" y="933584"/>
                  </a:cubicBezTo>
                  <a:cubicBezTo>
                    <a:pt x="1684363" y="924059"/>
                    <a:pt x="1691004" y="908901"/>
                    <a:pt x="1682246" y="905009"/>
                  </a:cubicBezTo>
                  <a:cubicBezTo>
                    <a:pt x="1650635" y="890959"/>
                    <a:pt x="1637725" y="901881"/>
                    <a:pt x="1618746" y="914534"/>
                  </a:cubicBezTo>
                  <a:cubicBezTo>
                    <a:pt x="1613307" y="922692"/>
                    <a:pt x="1606126" y="928600"/>
                    <a:pt x="1615571" y="939934"/>
                  </a:cubicBezTo>
                  <a:cubicBezTo>
                    <a:pt x="1618365" y="943286"/>
                    <a:pt x="1624038" y="942051"/>
                    <a:pt x="1628271" y="943109"/>
                  </a:cubicBezTo>
                  <a:cubicBezTo>
                    <a:pt x="1631446" y="945226"/>
                    <a:pt x="1636379" y="945916"/>
                    <a:pt x="1637796" y="949459"/>
                  </a:cubicBezTo>
                  <a:cubicBezTo>
                    <a:pt x="1639039" y="952566"/>
                    <a:pt x="1637234" y="956893"/>
                    <a:pt x="1634621" y="958984"/>
                  </a:cubicBezTo>
                  <a:cubicBezTo>
                    <a:pt x="1631214" y="961710"/>
                    <a:pt x="1626181" y="961212"/>
                    <a:pt x="1621921" y="962159"/>
                  </a:cubicBezTo>
                  <a:cubicBezTo>
                    <a:pt x="1616653" y="963330"/>
                    <a:pt x="1611338" y="964276"/>
                    <a:pt x="1606046" y="965334"/>
                  </a:cubicBezTo>
                  <a:cubicBezTo>
                    <a:pt x="1602871" y="969567"/>
                    <a:pt x="1600586" y="974646"/>
                    <a:pt x="1596521" y="978034"/>
                  </a:cubicBezTo>
                  <a:cubicBezTo>
                    <a:pt x="1593950" y="980177"/>
                    <a:pt x="1588656" y="978303"/>
                    <a:pt x="1586996" y="981209"/>
                  </a:cubicBezTo>
                  <a:cubicBezTo>
                    <a:pt x="1583802" y="986798"/>
                    <a:pt x="1585857" y="994152"/>
                    <a:pt x="1583821" y="1000259"/>
                  </a:cubicBezTo>
                  <a:cubicBezTo>
                    <a:pt x="1582614" y="1003879"/>
                    <a:pt x="1579178" y="1006371"/>
                    <a:pt x="1577471" y="1009784"/>
                  </a:cubicBezTo>
                  <a:cubicBezTo>
                    <a:pt x="1575974" y="1012777"/>
                    <a:pt x="1576439" y="1016738"/>
                    <a:pt x="1574296" y="1019309"/>
                  </a:cubicBezTo>
                  <a:cubicBezTo>
                    <a:pt x="1569231" y="1025387"/>
                    <a:pt x="1556113" y="1032091"/>
                    <a:pt x="1548896" y="1035184"/>
                  </a:cubicBezTo>
                  <a:cubicBezTo>
                    <a:pt x="1545820" y="1036502"/>
                    <a:pt x="1542706" y="1038081"/>
                    <a:pt x="1539371" y="1038359"/>
                  </a:cubicBezTo>
                  <a:cubicBezTo>
                    <a:pt x="1517198" y="1040207"/>
                    <a:pt x="1494921" y="1040476"/>
                    <a:pt x="1472696" y="1041534"/>
                  </a:cubicBezTo>
                  <a:cubicBezTo>
                    <a:pt x="1469521" y="1042592"/>
                    <a:pt x="1465262" y="1042096"/>
                    <a:pt x="1463171" y="1044709"/>
                  </a:cubicBezTo>
                  <a:cubicBezTo>
                    <a:pt x="1460445" y="1048116"/>
                    <a:pt x="1464161" y="1056107"/>
                    <a:pt x="1459996" y="1057409"/>
                  </a:cubicBezTo>
                  <a:cubicBezTo>
                    <a:pt x="1444810" y="1062155"/>
                    <a:pt x="1428226" y="1059263"/>
                    <a:pt x="1412371" y="1060584"/>
                  </a:cubicBezTo>
                  <a:cubicBezTo>
                    <a:pt x="1402820" y="1061380"/>
                    <a:pt x="1393321" y="1062701"/>
                    <a:pt x="1383796" y="1063759"/>
                  </a:cubicBezTo>
                  <a:cubicBezTo>
                    <a:pt x="1378504" y="1065876"/>
                    <a:pt x="1373257" y="1068108"/>
                    <a:pt x="1367921" y="1070109"/>
                  </a:cubicBezTo>
                  <a:cubicBezTo>
                    <a:pt x="1364787" y="1071284"/>
                    <a:pt x="1361743" y="1073284"/>
                    <a:pt x="1358396" y="1073284"/>
                  </a:cubicBezTo>
                  <a:cubicBezTo>
                    <a:pt x="1353000" y="1073284"/>
                    <a:pt x="1347813" y="1071167"/>
                    <a:pt x="1342521" y="1070109"/>
                  </a:cubicBezTo>
                  <a:cubicBezTo>
                    <a:pt x="1338288" y="1063759"/>
                    <a:pt x="1337061" y="1053472"/>
                    <a:pt x="1329821" y="1051059"/>
                  </a:cubicBezTo>
                  <a:cubicBezTo>
                    <a:pt x="1323471" y="1048942"/>
                    <a:pt x="1316340" y="1048422"/>
                    <a:pt x="1310771" y="1044709"/>
                  </a:cubicBezTo>
                  <a:cubicBezTo>
                    <a:pt x="1307596" y="1042592"/>
                    <a:pt x="1304659" y="1040066"/>
                    <a:pt x="1301246" y="1038359"/>
                  </a:cubicBezTo>
                  <a:cubicBezTo>
                    <a:pt x="1298253" y="1036862"/>
                    <a:pt x="1294714" y="1036681"/>
                    <a:pt x="1291721" y="1035184"/>
                  </a:cubicBezTo>
                  <a:cubicBezTo>
                    <a:pt x="1288308" y="1033477"/>
                    <a:pt x="1285683" y="1030384"/>
                    <a:pt x="1282196" y="1028834"/>
                  </a:cubicBezTo>
                  <a:cubicBezTo>
                    <a:pt x="1276079" y="1026116"/>
                    <a:pt x="1263146" y="1022484"/>
                    <a:pt x="1263146" y="1022484"/>
                  </a:cubicBezTo>
                  <a:cubicBezTo>
                    <a:pt x="1246213" y="1023542"/>
                    <a:pt x="1229105" y="1023013"/>
                    <a:pt x="1212346" y="1025659"/>
                  </a:cubicBezTo>
                  <a:cubicBezTo>
                    <a:pt x="1208577" y="1026254"/>
                    <a:pt x="1204938" y="1028834"/>
                    <a:pt x="1202821" y="1032009"/>
                  </a:cubicBezTo>
                  <a:cubicBezTo>
                    <a:pt x="1200400" y="1035640"/>
                    <a:pt x="1200363" y="1040405"/>
                    <a:pt x="1199646" y="1044709"/>
                  </a:cubicBezTo>
                  <a:cubicBezTo>
                    <a:pt x="1198243" y="1053125"/>
                    <a:pt x="1199936" y="1062312"/>
                    <a:pt x="1196471" y="1070109"/>
                  </a:cubicBezTo>
                  <a:cubicBezTo>
                    <a:pt x="1195112" y="1073167"/>
                    <a:pt x="1190239" y="1072685"/>
                    <a:pt x="1186946" y="1073284"/>
                  </a:cubicBezTo>
                  <a:cubicBezTo>
                    <a:pt x="1178551" y="1074810"/>
                    <a:pt x="1170013" y="1075401"/>
                    <a:pt x="1161546" y="1076459"/>
                  </a:cubicBezTo>
                  <a:cubicBezTo>
                    <a:pt x="1160311" y="1081399"/>
                    <a:pt x="1158286" y="1095552"/>
                    <a:pt x="1152021" y="1098684"/>
                  </a:cubicBezTo>
                  <a:cubicBezTo>
                    <a:pt x="1146263" y="1101563"/>
                    <a:pt x="1139321" y="1100801"/>
                    <a:pt x="1132971" y="1101859"/>
                  </a:cubicBezTo>
                  <a:cubicBezTo>
                    <a:pt x="1028097" y="1096865"/>
                    <a:pt x="1078525" y="1121465"/>
                    <a:pt x="1063121" y="1009784"/>
                  </a:cubicBezTo>
                  <a:cubicBezTo>
                    <a:pt x="1062664" y="1006469"/>
                    <a:pt x="1056863" y="1007335"/>
                    <a:pt x="1053596" y="1006609"/>
                  </a:cubicBezTo>
                  <a:cubicBezTo>
                    <a:pt x="1047312" y="1005212"/>
                    <a:pt x="1040967" y="1003893"/>
                    <a:pt x="1034546" y="1003434"/>
                  </a:cubicBezTo>
                  <a:cubicBezTo>
                    <a:pt x="1011298" y="1001773"/>
                    <a:pt x="987979" y="1001317"/>
                    <a:pt x="964696" y="1000259"/>
                  </a:cubicBezTo>
                  <a:cubicBezTo>
                    <a:pt x="958346" y="998142"/>
                    <a:pt x="952210" y="995222"/>
                    <a:pt x="945646" y="993909"/>
                  </a:cubicBezTo>
                  <a:cubicBezTo>
                    <a:pt x="940354" y="992851"/>
                    <a:pt x="935105" y="991555"/>
                    <a:pt x="929771" y="990734"/>
                  </a:cubicBezTo>
                  <a:cubicBezTo>
                    <a:pt x="909730" y="987651"/>
                    <a:pt x="889636" y="986219"/>
                    <a:pt x="869446" y="984384"/>
                  </a:cubicBezTo>
                  <a:cubicBezTo>
                    <a:pt x="864154" y="983326"/>
                    <a:pt x="858624" y="983104"/>
                    <a:pt x="853571" y="981209"/>
                  </a:cubicBezTo>
                  <a:cubicBezTo>
                    <a:pt x="847383" y="978888"/>
                    <a:pt x="838422" y="969885"/>
                    <a:pt x="834521" y="965334"/>
                  </a:cubicBezTo>
                  <a:cubicBezTo>
                    <a:pt x="831077" y="961316"/>
                    <a:pt x="829061" y="956022"/>
                    <a:pt x="824996" y="952634"/>
                  </a:cubicBezTo>
                  <a:cubicBezTo>
                    <a:pt x="822425" y="950491"/>
                    <a:pt x="818764" y="950058"/>
                    <a:pt x="815471" y="949459"/>
                  </a:cubicBezTo>
                  <a:cubicBezTo>
                    <a:pt x="807076" y="947933"/>
                    <a:pt x="798538" y="947342"/>
                    <a:pt x="790071" y="946284"/>
                  </a:cubicBezTo>
                  <a:cubicBezTo>
                    <a:pt x="789210" y="941115"/>
                    <a:pt x="787443" y="924409"/>
                    <a:pt x="783721" y="917709"/>
                  </a:cubicBezTo>
                  <a:cubicBezTo>
                    <a:pt x="780015" y="911038"/>
                    <a:pt x="771021" y="898659"/>
                    <a:pt x="771021" y="898659"/>
                  </a:cubicBezTo>
                  <a:cubicBezTo>
                    <a:pt x="765995" y="878555"/>
                    <a:pt x="770267" y="889590"/>
                    <a:pt x="755146" y="866909"/>
                  </a:cubicBezTo>
                  <a:lnTo>
                    <a:pt x="755146" y="866909"/>
                  </a:lnTo>
                  <a:cubicBezTo>
                    <a:pt x="747589" y="844239"/>
                    <a:pt x="754365" y="851572"/>
                    <a:pt x="739271" y="841509"/>
                  </a:cubicBezTo>
                  <a:cubicBezTo>
                    <a:pt x="731863" y="843626"/>
                    <a:pt x="723781" y="844117"/>
                    <a:pt x="717046" y="847859"/>
                  </a:cubicBezTo>
                  <a:cubicBezTo>
                    <a:pt x="713710" y="849712"/>
                    <a:pt x="712914" y="854279"/>
                    <a:pt x="710696" y="857384"/>
                  </a:cubicBezTo>
                  <a:cubicBezTo>
                    <a:pt x="707620" y="861690"/>
                    <a:pt x="705236" y="866696"/>
                    <a:pt x="701171" y="870084"/>
                  </a:cubicBezTo>
                  <a:cubicBezTo>
                    <a:pt x="698600" y="872227"/>
                    <a:pt x="694821" y="872201"/>
                    <a:pt x="691646" y="873259"/>
                  </a:cubicBezTo>
                  <a:cubicBezTo>
                    <a:pt x="685296" y="871142"/>
                    <a:pt x="678043" y="870800"/>
                    <a:pt x="672596" y="866909"/>
                  </a:cubicBezTo>
                  <a:cubicBezTo>
                    <a:pt x="653153" y="853021"/>
                    <a:pt x="697163" y="856850"/>
                    <a:pt x="653546" y="851034"/>
                  </a:cubicBezTo>
                  <a:cubicBezTo>
                    <a:pt x="627236" y="847526"/>
                    <a:pt x="600629" y="846801"/>
                    <a:pt x="574171" y="844684"/>
                  </a:cubicBezTo>
                  <a:cubicBezTo>
                    <a:pt x="531663" y="837599"/>
                    <a:pt x="566773" y="842686"/>
                    <a:pt x="488446" y="838334"/>
                  </a:cubicBezTo>
                  <a:cubicBezTo>
                    <a:pt x="472560" y="837451"/>
                    <a:pt x="456696" y="836217"/>
                    <a:pt x="440821" y="835159"/>
                  </a:cubicBezTo>
                  <a:cubicBezTo>
                    <a:pt x="435529" y="834101"/>
                    <a:pt x="430181" y="833293"/>
                    <a:pt x="424946" y="831984"/>
                  </a:cubicBezTo>
                  <a:cubicBezTo>
                    <a:pt x="400737" y="825932"/>
                    <a:pt x="432415" y="831573"/>
                    <a:pt x="402721" y="825634"/>
                  </a:cubicBezTo>
                  <a:cubicBezTo>
                    <a:pt x="383027" y="821695"/>
                    <a:pt x="373807" y="821473"/>
                    <a:pt x="351921" y="819284"/>
                  </a:cubicBezTo>
                  <a:cubicBezTo>
                    <a:pt x="311522" y="821410"/>
                    <a:pt x="298267" y="805941"/>
                    <a:pt x="285246" y="831984"/>
                  </a:cubicBezTo>
                  <a:cubicBezTo>
                    <a:pt x="283749" y="834977"/>
                    <a:pt x="283129" y="838334"/>
                    <a:pt x="282071" y="841509"/>
                  </a:cubicBezTo>
                  <a:cubicBezTo>
                    <a:pt x="270429" y="839392"/>
                    <a:pt x="258068" y="839710"/>
                    <a:pt x="247146" y="835159"/>
                  </a:cubicBezTo>
                  <a:cubicBezTo>
                    <a:pt x="242927" y="833401"/>
                    <a:pt x="244345" y="813357"/>
                    <a:pt x="240796" y="812934"/>
                  </a:cubicBezTo>
                  <a:cubicBezTo>
                    <a:pt x="197696" y="807803"/>
                    <a:pt x="154013" y="810817"/>
                    <a:pt x="110621" y="809759"/>
                  </a:cubicBezTo>
                  <a:cubicBezTo>
                    <a:pt x="106346" y="784107"/>
                    <a:pt x="109482" y="796816"/>
                    <a:pt x="101096" y="771659"/>
                  </a:cubicBezTo>
                  <a:lnTo>
                    <a:pt x="97921" y="762134"/>
                  </a:lnTo>
                  <a:cubicBezTo>
                    <a:pt x="100050" y="749362"/>
                    <a:pt x="98517" y="742488"/>
                    <a:pt x="107446" y="733559"/>
                  </a:cubicBezTo>
                  <a:cubicBezTo>
                    <a:pt x="110144" y="730861"/>
                    <a:pt x="113796" y="729326"/>
                    <a:pt x="116971" y="727209"/>
                  </a:cubicBezTo>
                  <a:cubicBezTo>
                    <a:pt x="135169" y="699912"/>
                    <a:pt x="113351" y="734449"/>
                    <a:pt x="126496" y="708159"/>
                  </a:cubicBezTo>
                  <a:cubicBezTo>
                    <a:pt x="138806" y="683540"/>
                    <a:pt x="128041" y="713050"/>
                    <a:pt x="136021" y="689109"/>
                  </a:cubicBezTo>
                  <a:cubicBezTo>
                    <a:pt x="138995" y="638549"/>
                    <a:pt x="141914" y="621499"/>
                    <a:pt x="136021" y="568459"/>
                  </a:cubicBezTo>
                  <a:cubicBezTo>
                    <a:pt x="133567" y="546375"/>
                    <a:pt x="128046" y="548326"/>
                    <a:pt x="110621" y="536709"/>
                  </a:cubicBezTo>
                  <a:lnTo>
                    <a:pt x="101096" y="530359"/>
                  </a:lnTo>
                  <a:cubicBezTo>
                    <a:pt x="98979" y="527184"/>
                    <a:pt x="97726" y="523218"/>
                    <a:pt x="94746" y="520834"/>
                  </a:cubicBezTo>
                  <a:cubicBezTo>
                    <a:pt x="92133" y="518743"/>
                    <a:pt x="88568" y="517659"/>
                    <a:pt x="85221" y="517659"/>
                  </a:cubicBezTo>
                  <a:cubicBezTo>
                    <a:pt x="71422" y="517659"/>
                    <a:pt x="57704" y="519776"/>
                    <a:pt x="43946" y="520834"/>
                  </a:cubicBezTo>
                  <a:cubicBezTo>
                    <a:pt x="39713" y="521892"/>
                    <a:pt x="35442" y="522810"/>
                    <a:pt x="31246" y="524009"/>
                  </a:cubicBezTo>
                  <a:cubicBezTo>
                    <a:pt x="28028" y="524928"/>
                    <a:pt x="25068" y="527184"/>
                    <a:pt x="21721" y="527184"/>
                  </a:cubicBezTo>
                  <a:cubicBezTo>
                    <a:pt x="18374" y="527184"/>
                    <a:pt x="15371" y="525067"/>
                    <a:pt x="12196" y="524009"/>
                  </a:cubicBezTo>
                  <a:cubicBezTo>
                    <a:pt x="4401" y="512316"/>
                    <a:pt x="0" y="510302"/>
                    <a:pt x="9021" y="492259"/>
                  </a:cubicBezTo>
                  <a:cubicBezTo>
                    <a:pt x="10518" y="489266"/>
                    <a:pt x="15553" y="490581"/>
                    <a:pt x="18546" y="489084"/>
                  </a:cubicBezTo>
                  <a:cubicBezTo>
                    <a:pt x="21959" y="487377"/>
                    <a:pt x="24896" y="484851"/>
                    <a:pt x="28071" y="482734"/>
                  </a:cubicBezTo>
                  <a:cubicBezTo>
                    <a:pt x="35235" y="454076"/>
                    <a:pt x="28071" y="488998"/>
                    <a:pt x="28071" y="441459"/>
                  </a:cubicBezTo>
                  <a:cubicBezTo>
                    <a:pt x="28071" y="417094"/>
                    <a:pt x="30188" y="392776"/>
                    <a:pt x="31246" y="368434"/>
                  </a:cubicBezTo>
                  <a:cubicBezTo>
                    <a:pt x="46899" y="370670"/>
                    <a:pt x="52562" y="370701"/>
                    <a:pt x="66171" y="374784"/>
                  </a:cubicBezTo>
                  <a:cubicBezTo>
                    <a:pt x="72582" y="376707"/>
                    <a:pt x="85221" y="381134"/>
                    <a:pt x="85221" y="381134"/>
                  </a:cubicBezTo>
                  <a:cubicBezTo>
                    <a:pt x="88396" y="380076"/>
                    <a:pt x="94020" y="381226"/>
                    <a:pt x="94746" y="377959"/>
                  </a:cubicBezTo>
                  <a:cubicBezTo>
                    <a:pt x="98656" y="360365"/>
                    <a:pt x="96128" y="341917"/>
                    <a:pt x="97921" y="323984"/>
                  </a:cubicBezTo>
                  <a:cubicBezTo>
                    <a:pt x="98254" y="320654"/>
                    <a:pt x="100038" y="317634"/>
                    <a:pt x="101096" y="314459"/>
                  </a:cubicBezTo>
                  <a:cubicBezTo>
                    <a:pt x="93123" y="282565"/>
                    <a:pt x="97506" y="297338"/>
                    <a:pt x="88396" y="270009"/>
                  </a:cubicBezTo>
                  <a:lnTo>
                    <a:pt x="85221" y="260484"/>
                  </a:lnTo>
                  <a:lnTo>
                    <a:pt x="82046" y="250959"/>
                  </a:lnTo>
                  <a:cubicBezTo>
                    <a:pt x="83104" y="242492"/>
                    <a:pt x="82052" y="233481"/>
                    <a:pt x="85221" y="225559"/>
                  </a:cubicBezTo>
                  <a:cubicBezTo>
                    <a:pt x="86638" y="222016"/>
                    <a:pt x="90935" y="219400"/>
                    <a:pt x="94746" y="219209"/>
                  </a:cubicBezTo>
                  <a:lnTo>
                    <a:pt x="148721" y="222384"/>
                  </a:lnTo>
                  <a:cubicBezTo>
                    <a:pt x="193144" y="220453"/>
                    <a:pt x="213308" y="239261"/>
                    <a:pt x="228096" y="209684"/>
                  </a:cubicBezTo>
                  <a:cubicBezTo>
                    <a:pt x="229593" y="206691"/>
                    <a:pt x="230213" y="203334"/>
                    <a:pt x="231271" y="200159"/>
                  </a:cubicBezTo>
                  <a:cubicBezTo>
                    <a:pt x="232329" y="192751"/>
                    <a:pt x="231407" y="184773"/>
                    <a:pt x="234446" y="177934"/>
                  </a:cubicBezTo>
                  <a:cubicBezTo>
                    <a:pt x="236587" y="173117"/>
                    <a:pt x="249270" y="169818"/>
                    <a:pt x="253496" y="168409"/>
                  </a:cubicBezTo>
                  <a:cubicBezTo>
                    <a:pt x="256928" y="154682"/>
                    <a:pt x="256671" y="156238"/>
                    <a:pt x="259846" y="152534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3" name="Прямоугольник 182"/>
            <p:cNvSpPr/>
            <p:nvPr/>
          </p:nvSpPr>
          <p:spPr bwMode="auto">
            <a:xfrm>
              <a:off x="7799936" y="4528899"/>
              <a:ext cx="124483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Альметьевск</a:t>
              </a:r>
            </a:p>
          </p:txBody>
        </p:sp>
        <p:sp>
          <p:nvSpPr>
            <p:cNvPr id="184" name="Полилиния 183"/>
            <p:cNvSpPr/>
            <p:nvPr/>
          </p:nvSpPr>
          <p:spPr bwMode="auto">
            <a:xfrm>
              <a:off x="9208448" y="4157753"/>
              <a:ext cx="1596432" cy="1081986"/>
            </a:xfrm>
            <a:custGeom>
              <a:avLst/>
              <a:gdLst>
                <a:gd name="connsiteX0" fmla="*/ 41275 w 1258018"/>
                <a:gd name="connsiteY0" fmla="*/ 406845 h 1127570"/>
                <a:gd name="connsiteX1" fmla="*/ 53975 w 1258018"/>
                <a:gd name="connsiteY1" fmla="*/ 403670 h 1127570"/>
                <a:gd name="connsiteX2" fmla="*/ 63500 w 1258018"/>
                <a:gd name="connsiteY2" fmla="*/ 384620 h 1127570"/>
                <a:gd name="connsiteX3" fmla="*/ 73025 w 1258018"/>
                <a:gd name="connsiteY3" fmla="*/ 381445 h 1127570"/>
                <a:gd name="connsiteX4" fmla="*/ 88900 w 1258018"/>
                <a:gd name="connsiteY4" fmla="*/ 378270 h 1127570"/>
                <a:gd name="connsiteX5" fmla="*/ 95250 w 1258018"/>
                <a:gd name="connsiteY5" fmla="*/ 368745 h 1127570"/>
                <a:gd name="connsiteX6" fmla="*/ 92075 w 1258018"/>
                <a:gd name="connsiteY6" fmla="*/ 352870 h 1127570"/>
                <a:gd name="connsiteX7" fmla="*/ 85725 w 1258018"/>
                <a:gd name="connsiteY7" fmla="*/ 330645 h 1127570"/>
                <a:gd name="connsiteX8" fmla="*/ 88900 w 1258018"/>
                <a:gd name="connsiteY8" fmla="*/ 292545 h 1127570"/>
                <a:gd name="connsiteX9" fmla="*/ 95250 w 1258018"/>
                <a:gd name="connsiteY9" fmla="*/ 283020 h 1127570"/>
                <a:gd name="connsiteX10" fmla="*/ 123825 w 1258018"/>
                <a:gd name="connsiteY10" fmla="*/ 267145 h 1127570"/>
                <a:gd name="connsiteX11" fmla="*/ 133350 w 1258018"/>
                <a:gd name="connsiteY11" fmla="*/ 257620 h 1127570"/>
                <a:gd name="connsiteX12" fmla="*/ 152400 w 1258018"/>
                <a:gd name="connsiteY12" fmla="*/ 248095 h 1127570"/>
                <a:gd name="connsiteX13" fmla="*/ 171450 w 1258018"/>
                <a:gd name="connsiteY13" fmla="*/ 229045 h 1127570"/>
                <a:gd name="connsiteX14" fmla="*/ 174625 w 1258018"/>
                <a:gd name="connsiteY14" fmla="*/ 216345 h 1127570"/>
                <a:gd name="connsiteX15" fmla="*/ 177800 w 1258018"/>
                <a:gd name="connsiteY15" fmla="*/ 168720 h 1127570"/>
                <a:gd name="connsiteX16" fmla="*/ 190500 w 1258018"/>
                <a:gd name="connsiteY16" fmla="*/ 149670 h 1127570"/>
                <a:gd name="connsiteX17" fmla="*/ 234950 w 1258018"/>
                <a:gd name="connsiteY17" fmla="*/ 140145 h 1127570"/>
                <a:gd name="connsiteX18" fmla="*/ 244475 w 1258018"/>
                <a:gd name="connsiteY18" fmla="*/ 136970 h 1127570"/>
                <a:gd name="connsiteX19" fmla="*/ 269875 w 1258018"/>
                <a:gd name="connsiteY19" fmla="*/ 130620 h 1127570"/>
                <a:gd name="connsiteX20" fmla="*/ 301625 w 1258018"/>
                <a:gd name="connsiteY20" fmla="*/ 117920 h 1127570"/>
                <a:gd name="connsiteX21" fmla="*/ 320675 w 1258018"/>
                <a:gd name="connsiteY21" fmla="*/ 102045 h 1127570"/>
                <a:gd name="connsiteX22" fmla="*/ 323850 w 1258018"/>
                <a:gd name="connsiteY22" fmla="*/ 92520 h 1127570"/>
                <a:gd name="connsiteX23" fmla="*/ 323850 w 1258018"/>
                <a:gd name="connsiteY23" fmla="*/ 44895 h 1127570"/>
                <a:gd name="connsiteX24" fmla="*/ 342900 w 1258018"/>
                <a:gd name="connsiteY24" fmla="*/ 38545 h 1127570"/>
                <a:gd name="connsiteX25" fmla="*/ 352425 w 1258018"/>
                <a:gd name="connsiteY25" fmla="*/ 35370 h 1127570"/>
                <a:gd name="connsiteX26" fmla="*/ 361950 w 1258018"/>
                <a:gd name="connsiteY26" fmla="*/ 32195 h 1127570"/>
                <a:gd name="connsiteX27" fmla="*/ 387350 w 1258018"/>
                <a:gd name="connsiteY27" fmla="*/ 29020 h 1127570"/>
                <a:gd name="connsiteX28" fmla="*/ 409575 w 1258018"/>
                <a:gd name="connsiteY28" fmla="*/ 19495 h 1127570"/>
                <a:gd name="connsiteX29" fmla="*/ 419100 w 1258018"/>
                <a:gd name="connsiteY29" fmla="*/ 13145 h 1127570"/>
                <a:gd name="connsiteX30" fmla="*/ 438150 w 1258018"/>
                <a:gd name="connsiteY30" fmla="*/ 3620 h 1127570"/>
                <a:gd name="connsiteX31" fmla="*/ 479425 w 1258018"/>
                <a:gd name="connsiteY31" fmla="*/ 9970 h 1127570"/>
                <a:gd name="connsiteX32" fmla="*/ 501650 w 1258018"/>
                <a:gd name="connsiteY32" fmla="*/ 35370 h 1127570"/>
                <a:gd name="connsiteX33" fmla="*/ 517525 w 1258018"/>
                <a:gd name="connsiteY33" fmla="*/ 54420 h 1127570"/>
                <a:gd name="connsiteX34" fmla="*/ 530225 w 1258018"/>
                <a:gd name="connsiteY34" fmla="*/ 60770 h 1127570"/>
                <a:gd name="connsiteX35" fmla="*/ 536575 w 1258018"/>
                <a:gd name="connsiteY35" fmla="*/ 70295 h 1127570"/>
                <a:gd name="connsiteX36" fmla="*/ 539750 w 1258018"/>
                <a:gd name="connsiteY36" fmla="*/ 79820 h 1127570"/>
                <a:gd name="connsiteX37" fmla="*/ 549275 w 1258018"/>
                <a:gd name="connsiteY37" fmla="*/ 86170 h 1127570"/>
                <a:gd name="connsiteX38" fmla="*/ 555625 w 1258018"/>
                <a:gd name="connsiteY38" fmla="*/ 95695 h 1127570"/>
                <a:gd name="connsiteX39" fmla="*/ 565150 w 1258018"/>
                <a:gd name="connsiteY39" fmla="*/ 102045 h 1127570"/>
                <a:gd name="connsiteX40" fmla="*/ 603250 w 1258018"/>
                <a:gd name="connsiteY40" fmla="*/ 111570 h 1127570"/>
                <a:gd name="connsiteX41" fmla="*/ 612775 w 1258018"/>
                <a:gd name="connsiteY41" fmla="*/ 114745 h 1127570"/>
                <a:gd name="connsiteX42" fmla="*/ 625475 w 1258018"/>
                <a:gd name="connsiteY42" fmla="*/ 133795 h 1127570"/>
                <a:gd name="connsiteX43" fmla="*/ 631825 w 1258018"/>
                <a:gd name="connsiteY43" fmla="*/ 143320 h 1127570"/>
                <a:gd name="connsiteX44" fmla="*/ 641350 w 1258018"/>
                <a:gd name="connsiteY44" fmla="*/ 152845 h 1127570"/>
                <a:gd name="connsiteX45" fmla="*/ 660400 w 1258018"/>
                <a:gd name="connsiteY45" fmla="*/ 159195 h 1127570"/>
                <a:gd name="connsiteX46" fmla="*/ 704850 w 1258018"/>
                <a:gd name="connsiteY46" fmla="*/ 165545 h 1127570"/>
                <a:gd name="connsiteX47" fmla="*/ 714375 w 1258018"/>
                <a:gd name="connsiteY47" fmla="*/ 168720 h 1127570"/>
                <a:gd name="connsiteX48" fmla="*/ 727075 w 1258018"/>
                <a:gd name="connsiteY48" fmla="*/ 171895 h 1127570"/>
                <a:gd name="connsiteX49" fmla="*/ 742950 w 1258018"/>
                <a:gd name="connsiteY49" fmla="*/ 190945 h 1127570"/>
                <a:gd name="connsiteX50" fmla="*/ 746125 w 1258018"/>
                <a:gd name="connsiteY50" fmla="*/ 200470 h 1127570"/>
                <a:gd name="connsiteX51" fmla="*/ 752475 w 1258018"/>
                <a:gd name="connsiteY51" fmla="*/ 209995 h 1127570"/>
                <a:gd name="connsiteX52" fmla="*/ 755650 w 1258018"/>
                <a:gd name="connsiteY52" fmla="*/ 222695 h 1127570"/>
                <a:gd name="connsiteX53" fmla="*/ 774700 w 1258018"/>
                <a:gd name="connsiteY53" fmla="*/ 241745 h 1127570"/>
                <a:gd name="connsiteX54" fmla="*/ 784225 w 1258018"/>
                <a:gd name="connsiteY54" fmla="*/ 248095 h 1127570"/>
                <a:gd name="connsiteX55" fmla="*/ 758825 w 1258018"/>
                <a:gd name="connsiteY55" fmla="*/ 270320 h 1127570"/>
                <a:gd name="connsiteX56" fmla="*/ 762000 w 1258018"/>
                <a:gd name="connsiteY56" fmla="*/ 289370 h 1127570"/>
                <a:gd name="connsiteX57" fmla="*/ 771525 w 1258018"/>
                <a:gd name="connsiteY57" fmla="*/ 292545 h 1127570"/>
                <a:gd name="connsiteX58" fmla="*/ 809625 w 1258018"/>
                <a:gd name="connsiteY58" fmla="*/ 295720 h 1127570"/>
                <a:gd name="connsiteX59" fmla="*/ 819150 w 1258018"/>
                <a:gd name="connsiteY59" fmla="*/ 305245 h 1127570"/>
                <a:gd name="connsiteX60" fmla="*/ 822325 w 1258018"/>
                <a:gd name="connsiteY60" fmla="*/ 340170 h 1127570"/>
                <a:gd name="connsiteX61" fmla="*/ 841375 w 1258018"/>
                <a:gd name="connsiteY61" fmla="*/ 346520 h 1127570"/>
                <a:gd name="connsiteX62" fmla="*/ 885825 w 1258018"/>
                <a:gd name="connsiteY62" fmla="*/ 343345 h 1127570"/>
                <a:gd name="connsiteX63" fmla="*/ 908050 w 1258018"/>
                <a:gd name="connsiteY63" fmla="*/ 349695 h 1127570"/>
                <a:gd name="connsiteX64" fmla="*/ 920750 w 1258018"/>
                <a:gd name="connsiteY64" fmla="*/ 352870 h 1127570"/>
                <a:gd name="connsiteX65" fmla="*/ 930275 w 1258018"/>
                <a:gd name="connsiteY65" fmla="*/ 359220 h 1127570"/>
                <a:gd name="connsiteX66" fmla="*/ 949325 w 1258018"/>
                <a:gd name="connsiteY66" fmla="*/ 378270 h 1127570"/>
                <a:gd name="connsiteX67" fmla="*/ 962025 w 1258018"/>
                <a:gd name="connsiteY67" fmla="*/ 384620 h 1127570"/>
                <a:gd name="connsiteX68" fmla="*/ 987425 w 1258018"/>
                <a:gd name="connsiteY68" fmla="*/ 406845 h 1127570"/>
                <a:gd name="connsiteX69" fmla="*/ 996950 w 1258018"/>
                <a:gd name="connsiteY69" fmla="*/ 413195 h 1127570"/>
                <a:gd name="connsiteX70" fmla="*/ 1006475 w 1258018"/>
                <a:gd name="connsiteY70" fmla="*/ 419545 h 1127570"/>
                <a:gd name="connsiteX71" fmla="*/ 1009650 w 1258018"/>
                <a:gd name="connsiteY71" fmla="*/ 429070 h 1127570"/>
                <a:gd name="connsiteX72" fmla="*/ 1019175 w 1258018"/>
                <a:gd name="connsiteY72" fmla="*/ 435420 h 1127570"/>
                <a:gd name="connsiteX73" fmla="*/ 1028700 w 1258018"/>
                <a:gd name="connsiteY73" fmla="*/ 444945 h 1127570"/>
                <a:gd name="connsiteX74" fmla="*/ 1041400 w 1258018"/>
                <a:gd name="connsiteY74" fmla="*/ 463995 h 1127570"/>
                <a:gd name="connsiteX75" fmla="*/ 1038225 w 1258018"/>
                <a:gd name="connsiteY75" fmla="*/ 479870 h 1127570"/>
                <a:gd name="connsiteX76" fmla="*/ 1035050 w 1258018"/>
                <a:gd name="connsiteY76" fmla="*/ 492570 h 1127570"/>
                <a:gd name="connsiteX77" fmla="*/ 1057275 w 1258018"/>
                <a:gd name="connsiteY77" fmla="*/ 505270 h 1127570"/>
                <a:gd name="connsiteX78" fmla="*/ 1073150 w 1258018"/>
                <a:gd name="connsiteY78" fmla="*/ 524320 h 1127570"/>
                <a:gd name="connsiteX79" fmla="*/ 1076325 w 1258018"/>
                <a:gd name="connsiteY79" fmla="*/ 562420 h 1127570"/>
                <a:gd name="connsiteX80" fmla="*/ 1079500 w 1258018"/>
                <a:gd name="connsiteY80" fmla="*/ 571945 h 1127570"/>
                <a:gd name="connsiteX81" fmla="*/ 1089025 w 1258018"/>
                <a:gd name="connsiteY81" fmla="*/ 581470 h 1127570"/>
                <a:gd name="connsiteX82" fmla="*/ 1108075 w 1258018"/>
                <a:gd name="connsiteY82" fmla="*/ 594170 h 1127570"/>
                <a:gd name="connsiteX83" fmla="*/ 1114425 w 1258018"/>
                <a:gd name="connsiteY83" fmla="*/ 603695 h 1127570"/>
                <a:gd name="connsiteX84" fmla="*/ 1123950 w 1258018"/>
                <a:gd name="connsiteY84" fmla="*/ 610045 h 1127570"/>
                <a:gd name="connsiteX85" fmla="*/ 1136650 w 1258018"/>
                <a:gd name="connsiteY85" fmla="*/ 622745 h 1127570"/>
                <a:gd name="connsiteX86" fmla="*/ 1152525 w 1258018"/>
                <a:gd name="connsiteY86" fmla="*/ 616395 h 1127570"/>
                <a:gd name="connsiteX87" fmla="*/ 1162050 w 1258018"/>
                <a:gd name="connsiteY87" fmla="*/ 597345 h 1127570"/>
                <a:gd name="connsiteX88" fmla="*/ 1181100 w 1258018"/>
                <a:gd name="connsiteY88" fmla="*/ 590995 h 1127570"/>
                <a:gd name="connsiteX89" fmla="*/ 1190625 w 1258018"/>
                <a:gd name="connsiteY89" fmla="*/ 587820 h 1127570"/>
                <a:gd name="connsiteX90" fmla="*/ 1203325 w 1258018"/>
                <a:gd name="connsiteY90" fmla="*/ 581470 h 1127570"/>
                <a:gd name="connsiteX91" fmla="*/ 1216025 w 1258018"/>
                <a:gd name="connsiteY91" fmla="*/ 578295 h 1127570"/>
                <a:gd name="connsiteX92" fmla="*/ 1250950 w 1258018"/>
                <a:gd name="connsiteY92" fmla="*/ 581470 h 1127570"/>
                <a:gd name="connsiteX93" fmla="*/ 1241425 w 1258018"/>
                <a:gd name="connsiteY93" fmla="*/ 606870 h 1127570"/>
                <a:gd name="connsiteX94" fmla="*/ 1238250 w 1258018"/>
                <a:gd name="connsiteY94" fmla="*/ 616395 h 1127570"/>
                <a:gd name="connsiteX95" fmla="*/ 1225550 w 1258018"/>
                <a:gd name="connsiteY95" fmla="*/ 644970 h 1127570"/>
                <a:gd name="connsiteX96" fmla="*/ 1222375 w 1258018"/>
                <a:gd name="connsiteY96" fmla="*/ 654495 h 1127570"/>
                <a:gd name="connsiteX97" fmla="*/ 1219200 w 1258018"/>
                <a:gd name="connsiteY97" fmla="*/ 664020 h 1127570"/>
                <a:gd name="connsiteX98" fmla="*/ 1209675 w 1258018"/>
                <a:gd name="connsiteY98" fmla="*/ 683070 h 1127570"/>
                <a:gd name="connsiteX99" fmla="*/ 1200150 w 1258018"/>
                <a:gd name="connsiteY99" fmla="*/ 727520 h 1127570"/>
                <a:gd name="connsiteX100" fmla="*/ 1193800 w 1258018"/>
                <a:gd name="connsiteY100" fmla="*/ 737045 h 1127570"/>
                <a:gd name="connsiteX101" fmla="*/ 1171575 w 1258018"/>
                <a:gd name="connsiteY101" fmla="*/ 765620 h 1127570"/>
                <a:gd name="connsiteX102" fmla="*/ 1165225 w 1258018"/>
                <a:gd name="connsiteY102" fmla="*/ 784670 h 1127570"/>
                <a:gd name="connsiteX103" fmla="*/ 1155700 w 1258018"/>
                <a:gd name="connsiteY103" fmla="*/ 794195 h 1127570"/>
                <a:gd name="connsiteX104" fmla="*/ 1136650 w 1258018"/>
                <a:gd name="connsiteY104" fmla="*/ 803720 h 1127570"/>
                <a:gd name="connsiteX105" fmla="*/ 1127125 w 1258018"/>
                <a:gd name="connsiteY105" fmla="*/ 813245 h 1127570"/>
                <a:gd name="connsiteX106" fmla="*/ 1117600 w 1258018"/>
                <a:gd name="connsiteY106" fmla="*/ 816420 h 1127570"/>
                <a:gd name="connsiteX107" fmla="*/ 1108075 w 1258018"/>
                <a:gd name="connsiteY107" fmla="*/ 822770 h 1127570"/>
                <a:gd name="connsiteX108" fmla="*/ 1098550 w 1258018"/>
                <a:gd name="connsiteY108" fmla="*/ 825945 h 1127570"/>
                <a:gd name="connsiteX109" fmla="*/ 1089025 w 1258018"/>
                <a:gd name="connsiteY109" fmla="*/ 832295 h 1127570"/>
                <a:gd name="connsiteX110" fmla="*/ 1069975 w 1258018"/>
                <a:gd name="connsiteY110" fmla="*/ 838645 h 1127570"/>
                <a:gd name="connsiteX111" fmla="*/ 1060450 w 1258018"/>
                <a:gd name="connsiteY111" fmla="*/ 844995 h 1127570"/>
                <a:gd name="connsiteX112" fmla="*/ 1044575 w 1258018"/>
                <a:gd name="connsiteY112" fmla="*/ 848170 h 1127570"/>
                <a:gd name="connsiteX113" fmla="*/ 1025525 w 1258018"/>
                <a:gd name="connsiteY113" fmla="*/ 854520 h 1127570"/>
                <a:gd name="connsiteX114" fmla="*/ 968375 w 1258018"/>
                <a:gd name="connsiteY114" fmla="*/ 851345 h 1127570"/>
                <a:gd name="connsiteX115" fmla="*/ 949325 w 1258018"/>
                <a:gd name="connsiteY115" fmla="*/ 844995 h 1127570"/>
                <a:gd name="connsiteX116" fmla="*/ 946150 w 1258018"/>
                <a:gd name="connsiteY116" fmla="*/ 854520 h 1127570"/>
                <a:gd name="connsiteX117" fmla="*/ 942975 w 1258018"/>
                <a:gd name="connsiteY117" fmla="*/ 867220 h 1127570"/>
                <a:gd name="connsiteX118" fmla="*/ 923925 w 1258018"/>
                <a:gd name="connsiteY118" fmla="*/ 883095 h 1127570"/>
                <a:gd name="connsiteX119" fmla="*/ 901700 w 1258018"/>
                <a:gd name="connsiteY119" fmla="*/ 898970 h 1127570"/>
                <a:gd name="connsiteX120" fmla="*/ 889000 w 1258018"/>
                <a:gd name="connsiteY120" fmla="*/ 918020 h 1127570"/>
                <a:gd name="connsiteX121" fmla="*/ 869950 w 1258018"/>
                <a:gd name="connsiteY121" fmla="*/ 933895 h 1127570"/>
                <a:gd name="connsiteX122" fmla="*/ 866775 w 1258018"/>
                <a:gd name="connsiteY122" fmla="*/ 949770 h 1127570"/>
                <a:gd name="connsiteX123" fmla="*/ 838200 w 1258018"/>
                <a:gd name="connsiteY123" fmla="*/ 962470 h 1127570"/>
                <a:gd name="connsiteX124" fmla="*/ 768350 w 1258018"/>
                <a:gd name="connsiteY124" fmla="*/ 965645 h 1127570"/>
                <a:gd name="connsiteX125" fmla="*/ 720725 w 1258018"/>
                <a:gd name="connsiteY125" fmla="*/ 971995 h 1127570"/>
                <a:gd name="connsiteX126" fmla="*/ 593725 w 1258018"/>
                <a:gd name="connsiteY126" fmla="*/ 965645 h 1127570"/>
                <a:gd name="connsiteX127" fmla="*/ 571500 w 1258018"/>
                <a:gd name="connsiteY127" fmla="*/ 952945 h 1127570"/>
                <a:gd name="connsiteX128" fmla="*/ 561975 w 1258018"/>
                <a:gd name="connsiteY128" fmla="*/ 949770 h 1127570"/>
                <a:gd name="connsiteX129" fmla="*/ 549275 w 1258018"/>
                <a:gd name="connsiteY129" fmla="*/ 943420 h 1127570"/>
                <a:gd name="connsiteX130" fmla="*/ 520700 w 1258018"/>
                <a:gd name="connsiteY130" fmla="*/ 952945 h 1127570"/>
                <a:gd name="connsiteX131" fmla="*/ 511175 w 1258018"/>
                <a:gd name="connsiteY131" fmla="*/ 956120 h 1127570"/>
                <a:gd name="connsiteX132" fmla="*/ 501650 w 1258018"/>
                <a:gd name="connsiteY132" fmla="*/ 962470 h 1127570"/>
                <a:gd name="connsiteX133" fmla="*/ 482600 w 1258018"/>
                <a:gd name="connsiteY133" fmla="*/ 968820 h 1127570"/>
                <a:gd name="connsiteX134" fmla="*/ 463550 w 1258018"/>
                <a:gd name="connsiteY134" fmla="*/ 981520 h 1127570"/>
                <a:gd name="connsiteX135" fmla="*/ 444500 w 1258018"/>
                <a:gd name="connsiteY135" fmla="*/ 987870 h 1127570"/>
                <a:gd name="connsiteX136" fmla="*/ 431800 w 1258018"/>
                <a:gd name="connsiteY136" fmla="*/ 994220 h 1127570"/>
                <a:gd name="connsiteX137" fmla="*/ 412750 w 1258018"/>
                <a:gd name="connsiteY137" fmla="*/ 1000570 h 1127570"/>
                <a:gd name="connsiteX138" fmla="*/ 393700 w 1258018"/>
                <a:gd name="connsiteY138" fmla="*/ 1010095 h 1127570"/>
                <a:gd name="connsiteX139" fmla="*/ 349250 w 1258018"/>
                <a:gd name="connsiteY139" fmla="*/ 994220 h 1127570"/>
                <a:gd name="connsiteX140" fmla="*/ 358775 w 1258018"/>
                <a:gd name="connsiteY140" fmla="*/ 981520 h 1127570"/>
                <a:gd name="connsiteX141" fmla="*/ 352425 w 1258018"/>
                <a:gd name="connsiteY141" fmla="*/ 959295 h 1127570"/>
                <a:gd name="connsiteX142" fmla="*/ 339725 w 1258018"/>
                <a:gd name="connsiteY142" fmla="*/ 940245 h 1127570"/>
                <a:gd name="connsiteX143" fmla="*/ 330200 w 1258018"/>
                <a:gd name="connsiteY143" fmla="*/ 937070 h 1127570"/>
                <a:gd name="connsiteX144" fmla="*/ 301625 w 1258018"/>
                <a:gd name="connsiteY144" fmla="*/ 943420 h 1127570"/>
                <a:gd name="connsiteX145" fmla="*/ 292100 w 1258018"/>
                <a:gd name="connsiteY145" fmla="*/ 949770 h 1127570"/>
                <a:gd name="connsiteX146" fmla="*/ 285750 w 1258018"/>
                <a:gd name="connsiteY146" fmla="*/ 959295 h 1127570"/>
                <a:gd name="connsiteX147" fmla="*/ 279400 w 1258018"/>
                <a:gd name="connsiteY147" fmla="*/ 978345 h 1127570"/>
                <a:gd name="connsiteX148" fmla="*/ 276225 w 1258018"/>
                <a:gd name="connsiteY148" fmla="*/ 987870 h 1127570"/>
                <a:gd name="connsiteX149" fmla="*/ 263525 w 1258018"/>
                <a:gd name="connsiteY149" fmla="*/ 1013270 h 1127570"/>
                <a:gd name="connsiteX150" fmla="*/ 254000 w 1258018"/>
                <a:gd name="connsiteY150" fmla="*/ 1022795 h 1127570"/>
                <a:gd name="connsiteX151" fmla="*/ 247650 w 1258018"/>
                <a:gd name="connsiteY151" fmla="*/ 1041845 h 1127570"/>
                <a:gd name="connsiteX152" fmla="*/ 238125 w 1258018"/>
                <a:gd name="connsiteY152" fmla="*/ 1045020 h 1127570"/>
                <a:gd name="connsiteX153" fmla="*/ 219075 w 1258018"/>
                <a:gd name="connsiteY153" fmla="*/ 1060895 h 1127570"/>
                <a:gd name="connsiteX154" fmla="*/ 206375 w 1258018"/>
                <a:gd name="connsiteY154" fmla="*/ 1079945 h 1127570"/>
                <a:gd name="connsiteX155" fmla="*/ 196850 w 1258018"/>
                <a:gd name="connsiteY155" fmla="*/ 1098995 h 1127570"/>
                <a:gd name="connsiteX156" fmla="*/ 171450 w 1258018"/>
                <a:gd name="connsiteY156" fmla="*/ 1102170 h 1127570"/>
                <a:gd name="connsiteX157" fmla="*/ 161925 w 1258018"/>
                <a:gd name="connsiteY157" fmla="*/ 1105345 h 1127570"/>
                <a:gd name="connsiteX158" fmla="*/ 142875 w 1258018"/>
                <a:gd name="connsiteY158" fmla="*/ 1118045 h 1127570"/>
                <a:gd name="connsiteX159" fmla="*/ 123825 w 1258018"/>
                <a:gd name="connsiteY159" fmla="*/ 1127570 h 1127570"/>
                <a:gd name="connsiteX160" fmla="*/ 92075 w 1258018"/>
                <a:gd name="connsiteY160" fmla="*/ 1121220 h 1127570"/>
                <a:gd name="connsiteX161" fmla="*/ 73025 w 1258018"/>
                <a:gd name="connsiteY161" fmla="*/ 1114870 h 1127570"/>
                <a:gd name="connsiteX162" fmla="*/ 63500 w 1258018"/>
                <a:gd name="connsiteY162" fmla="*/ 1111695 h 1127570"/>
                <a:gd name="connsiteX163" fmla="*/ 69850 w 1258018"/>
                <a:gd name="connsiteY163" fmla="*/ 1089470 h 1127570"/>
                <a:gd name="connsiteX164" fmla="*/ 79375 w 1258018"/>
                <a:gd name="connsiteY164" fmla="*/ 1086295 h 1127570"/>
                <a:gd name="connsiteX165" fmla="*/ 92075 w 1258018"/>
                <a:gd name="connsiteY165" fmla="*/ 1067245 h 1127570"/>
                <a:gd name="connsiteX166" fmla="*/ 98425 w 1258018"/>
                <a:gd name="connsiteY166" fmla="*/ 1057720 h 1127570"/>
                <a:gd name="connsiteX167" fmla="*/ 107950 w 1258018"/>
                <a:gd name="connsiteY167" fmla="*/ 1038670 h 1127570"/>
                <a:gd name="connsiteX168" fmla="*/ 104775 w 1258018"/>
                <a:gd name="connsiteY168" fmla="*/ 1016445 h 1127570"/>
                <a:gd name="connsiteX169" fmla="*/ 69850 w 1258018"/>
                <a:gd name="connsiteY169" fmla="*/ 1006920 h 1127570"/>
                <a:gd name="connsiteX170" fmla="*/ 60325 w 1258018"/>
                <a:gd name="connsiteY170" fmla="*/ 1003745 h 1127570"/>
                <a:gd name="connsiteX171" fmla="*/ 50800 w 1258018"/>
                <a:gd name="connsiteY171" fmla="*/ 984695 h 1127570"/>
                <a:gd name="connsiteX172" fmla="*/ 44450 w 1258018"/>
                <a:gd name="connsiteY172" fmla="*/ 930720 h 1127570"/>
                <a:gd name="connsiteX173" fmla="*/ 34925 w 1258018"/>
                <a:gd name="connsiteY173" fmla="*/ 921195 h 1127570"/>
                <a:gd name="connsiteX174" fmla="*/ 47625 w 1258018"/>
                <a:gd name="connsiteY174" fmla="*/ 886270 h 1127570"/>
                <a:gd name="connsiteX175" fmla="*/ 57150 w 1258018"/>
                <a:gd name="connsiteY175" fmla="*/ 883095 h 1127570"/>
                <a:gd name="connsiteX176" fmla="*/ 53975 w 1258018"/>
                <a:gd name="connsiteY176" fmla="*/ 873570 h 1127570"/>
                <a:gd name="connsiteX177" fmla="*/ 44450 w 1258018"/>
                <a:gd name="connsiteY177" fmla="*/ 867220 h 1127570"/>
                <a:gd name="connsiteX178" fmla="*/ 34925 w 1258018"/>
                <a:gd name="connsiteY178" fmla="*/ 857695 h 1127570"/>
                <a:gd name="connsiteX179" fmla="*/ 38100 w 1258018"/>
                <a:gd name="connsiteY179" fmla="*/ 825945 h 1127570"/>
                <a:gd name="connsiteX180" fmla="*/ 57150 w 1258018"/>
                <a:gd name="connsiteY180" fmla="*/ 813245 h 1127570"/>
                <a:gd name="connsiteX181" fmla="*/ 73025 w 1258018"/>
                <a:gd name="connsiteY181" fmla="*/ 794195 h 1127570"/>
                <a:gd name="connsiteX182" fmla="*/ 66675 w 1258018"/>
                <a:gd name="connsiteY182" fmla="*/ 752920 h 1127570"/>
                <a:gd name="connsiteX183" fmla="*/ 38100 w 1258018"/>
                <a:gd name="connsiteY183" fmla="*/ 737045 h 1127570"/>
                <a:gd name="connsiteX184" fmla="*/ 31750 w 1258018"/>
                <a:gd name="connsiteY184" fmla="*/ 717995 h 1127570"/>
                <a:gd name="connsiteX185" fmla="*/ 28575 w 1258018"/>
                <a:gd name="connsiteY185" fmla="*/ 708470 h 1127570"/>
                <a:gd name="connsiteX186" fmla="*/ 25400 w 1258018"/>
                <a:gd name="connsiteY186" fmla="*/ 692595 h 1127570"/>
                <a:gd name="connsiteX187" fmla="*/ 19050 w 1258018"/>
                <a:gd name="connsiteY187" fmla="*/ 673545 h 1127570"/>
                <a:gd name="connsiteX188" fmla="*/ 15875 w 1258018"/>
                <a:gd name="connsiteY188" fmla="*/ 664020 h 1127570"/>
                <a:gd name="connsiteX189" fmla="*/ 12700 w 1258018"/>
                <a:gd name="connsiteY189" fmla="*/ 610045 h 1127570"/>
                <a:gd name="connsiteX190" fmla="*/ 6350 w 1258018"/>
                <a:gd name="connsiteY190" fmla="*/ 600520 h 1127570"/>
                <a:gd name="connsiteX191" fmla="*/ 3175 w 1258018"/>
                <a:gd name="connsiteY191" fmla="*/ 590995 h 1127570"/>
                <a:gd name="connsiteX192" fmla="*/ 0 w 1258018"/>
                <a:gd name="connsiteY192" fmla="*/ 568770 h 1127570"/>
                <a:gd name="connsiteX193" fmla="*/ 3175 w 1258018"/>
                <a:gd name="connsiteY193" fmla="*/ 549720 h 1127570"/>
                <a:gd name="connsiteX194" fmla="*/ 19050 w 1258018"/>
                <a:gd name="connsiteY194" fmla="*/ 530670 h 1127570"/>
                <a:gd name="connsiteX195" fmla="*/ 28575 w 1258018"/>
                <a:gd name="connsiteY195" fmla="*/ 508445 h 1127570"/>
                <a:gd name="connsiteX196" fmla="*/ 34925 w 1258018"/>
                <a:gd name="connsiteY196" fmla="*/ 498920 h 1127570"/>
                <a:gd name="connsiteX197" fmla="*/ 38100 w 1258018"/>
                <a:gd name="connsiteY197" fmla="*/ 489395 h 1127570"/>
                <a:gd name="connsiteX198" fmla="*/ 47625 w 1258018"/>
                <a:gd name="connsiteY198" fmla="*/ 483045 h 1127570"/>
                <a:gd name="connsiteX199" fmla="*/ 41275 w 1258018"/>
                <a:gd name="connsiteY199" fmla="*/ 406845 h 112757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258018" h="1127570">
                  <a:moveTo>
                    <a:pt x="41275" y="406845"/>
                  </a:moveTo>
                  <a:cubicBezTo>
                    <a:pt x="42333" y="393616"/>
                    <a:pt x="50344" y="406091"/>
                    <a:pt x="53975" y="403670"/>
                  </a:cubicBezTo>
                  <a:cubicBezTo>
                    <a:pt x="71641" y="391893"/>
                    <a:pt x="50822" y="397298"/>
                    <a:pt x="63500" y="384620"/>
                  </a:cubicBezTo>
                  <a:cubicBezTo>
                    <a:pt x="65867" y="382253"/>
                    <a:pt x="69778" y="382257"/>
                    <a:pt x="73025" y="381445"/>
                  </a:cubicBezTo>
                  <a:cubicBezTo>
                    <a:pt x="78260" y="380136"/>
                    <a:pt x="83608" y="379328"/>
                    <a:pt x="88900" y="378270"/>
                  </a:cubicBezTo>
                  <a:cubicBezTo>
                    <a:pt x="91017" y="375095"/>
                    <a:pt x="94777" y="372531"/>
                    <a:pt x="95250" y="368745"/>
                  </a:cubicBezTo>
                  <a:cubicBezTo>
                    <a:pt x="95919" y="363390"/>
                    <a:pt x="93246" y="358138"/>
                    <a:pt x="92075" y="352870"/>
                  </a:cubicBezTo>
                  <a:cubicBezTo>
                    <a:pt x="89417" y="340910"/>
                    <a:pt x="89261" y="341252"/>
                    <a:pt x="85725" y="330645"/>
                  </a:cubicBezTo>
                  <a:cubicBezTo>
                    <a:pt x="86783" y="317945"/>
                    <a:pt x="86401" y="305042"/>
                    <a:pt x="88900" y="292545"/>
                  </a:cubicBezTo>
                  <a:cubicBezTo>
                    <a:pt x="89648" y="288803"/>
                    <a:pt x="92378" y="285533"/>
                    <a:pt x="95250" y="283020"/>
                  </a:cubicBezTo>
                  <a:cubicBezTo>
                    <a:pt x="108687" y="271263"/>
                    <a:pt x="110743" y="271506"/>
                    <a:pt x="123825" y="267145"/>
                  </a:cubicBezTo>
                  <a:cubicBezTo>
                    <a:pt x="127000" y="263970"/>
                    <a:pt x="129614" y="260111"/>
                    <a:pt x="133350" y="257620"/>
                  </a:cubicBezTo>
                  <a:cubicBezTo>
                    <a:pt x="155416" y="242909"/>
                    <a:pt x="129918" y="268079"/>
                    <a:pt x="152400" y="248095"/>
                  </a:cubicBezTo>
                  <a:cubicBezTo>
                    <a:pt x="159112" y="242129"/>
                    <a:pt x="171450" y="229045"/>
                    <a:pt x="171450" y="229045"/>
                  </a:cubicBezTo>
                  <a:cubicBezTo>
                    <a:pt x="172508" y="224812"/>
                    <a:pt x="174168" y="220685"/>
                    <a:pt x="174625" y="216345"/>
                  </a:cubicBezTo>
                  <a:cubicBezTo>
                    <a:pt x="176291" y="200522"/>
                    <a:pt x="174115" y="184198"/>
                    <a:pt x="177800" y="168720"/>
                  </a:cubicBezTo>
                  <a:cubicBezTo>
                    <a:pt x="179568" y="161296"/>
                    <a:pt x="183260" y="152083"/>
                    <a:pt x="190500" y="149670"/>
                  </a:cubicBezTo>
                  <a:cubicBezTo>
                    <a:pt x="217645" y="140622"/>
                    <a:pt x="202908" y="144150"/>
                    <a:pt x="234950" y="140145"/>
                  </a:cubicBezTo>
                  <a:cubicBezTo>
                    <a:pt x="238125" y="139087"/>
                    <a:pt x="241246" y="137851"/>
                    <a:pt x="244475" y="136970"/>
                  </a:cubicBezTo>
                  <a:cubicBezTo>
                    <a:pt x="252895" y="134674"/>
                    <a:pt x="261596" y="133380"/>
                    <a:pt x="269875" y="130620"/>
                  </a:cubicBezTo>
                  <a:cubicBezTo>
                    <a:pt x="285487" y="125416"/>
                    <a:pt x="288544" y="125395"/>
                    <a:pt x="301625" y="117920"/>
                  </a:cubicBezTo>
                  <a:cubicBezTo>
                    <a:pt x="311939" y="112026"/>
                    <a:pt x="311919" y="110801"/>
                    <a:pt x="320675" y="102045"/>
                  </a:cubicBezTo>
                  <a:cubicBezTo>
                    <a:pt x="321733" y="98870"/>
                    <a:pt x="323850" y="95867"/>
                    <a:pt x="323850" y="92520"/>
                  </a:cubicBezTo>
                  <a:cubicBezTo>
                    <a:pt x="323850" y="69502"/>
                    <a:pt x="304179" y="81426"/>
                    <a:pt x="323850" y="44895"/>
                  </a:cubicBezTo>
                  <a:cubicBezTo>
                    <a:pt x="327023" y="39002"/>
                    <a:pt x="336550" y="40662"/>
                    <a:pt x="342900" y="38545"/>
                  </a:cubicBezTo>
                  <a:lnTo>
                    <a:pt x="352425" y="35370"/>
                  </a:lnTo>
                  <a:cubicBezTo>
                    <a:pt x="355600" y="34312"/>
                    <a:pt x="358629" y="32610"/>
                    <a:pt x="361950" y="32195"/>
                  </a:cubicBezTo>
                  <a:lnTo>
                    <a:pt x="387350" y="29020"/>
                  </a:lnTo>
                  <a:cubicBezTo>
                    <a:pt x="398036" y="25458"/>
                    <a:pt x="398590" y="25772"/>
                    <a:pt x="409575" y="19495"/>
                  </a:cubicBezTo>
                  <a:cubicBezTo>
                    <a:pt x="412888" y="17602"/>
                    <a:pt x="415687" y="14852"/>
                    <a:pt x="419100" y="13145"/>
                  </a:cubicBezTo>
                  <a:cubicBezTo>
                    <a:pt x="445390" y="0"/>
                    <a:pt x="410853" y="21818"/>
                    <a:pt x="438150" y="3620"/>
                  </a:cubicBezTo>
                  <a:cubicBezTo>
                    <a:pt x="451908" y="5737"/>
                    <a:pt x="465920" y="6594"/>
                    <a:pt x="479425" y="9970"/>
                  </a:cubicBezTo>
                  <a:cubicBezTo>
                    <a:pt x="490008" y="12616"/>
                    <a:pt x="497417" y="29020"/>
                    <a:pt x="501650" y="35370"/>
                  </a:cubicBezTo>
                  <a:cubicBezTo>
                    <a:pt x="506713" y="42965"/>
                    <a:pt x="509747" y="48864"/>
                    <a:pt x="517525" y="54420"/>
                  </a:cubicBezTo>
                  <a:cubicBezTo>
                    <a:pt x="521376" y="57171"/>
                    <a:pt x="525992" y="58653"/>
                    <a:pt x="530225" y="60770"/>
                  </a:cubicBezTo>
                  <a:cubicBezTo>
                    <a:pt x="532342" y="63945"/>
                    <a:pt x="534868" y="66882"/>
                    <a:pt x="536575" y="70295"/>
                  </a:cubicBezTo>
                  <a:cubicBezTo>
                    <a:pt x="538072" y="73288"/>
                    <a:pt x="537659" y="77207"/>
                    <a:pt x="539750" y="79820"/>
                  </a:cubicBezTo>
                  <a:cubicBezTo>
                    <a:pt x="542134" y="82800"/>
                    <a:pt x="546100" y="84053"/>
                    <a:pt x="549275" y="86170"/>
                  </a:cubicBezTo>
                  <a:cubicBezTo>
                    <a:pt x="551392" y="89345"/>
                    <a:pt x="552927" y="92997"/>
                    <a:pt x="555625" y="95695"/>
                  </a:cubicBezTo>
                  <a:cubicBezTo>
                    <a:pt x="558323" y="98393"/>
                    <a:pt x="561737" y="100338"/>
                    <a:pt x="565150" y="102045"/>
                  </a:cubicBezTo>
                  <a:cubicBezTo>
                    <a:pt x="581583" y="110261"/>
                    <a:pt x="583774" y="108788"/>
                    <a:pt x="603250" y="111570"/>
                  </a:cubicBezTo>
                  <a:cubicBezTo>
                    <a:pt x="606425" y="112628"/>
                    <a:pt x="610408" y="112378"/>
                    <a:pt x="612775" y="114745"/>
                  </a:cubicBezTo>
                  <a:cubicBezTo>
                    <a:pt x="618171" y="120141"/>
                    <a:pt x="621242" y="127445"/>
                    <a:pt x="625475" y="133795"/>
                  </a:cubicBezTo>
                  <a:cubicBezTo>
                    <a:pt x="627592" y="136970"/>
                    <a:pt x="629127" y="140622"/>
                    <a:pt x="631825" y="143320"/>
                  </a:cubicBezTo>
                  <a:cubicBezTo>
                    <a:pt x="635000" y="146495"/>
                    <a:pt x="637425" y="150664"/>
                    <a:pt x="641350" y="152845"/>
                  </a:cubicBezTo>
                  <a:cubicBezTo>
                    <a:pt x="647201" y="156096"/>
                    <a:pt x="653798" y="158095"/>
                    <a:pt x="660400" y="159195"/>
                  </a:cubicBezTo>
                  <a:cubicBezTo>
                    <a:pt x="687866" y="163773"/>
                    <a:pt x="673062" y="161572"/>
                    <a:pt x="704850" y="165545"/>
                  </a:cubicBezTo>
                  <a:cubicBezTo>
                    <a:pt x="708025" y="166603"/>
                    <a:pt x="711157" y="167801"/>
                    <a:pt x="714375" y="168720"/>
                  </a:cubicBezTo>
                  <a:cubicBezTo>
                    <a:pt x="718571" y="169919"/>
                    <a:pt x="723286" y="169730"/>
                    <a:pt x="727075" y="171895"/>
                  </a:cubicBezTo>
                  <a:cubicBezTo>
                    <a:pt x="731990" y="174704"/>
                    <a:pt x="740320" y="185685"/>
                    <a:pt x="742950" y="190945"/>
                  </a:cubicBezTo>
                  <a:cubicBezTo>
                    <a:pt x="744447" y="193938"/>
                    <a:pt x="744628" y="197477"/>
                    <a:pt x="746125" y="200470"/>
                  </a:cubicBezTo>
                  <a:cubicBezTo>
                    <a:pt x="747832" y="203883"/>
                    <a:pt x="750358" y="206820"/>
                    <a:pt x="752475" y="209995"/>
                  </a:cubicBezTo>
                  <a:cubicBezTo>
                    <a:pt x="753533" y="214228"/>
                    <a:pt x="753931" y="218684"/>
                    <a:pt x="755650" y="222695"/>
                  </a:cubicBezTo>
                  <a:cubicBezTo>
                    <a:pt x="759906" y="232625"/>
                    <a:pt x="765922" y="235475"/>
                    <a:pt x="774700" y="241745"/>
                  </a:cubicBezTo>
                  <a:cubicBezTo>
                    <a:pt x="777805" y="243963"/>
                    <a:pt x="781050" y="245978"/>
                    <a:pt x="784225" y="248095"/>
                  </a:cubicBezTo>
                  <a:cubicBezTo>
                    <a:pt x="762000" y="262912"/>
                    <a:pt x="769408" y="254445"/>
                    <a:pt x="758825" y="270320"/>
                  </a:cubicBezTo>
                  <a:cubicBezTo>
                    <a:pt x="759883" y="276670"/>
                    <a:pt x="758806" y="283781"/>
                    <a:pt x="762000" y="289370"/>
                  </a:cubicBezTo>
                  <a:cubicBezTo>
                    <a:pt x="763660" y="292276"/>
                    <a:pt x="768208" y="292103"/>
                    <a:pt x="771525" y="292545"/>
                  </a:cubicBezTo>
                  <a:cubicBezTo>
                    <a:pt x="784157" y="294229"/>
                    <a:pt x="796925" y="294662"/>
                    <a:pt x="809625" y="295720"/>
                  </a:cubicBezTo>
                  <a:cubicBezTo>
                    <a:pt x="812800" y="298895"/>
                    <a:pt x="817916" y="300928"/>
                    <a:pt x="819150" y="305245"/>
                  </a:cubicBezTo>
                  <a:cubicBezTo>
                    <a:pt x="822361" y="316485"/>
                    <a:pt x="816783" y="329878"/>
                    <a:pt x="822325" y="340170"/>
                  </a:cubicBezTo>
                  <a:cubicBezTo>
                    <a:pt x="825498" y="346063"/>
                    <a:pt x="841375" y="346520"/>
                    <a:pt x="841375" y="346520"/>
                  </a:cubicBezTo>
                  <a:cubicBezTo>
                    <a:pt x="856192" y="345462"/>
                    <a:pt x="870987" y="342638"/>
                    <a:pt x="885825" y="343345"/>
                  </a:cubicBezTo>
                  <a:cubicBezTo>
                    <a:pt x="893521" y="343711"/>
                    <a:pt x="900617" y="347668"/>
                    <a:pt x="908050" y="349695"/>
                  </a:cubicBezTo>
                  <a:cubicBezTo>
                    <a:pt x="912260" y="350843"/>
                    <a:pt x="916517" y="351812"/>
                    <a:pt x="920750" y="352870"/>
                  </a:cubicBezTo>
                  <a:cubicBezTo>
                    <a:pt x="923925" y="354987"/>
                    <a:pt x="927423" y="356685"/>
                    <a:pt x="930275" y="359220"/>
                  </a:cubicBezTo>
                  <a:cubicBezTo>
                    <a:pt x="936987" y="365186"/>
                    <a:pt x="941293" y="374254"/>
                    <a:pt x="949325" y="378270"/>
                  </a:cubicBezTo>
                  <a:lnTo>
                    <a:pt x="962025" y="384620"/>
                  </a:lnTo>
                  <a:cubicBezTo>
                    <a:pt x="972608" y="400495"/>
                    <a:pt x="965200" y="392028"/>
                    <a:pt x="987425" y="406845"/>
                  </a:cubicBezTo>
                  <a:lnTo>
                    <a:pt x="996950" y="413195"/>
                  </a:lnTo>
                  <a:lnTo>
                    <a:pt x="1006475" y="419545"/>
                  </a:lnTo>
                  <a:cubicBezTo>
                    <a:pt x="1007533" y="422720"/>
                    <a:pt x="1007559" y="426457"/>
                    <a:pt x="1009650" y="429070"/>
                  </a:cubicBezTo>
                  <a:cubicBezTo>
                    <a:pt x="1012034" y="432050"/>
                    <a:pt x="1016244" y="432977"/>
                    <a:pt x="1019175" y="435420"/>
                  </a:cubicBezTo>
                  <a:cubicBezTo>
                    <a:pt x="1022624" y="438295"/>
                    <a:pt x="1025943" y="441401"/>
                    <a:pt x="1028700" y="444945"/>
                  </a:cubicBezTo>
                  <a:cubicBezTo>
                    <a:pt x="1033385" y="450969"/>
                    <a:pt x="1041400" y="463995"/>
                    <a:pt x="1041400" y="463995"/>
                  </a:cubicBezTo>
                  <a:cubicBezTo>
                    <a:pt x="1040342" y="469287"/>
                    <a:pt x="1039396" y="474602"/>
                    <a:pt x="1038225" y="479870"/>
                  </a:cubicBezTo>
                  <a:cubicBezTo>
                    <a:pt x="1037278" y="484130"/>
                    <a:pt x="1033331" y="488559"/>
                    <a:pt x="1035050" y="492570"/>
                  </a:cubicBezTo>
                  <a:cubicBezTo>
                    <a:pt x="1038254" y="500045"/>
                    <a:pt x="1050429" y="502988"/>
                    <a:pt x="1057275" y="505270"/>
                  </a:cubicBezTo>
                  <a:cubicBezTo>
                    <a:pt x="1060396" y="508391"/>
                    <a:pt x="1072045" y="518795"/>
                    <a:pt x="1073150" y="524320"/>
                  </a:cubicBezTo>
                  <a:cubicBezTo>
                    <a:pt x="1075649" y="536817"/>
                    <a:pt x="1074641" y="549788"/>
                    <a:pt x="1076325" y="562420"/>
                  </a:cubicBezTo>
                  <a:cubicBezTo>
                    <a:pt x="1076767" y="565737"/>
                    <a:pt x="1077644" y="569160"/>
                    <a:pt x="1079500" y="571945"/>
                  </a:cubicBezTo>
                  <a:cubicBezTo>
                    <a:pt x="1081991" y="575681"/>
                    <a:pt x="1085481" y="578713"/>
                    <a:pt x="1089025" y="581470"/>
                  </a:cubicBezTo>
                  <a:cubicBezTo>
                    <a:pt x="1095049" y="586155"/>
                    <a:pt x="1108075" y="594170"/>
                    <a:pt x="1108075" y="594170"/>
                  </a:cubicBezTo>
                  <a:cubicBezTo>
                    <a:pt x="1110192" y="597345"/>
                    <a:pt x="1111727" y="600997"/>
                    <a:pt x="1114425" y="603695"/>
                  </a:cubicBezTo>
                  <a:cubicBezTo>
                    <a:pt x="1117123" y="606393"/>
                    <a:pt x="1121566" y="607065"/>
                    <a:pt x="1123950" y="610045"/>
                  </a:cubicBezTo>
                  <a:cubicBezTo>
                    <a:pt x="1136265" y="625439"/>
                    <a:pt x="1115868" y="615818"/>
                    <a:pt x="1136650" y="622745"/>
                  </a:cubicBezTo>
                  <a:cubicBezTo>
                    <a:pt x="1141942" y="620628"/>
                    <a:pt x="1148147" y="620044"/>
                    <a:pt x="1152525" y="616395"/>
                  </a:cubicBezTo>
                  <a:cubicBezTo>
                    <a:pt x="1172247" y="599960"/>
                    <a:pt x="1136353" y="613405"/>
                    <a:pt x="1162050" y="597345"/>
                  </a:cubicBezTo>
                  <a:cubicBezTo>
                    <a:pt x="1167726" y="593797"/>
                    <a:pt x="1174750" y="593112"/>
                    <a:pt x="1181100" y="590995"/>
                  </a:cubicBezTo>
                  <a:cubicBezTo>
                    <a:pt x="1184275" y="589937"/>
                    <a:pt x="1187632" y="589317"/>
                    <a:pt x="1190625" y="587820"/>
                  </a:cubicBezTo>
                  <a:cubicBezTo>
                    <a:pt x="1194858" y="585703"/>
                    <a:pt x="1198893" y="583132"/>
                    <a:pt x="1203325" y="581470"/>
                  </a:cubicBezTo>
                  <a:cubicBezTo>
                    <a:pt x="1207411" y="579938"/>
                    <a:pt x="1211792" y="579353"/>
                    <a:pt x="1216025" y="578295"/>
                  </a:cubicBezTo>
                  <a:cubicBezTo>
                    <a:pt x="1227667" y="579353"/>
                    <a:pt x="1240926" y="575456"/>
                    <a:pt x="1250950" y="581470"/>
                  </a:cubicBezTo>
                  <a:cubicBezTo>
                    <a:pt x="1258018" y="585711"/>
                    <a:pt x="1242996" y="603727"/>
                    <a:pt x="1241425" y="606870"/>
                  </a:cubicBezTo>
                  <a:cubicBezTo>
                    <a:pt x="1239928" y="609863"/>
                    <a:pt x="1239747" y="613402"/>
                    <a:pt x="1238250" y="616395"/>
                  </a:cubicBezTo>
                  <a:cubicBezTo>
                    <a:pt x="1223156" y="646584"/>
                    <a:pt x="1241932" y="595823"/>
                    <a:pt x="1225550" y="644970"/>
                  </a:cubicBezTo>
                  <a:lnTo>
                    <a:pt x="1222375" y="654495"/>
                  </a:lnTo>
                  <a:cubicBezTo>
                    <a:pt x="1221317" y="657670"/>
                    <a:pt x="1221056" y="661235"/>
                    <a:pt x="1219200" y="664020"/>
                  </a:cubicBezTo>
                  <a:cubicBezTo>
                    <a:pt x="1210994" y="676330"/>
                    <a:pt x="1214057" y="669925"/>
                    <a:pt x="1209675" y="683070"/>
                  </a:cubicBezTo>
                  <a:cubicBezTo>
                    <a:pt x="1208332" y="693818"/>
                    <a:pt x="1207110" y="717080"/>
                    <a:pt x="1200150" y="727520"/>
                  </a:cubicBezTo>
                  <a:cubicBezTo>
                    <a:pt x="1198033" y="730695"/>
                    <a:pt x="1196243" y="734114"/>
                    <a:pt x="1193800" y="737045"/>
                  </a:cubicBezTo>
                  <a:cubicBezTo>
                    <a:pt x="1184668" y="748003"/>
                    <a:pt x="1176925" y="749571"/>
                    <a:pt x="1171575" y="765620"/>
                  </a:cubicBezTo>
                  <a:cubicBezTo>
                    <a:pt x="1169458" y="771970"/>
                    <a:pt x="1169958" y="779937"/>
                    <a:pt x="1165225" y="784670"/>
                  </a:cubicBezTo>
                  <a:cubicBezTo>
                    <a:pt x="1162050" y="787845"/>
                    <a:pt x="1159436" y="791704"/>
                    <a:pt x="1155700" y="794195"/>
                  </a:cubicBezTo>
                  <a:cubicBezTo>
                    <a:pt x="1127061" y="813288"/>
                    <a:pt x="1166625" y="778741"/>
                    <a:pt x="1136650" y="803720"/>
                  </a:cubicBezTo>
                  <a:cubicBezTo>
                    <a:pt x="1133201" y="806595"/>
                    <a:pt x="1130861" y="810754"/>
                    <a:pt x="1127125" y="813245"/>
                  </a:cubicBezTo>
                  <a:cubicBezTo>
                    <a:pt x="1124340" y="815101"/>
                    <a:pt x="1120593" y="814923"/>
                    <a:pt x="1117600" y="816420"/>
                  </a:cubicBezTo>
                  <a:cubicBezTo>
                    <a:pt x="1114187" y="818127"/>
                    <a:pt x="1111488" y="821063"/>
                    <a:pt x="1108075" y="822770"/>
                  </a:cubicBezTo>
                  <a:cubicBezTo>
                    <a:pt x="1105082" y="824267"/>
                    <a:pt x="1101543" y="824448"/>
                    <a:pt x="1098550" y="825945"/>
                  </a:cubicBezTo>
                  <a:cubicBezTo>
                    <a:pt x="1095137" y="827652"/>
                    <a:pt x="1092512" y="830745"/>
                    <a:pt x="1089025" y="832295"/>
                  </a:cubicBezTo>
                  <a:cubicBezTo>
                    <a:pt x="1082908" y="835013"/>
                    <a:pt x="1075544" y="834932"/>
                    <a:pt x="1069975" y="838645"/>
                  </a:cubicBezTo>
                  <a:cubicBezTo>
                    <a:pt x="1066800" y="840762"/>
                    <a:pt x="1064023" y="843655"/>
                    <a:pt x="1060450" y="844995"/>
                  </a:cubicBezTo>
                  <a:cubicBezTo>
                    <a:pt x="1055397" y="846890"/>
                    <a:pt x="1049781" y="846750"/>
                    <a:pt x="1044575" y="848170"/>
                  </a:cubicBezTo>
                  <a:cubicBezTo>
                    <a:pt x="1038117" y="849931"/>
                    <a:pt x="1025525" y="854520"/>
                    <a:pt x="1025525" y="854520"/>
                  </a:cubicBezTo>
                  <a:cubicBezTo>
                    <a:pt x="1006475" y="853462"/>
                    <a:pt x="987307" y="853712"/>
                    <a:pt x="968375" y="851345"/>
                  </a:cubicBezTo>
                  <a:cubicBezTo>
                    <a:pt x="961733" y="850515"/>
                    <a:pt x="949325" y="844995"/>
                    <a:pt x="949325" y="844995"/>
                  </a:cubicBezTo>
                  <a:cubicBezTo>
                    <a:pt x="948267" y="848170"/>
                    <a:pt x="947069" y="851302"/>
                    <a:pt x="946150" y="854520"/>
                  </a:cubicBezTo>
                  <a:cubicBezTo>
                    <a:pt x="944951" y="858716"/>
                    <a:pt x="945140" y="863431"/>
                    <a:pt x="942975" y="867220"/>
                  </a:cubicBezTo>
                  <a:cubicBezTo>
                    <a:pt x="937915" y="876074"/>
                    <a:pt x="931098" y="877117"/>
                    <a:pt x="923925" y="883095"/>
                  </a:cubicBezTo>
                  <a:cubicBezTo>
                    <a:pt x="904617" y="899185"/>
                    <a:pt x="925200" y="887220"/>
                    <a:pt x="901700" y="898970"/>
                  </a:cubicBezTo>
                  <a:cubicBezTo>
                    <a:pt x="897467" y="905320"/>
                    <a:pt x="895350" y="913787"/>
                    <a:pt x="889000" y="918020"/>
                  </a:cubicBezTo>
                  <a:cubicBezTo>
                    <a:pt x="875739" y="926861"/>
                    <a:pt x="882173" y="921672"/>
                    <a:pt x="869950" y="933895"/>
                  </a:cubicBezTo>
                  <a:cubicBezTo>
                    <a:pt x="868892" y="939187"/>
                    <a:pt x="869452" y="945085"/>
                    <a:pt x="866775" y="949770"/>
                  </a:cubicBezTo>
                  <a:cubicBezTo>
                    <a:pt x="863457" y="955577"/>
                    <a:pt x="840214" y="962378"/>
                    <a:pt x="838200" y="962470"/>
                  </a:cubicBezTo>
                  <a:lnTo>
                    <a:pt x="768350" y="965645"/>
                  </a:lnTo>
                  <a:cubicBezTo>
                    <a:pt x="749455" y="971943"/>
                    <a:pt x="751801" y="971995"/>
                    <a:pt x="720725" y="971995"/>
                  </a:cubicBezTo>
                  <a:cubicBezTo>
                    <a:pt x="682616" y="971995"/>
                    <a:pt x="633424" y="968292"/>
                    <a:pt x="593725" y="965645"/>
                  </a:cubicBezTo>
                  <a:cubicBezTo>
                    <a:pt x="558692" y="958638"/>
                    <a:pt x="591744" y="969140"/>
                    <a:pt x="571500" y="952945"/>
                  </a:cubicBezTo>
                  <a:cubicBezTo>
                    <a:pt x="568887" y="950854"/>
                    <a:pt x="565051" y="951088"/>
                    <a:pt x="561975" y="949770"/>
                  </a:cubicBezTo>
                  <a:cubicBezTo>
                    <a:pt x="557625" y="947906"/>
                    <a:pt x="553508" y="945537"/>
                    <a:pt x="549275" y="943420"/>
                  </a:cubicBezTo>
                  <a:lnTo>
                    <a:pt x="520700" y="952945"/>
                  </a:lnTo>
                  <a:cubicBezTo>
                    <a:pt x="517525" y="954003"/>
                    <a:pt x="513960" y="954264"/>
                    <a:pt x="511175" y="956120"/>
                  </a:cubicBezTo>
                  <a:cubicBezTo>
                    <a:pt x="508000" y="958237"/>
                    <a:pt x="505137" y="960920"/>
                    <a:pt x="501650" y="962470"/>
                  </a:cubicBezTo>
                  <a:cubicBezTo>
                    <a:pt x="495533" y="965188"/>
                    <a:pt x="488169" y="965107"/>
                    <a:pt x="482600" y="968820"/>
                  </a:cubicBezTo>
                  <a:cubicBezTo>
                    <a:pt x="476250" y="973053"/>
                    <a:pt x="470790" y="979107"/>
                    <a:pt x="463550" y="981520"/>
                  </a:cubicBezTo>
                  <a:cubicBezTo>
                    <a:pt x="457200" y="983637"/>
                    <a:pt x="450487" y="984877"/>
                    <a:pt x="444500" y="987870"/>
                  </a:cubicBezTo>
                  <a:cubicBezTo>
                    <a:pt x="440267" y="989987"/>
                    <a:pt x="436194" y="992462"/>
                    <a:pt x="431800" y="994220"/>
                  </a:cubicBezTo>
                  <a:cubicBezTo>
                    <a:pt x="425585" y="996706"/>
                    <a:pt x="418319" y="996857"/>
                    <a:pt x="412750" y="1000570"/>
                  </a:cubicBezTo>
                  <a:cubicBezTo>
                    <a:pt x="400440" y="1008776"/>
                    <a:pt x="406845" y="1005713"/>
                    <a:pt x="393700" y="1010095"/>
                  </a:cubicBezTo>
                  <a:cubicBezTo>
                    <a:pt x="366540" y="1008284"/>
                    <a:pt x="335409" y="1021901"/>
                    <a:pt x="349250" y="994220"/>
                  </a:cubicBezTo>
                  <a:cubicBezTo>
                    <a:pt x="351617" y="989487"/>
                    <a:pt x="355600" y="985753"/>
                    <a:pt x="358775" y="981520"/>
                  </a:cubicBezTo>
                  <a:cubicBezTo>
                    <a:pt x="358028" y="978531"/>
                    <a:pt x="354495" y="963022"/>
                    <a:pt x="352425" y="959295"/>
                  </a:cubicBezTo>
                  <a:cubicBezTo>
                    <a:pt x="348719" y="952624"/>
                    <a:pt x="346965" y="942658"/>
                    <a:pt x="339725" y="940245"/>
                  </a:cubicBezTo>
                  <a:lnTo>
                    <a:pt x="330200" y="937070"/>
                  </a:lnTo>
                  <a:cubicBezTo>
                    <a:pt x="322883" y="938289"/>
                    <a:pt x="309441" y="939512"/>
                    <a:pt x="301625" y="943420"/>
                  </a:cubicBezTo>
                  <a:cubicBezTo>
                    <a:pt x="298212" y="945127"/>
                    <a:pt x="295275" y="947653"/>
                    <a:pt x="292100" y="949770"/>
                  </a:cubicBezTo>
                  <a:cubicBezTo>
                    <a:pt x="289983" y="952945"/>
                    <a:pt x="287300" y="955808"/>
                    <a:pt x="285750" y="959295"/>
                  </a:cubicBezTo>
                  <a:cubicBezTo>
                    <a:pt x="283032" y="965412"/>
                    <a:pt x="281517" y="971995"/>
                    <a:pt x="279400" y="978345"/>
                  </a:cubicBezTo>
                  <a:cubicBezTo>
                    <a:pt x="278342" y="981520"/>
                    <a:pt x="277722" y="984877"/>
                    <a:pt x="276225" y="987870"/>
                  </a:cubicBezTo>
                  <a:cubicBezTo>
                    <a:pt x="271992" y="996337"/>
                    <a:pt x="270218" y="1006577"/>
                    <a:pt x="263525" y="1013270"/>
                  </a:cubicBezTo>
                  <a:lnTo>
                    <a:pt x="254000" y="1022795"/>
                  </a:lnTo>
                  <a:cubicBezTo>
                    <a:pt x="251883" y="1029145"/>
                    <a:pt x="251541" y="1036398"/>
                    <a:pt x="247650" y="1041845"/>
                  </a:cubicBezTo>
                  <a:cubicBezTo>
                    <a:pt x="245705" y="1044568"/>
                    <a:pt x="241118" y="1043523"/>
                    <a:pt x="238125" y="1045020"/>
                  </a:cubicBezTo>
                  <a:cubicBezTo>
                    <a:pt x="231454" y="1048355"/>
                    <a:pt x="223543" y="1055150"/>
                    <a:pt x="219075" y="1060895"/>
                  </a:cubicBezTo>
                  <a:cubicBezTo>
                    <a:pt x="214390" y="1066919"/>
                    <a:pt x="208788" y="1072705"/>
                    <a:pt x="206375" y="1079945"/>
                  </a:cubicBezTo>
                  <a:cubicBezTo>
                    <a:pt x="205038" y="1083955"/>
                    <a:pt x="201584" y="1097101"/>
                    <a:pt x="196850" y="1098995"/>
                  </a:cubicBezTo>
                  <a:cubicBezTo>
                    <a:pt x="188928" y="1102164"/>
                    <a:pt x="179917" y="1101112"/>
                    <a:pt x="171450" y="1102170"/>
                  </a:cubicBezTo>
                  <a:cubicBezTo>
                    <a:pt x="168275" y="1103228"/>
                    <a:pt x="164851" y="1103720"/>
                    <a:pt x="161925" y="1105345"/>
                  </a:cubicBezTo>
                  <a:cubicBezTo>
                    <a:pt x="155254" y="1109051"/>
                    <a:pt x="150115" y="1115632"/>
                    <a:pt x="142875" y="1118045"/>
                  </a:cubicBezTo>
                  <a:cubicBezTo>
                    <a:pt x="129730" y="1122427"/>
                    <a:pt x="136135" y="1119364"/>
                    <a:pt x="123825" y="1127570"/>
                  </a:cubicBezTo>
                  <a:cubicBezTo>
                    <a:pt x="110952" y="1125424"/>
                    <a:pt x="103916" y="1124772"/>
                    <a:pt x="92075" y="1121220"/>
                  </a:cubicBezTo>
                  <a:cubicBezTo>
                    <a:pt x="85664" y="1119297"/>
                    <a:pt x="79375" y="1116987"/>
                    <a:pt x="73025" y="1114870"/>
                  </a:cubicBezTo>
                  <a:lnTo>
                    <a:pt x="63500" y="1111695"/>
                  </a:lnTo>
                  <a:cubicBezTo>
                    <a:pt x="63527" y="1111585"/>
                    <a:pt x="68332" y="1090988"/>
                    <a:pt x="69850" y="1089470"/>
                  </a:cubicBezTo>
                  <a:cubicBezTo>
                    <a:pt x="72217" y="1087103"/>
                    <a:pt x="76200" y="1087353"/>
                    <a:pt x="79375" y="1086295"/>
                  </a:cubicBezTo>
                  <a:lnTo>
                    <a:pt x="92075" y="1067245"/>
                  </a:lnTo>
                  <a:cubicBezTo>
                    <a:pt x="94192" y="1064070"/>
                    <a:pt x="97218" y="1061340"/>
                    <a:pt x="98425" y="1057720"/>
                  </a:cubicBezTo>
                  <a:cubicBezTo>
                    <a:pt x="102807" y="1044575"/>
                    <a:pt x="99744" y="1050980"/>
                    <a:pt x="107950" y="1038670"/>
                  </a:cubicBezTo>
                  <a:cubicBezTo>
                    <a:pt x="106892" y="1031262"/>
                    <a:pt x="107814" y="1023284"/>
                    <a:pt x="104775" y="1016445"/>
                  </a:cubicBezTo>
                  <a:cubicBezTo>
                    <a:pt x="100537" y="1006910"/>
                    <a:pt x="71338" y="1007106"/>
                    <a:pt x="69850" y="1006920"/>
                  </a:cubicBezTo>
                  <a:cubicBezTo>
                    <a:pt x="66675" y="1005862"/>
                    <a:pt x="62938" y="1005836"/>
                    <a:pt x="60325" y="1003745"/>
                  </a:cubicBezTo>
                  <a:cubicBezTo>
                    <a:pt x="54730" y="999269"/>
                    <a:pt x="52892" y="990970"/>
                    <a:pt x="50800" y="984695"/>
                  </a:cubicBezTo>
                  <a:cubicBezTo>
                    <a:pt x="48683" y="966703"/>
                    <a:pt x="48844" y="948295"/>
                    <a:pt x="44450" y="930720"/>
                  </a:cubicBezTo>
                  <a:cubicBezTo>
                    <a:pt x="43361" y="926364"/>
                    <a:pt x="35332" y="925667"/>
                    <a:pt x="34925" y="921195"/>
                  </a:cubicBezTo>
                  <a:cubicBezTo>
                    <a:pt x="34470" y="916194"/>
                    <a:pt x="39814" y="892519"/>
                    <a:pt x="47625" y="886270"/>
                  </a:cubicBezTo>
                  <a:cubicBezTo>
                    <a:pt x="50238" y="884179"/>
                    <a:pt x="53975" y="884153"/>
                    <a:pt x="57150" y="883095"/>
                  </a:cubicBezTo>
                  <a:cubicBezTo>
                    <a:pt x="56092" y="879920"/>
                    <a:pt x="56066" y="876183"/>
                    <a:pt x="53975" y="873570"/>
                  </a:cubicBezTo>
                  <a:cubicBezTo>
                    <a:pt x="51591" y="870590"/>
                    <a:pt x="47381" y="869663"/>
                    <a:pt x="44450" y="867220"/>
                  </a:cubicBezTo>
                  <a:cubicBezTo>
                    <a:pt x="41001" y="864345"/>
                    <a:pt x="38100" y="860870"/>
                    <a:pt x="34925" y="857695"/>
                  </a:cubicBezTo>
                  <a:cubicBezTo>
                    <a:pt x="35983" y="847112"/>
                    <a:pt x="33343" y="835458"/>
                    <a:pt x="38100" y="825945"/>
                  </a:cubicBezTo>
                  <a:cubicBezTo>
                    <a:pt x="41513" y="819119"/>
                    <a:pt x="51754" y="818641"/>
                    <a:pt x="57150" y="813245"/>
                  </a:cubicBezTo>
                  <a:cubicBezTo>
                    <a:pt x="69373" y="801022"/>
                    <a:pt x="64184" y="807456"/>
                    <a:pt x="73025" y="794195"/>
                  </a:cubicBezTo>
                  <a:cubicBezTo>
                    <a:pt x="70908" y="780437"/>
                    <a:pt x="72602" y="765515"/>
                    <a:pt x="66675" y="752920"/>
                  </a:cubicBezTo>
                  <a:cubicBezTo>
                    <a:pt x="62613" y="744288"/>
                    <a:pt x="47071" y="740035"/>
                    <a:pt x="38100" y="737045"/>
                  </a:cubicBezTo>
                  <a:lnTo>
                    <a:pt x="31750" y="717995"/>
                  </a:lnTo>
                  <a:cubicBezTo>
                    <a:pt x="30692" y="714820"/>
                    <a:pt x="29231" y="711752"/>
                    <a:pt x="28575" y="708470"/>
                  </a:cubicBezTo>
                  <a:cubicBezTo>
                    <a:pt x="27517" y="703178"/>
                    <a:pt x="26820" y="697801"/>
                    <a:pt x="25400" y="692595"/>
                  </a:cubicBezTo>
                  <a:cubicBezTo>
                    <a:pt x="23639" y="686137"/>
                    <a:pt x="21167" y="679895"/>
                    <a:pt x="19050" y="673545"/>
                  </a:cubicBezTo>
                  <a:lnTo>
                    <a:pt x="15875" y="664020"/>
                  </a:lnTo>
                  <a:cubicBezTo>
                    <a:pt x="14817" y="646028"/>
                    <a:pt x="15374" y="627868"/>
                    <a:pt x="12700" y="610045"/>
                  </a:cubicBezTo>
                  <a:cubicBezTo>
                    <a:pt x="12134" y="606271"/>
                    <a:pt x="8057" y="603933"/>
                    <a:pt x="6350" y="600520"/>
                  </a:cubicBezTo>
                  <a:cubicBezTo>
                    <a:pt x="4853" y="597527"/>
                    <a:pt x="4233" y="594170"/>
                    <a:pt x="3175" y="590995"/>
                  </a:cubicBezTo>
                  <a:cubicBezTo>
                    <a:pt x="2117" y="583587"/>
                    <a:pt x="0" y="576254"/>
                    <a:pt x="0" y="568770"/>
                  </a:cubicBezTo>
                  <a:cubicBezTo>
                    <a:pt x="0" y="562332"/>
                    <a:pt x="1139" y="555827"/>
                    <a:pt x="3175" y="549720"/>
                  </a:cubicBezTo>
                  <a:cubicBezTo>
                    <a:pt x="5385" y="543089"/>
                    <a:pt x="14629" y="535091"/>
                    <a:pt x="19050" y="530670"/>
                  </a:cubicBezTo>
                  <a:cubicBezTo>
                    <a:pt x="22612" y="519984"/>
                    <a:pt x="22298" y="519430"/>
                    <a:pt x="28575" y="508445"/>
                  </a:cubicBezTo>
                  <a:cubicBezTo>
                    <a:pt x="30468" y="505132"/>
                    <a:pt x="33218" y="502333"/>
                    <a:pt x="34925" y="498920"/>
                  </a:cubicBezTo>
                  <a:cubicBezTo>
                    <a:pt x="36422" y="495927"/>
                    <a:pt x="36009" y="492008"/>
                    <a:pt x="38100" y="489395"/>
                  </a:cubicBezTo>
                  <a:cubicBezTo>
                    <a:pt x="40484" y="486415"/>
                    <a:pt x="44450" y="485162"/>
                    <a:pt x="47625" y="483045"/>
                  </a:cubicBezTo>
                  <a:cubicBezTo>
                    <a:pt x="65129" y="456789"/>
                    <a:pt x="40217" y="420074"/>
                    <a:pt x="41275" y="406845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5" name="Прямоугольник 184"/>
            <p:cNvSpPr/>
            <p:nvPr/>
          </p:nvSpPr>
          <p:spPr bwMode="auto">
            <a:xfrm>
              <a:off x="9368746" y="4462223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Азнакаево</a:t>
              </a:r>
            </a:p>
          </p:txBody>
        </p:sp>
        <p:sp>
          <p:nvSpPr>
            <p:cNvPr id="186" name="Прямоугольник 185"/>
            <p:cNvSpPr/>
            <p:nvPr/>
          </p:nvSpPr>
          <p:spPr bwMode="auto">
            <a:xfrm>
              <a:off x="6235051" y="4136783"/>
              <a:ext cx="132337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Новошешминск</a:t>
              </a:r>
            </a:p>
          </p:txBody>
        </p:sp>
        <p:sp>
          <p:nvSpPr>
            <p:cNvPr id="187" name="Полилиния 186"/>
            <p:cNvSpPr/>
            <p:nvPr/>
          </p:nvSpPr>
          <p:spPr bwMode="auto">
            <a:xfrm>
              <a:off x="3030748" y="4074759"/>
              <a:ext cx="1538730" cy="1384323"/>
            </a:xfrm>
            <a:custGeom>
              <a:avLst/>
              <a:gdLst>
                <a:gd name="connsiteX0" fmla="*/ 26684 w 1212546"/>
                <a:gd name="connsiteY0" fmla="*/ 928688 h 1442645"/>
                <a:gd name="connsiteX1" fmla="*/ 105265 w 1212546"/>
                <a:gd name="connsiteY1" fmla="*/ 926307 h 1442645"/>
                <a:gd name="connsiteX2" fmla="*/ 143365 w 1212546"/>
                <a:gd name="connsiteY2" fmla="*/ 921544 h 1442645"/>
                <a:gd name="connsiteX3" fmla="*/ 167178 w 1212546"/>
                <a:gd name="connsiteY3" fmla="*/ 923925 h 1442645"/>
                <a:gd name="connsiteX4" fmla="*/ 169559 w 1212546"/>
                <a:gd name="connsiteY4" fmla="*/ 931069 h 1442645"/>
                <a:gd name="connsiteX5" fmla="*/ 174321 w 1212546"/>
                <a:gd name="connsiteY5" fmla="*/ 923925 h 1442645"/>
                <a:gd name="connsiteX6" fmla="*/ 171940 w 1212546"/>
                <a:gd name="connsiteY6" fmla="*/ 916782 h 1442645"/>
                <a:gd name="connsiteX7" fmla="*/ 174321 w 1212546"/>
                <a:gd name="connsiteY7" fmla="*/ 907257 h 1442645"/>
                <a:gd name="connsiteX8" fmla="*/ 176703 w 1212546"/>
                <a:gd name="connsiteY8" fmla="*/ 892969 h 1442645"/>
                <a:gd name="connsiteX9" fmla="*/ 190990 w 1212546"/>
                <a:gd name="connsiteY9" fmla="*/ 902494 h 1442645"/>
                <a:gd name="connsiteX10" fmla="*/ 212421 w 1212546"/>
                <a:gd name="connsiteY10" fmla="*/ 914400 h 1442645"/>
                <a:gd name="connsiteX11" fmla="*/ 226709 w 1212546"/>
                <a:gd name="connsiteY11" fmla="*/ 921544 h 1442645"/>
                <a:gd name="connsiteX12" fmla="*/ 233853 w 1212546"/>
                <a:gd name="connsiteY12" fmla="*/ 926307 h 1442645"/>
                <a:gd name="connsiteX13" fmla="*/ 240996 w 1212546"/>
                <a:gd name="connsiteY13" fmla="*/ 928688 h 1442645"/>
                <a:gd name="connsiteX14" fmla="*/ 257665 w 1212546"/>
                <a:gd name="connsiteY14" fmla="*/ 935832 h 1442645"/>
                <a:gd name="connsiteX15" fmla="*/ 295765 w 1212546"/>
                <a:gd name="connsiteY15" fmla="*/ 933450 h 1442645"/>
                <a:gd name="connsiteX16" fmla="*/ 319578 w 1212546"/>
                <a:gd name="connsiteY16" fmla="*/ 928688 h 1442645"/>
                <a:gd name="connsiteX17" fmla="*/ 326721 w 1212546"/>
                <a:gd name="connsiteY17" fmla="*/ 914400 h 1442645"/>
                <a:gd name="connsiteX18" fmla="*/ 331484 w 1212546"/>
                <a:gd name="connsiteY18" fmla="*/ 890588 h 1442645"/>
                <a:gd name="connsiteX19" fmla="*/ 333865 w 1212546"/>
                <a:gd name="connsiteY19" fmla="*/ 864394 h 1442645"/>
                <a:gd name="connsiteX20" fmla="*/ 343390 w 1212546"/>
                <a:gd name="connsiteY20" fmla="*/ 842963 h 1442645"/>
                <a:gd name="connsiteX21" fmla="*/ 364821 w 1212546"/>
                <a:gd name="connsiteY21" fmla="*/ 823913 h 1442645"/>
                <a:gd name="connsiteX22" fmla="*/ 383871 w 1212546"/>
                <a:gd name="connsiteY22" fmla="*/ 819150 h 1442645"/>
                <a:gd name="connsiteX23" fmla="*/ 426734 w 1212546"/>
                <a:gd name="connsiteY23" fmla="*/ 821532 h 1442645"/>
                <a:gd name="connsiteX24" fmla="*/ 429115 w 1212546"/>
                <a:gd name="connsiteY24" fmla="*/ 831057 h 1442645"/>
                <a:gd name="connsiteX25" fmla="*/ 436259 w 1212546"/>
                <a:gd name="connsiteY25" fmla="*/ 833438 h 1442645"/>
                <a:gd name="connsiteX26" fmla="*/ 479121 w 1212546"/>
                <a:gd name="connsiteY26" fmla="*/ 831057 h 1442645"/>
                <a:gd name="connsiteX27" fmla="*/ 488646 w 1212546"/>
                <a:gd name="connsiteY27" fmla="*/ 828675 h 1442645"/>
                <a:gd name="connsiteX28" fmla="*/ 495790 w 1212546"/>
                <a:gd name="connsiteY28" fmla="*/ 821532 h 1442645"/>
                <a:gd name="connsiteX29" fmla="*/ 493409 w 1212546"/>
                <a:gd name="connsiteY29" fmla="*/ 795338 h 1442645"/>
                <a:gd name="connsiteX30" fmla="*/ 491028 w 1212546"/>
                <a:gd name="connsiteY30" fmla="*/ 788194 h 1442645"/>
                <a:gd name="connsiteX31" fmla="*/ 483884 w 1212546"/>
                <a:gd name="connsiteY31" fmla="*/ 781050 h 1442645"/>
                <a:gd name="connsiteX32" fmla="*/ 476740 w 1212546"/>
                <a:gd name="connsiteY32" fmla="*/ 778669 h 1442645"/>
                <a:gd name="connsiteX33" fmla="*/ 464834 w 1212546"/>
                <a:gd name="connsiteY33" fmla="*/ 762000 h 1442645"/>
                <a:gd name="connsiteX34" fmla="*/ 510078 w 1212546"/>
                <a:gd name="connsiteY34" fmla="*/ 757238 h 1442645"/>
                <a:gd name="connsiteX35" fmla="*/ 517221 w 1212546"/>
                <a:gd name="connsiteY35" fmla="*/ 752475 h 1442645"/>
                <a:gd name="connsiteX36" fmla="*/ 533890 w 1212546"/>
                <a:gd name="connsiteY36" fmla="*/ 747713 h 1442645"/>
                <a:gd name="connsiteX37" fmla="*/ 541034 w 1212546"/>
                <a:gd name="connsiteY37" fmla="*/ 745332 h 1442645"/>
                <a:gd name="connsiteX38" fmla="*/ 548178 w 1212546"/>
                <a:gd name="connsiteY38" fmla="*/ 769144 h 1442645"/>
                <a:gd name="connsiteX39" fmla="*/ 555321 w 1212546"/>
                <a:gd name="connsiteY39" fmla="*/ 771525 h 1442645"/>
                <a:gd name="connsiteX40" fmla="*/ 560084 w 1212546"/>
                <a:gd name="connsiteY40" fmla="*/ 781050 h 1442645"/>
                <a:gd name="connsiteX41" fmla="*/ 567228 w 1212546"/>
                <a:gd name="connsiteY41" fmla="*/ 783432 h 1442645"/>
                <a:gd name="connsiteX42" fmla="*/ 576753 w 1212546"/>
                <a:gd name="connsiteY42" fmla="*/ 792957 h 1442645"/>
                <a:gd name="connsiteX43" fmla="*/ 586278 w 1212546"/>
                <a:gd name="connsiteY43" fmla="*/ 807244 h 1442645"/>
                <a:gd name="connsiteX44" fmla="*/ 593421 w 1212546"/>
                <a:gd name="connsiteY44" fmla="*/ 821532 h 1442645"/>
                <a:gd name="connsiteX45" fmla="*/ 600565 w 1212546"/>
                <a:gd name="connsiteY45" fmla="*/ 826294 h 1442645"/>
                <a:gd name="connsiteX46" fmla="*/ 605328 w 1212546"/>
                <a:gd name="connsiteY46" fmla="*/ 833438 h 1442645"/>
                <a:gd name="connsiteX47" fmla="*/ 626759 w 1212546"/>
                <a:gd name="connsiteY47" fmla="*/ 845344 h 1442645"/>
                <a:gd name="connsiteX48" fmla="*/ 672003 w 1212546"/>
                <a:gd name="connsiteY48" fmla="*/ 847725 h 1442645"/>
                <a:gd name="connsiteX49" fmla="*/ 676765 w 1212546"/>
                <a:gd name="connsiteY49" fmla="*/ 859632 h 1442645"/>
                <a:gd name="connsiteX50" fmla="*/ 667240 w 1212546"/>
                <a:gd name="connsiteY50" fmla="*/ 866775 h 1442645"/>
                <a:gd name="connsiteX51" fmla="*/ 652953 w 1212546"/>
                <a:gd name="connsiteY51" fmla="*/ 871538 h 1442645"/>
                <a:gd name="connsiteX52" fmla="*/ 650571 w 1212546"/>
                <a:gd name="connsiteY52" fmla="*/ 885825 h 1442645"/>
                <a:gd name="connsiteX53" fmla="*/ 655334 w 1212546"/>
                <a:gd name="connsiteY53" fmla="*/ 892969 h 1442645"/>
                <a:gd name="connsiteX54" fmla="*/ 669621 w 1212546"/>
                <a:gd name="connsiteY54" fmla="*/ 897732 h 1442645"/>
                <a:gd name="connsiteX55" fmla="*/ 695815 w 1212546"/>
                <a:gd name="connsiteY55" fmla="*/ 909638 h 1442645"/>
                <a:gd name="connsiteX56" fmla="*/ 712484 w 1212546"/>
                <a:gd name="connsiteY56" fmla="*/ 931069 h 1442645"/>
                <a:gd name="connsiteX57" fmla="*/ 717246 w 1212546"/>
                <a:gd name="connsiteY57" fmla="*/ 938213 h 1442645"/>
                <a:gd name="connsiteX58" fmla="*/ 719628 w 1212546"/>
                <a:gd name="connsiteY58" fmla="*/ 950119 h 1442645"/>
                <a:gd name="connsiteX59" fmla="*/ 733915 w 1212546"/>
                <a:gd name="connsiteY59" fmla="*/ 959644 h 1442645"/>
                <a:gd name="connsiteX60" fmla="*/ 748203 w 1212546"/>
                <a:gd name="connsiteY60" fmla="*/ 981075 h 1442645"/>
                <a:gd name="connsiteX61" fmla="*/ 752965 w 1212546"/>
                <a:gd name="connsiteY61" fmla="*/ 988219 h 1442645"/>
                <a:gd name="connsiteX62" fmla="*/ 757728 w 1212546"/>
                <a:gd name="connsiteY62" fmla="*/ 1002507 h 1442645"/>
                <a:gd name="connsiteX63" fmla="*/ 762490 w 1212546"/>
                <a:gd name="connsiteY63" fmla="*/ 1016794 h 1442645"/>
                <a:gd name="connsiteX64" fmla="*/ 764871 w 1212546"/>
                <a:gd name="connsiteY64" fmla="*/ 1023938 h 1442645"/>
                <a:gd name="connsiteX65" fmla="*/ 769634 w 1212546"/>
                <a:gd name="connsiteY65" fmla="*/ 1057275 h 1442645"/>
                <a:gd name="connsiteX66" fmla="*/ 772015 w 1212546"/>
                <a:gd name="connsiteY66" fmla="*/ 1069182 h 1442645"/>
                <a:gd name="connsiteX67" fmla="*/ 793446 w 1212546"/>
                <a:gd name="connsiteY67" fmla="*/ 1081088 h 1442645"/>
                <a:gd name="connsiteX68" fmla="*/ 800590 w 1212546"/>
                <a:gd name="connsiteY68" fmla="*/ 1085850 h 1442645"/>
                <a:gd name="connsiteX69" fmla="*/ 814878 w 1212546"/>
                <a:gd name="connsiteY69" fmla="*/ 1090613 h 1442645"/>
                <a:gd name="connsiteX70" fmla="*/ 822021 w 1212546"/>
                <a:gd name="connsiteY70" fmla="*/ 1095375 h 1442645"/>
                <a:gd name="connsiteX71" fmla="*/ 814878 w 1212546"/>
                <a:gd name="connsiteY71" fmla="*/ 1097757 h 1442645"/>
                <a:gd name="connsiteX72" fmla="*/ 795828 w 1212546"/>
                <a:gd name="connsiteY72" fmla="*/ 1102519 h 1442645"/>
                <a:gd name="connsiteX73" fmla="*/ 788684 w 1212546"/>
                <a:gd name="connsiteY73" fmla="*/ 1107282 h 1442645"/>
                <a:gd name="connsiteX74" fmla="*/ 779159 w 1212546"/>
                <a:gd name="connsiteY74" fmla="*/ 1126332 h 1442645"/>
                <a:gd name="connsiteX75" fmla="*/ 772015 w 1212546"/>
                <a:gd name="connsiteY75" fmla="*/ 1131094 h 1442645"/>
                <a:gd name="connsiteX76" fmla="*/ 769634 w 1212546"/>
                <a:gd name="connsiteY76" fmla="*/ 1138238 h 1442645"/>
                <a:gd name="connsiteX77" fmla="*/ 767253 w 1212546"/>
                <a:gd name="connsiteY77" fmla="*/ 1154907 h 1442645"/>
                <a:gd name="connsiteX78" fmla="*/ 774396 w 1212546"/>
                <a:gd name="connsiteY78" fmla="*/ 1157288 h 1442645"/>
                <a:gd name="connsiteX79" fmla="*/ 810115 w 1212546"/>
                <a:gd name="connsiteY79" fmla="*/ 1159669 h 1442645"/>
                <a:gd name="connsiteX80" fmla="*/ 817259 w 1212546"/>
                <a:gd name="connsiteY80" fmla="*/ 1169194 h 1442645"/>
                <a:gd name="connsiteX81" fmla="*/ 822021 w 1212546"/>
                <a:gd name="connsiteY81" fmla="*/ 1178719 h 1442645"/>
                <a:gd name="connsiteX82" fmla="*/ 829165 w 1212546"/>
                <a:gd name="connsiteY82" fmla="*/ 1183482 h 1442645"/>
                <a:gd name="connsiteX83" fmla="*/ 836309 w 1212546"/>
                <a:gd name="connsiteY83" fmla="*/ 1207294 h 1442645"/>
                <a:gd name="connsiteX84" fmla="*/ 838690 w 1212546"/>
                <a:gd name="connsiteY84" fmla="*/ 1214438 h 1442645"/>
                <a:gd name="connsiteX85" fmla="*/ 852978 w 1212546"/>
                <a:gd name="connsiteY85" fmla="*/ 1219200 h 1442645"/>
                <a:gd name="connsiteX86" fmla="*/ 838690 w 1212546"/>
                <a:gd name="connsiteY86" fmla="*/ 1233488 h 1442645"/>
                <a:gd name="connsiteX87" fmla="*/ 831546 w 1212546"/>
                <a:gd name="connsiteY87" fmla="*/ 1240632 h 1442645"/>
                <a:gd name="connsiteX88" fmla="*/ 822021 w 1212546"/>
                <a:gd name="connsiteY88" fmla="*/ 1247775 h 1442645"/>
                <a:gd name="connsiteX89" fmla="*/ 824403 w 1212546"/>
                <a:gd name="connsiteY89" fmla="*/ 1304925 h 1442645"/>
                <a:gd name="connsiteX90" fmla="*/ 831546 w 1212546"/>
                <a:gd name="connsiteY90" fmla="*/ 1312069 h 1442645"/>
                <a:gd name="connsiteX91" fmla="*/ 845834 w 1212546"/>
                <a:gd name="connsiteY91" fmla="*/ 1314450 h 1442645"/>
                <a:gd name="connsiteX92" fmla="*/ 864884 w 1212546"/>
                <a:gd name="connsiteY92" fmla="*/ 1321594 h 1442645"/>
                <a:gd name="connsiteX93" fmla="*/ 881553 w 1212546"/>
                <a:gd name="connsiteY93" fmla="*/ 1331119 h 1442645"/>
                <a:gd name="connsiteX94" fmla="*/ 883934 w 1212546"/>
                <a:gd name="connsiteY94" fmla="*/ 1340644 h 1442645"/>
                <a:gd name="connsiteX95" fmla="*/ 886315 w 1212546"/>
                <a:gd name="connsiteY95" fmla="*/ 1347788 h 1442645"/>
                <a:gd name="connsiteX96" fmla="*/ 879171 w 1212546"/>
                <a:gd name="connsiteY96" fmla="*/ 1369219 h 1442645"/>
                <a:gd name="connsiteX97" fmla="*/ 872028 w 1212546"/>
                <a:gd name="connsiteY97" fmla="*/ 1371600 h 1442645"/>
                <a:gd name="connsiteX98" fmla="*/ 864884 w 1212546"/>
                <a:gd name="connsiteY98" fmla="*/ 1378744 h 1442645"/>
                <a:gd name="connsiteX99" fmla="*/ 862503 w 1212546"/>
                <a:gd name="connsiteY99" fmla="*/ 1390650 h 1442645"/>
                <a:gd name="connsiteX100" fmla="*/ 860121 w 1212546"/>
                <a:gd name="connsiteY100" fmla="*/ 1400175 h 1442645"/>
                <a:gd name="connsiteX101" fmla="*/ 855359 w 1212546"/>
                <a:gd name="connsiteY101" fmla="*/ 1421607 h 1442645"/>
                <a:gd name="connsiteX102" fmla="*/ 857740 w 1212546"/>
                <a:gd name="connsiteY102" fmla="*/ 1433513 h 1442645"/>
                <a:gd name="connsiteX103" fmla="*/ 864884 w 1212546"/>
                <a:gd name="connsiteY103" fmla="*/ 1435894 h 1442645"/>
                <a:gd name="connsiteX104" fmla="*/ 905365 w 1212546"/>
                <a:gd name="connsiteY104" fmla="*/ 1433513 h 1442645"/>
                <a:gd name="connsiteX105" fmla="*/ 991090 w 1212546"/>
                <a:gd name="connsiteY105" fmla="*/ 1438275 h 1442645"/>
                <a:gd name="connsiteX106" fmla="*/ 1029190 w 1212546"/>
                <a:gd name="connsiteY106" fmla="*/ 1438275 h 1442645"/>
                <a:gd name="connsiteX107" fmla="*/ 1043478 w 1212546"/>
                <a:gd name="connsiteY107" fmla="*/ 1426369 h 1442645"/>
                <a:gd name="connsiteX108" fmla="*/ 1057765 w 1212546"/>
                <a:gd name="connsiteY108" fmla="*/ 1421607 h 1442645"/>
                <a:gd name="connsiteX109" fmla="*/ 1083959 w 1212546"/>
                <a:gd name="connsiteY109" fmla="*/ 1423988 h 1442645"/>
                <a:gd name="connsiteX110" fmla="*/ 1091103 w 1212546"/>
                <a:gd name="connsiteY110" fmla="*/ 1431132 h 1442645"/>
                <a:gd name="connsiteX111" fmla="*/ 1105390 w 1212546"/>
                <a:gd name="connsiteY111" fmla="*/ 1435894 h 1442645"/>
                <a:gd name="connsiteX112" fmla="*/ 1133965 w 1212546"/>
                <a:gd name="connsiteY112" fmla="*/ 1431132 h 1442645"/>
                <a:gd name="connsiteX113" fmla="*/ 1138728 w 1212546"/>
                <a:gd name="connsiteY113" fmla="*/ 1416844 h 1442645"/>
                <a:gd name="connsiteX114" fmla="*/ 1157778 w 1212546"/>
                <a:gd name="connsiteY114" fmla="*/ 1404938 h 1442645"/>
                <a:gd name="connsiteX115" fmla="*/ 1169684 w 1212546"/>
                <a:gd name="connsiteY115" fmla="*/ 1388269 h 1442645"/>
                <a:gd name="connsiteX116" fmla="*/ 1198259 w 1212546"/>
                <a:gd name="connsiteY116" fmla="*/ 1381125 h 1442645"/>
                <a:gd name="connsiteX117" fmla="*/ 1207784 w 1212546"/>
                <a:gd name="connsiteY117" fmla="*/ 1373982 h 1442645"/>
                <a:gd name="connsiteX118" fmla="*/ 1212546 w 1212546"/>
                <a:gd name="connsiteY118" fmla="*/ 1359694 h 1442645"/>
                <a:gd name="connsiteX119" fmla="*/ 1210165 w 1212546"/>
                <a:gd name="connsiteY119" fmla="*/ 1343025 h 1442645"/>
                <a:gd name="connsiteX120" fmla="*/ 1205403 w 1212546"/>
                <a:gd name="connsiteY120" fmla="*/ 1312069 h 1442645"/>
                <a:gd name="connsiteX121" fmla="*/ 1200640 w 1212546"/>
                <a:gd name="connsiteY121" fmla="*/ 1304925 h 1442645"/>
                <a:gd name="connsiteX122" fmla="*/ 1198259 w 1212546"/>
                <a:gd name="connsiteY122" fmla="*/ 1297782 h 1442645"/>
                <a:gd name="connsiteX123" fmla="*/ 1195878 w 1212546"/>
                <a:gd name="connsiteY123" fmla="*/ 1285875 h 1442645"/>
                <a:gd name="connsiteX124" fmla="*/ 1188734 w 1212546"/>
                <a:gd name="connsiteY124" fmla="*/ 1283494 h 1442645"/>
                <a:gd name="connsiteX125" fmla="*/ 1164921 w 1212546"/>
                <a:gd name="connsiteY125" fmla="*/ 1293019 h 1442645"/>
                <a:gd name="connsiteX126" fmla="*/ 1162540 w 1212546"/>
                <a:gd name="connsiteY126" fmla="*/ 1302544 h 1442645"/>
                <a:gd name="connsiteX127" fmla="*/ 1150634 w 1212546"/>
                <a:gd name="connsiteY127" fmla="*/ 1297782 h 1442645"/>
                <a:gd name="connsiteX128" fmla="*/ 1145871 w 1212546"/>
                <a:gd name="connsiteY128" fmla="*/ 1283494 h 1442645"/>
                <a:gd name="connsiteX129" fmla="*/ 1136346 w 1212546"/>
                <a:gd name="connsiteY129" fmla="*/ 1269207 h 1442645"/>
                <a:gd name="connsiteX130" fmla="*/ 1131584 w 1212546"/>
                <a:gd name="connsiteY130" fmla="*/ 1262063 h 1442645"/>
                <a:gd name="connsiteX131" fmla="*/ 1124440 w 1212546"/>
                <a:gd name="connsiteY131" fmla="*/ 1259682 h 1442645"/>
                <a:gd name="connsiteX132" fmla="*/ 1112534 w 1212546"/>
                <a:gd name="connsiteY132" fmla="*/ 1257300 h 1442645"/>
                <a:gd name="connsiteX133" fmla="*/ 1074434 w 1212546"/>
                <a:gd name="connsiteY133" fmla="*/ 1252538 h 1442645"/>
                <a:gd name="connsiteX134" fmla="*/ 1057765 w 1212546"/>
                <a:gd name="connsiteY134" fmla="*/ 1247775 h 1442645"/>
                <a:gd name="connsiteX135" fmla="*/ 1043478 w 1212546"/>
                <a:gd name="connsiteY135" fmla="*/ 1243013 h 1442645"/>
                <a:gd name="connsiteX136" fmla="*/ 1031571 w 1212546"/>
                <a:gd name="connsiteY136" fmla="*/ 1240632 h 1442645"/>
                <a:gd name="connsiteX137" fmla="*/ 1017284 w 1212546"/>
                <a:gd name="connsiteY137" fmla="*/ 1235869 h 1442645"/>
                <a:gd name="connsiteX138" fmla="*/ 998234 w 1212546"/>
                <a:gd name="connsiteY138" fmla="*/ 1228725 h 1442645"/>
                <a:gd name="connsiteX139" fmla="*/ 1002996 w 1212546"/>
                <a:gd name="connsiteY139" fmla="*/ 1216819 h 1442645"/>
                <a:gd name="connsiteX140" fmla="*/ 1014903 w 1212546"/>
                <a:gd name="connsiteY140" fmla="*/ 1200150 h 1442645"/>
                <a:gd name="connsiteX141" fmla="*/ 1017284 w 1212546"/>
                <a:gd name="connsiteY141" fmla="*/ 1193007 h 1442645"/>
                <a:gd name="connsiteX142" fmla="*/ 1010140 w 1212546"/>
                <a:gd name="connsiteY142" fmla="*/ 1159669 h 1442645"/>
                <a:gd name="connsiteX143" fmla="*/ 1007759 w 1212546"/>
                <a:gd name="connsiteY143" fmla="*/ 1150144 h 1442645"/>
                <a:gd name="connsiteX144" fmla="*/ 1002996 w 1212546"/>
                <a:gd name="connsiteY144" fmla="*/ 1135857 h 1442645"/>
                <a:gd name="connsiteX145" fmla="*/ 1000615 w 1212546"/>
                <a:gd name="connsiteY145" fmla="*/ 1107282 h 1442645"/>
                <a:gd name="connsiteX146" fmla="*/ 995853 w 1212546"/>
                <a:gd name="connsiteY146" fmla="*/ 1083469 h 1442645"/>
                <a:gd name="connsiteX147" fmla="*/ 986328 w 1212546"/>
                <a:gd name="connsiteY147" fmla="*/ 1069182 h 1442645"/>
                <a:gd name="connsiteX148" fmla="*/ 983946 w 1212546"/>
                <a:gd name="connsiteY148" fmla="*/ 1062038 h 1442645"/>
                <a:gd name="connsiteX149" fmla="*/ 969659 w 1212546"/>
                <a:gd name="connsiteY149" fmla="*/ 1047750 h 1442645"/>
                <a:gd name="connsiteX150" fmla="*/ 967278 w 1212546"/>
                <a:gd name="connsiteY150" fmla="*/ 1040607 h 1442645"/>
                <a:gd name="connsiteX151" fmla="*/ 960134 w 1212546"/>
                <a:gd name="connsiteY151" fmla="*/ 1038225 h 1442645"/>
                <a:gd name="connsiteX152" fmla="*/ 957753 w 1212546"/>
                <a:gd name="connsiteY152" fmla="*/ 1023938 h 1442645"/>
                <a:gd name="connsiteX153" fmla="*/ 955371 w 1212546"/>
                <a:gd name="connsiteY153" fmla="*/ 1002507 h 1442645"/>
                <a:gd name="connsiteX154" fmla="*/ 952990 w 1212546"/>
                <a:gd name="connsiteY154" fmla="*/ 995363 h 1442645"/>
                <a:gd name="connsiteX155" fmla="*/ 943465 w 1212546"/>
                <a:gd name="connsiteY155" fmla="*/ 992982 h 1442645"/>
                <a:gd name="connsiteX156" fmla="*/ 936321 w 1212546"/>
                <a:gd name="connsiteY156" fmla="*/ 990600 h 1442645"/>
                <a:gd name="connsiteX157" fmla="*/ 924415 w 1212546"/>
                <a:gd name="connsiteY157" fmla="*/ 971550 h 1442645"/>
                <a:gd name="connsiteX158" fmla="*/ 912509 w 1212546"/>
                <a:gd name="connsiteY158" fmla="*/ 959644 h 1442645"/>
                <a:gd name="connsiteX159" fmla="*/ 907746 w 1212546"/>
                <a:gd name="connsiteY159" fmla="*/ 952500 h 1442645"/>
                <a:gd name="connsiteX160" fmla="*/ 907746 w 1212546"/>
                <a:gd name="connsiteY160" fmla="*/ 885825 h 1442645"/>
                <a:gd name="connsiteX161" fmla="*/ 910128 w 1212546"/>
                <a:gd name="connsiteY161" fmla="*/ 862013 h 1442645"/>
                <a:gd name="connsiteX162" fmla="*/ 914890 w 1212546"/>
                <a:gd name="connsiteY162" fmla="*/ 847725 h 1442645"/>
                <a:gd name="connsiteX163" fmla="*/ 929178 w 1212546"/>
                <a:gd name="connsiteY163" fmla="*/ 840582 h 1442645"/>
                <a:gd name="connsiteX164" fmla="*/ 936321 w 1212546"/>
                <a:gd name="connsiteY164" fmla="*/ 838200 h 1442645"/>
                <a:gd name="connsiteX165" fmla="*/ 950609 w 1212546"/>
                <a:gd name="connsiteY165" fmla="*/ 828675 h 1442645"/>
                <a:gd name="connsiteX166" fmla="*/ 952990 w 1212546"/>
                <a:gd name="connsiteY166" fmla="*/ 754857 h 1442645"/>
                <a:gd name="connsiteX167" fmla="*/ 950609 w 1212546"/>
                <a:gd name="connsiteY167" fmla="*/ 747713 h 1442645"/>
                <a:gd name="connsiteX168" fmla="*/ 945846 w 1212546"/>
                <a:gd name="connsiteY168" fmla="*/ 740569 h 1442645"/>
                <a:gd name="connsiteX169" fmla="*/ 924415 w 1212546"/>
                <a:gd name="connsiteY169" fmla="*/ 731044 h 1442645"/>
                <a:gd name="connsiteX170" fmla="*/ 917271 w 1212546"/>
                <a:gd name="connsiteY170" fmla="*/ 728663 h 1442645"/>
                <a:gd name="connsiteX171" fmla="*/ 910128 w 1212546"/>
                <a:gd name="connsiteY171" fmla="*/ 723900 h 1442645"/>
                <a:gd name="connsiteX172" fmla="*/ 895840 w 1212546"/>
                <a:gd name="connsiteY172" fmla="*/ 716757 h 1442645"/>
                <a:gd name="connsiteX173" fmla="*/ 883934 w 1212546"/>
                <a:gd name="connsiteY173" fmla="*/ 695325 h 1442645"/>
                <a:gd name="connsiteX174" fmla="*/ 886315 w 1212546"/>
                <a:gd name="connsiteY174" fmla="*/ 683419 h 1442645"/>
                <a:gd name="connsiteX175" fmla="*/ 905365 w 1212546"/>
                <a:gd name="connsiteY175" fmla="*/ 678657 h 1442645"/>
                <a:gd name="connsiteX176" fmla="*/ 912509 w 1212546"/>
                <a:gd name="connsiteY176" fmla="*/ 673894 h 1442645"/>
                <a:gd name="connsiteX177" fmla="*/ 919653 w 1212546"/>
                <a:gd name="connsiteY177" fmla="*/ 671513 h 1442645"/>
                <a:gd name="connsiteX178" fmla="*/ 933940 w 1212546"/>
                <a:gd name="connsiteY178" fmla="*/ 661988 h 1442645"/>
                <a:gd name="connsiteX179" fmla="*/ 941084 w 1212546"/>
                <a:gd name="connsiteY179" fmla="*/ 657225 h 1442645"/>
                <a:gd name="connsiteX180" fmla="*/ 957753 w 1212546"/>
                <a:gd name="connsiteY180" fmla="*/ 650082 h 1442645"/>
                <a:gd name="connsiteX181" fmla="*/ 964896 w 1212546"/>
                <a:gd name="connsiteY181" fmla="*/ 645319 h 1442645"/>
                <a:gd name="connsiteX182" fmla="*/ 991090 w 1212546"/>
                <a:gd name="connsiteY182" fmla="*/ 640557 h 1442645"/>
                <a:gd name="connsiteX183" fmla="*/ 1005378 w 1212546"/>
                <a:gd name="connsiteY183" fmla="*/ 633413 h 1442645"/>
                <a:gd name="connsiteX184" fmla="*/ 1012521 w 1212546"/>
                <a:gd name="connsiteY184" fmla="*/ 628650 h 1442645"/>
                <a:gd name="connsiteX185" fmla="*/ 1019665 w 1212546"/>
                <a:gd name="connsiteY185" fmla="*/ 626269 h 1442645"/>
                <a:gd name="connsiteX186" fmla="*/ 1038715 w 1212546"/>
                <a:gd name="connsiteY186" fmla="*/ 619125 h 1442645"/>
                <a:gd name="connsiteX187" fmla="*/ 1043478 w 1212546"/>
                <a:gd name="connsiteY187" fmla="*/ 611982 h 1442645"/>
                <a:gd name="connsiteX188" fmla="*/ 1050621 w 1212546"/>
                <a:gd name="connsiteY188" fmla="*/ 609600 h 1442645"/>
                <a:gd name="connsiteX189" fmla="*/ 1057765 w 1212546"/>
                <a:gd name="connsiteY189" fmla="*/ 604838 h 1442645"/>
                <a:gd name="connsiteX190" fmla="*/ 1069671 w 1212546"/>
                <a:gd name="connsiteY190" fmla="*/ 600075 h 1442645"/>
                <a:gd name="connsiteX191" fmla="*/ 1083959 w 1212546"/>
                <a:gd name="connsiteY191" fmla="*/ 592932 h 1442645"/>
                <a:gd name="connsiteX192" fmla="*/ 1093484 w 1212546"/>
                <a:gd name="connsiteY192" fmla="*/ 576263 h 1442645"/>
                <a:gd name="connsiteX193" fmla="*/ 1103009 w 1212546"/>
                <a:gd name="connsiteY193" fmla="*/ 559594 h 1442645"/>
                <a:gd name="connsiteX194" fmla="*/ 1107771 w 1212546"/>
                <a:gd name="connsiteY194" fmla="*/ 545307 h 1442645"/>
                <a:gd name="connsiteX195" fmla="*/ 1117296 w 1212546"/>
                <a:gd name="connsiteY195" fmla="*/ 531019 h 1442645"/>
                <a:gd name="connsiteX196" fmla="*/ 1119678 w 1212546"/>
                <a:gd name="connsiteY196" fmla="*/ 523875 h 1442645"/>
                <a:gd name="connsiteX197" fmla="*/ 1126821 w 1212546"/>
                <a:gd name="connsiteY197" fmla="*/ 521494 h 1442645"/>
                <a:gd name="connsiteX198" fmla="*/ 1131584 w 1212546"/>
                <a:gd name="connsiteY198" fmla="*/ 514350 h 1442645"/>
                <a:gd name="connsiteX199" fmla="*/ 1131584 w 1212546"/>
                <a:gd name="connsiteY199" fmla="*/ 478632 h 1442645"/>
                <a:gd name="connsiteX200" fmla="*/ 1124440 w 1212546"/>
                <a:gd name="connsiteY200" fmla="*/ 471488 h 1442645"/>
                <a:gd name="connsiteX201" fmla="*/ 1126821 w 1212546"/>
                <a:gd name="connsiteY201" fmla="*/ 464344 h 1442645"/>
                <a:gd name="connsiteX202" fmla="*/ 1136346 w 1212546"/>
                <a:gd name="connsiteY202" fmla="*/ 461963 h 1442645"/>
                <a:gd name="connsiteX203" fmla="*/ 1143490 w 1212546"/>
                <a:gd name="connsiteY203" fmla="*/ 459582 h 1442645"/>
                <a:gd name="connsiteX204" fmla="*/ 1138728 w 1212546"/>
                <a:gd name="connsiteY204" fmla="*/ 445294 h 1442645"/>
                <a:gd name="connsiteX205" fmla="*/ 1124440 w 1212546"/>
                <a:gd name="connsiteY205" fmla="*/ 440532 h 1442645"/>
                <a:gd name="connsiteX206" fmla="*/ 1110153 w 1212546"/>
                <a:gd name="connsiteY206" fmla="*/ 431007 h 1442645"/>
                <a:gd name="connsiteX207" fmla="*/ 1103009 w 1212546"/>
                <a:gd name="connsiteY207" fmla="*/ 426244 h 1442645"/>
                <a:gd name="connsiteX208" fmla="*/ 1105390 w 1212546"/>
                <a:gd name="connsiteY208" fmla="*/ 361950 h 1442645"/>
                <a:gd name="connsiteX209" fmla="*/ 1107771 w 1212546"/>
                <a:gd name="connsiteY209" fmla="*/ 350044 h 1442645"/>
                <a:gd name="connsiteX210" fmla="*/ 1114915 w 1212546"/>
                <a:gd name="connsiteY210" fmla="*/ 345282 h 1442645"/>
                <a:gd name="connsiteX211" fmla="*/ 1119678 w 1212546"/>
                <a:gd name="connsiteY211" fmla="*/ 338138 h 1442645"/>
                <a:gd name="connsiteX212" fmla="*/ 1112534 w 1212546"/>
                <a:gd name="connsiteY212" fmla="*/ 300038 h 1442645"/>
                <a:gd name="connsiteX213" fmla="*/ 1098246 w 1212546"/>
                <a:gd name="connsiteY213" fmla="*/ 278607 h 1442645"/>
                <a:gd name="connsiteX214" fmla="*/ 1093484 w 1212546"/>
                <a:gd name="connsiteY214" fmla="*/ 271463 h 1442645"/>
                <a:gd name="connsiteX215" fmla="*/ 1088721 w 1212546"/>
                <a:gd name="connsiteY215" fmla="*/ 257175 h 1442645"/>
                <a:gd name="connsiteX216" fmla="*/ 1083959 w 1212546"/>
                <a:gd name="connsiteY216" fmla="*/ 226219 h 1442645"/>
                <a:gd name="connsiteX217" fmla="*/ 1079196 w 1212546"/>
                <a:gd name="connsiteY217" fmla="*/ 207169 h 1442645"/>
                <a:gd name="connsiteX218" fmla="*/ 1074434 w 1212546"/>
                <a:gd name="connsiteY218" fmla="*/ 200025 h 1442645"/>
                <a:gd name="connsiteX219" fmla="*/ 1067290 w 1212546"/>
                <a:gd name="connsiteY219" fmla="*/ 185738 h 1442645"/>
                <a:gd name="connsiteX220" fmla="*/ 1060146 w 1212546"/>
                <a:gd name="connsiteY220" fmla="*/ 166688 h 1442645"/>
                <a:gd name="connsiteX221" fmla="*/ 1057765 w 1212546"/>
                <a:gd name="connsiteY221" fmla="*/ 159544 h 1442645"/>
                <a:gd name="connsiteX222" fmla="*/ 1045859 w 1212546"/>
                <a:gd name="connsiteY222" fmla="*/ 145257 h 1442645"/>
                <a:gd name="connsiteX223" fmla="*/ 1031571 w 1212546"/>
                <a:gd name="connsiteY223" fmla="*/ 140494 h 1442645"/>
                <a:gd name="connsiteX224" fmla="*/ 1024428 w 1212546"/>
                <a:gd name="connsiteY224" fmla="*/ 138113 h 1442645"/>
                <a:gd name="connsiteX225" fmla="*/ 1012521 w 1212546"/>
                <a:gd name="connsiteY225" fmla="*/ 123825 h 1442645"/>
                <a:gd name="connsiteX226" fmla="*/ 1010140 w 1212546"/>
                <a:gd name="connsiteY226" fmla="*/ 116682 h 1442645"/>
                <a:gd name="connsiteX227" fmla="*/ 995853 w 1212546"/>
                <a:gd name="connsiteY227" fmla="*/ 107157 h 1442645"/>
                <a:gd name="connsiteX228" fmla="*/ 986328 w 1212546"/>
                <a:gd name="connsiteY228" fmla="*/ 92869 h 1442645"/>
                <a:gd name="connsiteX229" fmla="*/ 981565 w 1212546"/>
                <a:gd name="connsiteY229" fmla="*/ 76200 h 1442645"/>
                <a:gd name="connsiteX230" fmla="*/ 979184 w 1212546"/>
                <a:gd name="connsiteY230" fmla="*/ 47625 h 1442645"/>
                <a:gd name="connsiteX231" fmla="*/ 969659 w 1212546"/>
                <a:gd name="connsiteY231" fmla="*/ 30957 h 1442645"/>
                <a:gd name="connsiteX232" fmla="*/ 948228 w 1212546"/>
                <a:gd name="connsiteY232" fmla="*/ 14288 h 1442645"/>
                <a:gd name="connsiteX233" fmla="*/ 938703 w 1212546"/>
                <a:gd name="connsiteY233" fmla="*/ 11907 h 1442645"/>
                <a:gd name="connsiteX234" fmla="*/ 922034 w 1212546"/>
                <a:gd name="connsiteY234" fmla="*/ 16669 h 1442645"/>
                <a:gd name="connsiteX235" fmla="*/ 910128 w 1212546"/>
                <a:gd name="connsiteY235" fmla="*/ 26194 h 1442645"/>
                <a:gd name="connsiteX236" fmla="*/ 902984 w 1212546"/>
                <a:gd name="connsiteY236" fmla="*/ 30957 h 1442645"/>
                <a:gd name="connsiteX237" fmla="*/ 881553 w 1212546"/>
                <a:gd name="connsiteY237" fmla="*/ 42863 h 1442645"/>
                <a:gd name="connsiteX238" fmla="*/ 874409 w 1212546"/>
                <a:gd name="connsiteY238" fmla="*/ 50007 h 1442645"/>
                <a:gd name="connsiteX239" fmla="*/ 862503 w 1212546"/>
                <a:gd name="connsiteY239" fmla="*/ 54769 h 1442645"/>
                <a:gd name="connsiteX240" fmla="*/ 848215 w 1212546"/>
                <a:gd name="connsiteY240" fmla="*/ 59532 h 1442645"/>
                <a:gd name="connsiteX241" fmla="*/ 841071 w 1212546"/>
                <a:gd name="connsiteY241" fmla="*/ 61913 h 1442645"/>
                <a:gd name="connsiteX242" fmla="*/ 829165 w 1212546"/>
                <a:gd name="connsiteY242" fmla="*/ 64294 h 1442645"/>
                <a:gd name="connsiteX243" fmla="*/ 822021 w 1212546"/>
                <a:gd name="connsiteY243" fmla="*/ 66675 h 1442645"/>
                <a:gd name="connsiteX244" fmla="*/ 812496 w 1212546"/>
                <a:gd name="connsiteY244" fmla="*/ 69057 h 1442645"/>
                <a:gd name="connsiteX245" fmla="*/ 791065 w 1212546"/>
                <a:gd name="connsiteY245" fmla="*/ 66675 h 1442645"/>
                <a:gd name="connsiteX246" fmla="*/ 776778 w 1212546"/>
                <a:gd name="connsiteY246" fmla="*/ 54769 h 1442645"/>
                <a:gd name="connsiteX247" fmla="*/ 769634 w 1212546"/>
                <a:gd name="connsiteY247" fmla="*/ 45244 h 1442645"/>
                <a:gd name="connsiteX248" fmla="*/ 760109 w 1212546"/>
                <a:gd name="connsiteY248" fmla="*/ 30957 h 1442645"/>
                <a:gd name="connsiteX249" fmla="*/ 752965 w 1212546"/>
                <a:gd name="connsiteY249" fmla="*/ 23813 h 1442645"/>
                <a:gd name="connsiteX250" fmla="*/ 743440 w 1212546"/>
                <a:gd name="connsiteY250" fmla="*/ 9525 h 1442645"/>
                <a:gd name="connsiteX251" fmla="*/ 738678 w 1212546"/>
                <a:gd name="connsiteY251" fmla="*/ 2382 h 1442645"/>
                <a:gd name="connsiteX252" fmla="*/ 731534 w 1212546"/>
                <a:gd name="connsiteY252" fmla="*/ 0 h 1442645"/>
                <a:gd name="connsiteX253" fmla="*/ 714865 w 1212546"/>
                <a:gd name="connsiteY253" fmla="*/ 2382 h 1442645"/>
                <a:gd name="connsiteX254" fmla="*/ 707721 w 1212546"/>
                <a:gd name="connsiteY254" fmla="*/ 4763 h 1442645"/>
                <a:gd name="connsiteX255" fmla="*/ 702959 w 1212546"/>
                <a:gd name="connsiteY255" fmla="*/ 19050 h 1442645"/>
                <a:gd name="connsiteX256" fmla="*/ 700578 w 1212546"/>
                <a:gd name="connsiteY256" fmla="*/ 26194 h 1442645"/>
                <a:gd name="connsiteX257" fmla="*/ 693434 w 1212546"/>
                <a:gd name="connsiteY257" fmla="*/ 40482 h 1442645"/>
                <a:gd name="connsiteX258" fmla="*/ 679146 w 1212546"/>
                <a:gd name="connsiteY258" fmla="*/ 47625 h 1442645"/>
                <a:gd name="connsiteX259" fmla="*/ 672003 w 1212546"/>
                <a:gd name="connsiteY259" fmla="*/ 54769 h 1442645"/>
                <a:gd name="connsiteX260" fmla="*/ 664859 w 1212546"/>
                <a:gd name="connsiteY260" fmla="*/ 133350 h 1442645"/>
                <a:gd name="connsiteX261" fmla="*/ 662478 w 1212546"/>
                <a:gd name="connsiteY261" fmla="*/ 142875 h 1442645"/>
                <a:gd name="connsiteX262" fmla="*/ 657715 w 1212546"/>
                <a:gd name="connsiteY262" fmla="*/ 171450 h 1442645"/>
                <a:gd name="connsiteX263" fmla="*/ 664859 w 1212546"/>
                <a:gd name="connsiteY263" fmla="*/ 176213 h 1442645"/>
                <a:gd name="connsiteX264" fmla="*/ 664859 w 1212546"/>
                <a:gd name="connsiteY264" fmla="*/ 202407 h 1442645"/>
                <a:gd name="connsiteX265" fmla="*/ 655334 w 1212546"/>
                <a:gd name="connsiteY265" fmla="*/ 209550 h 1442645"/>
                <a:gd name="connsiteX266" fmla="*/ 636284 w 1212546"/>
                <a:gd name="connsiteY266" fmla="*/ 216694 h 1442645"/>
                <a:gd name="connsiteX267" fmla="*/ 626759 w 1212546"/>
                <a:gd name="connsiteY267" fmla="*/ 223838 h 1442645"/>
                <a:gd name="connsiteX268" fmla="*/ 614853 w 1212546"/>
                <a:gd name="connsiteY268" fmla="*/ 226219 h 1442645"/>
                <a:gd name="connsiteX269" fmla="*/ 586278 w 1212546"/>
                <a:gd name="connsiteY269" fmla="*/ 230982 h 1442645"/>
                <a:gd name="connsiteX270" fmla="*/ 574371 w 1212546"/>
                <a:gd name="connsiteY270" fmla="*/ 235744 h 1442645"/>
                <a:gd name="connsiteX271" fmla="*/ 541034 w 1212546"/>
                <a:gd name="connsiteY271" fmla="*/ 240507 h 1442645"/>
                <a:gd name="connsiteX272" fmla="*/ 543415 w 1212546"/>
                <a:gd name="connsiteY272" fmla="*/ 269082 h 1442645"/>
                <a:gd name="connsiteX273" fmla="*/ 533890 w 1212546"/>
                <a:gd name="connsiteY273" fmla="*/ 273844 h 1442645"/>
                <a:gd name="connsiteX274" fmla="*/ 500553 w 1212546"/>
                <a:gd name="connsiteY274" fmla="*/ 278607 h 1442645"/>
                <a:gd name="connsiteX275" fmla="*/ 488646 w 1212546"/>
                <a:gd name="connsiteY275" fmla="*/ 285750 h 1442645"/>
                <a:gd name="connsiteX276" fmla="*/ 460071 w 1212546"/>
                <a:gd name="connsiteY276" fmla="*/ 290513 h 1442645"/>
                <a:gd name="connsiteX277" fmla="*/ 433878 w 1212546"/>
                <a:gd name="connsiteY277" fmla="*/ 295275 h 1442645"/>
                <a:gd name="connsiteX278" fmla="*/ 414828 w 1212546"/>
                <a:gd name="connsiteY278" fmla="*/ 300038 h 1442645"/>
                <a:gd name="connsiteX279" fmla="*/ 407684 w 1212546"/>
                <a:gd name="connsiteY279" fmla="*/ 316707 h 1442645"/>
                <a:gd name="connsiteX280" fmla="*/ 402921 w 1212546"/>
                <a:gd name="connsiteY280" fmla="*/ 323850 h 1442645"/>
                <a:gd name="connsiteX281" fmla="*/ 398159 w 1212546"/>
                <a:gd name="connsiteY281" fmla="*/ 333375 h 1442645"/>
                <a:gd name="connsiteX282" fmla="*/ 393396 w 1212546"/>
                <a:gd name="connsiteY282" fmla="*/ 347663 h 1442645"/>
                <a:gd name="connsiteX283" fmla="*/ 391015 w 1212546"/>
                <a:gd name="connsiteY283" fmla="*/ 357188 h 1442645"/>
                <a:gd name="connsiteX284" fmla="*/ 371965 w 1212546"/>
                <a:gd name="connsiteY284" fmla="*/ 364332 h 1442645"/>
                <a:gd name="connsiteX285" fmla="*/ 348153 w 1212546"/>
                <a:gd name="connsiteY285" fmla="*/ 378619 h 1442645"/>
                <a:gd name="connsiteX286" fmla="*/ 314815 w 1212546"/>
                <a:gd name="connsiteY286" fmla="*/ 388144 h 1442645"/>
                <a:gd name="connsiteX287" fmla="*/ 305290 w 1212546"/>
                <a:gd name="connsiteY287" fmla="*/ 392907 h 1442645"/>
                <a:gd name="connsiteX288" fmla="*/ 267190 w 1212546"/>
                <a:gd name="connsiteY288" fmla="*/ 392907 h 1442645"/>
                <a:gd name="connsiteX289" fmla="*/ 252903 w 1212546"/>
                <a:gd name="connsiteY289" fmla="*/ 385763 h 1442645"/>
                <a:gd name="connsiteX290" fmla="*/ 245759 w 1212546"/>
                <a:gd name="connsiteY290" fmla="*/ 383382 h 1442645"/>
                <a:gd name="connsiteX291" fmla="*/ 229090 w 1212546"/>
                <a:gd name="connsiteY291" fmla="*/ 385763 h 1442645"/>
                <a:gd name="connsiteX292" fmla="*/ 202896 w 1212546"/>
                <a:gd name="connsiteY292" fmla="*/ 402432 h 1442645"/>
                <a:gd name="connsiteX293" fmla="*/ 164796 w 1212546"/>
                <a:gd name="connsiteY293" fmla="*/ 400050 h 1442645"/>
                <a:gd name="connsiteX294" fmla="*/ 157653 w 1212546"/>
                <a:gd name="connsiteY294" fmla="*/ 397669 h 1442645"/>
                <a:gd name="connsiteX295" fmla="*/ 138603 w 1212546"/>
                <a:gd name="connsiteY295" fmla="*/ 400050 h 1442645"/>
                <a:gd name="connsiteX296" fmla="*/ 121934 w 1212546"/>
                <a:gd name="connsiteY296" fmla="*/ 409575 h 1442645"/>
                <a:gd name="connsiteX297" fmla="*/ 100503 w 1212546"/>
                <a:gd name="connsiteY297" fmla="*/ 426244 h 1442645"/>
                <a:gd name="connsiteX298" fmla="*/ 74309 w 1212546"/>
                <a:gd name="connsiteY298" fmla="*/ 433388 h 1442645"/>
                <a:gd name="connsiteX299" fmla="*/ 55259 w 1212546"/>
                <a:gd name="connsiteY299" fmla="*/ 440532 h 1442645"/>
                <a:gd name="connsiteX300" fmla="*/ 48115 w 1212546"/>
                <a:gd name="connsiteY300" fmla="*/ 447675 h 1442645"/>
                <a:gd name="connsiteX301" fmla="*/ 40971 w 1212546"/>
                <a:gd name="connsiteY301" fmla="*/ 450057 h 1442645"/>
                <a:gd name="connsiteX302" fmla="*/ 31446 w 1212546"/>
                <a:gd name="connsiteY302" fmla="*/ 454819 h 1442645"/>
                <a:gd name="connsiteX303" fmla="*/ 24303 w 1212546"/>
                <a:gd name="connsiteY303" fmla="*/ 464344 h 1442645"/>
                <a:gd name="connsiteX304" fmla="*/ 19540 w 1212546"/>
                <a:gd name="connsiteY304" fmla="*/ 481013 h 1442645"/>
                <a:gd name="connsiteX305" fmla="*/ 14778 w 1212546"/>
                <a:gd name="connsiteY305" fmla="*/ 495300 h 1442645"/>
                <a:gd name="connsiteX306" fmla="*/ 12396 w 1212546"/>
                <a:gd name="connsiteY306" fmla="*/ 502444 h 1442645"/>
                <a:gd name="connsiteX307" fmla="*/ 10015 w 1212546"/>
                <a:gd name="connsiteY307" fmla="*/ 509588 h 1442645"/>
                <a:gd name="connsiteX308" fmla="*/ 10015 w 1212546"/>
                <a:gd name="connsiteY308" fmla="*/ 552450 h 1442645"/>
                <a:gd name="connsiteX309" fmla="*/ 24303 w 1212546"/>
                <a:gd name="connsiteY309" fmla="*/ 547688 h 1442645"/>
                <a:gd name="connsiteX310" fmla="*/ 36209 w 1212546"/>
                <a:gd name="connsiteY310" fmla="*/ 545307 h 1442645"/>
                <a:gd name="connsiteX311" fmla="*/ 40971 w 1212546"/>
                <a:gd name="connsiteY311" fmla="*/ 552450 h 1442645"/>
                <a:gd name="connsiteX312" fmla="*/ 36209 w 1212546"/>
                <a:gd name="connsiteY312" fmla="*/ 561975 h 1442645"/>
                <a:gd name="connsiteX313" fmla="*/ 31446 w 1212546"/>
                <a:gd name="connsiteY313" fmla="*/ 578644 h 1442645"/>
                <a:gd name="connsiteX314" fmla="*/ 29065 w 1212546"/>
                <a:gd name="connsiteY314" fmla="*/ 585788 h 1442645"/>
                <a:gd name="connsiteX315" fmla="*/ 19540 w 1212546"/>
                <a:gd name="connsiteY315" fmla="*/ 600075 h 1442645"/>
                <a:gd name="connsiteX316" fmla="*/ 17159 w 1212546"/>
                <a:gd name="connsiteY316" fmla="*/ 628650 h 1442645"/>
                <a:gd name="connsiteX317" fmla="*/ 12396 w 1212546"/>
                <a:gd name="connsiteY317" fmla="*/ 635794 h 1442645"/>
                <a:gd name="connsiteX318" fmla="*/ 10015 w 1212546"/>
                <a:gd name="connsiteY318" fmla="*/ 645319 h 1442645"/>
                <a:gd name="connsiteX319" fmla="*/ 7634 w 1212546"/>
                <a:gd name="connsiteY319" fmla="*/ 652463 h 1442645"/>
                <a:gd name="connsiteX320" fmla="*/ 5253 w 1212546"/>
                <a:gd name="connsiteY320" fmla="*/ 666750 h 1442645"/>
                <a:gd name="connsiteX321" fmla="*/ 490 w 1212546"/>
                <a:gd name="connsiteY321" fmla="*/ 681038 h 1442645"/>
                <a:gd name="connsiteX322" fmla="*/ 2871 w 1212546"/>
                <a:gd name="connsiteY322" fmla="*/ 721519 h 1442645"/>
                <a:gd name="connsiteX323" fmla="*/ 17159 w 1212546"/>
                <a:gd name="connsiteY323" fmla="*/ 742950 h 1442645"/>
                <a:gd name="connsiteX324" fmla="*/ 21921 w 1212546"/>
                <a:gd name="connsiteY324" fmla="*/ 750094 h 1442645"/>
                <a:gd name="connsiteX325" fmla="*/ 24303 w 1212546"/>
                <a:gd name="connsiteY325" fmla="*/ 769144 h 1442645"/>
                <a:gd name="connsiteX326" fmla="*/ 26684 w 1212546"/>
                <a:gd name="connsiteY326" fmla="*/ 800100 h 1442645"/>
                <a:gd name="connsiteX327" fmla="*/ 31446 w 1212546"/>
                <a:gd name="connsiteY327" fmla="*/ 816769 h 1442645"/>
                <a:gd name="connsiteX328" fmla="*/ 36209 w 1212546"/>
                <a:gd name="connsiteY328" fmla="*/ 838200 h 1442645"/>
                <a:gd name="connsiteX329" fmla="*/ 38590 w 1212546"/>
                <a:gd name="connsiteY329" fmla="*/ 871538 h 1442645"/>
                <a:gd name="connsiteX330" fmla="*/ 26684 w 1212546"/>
                <a:gd name="connsiteY330" fmla="*/ 928688 h 1442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  <a:cxn ang="0">
                  <a:pos x="connsiteX245" y="connsiteY245"/>
                </a:cxn>
                <a:cxn ang="0">
                  <a:pos x="connsiteX246" y="connsiteY246"/>
                </a:cxn>
                <a:cxn ang="0">
                  <a:pos x="connsiteX247" y="connsiteY247"/>
                </a:cxn>
                <a:cxn ang="0">
                  <a:pos x="connsiteX248" y="connsiteY248"/>
                </a:cxn>
                <a:cxn ang="0">
                  <a:pos x="connsiteX249" y="connsiteY249"/>
                </a:cxn>
                <a:cxn ang="0">
                  <a:pos x="connsiteX250" y="connsiteY250"/>
                </a:cxn>
                <a:cxn ang="0">
                  <a:pos x="connsiteX251" y="connsiteY251"/>
                </a:cxn>
                <a:cxn ang="0">
                  <a:pos x="connsiteX252" y="connsiteY252"/>
                </a:cxn>
                <a:cxn ang="0">
                  <a:pos x="connsiteX253" y="connsiteY253"/>
                </a:cxn>
                <a:cxn ang="0">
                  <a:pos x="connsiteX254" y="connsiteY254"/>
                </a:cxn>
                <a:cxn ang="0">
                  <a:pos x="connsiteX255" y="connsiteY255"/>
                </a:cxn>
                <a:cxn ang="0">
                  <a:pos x="connsiteX256" y="connsiteY256"/>
                </a:cxn>
                <a:cxn ang="0">
                  <a:pos x="connsiteX257" y="connsiteY257"/>
                </a:cxn>
                <a:cxn ang="0">
                  <a:pos x="connsiteX258" y="connsiteY258"/>
                </a:cxn>
                <a:cxn ang="0">
                  <a:pos x="connsiteX259" y="connsiteY259"/>
                </a:cxn>
                <a:cxn ang="0">
                  <a:pos x="connsiteX260" y="connsiteY260"/>
                </a:cxn>
                <a:cxn ang="0">
                  <a:pos x="connsiteX261" y="connsiteY261"/>
                </a:cxn>
                <a:cxn ang="0">
                  <a:pos x="connsiteX262" y="connsiteY262"/>
                </a:cxn>
                <a:cxn ang="0">
                  <a:pos x="connsiteX263" y="connsiteY263"/>
                </a:cxn>
                <a:cxn ang="0">
                  <a:pos x="connsiteX264" y="connsiteY264"/>
                </a:cxn>
                <a:cxn ang="0">
                  <a:pos x="connsiteX265" y="connsiteY265"/>
                </a:cxn>
                <a:cxn ang="0">
                  <a:pos x="connsiteX266" y="connsiteY266"/>
                </a:cxn>
                <a:cxn ang="0">
                  <a:pos x="connsiteX267" y="connsiteY267"/>
                </a:cxn>
                <a:cxn ang="0">
                  <a:pos x="connsiteX268" y="connsiteY268"/>
                </a:cxn>
                <a:cxn ang="0">
                  <a:pos x="connsiteX269" y="connsiteY269"/>
                </a:cxn>
                <a:cxn ang="0">
                  <a:pos x="connsiteX270" y="connsiteY270"/>
                </a:cxn>
                <a:cxn ang="0">
                  <a:pos x="connsiteX271" y="connsiteY271"/>
                </a:cxn>
                <a:cxn ang="0">
                  <a:pos x="connsiteX272" y="connsiteY272"/>
                </a:cxn>
                <a:cxn ang="0">
                  <a:pos x="connsiteX273" y="connsiteY273"/>
                </a:cxn>
                <a:cxn ang="0">
                  <a:pos x="connsiteX274" y="connsiteY274"/>
                </a:cxn>
                <a:cxn ang="0">
                  <a:pos x="connsiteX275" y="connsiteY275"/>
                </a:cxn>
                <a:cxn ang="0">
                  <a:pos x="connsiteX276" y="connsiteY276"/>
                </a:cxn>
                <a:cxn ang="0">
                  <a:pos x="connsiteX277" y="connsiteY277"/>
                </a:cxn>
                <a:cxn ang="0">
                  <a:pos x="connsiteX278" y="connsiteY278"/>
                </a:cxn>
                <a:cxn ang="0">
                  <a:pos x="connsiteX279" y="connsiteY279"/>
                </a:cxn>
                <a:cxn ang="0">
                  <a:pos x="connsiteX280" y="connsiteY280"/>
                </a:cxn>
                <a:cxn ang="0">
                  <a:pos x="connsiteX281" y="connsiteY281"/>
                </a:cxn>
                <a:cxn ang="0">
                  <a:pos x="connsiteX282" y="connsiteY282"/>
                </a:cxn>
                <a:cxn ang="0">
                  <a:pos x="connsiteX283" y="connsiteY283"/>
                </a:cxn>
                <a:cxn ang="0">
                  <a:pos x="connsiteX284" y="connsiteY284"/>
                </a:cxn>
                <a:cxn ang="0">
                  <a:pos x="connsiteX285" y="connsiteY285"/>
                </a:cxn>
                <a:cxn ang="0">
                  <a:pos x="connsiteX286" y="connsiteY286"/>
                </a:cxn>
                <a:cxn ang="0">
                  <a:pos x="connsiteX287" y="connsiteY287"/>
                </a:cxn>
                <a:cxn ang="0">
                  <a:pos x="connsiteX288" y="connsiteY288"/>
                </a:cxn>
                <a:cxn ang="0">
                  <a:pos x="connsiteX289" y="connsiteY289"/>
                </a:cxn>
                <a:cxn ang="0">
                  <a:pos x="connsiteX290" y="connsiteY290"/>
                </a:cxn>
                <a:cxn ang="0">
                  <a:pos x="connsiteX291" y="connsiteY291"/>
                </a:cxn>
                <a:cxn ang="0">
                  <a:pos x="connsiteX292" y="connsiteY292"/>
                </a:cxn>
                <a:cxn ang="0">
                  <a:pos x="connsiteX293" y="connsiteY293"/>
                </a:cxn>
                <a:cxn ang="0">
                  <a:pos x="connsiteX294" y="connsiteY294"/>
                </a:cxn>
                <a:cxn ang="0">
                  <a:pos x="connsiteX295" y="connsiteY295"/>
                </a:cxn>
                <a:cxn ang="0">
                  <a:pos x="connsiteX296" y="connsiteY296"/>
                </a:cxn>
                <a:cxn ang="0">
                  <a:pos x="connsiteX297" y="connsiteY297"/>
                </a:cxn>
                <a:cxn ang="0">
                  <a:pos x="connsiteX298" y="connsiteY298"/>
                </a:cxn>
                <a:cxn ang="0">
                  <a:pos x="connsiteX299" y="connsiteY299"/>
                </a:cxn>
                <a:cxn ang="0">
                  <a:pos x="connsiteX300" y="connsiteY300"/>
                </a:cxn>
                <a:cxn ang="0">
                  <a:pos x="connsiteX301" y="connsiteY301"/>
                </a:cxn>
                <a:cxn ang="0">
                  <a:pos x="connsiteX302" y="connsiteY302"/>
                </a:cxn>
                <a:cxn ang="0">
                  <a:pos x="connsiteX303" y="connsiteY303"/>
                </a:cxn>
                <a:cxn ang="0">
                  <a:pos x="connsiteX304" y="connsiteY304"/>
                </a:cxn>
                <a:cxn ang="0">
                  <a:pos x="connsiteX305" y="connsiteY305"/>
                </a:cxn>
                <a:cxn ang="0">
                  <a:pos x="connsiteX306" y="connsiteY306"/>
                </a:cxn>
                <a:cxn ang="0">
                  <a:pos x="connsiteX307" y="connsiteY307"/>
                </a:cxn>
                <a:cxn ang="0">
                  <a:pos x="connsiteX308" y="connsiteY308"/>
                </a:cxn>
                <a:cxn ang="0">
                  <a:pos x="connsiteX309" y="connsiteY309"/>
                </a:cxn>
                <a:cxn ang="0">
                  <a:pos x="connsiteX310" y="connsiteY310"/>
                </a:cxn>
                <a:cxn ang="0">
                  <a:pos x="connsiteX311" y="connsiteY311"/>
                </a:cxn>
                <a:cxn ang="0">
                  <a:pos x="connsiteX312" y="connsiteY312"/>
                </a:cxn>
                <a:cxn ang="0">
                  <a:pos x="connsiteX313" y="connsiteY313"/>
                </a:cxn>
                <a:cxn ang="0">
                  <a:pos x="connsiteX314" y="connsiteY314"/>
                </a:cxn>
                <a:cxn ang="0">
                  <a:pos x="connsiteX315" y="connsiteY315"/>
                </a:cxn>
                <a:cxn ang="0">
                  <a:pos x="connsiteX316" y="connsiteY316"/>
                </a:cxn>
                <a:cxn ang="0">
                  <a:pos x="connsiteX317" y="connsiteY317"/>
                </a:cxn>
                <a:cxn ang="0">
                  <a:pos x="connsiteX318" y="connsiteY318"/>
                </a:cxn>
                <a:cxn ang="0">
                  <a:pos x="connsiteX319" y="connsiteY319"/>
                </a:cxn>
                <a:cxn ang="0">
                  <a:pos x="connsiteX320" y="connsiteY320"/>
                </a:cxn>
                <a:cxn ang="0">
                  <a:pos x="connsiteX321" y="connsiteY321"/>
                </a:cxn>
                <a:cxn ang="0">
                  <a:pos x="connsiteX322" y="connsiteY322"/>
                </a:cxn>
                <a:cxn ang="0">
                  <a:pos x="connsiteX323" y="connsiteY323"/>
                </a:cxn>
                <a:cxn ang="0">
                  <a:pos x="connsiteX324" y="connsiteY324"/>
                </a:cxn>
                <a:cxn ang="0">
                  <a:pos x="connsiteX325" y="connsiteY325"/>
                </a:cxn>
                <a:cxn ang="0">
                  <a:pos x="connsiteX326" y="connsiteY326"/>
                </a:cxn>
                <a:cxn ang="0">
                  <a:pos x="connsiteX327" y="connsiteY327"/>
                </a:cxn>
                <a:cxn ang="0">
                  <a:pos x="connsiteX328" y="connsiteY328"/>
                </a:cxn>
                <a:cxn ang="0">
                  <a:pos x="connsiteX329" y="connsiteY329"/>
                </a:cxn>
                <a:cxn ang="0">
                  <a:pos x="connsiteX330" y="connsiteY330"/>
                </a:cxn>
              </a:cxnLst>
              <a:rect l="l" t="t" r="r" b="b"/>
              <a:pathLst>
                <a:path w="1212546" h="1442645">
                  <a:moveTo>
                    <a:pt x="26684" y="928688"/>
                  </a:moveTo>
                  <a:cubicBezTo>
                    <a:pt x="37797" y="937816"/>
                    <a:pt x="79084" y="927445"/>
                    <a:pt x="105265" y="926307"/>
                  </a:cubicBezTo>
                  <a:cubicBezTo>
                    <a:pt x="134860" y="925020"/>
                    <a:pt x="127340" y="926885"/>
                    <a:pt x="143365" y="921544"/>
                  </a:cubicBezTo>
                  <a:cubicBezTo>
                    <a:pt x="151303" y="922338"/>
                    <a:pt x="159681" y="921199"/>
                    <a:pt x="167178" y="923925"/>
                  </a:cubicBezTo>
                  <a:cubicBezTo>
                    <a:pt x="169537" y="924783"/>
                    <a:pt x="167049" y="931069"/>
                    <a:pt x="169559" y="931069"/>
                  </a:cubicBezTo>
                  <a:cubicBezTo>
                    <a:pt x="172421" y="931069"/>
                    <a:pt x="172734" y="926306"/>
                    <a:pt x="174321" y="923925"/>
                  </a:cubicBezTo>
                  <a:cubicBezTo>
                    <a:pt x="173527" y="921544"/>
                    <a:pt x="171940" y="919292"/>
                    <a:pt x="171940" y="916782"/>
                  </a:cubicBezTo>
                  <a:cubicBezTo>
                    <a:pt x="171940" y="913509"/>
                    <a:pt x="173679" y="910466"/>
                    <a:pt x="174321" y="907257"/>
                  </a:cubicBezTo>
                  <a:cubicBezTo>
                    <a:pt x="175268" y="902522"/>
                    <a:pt x="175909" y="897732"/>
                    <a:pt x="176703" y="892969"/>
                  </a:cubicBezTo>
                  <a:cubicBezTo>
                    <a:pt x="190365" y="897523"/>
                    <a:pt x="177611" y="892089"/>
                    <a:pt x="190990" y="902494"/>
                  </a:cubicBezTo>
                  <a:cubicBezTo>
                    <a:pt x="203272" y="912046"/>
                    <a:pt x="201643" y="910807"/>
                    <a:pt x="212421" y="914400"/>
                  </a:cubicBezTo>
                  <a:cubicBezTo>
                    <a:pt x="232895" y="928050"/>
                    <a:pt x="206991" y="911685"/>
                    <a:pt x="226709" y="921544"/>
                  </a:cubicBezTo>
                  <a:cubicBezTo>
                    <a:pt x="229269" y="922824"/>
                    <a:pt x="231293" y="925027"/>
                    <a:pt x="233853" y="926307"/>
                  </a:cubicBezTo>
                  <a:cubicBezTo>
                    <a:pt x="236098" y="927429"/>
                    <a:pt x="238751" y="927566"/>
                    <a:pt x="240996" y="928688"/>
                  </a:cubicBezTo>
                  <a:cubicBezTo>
                    <a:pt x="257442" y="936910"/>
                    <a:pt x="237840" y="930874"/>
                    <a:pt x="257665" y="935832"/>
                  </a:cubicBezTo>
                  <a:cubicBezTo>
                    <a:pt x="270365" y="935038"/>
                    <a:pt x="283092" y="934602"/>
                    <a:pt x="295765" y="933450"/>
                  </a:cubicBezTo>
                  <a:cubicBezTo>
                    <a:pt x="304942" y="932616"/>
                    <a:pt x="311021" y="930827"/>
                    <a:pt x="319578" y="928688"/>
                  </a:cubicBezTo>
                  <a:cubicBezTo>
                    <a:pt x="323970" y="922099"/>
                    <a:pt x="324981" y="921940"/>
                    <a:pt x="326721" y="914400"/>
                  </a:cubicBezTo>
                  <a:cubicBezTo>
                    <a:pt x="328541" y="906513"/>
                    <a:pt x="331484" y="890588"/>
                    <a:pt x="331484" y="890588"/>
                  </a:cubicBezTo>
                  <a:cubicBezTo>
                    <a:pt x="332278" y="881857"/>
                    <a:pt x="332341" y="873028"/>
                    <a:pt x="333865" y="864394"/>
                  </a:cubicBezTo>
                  <a:cubicBezTo>
                    <a:pt x="335679" y="854113"/>
                    <a:pt x="338041" y="850452"/>
                    <a:pt x="343390" y="842963"/>
                  </a:cubicBezTo>
                  <a:cubicBezTo>
                    <a:pt x="349494" y="834417"/>
                    <a:pt x="353684" y="827625"/>
                    <a:pt x="364821" y="823913"/>
                  </a:cubicBezTo>
                  <a:cubicBezTo>
                    <a:pt x="375805" y="820252"/>
                    <a:pt x="369504" y="822024"/>
                    <a:pt x="383871" y="819150"/>
                  </a:cubicBezTo>
                  <a:cubicBezTo>
                    <a:pt x="398159" y="819944"/>
                    <a:pt x="412895" y="817890"/>
                    <a:pt x="426734" y="821532"/>
                  </a:cubicBezTo>
                  <a:cubicBezTo>
                    <a:pt x="429899" y="822365"/>
                    <a:pt x="427071" y="828501"/>
                    <a:pt x="429115" y="831057"/>
                  </a:cubicBezTo>
                  <a:cubicBezTo>
                    <a:pt x="430683" y="833017"/>
                    <a:pt x="433878" y="832644"/>
                    <a:pt x="436259" y="833438"/>
                  </a:cubicBezTo>
                  <a:cubicBezTo>
                    <a:pt x="450546" y="832644"/>
                    <a:pt x="464870" y="832353"/>
                    <a:pt x="479121" y="831057"/>
                  </a:cubicBezTo>
                  <a:cubicBezTo>
                    <a:pt x="482380" y="830761"/>
                    <a:pt x="485804" y="830299"/>
                    <a:pt x="488646" y="828675"/>
                  </a:cubicBezTo>
                  <a:cubicBezTo>
                    <a:pt x="491570" y="827004"/>
                    <a:pt x="493409" y="823913"/>
                    <a:pt x="495790" y="821532"/>
                  </a:cubicBezTo>
                  <a:cubicBezTo>
                    <a:pt x="494996" y="812801"/>
                    <a:pt x="494649" y="804017"/>
                    <a:pt x="493409" y="795338"/>
                  </a:cubicBezTo>
                  <a:cubicBezTo>
                    <a:pt x="493054" y="792853"/>
                    <a:pt x="492420" y="790283"/>
                    <a:pt x="491028" y="788194"/>
                  </a:cubicBezTo>
                  <a:cubicBezTo>
                    <a:pt x="489160" y="785392"/>
                    <a:pt x="486686" y="782918"/>
                    <a:pt x="483884" y="781050"/>
                  </a:cubicBezTo>
                  <a:cubicBezTo>
                    <a:pt x="481795" y="779658"/>
                    <a:pt x="479121" y="779463"/>
                    <a:pt x="476740" y="778669"/>
                  </a:cubicBezTo>
                  <a:cubicBezTo>
                    <a:pt x="471184" y="762001"/>
                    <a:pt x="476740" y="765970"/>
                    <a:pt x="464834" y="762000"/>
                  </a:cubicBezTo>
                  <a:cubicBezTo>
                    <a:pt x="488407" y="754143"/>
                    <a:pt x="447383" y="767138"/>
                    <a:pt x="510078" y="757238"/>
                  </a:cubicBezTo>
                  <a:cubicBezTo>
                    <a:pt x="512905" y="756792"/>
                    <a:pt x="514661" y="753755"/>
                    <a:pt x="517221" y="752475"/>
                  </a:cubicBezTo>
                  <a:cubicBezTo>
                    <a:pt x="521025" y="750573"/>
                    <a:pt x="530332" y="748729"/>
                    <a:pt x="533890" y="747713"/>
                  </a:cubicBezTo>
                  <a:cubicBezTo>
                    <a:pt x="536304" y="747023"/>
                    <a:pt x="538653" y="746126"/>
                    <a:pt x="541034" y="745332"/>
                  </a:cubicBezTo>
                  <a:cubicBezTo>
                    <a:pt x="541884" y="748733"/>
                    <a:pt x="546596" y="768617"/>
                    <a:pt x="548178" y="769144"/>
                  </a:cubicBezTo>
                  <a:lnTo>
                    <a:pt x="555321" y="771525"/>
                  </a:lnTo>
                  <a:cubicBezTo>
                    <a:pt x="556909" y="774700"/>
                    <a:pt x="557574" y="778540"/>
                    <a:pt x="560084" y="781050"/>
                  </a:cubicBezTo>
                  <a:cubicBezTo>
                    <a:pt x="561859" y="782825"/>
                    <a:pt x="565453" y="781657"/>
                    <a:pt x="567228" y="783432"/>
                  </a:cubicBezTo>
                  <a:cubicBezTo>
                    <a:pt x="579929" y="796133"/>
                    <a:pt x="557701" y="786604"/>
                    <a:pt x="576753" y="792957"/>
                  </a:cubicBezTo>
                  <a:cubicBezTo>
                    <a:pt x="579928" y="797719"/>
                    <a:pt x="584468" y="801814"/>
                    <a:pt x="586278" y="807244"/>
                  </a:cubicBezTo>
                  <a:cubicBezTo>
                    <a:pt x="588214" y="813053"/>
                    <a:pt x="588806" y="816917"/>
                    <a:pt x="593421" y="821532"/>
                  </a:cubicBezTo>
                  <a:cubicBezTo>
                    <a:pt x="595445" y="823556"/>
                    <a:pt x="598184" y="824707"/>
                    <a:pt x="600565" y="826294"/>
                  </a:cubicBezTo>
                  <a:cubicBezTo>
                    <a:pt x="602153" y="828675"/>
                    <a:pt x="603174" y="831553"/>
                    <a:pt x="605328" y="833438"/>
                  </a:cubicBezTo>
                  <a:cubicBezTo>
                    <a:pt x="608490" y="836205"/>
                    <a:pt x="619980" y="844728"/>
                    <a:pt x="626759" y="845344"/>
                  </a:cubicBezTo>
                  <a:cubicBezTo>
                    <a:pt x="641799" y="846711"/>
                    <a:pt x="656922" y="846931"/>
                    <a:pt x="672003" y="847725"/>
                  </a:cubicBezTo>
                  <a:cubicBezTo>
                    <a:pt x="678811" y="849995"/>
                    <a:pt x="684240" y="849168"/>
                    <a:pt x="676765" y="859632"/>
                  </a:cubicBezTo>
                  <a:cubicBezTo>
                    <a:pt x="674458" y="862861"/>
                    <a:pt x="670790" y="865000"/>
                    <a:pt x="667240" y="866775"/>
                  </a:cubicBezTo>
                  <a:cubicBezTo>
                    <a:pt x="662750" y="869020"/>
                    <a:pt x="652953" y="871538"/>
                    <a:pt x="652953" y="871538"/>
                  </a:cubicBezTo>
                  <a:cubicBezTo>
                    <a:pt x="652159" y="876300"/>
                    <a:pt x="650038" y="881026"/>
                    <a:pt x="650571" y="885825"/>
                  </a:cubicBezTo>
                  <a:cubicBezTo>
                    <a:pt x="650887" y="888670"/>
                    <a:pt x="652907" y="891452"/>
                    <a:pt x="655334" y="892969"/>
                  </a:cubicBezTo>
                  <a:cubicBezTo>
                    <a:pt x="659591" y="895630"/>
                    <a:pt x="665131" y="895487"/>
                    <a:pt x="669621" y="897732"/>
                  </a:cubicBezTo>
                  <a:cubicBezTo>
                    <a:pt x="690916" y="908380"/>
                    <a:pt x="681936" y="905012"/>
                    <a:pt x="695815" y="909638"/>
                  </a:cubicBezTo>
                  <a:cubicBezTo>
                    <a:pt x="707005" y="920828"/>
                    <a:pt x="701093" y="913982"/>
                    <a:pt x="712484" y="931069"/>
                  </a:cubicBezTo>
                  <a:lnTo>
                    <a:pt x="717246" y="938213"/>
                  </a:lnTo>
                  <a:cubicBezTo>
                    <a:pt x="718040" y="942182"/>
                    <a:pt x="717143" y="946924"/>
                    <a:pt x="719628" y="950119"/>
                  </a:cubicBezTo>
                  <a:cubicBezTo>
                    <a:pt x="723142" y="954637"/>
                    <a:pt x="733915" y="959644"/>
                    <a:pt x="733915" y="959644"/>
                  </a:cubicBezTo>
                  <a:lnTo>
                    <a:pt x="748203" y="981075"/>
                  </a:lnTo>
                  <a:cubicBezTo>
                    <a:pt x="749791" y="983456"/>
                    <a:pt x="752060" y="985504"/>
                    <a:pt x="752965" y="988219"/>
                  </a:cubicBezTo>
                  <a:lnTo>
                    <a:pt x="757728" y="1002507"/>
                  </a:lnTo>
                  <a:lnTo>
                    <a:pt x="762490" y="1016794"/>
                  </a:lnTo>
                  <a:lnTo>
                    <a:pt x="764871" y="1023938"/>
                  </a:lnTo>
                  <a:cubicBezTo>
                    <a:pt x="768536" y="1060577"/>
                    <a:pt x="764926" y="1036085"/>
                    <a:pt x="769634" y="1057275"/>
                  </a:cubicBezTo>
                  <a:cubicBezTo>
                    <a:pt x="770512" y="1061226"/>
                    <a:pt x="769530" y="1065987"/>
                    <a:pt x="772015" y="1069182"/>
                  </a:cubicBezTo>
                  <a:cubicBezTo>
                    <a:pt x="781570" y="1081467"/>
                    <a:pt x="783864" y="1076297"/>
                    <a:pt x="793446" y="1081088"/>
                  </a:cubicBezTo>
                  <a:cubicBezTo>
                    <a:pt x="796006" y="1082368"/>
                    <a:pt x="797975" y="1084688"/>
                    <a:pt x="800590" y="1085850"/>
                  </a:cubicBezTo>
                  <a:cubicBezTo>
                    <a:pt x="805178" y="1087889"/>
                    <a:pt x="814878" y="1090613"/>
                    <a:pt x="814878" y="1090613"/>
                  </a:cubicBezTo>
                  <a:cubicBezTo>
                    <a:pt x="817259" y="1092200"/>
                    <a:pt x="822021" y="1092513"/>
                    <a:pt x="822021" y="1095375"/>
                  </a:cubicBezTo>
                  <a:cubicBezTo>
                    <a:pt x="822021" y="1097885"/>
                    <a:pt x="817299" y="1097097"/>
                    <a:pt x="814878" y="1097757"/>
                  </a:cubicBezTo>
                  <a:cubicBezTo>
                    <a:pt x="808563" y="1099479"/>
                    <a:pt x="795828" y="1102519"/>
                    <a:pt x="795828" y="1102519"/>
                  </a:cubicBezTo>
                  <a:cubicBezTo>
                    <a:pt x="793447" y="1104107"/>
                    <a:pt x="790708" y="1105258"/>
                    <a:pt x="788684" y="1107282"/>
                  </a:cubicBezTo>
                  <a:cubicBezTo>
                    <a:pt x="779737" y="1116228"/>
                    <a:pt x="787691" y="1114386"/>
                    <a:pt x="779159" y="1126332"/>
                  </a:cubicBezTo>
                  <a:cubicBezTo>
                    <a:pt x="777496" y="1128661"/>
                    <a:pt x="774396" y="1129507"/>
                    <a:pt x="772015" y="1131094"/>
                  </a:cubicBezTo>
                  <a:cubicBezTo>
                    <a:pt x="771221" y="1133475"/>
                    <a:pt x="770126" y="1135777"/>
                    <a:pt x="769634" y="1138238"/>
                  </a:cubicBezTo>
                  <a:cubicBezTo>
                    <a:pt x="768533" y="1143742"/>
                    <a:pt x="765892" y="1149462"/>
                    <a:pt x="767253" y="1154907"/>
                  </a:cubicBezTo>
                  <a:cubicBezTo>
                    <a:pt x="767862" y="1157342"/>
                    <a:pt x="771902" y="1157011"/>
                    <a:pt x="774396" y="1157288"/>
                  </a:cubicBezTo>
                  <a:cubicBezTo>
                    <a:pt x="786256" y="1158606"/>
                    <a:pt x="798209" y="1158875"/>
                    <a:pt x="810115" y="1159669"/>
                  </a:cubicBezTo>
                  <a:cubicBezTo>
                    <a:pt x="812496" y="1162844"/>
                    <a:pt x="815156" y="1165828"/>
                    <a:pt x="817259" y="1169194"/>
                  </a:cubicBezTo>
                  <a:cubicBezTo>
                    <a:pt x="819140" y="1172204"/>
                    <a:pt x="819749" y="1175992"/>
                    <a:pt x="822021" y="1178719"/>
                  </a:cubicBezTo>
                  <a:cubicBezTo>
                    <a:pt x="823853" y="1180918"/>
                    <a:pt x="826784" y="1181894"/>
                    <a:pt x="829165" y="1183482"/>
                  </a:cubicBezTo>
                  <a:cubicBezTo>
                    <a:pt x="840473" y="1217403"/>
                    <a:pt x="829118" y="1182123"/>
                    <a:pt x="836309" y="1207294"/>
                  </a:cubicBezTo>
                  <a:cubicBezTo>
                    <a:pt x="836999" y="1209708"/>
                    <a:pt x="836647" y="1212979"/>
                    <a:pt x="838690" y="1214438"/>
                  </a:cubicBezTo>
                  <a:cubicBezTo>
                    <a:pt x="842775" y="1217356"/>
                    <a:pt x="852978" y="1219200"/>
                    <a:pt x="852978" y="1219200"/>
                  </a:cubicBezTo>
                  <a:lnTo>
                    <a:pt x="838690" y="1233488"/>
                  </a:lnTo>
                  <a:cubicBezTo>
                    <a:pt x="836309" y="1235869"/>
                    <a:pt x="834240" y="1238612"/>
                    <a:pt x="831546" y="1240632"/>
                  </a:cubicBezTo>
                  <a:lnTo>
                    <a:pt x="822021" y="1247775"/>
                  </a:lnTo>
                  <a:cubicBezTo>
                    <a:pt x="822815" y="1266825"/>
                    <a:pt x="821609" y="1286064"/>
                    <a:pt x="824403" y="1304925"/>
                  </a:cubicBezTo>
                  <a:cubicBezTo>
                    <a:pt x="824896" y="1308256"/>
                    <a:pt x="828469" y="1310701"/>
                    <a:pt x="831546" y="1312069"/>
                  </a:cubicBezTo>
                  <a:cubicBezTo>
                    <a:pt x="835958" y="1314030"/>
                    <a:pt x="841071" y="1313656"/>
                    <a:pt x="845834" y="1314450"/>
                  </a:cubicBezTo>
                  <a:cubicBezTo>
                    <a:pt x="872353" y="1327711"/>
                    <a:pt x="838946" y="1311867"/>
                    <a:pt x="864884" y="1321594"/>
                  </a:cubicBezTo>
                  <a:cubicBezTo>
                    <a:pt x="871786" y="1324182"/>
                    <a:pt x="875634" y="1327173"/>
                    <a:pt x="881553" y="1331119"/>
                  </a:cubicBezTo>
                  <a:cubicBezTo>
                    <a:pt x="882347" y="1334294"/>
                    <a:pt x="883035" y="1337497"/>
                    <a:pt x="883934" y="1340644"/>
                  </a:cubicBezTo>
                  <a:cubicBezTo>
                    <a:pt x="884624" y="1343058"/>
                    <a:pt x="886315" y="1345278"/>
                    <a:pt x="886315" y="1347788"/>
                  </a:cubicBezTo>
                  <a:cubicBezTo>
                    <a:pt x="886315" y="1353832"/>
                    <a:pt x="884922" y="1364618"/>
                    <a:pt x="879171" y="1369219"/>
                  </a:cubicBezTo>
                  <a:cubicBezTo>
                    <a:pt x="877211" y="1370787"/>
                    <a:pt x="874409" y="1370806"/>
                    <a:pt x="872028" y="1371600"/>
                  </a:cubicBezTo>
                  <a:cubicBezTo>
                    <a:pt x="869647" y="1373981"/>
                    <a:pt x="866390" y="1375732"/>
                    <a:pt x="864884" y="1378744"/>
                  </a:cubicBezTo>
                  <a:cubicBezTo>
                    <a:pt x="863074" y="1382364"/>
                    <a:pt x="863381" y="1386699"/>
                    <a:pt x="862503" y="1390650"/>
                  </a:cubicBezTo>
                  <a:cubicBezTo>
                    <a:pt x="861793" y="1393845"/>
                    <a:pt x="860763" y="1396966"/>
                    <a:pt x="860121" y="1400175"/>
                  </a:cubicBezTo>
                  <a:cubicBezTo>
                    <a:pt x="855928" y="1421137"/>
                    <a:pt x="859994" y="1407700"/>
                    <a:pt x="855359" y="1421607"/>
                  </a:cubicBezTo>
                  <a:cubicBezTo>
                    <a:pt x="856153" y="1425576"/>
                    <a:pt x="855495" y="1430146"/>
                    <a:pt x="857740" y="1433513"/>
                  </a:cubicBezTo>
                  <a:cubicBezTo>
                    <a:pt x="859132" y="1435602"/>
                    <a:pt x="862374" y="1435894"/>
                    <a:pt x="864884" y="1435894"/>
                  </a:cubicBezTo>
                  <a:cubicBezTo>
                    <a:pt x="878401" y="1435894"/>
                    <a:pt x="891871" y="1434307"/>
                    <a:pt x="905365" y="1433513"/>
                  </a:cubicBezTo>
                  <a:lnTo>
                    <a:pt x="991090" y="1438275"/>
                  </a:lnTo>
                  <a:cubicBezTo>
                    <a:pt x="1024488" y="1440605"/>
                    <a:pt x="989869" y="1442645"/>
                    <a:pt x="1029190" y="1438275"/>
                  </a:cubicBezTo>
                  <a:cubicBezTo>
                    <a:pt x="1033675" y="1433791"/>
                    <a:pt x="1037512" y="1429020"/>
                    <a:pt x="1043478" y="1426369"/>
                  </a:cubicBezTo>
                  <a:cubicBezTo>
                    <a:pt x="1048065" y="1424330"/>
                    <a:pt x="1057765" y="1421607"/>
                    <a:pt x="1057765" y="1421607"/>
                  </a:cubicBezTo>
                  <a:cubicBezTo>
                    <a:pt x="1066496" y="1422401"/>
                    <a:pt x="1075529" y="1421579"/>
                    <a:pt x="1083959" y="1423988"/>
                  </a:cubicBezTo>
                  <a:cubicBezTo>
                    <a:pt x="1087197" y="1424913"/>
                    <a:pt x="1088159" y="1429497"/>
                    <a:pt x="1091103" y="1431132"/>
                  </a:cubicBezTo>
                  <a:cubicBezTo>
                    <a:pt x="1095491" y="1433570"/>
                    <a:pt x="1105390" y="1435894"/>
                    <a:pt x="1105390" y="1435894"/>
                  </a:cubicBezTo>
                  <a:cubicBezTo>
                    <a:pt x="1114915" y="1434307"/>
                    <a:pt x="1125581" y="1435923"/>
                    <a:pt x="1133965" y="1431132"/>
                  </a:cubicBezTo>
                  <a:cubicBezTo>
                    <a:pt x="1138324" y="1428641"/>
                    <a:pt x="1135178" y="1420394"/>
                    <a:pt x="1138728" y="1416844"/>
                  </a:cubicBezTo>
                  <a:cubicBezTo>
                    <a:pt x="1148893" y="1406677"/>
                    <a:pt x="1142744" y="1410950"/>
                    <a:pt x="1157778" y="1404938"/>
                  </a:cubicBezTo>
                  <a:cubicBezTo>
                    <a:pt x="1160915" y="1398662"/>
                    <a:pt x="1163000" y="1391982"/>
                    <a:pt x="1169684" y="1388269"/>
                  </a:cubicBezTo>
                  <a:cubicBezTo>
                    <a:pt x="1177768" y="1383778"/>
                    <a:pt x="1189392" y="1382603"/>
                    <a:pt x="1198259" y="1381125"/>
                  </a:cubicBezTo>
                  <a:cubicBezTo>
                    <a:pt x="1201434" y="1378744"/>
                    <a:pt x="1205583" y="1377284"/>
                    <a:pt x="1207784" y="1373982"/>
                  </a:cubicBezTo>
                  <a:cubicBezTo>
                    <a:pt x="1210569" y="1369805"/>
                    <a:pt x="1212546" y="1359694"/>
                    <a:pt x="1212546" y="1359694"/>
                  </a:cubicBezTo>
                  <a:cubicBezTo>
                    <a:pt x="1211752" y="1354138"/>
                    <a:pt x="1210861" y="1348594"/>
                    <a:pt x="1210165" y="1343025"/>
                  </a:cubicBezTo>
                  <a:cubicBezTo>
                    <a:pt x="1209603" y="1338529"/>
                    <a:pt x="1208534" y="1319375"/>
                    <a:pt x="1205403" y="1312069"/>
                  </a:cubicBezTo>
                  <a:cubicBezTo>
                    <a:pt x="1204276" y="1309438"/>
                    <a:pt x="1202228" y="1307306"/>
                    <a:pt x="1200640" y="1304925"/>
                  </a:cubicBezTo>
                  <a:cubicBezTo>
                    <a:pt x="1199846" y="1302544"/>
                    <a:pt x="1198868" y="1300217"/>
                    <a:pt x="1198259" y="1297782"/>
                  </a:cubicBezTo>
                  <a:cubicBezTo>
                    <a:pt x="1197277" y="1293855"/>
                    <a:pt x="1198123" y="1289243"/>
                    <a:pt x="1195878" y="1285875"/>
                  </a:cubicBezTo>
                  <a:cubicBezTo>
                    <a:pt x="1194486" y="1283786"/>
                    <a:pt x="1191115" y="1284288"/>
                    <a:pt x="1188734" y="1283494"/>
                  </a:cubicBezTo>
                  <a:cubicBezTo>
                    <a:pt x="1177374" y="1285117"/>
                    <a:pt x="1170848" y="1282647"/>
                    <a:pt x="1164921" y="1293019"/>
                  </a:cubicBezTo>
                  <a:cubicBezTo>
                    <a:pt x="1163297" y="1295861"/>
                    <a:pt x="1163334" y="1299369"/>
                    <a:pt x="1162540" y="1302544"/>
                  </a:cubicBezTo>
                  <a:cubicBezTo>
                    <a:pt x="1158571" y="1300957"/>
                    <a:pt x="1153449" y="1300999"/>
                    <a:pt x="1150634" y="1297782"/>
                  </a:cubicBezTo>
                  <a:cubicBezTo>
                    <a:pt x="1147328" y="1294004"/>
                    <a:pt x="1148656" y="1287671"/>
                    <a:pt x="1145871" y="1283494"/>
                  </a:cubicBezTo>
                  <a:lnTo>
                    <a:pt x="1136346" y="1269207"/>
                  </a:lnTo>
                  <a:cubicBezTo>
                    <a:pt x="1134759" y="1266826"/>
                    <a:pt x="1134299" y="1262968"/>
                    <a:pt x="1131584" y="1262063"/>
                  </a:cubicBezTo>
                  <a:cubicBezTo>
                    <a:pt x="1129203" y="1261269"/>
                    <a:pt x="1126875" y="1260291"/>
                    <a:pt x="1124440" y="1259682"/>
                  </a:cubicBezTo>
                  <a:cubicBezTo>
                    <a:pt x="1120514" y="1258700"/>
                    <a:pt x="1116516" y="1258024"/>
                    <a:pt x="1112534" y="1257300"/>
                  </a:cubicBezTo>
                  <a:cubicBezTo>
                    <a:pt x="1094490" y="1254019"/>
                    <a:pt x="1096256" y="1254720"/>
                    <a:pt x="1074434" y="1252538"/>
                  </a:cubicBezTo>
                  <a:cubicBezTo>
                    <a:pt x="1050416" y="1244533"/>
                    <a:pt x="1087677" y="1256749"/>
                    <a:pt x="1057765" y="1247775"/>
                  </a:cubicBezTo>
                  <a:cubicBezTo>
                    <a:pt x="1052957" y="1246332"/>
                    <a:pt x="1048400" y="1243997"/>
                    <a:pt x="1043478" y="1243013"/>
                  </a:cubicBezTo>
                  <a:cubicBezTo>
                    <a:pt x="1039509" y="1242219"/>
                    <a:pt x="1035476" y="1241697"/>
                    <a:pt x="1031571" y="1240632"/>
                  </a:cubicBezTo>
                  <a:cubicBezTo>
                    <a:pt x="1026728" y="1239311"/>
                    <a:pt x="1022046" y="1237457"/>
                    <a:pt x="1017284" y="1235869"/>
                  </a:cubicBezTo>
                  <a:cubicBezTo>
                    <a:pt x="1006074" y="1232132"/>
                    <a:pt x="1012488" y="1234427"/>
                    <a:pt x="998234" y="1228725"/>
                  </a:cubicBezTo>
                  <a:cubicBezTo>
                    <a:pt x="992789" y="1212391"/>
                    <a:pt x="996226" y="1230359"/>
                    <a:pt x="1002996" y="1216819"/>
                  </a:cubicBezTo>
                  <a:cubicBezTo>
                    <a:pt x="1012588" y="1197635"/>
                    <a:pt x="996172" y="1204834"/>
                    <a:pt x="1014903" y="1200150"/>
                  </a:cubicBezTo>
                  <a:cubicBezTo>
                    <a:pt x="1015697" y="1197769"/>
                    <a:pt x="1017284" y="1195517"/>
                    <a:pt x="1017284" y="1193007"/>
                  </a:cubicBezTo>
                  <a:cubicBezTo>
                    <a:pt x="1017284" y="1169633"/>
                    <a:pt x="1015876" y="1176877"/>
                    <a:pt x="1010140" y="1159669"/>
                  </a:cubicBezTo>
                  <a:cubicBezTo>
                    <a:pt x="1009105" y="1156564"/>
                    <a:pt x="1008699" y="1153279"/>
                    <a:pt x="1007759" y="1150144"/>
                  </a:cubicBezTo>
                  <a:cubicBezTo>
                    <a:pt x="1006316" y="1145336"/>
                    <a:pt x="1002996" y="1135857"/>
                    <a:pt x="1002996" y="1135857"/>
                  </a:cubicBezTo>
                  <a:cubicBezTo>
                    <a:pt x="1002202" y="1126332"/>
                    <a:pt x="1001615" y="1116788"/>
                    <a:pt x="1000615" y="1107282"/>
                  </a:cubicBezTo>
                  <a:cubicBezTo>
                    <a:pt x="1000216" y="1103489"/>
                    <a:pt x="998964" y="1089068"/>
                    <a:pt x="995853" y="1083469"/>
                  </a:cubicBezTo>
                  <a:cubicBezTo>
                    <a:pt x="993073" y="1078466"/>
                    <a:pt x="988138" y="1074612"/>
                    <a:pt x="986328" y="1069182"/>
                  </a:cubicBezTo>
                  <a:cubicBezTo>
                    <a:pt x="985534" y="1066801"/>
                    <a:pt x="985487" y="1064019"/>
                    <a:pt x="983946" y="1062038"/>
                  </a:cubicBezTo>
                  <a:cubicBezTo>
                    <a:pt x="979811" y="1056722"/>
                    <a:pt x="969659" y="1047750"/>
                    <a:pt x="969659" y="1047750"/>
                  </a:cubicBezTo>
                  <a:cubicBezTo>
                    <a:pt x="968865" y="1045369"/>
                    <a:pt x="969053" y="1042382"/>
                    <a:pt x="967278" y="1040607"/>
                  </a:cubicBezTo>
                  <a:cubicBezTo>
                    <a:pt x="965503" y="1038832"/>
                    <a:pt x="961379" y="1040404"/>
                    <a:pt x="960134" y="1038225"/>
                  </a:cubicBezTo>
                  <a:cubicBezTo>
                    <a:pt x="957739" y="1034033"/>
                    <a:pt x="958391" y="1028724"/>
                    <a:pt x="957753" y="1023938"/>
                  </a:cubicBezTo>
                  <a:cubicBezTo>
                    <a:pt x="956803" y="1016813"/>
                    <a:pt x="956553" y="1009597"/>
                    <a:pt x="955371" y="1002507"/>
                  </a:cubicBezTo>
                  <a:cubicBezTo>
                    <a:pt x="954958" y="1000031"/>
                    <a:pt x="954950" y="996931"/>
                    <a:pt x="952990" y="995363"/>
                  </a:cubicBezTo>
                  <a:cubicBezTo>
                    <a:pt x="950434" y="993319"/>
                    <a:pt x="946612" y="993881"/>
                    <a:pt x="943465" y="992982"/>
                  </a:cubicBezTo>
                  <a:cubicBezTo>
                    <a:pt x="941051" y="992292"/>
                    <a:pt x="938702" y="991394"/>
                    <a:pt x="936321" y="990600"/>
                  </a:cubicBezTo>
                  <a:cubicBezTo>
                    <a:pt x="930654" y="973598"/>
                    <a:pt x="935736" y="979098"/>
                    <a:pt x="924415" y="971550"/>
                  </a:cubicBezTo>
                  <a:cubicBezTo>
                    <a:pt x="911717" y="952504"/>
                    <a:pt x="928383" y="975518"/>
                    <a:pt x="912509" y="959644"/>
                  </a:cubicBezTo>
                  <a:cubicBezTo>
                    <a:pt x="910485" y="957620"/>
                    <a:pt x="909334" y="954881"/>
                    <a:pt x="907746" y="952500"/>
                  </a:cubicBezTo>
                  <a:cubicBezTo>
                    <a:pt x="899200" y="926861"/>
                    <a:pt x="904356" y="945139"/>
                    <a:pt x="907746" y="885825"/>
                  </a:cubicBezTo>
                  <a:cubicBezTo>
                    <a:pt x="908201" y="877861"/>
                    <a:pt x="908658" y="869853"/>
                    <a:pt x="910128" y="862013"/>
                  </a:cubicBezTo>
                  <a:cubicBezTo>
                    <a:pt x="911053" y="857079"/>
                    <a:pt x="910127" y="849312"/>
                    <a:pt x="914890" y="847725"/>
                  </a:cubicBezTo>
                  <a:cubicBezTo>
                    <a:pt x="932837" y="841744"/>
                    <a:pt x="910724" y="849809"/>
                    <a:pt x="929178" y="840582"/>
                  </a:cubicBezTo>
                  <a:cubicBezTo>
                    <a:pt x="931423" y="839459"/>
                    <a:pt x="934127" y="839419"/>
                    <a:pt x="936321" y="838200"/>
                  </a:cubicBezTo>
                  <a:cubicBezTo>
                    <a:pt x="941325" y="835420"/>
                    <a:pt x="950609" y="828675"/>
                    <a:pt x="950609" y="828675"/>
                  </a:cubicBezTo>
                  <a:cubicBezTo>
                    <a:pt x="967472" y="803380"/>
                    <a:pt x="957299" y="821653"/>
                    <a:pt x="952990" y="754857"/>
                  </a:cubicBezTo>
                  <a:cubicBezTo>
                    <a:pt x="952828" y="752352"/>
                    <a:pt x="951732" y="749958"/>
                    <a:pt x="950609" y="747713"/>
                  </a:cubicBezTo>
                  <a:cubicBezTo>
                    <a:pt x="949329" y="745153"/>
                    <a:pt x="947870" y="742593"/>
                    <a:pt x="945846" y="740569"/>
                  </a:cubicBezTo>
                  <a:cubicBezTo>
                    <a:pt x="940186" y="734909"/>
                    <a:pt x="931487" y="733401"/>
                    <a:pt x="924415" y="731044"/>
                  </a:cubicBezTo>
                  <a:lnTo>
                    <a:pt x="917271" y="728663"/>
                  </a:lnTo>
                  <a:cubicBezTo>
                    <a:pt x="914890" y="727075"/>
                    <a:pt x="912688" y="725180"/>
                    <a:pt x="910128" y="723900"/>
                  </a:cubicBezTo>
                  <a:cubicBezTo>
                    <a:pt x="890397" y="714034"/>
                    <a:pt x="916328" y="730413"/>
                    <a:pt x="895840" y="716757"/>
                  </a:cubicBezTo>
                  <a:cubicBezTo>
                    <a:pt x="884923" y="700380"/>
                    <a:pt x="888125" y="707899"/>
                    <a:pt x="883934" y="695325"/>
                  </a:cubicBezTo>
                  <a:cubicBezTo>
                    <a:pt x="884728" y="691356"/>
                    <a:pt x="883120" y="685904"/>
                    <a:pt x="886315" y="683419"/>
                  </a:cubicBezTo>
                  <a:cubicBezTo>
                    <a:pt x="891482" y="679401"/>
                    <a:pt x="905365" y="678657"/>
                    <a:pt x="905365" y="678657"/>
                  </a:cubicBezTo>
                  <a:cubicBezTo>
                    <a:pt x="907746" y="677069"/>
                    <a:pt x="909949" y="675174"/>
                    <a:pt x="912509" y="673894"/>
                  </a:cubicBezTo>
                  <a:cubicBezTo>
                    <a:pt x="914754" y="672771"/>
                    <a:pt x="917459" y="672732"/>
                    <a:pt x="919653" y="671513"/>
                  </a:cubicBezTo>
                  <a:cubicBezTo>
                    <a:pt x="924656" y="668733"/>
                    <a:pt x="929178" y="665163"/>
                    <a:pt x="933940" y="661988"/>
                  </a:cubicBezTo>
                  <a:cubicBezTo>
                    <a:pt x="936321" y="660400"/>
                    <a:pt x="938524" y="658505"/>
                    <a:pt x="941084" y="657225"/>
                  </a:cubicBezTo>
                  <a:cubicBezTo>
                    <a:pt x="952854" y="651341"/>
                    <a:pt x="947241" y="653585"/>
                    <a:pt x="957753" y="650082"/>
                  </a:cubicBezTo>
                  <a:cubicBezTo>
                    <a:pt x="960134" y="648494"/>
                    <a:pt x="962336" y="646599"/>
                    <a:pt x="964896" y="645319"/>
                  </a:cubicBezTo>
                  <a:cubicBezTo>
                    <a:pt x="972236" y="641649"/>
                    <a:pt x="984529" y="641377"/>
                    <a:pt x="991090" y="640557"/>
                  </a:cubicBezTo>
                  <a:cubicBezTo>
                    <a:pt x="1011569" y="626903"/>
                    <a:pt x="985655" y="643275"/>
                    <a:pt x="1005378" y="633413"/>
                  </a:cubicBezTo>
                  <a:cubicBezTo>
                    <a:pt x="1007938" y="632133"/>
                    <a:pt x="1009961" y="629930"/>
                    <a:pt x="1012521" y="628650"/>
                  </a:cubicBezTo>
                  <a:cubicBezTo>
                    <a:pt x="1014766" y="627527"/>
                    <a:pt x="1017315" y="627150"/>
                    <a:pt x="1019665" y="626269"/>
                  </a:cubicBezTo>
                  <a:cubicBezTo>
                    <a:pt x="1042473" y="617717"/>
                    <a:pt x="1022482" y="624537"/>
                    <a:pt x="1038715" y="619125"/>
                  </a:cubicBezTo>
                  <a:cubicBezTo>
                    <a:pt x="1040303" y="616744"/>
                    <a:pt x="1041243" y="613770"/>
                    <a:pt x="1043478" y="611982"/>
                  </a:cubicBezTo>
                  <a:cubicBezTo>
                    <a:pt x="1045438" y="610414"/>
                    <a:pt x="1048376" y="610723"/>
                    <a:pt x="1050621" y="609600"/>
                  </a:cubicBezTo>
                  <a:cubicBezTo>
                    <a:pt x="1053181" y="608320"/>
                    <a:pt x="1055205" y="606118"/>
                    <a:pt x="1057765" y="604838"/>
                  </a:cubicBezTo>
                  <a:cubicBezTo>
                    <a:pt x="1061588" y="602926"/>
                    <a:pt x="1065848" y="601987"/>
                    <a:pt x="1069671" y="600075"/>
                  </a:cubicBezTo>
                  <a:cubicBezTo>
                    <a:pt x="1088129" y="590846"/>
                    <a:pt x="1066009" y="598915"/>
                    <a:pt x="1083959" y="592932"/>
                  </a:cubicBezTo>
                  <a:cubicBezTo>
                    <a:pt x="1095561" y="575527"/>
                    <a:pt x="1081399" y="597412"/>
                    <a:pt x="1093484" y="576263"/>
                  </a:cubicBezTo>
                  <a:cubicBezTo>
                    <a:pt x="1099208" y="566246"/>
                    <a:pt x="1098215" y="571578"/>
                    <a:pt x="1103009" y="559594"/>
                  </a:cubicBezTo>
                  <a:cubicBezTo>
                    <a:pt x="1104873" y="554933"/>
                    <a:pt x="1104987" y="549484"/>
                    <a:pt x="1107771" y="545307"/>
                  </a:cubicBezTo>
                  <a:cubicBezTo>
                    <a:pt x="1110946" y="540544"/>
                    <a:pt x="1115485" y="536449"/>
                    <a:pt x="1117296" y="531019"/>
                  </a:cubicBezTo>
                  <a:cubicBezTo>
                    <a:pt x="1118090" y="528638"/>
                    <a:pt x="1117903" y="525650"/>
                    <a:pt x="1119678" y="523875"/>
                  </a:cubicBezTo>
                  <a:cubicBezTo>
                    <a:pt x="1121453" y="522100"/>
                    <a:pt x="1124440" y="522288"/>
                    <a:pt x="1126821" y="521494"/>
                  </a:cubicBezTo>
                  <a:cubicBezTo>
                    <a:pt x="1128409" y="519113"/>
                    <a:pt x="1130304" y="516910"/>
                    <a:pt x="1131584" y="514350"/>
                  </a:cubicBezTo>
                  <a:cubicBezTo>
                    <a:pt x="1136952" y="503615"/>
                    <a:pt x="1134310" y="488854"/>
                    <a:pt x="1131584" y="478632"/>
                  </a:cubicBezTo>
                  <a:cubicBezTo>
                    <a:pt x="1130716" y="475378"/>
                    <a:pt x="1126821" y="473869"/>
                    <a:pt x="1124440" y="471488"/>
                  </a:cubicBezTo>
                  <a:cubicBezTo>
                    <a:pt x="1125234" y="469107"/>
                    <a:pt x="1124861" y="465912"/>
                    <a:pt x="1126821" y="464344"/>
                  </a:cubicBezTo>
                  <a:cubicBezTo>
                    <a:pt x="1129377" y="462300"/>
                    <a:pt x="1133199" y="462862"/>
                    <a:pt x="1136346" y="461963"/>
                  </a:cubicBezTo>
                  <a:cubicBezTo>
                    <a:pt x="1138760" y="461273"/>
                    <a:pt x="1141109" y="460376"/>
                    <a:pt x="1143490" y="459582"/>
                  </a:cubicBezTo>
                  <a:cubicBezTo>
                    <a:pt x="1141903" y="454819"/>
                    <a:pt x="1142278" y="448844"/>
                    <a:pt x="1138728" y="445294"/>
                  </a:cubicBezTo>
                  <a:cubicBezTo>
                    <a:pt x="1135178" y="441744"/>
                    <a:pt x="1124440" y="440532"/>
                    <a:pt x="1124440" y="440532"/>
                  </a:cubicBezTo>
                  <a:lnTo>
                    <a:pt x="1110153" y="431007"/>
                  </a:lnTo>
                  <a:lnTo>
                    <a:pt x="1103009" y="426244"/>
                  </a:lnTo>
                  <a:cubicBezTo>
                    <a:pt x="1103803" y="404813"/>
                    <a:pt x="1104052" y="383354"/>
                    <a:pt x="1105390" y="361950"/>
                  </a:cubicBezTo>
                  <a:cubicBezTo>
                    <a:pt x="1105642" y="357911"/>
                    <a:pt x="1105763" y="353558"/>
                    <a:pt x="1107771" y="350044"/>
                  </a:cubicBezTo>
                  <a:cubicBezTo>
                    <a:pt x="1109191" y="347559"/>
                    <a:pt x="1112534" y="346869"/>
                    <a:pt x="1114915" y="345282"/>
                  </a:cubicBezTo>
                  <a:cubicBezTo>
                    <a:pt x="1116503" y="342901"/>
                    <a:pt x="1119459" y="340992"/>
                    <a:pt x="1119678" y="338138"/>
                  </a:cubicBezTo>
                  <a:cubicBezTo>
                    <a:pt x="1120169" y="331755"/>
                    <a:pt x="1117696" y="307782"/>
                    <a:pt x="1112534" y="300038"/>
                  </a:cubicBezTo>
                  <a:lnTo>
                    <a:pt x="1098246" y="278607"/>
                  </a:lnTo>
                  <a:cubicBezTo>
                    <a:pt x="1096658" y="276226"/>
                    <a:pt x="1094389" y="274178"/>
                    <a:pt x="1093484" y="271463"/>
                  </a:cubicBezTo>
                  <a:lnTo>
                    <a:pt x="1088721" y="257175"/>
                  </a:lnTo>
                  <a:cubicBezTo>
                    <a:pt x="1087134" y="246856"/>
                    <a:pt x="1085675" y="236517"/>
                    <a:pt x="1083959" y="226219"/>
                  </a:cubicBezTo>
                  <a:cubicBezTo>
                    <a:pt x="1083279" y="222137"/>
                    <a:pt x="1081498" y="211773"/>
                    <a:pt x="1079196" y="207169"/>
                  </a:cubicBezTo>
                  <a:cubicBezTo>
                    <a:pt x="1077916" y="204609"/>
                    <a:pt x="1075714" y="202585"/>
                    <a:pt x="1074434" y="200025"/>
                  </a:cubicBezTo>
                  <a:cubicBezTo>
                    <a:pt x="1064580" y="180316"/>
                    <a:pt x="1080935" y="206204"/>
                    <a:pt x="1067290" y="185738"/>
                  </a:cubicBezTo>
                  <a:cubicBezTo>
                    <a:pt x="1062900" y="168175"/>
                    <a:pt x="1067618" y="184123"/>
                    <a:pt x="1060146" y="166688"/>
                  </a:cubicBezTo>
                  <a:cubicBezTo>
                    <a:pt x="1059157" y="164381"/>
                    <a:pt x="1058887" y="161789"/>
                    <a:pt x="1057765" y="159544"/>
                  </a:cubicBezTo>
                  <a:cubicBezTo>
                    <a:pt x="1055826" y="155666"/>
                    <a:pt x="1049507" y="147284"/>
                    <a:pt x="1045859" y="145257"/>
                  </a:cubicBezTo>
                  <a:cubicBezTo>
                    <a:pt x="1041470" y="142819"/>
                    <a:pt x="1036334" y="142082"/>
                    <a:pt x="1031571" y="140494"/>
                  </a:cubicBezTo>
                  <a:lnTo>
                    <a:pt x="1024428" y="138113"/>
                  </a:lnTo>
                  <a:cubicBezTo>
                    <a:pt x="1019162" y="132847"/>
                    <a:pt x="1015836" y="130455"/>
                    <a:pt x="1012521" y="123825"/>
                  </a:cubicBezTo>
                  <a:cubicBezTo>
                    <a:pt x="1011399" y="121580"/>
                    <a:pt x="1011915" y="118457"/>
                    <a:pt x="1010140" y="116682"/>
                  </a:cubicBezTo>
                  <a:cubicBezTo>
                    <a:pt x="1006093" y="112635"/>
                    <a:pt x="995853" y="107157"/>
                    <a:pt x="995853" y="107157"/>
                  </a:cubicBezTo>
                  <a:cubicBezTo>
                    <a:pt x="992678" y="102394"/>
                    <a:pt x="987717" y="98422"/>
                    <a:pt x="986328" y="92869"/>
                  </a:cubicBezTo>
                  <a:cubicBezTo>
                    <a:pt x="983337" y="80909"/>
                    <a:pt x="984981" y="86449"/>
                    <a:pt x="981565" y="76200"/>
                  </a:cubicBezTo>
                  <a:cubicBezTo>
                    <a:pt x="980771" y="66675"/>
                    <a:pt x="980447" y="57099"/>
                    <a:pt x="979184" y="47625"/>
                  </a:cubicBezTo>
                  <a:cubicBezTo>
                    <a:pt x="978299" y="40989"/>
                    <a:pt x="973958" y="35734"/>
                    <a:pt x="969659" y="30957"/>
                  </a:cubicBezTo>
                  <a:cubicBezTo>
                    <a:pt x="957854" y="17841"/>
                    <a:pt x="960174" y="17701"/>
                    <a:pt x="948228" y="14288"/>
                  </a:cubicBezTo>
                  <a:cubicBezTo>
                    <a:pt x="945081" y="13389"/>
                    <a:pt x="941878" y="12701"/>
                    <a:pt x="938703" y="11907"/>
                  </a:cubicBezTo>
                  <a:cubicBezTo>
                    <a:pt x="938081" y="12062"/>
                    <a:pt x="923587" y="15427"/>
                    <a:pt x="922034" y="16669"/>
                  </a:cubicBezTo>
                  <a:cubicBezTo>
                    <a:pt x="906646" y="28979"/>
                    <a:pt x="928083" y="20209"/>
                    <a:pt x="910128" y="26194"/>
                  </a:cubicBezTo>
                  <a:cubicBezTo>
                    <a:pt x="907747" y="27782"/>
                    <a:pt x="905544" y="29677"/>
                    <a:pt x="902984" y="30957"/>
                  </a:cubicBezTo>
                  <a:cubicBezTo>
                    <a:pt x="891005" y="36947"/>
                    <a:pt x="896572" y="27844"/>
                    <a:pt x="881553" y="42863"/>
                  </a:cubicBezTo>
                  <a:cubicBezTo>
                    <a:pt x="879172" y="45244"/>
                    <a:pt x="877265" y="48222"/>
                    <a:pt x="874409" y="50007"/>
                  </a:cubicBezTo>
                  <a:cubicBezTo>
                    <a:pt x="870784" y="52272"/>
                    <a:pt x="866520" y="53308"/>
                    <a:pt x="862503" y="54769"/>
                  </a:cubicBezTo>
                  <a:cubicBezTo>
                    <a:pt x="857785" y="56485"/>
                    <a:pt x="852978" y="57944"/>
                    <a:pt x="848215" y="59532"/>
                  </a:cubicBezTo>
                  <a:cubicBezTo>
                    <a:pt x="845834" y="60326"/>
                    <a:pt x="843532" y="61421"/>
                    <a:pt x="841071" y="61913"/>
                  </a:cubicBezTo>
                  <a:cubicBezTo>
                    <a:pt x="837102" y="62707"/>
                    <a:pt x="833091" y="63312"/>
                    <a:pt x="829165" y="64294"/>
                  </a:cubicBezTo>
                  <a:cubicBezTo>
                    <a:pt x="826730" y="64903"/>
                    <a:pt x="824435" y="65985"/>
                    <a:pt x="822021" y="66675"/>
                  </a:cubicBezTo>
                  <a:cubicBezTo>
                    <a:pt x="818874" y="67574"/>
                    <a:pt x="815671" y="68263"/>
                    <a:pt x="812496" y="69057"/>
                  </a:cubicBezTo>
                  <a:cubicBezTo>
                    <a:pt x="805352" y="68263"/>
                    <a:pt x="798038" y="68418"/>
                    <a:pt x="791065" y="66675"/>
                  </a:cubicBezTo>
                  <a:cubicBezTo>
                    <a:pt x="787054" y="65672"/>
                    <a:pt x="778961" y="57316"/>
                    <a:pt x="776778" y="54769"/>
                  </a:cubicBezTo>
                  <a:cubicBezTo>
                    <a:pt x="774195" y="51756"/>
                    <a:pt x="771910" y="48495"/>
                    <a:pt x="769634" y="45244"/>
                  </a:cubicBezTo>
                  <a:cubicBezTo>
                    <a:pt x="766352" y="40555"/>
                    <a:pt x="764156" y="35004"/>
                    <a:pt x="760109" y="30957"/>
                  </a:cubicBezTo>
                  <a:cubicBezTo>
                    <a:pt x="757728" y="28576"/>
                    <a:pt x="755033" y="26471"/>
                    <a:pt x="752965" y="23813"/>
                  </a:cubicBezTo>
                  <a:cubicBezTo>
                    <a:pt x="749451" y="19295"/>
                    <a:pt x="746615" y="14288"/>
                    <a:pt x="743440" y="9525"/>
                  </a:cubicBezTo>
                  <a:cubicBezTo>
                    <a:pt x="741853" y="7144"/>
                    <a:pt x="741393" y="3287"/>
                    <a:pt x="738678" y="2382"/>
                  </a:cubicBezTo>
                  <a:lnTo>
                    <a:pt x="731534" y="0"/>
                  </a:lnTo>
                  <a:cubicBezTo>
                    <a:pt x="725978" y="794"/>
                    <a:pt x="720369" y="1281"/>
                    <a:pt x="714865" y="2382"/>
                  </a:cubicBezTo>
                  <a:cubicBezTo>
                    <a:pt x="712404" y="2874"/>
                    <a:pt x="709180" y="2720"/>
                    <a:pt x="707721" y="4763"/>
                  </a:cubicBezTo>
                  <a:cubicBezTo>
                    <a:pt x="704803" y="8848"/>
                    <a:pt x="704546" y="14288"/>
                    <a:pt x="702959" y="19050"/>
                  </a:cubicBezTo>
                  <a:lnTo>
                    <a:pt x="700578" y="26194"/>
                  </a:lnTo>
                  <a:cubicBezTo>
                    <a:pt x="698642" y="32002"/>
                    <a:pt x="698048" y="35868"/>
                    <a:pt x="693434" y="40482"/>
                  </a:cubicBezTo>
                  <a:cubicBezTo>
                    <a:pt x="688819" y="45097"/>
                    <a:pt x="684955" y="45689"/>
                    <a:pt x="679146" y="47625"/>
                  </a:cubicBezTo>
                  <a:cubicBezTo>
                    <a:pt x="676765" y="50006"/>
                    <a:pt x="672408" y="51426"/>
                    <a:pt x="672003" y="54769"/>
                  </a:cubicBezTo>
                  <a:cubicBezTo>
                    <a:pt x="661547" y="141036"/>
                    <a:pt x="683796" y="104945"/>
                    <a:pt x="664859" y="133350"/>
                  </a:cubicBezTo>
                  <a:cubicBezTo>
                    <a:pt x="664065" y="136525"/>
                    <a:pt x="663942" y="139948"/>
                    <a:pt x="662478" y="142875"/>
                  </a:cubicBezTo>
                  <a:cubicBezTo>
                    <a:pt x="655300" y="157231"/>
                    <a:pt x="648706" y="148926"/>
                    <a:pt x="657715" y="171450"/>
                  </a:cubicBezTo>
                  <a:cubicBezTo>
                    <a:pt x="658778" y="174107"/>
                    <a:pt x="662478" y="174625"/>
                    <a:pt x="664859" y="176213"/>
                  </a:cubicBezTo>
                  <a:cubicBezTo>
                    <a:pt x="667219" y="185655"/>
                    <a:pt x="670073" y="191979"/>
                    <a:pt x="664859" y="202407"/>
                  </a:cubicBezTo>
                  <a:cubicBezTo>
                    <a:pt x="663084" y="205957"/>
                    <a:pt x="658699" y="207447"/>
                    <a:pt x="655334" y="209550"/>
                  </a:cubicBezTo>
                  <a:cubicBezTo>
                    <a:pt x="647030" y="214740"/>
                    <a:pt x="645428" y="214408"/>
                    <a:pt x="636284" y="216694"/>
                  </a:cubicBezTo>
                  <a:cubicBezTo>
                    <a:pt x="633109" y="219075"/>
                    <a:pt x="630386" y="222226"/>
                    <a:pt x="626759" y="223838"/>
                  </a:cubicBezTo>
                  <a:cubicBezTo>
                    <a:pt x="623061" y="225482"/>
                    <a:pt x="618839" y="225516"/>
                    <a:pt x="614853" y="226219"/>
                  </a:cubicBezTo>
                  <a:lnTo>
                    <a:pt x="586278" y="230982"/>
                  </a:lnTo>
                  <a:cubicBezTo>
                    <a:pt x="582309" y="232569"/>
                    <a:pt x="578572" y="234956"/>
                    <a:pt x="574371" y="235744"/>
                  </a:cubicBezTo>
                  <a:cubicBezTo>
                    <a:pt x="526691" y="244683"/>
                    <a:pt x="561931" y="233539"/>
                    <a:pt x="541034" y="240507"/>
                  </a:cubicBezTo>
                  <a:cubicBezTo>
                    <a:pt x="544134" y="249807"/>
                    <a:pt x="549688" y="259044"/>
                    <a:pt x="543415" y="269082"/>
                  </a:cubicBezTo>
                  <a:cubicBezTo>
                    <a:pt x="541534" y="272092"/>
                    <a:pt x="537355" y="273074"/>
                    <a:pt x="533890" y="273844"/>
                  </a:cubicBezTo>
                  <a:cubicBezTo>
                    <a:pt x="522932" y="276279"/>
                    <a:pt x="500553" y="278607"/>
                    <a:pt x="500553" y="278607"/>
                  </a:cubicBezTo>
                  <a:cubicBezTo>
                    <a:pt x="496584" y="280988"/>
                    <a:pt x="492876" y="283870"/>
                    <a:pt x="488646" y="285750"/>
                  </a:cubicBezTo>
                  <a:cubicBezTo>
                    <a:pt x="482436" y="288510"/>
                    <a:pt x="463748" y="290023"/>
                    <a:pt x="460071" y="290513"/>
                  </a:cubicBezTo>
                  <a:cubicBezTo>
                    <a:pt x="434288" y="293950"/>
                    <a:pt x="452274" y="291187"/>
                    <a:pt x="433878" y="295275"/>
                  </a:cubicBezTo>
                  <a:cubicBezTo>
                    <a:pt x="416640" y="299106"/>
                    <a:pt x="427590" y="295784"/>
                    <a:pt x="414828" y="300038"/>
                  </a:cubicBezTo>
                  <a:cubicBezTo>
                    <a:pt x="402869" y="317976"/>
                    <a:pt x="416912" y="295176"/>
                    <a:pt x="407684" y="316707"/>
                  </a:cubicBezTo>
                  <a:cubicBezTo>
                    <a:pt x="406557" y="319337"/>
                    <a:pt x="404341" y="321365"/>
                    <a:pt x="402921" y="323850"/>
                  </a:cubicBezTo>
                  <a:cubicBezTo>
                    <a:pt x="401160" y="326932"/>
                    <a:pt x="399477" y="330079"/>
                    <a:pt x="398159" y="333375"/>
                  </a:cubicBezTo>
                  <a:cubicBezTo>
                    <a:pt x="396295" y="338036"/>
                    <a:pt x="394613" y="342793"/>
                    <a:pt x="393396" y="347663"/>
                  </a:cubicBezTo>
                  <a:cubicBezTo>
                    <a:pt x="392602" y="350838"/>
                    <a:pt x="392830" y="354465"/>
                    <a:pt x="391015" y="357188"/>
                  </a:cubicBezTo>
                  <a:cubicBezTo>
                    <a:pt x="387243" y="362847"/>
                    <a:pt x="377147" y="363295"/>
                    <a:pt x="371965" y="364332"/>
                  </a:cubicBezTo>
                  <a:cubicBezTo>
                    <a:pt x="364380" y="369389"/>
                    <a:pt x="356809" y="375290"/>
                    <a:pt x="348153" y="378619"/>
                  </a:cubicBezTo>
                  <a:cubicBezTo>
                    <a:pt x="329899" y="385639"/>
                    <a:pt x="330334" y="385041"/>
                    <a:pt x="314815" y="388144"/>
                  </a:cubicBezTo>
                  <a:cubicBezTo>
                    <a:pt x="311640" y="389732"/>
                    <a:pt x="308553" y="391509"/>
                    <a:pt x="305290" y="392907"/>
                  </a:cubicBezTo>
                  <a:cubicBezTo>
                    <a:pt x="291525" y="398806"/>
                    <a:pt x="287465" y="394466"/>
                    <a:pt x="267190" y="392907"/>
                  </a:cubicBezTo>
                  <a:cubicBezTo>
                    <a:pt x="249225" y="386917"/>
                    <a:pt x="271375" y="394999"/>
                    <a:pt x="252903" y="385763"/>
                  </a:cubicBezTo>
                  <a:cubicBezTo>
                    <a:pt x="250658" y="384641"/>
                    <a:pt x="248140" y="384176"/>
                    <a:pt x="245759" y="383382"/>
                  </a:cubicBezTo>
                  <a:cubicBezTo>
                    <a:pt x="240203" y="384176"/>
                    <a:pt x="233825" y="382750"/>
                    <a:pt x="229090" y="385763"/>
                  </a:cubicBezTo>
                  <a:cubicBezTo>
                    <a:pt x="194331" y="407881"/>
                    <a:pt x="246923" y="396141"/>
                    <a:pt x="202896" y="402432"/>
                  </a:cubicBezTo>
                  <a:cubicBezTo>
                    <a:pt x="190196" y="401638"/>
                    <a:pt x="177451" y="401382"/>
                    <a:pt x="164796" y="400050"/>
                  </a:cubicBezTo>
                  <a:cubicBezTo>
                    <a:pt x="162300" y="399787"/>
                    <a:pt x="160163" y="397669"/>
                    <a:pt x="157653" y="397669"/>
                  </a:cubicBezTo>
                  <a:cubicBezTo>
                    <a:pt x="151254" y="397669"/>
                    <a:pt x="144953" y="399256"/>
                    <a:pt x="138603" y="400050"/>
                  </a:cubicBezTo>
                  <a:cubicBezTo>
                    <a:pt x="132784" y="402960"/>
                    <a:pt x="126980" y="405370"/>
                    <a:pt x="121934" y="409575"/>
                  </a:cubicBezTo>
                  <a:cubicBezTo>
                    <a:pt x="115207" y="415181"/>
                    <a:pt x="110005" y="424344"/>
                    <a:pt x="100503" y="426244"/>
                  </a:cubicBezTo>
                  <a:cubicBezTo>
                    <a:pt x="91789" y="427987"/>
                    <a:pt x="82371" y="429358"/>
                    <a:pt x="74309" y="433388"/>
                  </a:cubicBezTo>
                  <a:cubicBezTo>
                    <a:pt x="61857" y="439614"/>
                    <a:pt x="68228" y="437289"/>
                    <a:pt x="55259" y="440532"/>
                  </a:cubicBezTo>
                  <a:cubicBezTo>
                    <a:pt x="52878" y="442913"/>
                    <a:pt x="50917" y="445807"/>
                    <a:pt x="48115" y="447675"/>
                  </a:cubicBezTo>
                  <a:cubicBezTo>
                    <a:pt x="46026" y="449067"/>
                    <a:pt x="43278" y="449068"/>
                    <a:pt x="40971" y="450057"/>
                  </a:cubicBezTo>
                  <a:cubicBezTo>
                    <a:pt x="37708" y="451455"/>
                    <a:pt x="34621" y="453232"/>
                    <a:pt x="31446" y="454819"/>
                  </a:cubicBezTo>
                  <a:cubicBezTo>
                    <a:pt x="29065" y="457994"/>
                    <a:pt x="26272" y="460898"/>
                    <a:pt x="24303" y="464344"/>
                  </a:cubicBezTo>
                  <a:cubicBezTo>
                    <a:pt x="22616" y="467297"/>
                    <a:pt x="20274" y="478565"/>
                    <a:pt x="19540" y="481013"/>
                  </a:cubicBezTo>
                  <a:cubicBezTo>
                    <a:pt x="18098" y="485821"/>
                    <a:pt x="16365" y="490538"/>
                    <a:pt x="14778" y="495300"/>
                  </a:cubicBezTo>
                  <a:lnTo>
                    <a:pt x="12396" y="502444"/>
                  </a:lnTo>
                  <a:lnTo>
                    <a:pt x="10015" y="509588"/>
                  </a:lnTo>
                  <a:cubicBezTo>
                    <a:pt x="8563" y="519754"/>
                    <a:pt x="3739" y="544381"/>
                    <a:pt x="10015" y="552450"/>
                  </a:cubicBezTo>
                  <a:cubicBezTo>
                    <a:pt x="13097" y="556413"/>
                    <a:pt x="19380" y="548672"/>
                    <a:pt x="24303" y="547688"/>
                  </a:cubicBezTo>
                  <a:lnTo>
                    <a:pt x="36209" y="545307"/>
                  </a:lnTo>
                  <a:cubicBezTo>
                    <a:pt x="37796" y="547688"/>
                    <a:pt x="40971" y="549588"/>
                    <a:pt x="40971" y="552450"/>
                  </a:cubicBezTo>
                  <a:cubicBezTo>
                    <a:pt x="40971" y="556000"/>
                    <a:pt x="37607" y="558712"/>
                    <a:pt x="36209" y="561975"/>
                  </a:cubicBezTo>
                  <a:cubicBezTo>
                    <a:pt x="33765" y="567679"/>
                    <a:pt x="33170" y="572610"/>
                    <a:pt x="31446" y="578644"/>
                  </a:cubicBezTo>
                  <a:cubicBezTo>
                    <a:pt x="30756" y="581058"/>
                    <a:pt x="30284" y="583594"/>
                    <a:pt x="29065" y="585788"/>
                  </a:cubicBezTo>
                  <a:cubicBezTo>
                    <a:pt x="26285" y="590791"/>
                    <a:pt x="19540" y="600075"/>
                    <a:pt x="19540" y="600075"/>
                  </a:cubicBezTo>
                  <a:cubicBezTo>
                    <a:pt x="18746" y="609600"/>
                    <a:pt x="19034" y="619278"/>
                    <a:pt x="17159" y="628650"/>
                  </a:cubicBezTo>
                  <a:cubicBezTo>
                    <a:pt x="16598" y="631456"/>
                    <a:pt x="13523" y="633163"/>
                    <a:pt x="12396" y="635794"/>
                  </a:cubicBezTo>
                  <a:cubicBezTo>
                    <a:pt x="11107" y="638802"/>
                    <a:pt x="10914" y="642172"/>
                    <a:pt x="10015" y="645319"/>
                  </a:cubicBezTo>
                  <a:cubicBezTo>
                    <a:pt x="9325" y="647733"/>
                    <a:pt x="8178" y="650013"/>
                    <a:pt x="7634" y="652463"/>
                  </a:cubicBezTo>
                  <a:cubicBezTo>
                    <a:pt x="6587" y="657176"/>
                    <a:pt x="6424" y="662066"/>
                    <a:pt x="5253" y="666750"/>
                  </a:cubicBezTo>
                  <a:cubicBezTo>
                    <a:pt x="4035" y="671620"/>
                    <a:pt x="490" y="681038"/>
                    <a:pt x="490" y="681038"/>
                  </a:cubicBezTo>
                  <a:cubicBezTo>
                    <a:pt x="1284" y="694532"/>
                    <a:pt x="0" y="708311"/>
                    <a:pt x="2871" y="721519"/>
                  </a:cubicBezTo>
                  <a:cubicBezTo>
                    <a:pt x="2873" y="721527"/>
                    <a:pt x="14775" y="739375"/>
                    <a:pt x="17159" y="742950"/>
                  </a:cubicBezTo>
                  <a:lnTo>
                    <a:pt x="21921" y="750094"/>
                  </a:lnTo>
                  <a:cubicBezTo>
                    <a:pt x="22715" y="756444"/>
                    <a:pt x="23696" y="762773"/>
                    <a:pt x="24303" y="769144"/>
                  </a:cubicBezTo>
                  <a:cubicBezTo>
                    <a:pt x="25284" y="779447"/>
                    <a:pt x="25475" y="789822"/>
                    <a:pt x="26684" y="800100"/>
                  </a:cubicBezTo>
                  <a:cubicBezTo>
                    <a:pt x="27980" y="811115"/>
                    <a:pt x="29330" y="807245"/>
                    <a:pt x="31446" y="816769"/>
                  </a:cubicBezTo>
                  <a:cubicBezTo>
                    <a:pt x="37033" y="841911"/>
                    <a:pt x="30849" y="822121"/>
                    <a:pt x="36209" y="838200"/>
                  </a:cubicBezTo>
                  <a:cubicBezTo>
                    <a:pt x="37003" y="849313"/>
                    <a:pt x="38590" y="860397"/>
                    <a:pt x="38590" y="871538"/>
                  </a:cubicBezTo>
                  <a:cubicBezTo>
                    <a:pt x="38590" y="913606"/>
                    <a:pt x="15572" y="919560"/>
                    <a:pt x="26684" y="928688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8" name="Полилиния 187"/>
            <p:cNvSpPr/>
            <p:nvPr/>
          </p:nvSpPr>
          <p:spPr bwMode="auto">
            <a:xfrm>
              <a:off x="9070537" y="2650948"/>
              <a:ext cx="1494310" cy="1139393"/>
            </a:xfrm>
            <a:custGeom>
              <a:avLst/>
              <a:gdLst>
                <a:gd name="connsiteX0" fmla="*/ 248009 w 1108754"/>
                <a:gd name="connsiteY0" fmla="*/ 5821 h 1126237"/>
                <a:gd name="connsiteX1" fmla="*/ 317859 w 1108754"/>
                <a:gd name="connsiteY1" fmla="*/ 8996 h 1126237"/>
                <a:gd name="connsiteX2" fmla="*/ 336909 w 1108754"/>
                <a:gd name="connsiteY2" fmla="*/ 12171 h 1126237"/>
                <a:gd name="connsiteX3" fmla="*/ 355959 w 1108754"/>
                <a:gd name="connsiteY3" fmla="*/ 24871 h 1126237"/>
                <a:gd name="connsiteX4" fmla="*/ 381359 w 1108754"/>
                <a:gd name="connsiteY4" fmla="*/ 37571 h 1126237"/>
                <a:gd name="connsiteX5" fmla="*/ 403584 w 1108754"/>
                <a:gd name="connsiteY5" fmla="*/ 43921 h 1126237"/>
                <a:gd name="connsiteX6" fmla="*/ 425809 w 1108754"/>
                <a:gd name="connsiteY6" fmla="*/ 53446 h 1126237"/>
                <a:gd name="connsiteX7" fmla="*/ 435334 w 1108754"/>
                <a:gd name="connsiteY7" fmla="*/ 59796 h 1126237"/>
                <a:gd name="connsiteX8" fmla="*/ 454384 w 1108754"/>
                <a:gd name="connsiteY8" fmla="*/ 66146 h 1126237"/>
                <a:gd name="connsiteX9" fmla="*/ 463909 w 1108754"/>
                <a:gd name="connsiteY9" fmla="*/ 85196 h 1126237"/>
                <a:gd name="connsiteX10" fmla="*/ 473434 w 1108754"/>
                <a:gd name="connsiteY10" fmla="*/ 91546 h 1126237"/>
                <a:gd name="connsiteX11" fmla="*/ 505184 w 1108754"/>
                <a:gd name="connsiteY11" fmla="*/ 101071 h 1126237"/>
                <a:gd name="connsiteX12" fmla="*/ 514709 w 1108754"/>
                <a:gd name="connsiteY12" fmla="*/ 104246 h 1126237"/>
                <a:gd name="connsiteX13" fmla="*/ 527409 w 1108754"/>
                <a:gd name="connsiteY13" fmla="*/ 110596 h 1126237"/>
                <a:gd name="connsiteX14" fmla="*/ 549634 w 1108754"/>
                <a:gd name="connsiteY14" fmla="*/ 113771 h 1126237"/>
                <a:gd name="connsiteX15" fmla="*/ 587734 w 1108754"/>
                <a:gd name="connsiteY15" fmla="*/ 123296 h 1126237"/>
                <a:gd name="connsiteX16" fmla="*/ 606784 w 1108754"/>
                <a:gd name="connsiteY16" fmla="*/ 129646 h 1126237"/>
                <a:gd name="connsiteX17" fmla="*/ 654409 w 1108754"/>
                <a:gd name="connsiteY17" fmla="*/ 135996 h 1126237"/>
                <a:gd name="connsiteX18" fmla="*/ 673459 w 1108754"/>
                <a:gd name="connsiteY18" fmla="*/ 148696 h 1126237"/>
                <a:gd name="connsiteX19" fmla="*/ 692509 w 1108754"/>
                <a:gd name="connsiteY19" fmla="*/ 155046 h 1126237"/>
                <a:gd name="connsiteX20" fmla="*/ 752834 w 1108754"/>
                <a:gd name="connsiteY20" fmla="*/ 151871 h 1126237"/>
                <a:gd name="connsiteX21" fmla="*/ 765534 w 1108754"/>
                <a:gd name="connsiteY21" fmla="*/ 148696 h 1126237"/>
                <a:gd name="connsiteX22" fmla="*/ 781409 w 1108754"/>
                <a:gd name="connsiteY22" fmla="*/ 155046 h 1126237"/>
                <a:gd name="connsiteX23" fmla="*/ 790934 w 1108754"/>
                <a:gd name="connsiteY23" fmla="*/ 177271 h 1126237"/>
                <a:gd name="connsiteX24" fmla="*/ 809984 w 1108754"/>
                <a:gd name="connsiteY24" fmla="*/ 196321 h 1126237"/>
                <a:gd name="connsiteX25" fmla="*/ 819509 w 1108754"/>
                <a:gd name="connsiteY25" fmla="*/ 205846 h 1126237"/>
                <a:gd name="connsiteX26" fmla="*/ 838559 w 1108754"/>
                <a:gd name="connsiteY26" fmla="*/ 218546 h 1126237"/>
                <a:gd name="connsiteX27" fmla="*/ 848084 w 1108754"/>
                <a:gd name="connsiteY27" fmla="*/ 224896 h 1126237"/>
                <a:gd name="connsiteX28" fmla="*/ 860784 w 1108754"/>
                <a:gd name="connsiteY28" fmla="*/ 234421 h 1126237"/>
                <a:gd name="connsiteX29" fmla="*/ 860784 w 1108754"/>
                <a:gd name="connsiteY29" fmla="*/ 278871 h 1126237"/>
                <a:gd name="connsiteX30" fmla="*/ 851259 w 1108754"/>
                <a:gd name="connsiteY30" fmla="*/ 282046 h 1126237"/>
                <a:gd name="connsiteX31" fmla="*/ 841734 w 1108754"/>
                <a:gd name="connsiteY31" fmla="*/ 288396 h 1126237"/>
                <a:gd name="connsiteX32" fmla="*/ 841734 w 1108754"/>
                <a:gd name="connsiteY32" fmla="*/ 342371 h 1126237"/>
                <a:gd name="connsiteX33" fmla="*/ 848084 w 1108754"/>
                <a:gd name="connsiteY33" fmla="*/ 351896 h 1126237"/>
                <a:gd name="connsiteX34" fmla="*/ 908409 w 1108754"/>
                <a:gd name="connsiteY34" fmla="*/ 348721 h 1126237"/>
                <a:gd name="connsiteX35" fmla="*/ 952859 w 1108754"/>
                <a:gd name="connsiteY35" fmla="*/ 336021 h 1126237"/>
                <a:gd name="connsiteX36" fmla="*/ 978259 w 1108754"/>
                <a:gd name="connsiteY36" fmla="*/ 329671 h 1126237"/>
                <a:gd name="connsiteX37" fmla="*/ 1003659 w 1108754"/>
                <a:gd name="connsiteY37" fmla="*/ 332846 h 1126237"/>
                <a:gd name="connsiteX38" fmla="*/ 1016359 w 1108754"/>
                <a:gd name="connsiteY38" fmla="*/ 355071 h 1126237"/>
                <a:gd name="connsiteX39" fmla="*/ 1035409 w 1108754"/>
                <a:gd name="connsiteY39" fmla="*/ 364596 h 1126237"/>
                <a:gd name="connsiteX40" fmla="*/ 1057634 w 1108754"/>
                <a:gd name="connsiteY40" fmla="*/ 374121 h 1126237"/>
                <a:gd name="connsiteX41" fmla="*/ 1048109 w 1108754"/>
                <a:gd name="connsiteY41" fmla="*/ 399521 h 1126237"/>
                <a:gd name="connsiteX42" fmla="*/ 1038584 w 1108754"/>
                <a:gd name="connsiteY42" fmla="*/ 402696 h 1126237"/>
                <a:gd name="connsiteX43" fmla="*/ 1041759 w 1108754"/>
                <a:gd name="connsiteY43" fmla="*/ 418571 h 1126237"/>
                <a:gd name="connsiteX44" fmla="*/ 1057634 w 1108754"/>
                <a:gd name="connsiteY44" fmla="*/ 431271 h 1126237"/>
                <a:gd name="connsiteX45" fmla="*/ 1067159 w 1108754"/>
                <a:gd name="connsiteY45" fmla="*/ 437621 h 1126237"/>
                <a:gd name="connsiteX46" fmla="*/ 1079859 w 1108754"/>
                <a:gd name="connsiteY46" fmla="*/ 456671 h 1126237"/>
                <a:gd name="connsiteX47" fmla="*/ 1086209 w 1108754"/>
                <a:gd name="connsiteY47" fmla="*/ 475721 h 1126237"/>
                <a:gd name="connsiteX48" fmla="*/ 1092559 w 1108754"/>
                <a:gd name="connsiteY48" fmla="*/ 510646 h 1126237"/>
                <a:gd name="connsiteX49" fmla="*/ 1098909 w 1108754"/>
                <a:gd name="connsiteY49" fmla="*/ 529696 h 1126237"/>
                <a:gd name="connsiteX50" fmla="*/ 1102084 w 1108754"/>
                <a:gd name="connsiteY50" fmla="*/ 555096 h 1126237"/>
                <a:gd name="connsiteX51" fmla="*/ 1102084 w 1108754"/>
                <a:gd name="connsiteY51" fmla="*/ 612246 h 1126237"/>
                <a:gd name="connsiteX52" fmla="*/ 1092559 w 1108754"/>
                <a:gd name="connsiteY52" fmla="*/ 624946 h 1126237"/>
                <a:gd name="connsiteX53" fmla="*/ 1079859 w 1108754"/>
                <a:gd name="connsiteY53" fmla="*/ 643996 h 1126237"/>
                <a:gd name="connsiteX54" fmla="*/ 1076684 w 1108754"/>
                <a:gd name="connsiteY54" fmla="*/ 653521 h 1126237"/>
                <a:gd name="connsiteX55" fmla="*/ 1067159 w 1108754"/>
                <a:gd name="connsiteY55" fmla="*/ 659871 h 1126237"/>
                <a:gd name="connsiteX56" fmla="*/ 1048109 w 1108754"/>
                <a:gd name="connsiteY56" fmla="*/ 678921 h 1126237"/>
                <a:gd name="connsiteX57" fmla="*/ 1051284 w 1108754"/>
                <a:gd name="connsiteY57" fmla="*/ 723371 h 1126237"/>
                <a:gd name="connsiteX58" fmla="*/ 1038584 w 1108754"/>
                <a:gd name="connsiteY58" fmla="*/ 736071 h 1126237"/>
                <a:gd name="connsiteX59" fmla="*/ 981434 w 1108754"/>
                <a:gd name="connsiteY59" fmla="*/ 739246 h 1126237"/>
                <a:gd name="connsiteX60" fmla="*/ 962384 w 1108754"/>
                <a:gd name="connsiteY60" fmla="*/ 751946 h 1126237"/>
                <a:gd name="connsiteX61" fmla="*/ 943334 w 1108754"/>
                <a:gd name="connsiteY61" fmla="*/ 767821 h 1126237"/>
                <a:gd name="connsiteX62" fmla="*/ 917934 w 1108754"/>
                <a:gd name="connsiteY62" fmla="*/ 796396 h 1126237"/>
                <a:gd name="connsiteX63" fmla="*/ 892534 w 1108754"/>
                <a:gd name="connsiteY63" fmla="*/ 802746 h 1126237"/>
                <a:gd name="connsiteX64" fmla="*/ 886184 w 1108754"/>
                <a:gd name="connsiteY64" fmla="*/ 821796 h 1126237"/>
                <a:gd name="connsiteX65" fmla="*/ 876659 w 1108754"/>
                <a:gd name="connsiteY65" fmla="*/ 840846 h 1126237"/>
                <a:gd name="connsiteX66" fmla="*/ 879834 w 1108754"/>
                <a:gd name="connsiteY66" fmla="*/ 859896 h 1126237"/>
                <a:gd name="connsiteX67" fmla="*/ 889359 w 1108754"/>
                <a:gd name="connsiteY67" fmla="*/ 863071 h 1126237"/>
                <a:gd name="connsiteX68" fmla="*/ 914759 w 1108754"/>
                <a:gd name="connsiteY68" fmla="*/ 859896 h 1126237"/>
                <a:gd name="connsiteX69" fmla="*/ 924284 w 1108754"/>
                <a:gd name="connsiteY69" fmla="*/ 853546 h 1126237"/>
                <a:gd name="connsiteX70" fmla="*/ 927459 w 1108754"/>
                <a:gd name="connsiteY70" fmla="*/ 844021 h 1126237"/>
                <a:gd name="connsiteX71" fmla="*/ 943334 w 1108754"/>
                <a:gd name="connsiteY71" fmla="*/ 828146 h 1126237"/>
                <a:gd name="connsiteX72" fmla="*/ 952859 w 1108754"/>
                <a:gd name="connsiteY72" fmla="*/ 831321 h 1126237"/>
                <a:gd name="connsiteX73" fmla="*/ 971909 w 1108754"/>
                <a:gd name="connsiteY73" fmla="*/ 834496 h 1126237"/>
                <a:gd name="connsiteX74" fmla="*/ 984609 w 1108754"/>
                <a:gd name="connsiteY74" fmla="*/ 844021 h 1126237"/>
                <a:gd name="connsiteX75" fmla="*/ 994134 w 1108754"/>
                <a:gd name="connsiteY75" fmla="*/ 850371 h 1126237"/>
                <a:gd name="connsiteX76" fmla="*/ 1006834 w 1108754"/>
                <a:gd name="connsiteY76" fmla="*/ 866246 h 1126237"/>
                <a:gd name="connsiteX77" fmla="*/ 1010009 w 1108754"/>
                <a:gd name="connsiteY77" fmla="*/ 875771 h 1126237"/>
                <a:gd name="connsiteX78" fmla="*/ 1006834 w 1108754"/>
                <a:gd name="connsiteY78" fmla="*/ 897996 h 1126237"/>
                <a:gd name="connsiteX79" fmla="*/ 1000484 w 1108754"/>
                <a:gd name="connsiteY79" fmla="*/ 920221 h 1126237"/>
                <a:gd name="connsiteX80" fmla="*/ 1019534 w 1108754"/>
                <a:gd name="connsiteY80" fmla="*/ 904346 h 1126237"/>
                <a:gd name="connsiteX81" fmla="*/ 1038584 w 1108754"/>
                <a:gd name="connsiteY81" fmla="*/ 907521 h 1126237"/>
                <a:gd name="connsiteX82" fmla="*/ 1035409 w 1108754"/>
                <a:gd name="connsiteY82" fmla="*/ 920221 h 1126237"/>
                <a:gd name="connsiteX83" fmla="*/ 1029059 w 1108754"/>
                <a:gd name="connsiteY83" fmla="*/ 929746 h 1126237"/>
                <a:gd name="connsiteX84" fmla="*/ 1025884 w 1108754"/>
                <a:gd name="connsiteY84" fmla="*/ 939271 h 1126237"/>
                <a:gd name="connsiteX85" fmla="*/ 1073509 w 1108754"/>
                <a:gd name="connsiteY85" fmla="*/ 948796 h 1126237"/>
                <a:gd name="connsiteX86" fmla="*/ 1079859 w 1108754"/>
                <a:gd name="connsiteY86" fmla="*/ 974196 h 1126237"/>
                <a:gd name="connsiteX87" fmla="*/ 1086209 w 1108754"/>
                <a:gd name="connsiteY87" fmla="*/ 993246 h 1126237"/>
                <a:gd name="connsiteX88" fmla="*/ 1083034 w 1108754"/>
                <a:gd name="connsiteY88" fmla="*/ 1015471 h 1126237"/>
                <a:gd name="connsiteX89" fmla="*/ 1063984 w 1108754"/>
                <a:gd name="connsiteY89" fmla="*/ 1024996 h 1126237"/>
                <a:gd name="connsiteX90" fmla="*/ 1044934 w 1108754"/>
                <a:gd name="connsiteY90" fmla="*/ 1040871 h 1126237"/>
                <a:gd name="connsiteX91" fmla="*/ 1029059 w 1108754"/>
                <a:gd name="connsiteY91" fmla="*/ 1037696 h 1126237"/>
                <a:gd name="connsiteX92" fmla="*/ 1010009 w 1108754"/>
                <a:gd name="connsiteY92" fmla="*/ 1034521 h 1126237"/>
                <a:gd name="connsiteX93" fmla="*/ 994134 w 1108754"/>
                <a:gd name="connsiteY93" fmla="*/ 1015471 h 1126237"/>
                <a:gd name="connsiteX94" fmla="*/ 984609 w 1108754"/>
                <a:gd name="connsiteY94" fmla="*/ 1012296 h 1126237"/>
                <a:gd name="connsiteX95" fmla="*/ 968734 w 1108754"/>
                <a:gd name="connsiteY95" fmla="*/ 1015471 h 1126237"/>
                <a:gd name="connsiteX96" fmla="*/ 965559 w 1108754"/>
                <a:gd name="connsiteY96" fmla="*/ 1024996 h 1126237"/>
                <a:gd name="connsiteX97" fmla="*/ 959209 w 1108754"/>
                <a:gd name="connsiteY97" fmla="*/ 1034521 h 1126237"/>
                <a:gd name="connsiteX98" fmla="*/ 956034 w 1108754"/>
                <a:gd name="connsiteY98" fmla="*/ 1044046 h 1126237"/>
                <a:gd name="connsiteX99" fmla="*/ 946509 w 1108754"/>
                <a:gd name="connsiteY99" fmla="*/ 1047221 h 1126237"/>
                <a:gd name="connsiteX100" fmla="*/ 936984 w 1108754"/>
                <a:gd name="connsiteY100" fmla="*/ 1053571 h 1126237"/>
                <a:gd name="connsiteX101" fmla="*/ 927459 w 1108754"/>
                <a:gd name="connsiteY101" fmla="*/ 1063096 h 1126237"/>
                <a:gd name="connsiteX102" fmla="*/ 908409 w 1108754"/>
                <a:gd name="connsiteY102" fmla="*/ 1078971 h 1126237"/>
                <a:gd name="connsiteX103" fmla="*/ 905234 w 1108754"/>
                <a:gd name="connsiteY103" fmla="*/ 1101196 h 1126237"/>
                <a:gd name="connsiteX104" fmla="*/ 844909 w 1108754"/>
                <a:gd name="connsiteY104" fmla="*/ 1107546 h 1126237"/>
                <a:gd name="connsiteX105" fmla="*/ 841734 w 1108754"/>
                <a:gd name="connsiteY105" fmla="*/ 1098021 h 1126237"/>
                <a:gd name="connsiteX106" fmla="*/ 835384 w 1108754"/>
                <a:gd name="connsiteY106" fmla="*/ 1069446 h 1126237"/>
                <a:gd name="connsiteX107" fmla="*/ 825859 w 1108754"/>
                <a:gd name="connsiteY107" fmla="*/ 1031346 h 1126237"/>
                <a:gd name="connsiteX108" fmla="*/ 816334 w 1108754"/>
                <a:gd name="connsiteY108" fmla="*/ 1024996 h 1126237"/>
                <a:gd name="connsiteX109" fmla="*/ 803634 w 1108754"/>
                <a:gd name="connsiteY109" fmla="*/ 1021821 h 1126237"/>
                <a:gd name="connsiteX110" fmla="*/ 768709 w 1108754"/>
                <a:gd name="connsiteY110" fmla="*/ 1018646 h 1126237"/>
                <a:gd name="connsiteX111" fmla="*/ 746484 w 1108754"/>
                <a:gd name="connsiteY111" fmla="*/ 1012296 h 1126237"/>
                <a:gd name="connsiteX112" fmla="*/ 736959 w 1108754"/>
                <a:gd name="connsiteY112" fmla="*/ 1005946 h 1126237"/>
                <a:gd name="connsiteX113" fmla="*/ 714734 w 1108754"/>
                <a:gd name="connsiteY113" fmla="*/ 999596 h 1126237"/>
                <a:gd name="connsiteX114" fmla="*/ 736959 w 1108754"/>
                <a:gd name="connsiteY114" fmla="*/ 996421 h 1126237"/>
                <a:gd name="connsiteX115" fmla="*/ 733784 w 1108754"/>
                <a:gd name="connsiteY115" fmla="*/ 974196 h 1126237"/>
                <a:gd name="connsiteX116" fmla="*/ 730609 w 1108754"/>
                <a:gd name="connsiteY116" fmla="*/ 964671 h 1126237"/>
                <a:gd name="connsiteX117" fmla="*/ 711559 w 1108754"/>
                <a:gd name="connsiteY117" fmla="*/ 955146 h 1126237"/>
                <a:gd name="connsiteX118" fmla="*/ 686159 w 1108754"/>
                <a:gd name="connsiteY118" fmla="*/ 958321 h 1126237"/>
                <a:gd name="connsiteX119" fmla="*/ 679809 w 1108754"/>
                <a:gd name="connsiteY119" fmla="*/ 967846 h 1126237"/>
                <a:gd name="connsiteX120" fmla="*/ 676634 w 1108754"/>
                <a:gd name="connsiteY120" fmla="*/ 977371 h 1126237"/>
                <a:gd name="connsiteX121" fmla="*/ 670284 w 1108754"/>
                <a:gd name="connsiteY121" fmla="*/ 986896 h 1126237"/>
                <a:gd name="connsiteX122" fmla="*/ 663934 w 1108754"/>
                <a:gd name="connsiteY122" fmla="*/ 999596 h 1126237"/>
                <a:gd name="connsiteX123" fmla="*/ 654409 w 1108754"/>
                <a:gd name="connsiteY123" fmla="*/ 1005946 h 1126237"/>
                <a:gd name="connsiteX124" fmla="*/ 635359 w 1108754"/>
                <a:gd name="connsiteY124" fmla="*/ 1012296 h 1126237"/>
                <a:gd name="connsiteX125" fmla="*/ 625834 w 1108754"/>
                <a:gd name="connsiteY125" fmla="*/ 1031346 h 1126237"/>
                <a:gd name="connsiteX126" fmla="*/ 622659 w 1108754"/>
                <a:gd name="connsiteY126" fmla="*/ 1047221 h 1126237"/>
                <a:gd name="connsiteX127" fmla="*/ 606784 w 1108754"/>
                <a:gd name="connsiteY127" fmla="*/ 1063096 h 1126237"/>
                <a:gd name="connsiteX128" fmla="*/ 597259 w 1108754"/>
                <a:gd name="connsiteY128" fmla="*/ 1072621 h 1126237"/>
                <a:gd name="connsiteX129" fmla="*/ 590909 w 1108754"/>
                <a:gd name="connsiteY129" fmla="*/ 1082146 h 1126237"/>
                <a:gd name="connsiteX130" fmla="*/ 581384 w 1108754"/>
                <a:gd name="connsiteY130" fmla="*/ 1085321 h 1126237"/>
                <a:gd name="connsiteX131" fmla="*/ 549634 w 1108754"/>
                <a:gd name="connsiteY131" fmla="*/ 1082146 h 1126237"/>
                <a:gd name="connsiteX132" fmla="*/ 546459 w 1108754"/>
                <a:gd name="connsiteY132" fmla="*/ 1069446 h 1126237"/>
                <a:gd name="connsiteX133" fmla="*/ 533759 w 1108754"/>
                <a:gd name="connsiteY133" fmla="*/ 1063096 h 1126237"/>
                <a:gd name="connsiteX134" fmla="*/ 524234 w 1108754"/>
                <a:gd name="connsiteY134" fmla="*/ 1066271 h 1126237"/>
                <a:gd name="connsiteX135" fmla="*/ 514709 w 1108754"/>
                <a:gd name="connsiteY135" fmla="*/ 1085321 h 1126237"/>
                <a:gd name="connsiteX136" fmla="*/ 495659 w 1108754"/>
                <a:gd name="connsiteY136" fmla="*/ 1091671 h 1126237"/>
                <a:gd name="connsiteX137" fmla="*/ 470259 w 1108754"/>
                <a:gd name="connsiteY137" fmla="*/ 1066271 h 1126237"/>
                <a:gd name="connsiteX138" fmla="*/ 467084 w 1108754"/>
                <a:gd name="connsiteY138" fmla="*/ 1056746 h 1126237"/>
                <a:gd name="connsiteX139" fmla="*/ 463909 w 1108754"/>
                <a:gd name="connsiteY139" fmla="*/ 1047221 h 1126237"/>
                <a:gd name="connsiteX140" fmla="*/ 467084 w 1108754"/>
                <a:gd name="connsiteY140" fmla="*/ 1034521 h 1126237"/>
                <a:gd name="connsiteX141" fmla="*/ 476609 w 1108754"/>
                <a:gd name="connsiteY141" fmla="*/ 1031346 h 1126237"/>
                <a:gd name="connsiteX142" fmla="*/ 495659 w 1108754"/>
                <a:gd name="connsiteY142" fmla="*/ 1021821 h 1126237"/>
                <a:gd name="connsiteX143" fmla="*/ 502009 w 1108754"/>
                <a:gd name="connsiteY143" fmla="*/ 1012296 h 1126237"/>
                <a:gd name="connsiteX144" fmla="*/ 498834 w 1108754"/>
                <a:gd name="connsiteY144" fmla="*/ 1002771 h 1126237"/>
                <a:gd name="connsiteX145" fmla="*/ 489309 w 1108754"/>
                <a:gd name="connsiteY145" fmla="*/ 996421 h 1126237"/>
                <a:gd name="connsiteX146" fmla="*/ 451209 w 1108754"/>
                <a:gd name="connsiteY146" fmla="*/ 990071 h 1126237"/>
                <a:gd name="connsiteX147" fmla="*/ 425809 w 1108754"/>
                <a:gd name="connsiteY147" fmla="*/ 974196 h 1126237"/>
                <a:gd name="connsiteX148" fmla="*/ 416284 w 1108754"/>
                <a:gd name="connsiteY148" fmla="*/ 945621 h 1126237"/>
                <a:gd name="connsiteX149" fmla="*/ 413109 w 1108754"/>
                <a:gd name="connsiteY149" fmla="*/ 936096 h 1126237"/>
                <a:gd name="connsiteX150" fmla="*/ 394059 w 1108754"/>
                <a:gd name="connsiteY150" fmla="*/ 926571 h 1126237"/>
                <a:gd name="connsiteX151" fmla="*/ 362309 w 1108754"/>
                <a:gd name="connsiteY151" fmla="*/ 920221 h 1126237"/>
                <a:gd name="connsiteX152" fmla="*/ 349609 w 1108754"/>
                <a:gd name="connsiteY152" fmla="*/ 917046 h 1126237"/>
                <a:gd name="connsiteX153" fmla="*/ 314684 w 1108754"/>
                <a:gd name="connsiteY153" fmla="*/ 910696 h 1126237"/>
                <a:gd name="connsiteX154" fmla="*/ 270234 w 1108754"/>
                <a:gd name="connsiteY154" fmla="*/ 913871 h 1126237"/>
                <a:gd name="connsiteX155" fmla="*/ 254359 w 1108754"/>
                <a:gd name="connsiteY155" fmla="*/ 891646 h 1126237"/>
                <a:gd name="connsiteX156" fmla="*/ 238484 w 1108754"/>
                <a:gd name="connsiteY156" fmla="*/ 872596 h 1126237"/>
                <a:gd name="connsiteX157" fmla="*/ 232134 w 1108754"/>
                <a:gd name="connsiteY157" fmla="*/ 863071 h 1126237"/>
                <a:gd name="connsiteX158" fmla="*/ 228959 w 1108754"/>
                <a:gd name="connsiteY158" fmla="*/ 853546 h 1126237"/>
                <a:gd name="connsiteX159" fmla="*/ 219434 w 1108754"/>
                <a:gd name="connsiteY159" fmla="*/ 847196 h 1126237"/>
                <a:gd name="connsiteX160" fmla="*/ 206734 w 1108754"/>
                <a:gd name="connsiteY160" fmla="*/ 824971 h 1126237"/>
                <a:gd name="connsiteX161" fmla="*/ 200384 w 1108754"/>
                <a:gd name="connsiteY161" fmla="*/ 815446 h 1126237"/>
                <a:gd name="connsiteX162" fmla="*/ 194034 w 1108754"/>
                <a:gd name="connsiteY162" fmla="*/ 796396 h 1126237"/>
                <a:gd name="connsiteX163" fmla="*/ 181334 w 1108754"/>
                <a:gd name="connsiteY163" fmla="*/ 777346 h 1126237"/>
                <a:gd name="connsiteX164" fmla="*/ 209909 w 1108754"/>
                <a:gd name="connsiteY164" fmla="*/ 745596 h 1126237"/>
                <a:gd name="connsiteX165" fmla="*/ 216259 w 1108754"/>
                <a:gd name="connsiteY165" fmla="*/ 732896 h 1126237"/>
                <a:gd name="connsiteX166" fmla="*/ 232134 w 1108754"/>
                <a:gd name="connsiteY166" fmla="*/ 704321 h 1126237"/>
                <a:gd name="connsiteX167" fmla="*/ 222609 w 1108754"/>
                <a:gd name="connsiteY167" fmla="*/ 701146 h 1126237"/>
                <a:gd name="connsiteX168" fmla="*/ 209909 w 1108754"/>
                <a:gd name="connsiteY168" fmla="*/ 697971 h 1126237"/>
                <a:gd name="connsiteX169" fmla="*/ 200384 w 1108754"/>
                <a:gd name="connsiteY169" fmla="*/ 685271 h 1126237"/>
                <a:gd name="connsiteX170" fmla="*/ 197209 w 1108754"/>
                <a:gd name="connsiteY170" fmla="*/ 675746 h 1126237"/>
                <a:gd name="connsiteX171" fmla="*/ 121009 w 1108754"/>
                <a:gd name="connsiteY171" fmla="*/ 659871 h 1126237"/>
                <a:gd name="connsiteX172" fmla="*/ 101959 w 1108754"/>
                <a:gd name="connsiteY172" fmla="*/ 653521 h 1126237"/>
                <a:gd name="connsiteX173" fmla="*/ 35284 w 1108754"/>
                <a:gd name="connsiteY173" fmla="*/ 647171 h 1126237"/>
                <a:gd name="connsiteX174" fmla="*/ 16234 w 1108754"/>
                <a:gd name="connsiteY174" fmla="*/ 637646 h 1126237"/>
                <a:gd name="connsiteX175" fmla="*/ 9884 w 1108754"/>
                <a:gd name="connsiteY175" fmla="*/ 618596 h 1126237"/>
                <a:gd name="connsiteX176" fmla="*/ 3534 w 1108754"/>
                <a:gd name="connsiteY176" fmla="*/ 596371 h 1126237"/>
                <a:gd name="connsiteX177" fmla="*/ 6709 w 1108754"/>
                <a:gd name="connsiteY177" fmla="*/ 510646 h 1126237"/>
                <a:gd name="connsiteX178" fmla="*/ 25759 w 1108754"/>
                <a:gd name="connsiteY178" fmla="*/ 504296 h 1126237"/>
                <a:gd name="connsiteX179" fmla="*/ 41634 w 1108754"/>
                <a:gd name="connsiteY179" fmla="*/ 501121 h 1126237"/>
                <a:gd name="connsiteX180" fmla="*/ 51159 w 1108754"/>
                <a:gd name="connsiteY180" fmla="*/ 497946 h 1126237"/>
                <a:gd name="connsiteX181" fmla="*/ 63859 w 1108754"/>
                <a:gd name="connsiteY181" fmla="*/ 494771 h 1126237"/>
                <a:gd name="connsiteX182" fmla="*/ 73384 w 1108754"/>
                <a:gd name="connsiteY182" fmla="*/ 488421 h 1126237"/>
                <a:gd name="connsiteX183" fmla="*/ 124184 w 1108754"/>
                <a:gd name="connsiteY183" fmla="*/ 488421 h 1126237"/>
                <a:gd name="connsiteX184" fmla="*/ 133709 w 1108754"/>
                <a:gd name="connsiteY184" fmla="*/ 494771 h 1126237"/>
                <a:gd name="connsiteX185" fmla="*/ 159109 w 1108754"/>
                <a:gd name="connsiteY185" fmla="*/ 516996 h 1126237"/>
                <a:gd name="connsiteX186" fmla="*/ 181334 w 1108754"/>
                <a:gd name="connsiteY186" fmla="*/ 520171 h 1126237"/>
                <a:gd name="connsiteX187" fmla="*/ 171809 w 1108754"/>
                <a:gd name="connsiteY187" fmla="*/ 513821 h 1126237"/>
                <a:gd name="connsiteX188" fmla="*/ 162284 w 1108754"/>
                <a:gd name="connsiteY188" fmla="*/ 510646 h 1126237"/>
                <a:gd name="connsiteX189" fmla="*/ 159109 w 1108754"/>
                <a:gd name="connsiteY189" fmla="*/ 491596 h 1126237"/>
                <a:gd name="connsiteX190" fmla="*/ 178159 w 1108754"/>
                <a:gd name="connsiteY190" fmla="*/ 485246 h 1126237"/>
                <a:gd name="connsiteX191" fmla="*/ 187684 w 1108754"/>
                <a:gd name="connsiteY191" fmla="*/ 482071 h 1126237"/>
                <a:gd name="connsiteX192" fmla="*/ 197209 w 1108754"/>
                <a:gd name="connsiteY192" fmla="*/ 428096 h 1126237"/>
                <a:gd name="connsiteX193" fmla="*/ 200384 w 1108754"/>
                <a:gd name="connsiteY193" fmla="*/ 405871 h 1126237"/>
                <a:gd name="connsiteX194" fmla="*/ 222609 w 1108754"/>
                <a:gd name="connsiteY194" fmla="*/ 393171 h 1126237"/>
                <a:gd name="connsiteX195" fmla="*/ 232134 w 1108754"/>
                <a:gd name="connsiteY195" fmla="*/ 386821 h 1126237"/>
                <a:gd name="connsiteX196" fmla="*/ 244834 w 1108754"/>
                <a:gd name="connsiteY196" fmla="*/ 364596 h 1126237"/>
                <a:gd name="connsiteX197" fmla="*/ 254359 w 1108754"/>
                <a:gd name="connsiteY197" fmla="*/ 355071 h 1126237"/>
                <a:gd name="connsiteX198" fmla="*/ 273409 w 1108754"/>
                <a:gd name="connsiteY198" fmla="*/ 332846 h 1126237"/>
                <a:gd name="connsiteX199" fmla="*/ 292459 w 1108754"/>
                <a:gd name="connsiteY199" fmla="*/ 326496 h 1126237"/>
                <a:gd name="connsiteX200" fmla="*/ 311509 w 1108754"/>
                <a:gd name="connsiteY200" fmla="*/ 316971 h 1126237"/>
                <a:gd name="connsiteX201" fmla="*/ 298809 w 1108754"/>
                <a:gd name="connsiteY201" fmla="*/ 285221 h 1126237"/>
                <a:gd name="connsiteX202" fmla="*/ 279759 w 1108754"/>
                <a:gd name="connsiteY202" fmla="*/ 272521 h 1126237"/>
                <a:gd name="connsiteX203" fmla="*/ 276584 w 1108754"/>
                <a:gd name="connsiteY203" fmla="*/ 259821 h 1126237"/>
                <a:gd name="connsiteX204" fmla="*/ 273409 w 1108754"/>
                <a:gd name="connsiteY204" fmla="*/ 250296 h 1126237"/>
                <a:gd name="connsiteX205" fmla="*/ 292459 w 1108754"/>
                <a:gd name="connsiteY205" fmla="*/ 243946 h 1126237"/>
                <a:gd name="connsiteX206" fmla="*/ 298809 w 1108754"/>
                <a:gd name="connsiteY206" fmla="*/ 234421 h 1126237"/>
                <a:gd name="connsiteX207" fmla="*/ 289284 w 1108754"/>
                <a:gd name="connsiteY207" fmla="*/ 202671 h 1126237"/>
                <a:gd name="connsiteX208" fmla="*/ 270234 w 1108754"/>
                <a:gd name="connsiteY208" fmla="*/ 196321 h 1126237"/>
                <a:gd name="connsiteX209" fmla="*/ 209909 w 1108754"/>
                <a:gd name="connsiteY209" fmla="*/ 189971 h 1126237"/>
                <a:gd name="connsiteX210" fmla="*/ 130534 w 1108754"/>
                <a:gd name="connsiteY210" fmla="*/ 193146 h 1126237"/>
                <a:gd name="connsiteX211" fmla="*/ 101959 w 1108754"/>
                <a:gd name="connsiteY211" fmla="*/ 202671 h 1126237"/>
                <a:gd name="connsiteX212" fmla="*/ 92434 w 1108754"/>
                <a:gd name="connsiteY212" fmla="*/ 205846 h 1126237"/>
                <a:gd name="connsiteX213" fmla="*/ 82909 w 1108754"/>
                <a:gd name="connsiteY213" fmla="*/ 212196 h 1126237"/>
                <a:gd name="connsiteX214" fmla="*/ 54334 w 1108754"/>
                <a:gd name="connsiteY214" fmla="*/ 224896 h 1126237"/>
                <a:gd name="connsiteX215" fmla="*/ 44809 w 1108754"/>
                <a:gd name="connsiteY215" fmla="*/ 221721 h 1126237"/>
                <a:gd name="connsiteX216" fmla="*/ 41634 w 1108754"/>
                <a:gd name="connsiteY216" fmla="*/ 212196 h 1126237"/>
                <a:gd name="connsiteX217" fmla="*/ 35284 w 1108754"/>
                <a:gd name="connsiteY217" fmla="*/ 199496 h 1126237"/>
                <a:gd name="connsiteX218" fmla="*/ 28934 w 1108754"/>
                <a:gd name="connsiteY218" fmla="*/ 180446 h 1126237"/>
                <a:gd name="connsiteX219" fmla="*/ 28934 w 1108754"/>
                <a:gd name="connsiteY219" fmla="*/ 104246 h 1126237"/>
                <a:gd name="connsiteX220" fmla="*/ 38459 w 1108754"/>
                <a:gd name="connsiteY220" fmla="*/ 101071 h 1126237"/>
                <a:gd name="connsiteX221" fmla="*/ 47984 w 1108754"/>
                <a:gd name="connsiteY221" fmla="*/ 107421 h 1126237"/>
                <a:gd name="connsiteX222" fmla="*/ 60684 w 1108754"/>
                <a:gd name="connsiteY222" fmla="*/ 132821 h 1126237"/>
                <a:gd name="connsiteX223" fmla="*/ 130534 w 1108754"/>
                <a:gd name="connsiteY223" fmla="*/ 129646 h 1126237"/>
                <a:gd name="connsiteX224" fmla="*/ 140059 w 1108754"/>
                <a:gd name="connsiteY224" fmla="*/ 126471 h 1126237"/>
                <a:gd name="connsiteX225" fmla="*/ 152759 w 1108754"/>
                <a:gd name="connsiteY225" fmla="*/ 123296 h 1126237"/>
                <a:gd name="connsiteX226" fmla="*/ 171809 w 1108754"/>
                <a:gd name="connsiteY226" fmla="*/ 116946 h 1126237"/>
                <a:gd name="connsiteX227" fmla="*/ 206734 w 1108754"/>
                <a:gd name="connsiteY227" fmla="*/ 107421 h 1126237"/>
                <a:gd name="connsiteX228" fmla="*/ 216259 w 1108754"/>
                <a:gd name="connsiteY228" fmla="*/ 104246 h 1126237"/>
                <a:gd name="connsiteX229" fmla="*/ 225784 w 1108754"/>
                <a:gd name="connsiteY229" fmla="*/ 94721 h 1126237"/>
                <a:gd name="connsiteX230" fmla="*/ 232134 w 1108754"/>
                <a:gd name="connsiteY230" fmla="*/ 62971 h 1126237"/>
                <a:gd name="connsiteX231" fmla="*/ 248009 w 1108754"/>
                <a:gd name="connsiteY231" fmla="*/ 43921 h 1126237"/>
                <a:gd name="connsiteX232" fmla="*/ 248009 w 1108754"/>
                <a:gd name="connsiteY232" fmla="*/ 5821 h 1126237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</a:cxnLst>
              <a:rect l="l" t="t" r="r" b="b"/>
              <a:pathLst>
                <a:path w="1108754" h="1126237">
                  <a:moveTo>
                    <a:pt x="248009" y="5821"/>
                  </a:moveTo>
                  <a:cubicBezTo>
                    <a:pt x="259651" y="0"/>
                    <a:pt x="294611" y="7335"/>
                    <a:pt x="317859" y="8996"/>
                  </a:cubicBezTo>
                  <a:cubicBezTo>
                    <a:pt x="324280" y="9455"/>
                    <a:pt x="330967" y="9695"/>
                    <a:pt x="336909" y="12171"/>
                  </a:cubicBezTo>
                  <a:cubicBezTo>
                    <a:pt x="343954" y="15106"/>
                    <a:pt x="348873" y="22037"/>
                    <a:pt x="355959" y="24871"/>
                  </a:cubicBezTo>
                  <a:cubicBezTo>
                    <a:pt x="410892" y="46844"/>
                    <a:pt x="343313" y="18548"/>
                    <a:pt x="381359" y="37571"/>
                  </a:cubicBezTo>
                  <a:cubicBezTo>
                    <a:pt x="385914" y="39848"/>
                    <a:pt x="399515" y="42904"/>
                    <a:pt x="403584" y="43921"/>
                  </a:cubicBezTo>
                  <a:cubicBezTo>
                    <a:pt x="427497" y="59863"/>
                    <a:pt x="397106" y="41145"/>
                    <a:pt x="425809" y="53446"/>
                  </a:cubicBezTo>
                  <a:cubicBezTo>
                    <a:pt x="429316" y="54949"/>
                    <a:pt x="431847" y="58246"/>
                    <a:pt x="435334" y="59796"/>
                  </a:cubicBezTo>
                  <a:cubicBezTo>
                    <a:pt x="441451" y="62514"/>
                    <a:pt x="454384" y="66146"/>
                    <a:pt x="454384" y="66146"/>
                  </a:cubicBezTo>
                  <a:cubicBezTo>
                    <a:pt x="456966" y="73893"/>
                    <a:pt x="457754" y="79041"/>
                    <a:pt x="463909" y="85196"/>
                  </a:cubicBezTo>
                  <a:cubicBezTo>
                    <a:pt x="466607" y="87894"/>
                    <a:pt x="469947" y="89996"/>
                    <a:pt x="473434" y="91546"/>
                  </a:cubicBezTo>
                  <a:cubicBezTo>
                    <a:pt x="487015" y="97582"/>
                    <a:pt x="492254" y="97377"/>
                    <a:pt x="505184" y="101071"/>
                  </a:cubicBezTo>
                  <a:cubicBezTo>
                    <a:pt x="508402" y="101990"/>
                    <a:pt x="511633" y="102928"/>
                    <a:pt x="514709" y="104246"/>
                  </a:cubicBezTo>
                  <a:cubicBezTo>
                    <a:pt x="519059" y="106110"/>
                    <a:pt x="522843" y="109351"/>
                    <a:pt x="527409" y="110596"/>
                  </a:cubicBezTo>
                  <a:cubicBezTo>
                    <a:pt x="534629" y="112565"/>
                    <a:pt x="542226" y="112713"/>
                    <a:pt x="549634" y="113771"/>
                  </a:cubicBezTo>
                  <a:cubicBezTo>
                    <a:pt x="583482" y="127310"/>
                    <a:pt x="545391" y="113524"/>
                    <a:pt x="587734" y="123296"/>
                  </a:cubicBezTo>
                  <a:cubicBezTo>
                    <a:pt x="594256" y="124801"/>
                    <a:pt x="600220" y="128333"/>
                    <a:pt x="606784" y="129646"/>
                  </a:cubicBezTo>
                  <a:cubicBezTo>
                    <a:pt x="633089" y="134907"/>
                    <a:pt x="617289" y="132284"/>
                    <a:pt x="654409" y="135996"/>
                  </a:cubicBezTo>
                  <a:cubicBezTo>
                    <a:pt x="685921" y="146500"/>
                    <a:pt x="637784" y="128877"/>
                    <a:pt x="673459" y="148696"/>
                  </a:cubicBezTo>
                  <a:cubicBezTo>
                    <a:pt x="679310" y="151947"/>
                    <a:pt x="692509" y="155046"/>
                    <a:pt x="692509" y="155046"/>
                  </a:cubicBezTo>
                  <a:cubicBezTo>
                    <a:pt x="712617" y="153988"/>
                    <a:pt x="732774" y="153615"/>
                    <a:pt x="752834" y="151871"/>
                  </a:cubicBezTo>
                  <a:cubicBezTo>
                    <a:pt x="757181" y="151493"/>
                    <a:pt x="761197" y="148214"/>
                    <a:pt x="765534" y="148696"/>
                  </a:cubicBezTo>
                  <a:cubicBezTo>
                    <a:pt x="771198" y="149325"/>
                    <a:pt x="776117" y="152929"/>
                    <a:pt x="781409" y="155046"/>
                  </a:cubicBezTo>
                  <a:cubicBezTo>
                    <a:pt x="783703" y="161927"/>
                    <a:pt x="786450" y="171666"/>
                    <a:pt x="790934" y="177271"/>
                  </a:cubicBezTo>
                  <a:cubicBezTo>
                    <a:pt x="796544" y="184283"/>
                    <a:pt x="803634" y="189971"/>
                    <a:pt x="809984" y="196321"/>
                  </a:cubicBezTo>
                  <a:cubicBezTo>
                    <a:pt x="813159" y="199496"/>
                    <a:pt x="815773" y="203355"/>
                    <a:pt x="819509" y="205846"/>
                  </a:cubicBezTo>
                  <a:lnTo>
                    <a:pt x="838559" y="218546"/>
                  </a:lnTo>
                  <a:cubicBezTo>
                    <a:pt x="841734" y="220663"/>
                    <a:pt x="845031" y="222606"/>
                    <a:pt x="848084" y="224896"/>
                  </a:cubicBezTo>
                  <a:lnTo>
                    <a:pt x="860784" y="234421"/>
                  </a:lnTo>
                  <a:cubicBezTo>
                    <a:pt x="862113" y="245051"/>
                    <a:pt x="867357" y="267368"/>
                    <a:pt x="860784" y="278871"/>
                  </a:cubicBezTo>
                  <a:cubicBezTo>
                    <a:pt x="859124" y="281777"/>
                    <a:pt x="854252" y="280549"/>
                    <a:pt x="851259" y="282046"/>
                  </a:cubicBezTo>
                  <a:cubicBezTo>
                    <a:pt x="847846" y="283753"/>
                    <a:pt x="844909" y="286279"/>
                    <a:pt x="841734" y="288396"/>
                  </a:cubicBezTo>
                  <a:cubicBezTo>
                    <a:pt x="832956" y="314730"/>
                    <a:pt x="831864" y="307827"/>
                    <a:pt x="841734" y="342371"/>
                  </a:cubicBezTo>
                  <a:cubicBezTo>
                    <a:pt x="842782" y="346040"/>
                    <a:pt x="845967" y="348721"/>
                    <a:pt x="848084" y="351896"/>
                  </a:cubicBezTo>
                  <a:cubicBezTo>
                    <a:pt x="868192" y="350838"/>
                    <a:pt x="888396" y="350945"/>
                    <a:pt x="908409" y="348721"/>
                  </a:cubicBezTo>
                  <a:cubicBezTo>
                    <a:pt x="943919" y="344775"/>
                    <a:pt x="922756" y="342042"/>
                    <a:pt x="952859" y="336021"/>
                  </a:cubicBezTo>
                  <a:cubicBezTo>
                    <a:pt x="972016" y="332190"/>
                    <a:pt x="963614" y="334553"/>
                    <a:pt x="978259" y="329671"/>
                  </a:cubicBezTo>
                  <a:cubicBezTo>
                    <a:pt x="986726" y="330729"/>
                    <a:pt x="995737" y="329677"/>
                    <a:pt x="1003659" y="332846"/>
                  </a:cubicBezTo>
                  <a:cubicBezTo>
                    <a:pt x="1006789" y="334098"/>
                    <a:pt x="1015553" y="354104"/>
                    <a:pt x="1016359" y="355071"/>
                  </a:cubicBezTo>
                  <a:cubicBezTo>
                    <a:pt x="1022009" y="361851"/>
                    <a:pt x="1028105" y="361466"/>
                    <a:pt x="1035409" y="364596"/>
                  </a:cubicBezTo>
                  <a:cubicBezTo>
                    <a:pt x="1062872" y="376366"/>
                    <a:pt x="1035296" y="366675"/>
                    <a:pt x="1057634" y="374121"/>
                  </a:cubicBezTo>
                  <a:cubicBezTo>
                    <a:pt x="1055913" y="382726"/>
                    <a:pt x="1055895" y="393292"/>
                    <a:pt x="1048109" y="399521"/>
                  </a:cubicBezTo>
                  <a:cubicBezTo>
                    <a:pt x="1045496" y="401612"/>
                    <a:pt x="1041759" y="401638"/>
                    <a:pt x="1038584" y="402696"/>
                  </a:cubicBezTo>
                  <a:cubicBezTo>
                    <a:pt x="1039642" y="407988"/>
                    <a:pt x="1039864" y="413518"/>
                    <a:pt x="1041759" y="418571"/>
                  </a:cubicBezTo>
                  <a:cubicBezTo>
                    <a:pt x="1046699" y="431746"/>
                    <a:pt x="1047353" y="426131"/>
                    <a:pt x="1057634" y="431271"/>
                  </a:cubicBezTo>
                  <a:cubicBezTo>
                    <a:pt x="1061047" y="432978"/>
                    <a:pt x="1063984" y="435504"/>
                    <a:pt x="1067159" y="437621"/>
                  </a:cubicBezTo>
                  <a:cubicBezTo>
                    <a:pt x="1071392" y="443971"/>
                    <a:pt x="1077446" y="449431"/>
                    <a:pt x="1079859" y="456671"/>
                  </a:cubicBezTo>
                  <a:lnTo>
                    <a:pt x="1086209" y="475721"/>
                  </a:lnTo>
                  <a:cubicBezTo>
                    <a:pt x="1088445" y="491374"/>
                    <a:pt x="1088476" y="497037"/>
                    <a:pt x="1092559" y="510646"/>
                  </a:cubicBezTo>
                  <a:cubicBezTo>
                    <a:pt x="1094482" y="517057"/>
                    <a:pt x="1098909" y="529696"/>
                    <a:pt x="1098909" y="529696"/>
                  </a:cubicBezTo>
                  <a:cubicBezTo>
                    <a:pt x="1099967" y="538163"/>
                    <a:pt x="1100956" y="546638"/>
                    <a:pt x="1102084" y="555096"/>
                  </a:cubicBezTo>
                  <a:cubicBezTo>
                    <a:pt x="1105108" y="577777"/>
                    <a:pt x="1108754" y="587232"/>
                    <a:pt x="1102084" y="612246"/>
                  </a:cubicBezTo>
                  <a:cubicBezTo>
                    <a:pt x="1100721" y="617359"/>
                    <a:pt x="1095594" y="620611"/>
                    <a:pt x="1092559" y="624946"/>
                  </a:cubicBezTo>
                  <a:cubicBezTo>
                    <a:pt x="1088182" y="631198"/>
                    <a:pt x="1082272" y="636756"/>
                    <a:pt x="1079859" y="643996"/>
                  </a:cubicBezTo>
                  <a:cubicBezTo>
                    <a:pt x="1078801" y="647171"/>
                    <a:pt x="1078775" y="650908"/>
                    <a:pt x="1076684" y="653521"/>
                  </a:cubicBezTo>
                  <a:cubicBezTo>
                    <a:pt x="1074300" y="656501"/>
                    <a:pt x="1070264" y="657653"/>
                    <a:pt x="1067159" y="659871"/>
                  </a:cubicBezTo>
                  <a:cubicBezTo>
                    <a:pt x="1052122" y="670611"/>
                    <a:pt x="1056878" y="665768"/>
                    <a:pt x="1048109" y="678921"/>
                  </a:cubicBezTo>
                  <a:cubicBezTo>
                    <a:pt x="1049167" y="693738"/>
                    <a:pt x="1051284" y="708517"/>
                    <a:pt x="1051284" y="723371"/>
                  </a:cubicBezTo>
                  <a:cubicBezTo>
                    <a:pt x="1051284" y="732644"/>
                    <a:pt x="1047051" y="735265"/>
                    <a:pt x="1038584" y="736071"/>
                  </a:cubicBezTo>
                  <a:cubicBezTo>
                    <a:pt x="1019591" y="737880"/>
                    <a:pt x="1000484" y="738188"/>
                    <a:pt x="981434" y="739246"/>
                  </a:cubicBezTo>
                  <a:cubicBezTo>
                    <a:pt x="975084" y="743479"/>
                    <a:pt x="967780" y="746550"/>
                    <a:pt x="962384" y="751946"/>
                  </a:cubicBezTo>
                  <a:cubicBezTo>
                    <a:pt x="950161" y="764169"/>
                    <a:pt x="956595" y="758980"/>
                    <a:pt x="943334" y="767821"/>
                  </a:cubicBezTo>
                  <a:cubicBezTo>
                    <a:pt x="937440" y="782556"/>
                    <a:pt x="937320" y="791549"/>
                    <a:pt x="917934" y="796396"/>
                  </a:cubicBezTo>
                  <a:lnTo>
                    <a:pt x="892534" y="802746"/>
                  </a:lnTo>
                  <a:cubicBezTo>
                    <a:pt x="890417" y="809096"/>
                    <a:pt x="889897" y="816227"/>
                    <a:pt x="886184" y="821796"/>
                  </a:cubicBezTo>
                  <a:cubicBezTo>
                    <a:pt x="877978" y="834106"/>
                    <a:pt x="881041" y="827701"/>
                    <a:pt x="876659" y="840846"/>
                  </a:cubicBezTo>
                  <a:cubicBezTo>
                    <a:pt x="877717" y="847196"/>
                    <a:pt x="876640" y="854307"/>
                    <a:pt x="879834" y="859896"/>
                  </a:cubicBezTo>
                  <a:cubicBezTo>
                    <a:pt x="881494" y="862802"/>
                    <a:pt x="886012" y="863071"/>
                    <a:pt x="889359" y="863071"/>
                  </a:cubicBezTo>
                  <a:cubicBezTo>
                    <a:pt x="897892" y="863071"/>
                    <a:pt x="906292" y="860954"/>
                    <a:pt x="914759" y="859896"/>
                  </a:cubicBezTo>
                  <a:cubicBezTo>
                    <a:pt x="917934" y="857779"/>
                    <a:pt x="921900" y="856526"/>
                    <a:pt x="924284" y="853546"/>
                  </a:cubicBezTo>
                  <a:cubicBezTo>
                    <a:pt x="926375" y="850933"/>
                    <a:pt x="925962" y="847014"/>
                    <a:pt x="927459" y="844021"/>
                  </a:cubicBezTo>
                  <a:cubicBezTo>
                    <a:pt x="932751" y="833438"/>
                    <a:pt x="933809" y="834496"/>
                    <a:pt x="943334" y="828146"/>
                  </a:cubicBezTo>
                  <a:cubicBezTo>
                    <a:pt x="946509" y="829204"/>
                    <a:pt x="949592" y="830595"/>
                    <a:pt x="952859" y="831321"/>
                  </a:cubicBezTo>
                  <a:cubicBezTo>
                    <a:pt x="959143" y="832718"/>
                    <a:pt x="965932" y="832105"/>
                    <a:pt x="971909" y="834496"/>
                  </a:cubicBezTo>
                  <a:cubicBezTo>
                    <a:pt x="976822" y="836461"/>
                    <a:pt x="980303" y="840945"/>
                    <a:pt x="984609" y="844021"/>
                  </a:cubicBezTo>
                  <a:cubicBezTo>
                    <a:pt x="987714" y="846239"/>
                    <a:pt x="990959" y="848254"/>
                    <a:pt x="994134" y="850371"/>
                  </a:cubicBezTo>
                  <a:cubicBezTo>
                    <a:pt x="1002114" y="874312"/>
                    <a:pt x="990421" y="845730"/>
                    <a:pt x="1006834" y="866246"/>
                  </a:cubicBezTo>
                  <a:cubicBezTo>
                    <a:pt x="1008925" y="868859"/>
                    <a:pt x="1008951" y="872596"/>
                    <a:pt x="1010009" y="875771"/>
                  </a:cubicBezTo>
                  <a:cubicBezTo>
                    <a:pt x="1008951" y="883179"/>
                    <a:pt x="1009873" y="891157"/>
                    <a:pt x="1006834" y="897996"/>
                  </a:cubicBezTo>
                  <a:cubicBezTo>
                    <a:pt x="995880" y="922643"/>
                    <a:pt x="992232" y="878961"/>
                    <a:pt x="1000484" y="920221"/>
                  </a:cubicBezTo>
                  <a:cubicBezTo>
                    <a:pt x="1002955" y="917750"/>
                    <a:pt x="1014561" y="904899"/>
                    <a:pt x="1019534" y="904346"/>
                  </a:cubicBezTo>
                  <a:cubicBezTo>
                    <a:pt x="1025932" y="903635"/>
                    <a:pt x="1032234" y="906463"/>
                    <a:pt x="1038584" y="907521"/>
                  </a:cubicBezTo>
                  <a:cubicBezTo>
                    <a:pt x="1037526" y="911754"/>
                    <a:pt x="1037128" y="916210"/>
                    <a:pt x="1035409" y="920221"/>
                  </a:cubicBezTo>
                  <a:cubicBezTo>
                    <a:pt x="1033906" y="923728"/>
                    <a:pt x="1030766" y="926333"/>
                    <a:pt x="1029059" y="929746"/>
                  </a:cubicBezTo>
                  <a:cubicBezTo>
                    <a:pt x="1027562" y="932739"/>
                    <a:pt x="1026942" y="936096"/>
                    <a:pt x="1025884" y="939271"/>
                  </a:cubicBezTo>
                  <a:cubicBezTo>
                    <a:pt x="1034174" y="939962"/>
                    <a:pt x="1063445" y="936216"/>
                    <a:pt x="1073509" y="948796"/>
                  </a:cubicBezTo>
                  <a:cubicBezTo>
                    <a:pt x="1076167" y="952118"/>
                    <a:pt x="1079614" y="973296"/>
                    <a:pt x="1079859" y="974196"/>
                  </a:cubicBezTo>
                  <a:cubicBezTo>
                    <a:pt x="1081620" y="980654"/>
                    <a:pt x="1086209" y="993246"/>
                    <a:pt x="1086209" y="993246"/>
                  </a:cubicBezTo>
                  <a:cubicBezTo>
                    <a:pt x="1085151" y="1000654"/>
                    <a:pt x="1086073" y="1008632"/>
                    <a:pt x="1083034" y="1015471"/>
                  </a:cubicBezTo>
                  <a:cubicBezTo>
                    <a:pt x="1080893" y="1020288"/>
                    <a:pt x="1068210" y="1023587"/>
                    <a:pt x="1063984" y="1024996"/>
                  </a:cubicBezTo>
                  <a:cubicBezTo>
                    <a:pt x="1061421" y="1027559"/>
                    <a:pt x="1049986" y="1040240"/>
                    <a:pt x="1044934" y="1040871"/>
                  </a:cubicBezTo>
                  <a:cubicBezTo>
                    <a:pt x="1039579" y="1041540"/>
                    <a:pt x="1034368" y="1038661"/>
                    <a:pt x="1029059" y="1037696"/>
                  </a:cubicBezTo>
                  <a:cubicBezTo>
                    <a:pt x="1022725" y="1036544"/>
                    <a:pt x="1016359" y="1035579"/>
                    <a:pt x="1010009" y="1034521"/>
                  </a:cubicBezTo>
                  <a:cubicBezTo>
                    <a:pt x="977060" y="1012555"/>
                    <a:pt x="1026360" y="1047697"/>
                    <a:pt x="994134" y="1015471"/>
                  </a:cubicBezTo>
                  <a:cubicBezTo>
                    <a:pt x="991767" y="1013104"/>
                    <a:pt x="987784" y="1013354"/>
                    <a:pt x="984609" y="1012296"/>
                  </a:cubicBezTo>
                  <a:cubicBezTo>
                    <a:pt x="979317" y="1013354"/>
                    <a:pt x="973224" y="1012478"/>
                    <a:pt x="968734" y="1015471"/>
                  </a:cubicBezTo>
                  <a:cubicBezTo>
                    <a:pt x="965949" y="1017327"/>
                    <a:pt x="967056" y="1022003"/>
                    <a:pt x="965559" y="1024996"/>
                  </a:cubicBezTo>
                  <a:cubicBezTo>
                    <a:pt x="963852" y="1028409"/>
                    <a:pt x="960916" y="1031108"/>
                    <a:pt x="959209" y="1034521"/>
                  </a:cubicBezTo>
                  <a:cubicBezTo>
                    <a:pt x="957712" y="1037514"/>
                    <a:pt x="958401" y="1041679"/>
                    <a:pt x="956034" y="1044046"/>
                  </a:cubicBezTo>
                  <a:cubicBezTo>
                    <a:pt x="953667" y="1046413"/>
                    <a:pt x="949502" y="1045724"/>
                    <a:pt x="946509" y="1047221"/>
                  </a:cubicBezTo>
                  <a:cubicBezTo>
                    <a:pt x="943096" y="1048928"/>
                    <a:pt x="939915" y="1051128"/>
                    <a:pt x="936984" y="1053571"/>
                  </a:cubicBezTo>
                  <a:cubicBezTo>
                    <a:pt x="933535" y="1056446"/>
                    <a:pt x="930908" y="1060221"/>
                    <a:pt x="927459" y="1063096"/>
                  </a:cubicBezTo>
                  <a:cubicBezTo>
                    <a:pt x="900937" y="1085198"/>
                    <a:pt x="936236" y="1051144"/>
                    <a:pt x="908409" y="1078971"/>
                  </a:cubicBezTo>
                  <a:cubicBezTo>
                    <a:pt x="907351" y="1086379"/>
                    <a:pt x="907384" y="1094028"/>
                    <a:pt x="905234" y="1101196"/>
                  </a:cubicBezTo>
                  <a:cubicBezTo>
                    <a:pt x="897722" y="1126237"/>
                    <a:pt x="860964" y="1108490"/>
                    <a:pt x="844909" y="1107546"/>
                  </a:cubicBezTo>
                  <a:cubicBezTo>
                    <a:pt x="843851" y="1104371"/>
                    <a:pt x="842653" y="1101239"/>
                    <a:pt x="841734" y="1098021"/>
                  </a:cubicBezTo>
                  <a:cubicBezTo>
                    <a:pt x="839186" y="1089103"/>
                    <a:pt x="837021" y="1078448"/>
                    <a:pt x="835384" y="1069446"/>
                  </a:cubicBezTo>
                  <a:cubicBezTo>
                    <a:pt x="834560" y="1064913"/>
                    <a:pt x="830656" y="1034544"/>
                    <a:pt x="825859" y="1031346"/>
                  </a:cubicBezTo>
                  <a:cubicBezTo>
                    <a:pt x="822684" y="1029229"/>
                    <a:pt x="819841" y="1026499"/>
                    <a:pt x="816334" y="1024996"/>
                  </a:cubicBezTo>
                  <a:cubicBezTo>
                    <a:pt x="812323" y="1023277"/>
                    <a:pt x="807959" y="1022398"/>
                    <a:pt x="803634" y="1021821"/>
                  </a:cubicBezTo>
                  <a:cubicBezTo>
                    <a:pt x="792047" y="1020276"/>
                    <a:pt x="780351" y="1019704"/>
                    <a:pt x="768709" y="1018646"/>
                  </a:cubicBezTo>
                  <a:cubicBezTo>
                    <a:pt x="764640" y="1017629"/>
                    <a:pt x="751039" y="1014573"/>
                    <a:pt x="746484" y="1012296"/>
                  </a:cubicBezTo>
                  <a:cubicBezTo>
                    <a:pt x="743071" y="1010589"/>
                    <a:pt x="740372" y="1007653"/>
                    <a:pt x="736959" y="1005946"/>
                  </a:cubicBezTo>
                  <a:cubicBezTo>
                    <a:pt x="732404" y="1003669"/>
                    <a:pt x="718803" y="1000613"/>
                    <a:pt x="714734" y="999596"/>
                  </a:cubicBezTo>
                  <a:cubicBezTo>
                    <a:pt x="722142" y="998538"/>
                    <a:pt x="732469" y="1002408"/>
                    <a:pt x="736959" y="996421"/>
                  </a:cubicBezTo>
                  <a:cubicBezTo>
                    <a:pt x="741449" y="990434"/>
                    <a:pt x="735252" y="981534"/>
                    <a:pt x="733784" y="974196"/>
                  </a:cubicBezTo>
                  <a:cubicBezTo>
                    <a:pt x="733128" y="970914"/>
                    <a:pt x="732700" y="967284"/>
                    <a:pt x="730609" y="964671"/>
                  </a:cubicBezTo>
                  <a:cubicBezTo>
                    <a:pt x="726133" y="959076"/>
                    <a:pt x="717834" y="957238"/>
                    <a:pt x="711559" y="955146"/>
                  </a:cubicBezTo>
                  <a:cubicBezTo>
                    <a:pt x="703092" y="956204"/>
                    <a:pt x="694081" y="955152"/>
                    <a:pt x="686159" y="958321"/>
                  </a:cubicBezTo>
                  <a:cubicBezTo>
                    <a:pt x="682616" y="959738"/>
                    <a:pt x="681516" y="964433"/>
                    <a:pt x="679809" y="967846"/>
                  </a:cubicBezTo>
                  <a:cubicBezTo>
                    <a:pt x="678312" y="970839"/>
                    <a:pt x="678131" y="974378"/>
                    <a:pt x="676634" y="977371"/>
                  </a:cubicBezTo>
                  <a:cubicBezTo>
                    <a:pt x="674927" y="980784"/>
                    <a:pt x="672177" y="983583"/>
                    <a:pt x="670284" y="986896"/>
                  </a:cubicBezTo>
                  <a:cubicBezTo>
                    <a:pt x="667936" y="991005"/>
                    <a:pt x="666964" y="995960"/>
                    <a:pt x="663934" y="999596"/>
                  </a:cubicBezTo>
                  <a:cubicBezTo>
                    <a:pt x="661491" y="1002527"/>
                    <a:pt x="657896" y="1004396"/>
                    <a:pt x="654409" y="1005946"/>
                  </a:cubicBezTo>
                  <a:cubicBezTo>
                    <a:pt x="648292" y="1008664"/>
                    <a:pt x="635359" y="1012296"/>
                    <a:pt x="635359" y="1012296"/>
                  </a:cubicBezTo>
                  <a:cubicBezTo>
                    <a:pt x="629151" y="1021608"/>
                    <a:pt x="628463" y="1020830"/>
                    <a:pt x="625834" y="1031346"/>
                  </a:cubicBezTo>
                  <a:cubicBezTo>
                    <a:pt x="624525" y="1036581"/>
                    <a:pt x="624554" y="1042168"/>
                    <a:pt x="622659" y="1047221"/>
                  </a:cubicBezTo>
                  <a:cubicBezTo>
                    <a:pt x="618426" y="1058510"/>
                    <a:pt x="615251" y="1056040"/>
                    <a:pt x="606784" y="1063096"/>
                  </a:cubicBezTo>
                  <a:cubicBezTo>
                    <a:pt x="603335" y="1065971"/>
                    <a:pt x="600134" y="1069172"/>
                    <a:pt x="597259" y="1072621"/>
                  </a:cubicBezTo>
                  <a:cubicBezTo>
                    <a:pt x="594816" y="1075552"/>
                    <a:pt x="593889" y="1079762"/>
                    <a:pt x="590909" y="1082146"/>
                  </a:cubicBezTo>
                  <a:cubicBezTo>
                    <a:pt x="588296" y="1084237"/>
                    <a:pt x="584559" y="1084263"/>
                    <a:pt x="581384" y="1085321"/>
                  </a:cubicBezTo>
                  <a:cubicBezTo>
                    <a:pt x="570801" y="1084263"/>
                    <a:pt x="559317" y="1086547"/>
                    <a:pt x="549634" y="1082146"/>
                  </a:cubicBezTo>
                  <a:cubicBezTo>
                    <a:pt x="545662" y="1080340"/>
                    <a:pt x="549253" y="1072798"/>
                    <a:pt x="546459" y="1069446"/>
                  </a:cubicBezTo>
                  <a:cubicBezTo>
                    <a:pt x="543429" y="1065810"/>
                    <a:pt x="537992" y="1065213"/>
                    <a:pt x="533759" y="1063096"/>
                  </a:cubicBezTo>
                  <a:cubicBezTo>
                    <a:pt x="530584" y="1064154"/>
                    <a:pt x="526601" y="1063904"/>
                    <a:pt x="524234" y="1066271"/>
                  </a:cubicBezTo>
                  <a:cubicBezTo>
                    <a:pt x="513278" y="1077227"/>
                    <a:pt x="530412" y="1075507"/>
                    <a:pt x="514709" y="1085321"/>
                  </a:cubicBezTo>
                  <a:cubicBezTo>
                    <a:pt x="509033" y="1088869"/>
                    <a:pt x="495659" y="1091671"/>
                    <a:pt x="495659" y="1091671"/>
                  </a:cubicBezTo>
                  <a:cubicBezTo>
                    <a:pt x="470259" y="1083204"/>
                    <a:pt x="478726" y="1091671"/>
                    <a:pt x="470259" y="1066271"/>
                  </a:cubicBezTo>
                  <a:lnTo>
                    <a:pt x="467084" y="1056746"/>
                  </a:lnTo>
                  <a:lnTo>
                    <a:pt x="463909" y="1047221"/>
                  </a:lnTo>
                  <a:cubicBezTo>
                    <a:pt x="464967" y="1042988"/>
                    <a:pt x="464358" y="1037928"/>
                    <a:pt x="467084" y="1034521"/>
                  </a:cubicBezTo>
                  <a:cubicBezTo>
                    <a:pt x="469175" y="1031908"/>
                    <a:pt x="473616" y="1032843"/>
                    <a:pt x="476609" y="1031346"/>
                  </a:cubicBezTo>
                  <a:cubicBezTo>
                    <a:pt x="501228" y="1019036"/>
                    <a:pt x="471718" y="1029801"/>
                    <a:pt x="495659" y="1021821"/>
                  </a:cubicBezTo>
                  <a:cubicBezTo>
                    <a:pt x="497776" y="1018646"/>
                    <a:pt x="501382" y="1016060"/>
                    <a:pt x="502009" y="1012296"/>
                  </a:cubicBezTo>
                  <a:cubicBezTo>
                    <a:pt x="502559" y="1008995"/>
                    <a:pt x="500925" y="1005384"/>
                    <a:pt x="498834" y="1002771"/>
                  </a:cubicBezTo>
                  <a:cubicBezTo>
                    <a:pt x="496450" y="999791"/>
                    <a:pt x="492722" y="998128"/>
                    <a:pt x="489309" y="996421"/>
                  </a:cubicBezTo>
                  <a:cubicBezTo>
                    <a:pt x="478671" y="991102"/>
                    <a:pt x="460263" y="991077"/>
                    <a:pt x="451209" y="990071"/>
                  </a:cubicBezTo>
                  <a:cubicBezTo>
                    <a:pt x="428539" y="982514"/>
                    <a:pt x="435872" y="989290"/>
                    <a:pt x="425809" y="974196"/>
                  </a:cubicBezTo>
                  <a:cubicBezTo>
                    <a:pt x="420489" y="952916"/>
                    <a:pt x="425251" y="969533"/>
                    <a:pt x="416284" y="945621"/>
                  </a:cubicBezTo>
                  <a:cubicBezTo>
                    <a:pt x="415109" y="942487"/>
                    <a:pt x="415200" y="938709"/>
                    <a:pt x="413109" y="936096"/>
                  </a:cubicBezTo>
                  <a:cubicBezTo>
                    <a:pt x="409353" y="931401"/>
                    <a:pt x="399702" y="927873"/>
                    <a:pt x="394059" y="926571"/>
                  </a:cubicBezTo>
                  <a:cubicBezTo>
                    <a:pt x="383542" y="924144"/>
                    <a:pt x="372780" y="922839"/>
                    <a:pt x="362309" y="920221"/>
                  </a:cubicBezTo>
                  <a:cubicBezTo>
                    <a:pt x="358076" y="919163"/>
                    <a:pt x="353902" y="917827"/>
                    <a:pt x="349609" y="917046"/>
                  </a:cubicBezTo>
                  <a:cubicBezTo>
                    <a:pt x="307896" y="909462"/>
                    <a:pt x="343489" y="917897"/>
                    <a:pt x="314684" y="910696"/>
                  </a:cubicBezTo>
                  <a:cubicBezTo>
                    <a:pt x="299867" y="911754"/>
                    <a:pt x="285088" y="913871"/>
                    <a:pt x="270234" y="913871"/>
                  </a:cubicBezTo>
                  <a:cubicBezTo>
                    <a:pt x="254183" y="913871"/>
                    <a:pt x="262120" y="903288"/>
                    <a:pt x="254359" y="891646"/>
                  </a:cubicBezTo>
                  <a:cubicBezTo>
                    <a:pt x="238593" y="867997"/>
                    <a:pt x="258856" y="897042"/>
                    <a:pt x="238484" y="872596"/>
                  </a:cubicBezTo>
                  <a:cubicBezTo>
                    <a:pt x="236041" y="869665"/>
                    <a:pt x="233841" y="866484"/>
                    <a:pt x="232134" y="863071"/>
                  </a:cubicBezTo>
                  <a:cubicBezTo>
                    <a:pt x="230637" y="860078"/>
                    <a:pt x="231050" y="856159"/>
                    <a:pt x="228959" y="853546"/>
                  </a:cubicBezTo>
                  <a:cubicBezTo>
                    <a:pt x="226575" y="850566"/>
                    <a:pt x="222609" y="849313"/>
                    <a:pt x="219434" y="847196"/>
                  </a:cubicBezTo>
                  <a:cubicBezTo>
                    <a:pt x="203963" y="823990"/>
                    <a:pt x="222847" y="853169"/>
                    <a:pt x="206734" y="824971"/>
                  </a:cubicBezTo>
                  <a:cubicBezTo>
                    <a:pt x="204841" y="821658"/>
                    <a:pt x="201934" y="818933"/>
                    <a:pt x="200384" y="815446"/>
                  </a:cubicBezTo>
                  <a:cubicBezTo>
                    <a:pt x="197666" y="809329"/>
                    <a:pt x="197747" y="801965"/>
                    <a:pt x="194034" y="796396"/>
                  </a:cubicBezTo>
                  <a:lnTo>
                    <a:pt x="181334" y="777346"/>
                  </a:lnTo>
                  <a:cubicBezTo>
                    <a:pt x="192878" y="765802"/>
                    <a:pt x="201624" y="758852"/>
                    <a:pt x="209909" y="745596"/>
                  </a:cubicBezTo>
                  <a:cubicBezTo>
                    <a:pt x="212417" y="741582"/>
                    <a:pt x="213824" y="736955"/>
                    <a:pt x="216259" y="732896"/>
                  </a:cubicBezTo>
                  <a:cubicBezTo>
                    <a:pt x="232635" y="705603"/>
                    <a:pt x="225748" y="723480"/>
                    <a:pt x="232134" y="704321"/>
                  </a:cubicBezTo>
                  <a:cubicBezTo>
                    <a:pt x="228959" y="703263"/>
                    <a:pt x="225827" y="702065"/>
                    <a:pt x="222609" y="701146"/>
                  </a:cubicBezTo>
                  <a:cubicBezTo>
                    <a:pt x="218413" y="699947"/>
                    <a:pt x="213460" y="700507"/>
                    <a:pt x="209909" y="697971"/>
                  </a:cubicBezTo>
                  <a:cubicBezTo>
                    <a:pt x="205603" y="694895"/>
                    <a:pt x="203559" y="689504"/>
                    <a:pt x="200384" y="685271"/>
                  </a:cubicBezTo>
                  <a:cubicBezTo>
                    <a:pt x="199326" y="682096"/>
                    <a:pt x="199352" y="678317"/>
                    <a:pt x="197209" y="675746"/>
                  </a:cubicBezTo>
                  <a:cubicBezTo>
                    <a:pt x="180112" y="655230"/>
                    <a:pt x="140224" y="661001"/>
                    <a:pt x="121009" y="659871"/>
                  </a:cubicBezTo>
                  <a:lnTo>
                    <a:pt x="101959" y="653521"/>
                  </a:lnTo>
                  <a:cubicBezTo>
                    <a:pt x="74334" y="644313"/>
                    <a:pt x="95776" y="650532"/>
                    <a:pt x="35284" y="647171"/>
                  </a:cubicBezTo>
                  <a:cubicBezTo>
                    <a:pt x="30094" y="645441"/>
                    <a:pt x="19473" y="642829"/>
                    <a:pt x="16234" y="637646"/>
                  </a:cubicBezTo>
                  <a:cubicBezTo>
                    <a:pt x="12686" y="631970"/>
                    <a:pt x="11507" y="625090"/>
                    <a:pt x="9884" y="618596"/>
                  </a:cubicBezTo>
                  <a:cubicBezTo>
                    <a:pt x="5897" y="602649"/>
                    <a:pt x="8089" y="610036"/>
                    <a:pt x="3534" y="596371"/>
                  </a:cubicBezTo>
                  <a:cubicBezTo>
                    <a:pt x="4592" y="567796"/>
                    <a:pt x="0" y="538442"/>
                    <a:pt x="6709" y="510646"/>
                  </a:cubicBezTo>
                  <a:cubicBezTo>
                    <a:pt x="8280" y="504139"/>
                    <a:pt x="19195" y="505609"/>
                    <a:pt x="25759" y="504296"/>
                  </a:cubicBezTo>
                  <a:cubicBezTo>
                    <a:pt x="31051" y="503238"/>
                    <a:pt x="36399" y="502430"/>
                    <a:pt x="41634" y="501121"/>
                  </a:cubicBezTo>
                  <a:cubicBezTo>
                    <a:pt x="44881" y="500309"/>
                    <a:pt x="47941" y="498865"/>
                    <a:pt x="51159" y="497946"/>
                  </a:cubicBezTo>
                  <a:cubicBezTo>
                    <a:pt x="55355" y="496747"/>
                    <a:pt x="59626" y="495829"/>
                    <a:pt x="63859" y="494771"/>
                  </a:cubicBezTo>
                  <a:cubicBezTo>
                    <a:pt x="67034" y="492654"/>
                    <a:pt x="69971" y="490128"/>
                    <a:pt x="73384" y="488421"/>
                  </a:cubicBezTo>
                  <a:cubicBezTo>
                    <a:pt x="89466" y="480380"/>
                    <a:pt x="106510" y="487061"/>
                    <a:pt x="124184" y="488421"/>
                  </a:cubicBezTo>
                  <a:cubicBezTo>
                    <a:pt x="127359" y="490538"/>
                    <a:pt x="131011" y="492073"/>
                    <a:pt x="133709" y="494771"/>
                  </a:cubicBezTo>
                  <a:cubicBezTo>
                    <a:pt x="143675" y="504737"/>
                    <a:pt x="138119" y="513997"/>
                    <a:pt x="159109" y="516996"/>
                  </a:cubicBezTo>
                  <a:lnTo>
                    <a:pt x="181334" y="520171"/>
                  </a:lnTo>
                  <a:cubicBezTo>
                    <a:pt x="181334" y="520171"/>
                    <a:pt x="175222" y="515528"/>
                    <a:pt x="171809" y="513821"/>
                  </a:cubicBezTo>
                  <a:cubicBezTo>
                    <a:pt x="168816" y="512324"/>
                    <a:pt x="165459" y="511704"/>
                    <a:pt x="162284" y="510646"/>
                  </a:cubicBezTo>
                  <a:cubicBezTo>
                    <a:pt x="159235" y="506072"/>
                    <a:pt x="150204" y="497957"/>
                    <a:pt x="159109" y="491596"/>
                  </a:cubicBezTo>
                  <a:cubicBezTo>
                    <a:pt x="164556" y="487705"/>
                    <a:pt x="171809" y="487363"/>
                    <a:pt x="178159" y="485246"/>
                  </a:cubicBezTo>
                  <a:lnTo>
                    <a:pt x="187684" y="482071"/>
                  </a:lnTo>
                  <a:cubicBezTo>
                    <a:pt x="202618" y="459670"/>
                    <a:pt x="192422" y="478363"/>
                    <a:pt x="197209" y="428096"/>
                  </a:cubicBezTo>
                  <a:cubicBezTo>
                    <a:pt x="197919" y="420646"/>
                    <a:pt x="197037" y="412564"/>
                    <a:pt x="200384" y="405871"/>
                  </a:cubicBezTo>
                  <a:cubicBezTo>
                    <a:pt x="205502" y="395635"/>
                    <a:pt x="214552" y="397199"/>
                    <a:pt x="222609" y="393171"/>
                  </a:cubicBezTo>
                  <a:cubicBezTo>
                    <a:pt x="226022" y="391464"/>
                    <a:pt x="228959" y="388938"/>
                    <a:pt x="232134" y="386821"/>
                  </a:cubicBezTo>
                  <a:cubicBezTo>
                    <a:pt x="236016" y="379057"/>
                    <a:pt x="239224" y="371328"/>
                    <a:pt x="244834" y="364596"/>
                  </a:cubicBezTo>
                  <a:cubicBezTo>
                    <a:pt x="247709" y="361147"/>
                    <a:pt x="251437" y="358480"/>
                    <a:pt x="254359" y="355071"/>
                  </a:cubicBezTo>
                  <a:cubicBezTo>
                    <a:pt x="258540" y="350194"/>
                    <a:pt x="266963" y="336427"/>
                    <a:pt x="273409" y="332846"/>
                  </a:cubicBezTo>
                  <a:cubicBezTo>
                    <a:pt x="279260" y="329595"/>
                    <a:pt x="286890" y="330209"/>
                    <a:pt x="292459" y="326496"/>
                  </a:cubicBezTo>
                  <a:cubicBezTo>
                    <a:pt x="304769" y="318290"/>
                    <a:pt x="298364" y="321353"/>
                    <a:pt x="311509" y="316971"/>
                  </a:cubicBezTo>
                  <a:cubicBezTo>
                    <a:pt x="308581" y="296475"/>
                    <a:pt x="313096" y="296334"/>
                    <a:pt x="298809" y="285221"/>
                  </a:cubicBezTo>
                  <a:cubicBezTo>
                    <a:pt x="292785" y="280536"/>
                    <a:pt x="279759" y="272521"/>
                    <a:pt x="279759" y="272521"/>
                  </a:cubicBezTo>
                  <a:cubicBezTo>
                    <a:pt x="278701" y="268288"/>
                    <a:pt x="277783" y="264017"/>
                    <a:pt x="276584" y="259821"/>
                  </a:cubicBezTo>
                  <a:cubicBezTo>
                    <a:pt x="275665" y="256603"/>
                    <a:pt x="271042" y="252663"/>
                    <a:pt x="273409" y="250296"/>
                  </a:cubicBezTo>
                  <a:cubicBezTo>
                    <a:pt x="278142" y="245563"/>
                    <a:pt x="292459" y="243946"/>
                    <a:pt x="292459" y="243946"/>
                  </a:cubicBezTo>
                  <a:cubicBezTo>
                    <a:pt x="294576" y="240771"/>
                    <a:pt x="298429" y="238218"/>
                    <a:pt x="298809" y="234421"/>
                  </a:cubicBezTo>
                  <a:cubicBezTo>
                    <a:pt x="299342" y="229093"/>
                    <a:pt x="297619" y="207881"/>
                    <a:pt x="289284" y="202671"/>
                  </a:cubicBezTo>
                  <a:cubicBezTo>
                    <a:pt x="283608" y="199123"/>
                    <a:pt x="276798" y="197634"/>
                    <a:pt x="270234" y="196321"/>
                  </a:cubicBezTo>
                  <a:cubicBezTo>
                    <a:pt x="239793" y="190233"/>
                    <a:pt x="259742" y="193530"/>
                    <a:pt x="209909" y="189971"/>
                  </a:cubicBezTo>
                  <a:cubicBezTo>
                    <a:pt x="183451" y="191029"/>
                    <a:pt x="156890" y="190595"/>
                    <a:pt x="130534" y="193146"/>
                  </a:cubicBezTo>
                  <a:lnTo>
                    <a:pt x="101959" y="202671"/>
                  </a:lnTo>
                  <a:cubicBezTo>
                    <a:pt x="98784" y="203729"/>
                    <a:pt x="95219" y="203990"/>
                    <a:pt x="92434" y="205846"/>
                  </a:cubicBezTo>
                  <a:cubicBezTo>
                    <a:pt x="89259" y="207963"/>
                    <a:pt x="86396" y="210646"/>
                    <a:pt x="82909" y="212196"/>
                  </a:cubicBezTo>
                  <a:cubicBezTo>
                    <a:pt x="48904" y="227309"/>
                    <a:pt x="75890" y="210525"/>
                    <a:pt x="54334" y="224896"/>
                  </a:cubicBezTo>
                  <a:cubicBezTo>
                    <a:pt x="51159" y="223838"/>
                    <a:pt x="47176" y="224088"/>
                    <a:pt x="44809" y="221721"/>
                  </a:cubicBezTo>
                  <a:cubicBezTo>
                    <a:pt x="42442" y="219354"/>
                    <a:pt x="42952" y="215272"/>
                    <a:pt x="41634" y="212196"/>
                  </a:cubicBezTo>
                  <a:cubicBezTo>
                    <a:pt x="39770" y="207846"/>
                    <a:pt x="37042" y="203890"/>
                    <a:pt x="35284" y="199496"/>
                  </a:cubicBezTo>
                  <a:cubicBezTo>
                    <a:pt x="32798" y="193281"/>
                    <a:pt x="28934" y="180446"/>
                    <a:pt x="28934" y="180446"/>
                  </a:cubicBezTo>
                  <a:cubicBezTo>
                    <a:pt x="27814" y="164766"/>
                    <a:pt x="22267" y="122580"/>
                    <a:pt x="28934" y="104246"/>
                  </a:cubicBezTo>
                  <a:cubicBezTo>
                    <a:pt x="30078" y="101101"/>
                    <a:pt x="35284" y="102129"/>
                    <a:pt x="38459" y="101071"/>
                  </a:cubicBezTo>
                  <a:cubicBezTo>
                    <a:pt x="41634" y="103188"/>
                    <a:pt x="46434" y="103934"/>
                    <a:pt x="47984" y="107421"/>
                  </a:cubicBezTo>
                  <a:cubicBezTo>
                    <a:pt x="60674" y="135973"/>
                    <a:pt x="40016" y="125932"/>
                    <a:pt x="60684" y="132821"/>
                  </a:cubicBezTo>
                  <a:cubicBezTo>
                    <a:pt x="83967" y="131763"/>
                    <a:pt x="107301" y="131505"/>
                    <a:pt x="130534" y="129646"/>
                  </a:cubicBezTo>
                  <a:cubicBezTo>
                    <a:pt x="133870" y="129379"/>
                    <a:pt x="136841" y="127390"/>
                    <a:pt x="140059" y="126471"/>
                  </a:cubicBezTo>
                  <a:cubicBezTo>
                    <a:pt x="144255" y="125272"/>
                    <a:pt x="148579" y="124550"/>
                    <a:pt x="152759" y="123296"/>
                  </a:cubicBezTo>
                  <a:cubicBezTo>
                    <a:pt x="159170" y="121373"/>
                    <a:pt x="165245" y="118259"/>
                    <a:pt x="171809" y="116946"/>
                  </a:cubicBezTo>
                  <a:cubicBezTo>
                    <a:pt x="194248" y="112458"/>
                    <a:pt x="182564" y="115478"/>
                    <a:pt x="206734" y="107421"/>
                  </a:cubicBezTo>
                  <a:lnTo>
                    <a:pt x="216259" y="104246"/>
                  </a:lnTo>
                  <a:cubicBezTo>
                    <a:pt x="219434" y="101071"/>
                    <a:pt x="223960" y="98824"/>
                    <a:pt x="225784" y="94721"/>
                  </a:cubicBezTo>
                  <a:cubicBezTo>
                    <a:pt x="227426" y="91027"/>
                    <a:pt x="228923" y="68590"/>
                    <a:pt x="232134" y="62971"/>
                  </a:cubicBezTo>
                  <a:cubicBezTo>
                    <a:pt x="236342" y="55606"/>
                    <a:pt x="245980" y="53053"/>
                    <a:pt x="248009" y="43921"/>
                  </a:cubicBezTo>
                  <a:cubicBezTo>
                    <a:pt x="249387" y="37722"/>
                    <a:pt x="236367" y="11642"/>
                    <a:pt x="248009" y="5821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89" name="Полилиния 188"/>
            <p:cNvSpPr/>
            <p:nvPr/>
          </p:nvSpPr>
          <p:spPr bwMode="auto">
            <a:xfrm>
              <a:off x="9481237" y="3533651"/>
              <a:ext cx="1541126" cy="846950"/>
            </a:xfrm>
            <a:custGeom>
              <a:avLst/>
              <a:gdLst>
                <a:gd name="connsiteX0" fmla="*/ 90488 w 1156200"/>
                <a:gd name="connsiteY0" fmla="*/ 709613 h 757238"/>
                <a:gd name="connsiteX1" fmla="*/ 19050 w 1156200"/>
                <a:gd name="connsiteY1" fmla="*/ 704850 h 757238"/>
                <a:gd name="connsiteX2" fmla="*/ 0 w 1156200"/>
                <a:gd name="connsiteY2" fmla="*/ 676275 h 757238"/>
                <a:gd name="connsiteX3" fmla="*/ 4763 w 1156200"/>
                <a:gd name="connsiteY3" fmla="*/ 619125 h 757238"/>
                <a:gd name="connsiteX4" fmla="*/ 9525 w 1156200"/>
                <a:gd name="connsiteY4" fmla="*/ 604838 h 757238"/>
                <a:gd name="connsiteX5" fmla="*/ 33338 w 1156200"/>
                <a:gd name="connsiteY5" fmla="*/ 595313 h 757238"/>
                <a:gd name="connsiteX6" fmla="*/ 42863 w 1156200"/>
                <a:gd name="connsiteY6" fmla="*/ 566738 h 757238"/>
                <a:gd name="connsiteX7" fmla="*/ 33338 w 1156200"/>
                <a:gd name="connsiteY7" fmla="*/ 538163 h 757238"/>
                <a:gd name="connsiteX8" fmla="*/ 28575 w 1156200"/>
                <a:gd name="connsiteY8" fmla="*/ 495300 h 757238"/>
                <a:gd name="connsiteX9" fmla="*/ 23813 w 1156200"/>
                <a:gd name="connsiteY9" fmla="*/ 481013 h 757238"/>
                <a:gd name="connsiteX10" fmla="*/ 19050 w 1156200"/>
                <a:gd name="connsiteY10" fmla="*/ 423863 h 757238"/>
                <a:gd name="connsiteX11" fmla="*/ 33338 w 1156200"/>
                <a:gd name="connsiteY11" fmla="*/ 395288 h 757238"/>
                <a:gd name="connsiteX12" fmla="*/ 42863 w 1156200"/>
                <a:gd name="connsiteY12" fmla="*/ 381000 h 757238"/>
                <a:gd name="connsiteX13" fmla="*/ 38100 w 1156200"/>
                <a:gd name="connsiteY13" fmla="*/ 357188 h 757238"/>
                <a:gd name="connsiteX14" fmla="*/ 33338 w 1156200"/>
                <a:gd name="connsiteY14" fmla="*/ 342900 h 757238"/>
                <a:gd name="connsiteX15" fmla="*/ 28575 w 1156200"/>
                <a:gd name="connsiteY15" fmla="*/ 266700 h 757238"/>
                <a:gd name="connsiteX16" fmla="*/ 38100 w 1156200"/>
                <a:gd name="connsiteY16" fmla="*/ 200025 h 757238"/>
                <a:gd name="connsiteX17" fmla="*/ 42863 w 1156200"/>
                <a:gd name="connsiteY17" fmla="*/ 180975 h 757238"/>
                <a:gd name="connsiteX18" fmla="*/ 61913 w 1156200"/>
                <a:gd name="connsiteY18" fmla="*/ 152400 h 757238"/>
                <a:gd name="connsiteX19" fmla="*/ 42863 w 1156200"/>
                <a:gd name="connsiteY19" fmla="*/ 109538 h 757238"/>
                <a:gd name="connsiteX20" fmla="*/ 66675 w 1156200"/>
                <a:gd name="connsiteY20" fmla="*/ 80963 h 757238"/>
                <a:gd name="connsiteX21" fmla="*/ 80963 w 1156200"/>
                <a:gd name="connsiteY21" fmla="*/ 76200 h 757238"/>
                <a:gd name="connsiteX22" fmla="*/ 133350 w 1156200"/>
                <a:gd name="connsiteY22" fmla="*/ 90488 h 757238"/>
                <a:gd name="connsiteX23" fmla="*/ 147638 w 1156200"/>
                <a:gd name="connsiteY23" fmla="*/ 95250 h 757238"/>
                <a:gd name="connsiteX24" fmla="*/ 161925 w 1156200"/>
                <a:gd name="connsiteY24" fmla="*/ 100013 h 757238"/>
                <a:gd name="connsiteX25" fmla="*/ 166688 w 1156200"/>
                <a:gd name="connsiteY25" fmla="*/ 114300 h 757238"/>
                <a:gd name="connsiteX26" fmla="*/ 138113 w 1156200"/>
                <a:gd name="connsiteY26" fmla="*/ 133350 h 757238"/>
                <a:gd name="connsiteX27" fmla="*/ 142875 w 1156200"/>
                <a:gd name="connsiteY27" fmla="*/ 152400 h 757238"/>
                <a:gd name="connsiteX28" fmla="*/ 176213 w 1156200"/>
                <a:gd name="connsiteY28" fmla="*/ 171450 h 757238"/>
                <a:gd name="connsiteX29" fmla="*/ 204788 w 1156200"/>
                <a:gd name="connsiteY29" fmla="*/ 166688 h 757238"/>
                <a:gd name="connsiteX30" fmla="*/ 219075 w 1156200"/>
                <a:gd name="connsiteY30" fmla="*/ 171450 h 757238"/>
                <a:gd name="connsiteX31" fmla="*/ 266700 w 1156200"/>
                <a:gd name="connsiteY31" fmla="*/ 166688 h 757238"/>
                <a:gd name="connsiteX32" fmla="*/ 280988 w 1156200"/>
                <a:gd name="connsiteY32" fmla="*/ 157163 h 757238"/>
                <a:gd name="connsiteX33" fmla="*/ 290513 w 1156200"/>
                <a:gd name="connsiteY33" fmla="*/ 128588 h 757238"/>
                <a:gd name="connsiteX34" fmla="*/ 304800 w 1156200"/>
                <a:gd name="connsiteY34" fmla="*/ 119063 h 757238"/>
                <a:gd name="connsiteX35" fmla="*/ 323850 w 1156200"/>
                <a:gd name="connsiteY35" fmla="*/ 104775 h 757238"/>
                <a:gd name="connsiteX36" fmla="*/ 338138 w 1156200"/>
                <a:gd name="connsiteY36" fmla="*/ 100013 h 757238"/>
                <a:gd name="connsiteX37" fmla="*/ 352425 w 1156200"/>
                <a:gd name="connsiteY37" fmla="*/ 90488 h 757238"/>
                <a:gd name="connsiteX38" fmla="*/ 361950 w 1156200"/>
                <a:gd name="connsiteY38" fmla="*/ 57150 h 757238"/>
                <a:gd name="connsiteX39" fmla="*/ 404813 w 1156200"/>
                <a:gd name="connsiteY39" fmla="*/ 66675 h 757238"/>
                <a:gd name="connsiteX40" fmla="*/ 400050 w 1156200"/>
                <a:gd name="connsiteY40" fmla="*/ 90488 h 757238"/>
                <a:gd name="connsiteX41" fmla="*/ 385763 w 1156200"/>
                <a:gd name="connsiteY41" fmla="*/ 104775 h 757238"/>
                <a:gd name="connsiteX42" fmla="*/ 381000 w 1156200"/>
                <a:gd name="connsiteY42" fmla="*/ 119063 h 757238"/>
                <a:gd name="connsiteX43" fmla="*/ 476250 w 1156200"/>
                <a:gd name="connsiteY43" fmla="*/ 123825 h 757238"/>
                <a:gd name="connsiteX44" fmla="*/ 490538 w 1156200"/>
                <a:gd name="connsiteY44" fmla="*/ 128588 h 757238"/>
                <a:gd name="connsiteX45" fmla="*/ 500063 w 1156200"/>
                <a:gd name="connsiteY45" fmla="*/ 142875 h 757238"/>
                <a:gd name="connsiteX46" fmla="*/ 519113 w 1156200"/>
                <a:gd name="connsiteY46" fmla="*/ 195263 h 757238"/>
                <a:gd name="connsiteX47" fmla="*/ 533400 w 1156200"/>
                <a:gd name="connsiteY47" fmla="*/ 200025 h 757238"/>
                <a:gd name="connsiteX48" fmla="*/ 576263 w 1156200"/>
                <a:gd name="connsiteY48" fmla="*/ 185738 h 757238"/>
                <a:gd name="connsiteX49" fmla="*/ 595313 w 1156200"/>
                <a:gd name="connsiteY49" fmla="*/ 166688 h 757238"/>
                <a:gd name="connsiteX50" fmla="*/ 614363 w 1156200"/>
                <a:gd name="connsiteY50" fmla="*/ 142875 h 757238"/>
                <a:gd name="connsiteX51" fmla="*/ 628650 w 1156200"/>
                <a:gd name="connsiteY51" fmla="*/ 133350 h 757238"/>
                <a:gd name="connsiteX52" fmla="*/ 642938 w 1156200"/>
                <a:gd name="connsiteY52" fmla="*/ 119063 h 757238"/>
                <a:gd name="connsiteX53" fmla="*/ 695325 w 1156200"/>
                <a:gd name="connsiteY53" fmla="*/ 128588 h 757238"/>
                <a:gd name="connsiteX54" fmla="*/ 709613 w 1156200"/>
                <a:gd name="connsiteY54" fmla="*/ 138113 h 757238"/>
                <a:gd name="connsiteX55" fmla="*/ 742950 w 1156200"/>
                <a:gd name="connsiteY55" fmla="*/ 147638 h 757238"/>
                <a:gd name="connsiteX56" fmla="*/ 747713 w 1156200"/>
                <a:gd name="connsiteY56" fmla="*/ 133350 h 757238"/>
                <a:gd name="connsiteX57" fmla="*/ 776288 w 1156200"/>
                <a:gd name="connsiteY57" fmla="*/ 114300 h 757238"/>
                <a:gd name="connsiteX58" fmla="*/ 781050 w 1156200"/>
                <a:gd name="connsiteY58" fmla="*/ 85725 h 757238"/>
                <a:gd name="connsiteX59" fmla="*/ 809625 w 1156200"/>
                <a:gd name="connsiteY59" fmla="*/ 71438 h 757238"/>
                <a:gd name="connsiteX60" fmla="*/ 823913 w 1156200"/>
                <a:gd name="connsiteY60" fmla="*/ 42863 h 757238"/>
                <a:gd name="connsiteX61" fmla="*/ 847725 w 1156200"/>
                <a:gd name="connsiteY61" fmla="*/ 33338 h 757238"/>
                <a:gd name="connsiteX62" fmla="*/ 876300 w 1156200"/>
                <a:gd name="connsiteY62" fmla="*/ 9525 h 757238"/>
                <a:gd name="connsiteX63" fmla="*/ 904875 w 1156200"/>
                <a:gd name="connsiteY63" fmla="*/ 0 h 757238"/>
                <a:gd name="connsiteX64" fmla="*/ 919163 w 1156200"/>
                <a:gd name="connsiteY64" fmla="*/ 4763 h 757238"/>
                <a:gd name="connsiteX65" fmla="*/ 900113 w 1156200"/>
                <a:gd name="connsiteY65" fmla="*/ 38100 h 757238"/>
                <a:gd name="connsiteX66" fmla="*/ 895350 w 1156200"/>
                <a:gd name="connsiteY66" fmla="*/ 52388 h 757238"/>
                <a:gd name="connsiteX67" fmla="*/ 909638 w 1156200"/>
                <a:gd name="connsiteY67" fmla="*/ 61913 h 757238"/>
                <a:gd name="connsiteX68" fmla="*/ 990600 w 1156200"/>
                <a:gd name="connsiteY68" fmla="*/ 66675 h 757238"/>
                <a:gd name="connsiteX69" fmla="*/ 1000125 w 1156200"/>
                <a:gd name="connsiteY69" fmla="*/ 80963 h 757238"/>
                <a:gd name="connsiteX70" fmla="*/ 1004888 w 1156200"/>
                <a:gd name="connsiteY70" fmla="*/ 176213 h 757238"/>
                <a:gd name="connsiteX71" fmla="*/ 1052513 w 1156200"/>
                <a:gd name="connsiteY71" fmla="*/ 180975 h 757238"/>
                <a:gd name="connsiteX72" fmla="*/ 1109663 w 1156200"/>
                <a:gd name="connsiteY72" fmla="*/ 195263 h 757238"/>
                <a:gd name="connsiteX73" fmla="*/ 1123950 w 1156200"/>
                <a:gd name="connsiteY73" fmla="*/ 204788 h 757238"/>
                <a:gd name="connsiteX74" fmla="*/ 1143000 w 1156200"/>
                <a:gd name="connsiteY74" fmla="*/ 214313 h 757238"/>
                <a:gd name="connsiteX75" fmla="*/ 1143000 w 1156200"/>
                <a:gd name="connsiteY75" fmla="*/ 295275 h 757238"/>
                <a:gd name="connsiteX76" fmla="*/ 1114425 w 1156200"/>
                <a:gd name="connsiteY76" fmla="*/ 304800 h 757238"/>
                <a:gd name="connsiteX77" fmla="*/ 1071563 w 1156200"/>
                <a:gd name="connsiteY77" fmla="*/ 319088 h 757238"/>
                <a:gd name="connsiteX78" fmla="*/ 1057275 w 1156200"/>
                <a:gd name="connsiteY78" fmla="*/ 323850 h 757238"/>
                <a:gd name="connsiteX79" fmla="*/ 1038225 w 1156200"/>
                <a:gd name="connsiteY79" fmla="*/ 328613 h 757238"/>
                <a:gd name="connsiteX80" fmla="*/ 1023938 w 1156200"/>
                <a:gd name="connsiteY80" fmla="*/ 404813 h 757238"/>
                <a:gd name="connsiteX81" fmla="*/ 1019175 w 1156200"/>
                <a:gd name="connsiteY81" fmla="*/ 419100 h 757238"/>
                <a:gd name="connsiteX82" fmla="*/ 1009650 w 1156200"/>
                <a:gd name="connsiteY82" fmla="*/ 433388 h 757238"/>
                <a:gd name="connsiteX83" fmla="*/ 966788 w 1156200"/>
                <a:gd name="connsiteY83" fmla="*/ 438150 h 757238"/>
                <a:gd name="connsiteX84" fmla="*/ 952500 w 1156200"/>
                <a:gd name="connsiteY84" fmla="*/ 442913 h 757238"/>
                <a:gd name="connsiteX85" fmla="*/ 942975 w 1156200"/>
                <a:gd name="connsiteY85" fmla="*/ 457200 h 757238"/>
                <a:gd name="connsiteX86" fmla="*/ 928688 w 1156200"/>
                <a:gd name="connsiteY86" fmla="*/ 466725 h 757238"/>
                <a:gd name="connsiteX87" fmla="*/ 938213 w 1156200"/>
                <a:gd name="connsiteY87" fmla="*/ 481013 h 757238"/>
                <a:gd name="connsiteX88" fmla="*/ 952500 w 1156200"/>
                <a:gd name="connsiteY88" fmla="*/ 490538 h 757238"/>
                <a:gd name="connsiteX89" fmla="*/ 957263 w 1156200"/>
                <a:gd name="connsiteY89" fmla="*/ 504825 h 757238"/>
                <a:gd name="connsiteX90" fmla="*/ 966788 w 1156200"/>
                <a:gd name="connsiteY90" fmla="*/ 538163 h 757238"/>
                <a:gd name="connsiteX91" fmla="*/ 962025 w 1156200"/>
                <a:gd name="connsiteY91" fmla="*/ 581025 h 757238"/>
                <a:gd name="connsiteX92" fmla="*/ 771525 w 1156200"/>
                <a:gd name="connsiteY92" fmla="*/ 581025 h 757238"/>
                <a:gd name="connsiteX93" fmla="*/ 738188 w 1156200"/>
                <a:gd name="connsiteY93" fmla="*/ 566738 h 757238"/>
                <a:gd name="connsiteX94" fmla="*/ 709613 w 1156200"/>
                <a:gd name="connsiteY94" fmla="*/ 552450 h 757238"/>
                <a:gd name="connsiteX95" fmla="*/ 657225 w 1156200"/>
                <a:gd name="connsiteY95" fmla="*/ 561975 h 757238"/>
                <a:gd name="connsiteX96" fmla="*/ 628650 w 1156200"/>
                <a:gd name="connsiteY96" fmla="*/ 581025 h 757238"/>
                <a:gd name="connsiteX97" fmla="*/ 619125 w 1156200"/>
                <a:gd name="connsiteY97" fmla="*/ 595313 h 757238"/>
                <a:gd name="connsiteX98" fmla="*/ 633413 w 1156200"/>
                <a:gd name="connsiteY98" fmla="*/ 604838 h 757238"/>
                <a:gd name="connsiteX99" fmla="*/ 666750 w 1156200"/>
                <a:gd name="connsiteY99" fmla="*/ 614363 h 757238"/>
                <a:gd name="connsiteX100" fmla="*/ 681038 w 1156200"/>
                <a:gd name="connsiteY100" fmla="*/ 628650 h 757238"/>
                <a:gd name="connsiteX101" fmla="*/ 676275 w 1156200"/>
                <a:gd name="connsiteY101" fmla="*/ 657225 h 757238"/>
                <a:gd name="connsiteX102" fmla="*/ 661988 w 1156200"/>
                <a:gd name="connsiteY102" fmla="*/ 661988 h 757238"/>
                <a:gd name="connsiteX103" fmla="*/ 642938 w 1156200"/>
                <a:gd name="connsiteY103" fmla="*/ 666750 h 757238"/>
                <a:gd name="connsiteX104" fmla="*/ 628650 w 1156200"/>
                <a:gd name="connsiteY104" fmla="*/ 676275 h 757238"/>
                <a:gd name="connsiteX105" fmla="*/ 576263 w 1156200"/>
                <a:gd name="connsiteY105" fmla="*/ 690563 h 757238"/>
                <a:gd name="connsiteX106" fmla="*/ 528638 w 1156200"/>
                <a:gd name="connsiteY106" fmla="*/ 685800 h 757238"/>
                <a:gd name="connsiteX107" fmla="*/ 514350 w 1156200"/>
                <a:gd name="connsiteY107" fmla="*/ 681038 h 757238"/>
                <a:gd name="connsiteX108" fmla="*/ 457200 w 1156200"/>
                <a:gd name="connsiteY108" fmla="*/ 685800 h 757238"/>
                <a:gd name="connsiteX109" fmla="*/ 442913 w 1156200"/>
                <a:gd name="connsiteY109" fmla="*/ 700088 h 757238"/>
                <a:gd name="connsiteX110" fmla="*/ 400050 w 1156200"/>
                <a:gd name="connsiteY110" fmla="*/ 700088 h 757238"/>
                <a:gd name="connsiteX111" fmla="*/ 371475 w 1156200"/>
                <a:gd name="connsiteY111" fmla="*/ 704850 h 757238"/>
                <a:gd name="connsiteX112" fmla="*/ 376238 w 1156200"/>
                <a:gd name="connsiteY112" fmla="*/ 738188 h 757238"/>
                <a:gd name="connsiteX113" fmla="*/ 371475 w 1156200"/>
                <a:gd name="connsiteY113" fmla="*/ 757238 h 757238"/>
                <a:gd name="connsiteX114" fmla="*/ 366713 w 1156200"/>
                <a:gd name="connsiteY114" fmla="*/ 742950 h 757238"/>
                <a:gd name="connsiteX115" fmla="*/ 352425 w 1156200"/>
                <a:gd name="connsiteY115" fmla="*/ 733425 h 757238"/>
                <a:gd name="connsiteX116" fmla="*/ 314325 w 1156200"/>
                <a:gd name="connsiteY116" fmla="*/ 719138 h 757238"/>
                <a:gd name="connsiteX117" fmla="*/ 295275 w 1156200"/>
                <a:gd name="connsiteY117" fmla="*/ 690563 h 757238"/>
                <a:gd name="connsiteX118" fmla="*/ 285750 w 1156200"/>
                <a:gd name="connsiteY118" fmla="*/ 676275 h 757238"/>
                <a:gd name="connsiteX119" fmla="*/ 271463 w 1156200"/>
                <a:gd name="connsiteY119" fmla="*/ 671513 h 757238"/>
                <a:gd name="connsiteX120" fmla="*/ 257175 w 1156200"/>
                <a:gd name="connsiteY120" fmla="*/ 661988 h 757238"/>
                <a:gd name="connsiteX121" fmla="*/ 242888 w 1156200"/>
                <a:gd name="connsiteY121" fmla="*/ 657225 h 757238"/>
                <a:gd name="connsiteX122" fmla="*/ 123825 w 1156200"/>
                <a:gd name="connsiteY122" fmla="*/ 661988 h 757238"/>
                <a:gd name="connsiteX123" fmla="*/ 109538 w 1156200"/>
                <a:gd name="connsiteY123" fmla="*/ 676275 h 757238"/>
                <a:gd name="connsiteX124" fmla="*/ 90488 w 1156200"/>
                <a:gd name="connsiteY124" fmla="*/ 709613 h 7572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</a:cxnLst>
              <a:rect l="l" t="t" r="r" b="b"/>
              <a:pathLst>
                <a:path w="1156200" h="757238">
                  <a:moveTo>
                    <a:pt x="90488" y="709613"/>
                  </a:moveTo>
                  <a:cubicBezTo>
                    <a:pt x="75407" y="714376"/>
                    <a:pt x="41444" y="713101"/>
                    <a:pt x="19050" y="704850"/>
                  </a:cubicBezTo>
                  <a:cubicBezTo>
                    <a:pt x="8308" y="700892"/>
                    <a:pt x="0" y="676275"/>
                    <a:pt x="0" y="676275"/>
                  </a:cubicBezTo>
                  <a:cubicBezTo>
                    <a:pt x="1588" y="657225"/>
                    <a:pt x="2237" y="638073"/>
                    <a:pt x="4763" y="619125"/>
                  </a:cubicBezTo>
                  <a:cubicBezTo>
                    <a:pt x="5426" y="614149"/>
                    <a:pt x="5669" y="608052"/>
                    <a:pt x="9525" y="604838"/>
                  </a:cubicBezTo>
                  <a:cubicBezTo>
                    <a:pt x="16093" y="599365"/>
                    <a:pt x="25400" y="598488"/>
                    <a:pt x="33338" y="595313"/>
                  </a:cubicBezTo>
                  <a:cubicBezTo>
                    <a:pt x="36513" y="585788"/>
                    <a:pt x="46038" y="576263"/>
                    <a:pt x="42863" y="566738"/>
                  </a:cubicBezTo>
                  <a:lnTo>
                    <a:pt x="33338" y="538163"/>
                  </a:lnTo>
                  <a:cubicBezTo>
                    <a:pt x="31750" y="523875"/>
                    <a:pt x="30938" y="509480"/>
                    <a:pt x="28575" y="495300"/>
                  </a:cubicBezTo>
                  <a:cubicBezTo>
                    <a:pt x="27750" y="490348"/>
                    <a:pt x="24476" y="485989"/>
                    <a:pt x="23813" y="481013"/>
                  </a:cubicBezTo>
                  <a:cubicBezTo>
                    <a:pt x="21287" y="462065"/>
                    <a:pt x="20638" y="442913"/>
                    <a:pt x="19050" y="423863"/>
                  </a:cubicBezTo>
                  <a:cubicBezTo>
                    <a:pt x="46348" y="382914"/>
                    <a:pt x="13619" y="434724"/>
                    <a:pt x="33338" y="395288"/>
                  </a:cubicBezTo>
                  <a:cubicBezTo>
                    <a:pt x="35898" y="390168"/>
                    <a:pt x="39688" y="385763"/>
                    <a:pt x="42863" y="381000"/>
                  </a:cubicBezTo>
                  <a:cubicBezTo>
                    <a:pt x="41275" y="373063"/>
                    <a:pt x="40063" y="365041"/>
                    <a:pt x="38100" y="357188"/>
                  </a:cubicBezTo>
                  <a:cubicBezTo>
                    <a:pt x="36882" y="352318"/>
                    <a:pt x="33864" y="347893"/>
                    <a:pt x="33338" y="342900"/>
                  </a:cubicBezTo>
                  <a:cubicBezTo>
                    <a:pt x="30674" y="317590"/>
                    <a:pt x="30163" y="292100"/>
                    <a:pt x="28575" y="266700"/>
                  </a:cubicBezTo>
                  <a:cubicBezTo>
                    <a:pt x="32734" y="229273"/>
                    <a:pt x="31363" y="230344"/>
                    <a:pt x="38100" y="200025"/>
                  </a:cubicBezTo>
                  <a:cubicBezTo>
                    <a:pt x="39520" y="193635"/>
                    <a:pt x="39936" y="186829"/>
                    <a:pt x="42863" y="180975"/>
                  </a:cubicBezTo>
                  <a:cubicBezTo>
                    <a:pt x="47983" y="170736"/>
                    <a:pt x="61913" y="152400"/>
                    <a:pt x="61913" y="152400"/>
                  </a:cubicBezTo>
                  <a:cubicBezTo>
                    <a:pt x="50578" y="118395"/>
                    <a:pt x="57957" y="132179"/>
                    <a:pt x="42863" y="109538"/>
                  </a:cubicBezTo>
                  <a:cubicBezTo>
                    <a:pt x="49891" y="98995"/>
                    <a:pt x="55674" y="88297"/>
                    <a:pt x="66675" y="80963"/>
                  </a:cubicBezTo>
                  <a:cubicBezTo>
                    <a:pt x="70852" y="78178"/>
                    <a:pt x="76200" y="77788"/>
                    <a:pt x="80963" y="76200"/>
                  </a:cubicBezTo>
                  <a:cubicBezTo>
                    <a:pt x="114624" y="82933"/>
                    <a:pt x="97092" y="78402"/>
                    <a:pt x="133350" y="90488"/>
                  </a:cubicBezTo>
                  <a:lnTo>
                    <a:pt x="147638" y="95250"/>
                  </a:lnTo>
                  <a:lnTo>
                    <a:pt x="161925" y="100013"/>
                  </a:lnTo>
                  <a:cubicBezTo>
                    <a:pt x="163513" y="104775"/>
                    <a:pt x="168275" y="109538"/>
                    <a:pt x="166688" y="114300"/>
                  </a:cubicBezTo>
                  <a:cubicBezTo>
                    <a:pt x="162228" y="127679"/>
                    <a:pt x="148819" y="129782"/>
                    <a:pt x="138113" y="133350"/>
                  </a:cubicBezTo>
                  <a:cubicBezTo>
                    <a:pt x="139700" y="139700"/>
                    <a:pt x="139244" y="146954"/>
                    <a:pt x="142875" y="152400"/>
                  </a:cubicBezTo>
                  <a:cubicBezTo>
                    <a:pt x="146240" y="157448"/>
                    <a:pt x="172918" y="169802"/>
                    <a:pt x="176213" y="171450"/>
                  </a:cubicBezTo>
                  <a:cubicBezTo>
                    <a:pt x="185738" y="169863"/>
                    <a:pt x="195132" y="166688"/>
                    <a:pt x="204788" y="166688"/>
                  </a:cubicBezTo>
                  <a:cubicBezTo>
                    <a:pt x="209808" y="166688"/>
                    <a:pt x="214055" y="171450"/>
                    <a:pt x="219075" y="171450"/>
                  </a:cubicBezTo>
                  <a:cubicBezTo>
                    <a:pt x="235029" y="171450"/>
                    <a:pt x="250825" y="168275"/>
                    <a:pt x="266700" y="166688"/>
                  </a:cubicBezTo>
                  <a:cubicBezTo>
                    <a:pt x="271463" y="163513"/>
                    <a:pt x="277954" y="162017"/>
                    <a:pt x="280988" y="157163"/>
                  </a:cubicBezTo>
                  <a:cubicBezTo>
                    <a:pt x="286309" y="148649"/>
                    <a:pt x="282159" y="134157"/>
                    <a:pt x="290513" y="128588"/>
                  </a:cubicBezTo>
                  <a:cubicBezTo>
                    <a:pt x="295275" y="125413"/>
                    <a:pt x="300143" y="122390"/>
                    <a:pt x="304800" y="119063"/>
                  </a:cubicBezTo>
                  <a:cubicBezTo>
                    <a:pt x="311259" y="114449"/>
                    <a:pt x="316958" y="108713"/>
                    <a:pt x="323850" y="104775"/>
                  </a:cubicBezTo>
                  <a:cubicBezTo>
                    <a:pt x="328209" y="102284"/>
                    <a:pt x="333375" y="101600"/>
                    <a:pt x="338138" y="100013"/>
                  </a:cubicBezTo>
                  <a:cubicBezTo>
                    <a:pt x="342900" y="96838"/>
                    <a:pt x="349645" y="95491"/>
                    <a:pt x="352425" y="90488"/>
                  </a:cubicBezTo>
                  <a:cubicBezTo>
                    <a:pt x="358038" y="80385"/>
                    <a:pt x="351429" y="61933"/>
                    <a:pt x="361950" y="57150"/>
                  </a:cubicBezTo>
                  <a:cubicBezTo>
                    <a:pt x="375274" y="51093"/>
                    <a:pt x="390525" y="63500"/>
                    <a:pt x="404813" y="66675"/>
                  </a:cubicBezTo>
                  <a:cubicBezTo>
                    <a:pt x="403225" y="74613"/>
                    <a:pt x="403670" y="83248"/>
                    <a:pt x="400050" y="90488"/>
                  </a:cubicBezTo>
                  <a:cubicBezTo>
                    <a:pt x="397038" y="96512"/>
                    <a:pt x="389499" y="99171"/>
                    <a:pt x="385763" y="104775"/>
                  </a:cubicBezTo>
                  <a:cubicBezTo>
                    <a:pt x="382978" y="108952"/>
                    <a:pt x="382588" y="114300"/>
                    <a:pt x="381000" y="119063"/>
                  </a:cubicBezTo>
                  <a:cubicBezTo>
                    <a:pt x="412750" y="120650"/>
                    <a:pt x="444580" y="121071"/>
                    <a:pt x="476250" y="123825"/>
                  </a:cubicBezTo>
                  <a:cubicBezTo>
                    <a:pt x="481251" y="124260"/>
                    <a:pt x="486618" y="125452"/>
                    <a:pt x="490538" y="128588"/>
                  </a:cubicBezTo>
                  <a:cubicBezTo>
                    <a:pt x="495007" y="132164"/>
                    <a:pt x="496888" y="138113"/>
                    <a:pt x="500063" y="142875"/>
                  </a:cubicBezTo>
                  <a:cubicBezTo>
                    <a:pt x="502578" y="152934"/>
                    <a:pt x="505999" y="184771"/>
                    <a:pt x="519113" y="195263"/>
                  </a:cubicBezTo>
                  <a:cubicBezTo>
                    <a:pt x="523033" y="198399"/>
                    <a:pt x="528638" y="198438"/>
                    <a:pt x="533400" y="200025"/>
                  </a:cubicBezTo>
                  <a:cubicBezTo>
                    <a:pt x="547343" y="197701"/>
                    <a:pt x="565961" y="198616"/>
                    <a:pt x="576263" y="185738"/>
                  </a:cubicBezTo>
                  <a:cubicBezTo>
                    <a:pt x="594736" y="162647"/>
                    <a:pt x="564139" y="177078"/>
                    <a:pt x="595313" y="166688"/>
                  </a:cubicBezTo>
                  <a:cubicBezTo>
                    <a:pt x="636256" y="139392"/>
                    <a:pt x="588073" y="175738"/>
                    <a:pt x="614363" y="142875"/>
                  </a:cubicBezTo>
                  <a:cubicBezTo>
                    <a:pt x="617939" y="138406"/>
                    <a:pt x="624253" y="137014"/>
                    <a:pt x="628650" y="133350"/>
                  </a:cubicBezTo>
                  <a:cubicBezTo>
                    <a:pt x="633824" y="129038"/>
                    <a:pt x="638175" y="123825"/>
                    <a:pt x="642938" y="119063"/>
                  </a:cubicBezTo>
                  <a:cubicBezTo>
                    <a:pt x="650669" y="120167"/>
                    <a:pt x="684094" y="123775"/>
                    <a:pt x="695325" y="128588"/>
                  </a:cubicBezTo>
                  <a:cubicBezTo>
                    <a:pt x="700586" y="130843"/>
                    <a:pt x="704493" y="135553"/>
                    <a:pt x="709613" y="138113"/>
                  </a:cubicBezTo>
                  <a:cubicBezTo>
                    <a:pt x="716442" y="141528"/>
                    <a:pt x="736851" y="146113"/>
                    <a:pt x="742950" y="147638"/>
                  </a:cubicBezTo>
                  <a:cubicBezTo>
                    <a:pt x="744538" y="142875"/>
                    <a:pt x="744163" y="136900"/>
                    <a:pt x="747713" y="133350"/>
                  </a:cubicBezTo>
                  <a:cubicBezTo>
                    <a:pt x="755808" y="125255"/>
                    <a:pt x="776288" y="114300"/>
                    <a:pt x="776288" y="114300"/>
                  </a:cubicBezTo>
                  <a:cubicBezTo>
                    <a:pt x="777875" y="104775"/>
                    <a:pt x="776732" y="94362"/>
                    <a:pt x="781050" y="85725"/>
                  </a:cubicBezTo>
                  <a:cubicBezTo>
                    <a:pt x="784743" y="78339"/>
                    <a:pt x="802863" y="73692"/>
                    <a:pt x="809625" y="71438"/>
                  </a:cubicBezTo>
                  <a:cubicBezTo>
                    <a:pt x="812486" y="62854"/>
                    <a:pt x="815835" y="48633"/>
                    <a:pt x="823913" y="42863"/>
                  </a:cubicBezTo>
                  <a:cubicBezTo>
                    <a:pt x="830869" y="37894"/>
                    <a:pt x="839788" y="36513"/>
                    <a:pt x="847725" y="33338"/>
                  </a:cubicBezTo>
                  <a:cubicBezTo>
                    <a:pt x="856696" y="24367"/>
                    <a:pt x="864366" y="14829"/>
                    <a:pt x="876300" y="9525"/>
                  </a:cubicBezTo>
                  <a:cubicBezTo>
                    <a:pt x="885475" y="5447"/>
                    <a:pt x="904875" y="0"/>
                    <a:pt x="904875" y="0"/>
                  </a:cubicBezTo>
                  <a:cubicBezTo>
                    <a:pt x="909638" y="1588"/>
                    <a:pt x="917299" y="102"/>
                    <a:pt x="919163" y="4763"/>
                  </a:cubicBezTo>
                  <a:cubicBezTo>
                    <a:pt x="924645" y="18468"/>
                    <a:pt x="906806" y="31407"/>
                    <a:pt x="900113" y="38100"/>
                  </a:cubicBezTo>
                  <a:cubicBezTo>
                    <a:pt x="898525" y="42863"/>
                    <a:pt x="893486" y="47727"/>
                    <a:pt x="895350" y="52388"/>
                  </a:cubicBezTo>
                  <a:cubicBezTo>
                    <a:pt x="897476" y="57703"/>
                    <a:pt x="903977" y="61064"/>
                    <a:pt x="909638" y="61913"/>
                  </a:cubicBezTo>
                  <a:cubicBezTo>
                    <a:pt x="936373" y="65923"/>
                    <a:pt x="963613" y="65088"/>
                    <a:pt x="990600" y="66675"/>
                  </a:cubicBezTo>
                  <a:cubicBezTo>
                    <a:pt x="993775" y="71438"/>
                    <a:pt x="999385" y="75287"/>
                    <a:pt x="1000125" y="80963"/>
                  </a:cubicBezTo>
                  <a:cubicBezTo>
                    <a:pt x="1004237" y="112486"/>
                    <a:pt x="990137" y="148053"/>
                    <a:pt x="1004888" y="176213"/>
                  </a:cubicBezTo>
                  <a:cubicBezTo>
                    <a:pt x="1012291" y="190346"/>
                    <a:pt x="1036638" y="179388"/>
                    <a:pt x="1052513" y="180975"/>
                  </a:cubicBezTo>
                  <a:cubicBezTo>
                    <a:pt x="1085204" y="202770"/>
                    <a:pt x="1044928" y="179079"/>
                    <a:pt x="1109663" y="195263"/>
                  </a:cubicBezTo>
                  <a:cubicBezTo>
                    <a:pt x="1115216" y="196651"/>
                    <a:pt x="1118980" y="201948"/>
                    <a:pt x="1123950" y="204788"/>
                  </a:cubicBezTo>
                  <a:cubicBezTo>
                    <a:pt x="1130114" y="208310"/>
                    <a:pt x="1136650" y="211138"/>
                    <a:pt x="1143000" y="214313"/>
                  </a:cubicBezTo>
                  <a:cubicBezTo>
                    <a:pt x="1148225" y="240433"/>
                    <a:pt x="1156200" y="268876"/>
                    <a:pt x="1143000" y="295275"/>
                  </a:cubicBezTo>
                  <a:cubicBezTo>
                    <a:pt x="1138510" y="304255"/>
                    <a:pt x="1123950" y="301625"/>
                    <a:pt x="1114425" y="304800"/>
                  </a:cubicBezTo>
                  <a:lnTo>
                    <a:pt x="1071563" y="319088"/>
                  </a:lnTo>
                  <a:cubicBezTo>
                    <a:pt x="1066800" y="320676"/>
                    <a:pt x="1062145" y="322632"/>
                    <a:pt x="1057275" y="323850"/>
                  </a:cubicBezTo>
                  <a:lnTo>
                    <a:pt x="1038225" y="328613"/>
                  </a:lnTo>
                  <a:cubicBezTo>
                    <a:pt x="1033203" y="358744"/>
                    <a:pt x="1031493" y="378372"/>
                    <a:pt x="1023938" y="404813"/>
                  </a:cubicBezTo>
                  <a:cubicBezTo>
                    <a:pt x="1022559" y="409640"/>
                    <a:pt x="1021420" y="414610"/>
                    <a:pt x="1019175" y="419100"/>
                  </a:cubicBezTo>
                  <a:cubicBezTo>
                    <a:pt x="1016615" y="424220"/>
                    <a:pt x="1015029" y="431432"/>
                    <a:pt x="1009650" y="433388"/>
                  </a:cubicBezTo>
                  <a:cubicBezTo>
                    <a:pt x="996140" y="438301"/>
                    <a:pt x="981075" y="436563"/>
                    <a:pt x="966788" y="438150"/>
                  </a:cubicBezTo>
                  <a:cubicBezTo>
                    <a:pt x="962025" y="439738"/>
                    <a:pt x="956420" y="439777"/>
                    <a:pt x="952500" y="442913"/>
                  </a:cubicBezTo>
                  <a:cubicBezTo>
                    <a:pt x="948031" y="446489"/>
                    <a:pt x="947022" y="453153"/>
                    <a:pt x="942975" y="457200"/>
                  </a:cubicBezTo>
                  <a:cubicBezTo>
                    <a:pt x="938928" y="461247"/>
                    <a:pt x="933450" y="463550"/>
                    <a:pt x="928688" y="466725"/>
                  </a:cubicBezTo>
                  <a:cubicBezTo>
                    <a:pt x="931863" y="471488"/>
                    <a:pt x="934166" y="476965"/>
                    <a:pt x="938213" y="481013"/>
                  </a:cubicBezTo>
                  <a:cubicBezTo>
                    <a:pt x="942260" y="485060"/>
                    <a:pt x="948924" y="486069"/>
                    <a:pt x="952500" y="490538"/>
                  </a:cubicBezTo>
                  <a:cubicBezTo>
                    <a:pt x="955636" y="494458"/>
                    <a:pt x="955884" y="499998"/>
                    <a:pt x="957263" y="504825"/>
                  </a:cubicBezTo>
                  <a:cubicBezTo>
                    <a:pt x="969226" y="546694"/>
                    <a:pt x="955366" y="503899"/>
                    <a:pt x="966788" y="538163"/>
                  </a:cubicBezTo>
                  <a:cubicBezTo>
                    <a:pt x="965200" y="552450"/>
                    <a:pt x="974591" y="574044"/>
                    <a:pt x="962025" y="581025"/>
                  </a:cubicBezTo>
                  <a:cubicBezTo>
                    <a:pt x="941966" y="592169"/>
                    <a:pt x="776414" y="581238"/>
                    <a:pt x="771525" y="581025"/>
                  </a:cubicBezTo>
                  <a:cubicBezTo>
                    <a:pt x="731880" y="571115"/>
                    <a:pt x="771075" y="583182"/>
                    <a:pt x="738188" y="566738"/>
                  </a:cubicBezTo>
                  <a:cubicBezTo>
                    <a:pt x="698754" y="547020"/>
                    <a:pt x="750556" y="579746"/>
                    <a:pt x="709613" y="552450"/>
                  </a:cubicBezTo>
                  <a:cubicBezTo>
                    <a:pt x="701317" y="553487"/>
                    <a:pt x="670011" y="554872"/>
                    <a:pt x="657225" y="561975"/>
                  </a:cubicBezTo>
                  <a:cubicBezTo>
                    <a:pt x="647218" y="567534"/>
                    <a:pt x="628650" y="581025"/>
                    <a:pt x="628650" y="581025"/>
                  </a:cubicBezTo>
                  <a:cubicBezTo>
                    <a:pt x="625475" y="585788"/>
                    <a:pt x="618002" y="589700"/>
                    <a:pt x="619125" y="595313"/>
                  </a:cubicBezTo>
                  <a:cubicBezTo>
                    <a:pt x="620248" y="600926"/>
                    <a:pt x="628293" y="602278"/>
                    <a:pt x="633413" y="604838"/>
                  </a:cubicBezTo>
                  <a:cubicBezTo>
                    <a:pt x="640242" y="608253"/>
                    <a:pt x="660651" y="612838"/>
                    <a:pt x="666750" y="614363"/>
                  </a:cubicBezTo>
                  <a:cubicBezTo>
                    <a:pt x="671513" y="619125"/>
                    <a:pt x="679577" y="622075"/>
                    <a:pt x="681038" y="628650"/>
                  </a:cubicBezTo>
                  <a:cubicBezTo>
                    <a:pt x="683133" y="638076"/>
                    <a:pt x="681066" y="648841"/>
                    <a:pt x="676275" y="657225"/>
                  </a:cubicBezTo>
                  <a:cubicBezTo>
                    <a:pt x="673784" y="661584"/>
                    <a:pt x="666815" y="660609"/>
                    <a:pt x="661988" y="661988"/>
                  </a:cubicBezTo>
                  <a:cubicBezTo>
                    <a:pt x="655694" y="663786"/>
                    <a:pt x="649288" y="665163"/>
                    <a:pt x="642938" y="666750"/>
                  </a:cubicBezTo>
                  <a:cubicBezTo>
                    <a:pt x="638175" y="669925"/>
                    <a:pt x="633881" y="673950"/>
                    <a:pt x="628650" y="676275"/>
                  </a:cubicBezTo>
                  <a:cubicBezTo>
                    <a:pt x="608876" y="685063"/>
                    <a:pt x="596633" y="686488"/>
                    <a:pt x="576263" y="690563"/>
                  </a:cubicBezTo>
                  <a:cubicBezTo>
                    <a:pt x="560388" y="688975"/>
                    <a:pt x="544407" y="688226"/>
                    <a:pt x="528638" y="685800"/>
                  </a:cubicBezTo>
                  <a:cubicBezTo>
                    <a:pt x="523676" y="685037"/>
                    <a:pt x="519370" y="681038"/>
                    <a:pt x="514350" y="681038"/>
                  </a:cubicBezTo>
                  <a:cubicBezTo>
                    <a:pt x="495234" y="681038"/>
                    <a:pt x="476250" y="684213"/>
                    <a:pt x="457200" y="685800"/>
                  </a:cubicBezTo>
                  <a:cubicBezTo>
                    <a:pt x="452438" y="690563"/>
                    <a:pt x="448761" y="696746"/>
                    <a:pt x="442913" y="700088"/>
                  </a:cubicBezTo>
                  <a:cubicBezTo>
                    <a:pt x="427221" y="709055"/>
                    <a:pt x="416416" y="703361"/>
                    <a:pt x="400050" y="700088"/>
                  </a:cubicBezTo>
                  <a:cubicBezTo>
                    <a:pt x="390525" y="701675"/>
                    <a:pt x="376593" y="696661"/>
                    <a:pt x="371475" y="704850"/>
                  </a:cubicBezTo>
                  <a:cubicBezTo>
                    <a:pt x="365526" y="714369"/>
                    <a:pt x="376238" y="726962"/>
                    <a:pt x="376238" y="738188"/>
                  </a:cubicBezTo>
                  <a:cubicBezTo>
                    <a:pt x="376238" y="744733"/>
                    <a:pt x="373063" y="750888"/>
                    <a:pt x="371475" y="757238"/>
                  </a:cubicBezTo>
                  <a:cubicBezTo>
                    <a:pt x="369888" y="752475"/>
                    <a:pt x="369849" y="746870"/>
                    <a:pt x="366713" y="742950"/>
                  </a:cubicBezTo>
                  <a:cubicBezTo>
                    <a:pt x="363137" y="738480"/>
                    <a:pt x="357395" y="736265"/>
                    <a:pt x="352425" y="733425"/>
                  </a:cubicBezTo>
                  <a:cubicBezTo>
                    <a:pt x="333054" y="722356"/>
                    <a:pt x="335161" y="724346"/>
                    <a:pt x="314325" y="719138"/>
                  </a:cubicBezTo>
                  <a:cubicBezTo>
                    <a:pt x="305956" y="694028"/>
                    <a:pt x="315095" y="714346"/>
                    <a:pt x="295275" y="690563"/>
                  </a:cubicBezTo>
                  <a:cubicBezTo>
                    <a:pt x="291611" y="686166"/>
                    <a:pt x="290220" y="679851"/>
                    <a:pt x="285750" y="676275"/>
                  </a:cubicBezTo>
                  <a:cubicBezTo>
                    <a:pt x="281830" y="673139"/>
                    <a:pt x="276225" y="673100"/>
                    <a:pt x="271463" y="671513"/>
                  </a:cubicBezTo>
                  <a:cubicBezTo>
                    <a:pt x="266700" y="668338"/>
                    <a:pt x="262295" y="664548"/>
                    <a:pt x="257175" y="661988"/>
                  </a:cubicBezTo>
                  <a:cubicBezTo>
                    <a:pt x="252685" y="659743"/>
                    <a:pt x="247908" y="657225"/>
                    <a:pt x="242888" y="657225"/>
                  </a:cubicBezTo>
                  <a:cubicBezTo>
                    <a:pt x="203169" y="657225"/>
                    <a:pt x="163513" y="660400"/>
                    <a:pt x="123825" y="661988"/>
                  </a:cubicBezTo>
                  <a:cubicBezTo>
                    <a:pt x="119063" y="666750"/>
                    <a:pt x="112880" y="670427"/>
                    <a:pt x="109538" y="676275"/>
                  </a:cubicBezTo>
                  <a:cubicBezTo>
                    <a:pt x="88306" y="713431"/>
                    <a:pt x="105569" y="704851"/>
                    <a:pt x="90488" y="70961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0" name="Полилиния 189"/>
            <p:cNvSpPr/>
            <p:nvPr/>
          </p:nvSpPr>
          <p:spPr bwMode="auto">
            <a:xfrm>
              <a:off x="9827350" y="4906130"/>
              <a:ext cx="952042" cy="663469"/>
            </a:xfrm>
            <a:custGeom>
              <a:avLst/>
              <a:gdLst>
                <a:gd name="connsiteX0" fmla="*/ 497759 w 750226"/>
                <a:gd name="connsiteY0" fmla="*/ 647700 h 691422"/>
                <a:gd name="connsiteX1" fmla="*/ 454896 w 750226"/>
                <a:gd name="connsiteY1" fmla="*/ 642937 h 691422"/>
                <a:gd name="connsiteX2" fmla="*/ 431084 w 750226"/>
                <a:gd name="connsiteY2" fmla="*/ 661987 h 691422"/>
                <a:gd name="connsiteX3" fmla="*/ 426321 w 750226"/>
                <a:gd name="connsiteY3" fmla="*/ 676275 h 691422"/>
                <a:gd name="connsiteX4" fmla="*/ 416796 w 750226"/>
                <a:gd name="connsiteY4" fmla="*/ 690562 h 691422"/>
                <a:gd name="connsiteX5" fmla="*/ 359646 w 750226"/>
                <a:gd name="connsiteY5" fmla="*/ 685800 h 691422"/>
                <a:gd name="connsiteX6" fmla="*/ 354884 w 750226"/>
                <a:gd name="connsiteY6" fmla="*/ 671512 h 691422"/>
                <a:gd name="connsiteX7" fmla="*/ 335834 w 750226"/>
                <a:gd name="connsiteY7" fmla="*/ 638175 h 691422"/>
                <a:gd name="connsiteX8" fmla="*/ 312021 w 750226"/>
                <a:gd name="connsiteY8" fmla="*/ 633412 h 691422"/>
                <a:gd name="connsiteX9" fmla="*/ 297734 w 750226"/>
                <a:gd name="connsiteY9" fmla="*/ 628650 h 691422"/>
                <a:gd name="connsiteX10" fmla="*/ 231059 w 750226"/>
                <a:gd name="connsiteY10" fmla="*/ 614362 h 691422"/>
                <a:gd name="connsiteX11" fmla="*/ 111996 w 750226"/>
                <a:gd name="connsiteY11" fmla="*/ 604837 h 691422"/>
                <a:gd name="connsiteX12" fmla="*/ 102471 w 750226"/>
                <a:gd name="connsiteY12" fmla="*/ 590550 h 691422"/>
                <a:gd name="connsiteX13" fmla="*/ 121521 w 750226"/>
                <a:gd name="connsiteY13" fmla="*/ 561975 h 691422"/>
                <a:gd name="connsiteX14" fmla="*/ 126284 w 750226"/>
                <a:gd name="connsiteY14" fmla="*/ 500062 h 691422"/>
                <a:gd name="connsiteX15" fmla="*/ 97709 w 750226"/>
                <a:gd name="connsiteY15" fmla="*/ 490537 h 691422"/>
                <a:gd name="connsiteX16" fmla="*/ 88184 w 750226"/>
                <a:gd name="connsiteY16" fmla="*/ 466725 h 691422"/>
                <a:gd name="connsiteX17" fmla="*/ 78659 w 750226"/>
                <a:gd name="connsiteY17" fmla="*/ 438150 h 691422"/>
                <a:gd name="connsiteX18" fmla="*/ 73896 w 750226"/>
                <a:gd name="connsiteY18" fmla="*/ 352425 h 691422"/>
                <a:gd name="connsiteX19" fmla="*/ 45321 w 750226"/>
                <a:gd name="connsiteY19" fmla="*/ 333375 h 691422"/>
                <a:gd name="connsiteX20" fmla="*/ 31034 w 750226"/>
                <a:gd name="connsiteY20" fmla="*/ 323850 h 691422"/>
                <a:gd name="connsiteX21" fmla="*/ 16746 w 750226"/>
                <a:gd name="connsiteY21" fmla="*/ 314325 h 691422"/>
                <a:gd name="connsiteX22" fmla="*/ 11984 w 750226"/>
                <a:gd name="connsiteY22" fmla="*/ 300037 h 691422"/>
                <a:gd name="connsiteX23" fmla="*/ 2459 w 750226"/>
                <a:gd name="connsiteY23" fmla="*/ 285750 h 691422"/>
                <a:gd name="connsiteX24" fmla="*/ 21509 w 750226"/>
                <a:gd name="connsiteY24" fmla="*/ 266700 h 691422"/>
                <a:gd name="connsiteX25" fmla="*/ 54846 w 750226"/>
                <a:gd name="connsiteY25" fmla="*/ 261937 h 691422"/>
                <a:gd name="connsiteX26" fmla="*/ 92946 w 750226"/>
                <a:gd name="connsiteY26" fmla="*/ 252412 h 691422"/>
                <a:gd name="connsiteX27" fmla="*/ 88184 w 750226"/>
                <a:gd name="connsiteY27" fmla="*/ 233362 h 691422"/>
                <a:gd name="connsiteX28" fmla="*/ 78659 w 750226"/>
                <a:gd name="connsiteY28" fmla="*/ 214312 h 691422"/>
                <a:gd name="connsiteX29" fmla="*/ 83421 w 750226"/>
                <a:gd name="connsiteY29" fmla="*/ 200025 h 691422"/>
                <a:gd name="connsiteX30" fmla="*/ 131046 w 750226"/>
                <a:gd name="connsiteY30" fmla="*/ 195262 h 691422"/>
                <a:gd name="connsiteX31" fmla="*/ 226296 w 750226"/>
                <a:gd name="connsiteY31" fmla="*/ 200025 h 691422"/>
                <a:gd name="connsiteX32" fmla="*/ 273921 w 750226"/>
                <a:gd name="connsiteY32" fmla="*/ 214312 h 691422"/>
                <a:gd name="connsiteX33" fmla="*/ 335834 w 750226"/>
                <a:gd name="connsiteY33" fmla="*/ 209550 h 691422"/>
                <a:gd name="connsiteX34" fmla="*/ 350121 w 750226"/>
                <a:gd name="connsiteY34" fmla="*/ 204787 h 691422"/>
                <a:gd name="connsiteX35" fmla="*/ 369171 w 750226"/>
                <a:gd name="connsiteY35" fmla="*/ 185737 h 691422"/>
                <a:gd name="connsiteX36" fmla="*/ 383459 w 750226"/>
                <a:gd name="connsiteY36" fmla="*/ 176212 h 691422"/>
                <a:gd name="connsiteX37" fmla="*/ 388221 w 750226"/>
                <a:gd name="connsiteY37" fmla="*/ 161925 h 691422"/>
                <a:gd name="connsiteX38" fmla="*/ 392984 w 750226"/>
                <a:gd name="connsiteY38" fmla="*/ 142875 h 691422"/>
                <a:gd name="connsiteX39" fmla="*/ 407271 w 750226"/>
                <a:gd name="connsiteY39" fmla="*/ 128587 h 691422"/>
                <a:gd name="connsiteX40" fmla="*/ 431084 w 750226"/>
                <a:gd name="connsiteY40" fmla="*/ 109537 h 691422"/>
                <a:gd name="connsiteX41" fmla="*/ 445371 w 750226"/>
                <a:gd name="connsiteY41" fmla="*/ 95250 h 691422"/>
                <a:gd name="connsiteX42" fmla="*/ 450134 w 750226"/>
                <a:gd name="connsiteY42" fmla="*/ 80962 h 691422"/>
                <a:gd name="connsiteX43" fmla="*/ 512046 w 750226"/>
                <a:gd name="connsiteY43" fmla="*/ 76200 h 691422"/>
                <a:gd name="connsiteX44" fmla="*/ 531096 w 750226"/>
                <a:gd name="connsiteY44" fmla="*/ 71437 h 691422"/>
                <a:gd name="connsiteX45" fmla="*/ 545384 w 750226"/>
                <a:gd name="connsiteY45" fmla="*/ 66675 h 691422"/>
                <a:gd name="connsiteX46" fmla="*/ 573959 w 750226"/>
                <a:gd name="connsiteY46" fmla="*/ 61912 h 691422"/>
                <a:gd name="connsiteX47" fmla="*/ 588246 w 750226"/>
                <a:gd name="connsiteY47" fmla="*/ 57150 h 691422"/>
                <a:gd name="connsiteX48" fmla="*/ 631109 w 750226"/>
                <a:gd name="connsiteY48" fmla="*/ 52387 h 691422"/>
                <a:gd name="connsiteX49" fmla="*/ 664446 w 750226"/>
                <a:gd name="connsiteY49" fmla="*/ 33337 h 691422"/>
                <a:gd name="connsiteX50" fmla="*/ 669209 w 750226"/>
                <a:gd name="connsiteY50" fmla="*/ 19050 h 691422"/>
                <a:gd name="connsiteX51" fmla="*/ 702546 w 750226"/>
                <a:gd name="connsiteY51" fmla="*/ 0 h 691422"/>
                <a:gd name="connsiteX52" fmla="*/ 721596 w 750226"/>
                <a:gd name="connsiteY52" fmla="*/ 4762 h 691422"/>
                <a:gd name="connsiteX53" fmla="*/ 726359 w 750226"/>
                <a:gd name="connsiteY53" fmla="*/ 33337 h 691422"/>
                <a:gd name="connsiteX54" fmla="*/ 712071 w 750226"/>
                <a:gd name="connsiteY54" fmla="*/ 38100 h 691422"/>
                <a:gd name="connsiteX55" fmla="*/ 716834 w 750226"/>
                <a:gd name="connsiteY55" fmla="*/ 66675 h 691422"/>
                <a:gd name="connsiteX56" fmla="*/ 735884 w 750226"/>
                <a:gd name="connsiteY56" fmla="*/ 95250 h 691422"/>
                <a:gd name="connsiteX57" fmla="*/ 750171 w 750226"/>
                <a:gd name="connsiteY57" fmla="*/ 161925 h 691422"/>
                <a:gd name="connsiteX58" fmla="*/ 745409 w 750226"/>
                <a:gd name="connsiteY58" fmla="*/ 214312 h 691422"/>
                <a:gd name="connsiteX59" fmla="*/ 731121 w 750226"/>
                <a:gd name="connsiteY59" fmla="*/ 228600 h 691422"/>
                <a:gd name="connsiteX60" fmla="*/ 721596 w 750226"/>
                <a:gd name="connsiteY60" fmla="*/ 242887 h 691422"/>
                <a:gd name="connsiteX61" fmla="*/ 693021 w 750226"/>
                <a:gd name="connsiteY61" fmla="*/ 290512 h 691422"/>
                <a:gd name="connsiteX62" fmla="*/ 664446 w 750226"/>
                <a:gd name="connsiteY62" fmla="*/ 304800 h 691422"/>
                <a:gd name="connsiteX63" fmla="*/ 664446 w 750226"/>
                <a:gd name="connsiteY63" fmla="*/ 357187 h 691422"/>
                <a:gd name="connsiteX64" fmla="*/ 650159 w 750226"/>
                <a:gd name="connsiteY64" fmla="*/ 361950 h 691422"/>
                <a:gd name="connsiteX65" fmla="*/ 635871 w 750226"/>
                <a:gd name="connsiteY65" fmla="*/ 371475 h 691422"/>
                <a:gd name="connsiteX66" fmla="*/ 607296 w 750226"/>
                <a:gd name="connsiteY66" fmla="*/ 419100 h 691422"/>
                <a:gd name="connsiteX67" fmla="*/ 602534 w 750226"/>
                <a:gd name="connsiteY67" fmla="*/ 433387 h 691422"/>
                <a:gd name="connsiteX68" fmla="*/ 588246 w 750226"/>
                <a:gd name="connsiteY68" fmla="*/ 442912 h 691422"/>
                <a:gd name="connsiteX69" fmla="*/ 573959 w 750226"/>
                <a:gd name="connsiteY69" fmla="*/ 457200 h 691422"/>
                <a:gd name="connsiteX70" fmla="*/ 545384 w 750226"/>
                <a:gd name="connsiteY70" fmla="*/ 481012 h 691422"/>
                <a:gd name="connsiteX71" fmla="*/ 535859 w 750226"/>
                <a:gd name="connsiteY71" fmla="*/ 495300 h 691422"/>
                <a:gd name="connsiteX72" fmla="*/ 531096 w 750226"/>
                <a:gd name="connsiteY72" fmla="*/ 509587 h 691422"/>
                <a:gd name="connsiteX73" fmla="*/ 516809 w 750226"/>
                <a:gd name="connsiteY73" fmla="*/ 514350 h 691422"/>
                <a:gd name="connsiteX74" fmla="*/ 492996 w 750226"/>
                <a:gd name="connsiteY74" fmla="*/ 519112 h 691422"/>
                <a:gd name="connsiteX75" fmla="*/ 497759 w 750226"/>
                <a:gd name="connsiteY75" fmla="*/ 647700 h 69142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</a:cxnLst>
              <a:rect l="l" t="t" r="r" b="b"/>
              <a:pathLst>
                <a:path w="750226" h="691422">
                  <a:moveTo>
                    <a:pt x="497759" y="647700"/>
                  </a:moveTo>
                  <a:cubicBezTo>
                    <a:pt x="491409" y="668337"/>
                    <a:pt x="469272" y="642937"/>
                    <a:pt x="454896" y="642937"/>
                  </a:cubicBezTo>
                  <a:cubicBezTo>
                    <a:pt x="441165" y="642937"/>
                    <a:pt x="436569" y="651018"/>
                    <a:pt x="431084" y="661987"/>
                  </a:cubicBezTo>
                  <a:cubicBezTo>
                    <a:pt x="428839" y="666477"/>
                    <a:pt x="428566" y="671785"/>
                    <a:pt x="426321" y="676275"/>
                  </a:cubicBezTo>
                  <a:cubicBezTo>
                    <a:pt x="423761" y="681394"/>
                    <a:pt x="419971" y="685800"/>
                    <a:pt x="416796" y="690562"/>
                  </a:cubicBezTo>
                  <a:cubicBezTo>
                    <a:pt x="397746" y="688975"/>
                    <a:pt x="377917" y="691422"/>
                    <a:pt x="359646" y="685800"/>
                  </a:cubicBezTo>
                  <a:cubicBezTo>
                    <a:pt x="354848" y="684324"/>
                    <a:pt x="356102" y="676382"/>
                    <a:pt x="354884" y="671512"/>
                  </a:cubicBezTo>
                  <a:cubicBezTo>
                    <a:pt x="349768" y="651048"/>
                    <a:pt x="356312" y="645854"/>
                    <a:pt x="335834" y="638175"/>
                  </a:cubicBezTo>
                  <a:cubicBezTo>
                    <a:pt x="328255" y="635333"/>
                    <a:pt x="319874" y="635375"/>
                    <a:pt x="312021" y="633412"/>
                  </a:cubicBezTo>
                  <a:cubicBezTo>
                    <a:pt x="307151" y="632194"/>
                    <a:pt x="302561" y="630029"/>
                    <a:pt x="297734" y="628650"/>
                  </a:cubicBezTo>
                  <a:cubicBezTo>
                    <a:pt x="281206" y="623928"/>
                    <a:pt x="240017" y="615357"/>
                    <a:pt x="231059" y="614362"/>
                  </a:cubicBezTo>
                  <a:cubicBezTo>
                    <a:pt x="162902" y="606790"/>
                    <a:pt x="202544" y="610497"/>
                    <a:pt x="111996" y="604837"/>
                  </a:cubicBezTo>
                  <a:cubicBezTo>
                    <a:pt x="108821" y="600075"/>
                    <a:pt x="103280" y="596216"/>
                    <a:pt x="102471" y="590550"/>
                  </a:cubicBezTo>
                  <a:cubicBezTo>
                    <a:pt x="99797" y="571831"/>
                    <a:pt x="109505" y="569986"/>
                    <a:pt x="121521" y="561975"/>
                  </a:cubicBezTo>
                  <a:cubicBezTo>
                    <a:pt x="134964" y="541809"/>
                    <a:pt x="145360" y="532765"/>
                    <a:pt x="126284" y="500062"/>
                  </a:cubicBezTo>
                  <a:cubicBezTo>
                    <a:pt x="121225" y="491389"/>
                    <a:pt x="97709" y="490537"/>
                    <a:pt x="97709" y="490537"/>
                  </a:cubicBezTo>
                  <a:cubicBezTo>
                    <a:pt x="94534" y="482600"/>
                    <a:pt x="91106" y="474759"/>
                    <a:pt x="88184" y="466725"/>
                  </a:cubicBezTo>
                  <a:cubicBezTo>
                    <a:pt x="84753" y="457289"/>
                    <a:pt x="78659" y="438150"/>
                    <a:pt x="78659" y="438150"/>
                  </a:cubicBezTo>
                  <a:cubicBezTo>
                    <a:pt x="77071" y="409575"/>
                    <a:pt x="82574" y="379697"/>
                    <a:pt x="73896" y="352425"/>
                  </a:cubicBezTo>
                  <a:cubicBezTo>
                    <a:pt x="70425" y="341516"/>
                    <a:pt x="54846" y="339725"/>
                    <a:pt x="45321" y="333375"/>
                  </a:cubicBezTo>
                  <a:lnTo>
                    <a:pt x="31034" y="323850"/>
                  </a:lnTo>
                  <a:lnTo>
                    <a:pt x="16746" y="314325"/>
                  </a:lnTo>
                  <a:cubicBezTo>
                    <a:pt x="15159" y="309562"/>
                    <a:pt x="14229" y="304527"/>
                    <a:pt x="11984" y="300037"/>
                  </a:cubicBezTo>
                  <a:cubicBezTo>
                    <a:pt x="9424" y="294918"/>
                    <a:pt x="3400" y="291396"/>
                    <a:pt x="2459" y="285750"/>
                  </a:cubicBezTo>
                  <a:cubicBezTo>
                    <a:pt x="0" y="271000"/>
                    <a:pt x="11266" y="268749"/>
                    <a:pt x="21509" y="266700"/>
                  </a:cubicBezTo>
                  <a:cubicBezTo>
                    <a:pt x="32516" y="264499"/>
                    <a:pt x="43774" y="263782"/>
                    <a:pt x="54846" y="261937"/>
                  </a:cubicBezTo>
                  <a:cubicBezTo>
                    <a:pt x="77840" y="258105"/>
                    <a:pt x="74540" y="258548"/>
                    <a:pt x="92946" y="252412"/>
                  </a:cubicBezTo>
                  <a:cubicBezTo>
                    <a:pt x="91359" y="246062"/>
                    <a:pt x="90482" y="239491"/>
                    <a:pt x="88184" y="233362"/>
                  </a:cubicBezTo>
                  <a:cubicBezTo>
                    <a:pt x="85691" y="226714"/>
                    <a:pt x="79663" y="221340"/>
                    <a:pt x="78659" y="214312"/>
                  </a:cubicBezTo>
                  <a:cubicBezTo>
                    <a:pt x="77949" y="209343"/>
                    <a:pt x="78703" y="201741"/>
                    <a:pt x="83421" y="200025"/>
                  </a:cubicBezTo>
                  <a:cubicBezTo>
                    <a:pt x="98415" y="194573"/>
                    <a:pt x="115171" y="196850"/>
                    <a:pt x="131046" y="195262"/>
                  </a:cubicBezTo>
                  <a:cubicBezTo>
                    <a:pt x="162796" y="196850"/>
                    <a:pt x="194616" y="197385"/>
                    <a:pt x="226296" y="200025"/>
                  </a:cubicBezTo>
                  <a:cubicBezTo>
                    <a:pt x="235896" y="200825"/>
                    <a:pt x="268574" y="212530"/>
                    <a:pt x="273921" y="214312"/>
                  </a:cubicBezTo>
                  <a:cubicBezTo>
                    <a:pt x="294559" y="212725"/>
                    <a:pt x="315295" y="212117"/>
                    <a:pt x="335834" y="209550"/>
                  </a:cubicBezTo>
                  <a:cubicBezTo>
                    <a:pt x="340815" y="208927"/>
                    <a:pt x="346036" y="207705"/>
                    <a:pt x="350121" y="204787"/>
                  </a:cubicBezTo>
                  <a:cubicBezTo>
                    <a:pt x="357428" y="199567"/>
                    <a:pt x="362353" y="191581"/>
                    <a:pt x="369171" y="185737"/>
                  </a:cubicBezTo>
                  <a:cubicBezTo>
                    <a:pt x="373517" y="182012"/>
                    <a:pt x="378696" y="179387"/>
                    <a:pt x="383459" y="176212"/>
                  </a:cubicBezTo>
                  <a:cubicBezTo>
                    <a:pt x="385046" y="171450"/>
                    <a:pt x="386842" y="166752"/>
                    <a:pt x="388221" y="161925"/>
                  </a:cubicBezTo>
                  <a:cubicBezTo>
                    <a:pt x="390019" y="155631"/>
                    <a:pt x="389737" y="148558"/>
                    <a:pt x="392984" y="142875"/>
                  </a:cubicBezTo>
                  <a:cubicBezTo>
                    <a:pt x="396326" y="137027"/>
                    <a:pt x="402959" y="133761"/>
                    <a:pt x="407271" y="128587"/>
                  </a:cubicBezTo>
                  <a:cubicBezTo>
                    <a:pt x="423841" y="108703"/>
                    <a:pt x="407630" y="117356"/>
                    <a:pt x="431084" y="109537"/>
                  </a:cubicBezTo>
                  <a:cubicBezTo>
                    <a:pt x="435846" y="104775"/>
                    <a:pt x="441635" y="100854"/>
                    <a:pt x="445371" y="95250"/>
                  </a:cubicBezTo>
                  <a:cubicBezTo>
                    <a:pt x="448156" y="91073"/>
                    <a:pt x="445307" y="82341"/>
                    <a:pt x="450134" y="80962"/>
                  </a:cubicBezTo>
                  <a:cubicBezTo>
                    <a:pt x="470036" y="75276"/>
                    <a:pt x="491409" y="77787"/>
                    <a:pt x="512046" y="76200"/>
                  </a:cubicBezTo>
                  <a:cubicBezTo>
                    <a:pt x="518396" y="74612"/>
                    <a:pt x="524802" y="73235"/>
                    <a:pt x="531096" y="71437"/>
                  </a:cubicBezTo>
                  <a:cubicBezTo>
                    <a:pt x="535923" y="70058"/>
                    <a:pt x="540483" y="67764"/>
                    <a:pt x="545384" y="66675"/>
                  </a:cubicBezTo>
                  <a:cubicBezTo>
                    <a:pt x="554810" y="64580"/>
                    <a:pt x="564533" y="64007"/>
                    <a:pt x="573959" y="61912"/>
                  </a:cubicBezTo>
                  <a:cubicBezTo>
                    <a:pt x="578859" y="60823"/>
                    <a:pt x="583294" y="57975"/>
                    <a:pt x="588246" y="57150"/>
                  </a:cubicBezTo>
                  <a:cubicBezTo>
                    <a:pt x="602426" y="54787"/>
                    <a:pt x="616821" y="53975"/>
                    <a:pt x="631109" y="52387"/>
                  </a:cubicBezTo>
                  <a:cubicBezTo>
                    <a:pt x="635797" y="50043"/>
                    <a:pt x="659958" y="38947"/>
                    <a:pt x="664446" y="33337"/>
                  </a:cubicBezTo>
                  <a:cubicBezTo>
                    <a:pt x="667582" y="29417"/>
                    <a:pt x="665995" y="22906"/>
                    <a:pt x="669209" y="19050"/>
                  </a:cubicBezTo>
                  <a:cubicBezTo>
                    <a:pt x="680300" y="5741"/>
                    <a:pt x="688302" y="4748"/>
                    <a:pt x="702546" y="0"/>
                  </a:cubicBezTo>
                  <a:cubicBezTo>
                    <a:pt x="708896" y="1587"/>
                    <a:pt x="716150" y="1131"/>
                    <a:pt x="721596" y="4762"/>
                  </a:cubicBezTo>
                  <a:cubicBezTo>
                    <a:pt x="731067" y="11076"/>
                    <a:pt x="735420" y="24276"/>
                    <a:pt x="726359" y="33337"/>
                  </a:cubicBezTo>
                  <a:cubicBezTo>
                    <a:pt x="722809" y="36887"/>
                    <a:pt x="716834" y="36512"/>
                    <a:pt x="712071" y="38100"/>
                  </a:cubicBezTo>
                  <a:cubicBezTo>
                    <a:pt x="713659" y="47625"/>
                    <a:pt x="713120" y="57761"/>
                    <a:pt x="716834" y="66675"/>
                  </a:cubicBezTo>
                  <a:cubicBezTo>
                    <a:pt x="721237" y="77242"/>
                    <a:pt x="735884" y="95250"/>
                    <a:pt x="735884" y="95250"/>
                  </a:cubicBezTo>
                  <a:cubicBezTo>
                    <a:pt x="749456" y="135967"/>
                    <a:pt x="744164" y="113862"/>
                    <a:pt x="750171" y="161925"/>
                  </a:cubicBezTo>
                  <a:cubicBezTo>
                    <a:pt x="748584" y="179387"/>
                    <a:pt x="750226" y="197452"/>
                    <a:pt x="745409" y="214312"/>
                  </a:cubicBezTo>
                  <a:cubicBezTo>
                    <a:pt x="743559" y="220788"/>
                    <a:pt x="735433" y="223426"/>
                    <a:pt x="731121" y="228600"/>
                  </a:cubicBezTo>
                  <a:cubicBezTo>
                    <a:pt x="727457" y="232997"/>
                    <a:pt x="724436" y="237917"/>
                    <a:pt x="721596" y="242887"/>
                  </a:cubicBezTo>
                  <a:cubicBezTo>
                    <a:pt x="716108" y="252492"/>
                    <a:pt x="701245" y="287770"/>
                    <a:pt x="693021" y="290512"/>
                  </a:cubicBezTo>
                  <a:cubicBezTo>
                    <a:pt x="673304" y="297085"/>
                    <a:pt x="682911" y="292490"/>
                    <a:pt x="664446" y="304800"/>
                  </a:cubicBezTo>
                  <a:cubicBezTo>
                    <a:pt x="664840" y="307954"/>
                    <a:pt x="675215" y="346418"/>
                    <a:pt x="664446" y="357187"/>
                  </a:cubicBezTo>
                  <a:cubicBezTo>
                    <a:pt x="660896" y="360737"/>
                    <a:pt x="654649" y="359705"/>
                    <a:pt x="650159" y="361950"/>
                  </a:cubicBezTo>
                  <a:cubicBezTo>
                    <a:pt x="645039" y="364510"/>
                    <a:pt x="640634" y="368300"/>
                    <a:pt x="635871" y="371475"/>
                  </a:cubicBezTo>
                  <a:cubicBezTo>
                    <a:pt x="622329" y="391788"/>
                    <a:pt x="616082" y="398598"/>
                    <a:pt x="607296" y="419100"/>
                  </a:cubicBezTo>
                  <a:cubicBezTo>
                    <a:pt x="605319" y="423714"/>
                    <a:pt x="605670" y="429467"/>
                    <a:pt x="602534" y="433387"/>
                  </a:cubicBezTo>
                  <a:cubicBezTo>
                    <a:pt x="598958" y="437857"/>
                    <a:pt x="592643" y="439248"/>
                    <a:pt x="588246" y="442912"/>
                  </a:cubicBezTo>
                  <a:cubicBezTo>
                    <a:pt x="583072" y="447224"/>
                    <a:pt x="579133" y="452888"/>
                    <a:pt x="573959" y="457200"/>
                  </a:cubicBezTo>
                  <a:cubicBezTo>
                    <a:pt x="553524" y="474230"/>
                    <a:pt x="564358" y="458243"/>
                    <a:pt x="545384" y="481012"/>
                  </a:cubicBezTo>
                  <a:cubicBezTo>
                    <a:pt x="541720" y="485409"/>
                    <a:pt x="538419" y="490180"/>
                    <a:pt x="535859" y="495300"/>
                  </a:cubicBezTo>
                  <a:cubicBezTo>
                    <a:pt x="533614" y="499790"/>
                    <a:pt x="534646" y="506037"/>
                    <a:pt x="531096" y="509587"/>
                  </a:cubicBezTo>
                  <a:cubicBezTo>
                    <a:pt x="527546" y="513137"/>
                    <a:pt x="521679" y="513132"/>
                    <a:pt x="516809" y="514350"/>
                  </a:cubicBezTo>
                  <a:cubicBezTo>
                    <a:pt x="508956" y="516313"/>
                    <a:pt x="500934" y="517525"/>
                    <a:pt x="492996" y="519112"/>
                  </a:cubicBezTo>
                  <a:cubicBezTo>
                    <a:pt x="498104" y="636580"/>
                    <a:pt x="504109" y="627063"/>
                    <a:pt x="497759" y="647700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1" name="Полилиния 190"/>
            <p:cNvSpPr/>
            <p:nvPr/>
          </p:nvSpPr>
          <p:spPr bwMode="auto">
            <a:xfrm>
              <a:off x="407480" y="4755630"/>
              <a:ext cx="1393769" cy="827046"/>
            </a:xfrm>
            <a:custGeom>
              <a:avLst/>
              <a:gdLst>
                <a:gd name="connsiteX0" fmla="*/ 797641 w 1098313"/>
                <a:gd name="connsiteY0" fmla="*/ 215900 h 861889"/>
                <a:gd name="connsiteX1" fmla="*/ 861141 w 1098313"/>
                <a:gd name="connsiteY1" fmla="*/ 228600 h 861889"/>
                <a:gd name="connsiteX2" fmla="*/ 886541 w 1098313"/>
                <a:gd name="connsiteY2" fmla="*/ 241300 h 861889"/>
                <a:gd name="connsiteX3" fmla="*/ 905591 w 1098313"/>
                <a:gd name="connsiteY3" fmla="*/ 247650 h 861889"/>
                <a:gd name="connsiteX4" fmla="*/ 930991 w 1098313"/>
                <a:gd name="connsiteY4" fmla="*/ 260350 h 861889"/>
                <a:gd name="connsiteX5" fmla="*/ 1096091 w 1098313"/>
                <a:gd name="connsiteY5" fmla="*/ 266700 h 861889"/>
                <a:gd name="connsiteX6" fmla="*/ 1089741 w 1098313"/>
                <a:gd name="connsiteY6" fmla="*/ 323850 h 861889"/>
                <a:gd name="connsiteX7" fmla="*/ 1064341 w 1098313"/>
                <a:gd name="connsiteY7" fmla="*/ 330200 h 861889"/>
                <a:gd name="connsiteX8" fmla="*/ 1057991 w 1098313"/>
                <a:gd name="connsiteY8" fmla="*/ 355600 h 861889"/>
                <a:gd name="connsiteX9" fmla="*/ 1064341 w 1098313"/>
                <a:gd name="connsiteY9" fmla="*/ 387350 h 861889"/>
                <a:gd name="connsiteX10" fmla="*/ 1070691 w 1098313"/>
                <a:gd name="connsiteY10" fmla="*/ 431800 h 861889"/>
                <a:gd name="connsiteX11" fmla="*/ 1051641 w 1098313"/>
                <a:gd name="connsiteY11" fmla="*/ 444500 h 861889"/>
                <a:gd name="connsiteX12" fmla="*/ 1007191 w 1098313"/>
                <a:gd name="connsiteY12" fmla="*/ 438150 h 861889"/>
                <a:gd name="connsiteX13" fmla="*/ 988141 w 1098313"/>
                <a:gd name="connsiteY13" fmla="*/ 425450 h 861889"/>
                <a:gd name="connsiteX14" fmla="*/ 962741 w 1098313"/>
                <a:gd name="connsiteY14" fmla="*/ 419100 h 861889"/>
                <a:gd name="connsiteX15" fmla="*/ 861141 w 1098313"/>
                <a:gd name="connsiteY15" fmla="*/ 425450 h 861889"/>
                <a:gd name="connsiteX16" fmla="*/ 873841 w 1098313"/>
                <a:gd name="connsiteY16" fmla="*/ 463550 h 861889"/>
                <a:gd name="connsiteX17" fmla="*/ 842091 w 1098313"/>
                <a:gd name="connsiteY17" fmla="*/ 533400 h 861889"/>
                <a:gd name="connsiteX18" fmla="*/ 880191 w 1098313"/>
                <a:gd name="connsiteY18" fmla="*/ 546100 h 861889"/>
                <a:gd name="connsiteX19" fmla="*/ 753191 w 1098313"/>
                <a:gd name="connsiteY19" fmla="*/ 577850 h 861889"/>
                <a:gd name="connsiteX20" fmla="*/ 715091 w 1098313"/>
                <a:gd name="connsiteY20" fmla="*/ 565150 h 861889"/>
                <a:gd name="connsiteX21" fmla="*/ 708741 w 1098313"/>
                <a:gd name="connsiteY21" fmla="*/ 546100 h 861889"/>
                <a:gd name="connsiteX22" fmla="*/ 670641 w 1098313"/>
                <a:gd name="connsiteY22" fmla="*/ 514350 h 861889"/>
                <a:gd name="connsiteX23" fmla="*/ 676991 w 1098313"/>
                <a:gd name="connsiteY23" fmla="*/ 495300 h 861889"/>
                <a:gd name="connsiteX24" fmla="*/ 696041 w 1098313"/>
                <a:gd name="connsiteY24" fmla="*/ 488950 h 861889"/>
                <a:gd name="connsiteX25" fmla="*/ 715091 w 1098313"/>
                <a:gd name="connsiteY25" fmla="*/ 476250 h 861889"/>
                <a:gd name="connsiteX26" fmla="*/ 753191 w 1098313"/>
                <a:gd name="connsiteY26" fmla="*/ 463550 h 861889"/>
                <a:gd name="connsiteX27" fmla="*/ 727791 w 1098313"/>
                <a:gd name="connsiteY27" fmla="*/ 412750 h 861889"/>
                <a:gd name="connsiteX28" fmla="*/ 689691 w 1098313"/>
                <a:gd name="connsiteY28" fmla="*/ 400050 h 861889"/>
                <a:gd name="connsiteX29" fmla="*/ 670641 w 1098313"/>
                <a:gd name="connsiteY29" fmla="*/ 393700 h 861889"/>
                <a:gd name="connsiteX30" fmla="*/ 594441 w 1098313"/>
                <a:gd name="connsiteY30" fmla="*/ 400050 h 861889"/>
                <a:gd name="connsiteX31" fmla="*/ 588091 w 1098313"/>
                <a:gd name="connsiteY31" fmla="*/ 457200 h 861889"/>
                <a:gd name="connsiteX32" fmla="*/ 569041 w 1098313"/>
                <a:gd name="connsiteY32" fmla="*/ 469900 h 861889"/>
                <a:gd name="connsiteX33" fmla="*/ 556341 w 1098313"/>
                <a:gd name="connsiteY33" fmla="*/ 488950 h 861889"/>
                <a:gd name="connsiteX34" fmla="*/ 556341 w 1098313"/>
                <a:gd name="connsiteY34" fmla="*/ 558800 h 861889"/>
                <a:gd name="connsiteX35" fmla="*/ 537291 w 1098313"/>
                <a:gd name="connsiteY35" fmla="*/ 577850 h 861889"/>
                <a:gd name="connsiteX36" fmla="*/ 486491 w 1098313"/>
                <a:gd name="connsiteY36" fmla="*/ 609600 h 861889"/>
                <a:gd name="connsiteX37" fmla="*/ 467441 w 1098313"/>
                <a:gd name="connsiteY37" fmla="*/ 615950 h 861889"/>
                <a:gd name="connsiteX38" fmla="*/ 473791 w 1098313"/>
                <a:gd name="connsiteY38" fmla="*/ 641350 h 861889"/>
                <a:gd name="connsiteX39" fmla="*/ 480141 w 1098313"/>
                <a:gd name="connsiteY39" fmla="*/ 660400 h 861889"/>
                <a:gd name="connsiteX40" fmla="*/ 461091 w 1098313"/>
                <a:gd name="connsiteY40" fmla="*/ 762000 h 861889"/>
                <a:gd name="connsiteX41" fmla="*/ 403941 w 1098313"/>
                <a:gd name="connsiteY41" fmla="*/ 793750 h 861889"/>
                <a:gd name="connsiteX42" fmla="*/ 384891 w 1098313"/>
                <a:gd name="connsiteY42" fmla="*/ 800100 h 861889"/>
                <a:gd name="connsiteX43" fmla="*/ 334091 w 1098313"/>
                <a:gd name="connsiteY43" fmla="*/ 781050 h 861889"/>
                <a:gd name="connsiteX44" fmla="*/ 315041 w 1098313"/>
                <a:gd name="connsiteY44" fmla="*/ 774700 h 861889"/>
                <a:gd name="connsiteX45" fmla="*/ 276941 w 1098313"/>
                <a:gd name="connsiteY45" fmla="*/ 749300 h 861889"/>
                <a:gd name="connsiteX46" fmla="*/ 257891 w 1098313"/>
                <a:gd name="connsiteY46" fmla="*/ 736600 h 861889"/>
                <a:gd name="connsiteX47" fmla="*/ 226141 w 1098313"/>
                <a:gd name="connsiteY47" fmla="*/ 762000 h 861889"/>
                <a:gd name="connsiteX48" fmla="*/ 188041 w 1098313"/>
                <a:gd name="connsiteY48" fmla="*/ 787400 h 861889"/>
                <a:gd name="connsiteX49" fmla="*/ 175341 w 1098313"/>
                <a:gd name="connsiteY49" fmla="*/ 806450 h 861889"/>
                <a:gd name="connsiteX50" fmla="*/ 194391 w 1098313"/>
                <a:gd name="connsiteY50" fmla="*/ 819150 h 861889"/>
                <a:gd name="connsiteX51" fmla="*/ 213441 w 1098313"/>
                <a:gd name="connsiteY51" fmla="*/ 838200 h 861889"/>
                <a:gd name="connsiteX52" fmla="*/ 175341 w 1098313"/>
                <a:gd name="connsiteY52" fmla="*/ 857250 h 861889"/>
                <a:gd name="connsiteX53" fmla="*/ 168991 w 1098313"/>
                <a:gd name="connsiteY53" fmla="*/ 831850 h 861889"/>
                <a:gd name="connsiteX54" fmla="*/ 162641 w 1098313"/>
                <a:gd name="connsiteY54" fmla="*/ 762000 h 861889"/>
                <a:gd name="connsiteX55" fmla="*/ 149941 w 1098313"/>
                <a:gd name="connsiteY55" fmla="*/ 742950 h 861889"/>
                <a:gd name="connsiteX56" fmla="*/ 137241 w 1098313"/>
                <a:gd name="connsiteY56" fmla="*/ 704850 h 861889"/>
                <a:gd name="connsiteX57" fmla="*/ 130891 w 1098313"/>
                <a:gd name="connsiteY57" fmla="*/ 635000 h 861889"/>
                <a:gd name="connsiteX58" fmla="*/ 118191 w 1098313"/>
                <a:gd name="connsiteY58" fmla="*/ 590550 h 861889"/>
                <a:gd name="connsiteX59" fmla="*/ 137241 w 1098313"/>
                <a:gd name="connsiteY59" fmla="*/ 584200 h 861889"/>
                <a:gd name="connsiteX60" fmla="*/ 194391 w 1098313"/>
                <a:gd name="connsiteY60" fmla="*/ 577850 h 861889"/>
                <a:gd name="connsiteX61" fmla="*/ 219791 w 1098313"/>
                <a:gd name="connsiteY61" fmla="*/ 558800 h 861889"/>
                <a:gd name="connsiteX62" fmla="*/ 207091 w 1098313"/>
                <a:gd name="connsiteY62" fmla="*/ 539750 h 861889"/>
                <a:gd name="connsiteX63" fmla="*/ 188041 w 1098313"/>
                <a:gd name="connsiteY63" fmla="*/ 533400 h 861889"/>
                <a:gd name="connsiteX64" fmla="*/ 162641 w 1098313"/>
                <a:gd name="connsiteY64" fmla="*/ 495300 h 861889"/>
                <a:gd name="connsiteX65" fmla="*/ 149941 w 1098313"/>
                <a:gd name="connsiteY65" fmla="*/ 476250 h 861889"/>
                <a:gd name="connsiteX66" fmla="*/ 143591 w 1098313"/>
                <a:gd name="connsiteY66" fmla="*/ 438150 h 861889"/>
                <a:gd name="connsiteX67" fmla="*/ 86441 w 1098313"/>
                <a:gd name="connsiteY67" fmla="*/ 476250 h 861889"/>
                <a:gd name="connsiteX68" fmla="*/ 48341 w 1098313"/>
                <a:gd name="connsiteY68" fmla="*/ 488950 h 861889"/>
                <a:gd name="connsiteX69" fmla="*/ 10241 w 1098313"/>
                <a:gd name="connsiteY69" fmla="*/ 482600 h 861889"/>
                <a:gd name="connsiteX70" fmla="*/ 3891 w 1098313"/>
                <a:gd name="connsiteY70" fmla="*/ 463550 h 861889"/>
                <a:gd name="connsiteX71" fmla="*/ 41991 w 1098313"/>
                <a:gd name="connsiteY71" fmla="*/ 438150 h 861889"/>
                <a:gd name="connsiteX72" fmla="*/ 54691 w 1098313"/>
                <a:gd name="connsiteY72" fmla="*/ 419100 h 861889"/>
                <a:gd name="connsiteX73" fmla="*/ 61041 w 1098313"/>
                <a:gd name="connsiteY73" fmla="*/ 400050 h 861889"/>
                <a:gd name="connsiteX74" fmla="*/ 124541 w 1098313"/>
                <a:gd name="connsiteY74" fmla="*/ 368300 h 861889"/>
                <a:gd name="connsiteX75" fmla="*/ 162641 w 1098313"/>
                <a:gd name="connsiteY75" fmla="*/ 336550 h 861889"/>
                <a:gd name="connsiteX76" fmla="*/ 175341 w 1098313"/>
                <a:gd name="connsiteY76" fmla="*/ 292100 h 861889"/>
                <a:gd name="connsiteX77" fmla="*/ 181691 w 1098313"/>
                <a:gd name="connsiteY77" fmla="*/ 273050 h 861889"/>
                <a:gd name="connsiteX78" fmla="*/ 188041 w 1098313"/>
                <a:gd name="connsiteY78" fmla="*/ 152400 h 861889"/>
                <a:gd name="connsiteX79" fmla="*/ 200741 w 1098313"/>
                <a:gd name="connsiteY79" fmla="*/ 133350 h 861889"/>
                <a:gd name="connsiteX80" fmla="*/ 245191 w 1098313"/>
                <a:gd name="connsiteY80" fmla="*/ 146050 h 861889"/>
                <a:gd name="connsiteX81" fmla="*/ 238841 w 1098313"/>
                <a:gd name="connsiteY81" fmla="*/ 101600 h 861889"/>
                <a:gd name="connsiteX82" fmla="*/ 232491 w 1098313"/>
                <a:gd name="connsiteY82" fmla="*/ 82550 h 861889"/>
                <a:gd name="connsiteX83" fmla="*/ 238841 w 1098313"/>
                <a:gd name="connsiteY83" fmla="*/ 57150 h 861889"/>
                <a:gd name="connsiteX84" fmla="*/ 295991 w 1098313"/>
                <a:gd name="connsiteY84" fmla="*/ 82550 h 861889"/>
                <a:gd name="connsiteX85" fmla="*/ 302341 w 1098313"/>
                <a:gd name="connsiteY85" fmla="*/ 101600 h 861889"/>
                <a:gd name="connsiteX86" fmla="*/ 340441 w 1098313"/>
                <a:gd name="connsiteY86" fmla="*/ 114300 h 861889"/>
                <a:gd name="connsiteX87" fmla="*/ 359491 w 1098313"/>
                <a:gd name="connsiteY87" fmla="*/ 120650 h 861889"/>
                <a:gd name="connsiteX88" fmla="*/ 378541 w 1098313"/>
                <a:gd name="connsiteY88" fmla="*/ 127000 h 861889"/>
                <a:gd name="connsiteX89" fmla="*/ 422991 w 1098313"/>
                <a:gd name="connsiteY89" fmla="*/ 133350 h 861889"/>
                <a:gd name="connsiteX90" fmla="*/ 448391 w 1098313"/>
                <a:gd name="connsiteY90" fmla="*/ 158750 h 861889"/>
                <a:gd name="connsiteX91" fmla="*/ 467441 w 1098313"/>
                <a:gd name="connsiteY91" fmla="*/ 171450 h 861889"/>
                <a:gd name="connsiteX92" fmla="*/ 492841 w 1098313"/>
                <a:gd name="connsiteY92" fmla="*/ 120650 h 861889"/>
                <a:gd name="connsiteX93" fmla="*/ 524591 w 1098313"/>
                <a:gd name="connsiteY93" fmla="*/ 88900 h 861889"/>
                <a:gd name="connsiteX94" fmla="*/ 549991 w 1098313"/>
                <a:gd name="connsiteY94" fmla="*/ 95250 h 861889"/>
                <a:gd name="connsiteX95" fmla="*/ 556341 w 1098313"/>
                <a:gd name="connsiteY95" fmla="*/ 114300 h 861889"/>
                <a:gd name="connsiteX96" fmla="*/ 569041 w 1098313"/>
                <a:gd name="connsiteY96" fmla="*/ 158750 h 861889"/>
                <a:gd name="connsiteX97" fmla="*/ 588091 w 1098313"/>
                <a:gd name="connsiteY97" fmla="*/ 165100 h 861889"/>
                <a:gd name="connsiteX98" fmla="*/ 626191 w 1098313"/>
                <a:gd name="connsiteY98" fmla="*/ 171450 h 861889"/>
                <a:gd name="connsiteX99" fmla="*/ 651591 w 1098313"/>
                <a:gd name="connsiteY99" fmla="*/ 209550 h 861889"/>
                <a:gd name="connsiteX100" fmla="*/ 676991 w 1098313"/>
                <a:gd name="connsiteY100" fmla="*/ 203200 h 861889"/>
                <a:gd name="connsiteX101" fmla="*/ 651591 w 1098313"/>
                <a:gd name="connsiteY101" fmla="*/ 165100 h 861889"/>
                <a:gd name="connsiteX102" fmla="*/ 638891 w 1098313"/>
                <a:gd name="connsiteY102" fmla="*/ 127000 h 861889"/>
                <a:gd name="connsiteX103" fmla="*/ 651591 w 1098313"/>
                <a:gd name="connsiteY103" fmla="*/ 12700 h 861889"/>
                <a:gd name="connsiteX104" fmla="*/ 664291 w 1098313"/>
                <a:gd name="connsiteY104" fmla="*/ 50800 h 861889"/>
                <a:gd name="connsiteX105" fmla="*/ 676991 w 1098313"/>
                <a:gd name="connsiteY105" fmla="*/ 95250 h 861889"/>
                <a:gd name="connsiteX106" fmla="*/ 689691 w 1098313"/>
                <a:gd name="connsiteY106" fmla="*/ 114300 h 861889"/>
                <a:gd name="connsiteX107" fmla="*/ 702391 w 1098313"/>
                <a:gd name="connsiteY107" fmla="*/ 158750 h 861889"/>
                <a:gd name="connsiteX108" fmla="*/ 721441 w 1098313"/>
                <a:gd name="connsiteY108" fmla="*/ 215900 h 861889"/>
                <a:gd name="connsiteX109" fmla="*/ 797641 w 1098313"/>
                <a:gd name="connsiteY109" fmla="*/ 215900 h 86188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</a:cxnLst>
              <a:rect l="l" t="t" r="r" b="b"/>
              <a:pathLst>
                <a:path w="1098313" h="861889">
                  <a:moveTo>
                    <a:pt x="797641" y="215900"/>
                  </a:moveTo>
                  <a:cubicBezTo>
                    <a:pt x="820924" y="218017"/>
                    <a:pt x="838975" y="219100"/>
                    <a:pt x="861141" y="228600"/>
                  </a:cubicBezTo>
                  <a:cubicBezTo>
                    <a:pt x="869842" y="232329"/>
                    <a:pt x="877840" y="237571"/>
                    <a:pt x="886541" y="241300"/>
                  </a:cubicBezTo>
                  <a:cubicBezTo>
                    <a:pt x="892693" y="243937"/>
                    <a:pt x="899439" y="245013"/>
                    <a:pt x="905591" y="247650"/>
                  </a:cubicBezTo>
                  <a:cubicBezTo>
                    <a:pt x="914292" y="251379"/>
                    <a:pt x="921572" y="259408"/>
                    <a:pt x="930991" y="260350"/>
                  </a:cubicBezTo>
                  <a:cubicBezTo>
                    <a:pt x="985792" y="265830"/>
                    <a:pt x="1041058" y="264583"/>
                    <a:pt x="1096091" y="266700"/>
                  </a:cubicBezTo>
                  <a:cubicBezTo>
                    <a:pt x="1093974" y="285750"/>
                    <a:pt x="1098313" y="306706"/>
                    <a:pt x="1089741" y="323850"/>
                  </a:cubicBezTo>
                  <a:cubicBezTo>
                    <a:pt x="1085838" y="331656"/>
                    <a:pt x="1070512" y="324029"/>
                    <a:pt x="1064341" y="330200"/>
                  </a:cubicBezTo>
                  <a:cubicBezTo>
                    <a:pt x="1058170" y="336371"/>
                    <a:pt x="1060108" y="347133"/>
                    <a:pt x="1057991" y="355600"/>
                  </a:cubicBezTo>
                  <a:cubicBezTo>
                    <a:pt x="1060108" y="366183"/>
                    <a:pt x="1060551" y="377244"/>
                    <a:pt x="1064341" y="387350"/>
                  </a:cubicBezTo>
                  <a:cubicBezTo>
                    <a:pt x="1072668" y="409554"/>
                    <a:pt x="1089429" y="403693"/>
                    <a:pt x="1070691" y="431800"/>
                  </a:cubicBezTo>
                  <a:cubicBezTo>
                    <a:pt x="1066458" y="438150"/>
                    <a:pt x="1057991" y="440267"/>
                    <a:pt x="1051641" y="444500"/>
                  </a:cubicBezTo>
                  <a:cubicBezTo>
                    <a:pt x="1036824" y="442383"/>
                    <a:pt x="1021527" y="442451"/>
                    <a:pt x="1007191" y="438150"/>
                  </a:cubicBezTo>
                  <a:cubicBezTo>
                    <a:pt x="999881" y="435957"/>
                    <a:pt x="995156" y="428456"/>
                    <a:pt x="988141" y="425450"/>
                  </a:cubicBezTo>
                  <a:cubicBezTo>
                    <a:pt x="980119" y="422012"/>
                    <a:pt x="971208" y="421217"/>
                    <a:pt x="962741" y="419100"/>
                  </a:cubicBezTo>
                  <a:cubicBezTo>
                    <a:pt x="928874" y="421217"/>
                    <a:pt x="891491" y="410275"/>
                    <a:pt x="861141" y="425450"/>
                  </a:cubicBezTo>
                  <a:cubicBezTo>
                    <a:pt x="849167" y="431437"/>
                    <a:pt x="873841" y="463550"/>
                    <a:pt x="873841" y="463550"/>
                  </a:cubicBezTo>
                  <a:cubicBezTo>
                    <a:pt x="860966" y="476425"/>
                    <a:pt x="812474" y="503783"/>
                    <a:pt x="842091" y="533400"/>
                  </a:cubicBezTo>
                  <a:cubicBezTo>
                    <a:pt x="851557" y="542866"/>
                    <a:pt x="880191" y="546100"/>
                    <a:pt x="880191" y="546100"/>
                  </a:cubicBezTo>
                  <a:cubicBezTo>
                    <a:pt x="817372" y="587979"/>
                    <a:pt x="857316" y="570413"/>
                    <a:pt x="753191" y="577850"/>
                  </a:cubicBezTo>
                  <a:cubicBezTo>
                    <a:pt x="740491" y="573617"/>
                    <a:pt x="725984" y="572931"/>
                    <a:pt x="715091" y="565150"/>
                  </a:cubicBezTo>
                  <a:cubicBezTo>
                    <a:pt x="709644" y="561259"/>
                    <a:pt x="712454" y="551669"/>
                    <a:pt x="708741" y="546100"/>
                  </a:cubicBezTo>
                  <a:cubicBezTo>
                    <a:pt x="698962" y="531432"/>
                    <a:pt x="684698" y="523721"/>
                    <a:pt x="670641" y="514350"/>
                  </a:cubicBezTo>
                  <a:cubicBezTo>
                    <a:pt x="672758" y="508000"/>
                    <a:pt x="672258" y="500033"/>
                    <a:pt x="676991" y="495300"/>
                  </a:cubicBezTo>
                  <a:cubicBezTo>
                    <a:pt x="681724" y="490567"/>
                    <a:pt x="690054" y="491943"/>
                    <a:pt x="696041" y="488950"/>
                  </a:cubicBezTo>
                  <a:cubicBezTo>
                    <a:pt x="702867" y="485537"/>
                    <a:pt x="708117" y="479350"/>
                    <a:pt x="715091" y="476250"/>
                  </a:cubicBezTo>
                  <a:cubicBezTo>
                    <a:pt x="727324" y="470813"/>
                    <a:pt x="753191" y="463550"/>
                    <a:pt x="753191" y="463550"/>
                  </a:cubicBezTo>
                  <a:cubicBezTo>
                    <a:pt x="747595" y="429973"/>
                    <a:pt x="756363" y="425449"/>
                    <a:pt x="727791" y="412750"/>
                  </a:cubicBezTo>
                  <a:cubicBezTo>
                    <a:pt x="715558" y="407313"/>
                    <a:pt x="702391" y="404283"/>
                    <a:pt x="689691" y="400050"/>
                  </a:cubicBezTo>
                  <a:lnTo>
                    <a:pt x="670641" y="393700"/>
                  </a:lnTo>
                  <a:cubicBezTo>
                    <a:pt x="645241" y="395817"/>
                    <a:pt x="614643" y="384510"/>
                    <a:pt x="594441" y="400050"/>
                  </a:cubicBezTo>
                  <a:cubicBezTo>
                    <a:pt x="579249" y="411736"/>
                    <a:pt x="594641" y="439187"/>
                    <a:pt x="588091" y="457200"/>
                  </a:cubicBezTo>
                  <a:cubicBezTo>
                    <a:pt x="585483" y="464372"/>
                    <a:pt x="575391" y="465667"/>
                    <a:pt x="569041" y="469900"/>
                  </a:cubicBezTo>
                  <a:cubicBezTo>
                    <a:pt x="564808" y="476250"/>
                    <a:pt x="557184" y="481365"/>
                    <a:pt x="556341" y="488950"/>
                  </a:cubicBezTo>
                  <a:cubicBezTo>
                    <a:pt x="551593" y="531678"/>
                    <a:pt x="576006" y="519470"/>
                    <a:pt x="556341" y="558800"/>
                  </a:cubicBezTo>
                  <a:cubicBezTo>
                    <a:pt x="552325" y="566832"/>
                    <a:pt x="543040" y="570951"/>
                    <a:pt x="537291" y="577850"/>
                  </a:cubicBezTo>
                  <a:cubicBezTo>
                    <a:pt x="510199" y="610361"/>
                    <a:pt x="544051" y="590413"/>
                    <a:pt x="486491" y="609600"/>
                  </a:cubicBezTo>
                  <a:lnTo>
                    <a:pt x="467441" y="615950"/>
                  </a:lnTo>
                  <a:cubicBezTo>
                    <a:pt x="469558" y="624417"/>
                    <a:pt x="471393" y="632959"/>
                    <a:pt x="473791" y="641350"/>
                  </a:cubicBezTo>
                  <a:cubicBezTo>
                    <a:pt x="475630" y="647786"/>
                    <a:pt x="480141" y="653707"/>
                    <a:pt x="480141" y="660400"/>
                  </a:cubicBezTo>
                  <a:cubicBezTo>
                    <a:pt x="480141" y="711851"/>
                    <a:pt x="487182" y="730691"/>
                    <a:pt x="461091" y="762000"/>
                  </a:cubicBezTo>
                  <a:cubicBezTo>
                    <a:pt x="439156" y="788322"/>
                    <a:pt x="440751" y="781480"/>
                    <a:pt x="403941" y="793750"/>
                  </a:cubicBezTo>
                  <a:lnTo>
                    <a:pt x="384891" y="800100"/>
                  </a:lnTo>
                  <a:cubicBezTo>
                    <a:pt x="323635" y="787849"/>
                    <a:pt x="377694" y="802851"/>
                    <a:pt x="334091" y="781050"/>
                  </a:cubicBezTo>
                  <a:cubicBezTo>
                    <a:pt x="328104" y="778057"/>
                    <a:pt x="320892" y="777951"/>
                    <a:pt x="315041" y="774700"/>
                  </a:cubicBezTo>
                  <a:cubicBezTo>
                    <a:pt x="301698" y="767287"/>
                    <a:pt x="289641" y="757767"/>
                    <a:pt x="276941" y="749300"/>
                  </a:cubicBezTo>
                  <a:lnTo>
                    <a:pt x="257891" y="736600"/>
                  </a:lnTo>
                  <a:cubicBezTo>
                    <a:pt x="194323" y="752492"/>
                    <a:pt x="259544" y="728597"/>
                    <a:pt x="226141" y="762000"/>
                  </a:cubicBezTo>
                  <a:cubicBezTo>
                    <a:pt x="215348" y="772793"/>
                    <a:pt x="188041" y="787400"/>
                    <a:pt x="188041" y="787400"/>
                  </a:cubicBezTo>
                  <a:cubicBezTo>
                    <a:pt x="183808" y="793750"/>
                    <a:pt x="173844" y="798966"/>
                    <a:pt x="175341" y="806450"/>
                  </a:cubicBezTo>
                  <a:cubicBezTo>
                    <a:pt x="176838" y="813934"/>
                    <a:pt x="188528" y="814264"/>
                    <a:pt x="194391" y="819150"/>
                  </a:cubicBezTo>
                  <a:cubicBezTo>
                    <a:pt x="201290" y="824899"/>
                    <a:pt x="207091" y="831850"/>
                    <a:pt x="213441" y="838200"/>
                  </a:cubicBezTo>
                  <a:cubicBezTo>
                    <a:pt x="211744" y="839331"/>
                    <a:pt x="181527" y="861889"/>
                    <a:pt x="175341" y="857250"/>
                  </a:cubicBezTo>
                  <a:cubicBezTo>
                    <a:pt x="168359" y="852014"/>
                    <a:pt x="171108" y="840317"/>
                    <a:pt x="168991" y="831850"/>
                  </a:cubicBezTo>
                  <a:cubicBezTo>
                    <a:pt x="166874" y="808567"/>
                    <a:pt x="167540" y="784860"/>
                    <a:pt x="162641" y="762000"/>
                  </a:cubicBezTo>
                  <a:cubicBezTo>
                    <a:pt x="161042" y="754538"/>
                    <a:pt x="153041" y="749924"/>
                    <a:pt x="149941" y="742950"/>
                  </a:cubicBezTo>
                  <a:cubicBezTo>
                    <a:pt x="144504" y="730717"/>
                    <a:pt x="137241" y="704850"/>
                    <a:pt x="137241" y="704850"/>
                  </a:cubicBezTo>
                  <a:cubicBezTo>
                    <a:pt x="135124" y="681567"/>
                    <a:pt x="133981" y="658174"/>
                    <a:pt x="130891" y="635000"/>
                  </a:cubicBezTo>
                  <a:cubicBezTo>
                    <a:pt x="129119" y="621711"/>
                    <a:pt x="122544" y="603610"/>
                    <a:pt x="118191" y="590550"/>
                  </a:cubicBezTo>
                  <a:cubicBezTo>
                    <a:pt x="124541" y="588433"/>
                    <a:pt x="130639" y="585300"/>
                    <a:pt x="137241" y="584200"/>
                  </a:cubicBezTo>
                  <a:cubicBezTo>
                    <a:pt x="156147" y="581049"/>
                    <a:pt x="176071" y="583487"/>
                    <a:pt x="194391" y="577850"/>
                  </a:cubicBezTo>
                  <a:cubicBezTo>
                    <a:pt x="204506" y="574738"/>
                    <a:pt x="211324" y="565150"/>
                    <a:pt x="219791" y="558800"/>
                  </a:cubicBezTo>
                  <a:cubicBezTo>
                    <a:pt x="215558" y="552450"/>
                    <a:pt x="213050" y="544518"/>
                    <a:pt x="207091" y="539750"/>
                  </a:cubicBezTo>
                  <a:cubicBezTo>
                    <a:pt x="201864" y="535569"/>
                    <a:pt x="192774" y="538133"/>
                    <a:pt x="188041" y="533400"/>
                  </a:cubicBezTo>
                  <a:cubicBezTo>
                    <a:pt x="177248" y="522607"/>
                    <a:pt x="171108" y="508000"/>
                    <a:pt x="162641" y="495300"/>
                  </a:cubicBezTo>
                  <a:lnTo>
                    <a:pt x="149941" y="476250"/>
                  </a:lnTo>
                  <a:cubicBezTo>
                    <a:pt x="147824" y="463550"/>
                    <a:pt x="155971" y="441687"/>
                    <a:pt x="143591" y="438150"/>
                  </a:cubicBezTo>
                  <a:cubicBezTo>
                    <a:pt x="133333" y="435219"/>
                    <a:pt x="101095" y="471365"/>
                    <a:pt x="86441" y="476250"/>
                  </a:cubicBezTo>
                  <a:lnTo>
                    <a:pt x="48341" y="488950"/>
                  </a:lnTo>
                  <a:cubicBezTo>
                    <a:pt x="35641" y="486833"/>
                    <a:pt x="21420" y="488988"/>
                    <a:pt x="10241" y="482600"/>
                  </a:cubicBezTo>
                  <a:cubicBezTo>
                    <a:pt x="4429" y="479279"/>
                    <a:pt x="0" y="468997"/>
                    <a:pt x="3891" y="463550"/>
                  </a:cubicBezTo>
                  <a:cubicBezTo>
                    <a:pt x="12763" y="451130"/>
                    <a:pt x="41991" y="438150"/>
                    <a:pt x="41991" y="438150"/>
                  </a:cubicBezTo>
                  <a:cubicBezTo>
                    <a:pt x="46224" y="431800"/>
                    <a:pt x="51278" y="425926"/>
                    <a:pt x="54691" y="419100"/>
                  </a:cubicBezTo>
                  <a:cubicBezTo>
                    <a:pt x="57684" y="413113"/>
                    <a:pt x="56756" y="405192"/>
                    <a:pt x="61041" y="400050"/>
                  </a:cubicBezTo>
                  <a:cubicBezTo>
                    <a:pt x="90469" y="364736"/>
                    <a:pt x="84852" y="394760"/>
                    <a:pt x="124541" y="368300"/>
                  </a:cubicBezTo>
                  <a:cubicBezTo>
                    <a:pt x="151063" y="350619"/>
                    <a:pt x="138195" y="360996"/>
                    <a:pt x="162641" y="336550"/>
                  </a:cubicBezTo>
                  <a:cubicBezTo>
                    <a:pt x="177866" y="290875"/>
                    <a:pt x="159394" y="347914"/>
                    <a:pt x="175341" y="292100"/>
                  </a:cubicBezTo>
                  <a:cubicBezTo>
                    <a:pt x="177180" y="285664"/>
                    <a:pt x="179574" y="279400"/>
                    <a:pt x="181691" y="273050"/>
                  </a:cubicBezTo>
                  <a:cubicBezTo>
                    <a:pt x="183808" y="232833"/>
                    <a:pt x="182600" y="192303"/>
                    <a:pt x="188041" y="152400"/>
                  </a:cubicBezTo>
                  <a:cubicBezTo>
                    <a:pt x="189072" y="144838"/>
                    <a:pt x="193501" y="135763"/>
                    <a:pt x="200741" y="133350"/>
                  </a:cubicBezTo>
                  <a:cubicBezTo>
                    <a:pt x="204728" y="132021"/>
                    <a:pt x="239265" y="144075"/>
                    <a:pt x="245191" y="146050"/>
                  </a:cubicBezTo>
                  <a:cubicBezTo>
                    <a:pt x="243074" y="131233"/>
                    <a:pt x="241776" y="116276"/>
                    <a:pt x="238841" y="101600"/>
                  </a:cubicBezTo>
                  <a:cubicBezTo>
                    <a:pt x="237528" y="95036"/>
                    <a:pt x="232491" y="89243"/>
                    <a:pt x="232491" y="82550"/>
                  </a:cubicBezTo>
                  <a:cubicBezTo>
                    <a:pt x="232491" y="73823"/>
                    <a:pt x="236724" y="65617"/>
                    <a:pt x="238841" y="57150"/>
                  </a:cubicBezTo>
                  <a:cubicBezTo>
                    <a:pt x="284181" y="72263"/>
                    <a:pt x="265802" y="62424"/>
                    <a:pt x="295991" y="82550"/>
                  </a:cubicBezTo>
                  <a:cubicBezTo>
                    <a:pt x="298108" y="88900"/>
                    <a:pt x="296894" y="97709"/>
                    <a:pt x="302341" y="101600"/>
                  </a:cubicBezTo>
                  <a:cubicBezTo>
                    <a:pt x="313234" y="109381"/>
                    <a:pt x="327741" y="110067"/>
                    <a:pt x="340441" y="114300"/>
                  </a:cubicBezTo>
                  <a:lnTo>
                    <a:pt x="359491" y="120650"/>
                  </a:lnTo>
                  <a:cubicBezTo>
                    <a:pt x="365841" y="122767"/>
                    <a:pt x="371915" y="126053"/>
                    <a:pt x="378541" y="127000"/>
                  </a:cubicBezTo>
                  <a:lnTo>
                    <a:pt x="422991" y="133350"/>
                  </a:lnTo>
                  <a:cubicBezTo>
                    <a:pt x="464555" y="147205"/>
                    <a:pt x="423761" y="127962"/>
                    <a:pt x="448391" y="158750"/>
                  </a:cubicBezTo>
                  <a:cubicBezTo>
                    <a:pt x="453159" y="164709"/>
                    <a:pt x="461091" y="167217"/>
                    <a:pt x="467441" y="171450"/>
                  </a:cubicBezTo>
                  <a:cubicBezTo>
                    <a:pt x="504678" y="159038"/>
                    <a:pt x="476626" y="174699"/>
                    <a:pt x="492841" y="120650"/>
                  </a:cubicBezTo>
                  <a:cubicBezTo>
                    <a:pt x="498133" y="103011"/>
                    <a:pt x="510833" y="98072"/>
                    <a:pt x="524591" y="88900"/>
                  </a:cubicBezTo>
                  <a:cubicBezTo>
                    <a:pt x="533058" y="91017"/>
                    <a:pt x="543176" y="89798"/>
                    <a:pt x="549991" y="95250"/>
                  </a:cubicBezTo>
                  <a:cubicBezTo>
                    <a:pt x="555218" y="99431"/>
                    <a:pt x="554502" y="107864"/>
                    <a:pt x="556341" y="114300"/>
                  </a:cubicBezTo>
                  <a:cubicBezTo>
                    <a:pt x="556407" y="114531"/>
                    <a:pt x="565996" y="155705"/>
                    <a:pt x="569041" y="158750"/>
                  </a:cubicBezTo>
                  <a:cubicBezTo>
                    <a:pt x="573774" y="163483"/>
                    <a:pt x="581557" y="163648"/>
                    <a:pt x="588091" y="165100"/>
                  </a:cubicBezTo>
                  <a:cubicBezTo>
                    <a:pt x="600660" y="167893"/>
                    <a:pt x="613491" y="169333"/>
                    <a:pt x="626191" y="171450"/>
                  </a:cubicBezTo>
                  <a:cubicBezTo>
                    <a:pt x="630306" y="187910"/>
                    <a:pt x="628853" y="206302"/>
                    <a:pt x="651591" y="209550"/>
                  </a:cubicBezTo>
                  <a:cubicBezTo>
                    <a:pt x="660231" y="210784"/>
                    <a:pt x="668524" y="205317"/>
                    <a:pt x="676991" y="203200"/>
                  </a:cubicBezTo>
                  <a:cubicBezTo>
                    <a:pt x="655983" y="140177"/>
                    <a:pt x="691229" y="236449"/>
                    <a:pt x="651591" y="165100"/>
                  </a:cubicBezTo>
                  <a:cubicBezTo>
                    <a:pt x="645090" y="153398"/>
                    <a:pt x="638891" y="127000"/>
                    <a:pt x="638891" y="127000"/>
                  </a:cubicBezTo>
                  <a:cubicBezTo>
                    <a:pt x="643124" y="88900"/>
                    <a:pt x="639469" y="49067"/>
                    <a:pt x="651591" y="12700"/>
                  </a:cubicBezTo>
                  <a:cubicBezTo>
                    <a:pt x="655824" y="0"/>
                    <a:pt x="661044" y="37813"/>
                    <a:pt x="664291" y="50800"/>
                  </a:cubicBezTo>
                  <a:cubicBezTo>
                    <a:pt x="666326" y="58938"/>
                    <a:pt x="672436" y="86140"/>
                    <a:pt x="676991" y="95250"/>
                  </a:cubicBezTo>
                  <a:cubicBezTo>
                    <a:pt x="680404" y="102076"/>
                    <a:pt x="686278" y="107474"/>
                    <a:pt x="689691" y="114300"/>
                  </a:cubicBezTo>
                  <a:cubicBezTo>
                    <a:pt x="695182" y="125282"/>
                    <a:pt x="699136" y="148170"/>
                    <a:pt x="702391" y="158750"/>
                  </a:cubicBezTo>
                  <a:cubicBezTo>
                    <a:pt x="708296" y="177942"/>
                    <a:pt x="702391" y="209550"/>
                    <a:pt x="721441" y="215900"/>
                  </a:cubicBezTo>
                  <a:cubicBezTo>
                    <a:pt x="752539" y="226266"/>
                    <a:pt x="774358" y="213783"/>
                    <a:pt x="797641" y="2159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2" name="Полилиния 191"/>
            <p:cNvSpPr/>
            <p:nvPr/>
          </p:nvSpPr>
          <p:spPr bwMode="auto">
            <a:xfrm>
              <a:off x="3033822" y="1774680"/>
              <a:ext cx="1504429" cy="1266001"/>
            </a:xfrm>
            <a:custGeom>
              <a:avLst/>
              <a:gdLst>
                <a:gd name="connsiteX0" fmla="*/ 525118 w 1185518"/>
                <a:gd name="connsiteY0" fmla="*/ 1319338 h 1319338"/>
                <a:gd name="connsiteX1" fmla="*/ 521943 w 1185518"/>
                <a:gd name="connsiteY1" fmla="*/ 1300288 h 1319338"/>
                <a:gd name="connsiteX2" fmla="*/ 512418 w 1185518"/>
                <a:gd name="connsiteY2" fmla="*/ 1293938 h 1319338"/>
                <a:gd name="connsiteX3" fmla="*/ 502893 w 1185518"/>
                <a:gd name="connsiteY3" fmla="*/ 1281238 h 1319338"/>
                <a:gd name="connsiteX4" fmla="*/ 512418 w 1185518"/>
                <a:gd name="connsiteY4" fmla="*/ 1198688 h 1319338"/>
                <a:gd name="connsiteX5" fmla="*/ 515593 w 1185518"/>
                <a:gd name="connsiteY5" fmla="*/ 1189163 h 1319338"/>
                <a:gd name="connsiteX6" fmla="*/ 518768 w 1185518"/>
                <a:gd name="connsiteY6" fmla="*/ 1176463 h 1319338"/>
                <a:gd name="connsiteX7" fmla="*/ 521943 w 1185518"/>
                <a:gd name="connsiteY7" fmla="*/ 1166938 h 1319338"/>
                <a:gd name="connsiteX8" fmla="*/ 528293 w 1185518"/>
                <a:gd name="connsiteY8" fmla="*/ 1138363 h 1319338"/>
                <a:gd name="connsiteX9" fmla="*/ 525118 w 1185518"/>
                <a:gd name="connsiteY9" fmla="*/ 1116138 h 1319338"/>
                <a:gd name="connsiteX10" fmla="*/ 521943 w 1185518"/>
                <a:gd name="connsiteY10" fmla="*/ 1106613 h 1319338"/>
                <a:gd name="connsiteX11" fmla="*/ 525118 w 1185518"/>
                <a:gd name="connsiteY11" fmla="*/ 1071688 h 1319338"/>
                <a:gd name="connsiteX12" fmla="*/ 521943 w 1185518"/>
                <a:gd name="connsiteY12" fmla="*/ 1033588 h 1319338"/>
                <a:gd name="connsiteX13" fmla="*/ 502893 w 1185518"/>
                <a:gd name="connsiteY13" fmla="*/ 1027238 h 1319338"/>
                <a:gd name="connsiteX14" fmla="*/ 439393 w 1185518"/>
                <a:gd name="connsiteY14" fmla="*/ 1030413 h 1319338"/>
                <a:gd name="connsiteX15" fmla="*/ 429868 w 1185518"/>
                <a:gd name="connsiteY15" fmla="*/ 1033588 h 1319338"/>
                <a:gd name="connsiteX16" fmla="*/ 401293 w 1185518"/>
                <a:gd name="connsiteY16" fmla="*/ 1030413 h 1319338"/>
                <a:gd name="connsiteX17" fmla="*/ 391768 w 1185518"/>
                <a:gd name="connsiteY17" fmla="*/ 1027238 h 1319338"/>
                <a:gd name="connsiteX18" fmla="*/ 363193 w 1185518"/>
                <a:gd name="connsiteY18" fmla="*/ 1020888 h 1319338"/>
                <a:gd name="connsiteX19" fmla="*/ 344143 w 1185518"/>
                <a:gd name="connsiteY19" fmla="*/ 1014538 h 1319338"/>
                <a:gd name="connsiteX20" fmla="*/ 293343 w 1185518"/>
                <a:gd name="connsiteY20" fmla="*/ 1011363 h 1319338"/>
                <a:gd name="connsiteX21" fmla="*/ 283818 w 1185518"/>
                <a:gd name="connsiteY21" fmla="*/ 1008188 h 1319338"/>
                <a:gd name="connsiteX22" fmla="*/ 274293 w 1185518"/>
                <a:gd name="connsiteY22" fmla="*/ 1001838 h 1319338"/>
                <a:gd name="connsiteX23" fmla="*/ 245718 w 1185518"/>
                <a:gd name="connsiteY23" fmla="*/ 989138 h 1319338"/>
                <a:gd name="connsiteX24" fmla="*/ 233018 w 1185518"/>
                <a:gd name="connsiteY24" fmla="*/ 970088 h 1319338"/>
                <a:gd name="connsiteX25" fmla="*/ 242543 w 1185518"/>
                <a:gd name="connsiteY25" fmla="*/ 925638 h 1319338"/>
                <a:gd name="connsiteX26" fmla="*/ 239368 w 1185518"/>
                <a:gd name="connsiteY26" fmla="*/ 903413 h 1319338"/>
                <a:gd name="connsiteX27" fmla="*/ 226668 w 1185518"/>
                <a:gd name="connsiteY27" fmla="*/ 884363 h 1319338"/>
                <a:gd name="connsiteX28" fmla="*/ 229843 w 1185518"/>
                <a:gd name="connsiteY28" fmla="*/ 865313 h 1319338"/>
                <a:gd name="connsiteX29" fmla="*/ 255243 w 1185518"/>
                <a:gd name="connsiteY29" fmla="*/ 868488 h 1319338"/>
                <a:gd name="connsiteX30" fmla="*/ 274293 w 1185518"/>
                <a:gd name="connsiteY30" fmla="*/ 874838 h 1319338"/>
                <a:gd name="connsiteX31" fmla="*/ 280643 w 1185518"/>
                <a:gd name="connsiteY31" fmla="*/ 865313 h 1319338"/>
                <a:gd name="connsiteX32" fmla="*/ 264768 w 1185518"/>
                <a:gd name="connsiteY32" fmla="*/ 849438 h 1319338"/>
                <a:gd name="connsiteX33" fmla="*/ 255243 w 1185518"/>
                <a:gd name="connsiteY33" fmla="*/ 846263 h 1319338"/>
                <a:gd name="connsiteX34" fmla="*/ 245718 w 1185518"/>
                <a:gd name="connsiteY34" fmla="*/ 839913 h 1319338"/>
                <a:gd name="connsiteX35" fmla="*/ 226668 w 1185518"/>
                <a:gd name="connsiteY35" fmla="*/ 830388 h 1319338"/>
                <a:gd name="connsiteX36" fmla="*/ 236193 w 1185518"/>
                <a:gd name="connsiteY36" fmla="*/ 827213 h 1319338"/>
                <a:gd name="connsiteX37" fmla="*/ 255243 w 1185518"/>
                <a:gd name="connsiteY37" fmla="*/ 817688 h 1319338"/>
                <a:gd name="connsiteX38" fmla="*/ 283818 w 1185518"/>
                <a:gd name="connsiteY38" fmla="*/ 814513 h 1319338"/>
                <a:gd name="connsiteX39" fmla="*/ 299693 w 1185518"/>
                <a:gd name="connsiteY39" fmla="*/ 811338 h 1319338"/>
                <a:gd name="connsiteX40" fmla="*/ 309218 w 1185518"/>
                <a:gd name="connsiteY40" fmla="*/ 808163 h 1319338"/>
                <a:gd name="connsiteX41" fmla="*/ 337793 w 1185518"/>
                <a:gd name="connsiteY41" fmla="*/ 804988 h 1319338"/>
                <a:gd name="connsiteX42" fmla="*/ 347318 w 1185518"/>
                <a:gd name="connsiteY42" fmla="*/ 801813 h 1319338"/>
                <a:gd name="connsiteX43" fmla="*/ 340968 w 1185518"/>
                <a:gd name="connsiteY43" fmla="*/ 789113 h 1319338"/>
                <a:gd name="connsiteX44" fmla="*/ 328268 w 1185518"/>
                <a:gd name="connsiteY44" fmla="*/ 785938 h 1319338"/>
                <a:gd name="connsiteX45" fmla="*/ 309218 w 1185518"/>
                <a:gd name="connsiteY45" fmla="*/ 766888 h 1319338"/>
                <a:gd name="connsiteX46" fmla="*/ 277468 w 1185518"/>
                <a:gd name="connsiteY46" fmla="*/ 744663 h 1319338"/>
                <a:gd name="connsiteX47" fmla="*/ 267943 w 1185518"/>
                <a:gd name="connsiteY47" fmla="*/ 738313 h 1319338"/>
                <a:gd name="connsiteX48" fmla="*/ 258418 w 1185518"/>
                <a:gd name="connsiteY48" fmla="*/ 735138 h 1319338"/>
                <a:gd name="connsiteX49" fmla="*/ 248893 w 1185518"/>
                <a:gd name="connsiteY49" fmla="*/ 728788 h 1319338"/>
                <a:gd name="connsiteX50" fmla="*/ 236193 w 1185518"/>
                <a:gd name="connsiteY50" fmla="*/ 722438 h 1319338"/>
                <a:gd name="connsiteX51" fmla="*/ 226668 w 1185518"/>
                <a:gd name="connsiteY51" fmla="*/ 716088 h 1319338"/>
                <a:gd name="connsiteX52" fmla="*/ 207618 w 1185518"/>
                <a:gd name="connsiteY52" fmla="*/ 709738 h 1319338"/>
                <a:gd name="connsiteX53" fmla="*/ 188568 w 1185518"/>
                <a:gd name="connsiteY53" fmla="*/ 700213 h 1319338"/>
                <a:gd name="connsiteX54" fmla="*/ 99668 w 1185518"/>
                <a:gd name="connsiteY54" fmla="*/ 703388 h 1319338"/>
                <a:gd name="connsiteX55" fmla="*/ 96493 w 1185518"/>
                <a:gd name="connsiteY55" fmla="*/ 693863 h 1319338"/>
                <a:gd name="connsiteX56" fmla="*/ 74268 w 1185518"/>
                <a:gd name="connsiteY56" fmla="*/ 668463 h 1319338"/>
                <a:gd name="connsiteX57" fmla="*/ 61568 w 1185518"/>
                <a:gd name="connsiteY57" fmla="*/ 662113 h 1319338"/>
                <a:gd name="connsiteX58" fmla="*/ 52043 w 1185518"/>
                <a:gd name="connsiteY58" fmla="*/ 655763 h 1319338"/>
                <a:gd name="connsiteX59" fmla="*/ 42518 w 1185518"/>
                <a:gd name="connsiteY59" fmla="*/ 646238 h 1319338"/>
                <a:gd name="connsiteX60" fmla="*/ 23468 w 1185518"/>
                <a:gd name="connsiteY60" fmla="*/ 639888 h 1319338"/>
                <a:gd name="connsiteX61" fmla="*/ 4418 w 1185518"/>
                <a:gd name="connsiteY61" fmla="*/ 630363 h 1319338"/>
                <a:gd name="connsiteX62" fmla="*/ 1243 w 1185518"/>
                <a:gd name="connsiteY62" fmla="*/ 620838 h 1319338"/>
                <a:gd name="connsiteX63" fmla="*/ 10768 w 1185518"/>
                <a:gd name="connsiteY63" fmla="*/ 614488 h 1319338"/>
                <a:gd name="connsiteX64" fmla="*/ 13943 w 1185518"/>
                <a:gd name="connsiteY64" fmla="*/ 604963 h 1319338"/>
                <a:gd name="connsiteX65" fmla="*/ 20293 w 1185518"/>
                <a:gd name="connsiteY65" fmla="*/ 595438 h 1319338"/>
                <a:gd name="connsiteX66" fmla="*/ 23468 w 1185518"/>
                <a:gd name="connsiteY66" fmla="*/ 585913 h 1319338"/>
                <a:gd name="connsiteX67" fmla="*/ 29818 w 1185518"/>
                <a:gd name="connsiteY67" fmla="*/ 560513 h 1319338"/>
                <a:gd name="connsiteX68" fmla="*/ 39343 w 1185518"/>
                <a:gd name="connsiteY68" fmla="*/ 538288 h 1319338"/>
                <a:gd name="connsiteX69" fmla="*/ 71093 w 1185518"/>
                <a:gd name="connsiteY69" fmla="*/ 528763 h 1319338"/>
                <a:gd name="connsiteX70" fmla="*/ 74268 w 1185518"/>
                <a:gd name="connsiteY70" fmla="*/ 519238 h 1319338"/>
                <a:gd name="connsiteX71" fmla="*/ 77443 w 1185518"/>
                <a:gd name="connsiteY71" fmla="*/ 506538 h 1319338"/>
                <a:gd name="connsiteX72" fmla="*/ 86968 w 1185518"/>
                <a:gd name="connsiteY72" fmla="*/ 503363 h 1319338"/>
                <a:gd name="connsiteX73" fmla="*/ 159993 w 1185518"/>
                <a:gd name="connsiteY73" fmla="*/ 500188 h 1319338"/>
                <a:gd name="connsiteX74" fmla="*/ 169518 w 1185518"/>
                <a:gd name="connsiteY74" fmla="*/ 477963 h 1319338"/>
                <a:gd name="connsiteX75" fmla="*/ 175868 w 1185518"/>
                <a:gd name="connsiteY75" fmla="*/ 458913 h 1319338"/>
                <a:gd name="connsiteX76" fmla="*/ 172693 w 1185518"/>
                <a:gd name="connsiteY76" fmla="*/ 446213 h 1319338"/>
                <a:gd name="connsiteX77" fmla="*/ 204443 w 1185518"/>
                <a:gd name="connsiteY77" fmla="*/ 433513 h 1319338"/>
                <a:gd name="connsiteX78" fmla="*/ 207618 w 1185518"/>
                <a:gd name="connsiteY78" fmla="*/ 398588 h 1319338"/>
                <a:gd name="connsiteX79" fmla="*/ 210793 w 1185518"/>
                <a:gd name="connsiteY79" fmla="*/ 370013 h 1319338"/>
                <a:gd name="connsiteX80" fmla="*/ 264768 w 1185518"/>
                <a:gd name="connsiteY80" fmla="*/ 373188 h 1319338"/>
                <a:gd name="connsiteX81" fmla="*/ 271118 w 1185518"/>
                <a:gd name="connsiteY81" fmla="*/ 392238 h 1319338"/>
                <a:gd name="connsiteX82" fmla="*/ 290168 w 1185518"/>
                <a:gd name="connsiteY82" fmla="*/ 398588 h 1319338"/>
                <a:gd name="connsiteX83" fmla="*/ 296518 w 1185518"/>
                <a:gd name="connsiteY83" fmla="*/ 385888 h 1319338"/>
                <a:gd name="connsiteX84" fmla="*/ 306043 w 1185518"/>
                <a:gd name="connsiteY84" fmla="*/ 382713 h 1319338"/>
                <a:gd name="connsiteX85" fmla="*/ 296518 w 1185518"/>
                <a:gd name="connsiteY85" fmla="*/ 363663 h 1319338"/>
                <a:gd name="connsiteX86" fmla="*/ 286993 w 1185518"/>
                <a:gd name="connsiteY86" fmla="*/ 338263 h 1319338"/>
                <a:gd name="connsiteX87" fmla="*/ 280643 w 1185518"/>
                <a:gd name="connsiteY87" fmla="*/ 325563 h 1319338"/>
                <a:gd name="connsiteX88" fmla="*/ 271118 w 1185518"/>
                <a:gd name="connsiteY88" fmla="*/ 319213 h 1319338"/>
                <a:gd name="connsiteX89" fmla="*/ 255243 w 1185518"/>
                <a:gd name="connsiteY89" fmla="*/ 303338 h 1319338"/>
                <a:gd name="connsiteX90" fmla="*/ 252068 w 1185518"/>
                <a:gd name="connsiteY90" fmla="*/ 312863 h 1319338"/>
                <a:gd name="connsiteX91" fmla="*/ 248893 w 1185518"/>
                <a:gd name="connsiteY91" fmla="*/ 325563 h 1319338"/>
                <a:gd name="connsiteX92" fmla="*/ 179043 w 1185518"/>
                <a:gd name="connsiteY92" fmla="*/ 319213 h 1319338"/>
                <a:gd name="connsiteX93" fmla="*/ 163168 w 1185518"/>
                <a:gd name="connsiteY93" fmla="*/ 316038 h 1319338"/>
                <a:gd name="connsiteX94" fmla="*/ 144118 w 1185518"/>
                <a:gd name="connsiteY94" fmla="*/ 309688 h 1319338"/>
                <a:gd name="connsiteX95" fmla="*/ 140943 w 1185518"/>
                <a:gd name="connsiteY95" fmla="*/ 300163 h 1319338"/>
                <a:gd name="connsiteX96" fmla="*/ 137768 w 1185518"/>
                <a:gd name="connsiteY96" fmla="*/ 274763 h 1319338"/>
                <a:gd name="connsiteX97" fmla="*/ 131418 w 1185518"/>
                <a:gd name="connsiteY97" fmla="*/ 262063 h 1319338"/>
                <a:gd name="connsiteX98" fmla="*/ 137768 w 1185518"/>
                <a:gd name="connsiteY98" fmla="*/ 239838 h 1319338"/>
                <a:gd name="connsiteX99" fmla="*/ 169518 w 1185518"/>
                <a:gd name="connsiteY99" fmla="*/ 230313 h 1319338"/>
                <a:gd name="connsiteX100" fmla="*/ 188568 w 1185518"/>
                <a:gd name="connsiteY100" fmla="*/ 223963 h 1319338"/>
                <a:gd name="connsiteX101" fmla="*/ 198093 w 1185518"/>
                <a:gd name="connsiteY101" fmla="*/ 220788 h 1319338"/>
                <a:gd name="connsiteX102" fmla="*/ 233018 w 1185518"/>
                <a:gd name="connsiteY102" fmla="*/ 211263 h 1319338"/>
                <a:gd name="connsiteX103" fmla="*/ 233018 w 1185518"/>
                <a:gd name="connsiteY103" fmla="*/ 211263 h 1319338"/>
                <a:gd name="connsiteX104" fmla="*/ 245718 w 1185518"/>
                <a:gd name="connsiteY104" fmla="*/ 208088 h 1319338"/>
                <a:gd name="connsiteX105" fmla="*/ 258418 w 1185518"/>
                <a:gd name="connsiteY105" fmla="*/ 201738 h 1319338"/>
                <a:gd name="connsiteX106" fmla="*/ 280643 w 1185518"/>
                <a:gd name="connsiteY106" fmla="*/ 176338 h 1319338"/>
                <a:gd name="connsiteX107" fmla="*/ 277468 w 1185518"/>
                <a:gd name="connsiteY107" fmla="*/ 150938 h 1319338"/>
                <a:gd name="connsiteX108" fmla="*/ 274293 w 1185518"/>
                <a:gd name="connsiteY108" fmla="*/ 141413 h 1319338"/>
                <a:gd name="connsiteX109" fmla="*/ 277468 w 1185518"/>
                <a:gd name="connsiteY109" fmla="*/ 131888 h 1319338"/>
                <a:gd name="connsiteX110" fmla="*/ 290168 w 1185518"/>
                <a:gd name="connsiteY110" fmla="*/ 128713 h 1319338"/>
                <a:gd name="connsiteX111" fmla="*/ 299693 w 1185518"/>
                <a:gd name="connsiteY111" fmla="*/ 125538 h 1319338"/>
                <a:gd name="connsiteX112" fmla="*/ 302868 w 1185518"/>
                <a:gd name="connsiteY112" fmla="*/ 116013 h 1319338"/>
                <a:gd name="connsiteX113" fmla="*/ 293343 w 1185518"/>
                <a:gd name="connsiteY113" fmla="*/ 90613 h 1319338"/>
                <a:gd name="connsiteX114" fmla="*/ 290168 w 1185518"/>
                <a:gd name="connsiteY114" fmla="*/ 81088 h 1319338"/>
                <a:gd name="connsiteX115" fmla="*/ 299693 w 1185518"/>
                <a:gd name="connsiteY115" fmla="*/ 74738 h 1319338"/>
                <a:gd name="connsiteX116" fmla="*/ 331443 w 1185518"/>
                <a:gd name="connsiteY116" fmla="*/ 74738 h 1319338"/>
                <a:gd name="connsiteX117" fmla="*/ 372718 w 1185518"/>
                <a:gd name="connsiteY117" fmla="*/ 77913 h 1319338"/>
                <a:gd name="connsiteX118" fmla="*/ 375893 w 1185518"/>
                <a:gd name="connsiteY118" fmla="*/ 46163 h 1319338"/>
                <a:gd name="connsiteX119" fmla="*/ 401293 w 1185518"/>
                <a:gd name="connsiteY119" fmla="*/ 30288 h 1319338"/>
                <a:gd name="connsiteX120" fmla="*/ 417168 w 1185518"/>
                <a:gd name="connsiteY120" fmla="*/ 62038 h 1319338"/>
                <a:gd name="connsiteX121" fmla="*/ 413993 w 1185518"/>
                <a:gd name="connsiteY121" fmla="*/ 96963 h 1319338"/>
                <a:gd name="connsiteX122" fmla="*/ 404468 w 1185518"/>
                <a:gd name="connsiteY122" fmla="*/ 103313 h 1319338"/>
                <a:gd name="connsiteX123" fmla="*/ 398118 w 1185518"/>
                <a:gd name="connsiteY123" fmla="*/ 122363 h 1319338"/>
                <a:gd name="connsiteX124" fmla="*/ 442568 w 1185518"/>
                <a:gd name="connsiteY124" fmla="*/ 147763 h 1319338"/>
                <a:gd name="connsiteX125" fmla="*/ 461618 w 1185518"/>
                <a:gd name="connsiteY125" fmla="*/ 176338 h 1319338"/>
                <a:gd name="connsiteX126" fmla="*/ 471143 w 1185518"/>
                <a:gd name="connsiteY126" fmla="*/ 185863 h 1319338"/>
                <a:gd name="connsiteX127" fmla="*/ 477493 w 1185518"/>
                <a:gd name="connsiteY127" fmla="*/ 195388 h 1319338"/>
                <a:gd name="connsiteX128" fmla="*/ 496543 w 1185518"/>
                <a:gd name="connsiteY128" fmla="*/ 214438 h 1319338"/>
                <a:gd name="connsiteX129" fmla="*/ 509243 w 1185518"/>
                <a:gd name="connsiteY129" fmla="*/ 233488 h 1319338"/>
                <a:gd name="connsiteX130" fmla="*/ 515593 w 1185518"/>
                <a:gd name="connsiteY130" fmla="*/ 243013 h 1319338"/>
                <a:gd name="connsiteX131" fmla="*/ 525118 w 1185518"/>
                <a:gd name="connsiteY131" fmla="*/ 262063 h 1319338"/>
                <a:gd name="connsiteX132" fmla="*/ 525118 w 1185518"/>
                <a:gd name="connsiteY132" fmla="*/ 300163 h 1319338"/>
                <a:gd name="connsiteX133" fmla="*/ 515593 w 1185518"/>
                <a:gd name="connsiteY133" fmla="*/ 303338 h 1319338"/>
                <a:gd name="connsiteX134" fmla="*/ 512418 w 1185518"/>
                <a:gd name="connsiteY134" fmla="*/ 312863 h 1319338"/>
                <a:gd name="connsiteX135" fmla="*/ 502893 w 1185518"/>
                <a:gd name="connsiteY135" fmla="*/ 319213 h 1319338"/>
                <a:gd name="connsiteX136" fmla="*/ 496543 w 1185518"/>
                <a:gd name="connsiteY136" fmla="*/ 328738 h 1319338"/>
                <a:gd name="connsiteX137" fmla="*/ 509243 w 1185518"/>
                <a:gd name="connsiteY137" fmla="*/ 344613 h 1319338"/>
                <a:gd name="connsiteX138" fmla="*/ 512418 w 1185518"/>
                <a:gd name="connsiteY138" fmla="*/ 354138 h 1319338"/>
                <a:gd name="connsiteX139" fmla="*/ 518768 w 1185518"/>
                <a:gd name="connsiteY139" fmla="*/ 363663 h 1319338"/>
                <a:gd name="connsiteX140" fmla="*/ 521943 w 1185518"/>
                <a:gd name="connsiteY140" fmla="*/ 373188 h 1319338"/>
                <a:gd name="connsiteX141" fmla="*/ 540993 w 1185518"/>
                <a:gd name="connsiteY141" fmla="*/ 389063 h 1319338"/>
                <a:gd name="connsiteX142" fmla="*/ 550518 w 1185518"/>
                <a:gd name="connsiteY142" fmla="*/ 398588 h 1319338"/>
                <a:gd name="connsiteX143" fmla="*/ 572743 w 1185518"/>
                <a:gd name="connsiteY143" fmla="*/ 401763 h 1319338"/>
                <a:gd name="connsiteX144" fmla="*/ 591793 w 1185518"/>
                <a:gd name="connsiteY144" fmla="*/ 414463 h 1319338"/>
                <a:gd name="connsiteX145" fmla="*/ 601318 w 1185518"/>
                <a:gd name="connsiteY145" fmla="*/ 452563 h 1319338"/>
                <a:gd name="connsiteX146" fmla="*/ 610843 w 1185518"/>
                <a:gd name="connsiteY146" fmla="*/ 449388 h 1319338"/>
                <a:gd name="connsiteX147" fmla="*/ 614018 w 1185518"/>
                <a:gd name="connsiteY147" fmla="*/ 439863 h 1319338"/>
                <a:gd name="connsiteX148" fmla="*/ 620368 w 1185518"/>
                <a:gd name="connsiteY148" fmla="*/ 430338 h 1319338"/>
                <a:gd name="connsiteX149" fmla="*/ 655293 w 1185518"/>
                <a:gd name="connsiteY149" fmla="*/ 433513 h 1319338"/>
                <a:gd name="connsiteX150" fmla="*/ 671168 w 1185518"/>
                <a:gd name="connsiteY150" fmla="*/ 414463 h 1319338"/>
                <a:gd name="connsiteX151" fmla="*/ 680693 w 1185518"/>
                <a:gd name="connsiteY151" fmla="*/ 408113 h 1319338"/>
                <a:gd name="connsiteX152" fmla="*/ 696568 w 1185518"/>
                <a:gd name="connsiteY152" fmla="*/ 411288 h 1319338"/>
                <a:gd name="connsiteX153" fmla="*/ 712443 w 1185518"/>
                <a:gd name="connsiteY153" fmla="*/ 427163 h 1319338"/>
                <a:gd name="connsiteX154" fmla="*/ 737843 w 1185518"/>
                <a:gd name="connsiteY154" fmla="*/ 430338 h 1319338"/>
                <a:gd name="connsiteX155" fmla="*/ 734668 w 1185518"/>
                <a:gd name="connsiteY155" fmla="*/ 439863 h 1319338"/>
                <a:gd name="connsiteX156" fmla="*/ 715618 w 1185518"/>
                <a:gd name="connsiteY156" fmla="*/ 449388 h 1319338"/>
                <a:gd name="connsiteX157" fmla="*/ 706093 w 1185518"/>
                <a:gd name="connsiteY157" fmla="*/ 455738 h 1319338"/>
                <a:gd name="connsiteX158" fmla="*/ 709268 w 1185518"/>
                <a:gd name="connsiteY158" fmla="*/ 477963 h 1319338"/>
                <a:gd name="connsiteX159" fmla="*/ 718793 w 1185518"/>
                <a:gd name="connsiteY159" fmla="*/ 484313 h 1319338"/>
                <a:gd name="connsiteX160" fmla="*/ 731493 w 1185518"/>
                <a:gd name="connsiteY160" fmla="*/ 503363 h 1319338"/>
                <a:gd name="connsiteX161" fmla="*/ 731493 w 1185518"/>
                <a:gd name="connsiteY161" fmla="*/ 503363 h 1319338"/>
                <a:gd name="connsiteX162" fmla="*/ 744193 w 1185518"/>
                <a:gd name="connsiteY162" fmla="*/ 531938 h 1319338"/>
                <a:gd name="connsiteX163" fmla="*/ 747368 w 1185518"/>
                <a:gd name="connsiteY163" fmla="*/ 585913 h 1319338"/>
                <a:gd name="connsiteX164" fmla="*/ 775943 w 1185518"/>
                <a:gd name="connsiteY164" fmla="*/ 582738 h 1319338"/>
                <a:gd name="connsiteX165" fmla="*/ 785468 w 1185518"/>
                <a:gd name="connsiteY165" fmla="*/ 579563 h 1319338"/>
                <a:gd name="connsiteX166" fmla="*/ 807693 w 1185518"/>
                <a:gd name="connsiteY166" fmla="*/ 576388 h 1319338"/>
                <a:gd name="connsiteX167" fmla="*/ 826743 w 1185518"/>
                <a:gd name="connsiteY167" fmla="*/ 582738 h 1319338"/>
                <a:gd name="connsiteX168" fmla="*/ 833093 w 1185518"/>
                <a:gd name="connsiteY168" fmla="*/ 592263 h 1319338"/>
                <a:gd name="connsiteX169" fmla="*/ 836268 w 1185518"/>
                <a:gd name="connsiteY169" fmla="*/ 601788 h 1319338"/>
                <a:gd name="connsiteX170" fmla="*/ 877543 w 1185518"/>
                <a:gd name="connsiteY170" fmla="*/ 604963 h 1319338"/>
                <a:gd name="connsiteX171" fmla="*/ 883893 w 1185518"/>
                <a:gd name="connsiteY171" fmla="*/ 624013 h 1319338"/>
                <a:gd name="connsiteX172" fmla="*/ 887068 w 1185518"/>
                <a:gd name="connsiteY172" fmla="*/ 636713 h 1319338"/>
                <a:gd name="connsiteX173" fmla="*/ 896593 w 1185518"/>
                <a:gd name="connsiteY173" fmla="*/ 643063 h 1319338"/>
                <a:gd name="connsiteX174" fmla="*/ 937868 w 1185518"/>
                <a:gd name="connsiteY174" fmla="*/ 639888 h 1319338"/>
                <a:gd name="connsiteX175" fmla="*/ 947393 w 1185518"/>
                <a:gd name="connsiteY175" fmla="*/ 636713 h 1319338"/>
                <a:gd name="connsiteX176" fmla="*/ 950568 w 1185518"/>
                <a:gd name="connsiteY176" fmla="*/ 627188 h 1319338"/>
                <a:gd name="connsiteX177" fmla="*/ 960093 w 1185518"/>
                <a:gd name="connsiteY177" fmla="*/ 620838 h 1319338"/>
                <a:gd name="connsiteX178" fmla="*/ 972793 w 1185518"/>
                <a:gd name="connsiteY178" fmla="*/ 624013 h 1319338"/>
                <a:gd name="connsiteX179" fmla="*/ 972793 w 1185518"/>
                <a:gd name="connsiteY179" fmla="*/ 677988 h 1319338"/>
                <a:gd name="connsiteX180" fmla="*/ 975968 w 1185518"/>
                <a:gd name="connsiteY180" fmla="*/ 693863 h 1319338"/>
                <a:gd name="connsiteX181" fmla="*/ 1014068 w 1185518"/>
                <a:gd name="connsiteY181" fmla="*/ 687513 h 1319338"/>
                <a:gd name="connsiteX182" fmla="*/ 1023593 w 1185518"/>
                <a:gd name="connsiteY182" fmla="*/ 681163 h 1319338"/>
                <a:gd name="connsiteX183" fmla="*/ 1029943 w 1185518"/>
                <a:gd name="connsiteY183" fmla="*/ 671638 h 1319338"/>
                <a:gd name="connsiteX184" fmla="*/ 1039468 w 1185518"/>
                <a:gd name="connsiteY184" fmla="*/ 668463 h 1319338"/>
                <a:gd name="connsiteX185" fmla="*/ 1074393 w 1185518"/>
                <a:gd name="connsiteY185" fmla="*/ 662113 h 1319338"/>
                <a:gd name="connsiteX186" fmla="*/ 1096618 w 1185518"/>
                <a:gd name="connsiteY186" fmla="*/ 716088 h 1319338"/>
                <a:gd name="connsiteX187" fmla="*/ 1087093 w 1185518"/>
                <a:gd name="connsiteY187" fmla="*/ 722438 h 1319338"/>
                <a:gd name="connsiteX188" fmla="*/ 1087093 w 1185518"/>
                <a:gd name="connsiteY188" fmla="*/ 751013 h 1319338"/>
                <a:gd name="connsiteX189" fmla="*/ 1090268 w 1185518"/>
                <a:gd name="connsiteY189" fmla="*/ 760538 h 1319338"/>
                <a:gd name="connsiteX190" fmla="*/ 1096618 w 1185518"/>
                <a:gd name="connsiteY190" fmla="*/ 770063 h 1319338"/>
                <a:gd name="connsiteX191" fmla="*/ 1099793 w 1185518"/>
                <a:gd name="connsiteY191" fmla="*/ 779588 h 1319338"/>
                <a:gd name="connsiteX192" fmla="*/ 1109318 w 1185518"/>
                <a:gd name="connsiteY192" fmla="*/ 789113 h 1319338"/>
                <a:gd name="connsiteX193" fmla="*/ 1109318 w 1185518"/>
                <a:gd name="connsiteY193" fmla="*/ 833563 h 1319338"/>
                <a:gd name="connsiteX194" fmla="*/ 1102968 w 1185518"/>
                <a:gd name="connsiteY194" fmla="*/ 868488 h 1319338"/>
                <a:gd name="connsiteX195" fmla="*/ 1118843 w 1185518"/>
                <a:gd name="connsiteY195" fmla="*/ 906588 h 1319338"/>
                <a:gd name="connsiteX196" fmla="*/ 1128368 w 1185518"/>
                <a:gd name="connsiteY196" fmla="*/ 909763 h 1319338"/>
                <a:gd name="connsiteX197" fmla="*/ 1137893 w 1185518"/>
                <a:gd name="connsiteY197" fmla="*/ 916113 h 1319338"/>
                <a:gd name="connsiteX198" fmla="*/ 1156943 w 1185518"/>
                <a:gd name="connsiteY198" fmla="*/ 919288 h 1319338"/>
                <a:gd name="connsiteX199" fmla="*/ 1175993 w 1185518"/>
                <a:gd name="connsiteY199" fmla="*/ 925638 h 1319338"/>
                <a:gd name="connsiteX200" fmla="*/ 1179168 w 1185518"/>
                <a:gd name="connsiteY200" fmla="*/ 935163 h 1319338"/>
                <a:gd name="connsiteX201" fmla="*/ 1185518 w 1185518"/>
                <a:gd name="connsiteY201" fmla="*/ 960563 h 1319338"/>
                <a:gd name="connsiteX202" fmla="*/ 1175993 w 1185518"/>
                <a:gd name="connsiteY202" fmla="*/ 966913 h 1319338"/>
                <a:gd name="connsiteX203" fmla="*/ 1163293 w 1185518"/>
                <a:gd name="connsiteY203" fmla="*/ 970088 h 1319338"/>
                <a:gd name="connsiteX204" fmla="*/ 1160118 w 1185518"/>
                <a:gd name="connsiteY204" fmla="*/ 979613 h 1319338"/>
                <a:gd name="connsiteX205" fmla="*/ 1150593 w 1185518"/>
                <a:gd name="connsiteY205" fmla="*/ 985963 h 1319338"/>
                <a:gd name="connsiteX206" fmla="*/ 1137893 w 1185518"/>
                <a:gd name="connsiteY206" fmla="*/ 992313 h 1319338"/>
                <a:gd name="connsiteX207" fmla="*/ 1118843 w 1185518"/>
                <a:gd name="connsiteY207" fmla="*/ 998663 h 1319338"/>
                <a:gd name="connsiteX208" fmla="*/ 1109318 w 1185518"/>
                <a:gd name="connsiteY208" fmla="*/ 1005013 h 1319338"/>
                <a:gd name="connsiteX209" fmla="*/ 1048993 w 1185518"/>
                <a:gd name="connsiteY209" fmla="*/ 1001838 h 1319338"/>
                <a:gd name="connsiteX210" fmla="*/ 1039468 w 1185518"/>
                <a:gd name="connsiteY210" fmla="*/ 1005013 h 1319338"/>
                <a:gd name="connsiteX211" fmla="*/ 1036293 w 1185518"/>
                <a:gd name="connsiteY211" fmla="*/ 1014538 h 1319338"/>
                <a:gd name="connsiteX212" fmla="*/ 1026768 w 1185518"/>
                <a:gd name="connsiteY212" fmla="*/ 1052638 h 1319338"/>
                <a:gd name="connsiteX213" fmla="*/ 1017243 w 1185518"/>
                <a:gd name="connsiteY213" fmla="*/ 1055813 h 1319338"/>
                <a:gd name="connsiteX214" fmla="*/ 1007718 w 1185518"/>
                <a:gd name="connsiteY214" fmla="*/ 1062163 h 1319338"/>
                <a:gd name="connsiteX215" fmla="*/ 988668 w 1185518"/>
                <a:gd name="connsiteY215" fmla="*/ 1068513 h 1319338"/>
                <a:gd name="connsiteX216" fmla="*/ 969618 w 1185518"/>
                <a:gd name="connsiteY216" fmla="*/ 1078038 h 1319338"/>
                <a:gd name="connsiteX217" fmla="*/ 960093 w 1185518"/>
                <a:gd name="connsiteY217" fmla="*/ 1084388 h 1319338"/>
                <a:gd name="connsiteX218" fmla="*/ 925168 w 1185518"/>
                <a:gd name="connsiteY218" fmla="*/ 1087563 h 1319338"/>
                <a:gd name="connsiteX219" fmla="*/ 890243 w 1185518"/>
                <a:gd name="connsiteY219" fmla="*/ 1100263 h 1319338"/>
                <a:gd name="connsiteX220" fmla="*/ 874368 w 1185518"/>
                <a:gd name="connsiteY220" fmla="*/ 1097088 h 1319338"/>
                <a:gd name="connsiteX221" fmla="*/ 868018 w 1185518"/>
                <a:gd name="connsiteY221" fmla="*/ 1084388 h 1319338"/>
                <a:gd name="connsiteX222" fmla="*/ 845793 w 1185518"/>
                <a:gd name="connsiteY222" fmla="*/ 1062163 h 1319338"/>
                <a:gd name="connsiteX223" fmla="*/ 829918 w 1185518"/>
                <a:gd name="connsiteY223" fmla="*/ 1065338 h 1319338"/>
                <a:gd name="connsiteX224" fmla="*/ 820393 w 1185518"/>
                <a:gd name="connsiteY224" fmla="*/ 1074863 h 1319338"/>
                <a:gd name="connsiteX225" fmla="*/ 810868 w 1185518"/>
                <a:gd name="connsiteY225" fmla="*/ 1081213 h 1319338"/>
                <a:gd name="connsiteX226" fmla="*/ 788643 w 1185518"/>
                <a:gd name="connsiteY226" fmla="*/ 1090738 h 1319338"/>
                <a:gd name="connsiteX227" fmla="*/ 769593 w 1185518"/>
                <a:gd name="connsiteY227" fmla="*/ 1093913 h 1319338"/>
                <a:gd name="connsiteX228" fmla="*/ 763243 w 1185518"/>
                <a:gd name="connsiteY228" fmla="*/ 1103438 h 1319338"/>
                <a:gd name="connsiteX229" fmla="*/ 750543 w 1185518"/>
                <a:gd name="connsiteY229" fmla="*/ 1132013 h 1319338"/>
                <a:gd name="connsiteX230" fmla="*/ 737843 w 1185518"/>
                <a:gd name="connsiteY230" fmla="*/ 1135188 h 1319338"/>
                <a:gd name="connsiteX231" fmla="*/ 728318 w 1185518"/>
                <a:gd name="connsiteY231" fmla="*/ 1138363 h 1319338"/>
                <a:gd name="connsiteX232" fmla="*/ 648943 w 1185518"/>
                <a:gd name="connsiteY232" fmla="*/ 1144713 h 1319338"/>
                <a:gd name="connsiteX233" fmla="*/ 645768 w 1185518"/>
                <a:gd name="connsiteY233" fmla="*/ 1185988 h 1319338"/>
                <a:gd name="connsiteX234" fmla="*/ 626718 w 1185518"/>
                <a:gd name="connsiteY234" fmla="*/ 1198688 h 1319338"/>
                <a:gd name="connsiteX235" fmla="*/ 623543 w 1185518"/>
                <a:gd name="connsiteY235" fmla="*/ 1208213 h 1319338"/>
                <a:gd name="connsiteX236" fmla="*/ 617193 w 1185518"/>
                <a:gd name="connsiteY236" fmla="*/ 1217738 h 1319338"/>
                <a:gd name="connsiteX237" fmla="*/ 610843 w 1185518"/>
                <a:gd name="connsiteY237" fmla="*/ 1236788 h 1319338"/>
                <a:gd name="connsiteX238" fmla="*/ 607668 w 1185518"/>
                <a:gd name="connsiteY238" fmla="*/ 1246313 h 1319338"/>
                <a:gd name="connsiteX239" fmla="*/ 604493 w 1185518"/>
                <a:gd name="connsiteY239" fmla="*/ 1255838 h 1319338"/>
                <a:gd name="connsiteX240" fmla="*/ 607668 w 1185518"/>
                <a:gd name="connsiteY240" fmla="*/ 1278063 h 1319338"/>
                <a:gd name="connsiteX241" fmla="*/ 604493 w 1185518"/>
                <a:gd name="connsiteY241" fmla="*/ 1290763 h 1319338"/>
                <a:gd name="connsiteX242" fmla="*/ 598143 w 1185518"/>
                <a:gd name="connsiteY242" fmla="*/ 1303463 h 1319338"/>
                <a:gd name="connsiteX243" fmla="*/ 540993 w 1185518"/>
                <a:gd name="connsiteY243" fmla="*/ 1312988 h 1319338"/>
                <a:gd name="connsiteX244" fmla="*/ 525118 w 1185518"/>
                <a:gd name="connsiteY244" fmla="*/ 1319338 h 131933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  <a:cxn ang="0">
                  <a:pos x="connsiteX240" y="connsiteY240"/>
                </a:cxn>
                <a:cxn ang="0">
                  <a:pos x="connsiteX241" y="connsiteY241"/>
                </a:cxn>
                <a:cxn ang="0">
                  <a:pos x="connsiteX242" y="connsiteY242"/>
                </a:cxn>
                <a:cxn ang="0">
                  <a:pos x="connsiteX243" y="connsiteY243"/>
                </a:cxn>
                <a:cxn ang="0">
                  <a:pos x="connsiteX244" y="connsiteY244"/>
                </a:cxn>
              </a:cxnLst>
              <a:rect l="l" t="t" r="r" b="b"/>
              <a:pathLst>
                <a:path w="1185518" h="1319338">
                  <a:moveTo>
                    <a:pt x="525118" y="1319338"/>
                  </a:moveTo>
                  <a:cubicBezTo>
                    <a:pt x="524060" y="1312988"/>
                    <a:pt x="524822" y="1306046"/>
                    <a:pt x="521943" y="1300288"/>
                  </a:cubicBezTo>
                  <a:cubicBezTo>
                    <a:pt x="520236" y="1296875"/>
                    <a:pt x="515116" y="1296636"/>
                    <a:pt x="512418" y="1293938"/>
                  </a:cubicBezTo>
                  <a:cubicBezTo>
                    <a:pt x="508676" y="1290196"/>
                    <a:pt x="506068" y="1285471"/>
                    <a:pt x="502893" y="1281238"/>
                  </a:cubicBezTo>
                  <a:cubicBezTo>
                    <a:pt x="505861" y="1242651"/>
                    <a:pt x="505255" y="1236889"/>
                    <a:pt x="512418" y="1198688"/>
                  </a:cubicBezTo>
                  <a:cubicBezTo>
                    <a:pt x="513035" y="1195399"/>
                    <a:pt x="514674" y="1192381"/>
                    <a:pt x="515593" y="1189163"/>
                  </a:cubicBezTo>
                  <a:cubicBezTo>
                    <a:pt x="516792" y="1184967"/>
                    <a:pt x="517569" y="1180659"/>
                    <a:pt x="518768" y="1176463"/>
                  </a:cubicBezTo>
                  <a:cubicBezTo>
                    <a:pt x="519687" y="1173245"/>
                    <a:pt x="521217" y="1170205"/>
                    <a:pt x="521943" y="1166938"/>
                  </a:cubicBezTo>
                  <a:cubicBezTo>
                    <a:pt x="529393" y="1133411"/>
                    <a:pt x="521146" y="1159805"/>
                    <a:pt x="528293" y="1138363"/>
                  </a:cubicBezTo>
                  <a:cubicBezTo>
                    <a:pt x="527235" y="1130955"/>
                    <a:pt x="526586" y="1123476"/>
                    <a:pt x="525118" y="1116138"/>
                  </a:cubicBezTo>
                  <a:cubicBezTo>
                    <a:pt x="524462" y="1112856"/>
                    <a:pt x="521943" y="1109960"/>
                    <a:pt x="521943" y="1106613"/>
                  </a:cubicBezTo>
                  <a:cubicBezTo>
                    <a:pt x="521943" y="1094923"/>
                    <a:pt x="524060" y="1083330"/>
                    <a:pt x="525118" y="1071688"/>
                  </a:cubicBezTo>
                  <a:cubicBezTo>
                    <a:pt x="524060" y="1058988"/>
                    <a:pt x="527642" y="1044987"/>
                    <a:pt x="521943" y="1033588"/>
                  </a:cubicBezTo>
                  <a:cubicBezTo>
                    <a:pt x="518950" y="1027601"/>
                    <a:pt x="502893" y="1027238"/>
                    <a:pt x="502893" y="1027238"/>
                  </a:cubicBezTo>
                  <a:cubicBezTo>
                    <a:pt x="481726" y="1028296"/>
                    <a:pt x="460506" y="1028577"/>
                    <a:pt x="439393" y="1030413"/>
                  </a:cubicBezTo>
                  <a:cubicBezTo>
                    <a:pt x="436059" y="1030703"/>
                    <a:pt x="433215" y="1033588"/>
                    <a:pt x="429868" y="1033588"/>
                  </a:cubicBezTo>
                  <a:cubicBezTo>
                    <a:pt x="420284" y="1033588"/>
                    <a:pt x="410818" y="1031471"/>
                    <a:pt x="401293" y="1030413"/>
                  </a:cubicBezTo>
                  <a:cubicBezTo>
                    <a:pt x="398118" y="1029355"/>
                    <a:pt x="395015" y="1028050"/>
                    <a:pt x="391768" y="1027238"/>
                  </a:cubicBezTo>
                  <a:cubicBezTo>
                    <a:pt x="373641" y="1022706"/>
                    <a:pt x="379490" y="1025777"/>
                    <a:pt x="363193" y="1020888"/>
                  </a:cubicBezTo>
                  <a:cubicBezTo>
                    <a:pt x="356782" y="1018965"/>
                    <a:pt x="350823" y="1014956"/>
                    <a:pt x="344143" y="1014538"/>
                  </a:cubicBezTo>
                  <a:lnTo>
                    <a:pt x="293343" y="1011363"/>
                  </a:lnTo>
                  <a:cubicBezTo>
                    <a:pt x="290168" y="1010305"/>
                    <a:pt x="286811" y="1009685"/>
                    <a:pt x="283818" y="1008188"/>
                  </a:cubicBezTo>
                  <a:cubicBezTo>
                    <a:pt x="280405" y="1006481"/>
                    <a:pt x="277780" y="1003388"/>
                    <a:pt x="274293" y="1001838"/>
                  </a:cubicBezTo>
                  <a:cubicBezTo>
                    <a:pt x="240288" y="986725"/>
                    <a:pt x="267274" y="1003509"/>
                    <a:pt x="245718" y="989138"/>
                  </a:cubicBezTo>
                  <a:cubicBezTo>
                    <a:pt x="241485" y="982788"/>
                    <a:pt x="232175" y="977673"/>
                    <a:pt x="233018" y="970088"/>
                  </a:cubicBezTo>
                  <a:cubicBezTo>
                    <a:pt x="236822" y="935849"/>
                    <a:pt x="232634" y="950411"/>
                    <a:pt x="242543" y="925638"/>
                  </a:cubicBezTo>
                  <a:cubicBezTo>
                    <a:pt x="241485" y="918230"/>
                    <a:pt x="242054" y="910398"/>
                    <a:pt x="239368" y="903413"/>
                  </a:cubicBezTo>
                  <a:cubicBezTo>
                    <a:pt x="236628" y="896290"/>
                    <a:pt x="226668" y="884363"/>
                    <a:pt x="226668" y="884363"/>
                  </a:cubicBezTo>
                  <a:cubicBezTo>
                    <a:pt x="227726" y="878013"/>
                    <a:pt x="224216" y="868439"/>
                    <a:pt x="229843" y="865313"/>
                  </a:cubicBezTo>
                  <a:cubicBezTo>
                    <a:pt x="237302" y="861169"/>
                    <a:pt x="246900" y="866700"/>
                    <a:pt x="255243" y="868488"/>
                  </a:cubicBezTo>
                  <a:cubicBezTo>
                    <a:pt x="261788" y="869890"/>
                    <a:pt x="274293" y="874838"/>
                    <a:pt x="274293" y="874838"/>
                  </a:cubicBezTo>
                  <a:cubicBezTo>
                    <a:pt x="276410" y="871663"/>
                    <a:pt x="280643" y="869129"/>
                    <a:pt x="280643" y="865313"/>
                  </a:cubicBezTo>
                  <a:cubicBezTo>
                    <a:pt x="280643" y="858963"/>
                    <a:pt x="269001" y="851555"/>
                    <a:pt x="264768" y="849438"/>
                  </a:cubicBezTo>
                  <a:cubicBezTo>
                    <a:pt x="261775" y="847941"/>
                    <a:pt x="258236" y="847760"/>
                    <a:pt x="255243" y="846263"/>
                  </a:cubicBezTo>
                  <a:cubicBezTo>
                    <a:pt x="251830" y="844556"/>
                    <a:pt x="249131" y="841620"/>
                    <a:pt x="245718" y="839913"/>
                  </a:cubicBezTo>
                  <a:cubicBezTo>
                    <a:pt x="219428" y="826768"/>
                    <a:pt x="253965" y="848586"/>
                    <a:pt x="226668" y="830388"/>
                  </a:cubicBezTo>
                  <a:cubicBezTo>
                    <a:pt x="229843" y="829330"/>
                    <a:pt x="233200" y="828710"/>
                    <a:pt x="236193" y="827213"/>
                  </a:cubicBezTo>
                  <a:cubicBezTo>
                    <a:pt x="247164" y="821728"/>
                    <a:pt x="243272" y="819683"/>
                    <a:pt x="255243" y="817688"/>
                  </a:cubicBezTo>
                  <a:cubicBezTo>
                    <a:pt x="264696" y="816112"/>
                    <a:pt x="274331" y="815868"/>
                    <a:pt x="283818" y="814513"/>
                  </a:cubicBezTo>
                  <a:cubicBezTo>
                    <a:pt x="289160" y="813750"/>
                    <a:pt x="294458" y="812647"/>
                    <a:pt x="299693" y="811338"/>
                  </a:cubicBezTo>
                  <a:cubicBezTo>
                    <a:pt x="302940" y="810526"/>
                    <a:pt x="305917" y="808713"/>
                    <a:pt x="309218" y="808163"/>
                  </a:cubicBezTo>
                  <a:cubicBezTo>
                    <a:pt x="318671" y="806587"/>
                    <a:pt x="328268" y="806046"/>
                    <a:pt x="337793" y="804988"/>
                  </a:cubicBezTo>
                  <a:cubicBezTo>
                    <a:pt x="340968" y="803930"/>
                    <a:pt x="344951" y="804180"/>
                    <a:pt x="347318" y="801813"/>
                  </a:cubicBezTo>
                  <a:cubicBezTo>
                    <a:pt x="357666" y="791465"/>
                    <a:pt x="347553" y="790994"/>
                    <a:pt x="340968" y="789113"/>
                  </a:cubicBezTo>
                  <a:cubicBezTo>
                    <a:pt x="336772" y="787914"/>
                    <a:pt x="332501" y="786996"/>
                    <a:pt x="328268" y="785938"/>
                  </a:cubicBezTo>
                  <a:cubicBezTo>
                    <a:pt x="321918" y="779588"/>
                    <a:pt x="316402" y="772276"/>
                    <a:pt x="309218" y="766888"/>
                  </a:cubicBezTo>
                  <a:cubicBezTo>
                    <a:pt x="290413" y="752784"/>
                    <a:pt x="300921" y="760298"/>
                    <a:pt x="277468" y="744663"/>
                  </a:cubicBezTo>
                  <a:cubicBezTo>
                    <a:pt x="274293" y="742546"/>
                    <a:pt x="271563" y="739520"/>
                    <a:pt x="267943" y="738313"/>
                  </a:cubicBezTo>
                  <a:cubicBezTo>
                    <a:pt x="264768" y="737255"/>
                    <a:pt x="261411" y="736635"/>
                    <a:pt x="258418" y="735138"/>
                  </a:cubicBezTo>
                  <a:cubicBezTo>
                    <a:pt x="255005" y="733431"/>
                    <a:pt x="252206" y="730681"/>
                    <a:pt x="248893" y="728788"/>
                  </a:cubicBezTo>
                  <a:cubicBezTo>
                    <a:pt x="244784" y="726440"/>
                    <a:pt x="240302" y="724786"/>
                    <a:pt x="236193" y="722438"/>
                  </a:cubicBezTo>
                  <a:cubicBezTo>
                    <a:pt x="232880" y="720545"/>
                    <a:pt x="230155" y="717638"/>
                    <a:pt x="226668" y="716088"/>
                  </a:cubicBezTo>
                  <a:cubicBezTo>
                    <a:pt x="220551" y="713370"/>
                    <a:pt x="213187" y="713451"/>
                    <a:pt x="207618" y="709738"/>
                  </a:cubicBezTo>
                  <a:cubicBezTo>
                    <a:pt x="195308" y="701532"/>
                    <a:pt x="201713" y="704595"/>
                    <a:pt x="188568" y="700213"/>
                  </a:cubicBezTo>
                  <a:cubicBezTo>
                    <a:pt x="133732" y="709352"/>
                    <a:pt x="163318" y="707366"/>
                    <a:pt x="99668" y="703388"/>
                  </a:cubicBezTo>
                  <a:cubicBezTo>
                    <a:pt x="98610" y="700213"/>
                    <a:pt x="98118" y="696789"/>
                    <a:pt x="96493" y="693863"/>
                  </a:cubicBezTo>
                  <a:cubicBezTo>
                    <a:pt x="87756" y="678136"/>
                    <a:pt x="87103" y="675797"/>
                    <a:pt x="74268" y="668463"/>
                  </a:cubicBezTo>
                  <a:cubicBezTo>
                    <a:pt x="70159" y="666115"/>
                    <a:pt x="65677" y="664461"/>
                    <a:pt x="61568" y="662113"/>
                  </a:cubicBezTo>
                  <a:cubicBezTo>
                    <a:pt x="58255" y="660220"/>
                    <a:pt x="54974" y="658206"/>
                    <a:pt x="52043" y="655763"/>
                  </a:cubicBezTo>
                  <a:cubicBezTo>
                    <a:pt x="48594" y="652888"/>
                    <a:pt x="46443" y="648419"/>
                    <a:pt x="42518" y="646238"/>
                  </a:cubicBezTo>
                  <a:cubicBezTo>
                    <a:pt x="36667" y="642987"/>
                    <a:pt x="29037" y="643601"/>
                    <a:pt x="23468" y="639888"/>
                  </a:cubicBezTo>
                  <a:cubicBezTo>
                    <a:pt x="11158" y="631682"/>
                    <a:pt x="17563" y="634745"/>
                    <a:pt x="4418" y="630363"/>
                  </a:cubicBezTo>
                  <a:cubicBezTo>
                    <a:pt x="3360" y="627188"/>
                    <a:pt x="0" y="623945"/>
                    <a:pt x="1243" y="620838"/>
                  </a:cubicBezTo>
                  <a:cubicBezTo>
                    <a:pt x="2660" y="617295"/>
                    <a:pt x="8384" y="617468"/>
                    <a:pt x="10768" y="614488"/>
                  </a:cubicBezTo>
                  <a:cubicBezTo>
                    <a:pt x="12859" y="611875"/>
                    <a:pt x="12446" y="607956"/>
                    <a:pt x="13943" y="604963"/>
                  </a:cubicBezTo>
                  <a:cubicBezTo>
                    <a:pt x="15650" y="601550"/>
                    <a:pt x="18586" y="598851"/>
                    <a:pt x="20293" y="595438"/>
                  </a:cubicBezTo>
                  <a:cubicBezTo>
                    <a:pt x="21790" y="592445"/>
                    <a:pt x="22587" y="589142"/>
                    <a:pt x="23468" y="585913"/>
                  </a:cubicBezTo>
                  <a:cubicBezTo>
                    <a:pt x="25764" y="577493"/>
                    <a:pt x="27701" y="568980"/>
                    <a:pt x="29818" y="560513"/>
                  </a:cubicBezTo>
                  <a:cubicBezTo>
                    <a:pt x="31318" y="554512"/>
                    <a:pt x="32846" y="542348"/>
                    <a:pt x="39343" y="538288"/>
                  </a:cubicBezTo>
                  <a:cubicBezTo>
                    <a:pt x="44496" y="535067"/>
                    <a:pt x="63658" y="530622"/>
                    <a:pt x="71093" y="528763"/>
                  </a:cubicBezTo>
                  <a:cubicBezTo>
                    <a:pt x="72151" y="525588"/>
                    <a:pt x="73349" y="522456"/>
                    <a:pt x="74268" y="519238"/>
                  </a:cubicBezTo>
                  <a:cubicBezTo>
                    <a:pt x="75467" y="515042"/>
                    <a:pt x="74717" y="509945"/>
                    <a:pt x="77443" y="506538"/>
                  </a:cubicBezTo>
                  <a:cubicBezTo>
                    <a:pt x="79534" y="503925"/>
                    <a:pt x="83631" y="503620"/>
                    <a:pt x="86968" y="503363"/>
                  </a:cubicBezTo>
                  <a:cubicBezTo>
                    <a:pt x="111261" y="501494"/>
                    <a:pt x="135651" y="501246"/>
                    <a:pt x="159993" y="500188"/>
                  </a:cubicBezTo>
                  <a:cubicBezTo>
                    <a:pt x="170213" y="469527"/>
                    <a:pt x="153825" y="517197"/>
                    <a:pt x="169518" y="477963"/>
                  </a:cubicBezTo>
                  <a:cubicBezTo>
                    <a:pt x="172004" y="471748"/>
                    <a:pt x="175868" y="458913"/>
                    <a:pt x="175868" y="458913"/>
                  </a:cubicBezTo>
                  <a:cubicBezTo>
                    <a:pt x="174810" y="454680"/>
                    <a:pt x="172076" y="450533"/>
                    <a:pt x="172693" y="446213"/>
                  </a:cubicBezTo>
                  <a:cubicBezTo>
                    <a:pt x="174910" y="430697"/>
                    <a:pt x="195082" y="434683"/>
                    <a:pt x="204443" y="433513"/>
                  </a:cubicBezTo>
                  <a:cubicBezTo>
                    <a:pt x="205501" y="421871"/>
                    <a:pt x="206455" y="410220"/>
                    <a:pt x="207618" y="398588"/>
                  </a:cubicBezTo>
                  <a:cubicBezTo>
                    <a:pt x="208572" y="389052"/>
                    <a:pt x="202035" y="373905"/>
                    <a:pt x="210793" y="370013"/>
                  </a:cubicBezTo>
                  <a:cubicBezTo>
                    <a:pt x="227262" y="362693"/>
                    <a:pt x="246776" y="372130"/>
                    <a:pt x="264768" y="373188"/>
                  </a:cubicBezTo>
                  <a:cubicBezTo>
                    <a:pt x="266885" y="379538"/>
                    <a:pt x="264768" y="390121"/>
                    <a:pt x="271118" y="392238"/>
                  </a:cubicBezTo>
                  <a:lnTo>
                    <a:pt x="290168" y="398588"/>
                  </a:lnTo>
                  <a:cubicBezTo>
                    <a:pt x="292285" y="394355"/>
                    <a:pt x="293171" y="389235"/>
                    <a:pt x="296518" y="385888"/>
                  </a:cubicBezTo>
                  <a:cubicBezTo>
                    <a:pt x="298885" y="383521"/>
                    <a:pt x="304546" y="385706"/>
                    <a:pt x="306043" y="382713"/>
                  </a:cubicBezTo>
                  <a:cubicBezTo>
                    <a:pt x="307921" y="378957"/>
                    <a:pt x="297587" y="365267"/>
                    <a:pt x="296518" y="363663"/>
                  </a:cubicBezTo>
                  <a:cubicBezTo>
                    <a:pt x="291578" y="338964"/>
                    <a:pt x="297055" y="355872"/>
                    <a:pt x="286993" y="338263"/>
                  </a:cubicBezTo>
                  <a:cubicBezTo>
                    <a:pt x="284645" y="334154"/>
                    <a:pt x="283673" y="329199"/>
                    <a:pt x="280643" y="325563"/>
                  </a:cubicBezTo>
                  <a:cubicBezTo>
                    <a:pt x="278200" y="322632"/>
                    <a:pt x="274293" y="321330"/>
                    <a:pt x="271118" y="319213"/>
                  </a:cubicBezTo>
                  <a:cubicBezTo>
                    <a:pt x="263710" y="296988"/>
                    <a:pt x="271118" y="298046"/>
                    <a:pt x="255243" y="303338"/>
                  </a:cubicBezTo>
                  <a:cubicBezTo>
                    <a:pt x="254185" y="306513"/>
                    <a:pt x="252987" y="309645"/>
                    <a:pt x="252068" y="312863"/>
                  </a:cubicBezTo>
                  <a:cubicBezTo>
                    <a:pt x="250869" y="317059"/>
                    <a:pt x="253172" y="324707"/>
                    <a:pt x="248893" y="325563"/>
                  </a:cubicBezTo>
                  <a:cubicBezTo>
                    <a:pt x="242254" y="326891"/>
                    <a:pt x="192575" y="321295"/>
                    <a:pt x="179043" y="319213"/>
                  </a:cubicBezTo>
                  <a:cubicBezTo>
                    <a:pt x="173709" y="318392"/>
                    <a:pt x="168374" y="317458"/>
                    <a:pt x="163168" y="316038"/>
                  </a:cubicBezTo>
                  <a:cubicBezTo>
                    <a:pt x="156710" y="314277"/>
                    <a:pt x="144118" y="309688"/>
                    <a:pt x="144118" y="309688"/>
                  </a:cubicBezTo>
                  <a:cubicBezTo>
                    <a:pt x="143060" y="306513"/>
                    <a:pt x="141542" y="303456"/>
                    <a:pt x="140943" y="300163"/>
                  </a:cubicBezTo>
                  <a:cubicBezTo>
                    <a:pt x="139417" y="291768"/>
                    <a:pt x="139837" y="283041"/>
                    <a:pt x="137768" y="274763"/>
                  </a:cubicBezTo>
                  <a:cubicBezTo>
                    <a:pt x="136620" y="270171"/>
                    <a:pt x="133535" y="266296"/>
                    <a:pt x="131418" y="262063"/>
                  </a:cubicBezTo>
                  <a:cubicBezTo>
                    <a:pt x="133535" y="254655"/>
                    <a:pt x="132649" y="245597"/>
                    <a:pt x="137768" y="239838"/>
                  </a:cubicBezTo>
                  <a:cubicBezTo>
                    <a:pt x="140489" y="236777"/>
                    <a:pt x="163668" y="232068"/>
                    <a:pt x="169518" y="230313"/>
                  </a:cubicBezTo>
                  <a:cubicBezTo>
                    <a:pt x="175929" y="228390"/>
                    <a:pt x="182218" y="226080"/>
                    <a:pt x="188568" y="223963"/>
                  </a:cubicBezTo>
                  <a:cubicBezTo>
                    <a:pt x="191743" y="222905"/>
                    <a:pt x="194811" y="221444"/>
                    <a:pt x="198093" y="220788"/>
                  </a:cubicBezTo>
                  <a:cubicBezTo>
                    <a:pt x="220532" y="216300"/>
                    <a:pt x="208848" y="219320"/>
                    <a:pt x="233018" y="211263"/>
                  </a:cubicBezTo>
                  <a:lnTo>
                    <a:pt x="233018" y="211263"/>
                  </a:lnTo>
                  <a:cubicBezTo>
                    <a:pt x="237251" y="210205"/>
                    <a:pt x="241632" y="209620"/>
                    <a:pt x="245718" y="208088"/>
                  </a:cubicBezTo>
                  <a:cubicBezTo>
                    <a:pt x="250150" y="206426"/>
                    <a:pt x="254185" y="203855"/>
                    <a:pt x="258418" y="201738"/>
                  </a:cubicBezTo>
                  <a:cubicBezTo>
                    <a:pt x="273235" y="179513"/>
                    <a:pt x="264768" y="186921"/>
                    <a:pt x="280643" y="176338"/>
                  </a:cubicBezTo>
                  <a:cubicBezTo>
                    <a:pt x="279585" y="167871"/>
                    <a:pt x="278994" y="159333"/>
                    <a:pt x="277468" y="150938"/>
                  </a:cubicBezTo>
                  <a:cubicBezTo>
                    <a:pt x="276869" y="147645"/>
                    <a:pt x="274293" y="144760"/>
                    <a:pt x="274293" y="141413"/>
                  </a:cubicBezTo>
                  <a:cubicBezTo>
                    <a:pt x="274293" y="138066"/>
                    <a:pt x="274855" y="133979"/>
                    <a:pt x="277468" y="131888"/>
                  </a:cubicBezTo>
                  <a:cubicBezTo>
                    <a:pt x="280875" y="129162"/>
                    <a:pt x="285972" y="129912"/>
                    <a:pt x="290168" y="128713"/>
                  </a:cubicBezTo>
                  <a:cubicBezTo>
                    <a:pt x="293386" y="127794"/>
                    <a:pt x="296518" y="126596"/>
                    <a:pt x="299693" y="125538"/>
                  </a:cubicBezTo>
                  <a:cubicBezTo>
                    <a:pt x="300751" y="122363"/>
                    <a:pt x="302868" y="119360"/>
                    <a:pt x="302868" y="116013"/>
                  </a:cubicBezTo>
                  <a:cubicBezTo>
                    <a:pt x="302868" y="97636"/>
                    <a:pt x="299912" y="103751"/>
                    <a:pt x="293343" y="90613"/>
                  </a:cubicBezTo>
                  <a:cubicBezTo>
                    <a:pt x="291846" y="87620"/>
                    <a:pt x="291226" y="84263"/>
                    <a:pt x="290168" y="81088"/>
                  </a:cubicBezTo>
                  <a:cubicBezTo>
                    <a:pt x="293343" y="78971"/>
                    <a:pt x="296280" y="76445"/>
                    <a:pt x="299693" y="74738"/>
                  </a:cubicBezTo>
                  <a:cubicBezTo>
                    <a:pt x="312007" y="68581"/>
                    <a:pt x="315542" y="72466"/>
                    <a:pt x="331443" y="74738"/>
                  </a:cubicBezTo>
                  <a:cubicBezTo>
                    <a:pt x="357593" y="83455"/>
                    <a:pt x="343867" y="82035"/>
                    <a:pt x="372718" y="77913"/>
                  </a:cubicBezTo>
                  <a:cubicBezTo>
                    <a:pt x="380448" y="54723"/>
                    <a:pt x="380691" y="65357"/>
                    <a:pt x="375893" y="46163"/>
                  </a:cubicBezTo>
                  <a:cubicBezTo>
                    <a:pt x="376542" y="42272"/>
                    <a:pt x="377062" y="0"/>
                    <a:pt x="401293" y="30288"/>
                  </a:cubicBezTo>
                  <a:cubicBezTo>
                    <a:pt x="433291" y="70285"/>
                    <a:pt x="382266" y="53313"/>
                    <a:pt x="417168" y="62038"/>
                  </a:cubicBezTo>
                  <a:cubicBezTo>
                    <a:pt x="416110" y="73680"/>
                    <a:pt x="417431" y="85790"/>
                    <a:pt x="413993" y="96963"/>
                  </a:cubicBezTo>
                  <a:cubicBezTo>
                    <a:pt x="412871" y="100610"/>
                    <a:pt x="406490" y="100077"/>
                    <a:pt x="404468" y="103313"/>
                  </a:cubicBezTo>
                  <a:cubicBezTo>
                    <a:pt x="400920" y="108989"/>
                    <a:pt x="398118" y="122363"/>
                    <a:pt x="398118" y="122363"/>
                  </a:cubicBezTo>
                  <a:cubicBezTo>
                    <a:pt x="404588" y="167652"/>
                    <a:pt x="391355" y="126675"/>
                    <a:pt x="442568" y="147763"/>
                  </a:cubicBezTo>
                  <a:cubicBezTo>
                    <a:pt x="447965" y="149985"/>
                    <a:pt x="455744" y="170464"/>
                    <a:pt x="461618" y="176338"/>
                  </a:cubicBezTo>
                  <a:cubicBezTo>
                    <a:pt x="464793" y="179513"/>
                    <a:pt x="468268" y="182414"/>
                    <a:pt x="471143" y="185863"/>
                  </a:cubicBezTo>
                  <a:cubicBezTo>
                    <a:pt x="473586" y="188794"/>
                    <a:pt x="474958" y="192536"/>
                    <a:pt x="477493" y="195388"/>
                  </a:cubicBezTo>
                  <a:cubicBezTo>
                    <a:pt x="483459" y="202100"/>
                    <a:pt x="491562" y="206966"/>
                    <a:pt x="496543" y="214438"/>
                  </a:cubicBezTo>
                  <a:lnTo>
                    <a:pt x="509243" y="233488"/>
                  </a:lnTo>
                  <a:cubicBezTo>
                    <a:pt x="511360" y="236663"/>
                    <a:pt x="514386" y="239393"/>
                    <a:pt x="515593" y="243013"/>
                  </a:cubicBezTo>
                  <a:cubicBezTo>
                    <a:pt x="519975" y="256158"/>
                    <a:pt x="516912" y="249753"/>
                    <a:pt x="525118" y="262063"/>
                  </a:cubicBezTo>
                  <a:cubicBezTo>
                    <a:pt x="527732" y="275134"/>
                    <a:pt x="531869" y="286661"/>
                    <a:pt x="525118" y="300163"/>
                  </a:cubicBezTo>
                  <a:cubicBezTo>
                    <a:pt x="523621" y="303156"/>
                    <a:pt x="518768" y="302280"/>
                    <a:pt x="515593" y="303338"/>
                  </a:cubicBezTo>
                  <a:cubicBezTo>
                    <a:pt x="514535" y="306513"/>
                    <a:pt x="514509" y="310250"/>
                    <a:pt x="512418" y="312863"/>
                  </a:cubicBezTo>
                  <a:cubicBezTo>
                    <a:pt x="510034" y="315843"/>
                    <a:pt x="505591" y="316515"/>
                    <a:pt x="502893" y="319213"/>
                  </a:cubicBezTo>
                  <a:cubicBezTo>
                    <a:pt x="500195" y="321911"/>
                    <a:pt x="498660" y="325563"/>
                    <a:pt x="496543" y="328738"/>
                  </a:cubicBezTo>
                  <a:cubicBezTo>
                    <a:pt x="504523" y="352679"/>
                    <a:pt x="492830" y="324097"/>
                    <a:pt x="509243" y="344613"/>
                  </a:cubicBezTo>
                  <a:cubicBezTo>
                    <a:pt x="511334" y="347226"/>
                    <a:pt x="510921" y="351145"/>
                    <a:pt x="512418" y="354138"/>
                  </a:cubicBezTo>
                  <a:cubicBezTo>
                    <a:pt x="514125" y="357551"/>
                    <a:pt x="517061" y="360250"/>
                    <a:pt x="518768" y="363663"/>
                  </a:cubicBezTo>
                  <a:cubicBezTo>
                    <a:pt x="520265" y="366656"/>
                    <a:pt x="520087" y="370403"/>
                    <a:pt x="521943" y="373188"/>
                  </a:cubicBezTo>
                  <a:cubicBezTo>
                    <a:pt x="528900" y="383623"/>
                    <a:pt x="532208" y="381742"/>
                    <a:pt x="540993" y="389063"/>
                  </a:cubicBezTo>
                  <a:cubicBezTo>
                    <a:pt x="544442" y="391938"/>
                    <a:pt x="546349" y="396920"/>
                    <a:pt x="550518" y="398588"/>
                  </a:cubicBezTo>
                  <a:cubicBezTo>
                    <a:pt x="557466" y="401367"/>
                    <a:pt x="565335" y="400705"/>
                    <a:pt x="572743" y="401763"/>
                  </a:cubicBezTo>
                  <a:cubicBezTo>
                    <a:pt x="579093" y="405996"/>
                    <a:pt x="589380" y="407223"/>
                    <a:pt x="591793" y="414463"/>
                  </a:cubicBezTo>
                  <a:cubicBezTo>
                    <a:pt x="600179" y="439620"/>
                    <a:pt x="597043" y="426911"/>
                    <a:pt x="601318" y="452563"/>
                  </a:cubicBezTo>
                  <a:cubicBezTo>
                    <a:pt x="604493" y="451505"/>
                    <a:pt x="608476" y="451755"/>
                    <a:pt x="610843" y="449388"/>
                  </a:cubicBezTo>
                  <a:cubicBezTo>
                    <a:pt x="613210" y="447021"/>
                    <a:pt x="612521" y="442856"/>
                    <a:pt x="614018" y="439863"/>
                  </a:cubicBezTo>
                  <a:cubicBezTo>
                    <a:pt x="615725" y="436450"/>
                    <a:pt x="618251" y="433513"/>
                    <a:pt x="620368" y="430338"/>
                  </a:cubicBezTo>
                  <a:cubicBezTo>
                    <a:pt x="632010" y="431396"/>
                    <a:pt x="643706" y="435058"/>
                    <a:pt x="655293" y="433513"/>
                  </a:cubicBezTo>
                  <a:cubicBezTo>
                    <a:pt x="674192" y="430993"/>
                    <a:pt x="664092" y="423308"/>
                    <a:pt x="671168" y="414463"/>
                  </a:cubicBezTo>
                  <a:cubicBezTo>
                    <a:pt x="673552" y="411483"/>
                    <a:pt x="677518" y="410230"/>
                    <a:pt x="680693" y="408113"/>
                  </a:cubicBezTo>
                  <a:cubicBezTo>
                    <a:pt x="685985" y="409171"/>
                    <a:pt x="691883" y="408611"/>
                    <a:pt x="696568" y="411288"/>
                  </a:cubicBezTo>
                  <a:cubicBezTo>
                    <a:pt x="714606" y="421595"/>
                    <a:pt x="690172" y="421089"/>
                    <a:pt x="712443" y="427163"/>
                  </a:cubicBezTo>
                  <a:cubicBezTo>
                    <a:pt x="720675" y="429408"/>
                    <a:pt x="729376" y="429280"/>
                    <a:pt x="737843" y="430338"/>
                  </a:cubicBezTo>
                  <a:cubicBezTo>
                    <a:pt x="736785" y="433513"/>
                    <a:pt x="736759" y="437250"/>
                    <a:pt x="734668" y="439863"/>
                  </a:cubicBezTo>
                  <a:cubicBezTo>
                    <a:pt x="728602" y="447446"/>
                    <a:pt x="723287" y="445553"/>
                    <a:pt x="715618" y="449388"/>
                  </a:cubicBezTo>
                  <a:cubicBezTo>
                    <a:pt x="712205" y="451095"/>
                    <a:pt x="709268" y="453621"/>
                    <a:pt x="706093" y="455738"/>
                  </a:cubicBezTo>
                  <a:cubicBezTo>
                    <a:pt x="707151" y="463146"/>
                    <a:pt x="706229" y="471124"/>
                    <a:pt x="709268" y="477963"/>
                  </a:cubicBezTo>
                  <a:cubicBezTo>
                    <a:pt x="710818" y="481450"/>
                    <a:pt x="716280" y="481441"/>
                    <a:pt x="718793" y="484313"/>
                  </a:cubicBezTo>
                  <a:cubicBezTo>
                    <a:pt x="723819" y="490056"/>
                    <a:pt x="727260" y="497013"/>
                    <a:pt x="731493" y="503363"/>
                  </a:cubicBezTo>
                  <a:lnTo>
                    <a:pt x="731493" y="503363"/>
                  </a:lnTo>
                  <a:cubicBezTo>
                    <a:pt x="739050" y="526033"/>
                    <a:pt x="734130" y="516844"/>
                    <a:pt x="744193" y="531938"/>
                  </a:cubicBezTo>
                  <a:cubicBezTo>
                    <a:pt x="745251" y="549930"/>
                    <a:pt x="737816" y="570630"/>
                    <a:pt x="747368" y="585913"/>
                  </a:cubicBezTo>
                  <a:cubicBezTo>
                    <a:pt x="752447" y="594040"/>
                    <a:pt x="766490" y="584314"/>
                    <a:pt x="775943" y="582738"/>
                  </a:cubicBezTo>
                  <a:cubicBezTo>
                    <a:pt x="779244" y="582188"/>
                    <a:pt x="782186" y="580219"/>
                    <a:pt x="785468" y="579563"/>
                  </a:cubicBezTo>
                  <a:cubicBezTo>
                    <a:pt x="792806" y="578095"/>
                    <a:pt x="800285" y="577446"/>
                    <a:pt x="807693" y="576388"/>
                  </a:cubicBezTo>
                  <a:cubicBezTo>
                    <a:pt x="814043" y="578505"/>
                    <a:pt x="821067" y="579190"/>
                    <a:pt x="826743" y="582738"/>
                  </a:cubicBezTo>
                  <a:cubicBezTo>
                    <a:pt x="829979" y="584760"/>
                    <a:pt x="831386" y="588850"/>
                    <a:pt x="833093" y="592263"/>
                  </a:cubicBezTo>
                  <a:cubicBezTo>
                    <a:pt x="834590" y="595256"/>
                    <a:pt x="833050" y="600869"/>
                    <a:pt x="836268" y="601788"/>
                  </a:cubicBezTo>
                  <a:cubicBezTo>
                    <a:pt x="849536" y="605579"/>
                    <a:pt x="863785" y="603905"/>
                    <a:pt x="877543" y="604963"/>
                  </a:cubicBezTo>
                  <a:cubicBezTo>
                    <a:pt x="879660" y="611313"/>
                    <a:pt x="882270" y="617519"/>
                    <a:pt x="883893" y="624013"/>
                  </a:cubicBezTo>
                  <a:cubicBezTo>
                    <a:pt x="884951" y="628246"/>
                    <a:pt x="884647" y="633082"/>
                    <a:pt x="887068" y="636713"/>
                  </a:cubicBezTo>
                  <a:cubicBezTo>
                    <a:pt x="889185" y="639888"/>
                    <a:pt x="893418" y="640946"/>
                    <a:pt x="896593" y="643063"/>
                  </a:cubicBezTo>
                  <a:cubicBezTo>
                    <a:pt x="910351" y="642005"/>
                    <a:pt x="924176" y="641600"/>
                    <a:pt x="937868" y="639888"/>
                  </a:cubicBezTo>
                  <a:cubicBezTo>
                    <a:pt x="941189" y="639473"/>
                    <a:pt x="945026" y="639080"/>
                    <a:pt x="947393" y="636713"/>
                  </a:cubicBezTo>
                  <a:cubicBezTo>
                    <a:pt x="949760" y="634346"/>
                    <a:pt x="948477" y="629801"/>
                    <a:pt x="950568" y="627188"/>
                  </a:cubicBezTo>
                  <a:cubicBezTo>
                    <a:pt x="952952" y="624208"/>
                    <a:pt x="956918" y="622955"/>
                    <a:pt x="960093" y="620838"/>
                  </a:cubicBezTo>
                  <a:cubicBezTo>
                    <a:pt x="964326" y="621896"/>
                    <a:pt x="971115" y="619985"/>
                    <a:pt x="972793" y="624013"/>
                  </a:cubicBezTo>
                  <a:cubicBezTo>
                    <a:pt x="980398" y="642265"/>
                    <a:pt x="975771" y="660120"/>
                    <a:pt x="972793" y="677988"/>
                  </a:cubicBezTo>
                  <a:cubicBezTo>
                    <a:pt x="973851" y="683280"/>
                    <a:pt x="970958" y="691859"/>
                    <a:pt x="975968" y="693863"/>
                  </a:cubicBezTo>
                  <a:cubicBezTo>
                    <a:pt x="979880" y="695428"/>
                    <a:pt x="1005225" y="691934"/>
                    <a:pt x="1014068" y="687513"/>
                  </a:cubicBezTo>
                  <a:cubicBezTo>
                    <a:pt x="1017481" y="685806"/>
                    <a:pt x="1020418" y="683280"/>
                    <a:pt x="1023593" y="681163"/>
                  </a:cubicBezTo>
                  <a:cubicBezTo>
                    <a:pt x="1025710" y="677988"/>
                    <a:pt x="1026963" y="674022"/>
                    <a:pt x="1029943" y="671638"/>
                  </a:cubicBezTo>
                  <a:cubicBezTo>
                    <a:pt x="1032556" y="669547"/>
                    <a:pt x="1036186" y="669119"/>
                    <a:pt x="1039468" y="668463"/>
                  </a:cubicBezTo>
                  <a:cubicBezTo>
                    <a:pt x="1096350" y="657087"/>
                    <a:pt x="1036744" y="671525"/>
                    <a:pt x="1074393" y="662113"/>
                  </a:cubicBezTo>
                  <a:cubicBezTo>
                    <a:pt x="1111956" y="637071"/>
                    <a:pt x="1093080" y="641790"/>
                    <a:pt x="1096618" y="716088"/>
                  </a:cubicBezTo>
                  <a:cubicBezTo>
                    <a:pt x="1093443" y="718205"/>
                    <a:pt x="1088986" y="719125"/>
                    <a:pt x="1087093" y="722438"/>
                  </a:cubicBezTo>
                  <a:cubicBezTo>
                    <a:pt x="1081095" y="732934"/>
                    <a:pt x="1084200" y="740887"/>
                    <a:pt x="1087093" y="751013"/>
                  </a:cubicBezTo>
                  <a:cubicBezTo>
                    <a:pt x="1088012" y="754231"/>
                    <a:pt x="1088771" y="757545"/>
                    <a:pt x="1090268" y="760538"/>
                  </a:cubicBezTo>
                  <a:cubicBezTo>
                    <a:pt x="1091975" y="763951"/>
                    <a:pt x="1094911" y="766650"/>
                    <a:pt x="1096618" y="770063"/>
                  </a:cubicBezTo>
                  <a:cubicBezTo>
                    <a:pt x="1098115" y="773056"/>
                    <a:pt x="1097937" y="776803"/>
                    <a:pt x="1099793" y="779588"/>
                  </a:cubicBezTo>
                  <a:cubicBezTo>
                    <a:pt x="1102284" y="783324"/>
                    <a:pt x="1106143" y="785938"/>
                    <a:pt x="1109318" y="789113"/>
                  </a:cubicBezTo>
                  <a:cubicBezTo>
                    <a:pt x="1116024" y="809230"/>
                    <a:pt x="1113376" y="797044"/>
                    <a:pt x="1109318" y="833563"/>
                  </a:cubicBezTo>
                  <a:cubicBezTo>
                    <a:pt x="1107043" y="854040"/>
                    <a:pt x="1107074" y="852066"/>
                    <a:pt x="1102968" y="868488"/>
                  </a:cubicBezTo>
                  <a:cubicBezTo>
                    <a:pt x="1105729" y="882292"/>
                    <a:pt x="1107077" y="896783"/>
                    <a:pt x="1118843" y="906588"/>
                  </a:cubicBezTo>
                  <a:cubicBezTo>
                    <a:pt x="1121414" y="908731"/>
                    <a:pt x="1125375" y="908266"/>
                    <a:pt x="1128368" y="909763"/>
                  </a:cubicBezTo>
                  <a:cubicBezTo>
                    <a:pt x="1131781" y="911470"/>
                    <a:pt x="1134273" y="914906"/>
                    <a:pt x="1137893" y="916113"/>
                  </a:cubicBezTo>
                  <a:cubicBezTo>
                    <a:pt x="1144000" y="918149"/>
                    <a:pt x="1150698" y="917727"/>
                    <a:pt x="1156943" y="919288"/>
                  </a:cubicBezTo>
                  <a:cubicBezTo>
                    <a:pt x="1163437" y="920911"/>
                    <a:pt x="1175993" y="925638"/>
                    <a:pt x="1175993" y="925638"/>
                  </a:cubicBezTo>
                  <a:cubicBezTo>
                    <a:pt x="1177051" y="928813"/>
                    <a:pt x="1178356" y="931916"/>
                    <a:pt x="1179168" y="935163"/>
                  </a:cubicBezTo>
                  <a:lnTo>
                    <a:pt x="1185518" y="960563"/>
                  </a:lnTo>
                  <a:cubicBezTo>
                    <a:pt x="1182343" y="962680"/>
                    <a:pt x="1179500" y="965410"/>
                    <a:pt x="1175993" y="966913"/>
                  </a:cubicBezTo>
                  <a:cubicBezTo>
                    <a:pt x="1171982" y="968632"/>
                    <a:pt x="1166700" y="967362"/>
                    <a:pt x="1163293" y="970088"/>
                  </a:cubicBezTo>
                  <a:cubicBezTo>
                    <a:pt x="1160680" y="972179"/>
                    <a:pt x="1162209" y="977000"/>
                    <a:pt x="1160118" y="979613"/>
                  </a:cubicBezTo>
                  <a:cubicBezTo>
                    <a:pt x="1157734" y="982593"/>
                    <a:pt x="1153906" y="984070"/>
                    <a:pt x="1150593" y="985963"/>
                  </a:cubicBezTo>
                  <a:cubicBezTo>
                    <a:pt x="1146484" y="988311"/>
                    <a:pt x="1142287" y="990555"/>
                    <a:pt x="1137893" y="992313"/>
                  </a:cubicBezTo>
                  <a:cubicBezTo>
                    <a:pt x="1131678" y="994799"/>
                    <a:pt x="1124412" y="994950"/>
                    <a:pt x="1118843" y="998663"/>
                  </a:cubicBezTo>
                  <a:lnTo>
                    <a:pt x="1109318" y="1005013"/>
                  </a:lnTo>
                  <a:cubicBezTo>
                    <a:pt x="1089210" y="1003955"/>
                    <a:pt x="1069129" y="1001838"/>
                    <a:pt x="1048993" y="1001838"/>
                  </a:cubicBezTo>
                  <a:cubicBezTo>
                    <a:pt x="1045646" y="1001838"/>
                    <a:pt x="1041835" y="1002646"/>
                    <a:pt x="1039468" y="1005013"/>
                  </a:cubicBezTo>
                  <a:cubicBezTo>
                    <a:pt x="1037101" y="1007380"/>
                    <a:pt x="1037351" y="1011363"/>
                    <a:pt x="1036293" y="1014538"/>
                  </a:cubicBezTo>
                  <a:cubicBezTo>
                    <a:pt x="1035198" y="1024395"/>
                    <a:pt x="1037438" y="1044102"/>
                    <a:pt x="1026768" y="1052638"/>
                  </a:cubicBezTo>
                  <a:cubicBezTo>
                    <a:pt x="1024155" y="1054729"/>
                    <a:pt x="1020236" y="1054316"/>
                    <a:pt x="1017243" y="1055813"/>
                  </a:cubicBezTo>
                  <a:cubicBezTo>
                    <a:pt x="1013830" y="1057520"/>
                    <a:pt x="1011205" y="1060613"/>
                    <a:pt x="1007718" y="1062163"/>
                  </a:cubicBezTo>
                  <a:cubicBezTo>
                    <a:pt x="1001601" y="1064881"/>
                    <a:pt x="994237" y="1064800"/>
                    <a:pt x="988668" y="1068513"/>
                  </a:cubicBezTo>
                  <a:cubicBezTo>
                    <a:pt x="961371" y="1086711"/>
                    <a:pt x="995908" y="1064893"/>
                    <a:pt x="969618" y="1078038"/>
                  </a:cubicBezTo>
                  <a:cubicBezTo>
                    <a:pt x="966205" y="1079745"/>
                    <a:pt x="963824" y="1083588"/>
                    <a:pt x="960093" y="1084388"/>
                  </a:cubicBezTo>
                  <a:cubicBezTo>
                    <a:pt x="948663" y="1086837"/>
                    <a:pt x="936810" y="1086505"/>
                    <a:pt x="925168" y="1087563"/>
                  </a:cubicBezTo>
                  <a:cubicBezTo>
                    <a:pt x="900711" y="1095715"/>
                    <a:pt x="912333" y="1091427"/>
                    <a:pt x="890243" y="1100263"/>
                  </a:cubicBezTo>
                  <a:cubicBezTo>
                    <a:pt x="884951" y="1099205"/>
                    <a:pt x="878759" y="1100225"/>
                    <a:pt x="874368" y="1097088"/>
                  </a:cubicBezTo>
                  <a:cubicBezTo>
                    <a:pt x="870517" y="1094337"/>
                    <a:pt x="870453" y="1088447"/>
                    <a:pt x="868018" y="1084388"/>
                  </a:cubicBezTo>
                  <a:cubicBezTo>
                    <a:pt x="855281" y="1063160"/>
                    <a:pt x="861760" y="1067485"/>
                    <a:pt x="845793" y="1062163"/>
                  </a:cubicBezTo>
                  <a:cubicBezTo>
                    <a:pt x="840501" y="1063221"/>
                    <a:pt x="834745" y="1062925"/>
                    <a:pt x="829918" y="1065338"/>
                  </a:cubicBezTo>
                  <a:cubicBezTo>
                    <a:pt x="825902" y="1067346"/>
                    <a:pt x="823842" y="1071988"/>
                    <a:pt x="820393" y="1074863"/>
                  </a:cubicBezTo>
                  <a:cubicBezTo>
                    <a:pt x="817462" y="1077306"/>
                    <a:pt x="814181" y="1079320"/>
                    <a:pt x="810868" y="1081213"/>
                  </a:cubicBezTo>
                  <a:cubicBezTo>
                    <a:pt x="804691" y="1084743"/>
                    <a:pt x="795929" y="1089119"/>
                    <a:pt x="788643" y="1090738"/>
                  </a:cubicBezTo>
                  <a:cubicBezTo>
                    <a:pt x="782359" y="1092135"/>
                    <a:pt x="775943" y="1092855"/>
                    <a:pt x="769593" y="1093913"/>
                  </a:cubicBezTo>
                  <a:cubicBezTo>
                    <a:pt x="767476" y="1097088"/>
                    <a:pt x="764793" y="1099951"/>
                    <a:pt x="763243" y="1103438"/>
                  </a:cubicBezTo>
                  <a:cubicBezTo>
                    <a:pt x="761397" y="1107591"/>
                    <a:pt x="757350" y="1127475"/>
                    <a:pt x="750543" y="1132013"/>
                  </a:cubicBezTo>
                  <a:cubicBezTo>
                    <a:pt x="746912" y="1134434"/>
                    <a:pt x="742039" y="1133989"/>
                    <a:pt x="737843" y="1135188"/>
                  </a:cubicBezTo>
                  <a:cubicBezTo>
                    <a:pt x="734625" y="1136107"/>
                    <a:pt x="731646" y="1138006"/>
                    <a:pt x="728318" y="1138363"/>
                  </a:cubicBezTo>
                  <a:cubicBezTo>
                    <a:pt x="701926" y="1141191"/>
                    <a:pt x="675401" y="1142596"/>
                    <a:pt x="648943" y="1144713"/>
                  </a:cubicBezTo>
                  <a:cubicBezTo>
                    <a:pt x="647885" y="1158471"/>
                    <a:pt x="651022" y="1173228"/>
                    <a:pt x="645768" y="1185988"/>
                  </a:cubicBezTo>
                  <a:cubicBezTo>
                    <a:pt x="642862" y="1193045"/>
                    <a:pt x="626718" y="1198688"/>
                    <a:pt x="626718" y="1198688"/>
                  </a:cubicBezTo>
                  <a:cubicBezTo>
                    <a:pt x="625660" y="1201863"/>
                    <a:pt x="625040" y="1205220"/>
                    <a:pt x="623543" y="1208213"/>
                  </a:cubicBezTo>
                  <a:cubicBezTo>
                    <a:pt x="621836" y="1211626"/>
                    <a:pt x="618743" y="1214251"/>
                    <a:pt x="617193" y="1217738"/>
                  </a:cubicBezTo>
                  <a:cubicBezTo>
                    <a:pt x="614475" y="1223855"/>
                    <a:pt x="612960" y="1230438"/>
                    <a:pt x="610843" y="1236788"/>
                  </a:cubicBezTo>
                  <a:lnTo>
                    <a:pt x="607668" y="1246313"/>
                  </a:lnTo>
                  <a:lnTo>
                    <a:pt x="604493" y="1255838"/>
                  </a:lnTo>
                  <a:cubicBezTo>
                    <a:pt x="605551" y="1263246"/>
                    <a:pt x="607668" y="1270579"/>
                    <a:pt x="607668" y="1278063"/>
                  </a:cubicBezTo>
                  <a:cubicBezTo>
                    <a:pt x="607668" y="1282427"/>
                    <a:pt x="606025" y="1286677"/>
                    <a:pt x="604493" y="1290763"/>
                  </a:cubicBezTo>
                  <a:cubicBezTo>
                    <a:pt x="602831" y="1295195"/>
                    <a:pt x="601173" y="1299827"/>
                    <a:pt x="598143" y="1303463"/>
                  </a:cubicBezTo>
                  <a:cubicBezTo>
                    <a:pt x="586092" y="1317924"/>
                    <a:pt x="547762" y="1312537"/>
                    <a:pt x="540993" y="1312988"/>
                  </a:cubicBezTo>
                  <a:lnTo>
                    <a:pt x="525118" y="1319338"/>
                  </a:ln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3" name="Прямоугольник 192"/>
            <p:cNvSpPr/>
            <p:nvPr/>
          </p:nvSpPr>
          <p:spPr bwMode="auto">
            <a:xfrm>
              <a:off x="10430982" y="2774693"/>
              <a:ext cx="1085797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Актаныш</a:t>
              </a:r>
            </a:p>
          </p:txBody>
        </p:sp>
        <p:sp>
          <p:nvSpPr>
            <p:cNvPr id="194" name="Прямоугольник 193"/>
            <p:cNvSpPr/>
            <p:nvPr/>
          </p:nvSpPr>
          <p:spPr bwMode="auto">
            <a:xfrm>
              <a:off x="9343221" y="3090608"/>
              <a:ext cx="108776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Мензелинск</a:t>
              </a:r>
            </a:p>
          </p:txBody>
        </p:sp>
        <p:sp>
          <p:nvSpPr>
            <p:cNvPr id="195" name="Прямоугольник 194"/>
            <p:cNvSpPr/>
            <p:nvPr/>
          </p:nvSpPr>
          <p:spPr bwMode="auto">
            <a:xfrm>
              <a:off x="9800708" y="3720854"/>
              <a:ext cx="108579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Муслюмово</a:t>
              </a:r>
            </a:p>
          </p:txBody>
        </p:sp>
        <p:sp>
          <p:nvSpPr>
            <p:cNvPr id="196" name="Прямоугольник 195"/>
            <p:cNvSpPr/>
            <p:nvPr/>
          </p:nvSpPr>
          <p:spPr bwMode="auto">
            <a:xfrm>
              <a:off x="9981347" y="5082942"/>
              <a:ext cx="640090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Уруссу</a:t>
              </a:r>
            </a:p>
          </p:txBody>
        </p:sp>
        <p:sp>
          <p:nvSpPr>
            <p:cNvPr id="197" name="Прямоугольник 196"/>
            <p:cNvSpPr/>
            <p:nvPr/>
          </p:nvSpPr>
          <p:spPr bwMode="auto">
            <a:xfrm>
              <a:off x="3448893" y="4424123"/>
              <a:ext cx="78342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Болгар</a:t>
              </a:r>
            </a:p>
          </p:txBody>
        </p:sp>
        <p:sp>
          <p:nvSpPr>
            <p:cNvPr id="198" name="Полилиния 197"/>
            <p:cNvSpPr/>
            <p:nvPr/>
          </p:nvSpPr>
          <p:spPr bwMode="auto">
            <a:xfrm>
              <a:off x="5094273" y="4804077"/>
              <a:ext cx="1624594" cy="1133370"/>
            </a:xfrm>
            <a:custGeom>
              <a:avLst/>
              <a:gdLst>
                <a:gd name="connsiteX0" fmla="*/ 79375 w 1280209"/>
                <a:gd name="connsiteY0" fmla="*/ 838200 h 1181119"/>
                <a:gd name="connsiteX1" fmla="*/ 76200 w 1280209"/>
                <a:gd name="connsiteY1" fmla="*/ 850900 h 1181119"/>
                <a:gd name="connsiteX2" fmla="*/ 82550 w 1280209"/>
                <a:gd name="connsiteY2" fmla="*/ 869950 h 1181119"/>
                <a:gd name="connsiteX3" fmla="*/ 92075 w 1280209"/>
                <a:gd name="connsiteY3" fmla="*/ 889000 h 1181119"/>
                <a:gd name="connsiteX4" fmla="*/ 95250 w 1280209"/>
                <a:gd name="connsiteY4" fmla="*/ 901700 h 1181119"/>
                <a:gd name="connsiteX5" fmla="*/ 120650 w 1280209"/>
                <a:gd name="connsiteY5" fmla="*/ 930275 h 1181119"/>
                <a:gd name="connsiteX6" fmla="*/ 190500 w 1280209"/>
                <a:gd name="connsiteY6" fmla="*/ 927100 h 1181119"/>
                <a:gd name="connsiteX7" fmla="*/ 187325 w 1280209"/>
                <a:gd name="connsiteY7" fmla="*/ 911225 h 1181119"/>
                <a:gd name="connsiteX8" fmla="*/ 193675 w 1280209"/>
                <a:gd name="connsiteY8" fmla="*/ 901700 h 1181119"/>
                <a:gd name="connsiteX9" fmla="*/ 222250 w 1280209"/>
                <a:gd name="connsiteY9" fmla="*/ 898525 h 1181119"/>
                <a:gd name="connsiteX10" fmla="*/ 234950 w 1280209"/>
                <a:gd name="connsiteY10" fmla="*/ 895350 h 1181119"/>
                <a:gd name="connsiteX11" fmla="*/ 225425 w 1280209"/>
                <a:gd name="connsiteY11" fmla="*/ 847725 h 1181119"/>
                <a:gd name="connsiteX12" fmla="*/ 254000 w 1280209"/>
                <a:gd name="connsiteY12" fmla="*/ 838200 h 1181119"/>
                <a:gd name="connsiteX13" fmla="*/ 263525 w 1280209"/>
                <a:gd name="connsiteY13" fmla="*/ 835025 h 1181119"/>
                <a:gd name="connsiteX14" fmla="*/ 273050 w 1280209"/>
                <a:gd name="connsiteY14" fmla="*/ 831850 h 1181119"/>
                <a:gd name="connsiteX15" fmla="*/ 288925 w 1280209"/>
                <a:gd name="connsiteY15" fmla="*/ 835025 h 1181119"/>
                <a:gd name="connsiteX16" fmla="*/ 292100 w 1280209"/>
                <a:gd name="connsiteY16" fmla="*/ 854075 h 1181119"/>
                <a:gd name="connsiteX17" fmla="*/ 301625 w 1280209"/>
                <a:gd name="connsiteY17" fmla="*/ 866775 h 1181119"/>
                <a:gd name="connsiteX18" fmla="*/ 304800 w 1280209"/>
                <a:gd name="connsiteY18" fmla="*/ 882650 h 1181119"/>
                <a:gd name="connsiteX19" fmla="*/ 311150 w 1280209"/>
                <a:gd name="connsiteY19" fmla="*/ 892175 h 1181119"/>
                <a:gd name="connsiteX20" fmla="*/ 317500 w 1280209"/>
                <a:gd name="connsiteY20" fmla="*/ 923925 h 1181119"/>
                <a:gd name="connsiteX21" fmla="*/ 320675 w 1280209"/>
                <a:gd name="connsiteY21" fmla="*/ 936625 h 1181119"/>
                <a:gd name="connsiteX22" fmla="*/ 333375 w 1280209"/>
                <a:gd name="connsiteY22" fmla="*/ 955675 h 1181119"/>
                <a:gd name="connsiteX23" fmla="*/ 352425 w 1280209"/>
                <a:gd name="connsiteY23" fmla="*/ 968375 h 1181119"/>
                <a:gd name="connsiteX24" fmla="*/ 384175 w 1280209"/>
                <a:gd name="connsiteY24" fmla="*/ 965200 h 1181119"/>
                <a:gd name="connsiteX25" fmla="*/ 396875 w 1280209"/>
                <a:gd name="connsiteY25" fmla="*/ 968375 h 1181119"/>
                <a:gd name="connsiteX26" fmla="*/ 400050 w 1280209"/>
                <a:gd name="connsiteY26" fmla="*/ 1009650 h 1181119"/>
                <a:gd name="connsiteX27" fmla="*/ 403225 w 1280209"/>
                <a:gd name="connsiteY27" fmla="*/ 1022350 h 1181119"/>
                <a:gd name="connsiteX28" fmla="*/ 406400 w 1280209"/>
                <a:gd name="connsiteY28" fmla="*/ 1038225 h 1181119"/>
                <a:gd name="connsiteX29" fmla="*/ 415925 w 1280209"/>
                <a:gd name="connsiteY29" fmla="*/ 1044575 h 1181119"/>
                <a:gd name="connsiteX30" fmla="*/ 425450 w 1280209"/>
                <a:gd name="connsiteY30" fmla="*/ 1073150 h 1181119"/>
                <a:gd name="connsiteX31" fmla="*/ 428625 w 1280209"/>
                <a:gd name="connsiteY31" fmla="*/ 1082675 h 1181119"/>
                <a:gd name="connsiteX32" fmla="*/ 438150 w 1280209"/>
                <a:gd name="connsiteY32" fmla="*/ 1108075 h 1181119"/>
                <a:gd name="connsiteX33" fmla="*/ 434975 w 1280209"/>
                <a:gd name="connsiteY33" fmla="*/ 1133475 h 1181119"/>
                <a:gd name="connsiteX34" fmla="*/ 415925 w 1280209"/>
                <a:gd name="connsiteY34" fmla="*/ 1136650 h 1181119"/>
                <a:gd name="connsiteX35" fmla="*/ 409575 w 1280209"/>
                <a:gd name="connsiteY35" fmla="*/ 1149350 h 1181119"/>
                <a:gd name="connsiteX36" fmla="*/ 412750 w 1280209"/>
                <a:gd name="connsiteY36" fmla="*/ 1168400 h 1181119"/>
                <a:gd name="connsiteX37" fmla="*/ 422275 w 1280209"/>
                <a:gd name="connsiteY37" fmla="*/ 1174750 h 1181119"/>
                <a:gd name="connsiteX38" fmla="*/ 460375 w 1280209"/>
                <a:gd name="connsiteY38" fmla="*/ 1181100 h 1181119"/>
                <a:gd name="connsiteX39" fmla="*/ 479425 w 1280209"/>
                <a:gd name="connsiteY39" fmla="*/ 1177925 h 1181119"/>
                <a:gd name="connsiteX40" fmla="*/ 482600 w 1280209"/>
                <a:gd name="connsiteY40" fmla="*/ 1168400 h 1181119"/>
                <a:gd name="connsiteX41" fmla="*/ 498475 w 1280209"/>
                <a:gd name="connsiteY41" fmla="*/ 1152525 h 1181119"/>
                <a:gd name="connsiteX42" fmla="*/ 514350 w 1280209"/>
                <a:gd name="connsiteY42" fmla="*/ 1139825 h 1181119"/>
                <a:gd name="connsiteX43" fmla="*/ 523875 w 1280209"/>
                <a:gd name="connsiteY43" fmla="*/ 1130300 h 1181119"/>
                <a:gd name="connsiteX44" fmla="*/ 546100 w 1280209"/>
                <a:gd name="connsiteY44" fmla="*/ 1127125 h 1181119"/>
                <a:gd name="connsiteX45" fmla="*/ 568325 w 1280209"/>
                <a:gd name="connsiteY45" fmla="*/ 1120775 h 1181119"/>
                <a:gd name="connsiteX46" fmla="*/ 577850 w 1280209"/>
                <a:gd name="connsiteY46" fmla="*/ 1114425 h 1181119"/>
                <a:gd name="connsiteX47" fmla="*/ 581025 w 1280209"/>
                <a:gd name="connsiteY47" fmla="*/ 1101725 h 1181119"/>
                <a:gd name="connsiteX48" fmla="*/ 587375 w 1280209"/>
                <a:gd name="connsiteY48" fmla="*/ 1092200 h 1181119"/>
                <a:gd name="connsiteX49" fmla="*/ 590550 w 1280209"/>
                <a:gd name="connsiteY49" fmla="*/ 1082675 h 1181119"/>
                <a:gd name="connsiteX50" fmla="*/ 635000 w 1280209"/>
                <a:gd name="connsiteY50" fmla="*/ 1082675 h 1181119"/>
                <a:gd name="connsiteX51" fmla="*/ 638175 w 1280209"/>
                <a:gd name="connsiteY51" fmla="*/ 1073150 h 1181119"/>
                <a:gd name="connsiteX52" fmla="*/ 644525 w 1280209"/>
                <a:gd name="connsiteY52" fmla="*/ 1063625 h 1181119"/>
                <a:gd name="connsiteX53" fmla="*/ 654050 w 1280209"/>
                <a:gd name="connsiteY53" fmla="*/ 1060450 h 1181119"/>
                <a:gd name="connsiteX54" fmla="*/ 663575 w 1280209"/>
                <a:gd name="connsiteY54" fmla="*/ 1054100 h 1181119"/>
                <a:gd name="connsiteX55" fmla="*/ 688975 w 1280209"/>
                <a:gd name="connsiteY55" fmla="*/ 1028700 h 1181119"/>
                <a:gd name="connsiteX56" fmla="*/ 698500 w 1280209"/>
                <a:gd name="connsiteY56" fmla="*/ 1025525 h 1181119"/>
                <a:gd name="connsiteX57" fmla="*/ 739775 w 1280209"/>
                <a:gd name="connsiteY57" fmla="*/ 1028700 h 1181119"/>
                <a:gd name="connsiteX58" fmla="*/ 742950 w 1280209"/>
                <a:gd name="connsiteY58" fmla="*/ 1038225 h 1181119"/>
                <a:gd name="connsiteX59" fmla="*/ 752475 w 1280209"/>
                <a:gd name="connsiteY59" fmla="*/ 1066800 h 1181119"/>
                <a:gd name="connsiteX60" fmla="*/ 771525 w 1280209"/>
                <a:gd name="connsiteY60" fmla="*/ 1069975 h 1181119"/>
                <a:gd name="connsiteX61" fmla="*/ 781050 w 1280209"/>
                <a:gd name="connsiteY61" fmla="*/ 1073150 h 1181119"/>
                <a:gd name="connsiteX62" fmla="*/ 828675 w 1280209"/>
                <a:gd name="connsiteY62" fmla="*/ 1076325 h 1181119"/>
                <a:gd name="connsiteX63" fmla="*/ 838200 w 1280209"/>
                <a:gd name="connsiteY63" fmla="*/ 1079500 h 1181119"/>
                <a:gd name="connsiteX64" fmla="*/ 844550 w 1280209"/>
                <a:gd name="connsiteY64" fmla="*/ 1089025 h 1181119"/>
                <a:gd name="connsiteX65" fmla="*/ 854075 w 1280209"/>
                <a:gd name="connsiteY65" fmla="*/ 1095375 h 1181119"/>
                <a:gd name="connsiteX66" fmla="*/ 889000 w 1280209"/>
                <a:gd name="connsiteY66" fmla="*/ 1089025 h 1181119"/>
                <a:gd name="connsiteX67" fmla="*/ 898525 w 1280209"/>
                <a:gd name="connsiteY67" fmla="*/ 1082675 h 1181119"/>
                <a:gd name="connsiteX68" fmla="*/ 904875 w 1280209"/>
                <a:gd name="connsiteY68" fmla="*/ 1073150 h 1181119"/>
                <a:gd name="connsiteX69" fmla="*/ 908050 w 1280209"/>
                <a:gd name="connsiteY69" fmla="*/ 1063625 h 1181119"/>
                <a:gd name="connsiteX70" fmla="*/ 917575 w 1280209"/>
                <a:gd name="connsiteY70" fmla="*/ 1057275 h 1181119"/>
                <a:gd name="connsiteX71" fmla="*/ 933450 w 1280209"/>
                <a:gd name="connsiteY71" fmla="*/ 1060450 h 1181119"/>
                <a:gd name="connsiteX72" fmla="*/ 936625 w 1280209"/>
                <a:gd name="connsiteY72" fmla="*/ 1069975 h 1181119"/>
                <a:gd name="connsiteX73" fmla="*/ 955675 w 1280209"/>
                <a:gd name="connsiteY73" fmla="*/ 1082675 h 1181119"/>
                <a:gd name="connsiteX74" fmla="*/ 962025 w 1280209"/>
                <a:gd name="connsiteY74" fmla="*/ 1092200 h 1181119"/>
                <a:gd name="connsiteX75" fmla="*/ 968375 w 1280209"/>
                <a:gd name="connsiteY75" fmla="*/ 1139825 h 1181119"/>
                <a:gd name="connsiteX76" fmla="*/ 1022350 w 1280209"/>
                <a:gd name="connsiteY76" fmla="*/ 1136650 h 1181119"/>
                <a:gd name="connsiteX77" fmla="*/ 1025525 w 1280209"/>
                <a:gd name="connsiteY77" fmla="*/ 1063625 h 1181119"/>
                <a:gd name="connsiteX78" fmla="*/ 1031875 w 1280209"/>
                <a:gd name="connsiteY78" fmla="*/ 1044575 h 1181119"/>
                <a:gd name="connsiteX79" fmla="*/ 1035050 w 1280209"/>
                <a:gd name="connsiteY79" fmla="*/ 1031875 h 1181119"/>
                <a:gd name="connsiteX80" fmla="*/ 1063625 w 1280209"/>
                <a:gd name="connsiteY80" fmla="*/ 1028700 h 1181119"/>
                <a:gd name="connsiteX81" fmla="*/ 1069975 w 1280209"/>
                <a:gd name="connsiteY81" fmla="*/ 974725 h 1181119"/>
                <a:gd name="connsiteX82" fmla="*/ 1073150 w 1280209"/>
                <a:gd name="connsiteY82" fmla="*/ 962025 h 1181119"/>
                <a:gd name="connsiteX83" fmla="*/ 1079500 w 1280209"/>
                <a:gd name="connsiteY83" fmla="*/ 917575 h 1181119"/>
                <a:gd name="connsiteX84" fmla="*/ 1082675 w 1280209"/>
                <a:gd name="connsiteY84" fmla="*/ 908050 h 1181119"/>
                <a:gd name="connsiteX85" fmla="*/ 1092200 w 1280209"/>
                <a:gd name="connsiteY85" fmla="*/ 901700 h 1181119"/>
                <a:gd name="connsiteX86" fmla="*/ 1101725 w 1280209"/>
                <a:gd name="connsiteY86" fmla="*/ 892175 h 1181119"/>
                <a:gd name="connsiteX87" fmla="*/ 1120775 w 1280209"/>
                <a:gd name="connsiteY87" fmla="*/ 879475 h 1181119"/>
                <a:gd name="connsiteX88" fmla="*/ 1117600 w 1280209"/>
                <a:gd name="connsiteY88" fmla="*/ 869950 h 1181119"/>
                <a:gd name="connsiteX89" fmla="*/ 1095375 w 1280209"/>
                <a:gd name="connsiteY89" fmla="*/ 857250 h 1181119"/>
                <a:gd name="connsiteX90" fmla="*/ 1085850 w 1280209"/>
                <a:gd name="connsiteY90" fmla="*/ 850900 h 1181119"/>
                <a:gd name="connsiteX91" fmla="*/ 1092200 w 1280209"/>
                <a:gd name="connsiteY91" fmla="*/ 812800 h 1181119"/>
                <a:gd name="connsiteX92" fmla="*/ 1095375 w 1280209"/>
                <a:gd name="connsiteY92" fmla="*/ 730250 h 1181119"/>
                <a:gd name="connsiteX93" fmla="*/ 1101725 w 1280209"/>
                <a:gd name="connsiteY93" fmla="*/ 708025 h 1181119"/>
                <a:gd name="connsiteX94" fmla="*/ 1111250 w 1280209"/>
                <a:gd name="connsiteY94" fmla="*/ 714375 h 1181119"/>
                <a:gd name="connsiteX95" fmla="*/ 1114425 w 1280209"/>
                <a:gd name="connsiteY95" fmla="*/ 723900 h 1181119"/>
                <a:gd name="connsiteX96" fmla="*/ 1123950 w 1280209"/>
                <a:gd name="connsiteY96" fmla="*/ 727075 h 1181119"/>
                <a:gd name="connsiteX97" fmla="*/ 1133475 w 1280209"/>
                <a:gd name="connsiteY97" fmla="*/ 733425 h 1181119"/>
                <a:gd name="connsiteX98" fmla="*/ 1168400 w 1280209"/>
                <a:gd name="connsiteY98" fmla="*/ 727075 h 1181119"/>
                <a:gd name="connsiteX99" fmla="*/ 1196975 w 1280209"/>
                <a:gd name="connsiteY99" fmla="*/ 714375 h 1181119"/>
                <a:gd name="connsiteX100" fmla="*/ 1212850 w 1280209"/>
                <a:gd name="connsiteY100" fmla="*/ 695325 h 1181119"/>
                <a:gd name="connsiteX101" fmla="*/ 1209675 w 1280209"/>
                <a:gd name="connsiteY101" fmla="*/ 679450 h 1181119"/>
                <a:gd name="connsiteX102" fmla="*/ 1203325 w 1280209"/>
                <a:gd name="connsiteY102" fmla="*/ 638175 h 1181119"/>
                <a:gd name="connsiteX103" fmla="*/ 1212850 w 1280209"/>
                <a:gd name="connsiteY103" fmla="*/ 635000 h 1181119"/>
                <a:gd name="connsiteX104" fmla="*/ 1235075 w 1280209"/>
                <a:gd name="connsiteY104" fmla="*/ 631825 h 1181119"/>
                <a:gd name="connsiteX105" fmla="*/ 1254125 w 1280209"/>
                <a:gd name="connsiteY105" fmla="*/ 615950 h 1181119"/>
                <a:gd name="connsiteX106" fmla="*/ 1263650 w 1280209"/>
                <a:gd name="connsiteY106" fmla="*/ 609600 h 1181119"/>
                <a:gd name="connsiteX107" fmla="*/ 1270000 w 1280209"/>
                <a:gd name="connsiteY107" fmla="*/ 600075 h 1181119"/>
                <a:gd name="connsiteX108" fmla="*/ 1279525 w 1280209"/>
                <a:gd name="connsiteY108" fmla="*/ 565150 h 1181119"/>
                <a:gd name="connsiteX109" fmla="*/ 1276350 w 1280209"/>
                <a:gd name="connsiteY109" fmla="*/ 517525 h 1181119"/>
                <a:gd name="connsiteX110" fmla="*/ 1266825 w 1280209"/>
                <a:gd name="connsiteY110" fmla="*/ 514350 h 1181119"/>
                <a:gd name="connsiteX111" fmla="*/ 1257300 w 1280209"/>
                <a:gd name="connsiteY111" fmla="*/ 504825 h 1181119"/>
                <a:gd name="connsiteX112" fmla="*/ 1250950 w 1280209"/>
                <a:gd name="connsiteY112" fmla="*/ 495300 h 1181119"/>
                <a:gd name="connsiteX113" fmla="*/ 1241425 w 1280209"/>
                <a:gd name="connsiteY113" fmla="*/ 473075 h 1181119"/>
                <a:gd name="connsiteX114" fmla="*/ 1212850 w 1280209"/>
                <a:gd name="connsiteY114" fmla="*/ 457200 h 1181119"/>
                <a:gd name="connsiteX115" fmla="*/ 1203325 w 1280209"/>
                <a:gd name="connsiteY115" fmla="*/ 450850 h 1181119"/>
                <a:gd name="connsiteX116" fmla="*/ 1200150 w 1280209"/>
                <a:gd name="connsiteY116" fmla="*/ 441325 h 1181119"/>
                <a:gd name="connsiteX117" fmla="*/ 1181100 w 1280209"/>
                <a:gd name="connsiteY117" fmla="*/ 434975 h 1181119"/>
                <a:gd name="connsiteX118" fmla="*/ 1146175 w 1280209"/>
                <a:gd name="connsiteY118" fmla="*/ 438150 h 1181119"/>
                <a:gd name="connsiteX119" fmla="*/ 1136650 w 1280209"/>
                <a:gd name="connsiteY119" fmla="*/ 444500 h 1181119"/>
                <a:gd name="connsiteX120" fmla="*/ 1127125 w 1280209"/>
                <a:gd name="connsiteY120" fmla="*/ 447675 h 1181119"/>
                <a:gd name="connsiteX121" fmla="*/ 1101725 w 1280209"/>
                <a:gd name="connsiteY121" fmla="*/ 454025 h 1181119"/>
                <a:gd name="connsiteX122" fmla="*/ 1073150 w 1280209"/>
                <a:gd name="connsiteY122" fmla="*/ 447675 h 1181119"/>
                <a:gd name="connsiteX123" fmla="*/ 1044575 w 1280209"/>
                <a:gd name="connsiteY123" fmla="*/ 431800 h 1181119"/>
                <a:gd name="connsiteX124" fmla="*/ 1009650 w 1280209"/>
                <a:gd name="connsiteY124" fmla="*/ 434975 h 1181119"/>
                <a:gd name="connsiteX125" fmla="*/ 1006475 w 1280209"/>
                <a:gd name="connsiteY125" fmla="*/ 444500 h 1181119"/>
                <a:gd name="connsiteX126" fmla="*/ 990600 w 1280209"/>
                <a:gd name="connsiteY126" fmla="*/ 466725 h 1181119"/>
                <a:gd name="connsiteX127" fmla="*/ 958850 w 1280209"/>
                <a:gd name="connsiteY127" fmla="*/ 479425 h 1181119"/>
                <a:gd name="connsiteX128" fmla="*/ 936625 w 1280209"/>
                <a:gd name="connsiteY128" fmla="*/ 485775 h 1181119"/>
                <a:gd name="connsiteX129" fmla="*/ 927100 w 1280209"/>
                <a:gd name="connsiteY129" fmla="*/ 495300 h 1181119"/>
                <a:gd name="connsiteX130" fmla="*/ 904875 w 1280209"/>
                <a:gd name="connsiteY130" fmla="*/ 501650 h 1181119"/>
                <a:gd name="connsiteX131" fmla="*/ 885825 w 1280209"/>
                <a:gd name="connsiteY131" fmla="*/ 508000 h 1181119"/>
                <a:gd name="connsiteX132" fmla="*/ 873125 w 1280209"/>
                <a:gd name="connsiteY132" fmla="*/ 511175 h 1181119"/>
                <a:gd name="connsiteX133" fmla="*/ 854075 w 1280209"/>
                <a:gd name="connsiteY133" fmla="*/ 514350 h 1181119"/>
                <a:gd name="connsiteX134" fmla="*/ 844550 w 1280209"/>
                <a:gd name="connsiteY134" fmla="*/ 517525 h 1181119"/>
                <a:gd name="connsiteX135" fmla="*/ 825500 w 1280209"/>
                <a:gd name="connsiteY135" fmla="*/ 520700 h 1181119"/>
                <a:gd name="connsiteX136" fmla="*/ 803275 w 1280209"/>
                <a:gd name="connsiteY136" fmla="*/ 517525 h 1181119"/>
                <a:gd name="connsiteX137" fmla="*/ 800100 w 1280209"/>
                <a:gd name="connsiteY137" fmla="*/ 501650 h 1181119"/>
                <a:gd name="connsiteX138" fmla="*/ 793750 w 1280209"/>
                <a:gd name="connsiteY138" fmla="*/ 492125 h 1181119"/>
                <a:gd name="connsiteX139" fmla="*/ 790575 w 1280209"/>
                <a:gd name="connsiteY139" fmla="*/ 501650 h 1181119"/>
                <a:gd name="connsiteX140" fmla="*/ 781050 w 1280209"/>
                <a:gd name="connsiteY140" fmla="*/ 523875 h 1181119"/>
                <a:gd name="connsiteX141" fmla="*/ 771525 w 1280209"/>
                <a:gd name="connsiteY141" fmla="*/ 527050 h 1181119"/>
                <a:gd name="connsiteX142" fmla="*/ 758825 w 1280209"/>
                <a:gd name="connsiteY142" fmla="*/ 533400 h 1181119"/>
                <a:gd name="connsiteX143" fmla="*/ 746125 w 1280209"/>
                <a:gd name="connsiteY143" fmla="*/ 530225 h 1181119"/>
                <a:gd name="connsiteX144" fmla="*/ 742950 w 1280209"/>
                <a:gd name="connsiteY144" fmla="*/ 520700 h 1181119"/>
                <a:gd name="connsiteX145" fmla="*/ 739775 w 1280209"/>
                <a:gd name="connsiteY145" fmla="*/ 473075 h 1181119"/>
                <a:gd name="connsiteX146" fmla="*/ 733425 w 1280209"/>
                <a:gd name="connsiteY146" fmla="*/ 482600 h 1181119"/>
                <a:gd name="connsiteX147" fmla="*/ 730250 w 1280209"/>
                <a:gd name="connsiteY147" fmla="*/ 495300 h 1181119"/>
                <a:gd name="connsiteX148" fmla="*/ 717550 w 1280209"/>
                <a:gd name="connsiteY148" fmla="*/ 501650 h 1181119"/>
                <a:gd name="connsiteX149" fmla="*/ 660400 w 1280209"/>
                <a:gd name="connsiteY149" fmla="*/ 498475 h 1181119"/>
                <a:gd name="connsiteX150" fmla="*/ 644525 w 1280209"/>
                <a:gd name="connsiteY150" fmla="*/ 473075 h 1181119"/>
                <a:gd name="connsiteX151" fmla="*/ 635000 w 1280209"/>
                <a:gd name="connsiteY151" fmla="*/ 463550 h 1181119"/>
                <a:gd name="connsiteX152" fmla="*/ 609600 w 1280209"/>
                <a:gd name="connsiteY152" fmla="*/ 450850 h 1181119"/>
                <a:gd name="connsiteX153" fmla="*/ 600075 w 1280209"/>
                <a:gd name="connsiteY153" fmla="*/ 447675 h 1181119"/>
                <a:gd name="connsiteX154" fmla="*/ 581025 w 1280209"/>
                <a:gd name="connsiteY154" fmla="*/ 438150 h 1181119"/>
                <a:gd name="connsiteX155" fmla="*/ 571500 w 1280209"/>
                <a:gd name="connsiteY155" fmla="*/ 428625 h 1181119"/>
                <a:gd name="connsiteX156" fmla="*/ 552450 w 1280209"/>
                <a:gd name="connsiteY156" fmla="*/ 396875 h 1181119"/>
                <a:gd name="connsiteX157" fmla="*/ 549275 w 1280209"/>
                <a:gd name="connsiteY157" fmla="*/ 387350 h 1181119"/>
                <a:gd name="connsiteX158" fmla="*/ 558800 w 1280209"/>
                <a:gd name="connsiteY158" fmla="*/ 384175 h 1181119"/>
                <a:gd name="connsiteX159" fmla="*/ 552450 w 1280209"/>
                <a:gd name="connsiteY159" fmla="*/ 374650 h 1181119"/>
                <a:gd name="connsiteX160" fmla="*/ 542925 w 1280209"/>
                <a:gd name="connsiteY160" fmla="*/ 346075 h 1181119"/>
                <a:gd name="connsiteX161" fmla="*/ 539750 w 1280209"/>
                <a:gd name="connsiteY161" fmla="*/ 336550 h 1181119"/>
                <a:gd name="connsiteX162" fmla="*/ 533400 w 1280209"/>
                <a:gd name="connsiteY162" fmla="*/ 327025 h 1181119"/>
                <a:gd name="connsiteX163" fmla="*/ 530225 w 1280209"/>
                <a:gd name="connsiteY163" fmla="*/ 288925 h 1181119"/>
                <a:gd name="connsiteX164" fmla="*/ 520700 w 1280209"/>
                <a:gd name="connsiteY164" fmla="*/ 279400 h 1181119"/>
                <a:gd name="connsiteX165" fmla="*/ 498475 w 1280209"/>
                <a:gd name="connsiteY165" fmla="*/ 273050 h 1181119"/>
                <a:gd name="connsiteX166" fmla="*/ 488950 w 1280209"/>
                <a:gd name="connsiteY166" fmla="*/ 266700 h 1181119"/>
                <a:gd name="connsiteX167" fmla="*/ 457200 w 1280209"/>
                <a:gd name="connsiteY167" fmla="*/ 257175 h 1181119"/>
                <a:gd name="connsiteX168" fmla="*/ 438150 w 1280209"/>
                <a:gd name="connsiteY168" fmla="*/ 247650 h 1181119"/>
                <a:gd name="connsiteX169" fmla="*/ 419100 w 1280209"/>
                <a:gd name="connsiteY169" fmla="*/ 238125 h 1181119"/>
                <a:gd name="connsiteX170" fmla="*/ 422275 w 1280209"/>
                <a:gd name="connsiteY170" fmla="*/ 228600 h 1181119"/>
                <a:gd name="connsiteX171" fmla="*/ 476250 w 1280209"/>
                <a:gd name="connsiteY171" fmla="*/ 225425 h 1181119"/>
                <a:gd name="connsiteX172" fmla="*/ 485775 w 1280209"/>
                <a:gd name="connsiteY172" fmla="*/ 222250 h 1181119"/>
                <a:gd name="connsiteX173" fmla="*/ 533400 w 1280209"/>
                <a:gd name="connsiteY173" fmla="*/ 228600 h 1181119"/>
                <a:gd name="connsiteX174" fmla="*/ 552450 w 1280209"/>
                <a:gd name="connsiteY174" fmla="*/ 241300 h 1181119"/>
                <a:gd name="connsiteX175" fmla="*/ 561975 w 1280209"/>
                <a:gd name="connsiteY175" fmla="*/ 244475 h 1181119"/>
                <a:gd name="connsiteX176" fmla="*/ 549275 w 1280209"/>
                <a:gd name="connsiteY176" fmla="*/ 215900 h 1181119"/>
                <a:gd name="connsiteX177" fmla="*/ 539750 w 1280209"/>
                <a:gd name="connsiteY177" fmla="*/ 212725 h 1181119"/>
                <a:gd name="connsiteX178" fmla="*/ 530225 w 1280209"/>
                <a:gd name="connsiteY178" fmla="*/ 206375 h 1181119"/>
                <a:gd name="connsiteX179" fmla="*/ 542925 w 1280209"/>
                <a:gd name="connsiteY179" fmla="*/ 193675 h 1181119"/>
                <a:gd name="connsiteX180" fmla="*/ 565150 w 1280209"/>
                <a:gd name="connsiteY180" fmla="*/ 187325 h 1181119"/>
                <a:gd name="connsiteX181" fmla="*/ 574675 w 1280209"/>
                <a:gd name="connsiteY181" fmla="*/ 180975 h 1181119"/>
                <a:gd name="connsiteX182" fmla="*/ 571500 w 1280209"/>
                <a:gd name="connsiteY182" fmla="*/ 171450 h 1181119"/>
                <a:gd name="connsiteX183" fmla="*/ 552450 w 1280209"/>
                <a:gd name="connsiteY183" fmla="*/ 161925 h 1181119"/>
                <a:gd name="connsiteX184" fmla="*/ 542925 w 1280209"/>
                <a:gd name="connsiteY184" fmla="*/ 152400 h 1181119"/>
                <a:gd name="connsiteX185" fmla="*/ 552450 w 1280209"/>
                <a:gd name="connsiteY185" fmla="*/ 146050 h 1181119"/>
                <a:gd name="connsiteX186" fmla="*/ 571500 w 1280209"/>
                <a:gd name="connsiteY186" fmla="*/ 139700 h 1181119"/>
                <a:gd name="connsiteX187" fmla="*/ 574675 w 1280209"/>
                <a:gd name="connsiteY187" fmla="*/ 130175 h 1181119"/>
                <a:gd name="connsiteX188" fmla="*/ 568325 w 1280209"/>
                <a:gd name="connsiteY188" fmla="*/ 104775 h 1181119"/>
                <a:gd name="connsiteX189" fmla="*/ 603250 w 1280209"/>
                <a:gd name="connsiteY189" fmla="*/ 76200 h 1181119"/>
                <a:gd name="connsiteX190" fmla="*/ 606425 w 1280209"/>
                <a:gd name="connsiteY190" fmla="*/ 95250 h 1181119"/>
                <a:gd name="connsiteX191" fmla="*/ 622300 w 1280209"/>
                <a:gd name="connsiteY191" fmla="*/ 120650 h 1181119"/>
                <a:gd name="connsiteX192" fmla="*/ 647700 w 1280209"/>
                <a:gd name="connsiteY192" fmla="*/ 117475 h 1181119"/>
                <a:gd name="connsiteX193" fmla="*/ 650875 w 1280209"/>
                <a:gd name="connsiteY193" fmla="*/ 107950 h 1181119"/>
                <a:gd name="connsiteX194" fmla="*/ 647700 w 1280209"/>
                <a:gd name="connsiteY194" fmla="*/ 76200 h 1181119"/>
                <a:gd name="connsiteX195" fmla="*/ 644525 w 1280209"/>
                <a:gd name="connsiteY195" fmla="*/ 66675 h 1181119"/>
                <a:gd name="connsiteX196" fmla="*/ 635000 w 1280209"/>
                <a:gd name="connsiteY196" fmla="*/ 63500 h 1181119"/>
                <a:gd name="connsiteX197" fmla="*/ 606425 w 1280209"/>
                <a:gd name="connsiteY197" fmla="*/ 53975 h 1181119"/>
                <a:gd name="connsiteX198" fmla="*/ 593725 w 1280209"/>
                <a:gd name="connsiteY198" fmla="*/ 41275 h 1181119"/>
                <a:gd name="connsiteX199" fmla="*/ 590550 w 1280209"/>
                <a:gd name="connsiteY199" fmla="*/ 31750 h 1181119"/>
                <a:gd name="connsiteX200" fmla="*/ 571500 w 1280209"/>
                <a:gd name="connsiteY200" fmla="*/ 25400 h 1181119"/>
                <a:gd name="connsiteX201" fmla="*/ 552450 w 1280209"/>
                <a:gd name="connsiteY201" fmla="*/ 19050 h 1181119"/>
                <a:gd name="connsiteX202" fmla="*/ 530225 w 1280209"/>
                <a:gd name="connsiteY202" fmla="*/ 12700 h 1181119"/>
                <a:gd name="connsiteX203" fmla="*/ 479425 w 1280209"/>
                <a:gd name="connsiteY203" fmla="*/ 9525 h 1181119"/>
                <a:gd name="connsiteX204" fmla="*/ 460375 w 1280209"/>
                <a:gd name="connsiteY204" fmla="*/ 6350 h 1181119"/>
                <a:gd name="connsiteX205" fmla="*/ 317500 w 1280209"/>
                <a:gd name="connsiteY205" fmla="*/ 0 h 1181119"/>
                <a:gd name="connsiteX206" fmla="*/ 307975 w 1280209"/>
                <a:gd name="connsiteY206" fmla="*/ 3175 h 1181119"/>
                <a:gd name="connsiteX207" fmla="*/ 288925 w 1280209"/>
                <a:gd name="connsiteY207" fmla="*/ 19050 h 1181119"/>
                <a:gd name="connsiteX208" fmla="*/ 222250 w 1280209"/>
                <a:gd name="connsiteY208" fmla="*/ 22225 h 1181119"/>
                <a:gd name="connsiteX209" fmla="*/ 219075 w 1280209"/>
                <a:gd name="connsiteY209" fmla="*/ 34925 h 1181119"/>
                <a:gd name="connsiteX210" fmla="*/ 215900 w 1280209"/>
                <a:gd name="connsiteY210" fmla="*/ 50800 h 1181119"/>
                <a:gd name="connsiteX211" fmla="*/ 152400 w 1280209"/>
                <a:gd name="connsiteY211" fmla="*/ 63500 h 1181119"/>
                <a:gd name="connsiteX212" fmla="*/ 117475 w 1280209"/>
                <a:gd name="connsiteY212" fmla="*/ 73025 h 1181119"/>
                <a:gd name="connsiteX213" fmla="*/ 107950 w 1280209"/>
                <a:gd name="connsiteY213" fmla="*/ 85725 h 1181119"/>
                <a:gd name="connsiteX214" fmla="*/ 120650 w 1280209"/>
                <a:gd name="connsiteY214" fmla="*/ 101600 h 1181119"/>
                <a:gd name="connsiteX215" fmla="*/ 123825 w 1280209"/>
                <a:gd name="connsiteY215" fmla="*/ 136525 h 1181119"/>
                <a:gd name="connsiteX216" fmla="*/ 114300 w 1280209"/>
                <a:gd name="connsiteY216" fmla="*/ 269875 h 1181119"/>
                <a:gd name="connsiteX217" fmla="*/ 111125 w 1280209"/>
                <a:gd name="connsiteY217" fmla="*/ 323850 h 1181119"/>
                <a:gd name="connsiteX218" fmla="*/ 101600 w 1280209"/>
                <a:gd name="connsiteY218" fmla="*/ 355600 h 1181119"/>
                <a:gd name="connsiteX219" fmla="*/ 98425 w 1280209"/>
                <a:gd name="connsiteY219" fmla="*/ 365125 h 1181119"/>
                <a:gd name="connsiteX220" fmla="*/ 73025 w 1280209"/>
                <a:gd name="connsiteY220" fmla="*/ 396875 h 1181119"/>
                <a:gd name="connsiteX221" fmla="*/ 53975 w 1280209"/>
                <a:gd name="connsiteY221" fmla="*/ 403225 h 1181119"/>
                <a:gd name="connsiteX222" fmla="*/ 44450 w 1280209"/>
                <a:gd name="connsiteY222" fmla="*/ 406400 h 1181119"/>
                <a:gd name="connsiteX223" fmla="*/ 38100 w 1280209"/>
                <a:gd name="connsiteY223" fmla="*/ 415925 h 1181119"/>
                <a:gd name="connsiteX224" fmla="*/ 34925 w 1280209"/>
                <a:gd name="connsiteY224" fmla="*/ 425450 h 1181119"/>
                <a:gd name="connsiteX225" fmla="*/ 22225 w 1280209"/>
                <a:gd name="connsiteY225" fmla="*/ 444500 h 1181119"/>
                <a:gd name="connsiteX226" fmla="*/ 19050 w 1280209"/>
                <a:gd name="connsiteY226" fmla="*/ 457200 h 1181119"/>
                <a:gd name="connsiteX227" fmla="*/ 6350 w 1280209"/>
                <a:gd name="connsiteY227" fmla="*/ 476250 h 1181119"/>
                <a:gd name="connsiteX228" fmla="*/ 0 w 1280209"/>
                <a:gd name="connsiteY228" fmla="*/ 488950 h 1181119"/>
                <a:gd name="connsiteX229" fmla="*/ 9525 w 1280209"/>
                <a:gd name="connsiteY229" fmla="*/ 495300 h 1181119"/>
                <a:gd name="connsiteX230" fmla="*/ 31750 w 1280209"/>
                <a:gd name="connsiteY230" fmla="*/ 504825 h 1181119"/>
                <a:gd name="connsiteX231" fmla="*/ 38100 w 1280209"/>
                <a:gd name="connsiteY231" fmla="*/ 514350 h 1181119"/>
                <a:gd name="connsiteX232" fmla="*/ 44450 w 1280209"/>
                <a:gd name="connsiteY232" fmla="*/ 555625 h 1181119"/>
                <a:gd name="connsiteX233" fmla="*/ 53975 w 1280209"/>
                <a:gd name="connsiteY233" fmla="*/ 574675 h 1181119"/>
                <a:gd name="connsiteX234" fmla="*/ 69850 w 1280209"/>
                <a:gd name="connsiteY234" fmla="*/ 596900 h 1181119"/>
                <a:gd name="connsiteX235" fmla="*/ 76200 w 1280209"/>
                <a:gd name="connsiteY235" fmla="*/ 631825 h 1181119"/>
                <a:gd name="connsiteX236" fmla="*/ 79375 w 1280209"/>
                <a:gd name="connsiteY236" fmla="*/ 682625 h 1181119"/>
                <a:gd name="connsiteX237" fmla="*/ 82550 w 1280209"/>
                <a:gd name="connsiteY237" fmla="*/ 711200 h 1181119"/>
                <a:gd name="connsiteX238" fmla="*/ 85725 w 1280209"/>
                <a:gd name="connsiteY238" fmla="*/ 720725 h 1181119"/>
                <a:gd name="connsiteX239" fmla="*/ 79375 w 1280209"/>
                <a:gd name="connsiteY239" fmla="*/ 838200 h 1181119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  <a:cxn ang="0">
                  <a:pos x="connsiteX232" y="connsiteY232"/>
                </a:cxn>
                <a:cxn ang="0">
                  <a:pos x="connsiteX233" y="connsiteY233"/>
                </a:cxn>
                <a:cxn ang="0">
                  <a:pos x="connsiteX234" y="connsiteY234"/>
                </a:cxn>
                <a:cxn ang="0">
                  <a:pos x="connsiteX235" y="connsiteY235"/>
                </a:cxn>
                <a:cxn ang="0">
                  <a:pos x="connsiteX236" y="connsiteY236"/>
                </a:cxn>
                <a:cxn ang="0">
                  <a:pos x="connsiteX237" y="connsiteY237"/>
                </a:cxn>
                <a:cxn ang="0">
                  <a:pos x="connsiteX238" y="connsiteY238"/>
                </a:cxn>
                <a:cxn ang="0">
                  <a:pos x="connsiteX239" y="connsiteY239"/>
                </a:cxn>
              </a:cxnLst>
              <a:rect l="l" t="t" r="r" b="b"/>
              <a:pathLst>
                <a:path w="1280209" h="1181119">
                  <a:moveTo>
                    <a:pt x="79375" y="838200"/>
                  </a:moveTo>
                  <a:cubicBezTo>
                    <a:pt x="77788" y="859896"/>
                    <a:pt x="75766" y="846558"/>
                    <a:pt x="76200" y="850900"/>
                  </a:cubicBezTo>
                  <a:cubicBezTo>
                    <a:pt x="76866" y="857560"/>
                    <a:pt x="80433" y="863600"/>
                    <a:pt x="82550" y="869950"/>
                  </a:cubicBezTo>
                  <a:cubicBezTo>
                    <a:pt x="86932" y="883095"/>
                    <a:pt x="83869" y="876690"/>
                    <a:pt x="92075" y="889000"/>
                  </a:cubicBezTo>
                  <a:cubicBezTo>
                    <a:pt x="93133" y="893233"/>
                    <a:pt x="93299" y="897797"/>
                    <a:pt x="95250" y="901700"/>
                  </a:cubicBezTo>
                  <a:cubicBezTo>
                    <a:pt x="104631" y="920462"/>
                    <a:pt x="106181" y="919423"/>
                    <a:pt x="120650" y="930275"/>
                  </a:cubicBezTo>
                  <a:cubicBezTo>
                    <a:pt x="143933" y="929217"/>
                    <a:pt x="168089" y="933503"/>
                    <a:pt x="190500" y="927100"/>
                  </a:cubicBezTo>
                  <a:cubicBezTo>
                    <a:pt x="195689" y="925617"/>
                    <a:pt x="186656" y="916580"/>
                    <a:pt x="187325" y="911225"/>
                  </a:cubicBezTo>
                  <a:cubicBezTo>
                    <a:pt x="187798" y="907439"/>
                    <a:pt x="190089" y="903004"/>
                    <a:pt x="193675" y="901700"/>
                  </a:cubicBezTo>
                  <a:cubicBezTo>
                    <a:pt x="202682" y="898425"/>
                    <a:pt x="212725" y="899583"/>
                    <a:pt x="222250" y="898525"/>
                  </a:cubicBezTo>
                  <a:cubicBezTo>
                    <a:pt x="226483" y="897467"/>
                    <a:pt x="233969" y="899602"/>
                    <a:pt x="234950" y="895350"/>
                  </a:cubicBezTo>
                  <a:cubicBezTo>
                    <a:pt x="241235" y="868113"/>
                    <a:pt x="235917" y="863462"/>
                    <a:pt x="225425" y="847725"/>
                  </a:cubicBezTo>
                  <a:lnTo>
                    <a:pt x="254000" y="838200"/>
                  </a:lnTo>
                  <a:lnTo>
                    <a:pt x="263525" y="835025"/>
                  </a:lnTo>
                  <a:lnTo>
                    <a:pt x="273050" y="831850"/>
                  </a:lnTo>
                  <a:cubicBezTo>
                    <a:pt x="278342" y="832908"/>
                    <a:pt x="285413" y="830928"/>
                    <a:pt x="288925" y="835025"/>
                  </a:cubicBezTo>
                  <a:cubicBezTo>
                    <a:pt x="293115" y="839913"/>
                    <a:pt x="289709" y="848098"/>
                    <a:pt x="292100" y="854075"/>
                  </a:cubicBezTo>
                  <a:cubicBezTo>
                    <a:pt x="294065" y="858988"/>
                    <a:pt x="298450" y="862542"/>
                    <a:pt x="301625" y="866775"/>
                  </a:cubicBezTo>
                  <a:cubicBezTo>
                    <a:pt x="302683" y="872067"/>
                    <a:pt x="302905" y="877597"/>
                    <a:pt x="304800" y="882650"/>
                  </a:cubicBezTo>
                  <a:cubicBezTo>
                    <a:pt x="306140" y="886223"/>
                    <a:pt x="310028" y="888528"/>
                    <a:pt x="311150" y="892175"/>
                  </a:cubicBezTo>
                  <a:cubicBezTo>
                    <a:pt x="314324" y="902491"/>
                    <a:pt x="314882" y="913454"/>
                    <a:pt x="317500" y="923925"/>
                  </a:cubicBezTo>
                  <a:cubicBezTo>
                    <a:pt x="318558" y="928158"/>
                    <a:pt x="318724" y="932722"/>
                    <a:pt x="320675" y="936625"/>
                  </a:cubicBezTo>
                  <a:cubicBezTo>
                    <a:pt x="324088" y="943451"/>
                    <a:pt x="327025" y="951442"/>
                    <a:pt x="333375" y="955675"/>
                  </a:cubicBezTo>
                  <a:lnTo>
                    <a:pt x="352425" y="968375"/>
                  </a:lnTo>
                  <a:cubicBezTo>
                    <a:pt x="363008" y="967317"/>
                    <a:pt x="373539" y="965200"/>
                    <a:pt x="384175" y="965200"/>
                  </a:cubicBezTo>
                  <a:cubicBezTo>
                    <a:pt x="388539" y="965200"/>
                    <a:pt x="395407" y="964266"/>
                    <a:pt x="396875" y="968375"/>
                  </a:cubicBezTo>
                  <a:cubicBezTo>
                    <a:pt x="401516" y="981370"/>
                    <a:pt x="398438" y="995946"/>
                    <a:pt x="400050" y="1009650"/>
                  </a:cubicBezTo>
                  <a:cubicBezTo>
                    <a:pt x="400560" y="1013984"/>
                    <a:pt x="402278" y="1018090"/>
                    <a:pt x="403225" y="1022350"/>
                  </a:cubicBezTo>
                  <a:cubicBezTo>
                    <a:pt x="404396" y="1027618"/>
                    <a:pt x="403723" y="1033540"/>
                    <a:pt x="406400" y="1038225"/>
                  </a:cubicBezTo>
                  <a:cubicBezTo>
                    <a:pt x="408293" y="1041538"/>
                    <a:pt x="412750" y="1042458"/>
                    <a:pt x="415925" y="1044575"/>
                  </a:cubicBezTo>
                  <a:lnTo>
                    <a:pt x="425450" y="1073150"/>
                  </a:lnTo>
                  <a:cubicBezTo>
                    <a:pt x="426508" y="1076325"/>
                    <a:pt x="427969" y="1079393"/>
                    <a:pt x="428625" y="1082675"/>
                  </a:cubicBezTo>
                  <a:cubicBezTo>
                    <a:pt x="432548" y="1102292"/>
                    <a:pt x="428807" y="1094060"/>
                    <a:pt x="438150" y="1108075"/>
                  </a:cubicBezTo>
                  <a:cubicBezTo>
                    <a:pt x="440198" y="1116265"/>
                    <a:pt x="445744" y="1126744"/>
                    <a:pt x="434975" y="1133475"/>
                  </a:cubicBezTo>
                  <a:cubicBezTo>
                    <a:pt x="429516" y="1136887"/>
                    <a:pt x="422275" y="1135592"/>
                    <a:pt x="415925" y="1136650"/>
                  </a:cubicBezTo>
                  <a:cubicBezTo>
                    <a:pt x="413808" y="1140883"/>
                    <a:pt x="410046" y="1144640"/>
                    <a:pt x="409575" y="1149350"/>
                  </a:cubicBezTo>
                  <a:cubicBezTo>
                    <a:pt x="408934" y="1155756"/>
                    <a:pt x="409871" y="1162642"/>
                    <a:pt x="412750" y="1168400"/>
                  </a:cubicBezTo>
                  <a:cubicBezTo>
                    <a:pt x="414457" y="1171813"/>
                    <a:pt x="418702" y="1173410"/>
                    <a:pt x="422275" y="1174750"/>
                  </a:cubicBezTo>
                  <a:cubicBezTo>
                    <a:pt x="427989" y="1176893"/>
                    <a:pt x="457075" y="1180629"/>
                    <a:pt x="460375" y="1181100"/>
                  </a:cubicBezTo>
                  <a:cubicBezTo>
                    <a:pt x="466725" y="1180042"/>
                    <a:pt x="473836" y="1181119"/>
                    <a:pt x="479425" y="1177925"/>
                  </a:cubicBezTo>
                  <a:cubicBezTo>
                    <a:pt x="482331" y="1176265"/>
                    <a:pt x="481103" y="1171393"/>
                    <a:pt x="482600" y="1168400"/>
                  </a:cubicBezTo>
                  <a:cubicBezTo>
                    <a:pt x="487892" y="1157817"/>
                    <a:pt x="488950" y="1158875"/>
                    <a:pt x="498475" y="1152525"/>
                  </a:cubicBezTo>
                  <a:cubicBezTo>
                    <a:pt x="512677" y="1131223"/>
                    <a:pt x="495947" y="1152094"/>
                    <a:pt x="514350" y="1139825"/>
                  </a:cubicBezTo>
                  <a:cubicBezTo>
                    <a:pt x="518086" y="1137334"/>
                    <a:pt x="519706" y="1131968"/>
                    <a:pt x="523875" y="1130300"/>
                  </a:cubicBezTo>
                  <a:cubicBezTo>
                    <a:pt x="530823" y="1127521"/>
                    <a:pt x="538737" y="1128464"/>
                    <a:pt x="546100" y="1127125"/>
                  </a:cubicBezTo>
                  <a:cubicBezTo>
                    <a:pt x="549297" y="1126544"/>
                    <a:pt x="564439" y="1122718"/>
                    <a:pt x="568325" y="1120775"/>
                  </a:cubicBezTo>
                  <a:cubicBezTo>
                    <a:pt x="571738" y="1119068"/>
                    <a:pt x="574675" y="1116542"/>
                    <a:pt x="577850" y="1114425"/>
                  </a:cubicBezTo>
                  <a:cubicBezTo>
                    <a:pt x="578908" y="1110192"/>
                    <a:pt x="579306" y="1105736"/>
                    <a:pt x="581025" y="1101725"/>
                  </a:cubicBezTo>
                  <a:cubicBezTo>
                    <a:pt x="582528" y="1098218"/>
                    <a:pt x="585668" y="1095613"/>
                    <a:pt x="587375" y="1092200"/>
                  </a:cubicBezTo>
                  <a:cubicBezTo>
                    <a:pt x="588872" y="1089207"/>
                    <a:pt x="589492" y="1085850"/>
                    <a:pt x="590550" y="1082675"/>
                  </a:cubicBezTo>
                  <a:cubicBezTo>
                    <a:pt x="601180" y="1084004"/>
                    <a:pt x="623497" y="1089248"/>
                    <a:pt x="635000" y="1082675"/>
                  </a:cubicBezTo>
                  <a:cubicBezTo>
                    <a:pt x="637906" y="1081015"/>
                    <a:pt x="636678" y="1076143"/>
                    <a:pt x="638175" y="1073150"/>
                  </a:cubicBezTo>
                  <a:cubicBezTo>
                    <a:pt x="639882" y="1069737"/>
                    <a:pt x="641545" y="1066009"/>
                    <a:pt x="644525" y="1063625"/>
                  </a:cubicBezTo>
                  <a:cubicBezTo>
                    <a:pt x="647138" y="1061534"/>
                    <a:pt x="651057" y="1061947"/>
                    <a:pt x="654050" y="1060450"/>
                  </a:cubicBezTo>
                  <a:cubicBezTo>
                    <a:pt x="657463" y="1058743"/>
                    <a:pt x="660400" y="1056217"/>
                    <a:pt x="663575" y="1054100"/>
                  </a:cubicBezTo>
                  <a:cubicBezTo>
                    <a:pt x="676801" y="1034260"/>
                    <a:pt x="670751" y="1036510"/>
                    <a:pt x="688975" y="1028700"/>
                  </a:cubicBezTo>
                  <a:cubicBezTo>
                    <a:pt x="692051" y="1027382"/>
                    <a:pt x="695325" y="1026583"/>
                    <a:pt x="698500" y="1025525"/>
                  </a:cubicBezTo>
                  <a:cubicBezTo>
                    <a:pt x="712258" y="1026583"/>
                    <a:pt x="726507" y="1024909"/>
                    <a:pt x="739775" y="1028700"/>
                  </a:cubicBezTo>
                  <a:cubicBezTo>
                    <a:pt x="742993" y="1029619"/>
                    <a:pt x="742224" y="1034958"/>
                    <a:pt x="742950" y="1038225"/>
                  </a:cubicBezTo>
                  <a:cubicBezTo>
                    <a:pt x="743994" y="1042923"/>
                    <a:pt x="744189" y="1062657"/>
                    <a:pt x="752475" y="1066800"/>
                  </a:cubicBezTo>
                  <a:cubicBezTo>
                    <a:pt x="758233" y="1069679"/>
                    <a:pt x="765241" y="1068578"/>
                    <a:pt x="771525" y="1069975"/>
                  </a:cubicBezTo>
                  <a:cubicBezTo>
                    <a:pt x="774792" y="1070701"/>
                    <a:pt x="777724" y="1072780"/>
                    <a:pt x="781050" y="1073150"/>
                  </a:cubicBezTo>
                  <a:cubicBezTo>
                    <a:pt x="796863" y="1074907"/>
                    <a:pt x="812800" y="1075267"/>
                    <a:pt x="828675" y="1076325"/>
                  </a:cubicBezTo>
                  <a:cubicBezTo>
                    <a:pt x="831850" y="1077383"/>
                    <a:pt x="835587" y="1077409"/>
                    <a:pt x="838200" y="1079500"/>
                  </a:cubicBezTo>
                  <a:cubicBezTo>
                    <a:pt x="841180" y="1081884"/>
                    <a:pt x="841852" y="1086327"/>
                    <a:pt x="844550" y="1089025"/>
                  </a:cubicBezTo>
                  <a:cubicBezTo>
                    <a:pt x="847248" y="1091723"/>
                    <a:pt x="850900" y="1093258"/>
                    <a:pt x="854075" y="1095375"/>
                  </a:cubicBezTo>
                  <a:cubicBezTo>
                    <a:pt x="859225" y="1094639"/>
                    <a:pt x="881515" y="1092233"/>
                    <a:pt x="889000" y="1089025"/>
                  </a:cubicBezTo>
                  <a:cubicBezTo>
                    <a:pt x="892507" y="1087522"/>
                    <a:pt x="895350" y="1084792"/>
                    <a:pt x="898525" y="1082675"/>
                  </a:cubicBezTo>
                  <a:cubicBezTo>
                    <a:pt x="900642" y="1079500"/>
                    <a:pt x="903168" y="1076563"/>
                    <a:pt x="904875" y="1073150"/>
                  </a:cubicBezTo>
                  <a:cubicBezTo>
                    <a:pt x="906372" y="1070157"/>
                    <a:pt x="905959" y="1066238"/>
                    <a:pt x="908050" y="1063625"/>
                  </a:cubicBezTo>
                  <a:cubicBezTo>
                    <a:pt x="910434" y="1060645"/>
                    <a:pt x="914400" y="1059392"/>
                    <a:pt x="917575" y="1057275"/>
                  </a:cubicBezTo>
                  <a:cubicBezTo>
                    <a:pt x="922867" y="1058333"/>
                    <a:pt x="928960" y="1057457"/>
                    <a:pt x="933450" y="1060450"/>
                  </a:cubicBezTo>
                  <a:cubicBezTo>
                    <a:pt x="936235" y="1062306"/>
                    <a:pt x="934258" y="1067608"/>
                    <a:pt x="936625" y="1069975"/>
                  </a:cubicBezTo>
                  <a:cubicBezTo>
                    <a:pt x="942021" y="1075371"/>
                    <a:pt x="955675" y="1082675"/>
                    <a:pt x="955675" y="1082675"/>
                  </a:cubicBezTo>
                  <a:cubicBezTo>
                    <a:pt x="957792" y="1085850"/>
                    <a:pt x="961801" y="1088391"/>
                    <a:pt x="962025" y="1092200"/>
                  </a:cubicBezTo>
                  <a:cubicBezTo>
                    <a:pt x="964961" y="1142105"/>
                    <a:pt x="943327" y="1131476"/>
                    <a:pt x="968375" y="1139825"/>
                  </a:cubicBezTo>
                  <a:cubicBezTo>
                    <a:pt x="986367" y="1138767"/>
                    <a:pt x="1011536" y="1151068"/>
                    <a:pt x="1022350" y="1136650"/>
                  </a:cubicBezTo>
                  <a:cubicBezTo>
                    <a:pt x="1036969" y="1117158"/>
                    <a:pt x="1023018" y="1087860"/>
                    <a:pt x="1025525" y="1063625"/>
                  </a:cubicBezTo>
                  <a:cubicBezTo>
                    <a:pt x="1026214" y="1056967"/>
                    <a:pt x="1030252" y="1051069"/>
                    <a:pt x="1031875" y="1044575"/>
                  </a:cubicBezTo>
                  <a:cubicBezTo>
                    <a:pt x="1032933" y="1040342"/>
                    <a:pt x="1031147" y="1033826"/>
                    <a:pt x="1035050" y="1031875"/>
                  </a:cubicBezTo>
                  <a:cubicBezTo>
                    <a:pt x="1043622" y="1027589"/>
                    <a:pt x="1054100" y="1029758"/>
                    <a:pt x="1063625" y="1028700"/>
                  </a:cubicBezTo>
                  <a:cubicBezTo>
                    <a:pt x="1065328" y="1011671"/>
                    <a:pt x="1066856" y="991882"/>
                    <a:pt x="1069975" y="974725"/>
                  </a:cubicBezTo>
                  <a:cubicBezTo>
                    <a:pt x="1070756" y="970432"/>
                    <a:pt x="1072092" y="966258"/>
                    <a:pt x="1073150" y="962025"/>
                  </a:cubicBezTo>
                  <a:cubicBezTo>
                    <a:pt x="1075680" y="936723"/>
                    <a:pt x="1074188" y="936167"/>
                    <a:pt x="1079500" y="917575"/>
                  </a:cubicBezTo>
                  <a:cubicBezTo>
                    <a:pt x="1080419" y="914357"/>
                    <a:pt x="1080584" y="910663"/>
                    <a:pt x="1082675" y="908050"/>
                  </a:cubicBezTo>
                  <a:cubicBezTo>
                    <a:pt x="1085059" y="905070"/>
                    <a:pt x="1089269" y="904143"/>
                    <a:pt x="1092200" y="901700"/>
                  </a:cubicBezTo>
                  <a:cubicBezTo>
                    <a:pt x="1095649" y="898825"/>
                    <a:pt x="1098181" y="894932"/>
                    <a:pt x="1101725" y="892175"/>
                  </a:cubicBezTo>
                  <a:cubicBezTo>
                    <a:pt x="1107749" y="887490"/>
                    <a:pt x="1120775" y="879475"/>
                    <a:pt x="1120775" y="879475"/>
                  </a:cubicBezTo>
                  <a:cubicBezTo>
                    <a:pt x="1119717" y="876300"/>
                    <a:pt x="1119743" y="872521"/>
                    <a:pt x="1117600" y="869950"/>
                  </a:cubicBezTo>
                  <a:cubicBezTo>
                    <a:pt x="1106632" y="856789"/>
                    <a:pt x="1107131" y="863128"/>
                    <a:pt x="1095375" y="857250"/>
                  </a:cubicBezTo>
                  <a:cubicBezTo>
                    <a:pt x="1091962" y="855543"/>
                    <a:pt x="1089025" y="853017"/>
                    <a:pt x="1085850" y="850900"/>
                  </a:cubicBezTo>
                  <a:cubicBezTo>
                    <a:pt x="1087967" y="838200"/>
                    <a:pt x="1091705" y="825666"/>
                    <a:pt x="1092200" y="812800"/>
                  </a:cubicBezTo>
                  <a:cubicBezTo>
                    <a:pt x="1093258" y="785283"/>
                    <a:pt x="1093543" y="757726"/>
                    <a:pt x="1095375" y="730250"/>
                  </a:cubicBezTo>
                  <a:cubicBezTo>
                    <a:pt x="1095707" y="725267"/>
                    <a:pt x="1099973" y="713281"/>
                    <a:pt x="1101725" y="708025"/>
                  </a:cubicBezTo>
                  <a:cubicBezTo>
                    <a:pt x="1104900" y="710142"/>
                    <a:pt x="1108866" y="711395"/>
                    <a:pt x="1111250" y="714375"/>
                  </a:cubicBezTo>
                  <a:cubicBezTo>
                    <a:pt x="1113341" y="716988"/>
                    <a:pt x="1112058" y="721533"/>
                    <a:pt x="1114425" y="723900"/>
                  </a:cubicBezTo>
                  <a:cubicBezTo>
                    <a:pt x="1116792" y="726267"/>
                    <a:pt x="1120957" y="725578"/>
                    <a:pt x="1123950" y="727075"/>
                  </a:cubicBezTo>
                  <a:cubicBezTo>
                    <a:pt x="1127363" y="728782"/>
                    <a:pt x="1130300" y="731308"/>
                    <a:pt x="1133475" y="733425"/>
                  </a:cubicBezTo>
                  <a:cubicBezTo>
                    <a:pt x="1149128" y="731189"/>
                    <a:pt x="1154791" y="731158"/>
                    <a:pt x="1168400" y="727075"/>
                  </a:cubicBezTo>
                  <a:cubicBezTo>
                    <a:pt x="1181379" y="723181"/>
                    <a:pt x="1187405" y="722350"/>
                    <a:pt x="1196975" y="714375"/>
                  </a:cubicBezTo>
                  <a:cubicBezTo>
                    <a:pt x="1206142" y="706735"/>
                    <a:pt x="1206606" y="704691"/>
                    <a:pt x="1212850" y="695325"/>
                  </a:cubicBezTo>
                  <a:cubicBezTo>
                    <a:pt x="1211792" y="690033"/>
                    <a:pt x="1212088" y="684277"/>
                    <a:pt x="1209675" y="679450"/>
                  </a:cubicBezTo>
                  <a:cubicBezTo>
                    <a:pt x="1198551" y="657203"/>
                    <a:pt x="1185675" y="686714"/>
                    <a:pt x="1203325" y="638175"/>
                  </a:cubicBezTo>
                  <a:cubicBezTo>
                    <a:pt x="1204469" y="635030"/>
                    <a:pt x="1209568" y="635656"/>
                    <a:pt x="1212850" y="635000"/>
                  </a:cubicBezTo>
                  <a:cubicBezTo>
                    <a:pt x="1220188" y="633532"/>
                    <a:pt x="1227667" y="632883"/>
                    <a:pt x="1235075" y="631825"/>
                  </a:cubicBezTo>
                  <a:cubicBezTo>
                    <a:pt x="1258724" y="616059"/>
                    <a:pt x="1229679" y="636322"/>
                    <a:pt x="1254125" y="615950"/>
                  </a:cubicBezTo>
                  <a:cubicBezTo>
                    <a:pt x="1257056" y="613507"/>
                    <a:pt x="1260475" y="611717"/>
                    <a:pt x="1263650" y="609600"/>
                  </a:cubicBezTo>
                  <a:cubicBezTo>
                    <a:pt x="1265767" y="606425"/>
                    <a:pt x="1268450" y="603562"/>
                    <a:pt x="1270000" y="600075"/>
                  </a:cubicBezTo>
                  <a:cubicBezTo>
                    <a:pt x="1275859" y="586892"/>
                    <a:pt x="1276809" y="578731"/>
                    <a:pt x="1279525" y="565150"/>
                  </a:cubicBezTo>
                  <a:cubicBezTo>
                    <a:pt x="1278467" y="549275"/>
                    <a:pt x="1280209" y="532960"/>
                    <a:pt x="1276350" y="517525"/>
                  </a:cubicBezTo>
                  <a:cubicBezTo>
                    <a:pt x="1275538" y="514278"/>
                    <a:pt x="1269610" y="516206"/>
                    <a:pt x="1266825" y="514350"/>
                  </a:cubicBezTo>
                  <a:cubicBezTo>
                    <a:pt x="1263089" y="511859"/>
                    <a:pt x="1260175" y="508274"/>
                    <a:pt x="1257300" y="504825"/>
                  </a:cubicBezTo>
                  <a:cubicBezTo>
                    <a:pt x="1254857" y="501894"/>
                    <a:pt x="1252657" y="498713"/>
                    <a:pt x="1250950" y="495300"/>
                  </a:cubicBezTo>
                  <a:cubicBezTo>
                    <a:pt x="1247155" y="487710"/>
                    <a:pt x="1248032" y="479682"/>
                    <a:pt x="1241425" y="473075"/>
                  </a:cubicBezTo>
                  <a:cubicBezTo>
                    <a:pt x="1221403" y="453053"/>
                    <a:pt x="1228820" y="465185"/>
                    <a:pt x="1212850" y="457200"/>
                  </a:cubicBezTo>
                  <a:cubicBezTo>
                    <a:pt x="1209437" y="455493"/>
                    <a:pt x="1206500" y="452967"/>
                    <a:pt x="1203325" y="450850"/>
                  </a:cubicBezTo>
                  <a:cubicBezTo>
                    <a:pt x="1202267" y="447675"/>
                    <a:pt x="1202873" y="443270"/>
                    <a:pt x="1200150" y="441325"/>
                  </a:cubicBezTo>
                  <a:cubicBezTo>
                    <a:pt x="1194703" y="437434"/>
                    <a:pt x="1181100" y="434975"/>
                    <a:pt x="1181100" y="434975"/>
                  </a:cubicBezTo>
                  <a:cubicBezTo>
                    <a:pt x="1169458" y="436033"/>
                    <a:pt x="1157605" y="435701"/>
                    <a:pt x="1146175" y="438150"/>
                  </a:cubicBezTo>
                  <a:cubicBezTo>
                    <a:pt x="1142444" y="438950"/>
                    <a:pt x="1140063" y="442793"/>
                    <a:pt x="1136650" y="444500"/>
                  </a:cubicBezTo>
                  <a:cubicBezTo>
                    <a:pt x="1133657" y="445997"/>
                    <a:pt x="1130354" y="446794"/>
                    <a:pt x="1127125" y="447675"/>
                  </a:cubicBezTo>
                  <a:cubicBezTo>
                    <a:pt x="1118705" y="449971"/>
                    <a:pt x="1110192" y="451908"/>
                    <a:pt x="1101725" y="454025"/>
                  </a:cubicBezTo>
                  <a:cubicBezTo>
                    <a:pt x="1096556" y="453164"/>
                    <a:pt x="1079850" y="451397"/>
                    <a:pt x="1073150" y="447675"/>
                  </a:cubicBezTo>
                  <a:cubicBezTo>
                    <a:pt x="1040398" y="429479"/>
                    <a:pt x="1066128" y="438984"/>
                    <a:pt x="1044575" y="431800"/>
                  </a:cubicBezTo>
                  <a:cubicBezTo>
                    <a:pt x="1032933" y="432858"/>
                    <a:pt x="1020740" y="431278"/>
                    <a:pt x="1009650" y="434975"/>
                  </a:cubicBezTo>
                  <a:cubicBezTo>
                    <a:pt x="1006475" y="436033"/>
                    <a:pt x="1007972" y="441507"/>
                    <a:pt x="1006475" y="444500"/>
                  </a:cubicBezTo>
                  <a:cubicBezTo>
                    <a:pt x="1004672" y="448106"/>
                    <a:pt x="992038" y="465287"/>
                    <a:pt x="990600" y="466725"/>
                  </a:cubicBezTo>
                  <a:cubicBezTo>
                    <a:pt x="982098" y="475227"/>
                    <a:pt x="969716" y="476320"/>
                    <a:pt x="958850" y="479425"/>
                  </a:cubicBezTo>
                  <a:cubicBezTo>
                    <a:pt x="926966" y="488535"/>
                    <a:pt x="976327" y="475849"/>
                    <a:pt x="936625" y="485775"/>
                  </a:cubicBezTo>
                  <a:cubicBezTo>
                    <a:pt x="933450" y="488950"/>
                    <a:pt x="930836" y="492809"/>
                    <a:pt x="927100" y="495300"/>
                  </a:cubicBezTo>
                  <a:cubicBezTo>
                    <a:pt x="924190" y="497240"/>
                    <a:pt x="906799" y="501073"/>
                    <a:pt x="904875" y="501650"/>
                  </a:cubicBezTo>
                  <a:cubicBezTo>
                    <a:pt x="898464" y="503573"/>
                    <a:pt x="892319" y="506377"/>
                    <a:pt x="885825" y="508000"/>
                  </a:cubicBezTo>
                  <a:cubicBezTo>
                    <a:pt x="881592" y="509058"/>
                    <a:pt x="877404" y="510319"/>
                    <a:pt x="873125" y="511175"/>
                  </a:cubicBezTo>
                  <a:cubicBezTo>
                    <a:pt x="866812" y="512438"/>
                    <a:pt x="860359" y="512953"/>
                    <a:pt x="854075" y="514350"/>
                  </a:cubicBezTo>
                  <a:cubicBezTo>
                    <a:pt x="850808" y="515076"/>
                    <a:pt x="847817" y="516799"/>
                    <a:pt x="844550" y="517525"/>
                  </a:cubicBezTo>
                  <a:cubicBezTo>
                    <a:pt x="838266" y="518922"/>
                    <a:pt x="831850" y="519642"/>
                    <a:pt x="825500" y="520700"/>
                  </a:cubicBezTo>
                  <a:cubicBezTo>
                    <a:pt x="818092" y="519642"/>
                    <a:pt x="809262" y="522015"/>
                    <a:pt x="803275" y="517525"/>
                  </a:cubicBezTo>
                  <a:cubicBezTo>
                    <a:pt x="798958" y="514287"/>
                    <a:pt x="801995" y="506703"/>
                    <a:pt x="800100" y="501650"/>
                  </a:cubicBezTo>
                  <a:cubicBezTo>
                    <a:pt x="798760" y="498077"/>
                    <a:pt x="795867" y="495300"/>
                    <a:pt x="793750" y="492125"/>
                  </a:cubicBezTo>
                  <a:cubicBezTo>
                    <a:pt x="792692" y="495300"/>
                    <a:pt x="791494" y="498432"/>
                    <a:pt x="790575" y="501650"/>
                  </a:cubicBezTo>
                  <a:cubicBezTo>
                    <a:pt x="788315" y="509559"/>
                    <a:pt x="788211" y="518146"/>
                    <a:pt x="781050" y="523875"/>
                  </a:cubicBezTo>
                  <a:cubicBezTo>
                    <a:pt x="778437" y="525966"/>
                    <a:pt x="774601" y="525732"/>
                    <a:pt x="771525" y="527050"/>
                  </a:cubicBezTo>
                  <a:cubicBezTo>
                    <a:pt x="767175" y="528914"/>
                    <a:pt x="763058" y="531283"/>
                    <a:pt x="758825" y="533400"/>
                  </a:cubicBezTo>
                  <a:cubicBezTo>
                    <a:pt x="754592" y="532342"/>
                    <a:pt x="749532" y="532951"/>
                    <a:pt x="746125" y="530225"/>
                  </a:cubicBezTo>
                  <a:cubicBezTo>
                    <a:pt x="743512" y="528134"/>
                    <a:pt x="743320" y="524026"/>
                    <a:pt x="742950" y="520700"/>
                  </a:cubicBezTo>
                  <a:cubicBezTo>
                    <a:pt x="741193" y="504887"/>
                    <a:pt x="740833" y="488950"/>
                    <a:pt x="739775" y="473075"/>
                  </a:cubicBezTo>
                  <a:cubicBezTo>
                    <a:pt x="737658" y="476250"/>
                    <a:pt x="734928" y="479093"/>
                    <a:pt x="733425" y="482600"/>
                  </a:cubicBezTo>
                  <a:cubicBezTo>
                    <a:pt x="731706" y="486611"/>
                    <a:pt x="733044" y="491948"/>
                    <a:pt x="730250" y="495300"/>
                  </a:cubicBezTo>
                  <a:cubicBezTo>
                    <a:pt x="727220" y="498936"/>
                    <a:pt x="721783" y="499533"/>
                    <a:pt x="717550" y="501650"/>
                  </a:cubicBezTo>
                  <a:cubicBezTo>
                    <a:pt x="698500" y="500592"/>
                    <a:pt x="679288" y="501173"/>
                    <a:pt x="660400" y="498475"/>
                  </a:cubicBezTo>
                  <a:cubicBezTo>
                    <a:pt x="644478" y="496200"/>
                    <a:pt x="653533" y="482083"/>
                    <a:pt x="644525" y="473075"/>
                  </a:cubicBezTo>
                  <a:cubicBezTo>
                    <a:pt x="641350" y="469900"/>
                    <a:pt x="638449" y="466425"/>
                    <a:pt x="635000" y="463550"/>
                  </a:cubicBezTo>
                  <a:cubicBezTo>
                    <a:pt x="626630" y="456575"/>
                    <a:pt x="620210" y="454829"/>
                    <a:pt x="609600" y="450850"/>
                  </a:cubicBezTo>
                  <a:cubicBezTo>
                    <a:pt x="606466" y="449675"/>
                    <a:pt x="603068" y="449172"/>
                    <a:pt x="600075" y="447675"/>
                  </a:cubicBezTo>
                  <a:cubicBezTo>
                    <a:pt x="575456" y="435365"/>
                    <a:pt x="604966" y="446130"/>
                    <a:pt x="581025" y="438150"/>
                  </a:cubicBezTo>
                  <a:cubicBezTo>
                    <a:pt x="577850" y="434975"/>
                    <a:pt x="574257" y="432169"/>
                    <a:pt x="571500" y="428625"/>
                  </a:cubicBezTo>
                  <a:cubicBezTo>
                    <a:pt x="564318" y="419391"/>
                    <a:pt x="557163" y="407871"/>
                    <a:pt x="552450" y="396875"/>
                  </a:cubicBezTo>
                  <a:cubicBezTo>
                    <a:pt x="551132" y="393799"/>
                    <a:pt x="550333" y="390525"/>
                    <a:pt x="549275" y="387350"/>
                  </a:cubicBezTo>
                  <a:cubicBezTo>
                    <a:pt x="552450" y="386292"/>
                    <a:pt x="557988" y="387422"/>
                    <a:pt x="558800" y="384175"/>
                  </a:cubicBezTo>
                  <a:cubicBezTo>
                    <a:pt x="559725" y="380473"/>
                    <a:pt x="554000" y="378137"/>
                    <a:pt x="552450" y="374650"/>
                  </a:cubicBezTo>
                  <a:lnTo>
                    <a:pt x="542925" y="346075"/>
                  </a:lnTo>
                  <a:cubicBezTo>
                    <a:pt x="541867" y="342900"/>
                    <a:pt x="541606" y="339335"/>
                    <a:pt x="539750" y="336550"/>
                  </a:cubicBezTo>
                  <a:lnTo>
                    <a:pt x="533400" y="327025"/>
                  </a:lnTo>
                  <a:cubicBezTo>
                    <a:pt x="532342" y="314325"/>
                    <a:pt x="533509" y="301239"/>
                    <a:pt x="530225" y="288925"/>
                  </a:cubicBezTo>
                  <a:cubicBezTo>
                    <a:pt x="529068" y="284586"/>
                    <a:pt x="524436" y="281891"/>
                    <a:pt x="520700" y="279400"/>
                  </a:cubicBezTo>
                  <a:cubicBezTo>
                    <a:pt x="517967" y="277578"/>
                    <a:pt x="500169" y="273473"/>
                    <a:pt x="498475" y="273050"/>
                  </a:cubicBezTo>
                  <a:cubicBezTo>
                    <a:pt x="495300" y="270933"/>
                    <a:pt x="492457" y="268203"/>
                    <a:pt x="488950" y="266700"/>
                  </a:cubicBezTo>
                  <a:cubicBezTo>
                    <a:pt x="476526" y="261375"/>
                    <a:pt x="470005" y="265712"/>
                    <a:pt x="457200" y="257175"/>
                  </a:cubicBezTo>
                  <a:cubicBezTo>
                    <a:pt x="429903" y="238977"/>
                    <a:pt x="464440" y="260795"/>
                    <a:pt x="438150" y="247650"/>
                  </a:cubicBezTo>
                  <a:cubicBezTo>
                    <a:pt x="413531" y="235340"/>
                    <a:pt x="443041" y="246105"/>
                    <a:pt x="419100" y="238125"/>
                  </a:cubicBezTo>
                  <a:cubicBezTo>
                    <a:pt x="420158" y="234950"/>
                    <a:pt x="419008" y="229326"/>
                    <a:pt x="422275" y="228600"/>
                  </a:cubicBezTo>
                  <a:cubicBezTo>
                    <a:pt x="439869" y="224690"/>
                    <a:pt x="458317" y="227218"/>
                    <a:pt x="476250" y="225425"/>
                  </a:cubicBezTo>
                  <a:cubicBezTo>
                    <a:pt x="479580" y="225092"/>
                    <a:pt x="482600" y="223308"/>
                    <a:pt x="485775" y="222250"/>
                  </a:cubicBezTo>
                  <a:cubicBezTo>
                    <a:pt x="486035" y="222282"/>
                    <a:pt x="531290" y="227789"/>
                    <a:pt x="533400" y="228600"/>
                  </a:cubicBezTo>
                  <a:cubicBezTo>
                    <a:pt x="540523" y="231340"/>
                    <a:pt x="545210" y="238887"/>
                    <a:pt x="552450" y="241300"/>
                  </a:cubicBezTo>
                  <a:lnTo>
                    <a:pt x="561975" y="244475"/>
                  </a:lnTo>
                  <a:cubicBezTo>
                    <a:pt x="560035" y="238654"/>
                    <a:pt x="556136" y="221389"/>
                    <a:pt x="549275" y="215900"/>
                  </a:cubicBezTo>
                  <a:cubicBezTo>
                    <a:pt x="546662" y="213809"/>
                    <a:pt x="542743" y="214222"/>
                    <a:pt x="539750" y="212725"/>
                  </a:cubicBezTo>
                  <a:cubicBezTo>
                    <a:pt x="536337" y="211018"/>
                    <a:pt x="533400" y="208492"/>
                    <a:pt x="530225" y="206375"/>
                  </a:cubicBezTo>
                  <a:cubicBezTo>
                    <a:pt x="534458" y="202142"/>
                    <a:pt x="538053" y="197155"/>
                    <a:pt x="542925" y="193675"/>
                  </a:cubicBezTo>
                  <a:cubicBezTo>
                    <a:pt x="545378" y="191923"/>
                    <a:pt x="563822" y="187657"/>
                    <a:pt x="565150" y="187325"/>
                  </a:cubicBezTo>
                  <a:cubicBezTo>
                    <a:pt x="568325" y="185208"/>
                    <a:pt x="573258" y="184518"/>
                    <a:pt x="574675" y="180975"/>
                  </a:cubicBezTo>
                  <a:cubicBezTo>
                    <a:pt x="575918" y="177868"/>
                    <a:pt x="573591" y="174063"/>
                    <a:pt x="571500" y="171450"/>
                  </a:cubicBezTo>
                  <a:cubicBezTo>
                    <a:pt x="567024" y="165855"/>
                    <a:pt x="558725" y="164017"/>
                    <a:pt x="552450" y="161925"/>
                  </a:cubicBezTo>
                  <a:cubicBezTo>
                    <a:pt x="549275" y="158750"/>
                    <a:pt x="542925" y="156890"/>
                    <a:pt x="542925" y="152400"/>
                  </a:cubicBezTo>
                  <a:cubicBezTo>
                    <a:pt x="542925" y="148584"/>
                    <a:pt x="548963" y="147600"/>
                    <a:pt x="552450" y="146050"/>
                  </a:cubicBezTo>
                  <a:cubicBezTo>
                    <a:pt x="558567" y="143332"/>
                    <a:pt x="571500" y="139700"/>
                    <a:pt x="571500" y="139700"/>
                  </a:cubicBezTo>
                  <a:cubicBezTo>
                    <a:pt x="572558" y="136525"/>
                    <a:pt x="574675" y="133522"/>
                    <a:pt x="574675" y="130175"/>
                  </a:cubicBezTo>
                  <a:cubicBezTo>
                    <a:pt x="574675" y="122512"/>
                    <a:pt x="570830" y="112291"/>
                    <a:pt x="568325" y="104775"/>
                  </a:cubicBezTo>
                  <a:cubicBezTo>
                    <a:pt x="570424" y="83789"/>
                    <a:pt x="563051" y="50619"/>
                    <a:pt x="603250" y="76200"/>
                  </a:cubicBezTo>
                  <a:cubicBezTo>
                    <a:pt x="608681" y="79656"/>
                    <a:pt x="604864" y="89005"/>
                    <a:pt x="606425" y="95250"/>
                  </a:cubicBezTo>
                  <a:cubicBezTo>
                    <a:pt x="611715" y="116409"/>
                    <a:pt x="608498" y="111449"/>
                    <a:pt x="622300" y="120650"/>
                  </a:cubicBezTo>
                  <a:cubicBezTo>
                    <a:pt x="630767" y="119592"/>
                    <a:pt x="639903" y="120940"/>
                    <a:pt x="647700" y="117475"/>
                  </a:cubicBezTo>
                  <a:cubicBezTo>
                    <a:pt x="650758" y="116116"/>
                    <a:pt x="650875" y="111297"/>
                    <a:pt x="650875" y="107950"/>
                  </a:cubicBezTo>
                  <a:cubicBezTo>
                    <a:pt x="650875" y="97314"/>
                    <a:pt x="649317" y="86712"/>
                    <a:pt x="647700" y="76200"/>
                  </a:cubicBezTo>
                  <a:cubicBezTo>
                    <a:pt x="647191" y="72892"/>
                    <a:pt x="646892" y="69042"/>
                    <a:pt x="644525" y="66675"/>
                  </a:cubicBezTo>
                  <a:cubicBezTo>
                    <a:pt x="642158" y="64308"/>
                    <a:pt x="637993" y="64997"/>
                    <a:pt x="635000" y="63500"/>
                  </a:cubicBezTo>
                  <a:cubicBezTo>
                    <a:pt x="612678" y="52339"/>
                    <a:pt x="641792" y="59869"/>
                    <a:pt x="606425" y="53975"/>
                  </a:cubicBezTo>
                  <a:cubicBezTo>
                    <a:pt x="597958" y="28575"/>
                    <a:pt x="610658" y="58208"/>
                    <a:pt x="593725" y="41275"/>
                  </a:cubicBezTo>
                  <a:cubicBezTo>
                    <a:pt x="591358" y="38908"/>
                    <a:pt x="593273" y="33695"/>
                    <a:pt x="590550" y="31750"/>
                  </a:cubicBezTo>
                  <a:cubicBezTo>
                    <a:pt x="585103" y="27859"/>
                    <a:pt x="577850" y="27517"/>
                    <a:pt x="571500" y="25400"/>
                  </a:cubicBezTo>
                  <a:lnTo>
                    <a:pt x="552450" y="19050"/>
                  </a:lnTo>
                  <a:cubicBezTo>
                    <a:pt x="546648" y="17116"/>
                    <a:pt x="535920" y="13270"/>
                    <a:pt x="530225" y="12700"/>
                  </a:cubicBezTo>
                  <a:cubicBezTo>
                    <a:pt x="513343" y="11012"/>
                    <a:pt x="496358" y="10583"/>
                    <a:pt x="479425" y="9525"/>
                  </a:cubicBezTo>
                  <a:cubicBezTo>
                    <a:pt x="473075" y="8467"/>
                    <a:pt x="466807" y="6618"/>
                    <a:pt x="460375" y="6350"/>
                  </a:cubicBezTo>
                  <a:cubicBezTo>
                    <a:pt x="315310" y="306"/>
                    <a:pt x="369836" y="17445"/>
                    <a:pt x="317500" y="0"/>
                  </a:cubicBezTo>
                  <a:cubicBezTo>
                    <a:pt x="314325" y="1058"/>
                    <a:pt x="310760" y="1319"/>
                    <a:pt x="307975" y="3175"/>
                  </a:cubicBezTo>
                  <a:cubicBezTo>
                    <a:pt x="303834" y="5936"/>
                    <a:pt x="295317" y="18251"/>
                    <a:pt x="288925" y="19050"/>
                  </a:cubicBezTo>
                  <a:cubicBezTo>
                    <a:pt x="266847" y="21810"/>
                    <a:pt x="244475" y="21167"/>
                    <a:pt x="222250" y="22225"/>
                  </a:cubicBezTo>
                  <a:cubicBezTo>
                    <a:pt x="221192" y="26458"/>
                    <a:pt x="220022" y="30665"/>
                    <a:pt x="219075" y="34925"/>
                  </a:cubicBezTo>
                  <a:cubicBezTo>
                    <a:pt x="217904" y="40193"/>
                    <a:pt x="217209" y="45565"/>
                    <a:pt x="215900" y="50800"/>
                  </a:cubicBezTo>
                  <a:cubicBezTo>
                    <a:pt x="208775" y="79301"/>
                    <a:pt x="201522" y="60915"/>
                    <a:pt x="152400" y="63500"/>
                  </a:cubicBezTo>
                  <a:cubicBezTo>
                    <a:pt x="123753" y="70662"/>
                    <a:pt x="135279" y="67090"/>
                    <a:pt x="117475" y="73025"/>
                  </a:cubicBezTo>
                  <a:cubicBezTo>
                    <a:pt x="114300" y="77258"/>
                    <a:pt x="109404" y="80637"/>
                    <a:pt x="107950" y="85725"/>
                  </a:cubicBezTo>
                  <a:cubicBezTo>
                    <a:pt x="105496" y="94313"/>
                    <a:pt x="116134" y="98589"/>
                    <a:pt x="120650" y="101600"/>
                  </a:cubicBezTo>
                  <a:cubicBezTo>
                    <a:pt x="132676" y="119639"/>
                    <a:pt x="125365" y="104177"/>
                    <a:pt x="123825" y="136525"/>
                  </a:cubicBezTo>
                  <a:cubicBezTo>
                    <a:pt x="117769" y="263695"/>
                    <a:pt x="130017" y="207006"/>
                    <a:pt x="114300" y="269875"/>
                  </a:cubicBezTo>
                  <a:cubicBezTo>
                    <a:pt x="113242" y="287867"/>
                    <a:pt x="112834" y="305908"/>
                    <a:pt x="111125" y="323850"/>
                  </a:cubicBezTo>
                  <a:cubicBezTo>
                    <a:pt x="110485" y="330568"/>
                    <a:pt x="102951" y="351547"/>
                    <a:pt x="101600" y="355600"/>
                  </a:cubicBezTo>
                  <a:cubicBezTo>
                    <a:pt x="100542" y="358775"/>
                    <a:pt x="100281" y="362340"/>
                    <a:pt x="98425" y="365125"/>
                  </a:cubicBezTo>
                  <a:cubicBezTo>
                    <a:pt x="92657" y="373777"/>
                    <a:pt x="83079" y="390843"/>
                    <a:pt x="73025" y="396875"/>
                  </a:cubicBezTo>
                  <a:cubicBezTo>
                    <a:pt x="67285" y="400319"/>
                    <a:pt x="60325" y="401108"/>
                    <a:pt x="53975" y="403225"/>
                  </a:cubicBezTo>
                  <a:lnTo>
                    <a:pt x="44450" y="406400"/>
                  </a:lnTo>
                  <a:cubicBezTo>
                    <a:pt x="42333" y="409575"/>
                    <a:pt x="39807" y="412512"/>
                    <a:pt x="38100" y="415925"/>
                  </a:cubicBezTo>
                  <a:cubicBezTo>
                    <a:pt x="36603" y="418918"/>
                    <a:pt x="36550" y="422524"/>
                    <a:pt x="34925" y="425450"/>
                  </a:cubicBezTo>
                  <a:cubicBezTo>
                    <a:pt x="31219" y="432121"/>
                    <a:pt x="22225" y="444500"/>
                    <a:pt x="22225" y="444500"/>
                  </a:cubicBezTo>
                  <a:cubicBezTo>
                    <a:pt x="21167" y="448733"/>
                    <a:pt x="21001" y="453297"/>
                    <a:pt x="19050" y="457200"/>
                  </a:cubicBezTo>
                  <a:cubicBezTo>
                    <a:pt x="15637" y="464026"/>
                    <a:pt x="9763" y="469424"/>
                    <a:pt x="6350" y="476250"/>
                  </a:cubicBezTo>
                  <a:lnTo>
                    <a:pt x="0" y="488950"/>
                  </a:lnTo>
                  <a:cubicBezTo>
                    <a:pt x="3175" y="491067"/>
                    <a:pt x="6018" y="493797"/>
                    <a:pt x="9525" y="495300"/>
                  </a:cubicBezTo>
                  <a:cubicBezTo>
                    <a:pt x="38228" y="507601"/>
                    <a:pt x="7837" y="488883"/>
                    <a:pt x="31750" y="504825"/>
                  </a:cubicBezTo>
                  <a:cubicBezTo>
                    <a:pt x="33867" y="508000"/>
                    <a:pt x="36393" y="510937"/>
                    <a:pt x="38100" y="514350"/>
                  </a:cubicBezTo>
                  <a:cubicBezTo>
                    <a:pt x="44044" y="526238"/>
                    <a:pt x="42831" y="545103"/>
                    <a:pt x="44450" y="555625"/>
                  </a:cubicBezTo>
                  <a:cubicBezTo>
                    <a:pt x="45684" y="563643"/>
                    <a:pt x="49358" y="568211"/>
                    <a:pt x="53975" y="574675"/>
                  </a:cubicBezTo>
                  <a:cubicBezTo>
                    <a:pt x="73666" y="602242"/>
                    <a:pt x="54885" y="574452"/>
                    <a:pt x="69850" y="596900"/>
                  </a:cubicBezTo>
                  <a:cubicBezTo>
                    <a:pt x="73513" y="611553"/>
                    <a:pt x="74683" y="614381"/>
                    <a:pt x="76200" y="631825"/>
                  </a:cubicBezTo>
                  <a:cubicBezTo>
                    <a:pt x="77670" y="648728"/>
                    <a:pt x="78022" y="665713"/>
                    <a:pt x="79375" y="682625"/>
                  </a:cubicBezTo>
                  <a:cubicBezTo>
                    <a:pt x="80139" y="692178"/>
                    <a:pt x="80974" y="701747"/>
                    <a:pt x="82550" y="711200"/>
                  </a:cubicBezTo>
                  <a:cubicBezTo>
                    <a:pt x="83100" y="714501"/>
                    <a:pt x="85635" y="717379"/>
                    <a:pt x="85725" y="720725"/>
                  </a:cubicBezTo>
                  <a:cubicBezTo>
                    <a:pt x="86697" y="756695"/>
                    <a:pt x="80962" y="816504"/>
                    <a:pt x="79375" y="838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199" name="Полилиния 198"/>
            <p:cNvSpPr/>
            <p:nvPr/>
          </p:nvSpPr>
          <p:spPr bwMode="auto">
            <a:xfrm rot="21340596">
              <a:off x="1994600" y="4283633"/>
              <a:ext cx="1290492" cy="1094347"/>
            </a:xfrm>
            <a:custGeom>
              <a:avLst/>
              <a:gdLst>
                <a:gd name="connsiteX0" fmla="*/ 55697 w 1016931"/>
                <a:gd name="connsiteY0" fmla="*/ 900533 h 1170408"/>
                <a:gd name="connsiteX1" fmla="*/ 138247 w 1016931"/>
                <a:gd name="connsiteY1" fmla="*/ 887833 h 1170408"/>
                <a:gd name="connsiteX2" fmla="*/ 147772 w 1016931"/>
                <a:gd name="connsiteY2" fmla="*/ 875133 h 1170408"/>
                <a:gd name="connsiteX3" fmla="*/ 157297 w 1016931"/>
                <a:gd name="connsiteY3" fmla="*/ 856083 h 1170408"/>
                <a:gd name="connsiteX4" fmla="*/ 176347 w 1016931"/>
                <a:gd name="connsiteY4" fmla="*/ 843383 h 1170408"/>
                <a:gd name="connsiteX5" fmla="*/ 195397 w 1016931"/>
                <a:gd name="connsiteY5" fmla="*/ 824333 h 1170408"/>
                <a:gd name="connsiteX6" fmla="*/ 211272 w 1016931"/>
                <a:gd name="connsiteY6" fmla="*/ 805283 h 1170408"/>
                <a:gd name="connsiteX7" fmla="*/ 217622 w 1016931"/>
                <a:gd name="connsiteY7" fmla="*/ 786233 h 1170408"/>
                <a:gd name="connsiteX8" fmla="*/ 227147 w 1016931"/>
                <a:gd name="connsiteY8" fmla="*/ 767183 h 1170408"/>
                <a:gd name="connsiteX9" fmla="*/ 239847 w 1016931"/>
                <a:gd name="connsiteY9" fmla="*/ 760833 h 1170408"/>
                <a:gd name="connsiteX10" fmla="*/ 252547 w 1016931"/>
                <a:gd name="connsiteY10" fmla="*/ 741783 h 1170408"/>
                <a:gd name="connsiteX11" fmla="*/ 262072 w 1016931"/>
                <a:gd name="connsiteY11" fmla="*/ 729083 h 1170408"/>
                <a:gd name="connsiteX12" fmla="*/ 268422 w 1016931"/>
                <a:gd name="connsiteY12" fmla="*/ 716383 h 1170408"/>
                <a:gd name="connsiteX13" fmla="*/ 287472 w 1016931"/>
                <a:gd name="connsiteY13" fmla="*/ 694158 h 1170408"/>
                <a:gd name="connsiteX14" fmla="*/ 296997 w 1016931"/>
                <a:gd name="connsiteY14" fmla="*/ 690983 h 1170408"/>
                <a:gd name="connsiteX15" fmla="*/ 303347 w 1016931"/>
                <a:gd name="connsiteY15" fmla="*/ 681458 h 1170408"/>
                <a:gd name="connsiteX16" fmla="*/ 322397 w 1016931"/>
                <a:gd name="connsiteY16" fmla="*/ 671933 h 1170408"/>
                <a:gd name="connsiteX17" fmla="*/ 331922 w 1016931"/>
                <a:gd name="connsiteY17" fmla="*/ 665583 h 1170408"/>
                <a:gd name="connsiteX18" fmla="*/ 350972 w 1016931"/>
                <a:gd name="connsiteY18" fmla="*/ 659233 h 1170408"/>
                <a:gd name="connsiteX19" fmla="*/ 360497 w 1016931"/>
                <a:gd name="connsiteY19" fmla="*/ 656058 h 1170408"/>
                <a:gd name="connsiteX20" fmla="*/ 458922 w 1016931"/>
                <a:gd name="connsiteY20" fmla="*/ 649708 h 1170408"/>
                <a:gd name="connsiteX21" fmla="*/ 462097 w 1016931"/>
                <a:gd name="connsiteY21" fmla="*/ 589383 h 1170408"/>
                <a:gd name="connsiteX22" fmla="*/ 471622 w 1016931"/>
                <a:gd name="connsiteY22" fmla="*/ 576683 h 1170408"/>
                <a:gd name="connsiteX23" fmla="*/ 477972 w 1016931"/>
                <a:gd name="connsiteY23" fmla="*/ 557633 h 1170408"/>
                <a:gd name="connsiteX24" fmla="*/ 471622 w 1016931"/>
                <a:gd name="connsiteY24" fmla="*/ 506833 h 1170408"/>
                <a:gd name="connsiteX25" fmla="*/ 468447 w 1016931"/>
                <a:gd name="connsiteY25" fmla="*/ 487783 h 1170408"/>
                <a:gd name="connsiteX26" fmla="*/ 458922 w 1016931"/>
                <a:gd name="connsiteY26" fmla="*/ 484608 h 1170408"/>
                <a:gd name="connsiteX27" fmla="*/ 417647 w 1016931"/>
                <a:gd name="connsiteY27" fmla="*/ 478258 h 1170408"/>
                <a:gd name="connsiteX28" fmla="*/ 408122 w 1016931"/>
                <a:gd name="connsiteY28" fmla="*/ 471908 h 1170408"/>
                <a:gd name="connsiteX29" fmla="*/ 404947 w 1016931"/>
                <a:gd name="connsiteY29" fmla="*/ 436983 h 1170408"/>
                <a:gd name="connsiteX30" fmla="*/ 395422 w 1016931"/>
                <a:gd name="connsiteY30" fmla="*/ 433808 h 1170408"/>
                <a:gd name="connsiteX31" fmla="*/ 360497 w 1016931"/>
                <a:gd name="connsiteY31" fmla="*/ 490958 h 1170408"/>
                <a:gd name="connsiteX32" fmla="*/ 325572 w 1016931"/>
                <a:gd name="connsiteY32" fmla="*/ 494133 h 1170408"/>
                <a:gd name="connsiteX33" fmla="*/ 312872 w 1016931"/>
                <a:gd name="connsiteY33" fmla="*/ 497308 h 1170408"/>
                <a:gd name="connsiteX34" fmla="*/ 281122 w 1016931"/>
                <a:gd name="connsiteY34" fmla="*/ 494133 h 1170408"/>
                <a:gd name="connsiteX35" fmla="*/ 277947 w 1016931"/>
                <a:gd name="connsiteY35" fmla="*/ 481433 h 1170408"/>
                <a:gd name="connsiteX36" fmla="*/ 271597 w 1016931"/>
                <a:gd name="connsiteY36" fmla="*/ 471908 h 1170408"/>
                <a:gd name="connsiteX37" fmla="*/ 258897 w 1016931"/>
                <a:gd name="connsiteY37" fmla="*/ 443333 h 1170408"/>
                <a:gd name="connsiteX38" fmla="*/ 236672 w 1016931"/>
                <a:gd name="connsiteY38" fmla="*/ 414758 h 1170408"/>
                <a:gd name="connsiteX39" fmla="*/ 230322 w 1016931"/>
                <a:gd name="connsiteY39" fmla="*/ 405233 h 1170408"/>
                <a:gd name="connsiteX40" fmla="*/ 233497 w 1016931"/>
                <a:gd name="connsiteY40" fmla="*/ 392533 h 1170408"/>
                <a:gd name="connsiteX41" fmla="*/ 246197 w 1016931"/>
                <a:gd name="connsiteY41" fmla="*/ 389358 h 1170408"/>
                <a:gd name="connsiteX42" fmla="*/ 265247 w 1016931"/>
                <a:gd name="connsiteY42" fmla="*/ 383008 h 1170408"/>
                <a:gd name="connsiteX43" fmla="*/ 274772 w 1016931"/>
                <a:gd name="connsiteY43" fmla="*/ 379833 h 1170408"/>
                <a:gd name="connsiteX44" fmla="*/ 290647 w 1016931"/>
                <a:gd name="connsiteY44" fmla="*/ 357608 h 1170408"/>
                <a:gd name="connsiteX45" fmla="*/ 300172 w 1016931"/>
                <a:gd name="connsiteY45" fmla="*/ 335383 h 1170408"/>
                <a:gd name="connsiteX46" fmla="*/ 331922 w 1016931"/>
                <a:gd name="connsiteY46" fmla="*/ 332208 h 1170408"/>
                <a:gd name="connsiteX47" fmla="*/ 338272 w 1016931"/>
                <a:gd name="connsiteY47" fmla="*/ 322683 h 1170408"/>
                <a:gd name="connsiteX48" fmla="*/ 347797 w 1016931"/>
                <a:gd name="connsiteY48" fmla="*/ 316333 h 1170408"/>
                <a:gd name="connsiteX49" fmla="*/ 350972 w 1016931"/>
                <a:gd name="connsiteY49" fmla="*/ 300458 h 1170408"/>
                <a:gd name="connsiteX50" fmla="*/ 357322 w 1016931"/>
                <a:gd name="connsiteY50" fmla="*/ 287758 h 1170408"/>
                <a:gd name="connsiteX51" fmla="*/ 363672 w 1016931"/>
                <a:gd name="connsiteY51" fmla="*/ 268708 h 1170408"/>
                <a:gd name="connsiteX52" fmla="*/ 379547 w 1016931"/>
                <a:gd name="connsiteY52" fmla="*/ 246483 h 1170408"/>
                <a:gd name="connsiteX53" fmla="*/ 382722 w 1016931"/>
                <a:gd name="connsiteY53" fmla="*/ 230608 h 1170408"/>
                <a:gd name="connsiteX54" fmla="*/ 382722 w 1016931"/>
                <a:gd name="connsiteY54" fmla="*/ 198858 h 1170408"/>
                <a:gd name="connsiteX55" fmla="*/ 370022 w 1016931"/>
                <a:gd name="connsiteY55" fmla="*/ 195683 h 1170408"/>
                <a:gd name="connsiteX56" fmla="*/ 360497 w 1016931"/>
                <a:gd name="connsiteY56" fmla="*/ 189333 h 1170408"/>
                <a:gd name="connsiteX57" fmla="*/ 341447 w 1016931"/>
                <a:gd name="connsiteY57" fmla="*/ 186158 h 1170408"/>
                <a:gd name="connsiteX58" fmla="*/ 331922 w 1016931"/>
                <a:gd name="connsiteY58" fmla="*/ 182983 h 1170408"/>
                <a:gd name="connsiteX59" fmla="*/ 325572 w 1016931"/>
                <a:gd name="connsiteY59" fmla="*/ 173458 h 1170408"/>
                <a:gd name="connsiteX60" fmla="*/ 325572 w 1016931"/>
                <a:gd name="connsiteY60" fmla="*/ 135358 h 1170408"/>
                <a:gd name="connsiteX61" fmla="*/ 347797 w 1016931"/>
                <a:gd name="connsiteY61" fmla="*/ 138533 h 1170408"/>
                <a:gd name="connsiteX62" fmla="*/ 357322 w 1016931"/>
                <a:gd name="connsiteY62" fmla="*/ 144883 h 1170408"/>
                <a:gd name="connsiteX63" fmla="*/ 423997 w 1016931"/>
                <a:gd name="connsiteY63" fmla="*/ 141708 h 1170408"/>
                <a:gd name="connsiteX64" fmla="*/ 433522 w 1016931"/>
                <a:gd name="connsiteY64" fmla="*/ 138533 h 1170408"/>
                <a:gd name="connsiteX65" fmla="*/ 471622 w 1016931"/>
                <a:gd name="connsiteY65" fmla="*/ 129008 h 1170408"/>
                <a:gd name="connsiteX66" fmla="*/ 490672 w 1016931"/>
                <a:gd name="connsiteY66" fmla="*/ 122658 h 1170408"/>
                <a:gd name="connsiteX67" fmla="*/ 500197 w 1016931"/>
                <a:gd name="connsiteY67" fmla="*/ 119483 h 1170408"/>
                <a:gd name="connsiteX68" fmla="*/ 509722 w 1016931"/>
                <a:gd name="connsiteY68" fmla="*/ 116308 h 1170408"/>
                <a:gd name="connsiteX69" fmla="*/ 528772 w 1016931"/>
                <a:gd name="connsiteY69" fmla="*/ 103608 h 1170408"/>
                <a:gd name="connsiteX70" fmla="*/ 538297 w 1016931"/>
                <a:gd name="connsiteY70" fmla="*/ 94083 h 1170408"/>
                <a:gd name="connsiteX71" fmla="*/ 566872 w 1016931"/>
                <a:gd name="connsiteY71" fmla="*/ 75033 h 1170408"/>
                <a:gd name="connsiteX72" fmla="*/ 576397 w 1016931"/>
                <a:gd name="connsiteY72" fmla="*/ 68683 h 1170408"/>
                <a:gd name="connsiteX73" fmla="*/ 592272 w 1016931"/>
                <a:gd name="connsiteY73" fmla="*/ 49633 h 1170408"/>
                <a:gd name="connsiteX74" fmla="*/ 589097 w 1016931"/>
                <a:gd name="connsiteY74" fmla="*/ 33758 h 1170408"/>
                <a:gd name="connsiteX75" fmla="*/ 662122 w 1016931"/>
                <a:gd name="connsiteY75" fmla="*/ 21058 h 1170408"/>
                <a:gd name="connsiteX76" fmla="*/ 668472 w 1016931"/>
                <a:gd name="connsiteY76" fmla="*/ 11533 h 1170408"/>
                <a:gd name="connsiteX77" fmla="*/ 687522 w 1016931"/>
                <a:gd name="connsiteY77" fmla="*/ 5183 h 1170408"/>
                <a:gd name="connsiteX78" fmla="*/ 728797 w 1016931"/>
                <a:gd name="connsiteY78" fmla="*/ 8358 h 1170408"/>
                <a:gd name="connsiteX79" fmla="*/ 747847 w 1016931"/>
                <a:gd name="connsiteY79" fmla="*/ 17883 h 1170408"/>
                <a:gd name="connsiteX80" fmla="*/ 814522 w 1016931"/>
                <a:gd name="connsiteY80" fmla="*/ 21058 h 1170408"/>
                <a:gd name="connsiteX81" fmla="*/ 814522 w 1016931"/>
                <a:gd name="connsiteY81" fmla="*/ 49633 h 1170408"/>
                <a:gd name="connsiteX82" fmla="*/ 811347 w 1016931"/>
                <a:gd name="connsiteY82" fmla="*/ 59158 h 1170408"/>
                <a:gd name="connsiteX83" fmla="*/ 801822 w 1016931"/>
                <a:gd name="connsiteY83" fmla="*/ 68683 h 1170408"/>
                <a:gd name="connsiteX84" fmla="*/ 795472 w 1016931"/>
                <a:gd name="connsiteY84" fmla="*/ 78208 h 1170408"/>
                <a:gd name="connsiteX85" fmla="*/ 792297 w 1016931"/>
                <a:gd name="connsiteY85" fmla="*/ 90908 h 1170408"/>
                <a:gd name="connsiteX86" fmla="*/ 811347 w 1016931"/>
                <a:gd name="connsiteY86" fmla="*/ 97258 h 1170408"/>
                <a:gd name="connsiteX87" fmla="*/ 820872 w 1016931"/>
                <a:gd name="connsiteY87" fmla="*/ 87733 h 1170408"/>
                <a:gd name="connsiteX88" fmla="*/ 817697 w 1016931"/>
                <a:gd name="connsiteY88" fmla="*/ 65508 h 1170408"/>
                <a:gd name="connsiteX89" fmla="*/ 833572 w 1016931"/>
                <a:gd name="connsiteY89" fmla="*/ 59158 h 1170408"/>
                <a:gd name="connsiteX90" fmla="*/ 846272 w 1016931"/>
                <a:gd name="connsiteY90" fmla="*/ 65508 h 1170408"/>
                <a:gd name="connsiteX91" fmla="*/ 855797 w 1016931"/>
                <a:gd name="connsiteY91" fmla="*/ 71858 h 1170408"/>
                <a:gd name="connsiteX92" fmla="*/ 874847 w 1016931"/>
                <a:gd name="connsiteY92" fmla="*/ 75033 h 1170408"/>
                <a:gd name="connsiteX93" fmla="*/ 887547 w 1016931"/>
                <a:gd name="connsiteY93" fmla="*/ 81383 h 1170408"/>
                <a:gd name="connsiteX94" fmla="*/ 900247 w 1016931"/>
                <a:gd name="connsiteY94" fmla="*/ 84558 h 1170408"/>
                <a:gd name="connsiteX95" fmla="*/ 925647 w 1016931"/>
                <a:gd name="connsiteY95" fmla="*/ 90908 h 1170408"/>
                <a:gd name="connsiteX96" fmla="*/ 931997 w 1016931"/>
                <a:gd name="connsiteY96" fmla="*/ 125833 h 1170408"/>
                <a:gd name="connsiteX97" fmla="*/ 947872 w 1016931"/>
                <a:gd name="connsiteY97" fmla="*/ 129008 h 1170408"/>
                <a:gd name="connsiteX98" fmla="*/ 935172 w 1016931"/>
                <a:gd name="connsiteY98" fmla="*/ 151233 h 1170408"/>
                <a:gd name="connsiteX99" fmla="*/ 922472 w 1016931"/>
                <a:gd name="connsiteY99" fmla="*/ 157583 h 1170408"/>
                <a:gd name="connsiteX100" fmla="*/ 849447 w 1016931"/>
                <a:gd name="connsiteY100" fmla="*/ 163933 h 1170408"/>
                <a:gd name="connsiteX101" fmla="*/ 843097 w 1016931"/>
                <a:gd name="connsiteY101" fmla="*/ 192508 h 1170408"/>
                <a:gd name="connsiteX102" fmla="*/ 852622 w 1016931"/>
                <a:gd name="connsiteY102" fmla="*/ 198858 h 1170408"/>
                <a:gd name="connsiteX103" fmla="*/ 858972 w 1016931"/>
                <a:gd name="connsiteY103" fmla="*/ 208383 h 1170408"/>
                <a:gd name="connsiteX104" fmla="*/ 865322 w 1016931"/>
                <a:gd name="connsiteY104" fmla="*/ 221083 h 1170408"/>
                <a:gd name="connsiteX105" fmla="*/ 874847 w 1016931"/>
                <a:gd name="connsiteY105" fmla="*/ 227433 h 1170408"/>
                <a:gd name="connsiteX106" fmla="*/ 881197 w 1016931"/>
                <a:gd name="connsiteY106" fmla="*/ 217908 h 1170408"/>
                <a:gd name="connsiteX107" fmla="*/ 884372 w 1016931"/>
                <a:gd name="connsiteY107" fmla="*/ 195683 h 1170408"/>
                <a:gd name="connsiteX108" fmla="*/ 897072 w 1016931"/>
                <a:gd name="connsiteY108" fmla="*/ 189333 h 1170408"/>
                <a:gd name="connsiteX109" fmla="*/ 931997 w 1016931"/>
                <a:gd name="connsiteY109" fmla="*/ 182983 h 1170408"/>
                <a:gd name="connsiteX110" fmla="*/ 985972 w 1016931"/>
                <a:gd name="connsiteY110" fmla="*/ 186158 h 1170408"/>
                <a:gd name="connsiteX111" fmla="*/ 989147 w 1016931"/>
                <a:gd name="connsiteY111" fmla="*/ 205208 h 1170408"/>
                <a:gd name="connsiteX112" fmla="*/ 1005022 w 1016931"/>
                <a:gd name="connsiteY112" fmla="*/ 230608 h 1170408"/>
                <a:gd name="connsiteX113" fmla="*/ 1008197 w 1016931"/>
                <a:gd name="connsiteY113" fmla="*/ 240133 h 1170408"/>
                <a:gd name="connsiteX114" fmla="*/ 1014547 w 1016931"/>
                <a:gd name="connsiteY114" fmla="*/ 249658 h 1170408"/>
                <a:gd name="connsiteX115" fmla="*/ 995497 w 1016931"/>
                <a:gd name="connsiteY115" fmla="*/ 256008 h 1170408"/>
                <a:gd name="connsiteX116" fmla="*/ 979622 w 1016931"/>
                <a:gd name="connsiteY116" fmla="*/ 259183 h 1170408"/>
                <a:gd name="connsiteX117" fmla="*/ 966922 w 1016931"/>
                <a:gd name="connsiteY117" fmla="*/ 262358 h 1170408"/>
                <a:gd name="connsiteX118" fmla="*/ 957397 w 1016931"/>
                <a:gd name="connsiteY118" fmla="*/ 268708 h 1170408"/>
                <a:gd name="connsiteX119" fmla="*/ 947872 w 1016931"/>
                <a:gd name="connsiteY119" fmla="*/ 271883 h 1170408"/>
                <a:gd name="connsiteX120" fmla="*/ 928822 w 1016931"/>
                <a:gd name="connsiteY120" fmla="*/ 284583 h 1170408"/>
                <a:gd name="connsiteX121" fmla="*/ 919297 w 1016931"/>
                <a:gd name="connsiteY121" fmla="*/ 290933 h 1170408"/>
                <a:gd name="connsiteX122" fmla="*/ 900247 w 1016931"/>
                <a:gd name="connsiteY122" fmla="*/ 297283 h 1170408"/>
                <a:gd name="connsiteX123" fmla="*/ 890722 w 1016931"/>
                <a:gd name="connsiteY123" fmla="*/ 306808 h 1170408"/>
                <a:gd name="connsiteX124" fmla="*/ 881197 w 1016931"/>
                <a:gd name="connsiteY124" fmla="*/ 309983 h 1170408"/>
                <a:gd name="connsiteX125" fmla="*/ 871672 w 1016931"/>
                <a:gd name="connsiteY125" fmla="*/ 329033 h 1170408"/>
                <a:gd name="connsiteX126" fmla="*/ 858972 w 1016931"/>
                <a:gd name="connsiteY126" fmla="*/ 348083 h 1170408"/>
                <a:gd name="connsiteX127" fmla="*/ 852622 w 1016931"/>
                <a:gd name="connsiteY127" fmla="*/ 367133 h 1170408"/>
                <a:gd name="connsiteX128" fmla="*/ 843097 w 1016931"/>
                <a:gd name="connsiteY128" fmla="*/ 386183 h 1170408"/>
                <a:gd name="connsiteX129" fmla="*/ 846272 w 1016931"/>
                <a:gd name="connsiteY129" fmla="*/ 411583 h 1170408"/>
                <a:gd name="connsiteX130" fmla="*/ 865322 w 1016931"/>
                <a:gd name="connsiteY130" fmla="*/ 405233 h 1170408"/>
                <a:gd name="connsiteX131" fmla="*/ 884372 w 1016931"/>
                <a:gd name="connsiteY131" fmla="*/ 389358 h 1170408"/>
                <a:gd name="connsiteX132" fmla="*/ 897072 w 1016931"/>
                <a:gd name="connsiteY132" fmla="*/ 395708 h 1170408"/>
                <a:gd name="connsiteX133" fmla="*/ 893897 w 1016931"/>
                <a:gd name="connsiteY133" fmla="*/ 430633 h 1170408"/>
                <a:gd name="connsiteX134" fmla="*/ 884372 w 1016931"/>
                <a:gd name="connsiteY134" fmla="*/ 436983 h 1170408"/>
                <a:gd name="connsiteX135" fmla="*/ 881197 w 1016931"/>
                <a:gd name="connsiteY135" fmla="*/ 446508 h 1170408"/>
                <a:gd name="connsiteX136" fmla="*/ 874847 w 1016931"/>
                <a:gd name="connsiteY136" fmla="*/ 456033 h 1170408"/>
                <a:gd name="connsiteX137" fmla="*/ 871672 w 1016931"/>
                <a:gd name="connsiteY137" fmla="*/ 468733 h 1170408"/>
                <a:gd name="connsiteX138" fmla="*/ 852622 w 1016931"/>
                <a:gd name="connsiteY138" fmla="*/ 484608 h 1170408"/>
                <a:gd name="connsiteX139" fmla="*/ 849447 w 1016931"/>
                <a:gd name="connsiteY139" fmla="*/ 551283 h 1170408"/>
                <a:gd name="connsiteX140" fmla="*/ 852622 w 1016931"/>
                <a:gd name="connsiteY140" fmla="*/ 586208 h 1170408"/>
                <a:gd name="connsiteX141" fmla="*/ 855797 w 1016931"/>
                <a:gd name="connsiteY141" fmla="*/ 595733 h 1170408"/>
                <a:gd name="connsiteX142" fmla="*/ 858972 w 1016931"/>
                <a:gd name="connsiteY142" fmla="*/ 608433 h 1170408"/>
                <a:gd name="connsiteX143" fmla="*/ 865322 w 1016931"/>
                <a:gd name="connsiteY143" fmla="*/ 630658 h 1170408"/>
                <a:gd name="connsiteX144" fmla="*/ 868497 w 1016931"/>
                <a:gd name="connsiteY144" fmla="*/ 646533 h 1170408"/>
                <a:gd name="connsiteX145" fmla="*/ 874847 w 1016931"/>
                <a:gd name="connsiteY145" fmla="*/ 656058 h 1170408"/>
                <a:gd name="connsiteX146" fmla="*/ 874847 w 1016931"/>
                <a:gd name="connsiteY146" fmla="*/ 754483 h 1170408"/>
                <a:gd name="connsiteX147" fmla="*/ 871672 w 1016931"/>
                <a:gd name="connsiteY147" fmla="*/ 770358 h 1170408"/>
                <a:gd name="connsiteX148" fmla="*/ 862147 w 1016931"/>
                <a:gd name="connsiteY148" fmla="*/ 779883 h 1170408"/>
                <a:gd name="connsiteX149" fmla="*/ 852622 w 1016931"/>
                <a:gd name="connsiteY149" fmla="*/ 792583 h 1170408"/>
                <a:gd name="connsiteX150" fmla="*/ 843097 w 1016931"/>
                <a:gd name="connsiteY150" fmla="*/ 811633 h 1170408"/>
                <a:gd name="connsiteX151" fmla="*/ 833572 w 1016931"/>
                <a:gd name="connsiteY151" fmla="*/ 830683 h 1170408"/>
                <a:gd name="connsiteX152" fmla="*/ 827222 w 1016931"/>
                <a:gd name="connsiteY152" fmla="*/ 903708 h 1170408"/>
                <a:gd name="connsiteX153" fmla="*/ 824047 w 1016931"/>
                <a:gd name="connsiteY153" fmla="*/ 913233 h 1170408"/>
                <a:gd name="connsiteX154" fmla="*/ 820872 w 1016931"/>
                <a:gd name="connsiteY154" fmla="*/ 948158 h 1170408"/>
                <a:gd name="connsiteX155" fmla="*/ 814522 w 1016931"/>
                <a:gd name="connsiteY155" fmla="*/ 960858 h 1170408"/>
                <a:gd name="connsiteX156" fmla="*/ 817697 w 1016931"/>
                <a:gd name="connsiteY156" fmla="*/ 1018008 h 1170408"/>
                <a:gd name="connsiteX157" fmla="*/ 820872 w 1016931"/>
                <a:gd name="connsiteY157" fmla="*/ 1097383 h 1170408"/>
                <a:gd name="connsiteX158" fmla="*/ 830397 w 1016931"/>
                <a:gd name="connsiteY158" fmla="*/ 1125958 h 1170408"/>
                <a:gd name="connsiteX159" fmla="*/ 836747 w 1016931"/>
                <a:gd name="connsiteY159" fmla="*/ 1148183 h 1170408"/>
                <a:gd name="connsiteX160" fmla="*/ 827222 w 1016931"/>
                <a:gd name="connsiteY160" fmla="*/ 1154533 h 1170408"/>
                <a:gd name="connsiteX161" fmla="*/ 782772 w 1016931"/>
                <a:gd name="connsiteY161" fmla="*/ 1167233 h 1170408"/>
                <a:gd name="connsiteX162" fmla="*/ 744672 w 1016931"/>
                <a:gd name="connsiteY162" fmla="*/ 1170408 h 1170408"/>
                <a:gd name="connsiteX163" fmla="*/ 668472 w 1016931"/>
                <a:gd name="connsiteY163" fmla="*/ 1160883 h 1170408"/>
                <a:gd name="connsiteX164" fmla="*/ 649422 w 1016931"/>
                <a:gd name="connsiteY164" fmla="*/ 1157708 h 1170408"/>
                <a:gd name="connsiteX165" fmla="*/ 627197 w 1016931"/>
                <a:gd name="connsiteY165" fmla="*/ 1151358 h 1170408"/>
                <a:gd name="connsiteX166" fmla="*/ 601797 w 1016931"/>
                <a:gd name="connsiteY166" fmla="*/ 1141833 h 1170408"/>
                <a:gd name="connsiteX167" fmla="*/ 573222 w 1016931"/>
                <a:gd name="connsiteY167" fmla="*/ 1138658 h 1170408"/>
                <a:gd name="connsiteX168" fmla="*/ 528772 w 1016931"/>
                <a:gd name="connsiteY168" fmla="*/ 1132308 h 1170408"/>
                <a:gd name="connsiteX169" fmla="*/ 484322 w 1016931"/>
                <a:gd name="connsiteY169" fmla="*/ 1125958 h 1170408"/>
                <a:gd name="connsiteX170" fmla="*/ 357322 w 1016931"/>
                <a:gd name="connsiteY170" fmla="*/ 1129133 h 1170408"/>
                <a:gd name="connsiteX171" fmla="*/ 341447 w 1016931"/>
                <a:gd name="connsiteY171" fmla="*/ 1132308 h 1170408"/>
                <a:gd name="connsiteX172" fmla="*/ 316047 w 1016931"/>
                <a:gd name="connsiteY172" fmla="*/ 1135483 h 1170408"/>
                <a:gd name="connsiteX173" fmla="*/ 274772 w 1016931"/>
                <a:gd name="connsiteY173" fmla="*/ 1132308 h 1170408"/>
                <a:gd name="connsiteX174" fmla="*/ 268422 w 1016931"/>
                <a:gd name="connsiteY174" fmla="*/ 1113258 h 1170408"/>
                <a:gd name="connsiteX175" fmla="*/ 258897 w 1016931"/>
                <a:gd name="connsiteY175" fmla="*/ 1103733 h 1170408"/>
                <a:gd name="connsiteX176" fmla="*/ 246197 w 1016931"/>
                <a:gd name="connsiteY176" fmla="*/ 1094208 h 1170408"/>
                <a:gd name="connsiteX177" fmla="*/ 230322 w 1016931"/>
                <a:gd name="connsiteY177" fmla="*/ 1081508 h 1170408"/>
                <a:gd name="connsiteX178" fmla="*/ 214447 w 1016931"/>
                <a:gd name="connsiteY178" fmla="*/ 1062458 h 1170408"/>
                <a:gd name="connsiteX179" fmla="*/ 182697 w 1016931"/>
                <a:gd name="connsiteY179" fmla="*/ 1043408 h 1170408"/>
                <a:gd name="connsiteX180" fmla="*/ 163647 w 1016931"/>
                <a:gd name="connsiteY180" fmla="*/ 1030708 h 1170408"/>
                <a:gd name="connsiteX181" fmla="*/ 154122 w 1016931"/>
                <a:gd name="connsiteY181" fmla="*/ 992608 h 1170408"/>
                <a:gd name="connsiteX182" fmla="*/ 160472 w 1016931"/>
                <a:gd name="connsiteY182" fmla="*/ 983083 h 1170408"/>
                <a:gd name="connsiteX183" fmla="*/ 157297 w 1016931"/>
                <a:gd name="connsiteY183" fmla="*/ 973558 h 1170408"/>
                <a:gd name="connsiteX184" fmla="*/ 116022 w 1016931"/>
                <a:gd name="connsiteY184" fmla="*/ 970383 h 1170408"/>
                <a:gd name="connsiteX185" fmla="*/ 109672 w 1016931"/>
                <a:gd name="connsiteY185" fmla="*/ 979908 h 1170408"/>
                <a:gd name="connsiteX186" fmla="*/ 106497 w 1016931"/>
                <a:gd name="connsiteY186" fmla="*/ 995783 h 1170408"/>
                <a:gd name="connsiteX187" fmla="*/ 103322 w 1016931"/>
                <a:gd name="connsiteY187" fmla="*/ 1027533 h 1170408"/>
                <a:gd name="connsiteX188" fmla="*/ 93797 w 1016931"/>
                <a:gd name="connsiteY188" fmla="*/ 1030708 h 1170408"/>
                <a:gd name="connsiteX189" fmla="*/ 84272 w 1016931"/>
                <a:gd name="connsiteY189" fmla="*/ 1037058 h 1170408"/>
                <a:gd name="connsiteX190" fmla="*/ 52522 w 1016931"/>
                <a:gd name="connsiteY190" fmla="*/ 1033883 h 1170408"/>
                <a:gd name="connsiteX191" fmla="*/ 46172 w 1016931"/>
                <a:gd name="connsiteY191" fmla="*/ 1024358 h 1170408"/>
                <a:gd name="connsiteX192" fmla="*/ 36647 w 1016931"/>
                <a:gd name="connsiteY192" fmla="*/ 1011658 h 1170408"/>
                <a:gd name="connsiteX193" fmla="*/ 27122 w 1016931"/>
                <a:gd name="connsiteY193" fmla="*/ 992608 h 1170408"/>
                <a:gd name="connsiteX194" fmla="*/ 4897 w 1016931"/>
                <a:gd name="connsiteY194" fmla="*/ 964033 h 1170408"/>
                <a:gd name="connsiteX195" fmla="*/ 1722 w 1016931"/>
                <a:gd name="connsiteY195" fmla="*/ 954508 h 1170408"/>
                <a:gd name="connsiteX196" fmla="*/ 14422 w 1016931"/>
                <a:gd name="connsiteY196" fmla="*/ 948158 h 1170408"/>
                <a:gd name="connsiteX197" fmla="*/ 39822 w 1016931"/>
                <a:gd name="connsiteY197" fmla="*/ 938633 h 1170408"/>
                <a:gd name="connsiteX198" fmla="*/ 55697 w 1016931"/>
                <a:gd name="connsiteY198" fmla="*/ 922758 h 1170408"/>
                <a:gd name="connsiteX199" fmla="*/ 55697 w 1016931"/>
                <a:gd name="connsiteY199" fmla="*/ 900533 h 117040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</a:cxnLst>
              <a:rect l="l" t="t" r="r" b="b"/>
              <a:pathLst>
                <a:path w="1016931" h="1170408">
                  <a:moveTo>
                    <a:pt x="55697" y="900533"/>
                  </a:moveTo>
                  <a:cubicBezTo>
                    <a:pt x="69455" y="894712"/>
                    <a:pt x="115463" y="914414"/>
                    <a:pt x="138247" y="887833"/>
                  </a:cubicBezTo>
                  <a:cubicBezTo>
                    <a:pt x="141691" y="883815"/>
                    <a:pt x="144597" y="879366"/>
                    <a:pt x="147772" y="875133"/>
                  </a:cubicBezTo>
                  <a:cubicBezTo>
                    <a:pt x="150037" y="868339"/>
                    <a:pt x="151504" y="861152"/>
                    <a:pt x="157297" y="856083"/>
                  </a:cubicBezTo>
                  <a:cubicBezTo>
                    <a:pt x="163040" y="851057"/>
                    <a:pt x="170951" y="848779"/>
                    <a:pt x="176347" y="843383"/>
                  </a:cubicBezTo>
                  <a:cubicBezTo>
                    <a:pt x="182697" y="837033"/>
                    <a:pt x="190416" y="831805"/>
                    <a:pt x="195397" y="824333"/>
                  </a:cubicBezTo>
                  <a:cubicBezTo>
                    <a:pt x="204238" y="811072"/>
                    <a:pt x="199049" y="817506"/>
                    <a:pt x="211272" y="805283"/>
                  </a:cubicBezTo>
                  <a:lnTo>
                    <a:pt x="217622" y="786233"/>
                  </a:lnTo>
                  <a:cubicBezTo>
                    <a:pt x="219789" y="779732"/>
                    <a:pt x="221466" y="771917"/>
                    <a:pt x="227147" y="767183"/>
                  </a:cubicBezTo>
                  <a:cubicBezTo>
                    <a:pt x="230783" y="764153"/>
                    <a:pt x="235614" y="762950"/>
                    <a:pt x="239847" y="760833"/>
                  </a:cubicBezTo>
                  <a:cubicBezTo>
                    <a:pt x="244080" y="754483"/>
                    <a:pt x="247968" y="747888"/>
                    <a:pt x="252547" y="741783"/>
                  </a:cubicBezTo>
                  <a:cubicBezTo>
                    <a:pt x="255722" y="737550"/>
                    <a:pt x="259267" y="733570"/>
                    <a:pt x="262072" y="729083"/>
                  </a:cubicBezTo>
                  <a:cubicBezTo>
                    <a:pt x="264580" y="725069"/>
                    <a:pt x="265914" y="720397"/>
                    <a:pt x="268422" y="716383"/>
                  </a:cubicBezTo>
                  <a:cubicBezTo>
                    <a:pt x="271566" y="711353"/>
                    <a:pt x="281906" y="697869"/>
                    <a:pt x="287472" y="694158"/>
                  </a:cubicBezTo>
                  <a:cubicBezTo>
                    <a:pt x="290257" y="692302"/>
                    <a:pt x="293822" y="692041"/>
                    <a:pt x="296997" y="690983"/>
                  </a:cubicBezTo>
                  <a:cubicBezTo>
                    <a:pt x="299114" y="687808"/>
                    <a:pt x="300649" y="684156"/>
                    <a:pt x="303347" y="681458"/>
                  </a:cubicBezTo>
                  <a:cubicBezTo>
                    <a:pt x="312446" y="672359"/>
                    <a:pt x="312068" y="677098"/>
                    <a:pt x="322397" y="671933"/>
                  </a:cubicBezTo>
                  <a:cubicBezTo>
                    <a:pt x="325810" y="670226"/>
                    <a:pt x="328435" y="667133"/>
                    <a:pt x="331922" y="665583"/>
                  </a:cubicBezTo>
                  <a:cubicBezTo>
                    <a:pt x="338039" y="662865"/>
                    <a:pt x="344622" y="661350"/>
                    <a:pt x="350972" y="659233"/>
                  </a:cubicBezTo>
                  <a:cubicBezTo>
                    <a:pt x="354147" y="658175"/>
                    <a:pt x="357215" y="656714"/>
                    <a:pt x="360497" y="656058"/>
                  </a:cubicBezTo>
                  <a:cubicBezTo>
                    <a:pt x="403374" y="647483"/>
                    <a:pt x="370980" y="653090"/>
                    <a:pt x="458922" y="649708"/>
                  </a:cubicBezTo>
                  <a:cubicBezTo>
                    <a:pt x="459980" y="629600"/>
                    <a:pt x="458647" y="609221"/>
                    <a:pt x="462097" y="589383"/>
                  </a:cubicBezTo>
                  <a:cubicBezTo>
                    <a:pt x="463004" y="584170"/>
                    <a:pt x="469255" y="581416"/>
                    <a:pt x="471622" y="576683"/>
                  </a:cubicBezTo>
                  <a:cubicBezTo>
                    <a:pt x="474615" y="570696"/>
                    <a:pt x="477972" y="557633"/>
                    <a:pt x="477972" y="557633"/>
                  </a:cubicBezTo>
                  <a:cubicBezTo>
                    <a:pt x="473232" y="505490"/>
                    <a:pt x="477587" y="539638"/>
                    <a:pt x="471622" y="506833"/>
                  </a:cubicBezTo>
                  <a:cubicBezTo>
                    <a:pt x="470470" y="500499"/>
                    <a:pt x="471641" y="493372"/>
                    <a:pt x="468447" y="487783"/>
                  </a:cubicBezTo>
                  <a:cubicBezTo>
                    <a:pt x="466787" y="484877"/>
                    <a:pt x="462211" y="485225"/>
                    <a:pt x="458922" y="484608"/>
                  </a:cubicBezTo>
                  <a:cubicBezTo>
                    <a:pt x="445240" y="482043"/>
                    <a:pt x="431405" y="480375"/>
                    <a:pt x="417647" y="478258"/>
                  </a:cubicBezTo>
                  <a:cubicBezTo>
                    <a:pt x="414472" y="476141"/>
                    <a:pt x="408950" y="475633"/>
                    <a:pt x="408122" y="471908"/>
                  </a:cubicBezTo>
                  <a:cubicBezTo>
                    <a:pt x="403715" y="452079"/>
                    <a:pt x="419862" y="451898"/>
                    <a:pt x="404947" y="436983"/>
                  </a:cubicBezTo>
                  <a:cubicBezTo>
                    <a:pt x="402580" y="434616"/>
                    <a:pt x="398597" y="434866"/>
                    <a:pt x="395422" y="433808"/>
                  </a:cubicBezTo>
                  <a:cubicBezTo>
                    <a:pt x="326763" y="441437"/>
                    <a:pt x="409702" y="422828"/>
                    <a:pt x="360497" y="490958"/>
                  </a:cubicBezTo>
                  <a:cubicBezTo>
                    <a:pt x="353653" y="500435"/>
                    <a:pt x="337214" y="493075"/>
                    <a:pt x="325572" y="494133"/>
                  </a:cubicBezTo>
                  <a:cubicBezTo>
                    <a:pt x="321339" y="495191"/>
                    <a:pt x="317236" y="497308"/>
                    <a:pt x="312872" y="497308"/>
                  </a:cubicBezTo>
                  <a:cubicBezTo>
                    <a:pt x="302236" y="497308"/>
                    <a:pt x="290805" y="498534"/>
                    <a:pt x="281122" y="494133"/>
                  </a:cubicBezTo>
                  <a:cubicBezTo>
                    <a:pt x="277150" y="492327"/>
                    <a:pt x="279666" y="485444"/>
                    <a:pt x="277947" y="481433"/>
                  </a:cubicBezTo>
                  <a:cubicBezTo>
                    <a:pt x="276444" y="477926"/>
                    <a:pt x="273147" y="475395"/>
                    <a:pt x="271597" y="471908"/>
                  </a:cubicBezTo>
                  <a:cubicBezTo>
                    <a:pt x="263686" y="454108"/>
                    <a:pt x="269162" y="455651"/>
                    <a:pt x="258897" y="443333"/>
                  </a:cubicBezTo>
                  <a:cubicBezTo>
                    <a:pt x="234028" y="413490"/>
                    <a:pt x="268770" y="462906"/>
                    <a:pt x="236672" y="414758"/>
                  </a:cubicBezTo>
                  <a:lnTo>
                    <a:pt x="230322" y="405233"/>
                  </a:lnTo>
                  <a:cubicBezTo>
                    <a:pt x="231380" y="401000"/>
                    <a:pt x="230411" y="395619"/>
                    <a:pt x="233497" y="392533"/>
                  </a:cubicBezTo>
                  <a:cubicBezTo>
                    <a:pt x="236583" y="389447"/>
                    <a:pt x="242017" y="390612"/>
                    <a:pt x="246197" y="389358"/>
                  </a:cubicBezTo>
                  <a:cubicBezTo>
                    <a:pt x="252608" y="387435"/>
                    <a:pt x="258897" y="385125"/>
                    <a:pt x="265247" y="383008"/>
                  </a:cubicBezTo>
                  <a:lnTo>
                    <a:pt x="274772" y="379833"/>
                  </a:lnTo>
                  <a:cubicBezTo>
                    <a:pt x="284472" y="370133"/>
                    <a:pt x="285632" y="370981"/>
                    <a:pt x="290647" y="357608"/>
                  </a:cubicBezTo>
                  <a:cubicBezTo>
                    <a:pt x="292076" y="353798"/>
                    <a:pt x="293738" y="337528"/>
                    <a:pt x="300172" y="335383"/>
                  </a:cubicBezTo>
                  <a:cubicBezTo>
                    <a:pt x="310262" y="332020"/>
                    <a:pt x="321339" y="333266"/>
                    <a:pt x="331922" y="332208"/>
                  </a:cubicBezTo>
                  <a:cubicBezTo>
                    <a:pt x="334039" y="329033"/>
                    <a:pt x="335574" y="325381"/>
                    <a:pt x="338272" y="322683"/>
                  </a:cubicBezTo>
                  <a:cubicBezTo>
                    <a:pt x="340970" y="319985"/>
                    <a:pt x="345904" y="319646"/>
                    <a:pt x="347797" y="316333"/>
                  </a:cubicBezTo>
                  <a:cubicBezTo>
                    <a:pt x="350474" y="311648"/>
                    <a:pt x="349265" y="305578"/>
                    <a:pt x="350972" y="300458"/>
                  </a:cubicBezTo>
                  <a:cubicBezTo>
                    <a:pt x="352469" y="295968"/>
                    <a:pt x="355564" y="292152"/>
                    <a:pt x="357322" y="287758"/>
                  </a:cubicBezTo>
                  <a:cubicBezTo>
                    <a:pt x="359808" y="281543"/>
                    <a:pt x="358939" y="273441"/>
                    <a:pt x="363672" y="268708"/>
                  </a:cubicBezTo>
                  <a:cubicBezTo>
                    <a:pt x="376544" y="255836"/>
                    <a:pt x="371189" y="263199"/>
                    <a:pt x="379547" y="246483"/>
                  </a:cubicBezTo>
                  <a:cubicBezTo>
                    <a:pt x="380605" y="241191"/>
                    <a:pt x="381551" y="235876"/>
                    <a:pt x="382722" y="230608"/>
                  </a:cubicBezTo>
                  <a:cubicBezTo>
                    <a:pt x="385000" y="220357"/>
                    <a:pt x="390241" y="209385"/>
                    <a:pt x="382722" y="198858"/>
                  </a:cubicBezTo>
                  <a:cubicBezTo>
                    <a:pt x="380186" y="195307"/>
                    <a:pt x="374255" y="196741"/>
                    <a:pt x="370022" y="195683"/>
                  </a:cubicBezTo>
                  <a:cubicBezTo>
                    <a:pt x="366847" y="193566"/>
                    <a:pt x="364117" y="190540"/>
                    <a:pt x="360497" y="189333"/>
                  </a:cubicBezTo>
                  <a:cubicBezTo>
                    <a:pt x="354390" y="187297"/>
                    <a:pt x="347731" y="187555"/>
                    <a:pt x="341447" y="186158"/>
                  </a:cubicBezTo>
                  <a:cubicBezTo>
                    <a:pt x="338180" y="185432"/>
                    <a:pt x="335097" y="184041"/>
                    <a:pt x="331922" y="182983"/>
                  </a:cubicBezTo>
                  <a:cubicBezTo>
                    <a:pt x="329805" y="179808"/>
                    <a:pt x="327075" y="176965"/>
                    <a:pt x="325572" y="173458"/>
                  </a:cubicBezTo>
                  <a:cubicBezTo>
                    <a:pt x="319482" y="159247"/>
                    <a:pt x="323510" y="151856"/>
                    <a:pt x="325572" y="135358"/>
                  </a:cubicBezTo>
                  <a:cubicBezTo>
                    <a:pt x="332980" y="136416"/>
                    <a:pt x="340629" y="136383"/>
                    <a:pt x="347797" y="138533"/>
                  </a:cubicBezTo>
                  <a:cubicBezTo>
                    <a:pt x="351452" y="139629"/>
                    <a:pt x="353509" y="144724"/>
                    <a:pt x="357322" y="144883"/>
                  </a:cubicBezTo>
                  <a:lnTo>
                    <a:pt x="423997" y="141708"/>
                  </a:lnTo>
                  <a:cubicBezTo>
                    <a:pt x="427172" y="140650"/>
                    <a:pt x="430288" y="139395"/>
                    <a:pt x="433522" y="138533"/>
                  </a:cubicBezTo>
                  <a:cubicBezTo>
                    <a:pt x="446171" y="135160"/>
                    <a:pt x="459203" y="133148"/>
                    <a:pt x="471622" y="129008"/>
                  </a:cubicBezTo>
                  <a:lnTo>
                    <a:pt x="490672" y="122658"/>
                  </a:lnTo>
                  <a:lnTo>
                    <a:pt x="500197" y="119483"/>
                  </a:lnTo>
                  <a:cubicBezTo>
                    <a:pt x="503372" y="118425"/>
                    <a:pt x="506937" y="118164"/>
                    <a:pt x="509722" y="116308"/>
                  </a:cubicBezTo>
                  <a:cubicBezTo>
                    <a:pt x="516072" y="112075"/>
                    <a:pt x="523376" y="109004"/>
                    <a:pt x="528772" y="103608"/>
                  </a:cubicBezTo>
                  <a:cubicBezTo>
                    <a:pt x="531947" y="100433"/>
                    <a:pt x="534753" y="96840"/>
                    <a:pt x="538297" y="94083"/>
                  </a:cubicBezTo>
                  <a:lnTo>
                    <a:pt x="566872" y="75033"/>
                  </a:lnTo>
                  <a:cubicBezTo>
                    <a:pt x="570047" y="72916"/>
                    <a:pt x="573699" y="71381"/>
                    <a:pt x="576397" y="68683"/>
                  </a:cubicBezTo>
                  <a:cubicBezTo>
                    <a:pt x="588620" y="56460"/>
                    <a:pt x="583431" y="62894"/>
                    <a:pt x="592272" y="49633"/>
                  </a:cubicBezTo>
                  <a:cubicBezTo>
                    <a:pt x="591214" y="44341"/>
                    <a:pt x="590406" y="38993"/>
                    <a:pt x="589097" y="33758"/>
                  </a:cubicBezTo>
                  <a:cubicBezTo>
                    <a:pt x="580657" y="0"/>
                    <a:pt x="561502" y="25251"/>
                    <a:pt x="662122" y="21058"/>
                  </a:cubicBezTo>
                  <a:cubicBezTo>
                    <a:pt x="664239" y="17883"/>
                    <a:pt x="665236" y="13555"/>
                    <a:pt x="668472" y="11533"/>
                  </a:cubicBezTo>
                  <a:cubicBezTo>
                    <a:pt x="674148" y="7985"/>
                    <a:pt x="687522" y="5183"/>
                    <a:pt x="687522" y="5183"/>
                  </a:cubicBezTo>
                  <a:cubicBezTo>
                    <a:pt x="701280" y="6241"/>
                    <a:pt x="715234" y="5815"/>
                    <a:pt x="728797" y="8358"/>
                  </a:cubicBezTo>
                  <a:cubicBezTo>
                    <a:pt x="761761" y="14539"/>
                    <a:pt x="716587" y="15278"/>
                    <a:pt x="747847" y="17883"/>
                  </a:cubicBezTo>
                  <a:cubicBezTo>
                    <a:pt x="770020" y="19731"/>
                    <a:pt x="792297" y="20000"/>
                    <a:pt x="814522" y="21058"/>
                  </a:cubicBezTo>
                  <a:cubicBezTo>
                    <a:pt x="819345" y="35528"/>
                    <a:pt x="818992" y="29517"/>
                    <a:pt x="814522" y="49633"/>
                  </a:cubicBezTo>
                  <a:cubicBezTo>
                    <a:pt x="813796" y="52900"/>
                    <a:pt x="813203" y="56373"/>
                    <a:pt x="811347" y="59158"/>
                  </a:cubicBezTo>
                  <a:cubicBezTo>
                    <a:pt x="808856" y="62894"/>
                    <a:pt x="804697" y="65234"/>
                    <a:pt x="801822" y="68683"/>
                  </a:cubicBezTo>
                  <a:cubicBezTo>
                    <a:pt x="799379" y="71614"/>
                    <a:pt x="797589" y="75033"/>
                    <a:pt x="795472" y="78208"/>
                  </a:cubicBezTo>
                  <a:cubicBezTo>
                    <a:pt x="794414" y="82441"/>
                    <a:pt x="789503" y="87556"/>
                    <a:pt x="792297" y="90908"/>
                  </a:cubicBezTo>
                  <a:cubicBezTo>
                    <a:pt x="796582" y="96050"/>
                    <a:pt x="811347" y="97258"/>
                    <a:pt x="811347" y="97258"/>
                  </a:cubicBezTo>
                  <a:cubicBezTo>
                    <a:pt x="814522" y="94083"/>
                    <a:pt x="819991" y="92136"/>
                    <a:pt x="820872" y="87733"/>
                  </a:cubicBezTo>
                  <a:cubicBezTo>
                    <a:pt x="822340" y="80395"/>
                    <a:pt x="819847" y="72676"/>
                    <a:pt x="817697" y="65508"/>
                  </a:cubicBezTo>
                  <a:cubicBezTo>
                    <a:pt x="813230" y="50618"/>
                    <a:pt x="795735" y="53753"/>
                    <a:pt x="833572" y="59158"/>
                  </a:cubicBezTo>
                  <a:cubicBezTo>
                    <a:pt x="837805" y="61275"/>
                    <a:pt x="842163" y="63160"/>
                    <a:pt x="846272" y="65508"/>
                  </a:cubicBezTo>
                  <a:cubicBezTo>
                    <a:pt x="849585" y="67401"/>
                    <a:pt x="852177" y="70651"/>
                    <a:pt x="855797" y="71858"/>
                  </a:cubicBezTo>
                  <a:cubicBezTo>
                    <a:pt x="861904" y="73894"/>
                    <a:pt x="868497" y="73975"/>
                    <a:pt x="874847" y="75033"/>
                  </a:cubicBezTo>
                  <a:cubicBezTo>
                    <a:pt x="879080" y="77150"/>
                    <a:pt x="883115" y="79721"/>
                    <a:pt x="887547" y="81383"/>
                  </a:cubicBezTo>
                  <a:cubicBezTo>
                    <a:pt x="891633" y="82915"/>
                    <a:pt x="896051" y="83359"/>
                    <a:pt x="900247" y="84558"/>
                  </a:cubicBezTo>
                  <a:cubicBezTo>
                    <a:pt x="923027" y="91067"/>
                    <a:pt x="893372" y="84453"/>
                    <a:pt x="925647" y="90908"/>
                  </a:cubicBezTo>
                  <a:cubicBezTo>
                    <a:pt x="957309" y="122570"/>
                    <a:pt x="905127" y="65376"/>
                    <a:pt x="931997" y="125833"/>
                  </a:cubicBezTo>
                  <a:cubicBezTo>
                    <a:pt x="934189" y="130764"/>
                    <a:pt x="942580" y="127950"/>
                    <a:pt x="947872" y="129008"/>
                  </a:cubicBezTo>
                  <a:cubicBezTo>
                    <a:pt x="946177" y="132398"/>
                    <a:pt x="939019" y="148027"/>
                    <a:pt x="935172" y="151233"/>
                  </a:cubicBezTo>
                  <a:cubicBezTo>
                    <a:pt x="931536" y="154263"/>
                    <a:pt x="927038" y="156338"/>
                    <a:pt x="922472" y="157583"/>
                  </a:cubicBezTo>
                  <a:cubicBezTo>
                    <a:pt x="907557" y="161651"/>
                    <a:pt x="853065" y="163707"/>
                    <a:pt x="849447" y="163933"/>
                  </a:cubicBezTo>
                  <a:cubicBezTo>
                    <a:pt x="841038" y="175144"/>
                    <a:pt x="834444" y="177365"/>
                    <a:pt x="843097" y="192508"/>
                  </a:cubicBezTo>
                  <a:cubicBezTo>
                    <a:pt x="844990" y="195821"/>
                    <a:pt x="849447" y="196741"/>
                    <a:pt x="852622" y="198858"/>
                  </a:cubicBezTo>
                  <a:cubicBezTo>
                    <a:pt x="854739" y="202033"/>
                    <a:pt x="857079" y="205070"/>
                    <a:pt x="858972" y="208383"/>
                  </a:cubicBezTo>
                  <a:cubicBezTo>
                    <a:pt x="861320" y="212492"/>
                    <a:pt x="862292" y="217447"/>
                    <a:pt x="865322" y="221083"/>
                  </a:cubicBezTo>
                  <a:cubicBezTo>
                    <a:pt x="867765" y="224014"/>
                    <a:pt x="871672" y="225316"/>
                    <a:pt x="874847" y="227433"/>
                  </a:cubicBezTo>
                  <a:cubicBezTo>
                    <a:pt x="876964" y="224258"/>
                    <a:pt x="880101" y="221563"/>
                    <a:pt x="881197" y="217908"/>
                  </a:cubicBezTo>
                  <a:cubicBezTo>
                    <a:pt x="883347" y="210740"/>
                    <a:pt x="880738" y="202225"/>
                    <a:pt x="884372" y="195683"/>
                  </a:cubicBezTo>
                  <a:cubicBezTo>
                    <a:pt x="886671" y="191546"/>
                    <a:pt x="892722" y="191197"/>
                    <a:pt x="897072" y="189333"/>
                  </a:cubicBezTo>
                  <a:cubicBezTo>
                    <a:pt x="909164" y="184151"/>
                    <a:pt x="917369" y="184811"/>
                    <a:pt x="931997" y="182983"/>
                  </a:cubicBezTo>
                  <a:cubicBezTo>
                    <a:pt x="949989" y="184041"/>
                    <a:pt x="969175" y="179626"/>
                    <a:pt x="985972" y="186158"/>
                  </a:cubicBezTo>
                  <a:cubicBezTo>
                    <a:pt x="991972" y="188491"/>
                    <a:pt x="987453" y="198997"/>
                    <a:pt x="989147" y="205208"/>
                  </a:cubicBezTo>
                  <a:cubicBezTo>
                    <a:pt x="993657" y="221744"/>
                    <a:pt x="994230" y="219816"/>
                    <a:pt x="1005022" y="230608"/>
                  </a:cubicBezTo>
                  <a:cubicBezTo>
                    <a:pt x="1006080" y="233783"/>
                    <a:pt x="1006700" y="237140"/>
                    <a:pt x="1008197" y="240133"/>
                  </a:cubicBezTo>
                  <a:cubicBezTo>
                    <a:pt x="1009904" y="243546"/>
                    <a:pt x="1016931" y="246678"/>
                    <a:pt x="1014547" y="249658"/>
                  </a:cubicBezTo>
                  <a:cubicBezTo>
                    <a:pt x="1010366" y="254885"/>
                    <a:pt x="1001955" y="254247"/>
                    <a:pt x="995497" y="256008"/>
                  </a:cubicBezTo>
                  <a:cubicBezTo>
                    <a:pt x="990291" y="257428"/>
                    <a:pt x="984890" y="258012"/>
                    <a:pt x="979622" y="259183"/>
                  </a:cubicBezTo>
                  <a:cubicBezTo>
                    <a:pt x="975362" y="260130"/>
                    <a:pt x="971155" y="261300"/>
                    <a:pt x="966922" y="262358"/>
                  </a:cubicBezTo>
                  <a:cubicBezTo>
                    <a:pt x="963747" y="264475"/>
                    <a:pt x="960810" y="267001"/>
                    <a:pt x="957397" y="268708"/>
                  </a:cubicBezTo>
                  <a:cubicBezTo>
                    <a:pt x="954404" y="270205"/>
                    <a:pt x="950798" y="270258"/>
                    <a:pt x="947872" y="271883"/>
                  </a:cubicBezTo>
                  <a:cubicBezTo>
                    <a:pt x="941201" y="275589"/>
                    <a:pt x="935172" y="280350"/>
                    <a:pt x="928822" y="284583"/>
                  </a:cubicBezTo>
                  <a:cubicBezTo>
                    <a:pt x="925647" y="286700"/>
                    <a:pt x="922917" y="289726"/>
                    <a:pt x="919297" y="290933"/>
                  </a:cubicBezTo>
                  <a:lnTo>
                    <a:pt x="900247" y="297283"/>
                  </a:lnTo>
                  <a:cubicBezTo>
                    <a:pt x="897072" y="300458"/>
                    <a:pt x="894458" y="304317"/>
                    <a:pt x="890722" y="306808"/>
                  </a:cubicBezTo>
                  <a:cubicBezTo>
                    <a:pt x="887937" y="308664"/>
                    <a:pt x="883810" y="307892"/>
                    <a:pt x="881197" y="309983"/>
                  </a:cubicBezTo>
                  <a:cubicBezTo>
                    <a:pt x="872740" y="316749"/>
                    <a:pt x="876273" y="320750"/>
                    <a:pt x="871672" y="329033"/>
                  </a:cubicBezTo>
                  <a:cubicBezTo>
                    <a:pt x="867966" y="335704"/>
                    <a:pt x="861385" y="340843"/>
                    <a:pt x="858972" y="348083"/>
                  </a:cubicBezTo>
                  <a:cubicBezTo>
                    <a:pt x="856855" y="354433"/>
                    <a:pt x="856335" y="361564"/>
                    <a:pt x="852622" y="367133"/>
                  </a:cubicBezTo>
                  <a:cubicBezTo>
                    <a:pt x="844416" y="379443"/>
                    <a:pt x="847479" y="373038"/>
                    <a:pt x="843097" y="386183"/>
                  </a:cubicBezTo>
                  <a:cubicBezTo>
                    <a:pt x="844155" y="394650"/>
                    <a:pt x="839794" y="406030"/>
                    <a:pt x="846272" y="411583"/>
                  </a:cubicBezTo>
                  <a:cubicBezTo>
                    <a:pt x="851354" y="415939"/>
                    <a:pt x="865322" y="405233"/>
                    <a:pt x="865322" y="405233"/>
                  </a:cubicBezTo>
                  <a:cubicBezTo>
                    <a:pt x="867142" y="403413"/>
                    <a:pt x="879952" y="389358"/>
                    <a:pt x="884372" y="389358"/>
                  </a:cubicBezTo>
                  <a:cubicBezTo>
                    <a:pt x="889105" y="389358"/>
                    <a:pt x="892839" y="393591"/>
                    <a:pt x="897072" y="395708"/>
                  </a:cubicBezTo>
                  <a:cubicBezTo>
                    <a:pt x="896014" y="407350"/>
                    <a:pt x="897335" y="419460"/>
                    <a:pt x="893897" y="430633"/>
                  </a:cubicBezTo>
                  <a:cubicBezTo>
                    <a:pt x="892775" y="434280"/>
                    <a:pt x="886756" y="434003"/>
                    <a:pt x="884372" y="436983"/>
                  </a:cubicBezTo>
                  <a:cubicBezTo>
                    <a:pt x="882281" y="439596"/>
                    <a:pt x="882694" y="443515"/>
                    <a:pt x="881197" y="446508"/>
                  </a:cubicBezTo>
                  <a:cubicBezTo>
                    <a:pt x="879490" y="449921"/>
                    <a:pt x="876964" y="452858"/>
                    <a:pt x="874847" y="456033"/>
                  </a:cubicBezTo>
                  <a:cubicBezTo>
                    <a:pt x="873789" y="460266"/>
                    <a:pt x="873837" y="464944"/>
                    <a:pt x="871672" y="468733"/>
                  </a:cubicBezTo>
                  <a:cubicBezTo>
                    <a:pt x="867911" y="475315"/>
                    <a:pt x="858691" y="480562"/>
                    <a:pt x="852622" y="484608"/>
                  </a:cubicBezTo>
                  <a:cubicBezTo>
                    <a:pt x="841431" y="518181"/>
                    <a:pt x="845374" y="498337"/>
                    <a:pt x="849447" y="551283"/>
                  </a:cubicBezTo>
                  <a:cubicBezTo>
                    <a:pt x="850344" y="562938"/>
                    <a:pt x="850969" y="574636"/>
                    <a:pt x="852622" y="586208"/>
                  </a:cubicBezTo>
                  <a:cubicBezTo>
                    <a:pt x="853095" y="589521"/>
                    <a:pt x="854878" y="592515"/>
                    <a:pt x="855797" y="595733"/>
                  </a:cubicBezTo>
                  <a:cubicBezTo>
                    <a:pt x="856996" y="599929"/>
                    <a:pt x="857824" y="604223"/>
                    <a:pt x="858972" y="608433"/>
                  </a:cubicBezTo>
                  <a:cubicBezTo>
                    <a:pt x="860999" y="615866"/>
                    <a:pt x="863453" y="623183"/>
                    <a:pt x="865322" y="630658"/>
                  </a:cubicBezTo>
                  <a:cubicBezTo>
                    <a:pt x="866631" y="635893"/>
                    <a:pt x="866602" y="641480"/>
                    <a:pt x="868497" y="646533"/>
                  </a:cubicBezTo>
                  <a:cubicBezTo>
                    <a:pt x="869837" y="650106"/>
                    <a:pt x="872730" y="652883"/>
                    <a:pt x="874847" y="656058"/>
                  </a:cubicBezTo>
                  <a:cubicBezTo>
                    <a:pt x="883083" y="697238"/>
                    <a:pt x="879962" y="675203"/>
                    <a:pt x="874847" y="754483"/>
                  </a:cubicBezTo>
                  <a:cubicBezTo>
                    <a:pt x="874500" y="759868"/>
                    <a:pt x="874085" y="765531"/>
                    <a:pt x="871672" y="770358"/>
                  </a:cubicBezTo>
                  <a:cubicBezTo>
                    <a:pt x="869664" y="774374"/>
                    <a:pt x="865069" y="776474"/>
                    <a:pt x="862147" y="779883"/>
                  </a:cubicBezTo>
                  <a:cubicBezTo>
                    <a:pt x="858703" y="783901"/>
                    <a:pt x="855698" y="788277"/>
                    <a:pt x="852622" y="792583"/>
                  </a:cubicBezTo>
                  <a:cubicBezTo>
                    <a:pt x="837457" y="813814"/>
                    <a:pt x="853582" y="790663"/>
                    <a:pt x="843097" y="811633"/>
                  </a:cubicBezTo>
                  <a:cubicBezTo>
                    <a:pt x="830787" y="836252"/>
                    <a:pt x="841552" y="806742"/>
                    <a:pt x="833572" y="830683"/>
                  </a:cubicBezTo>
                  <a:cubicBezTo>
                    <a:pt x="832356" y="848927"/>
                    <a:pt x="831016" y="882843"/>
                    <a:pt x="827222" y="903708"/>
                  </a:cubicBezTo>
                  <a:cubicBezTo>
                    <a:pt x="826623" y="907001"/>
                    <a:pt x="825105" y="910058"/>
                    <a:pt x="824047" y="913233"/>
                  </a:cubicBezTo>
                  <a:cubicBezTo>
                    <a:pt x="822989" y="924875"/>
                    <a:pt x="823165" y="936695"/>
                    <a:pt x="820872" y="948158"/>
                  </a:cubicBezTo>
                  <a:cubicBezTo>
                    <a:pt x="819944" y="952799"/>
                    <a:pt x="814737" y="956130"/>
                    <a:pt x="814522" y="960858"/>
                  </a:cubicBezTo>
                  <a:cubicBezTo>
                    <a:pt x="813656" y="979918"/>
                    <a:pt x="816811" y="998949"/>
                    <a:pt x="817697" y="1018008"/>
                  </a:cubicBezTo>
                  <a:cubicBezTo>
                    <a:pt x="818927" y="1044459"/>
                    <a:pt x="819050" y="1070966"/>
                    <a:pt x="820872" y="1097383"/>
                  </a:cubicBezTo>
                  <a:cubicBezTo>
                    <a:pt x="821471" y="1106075"/>
                    <a:pt x="827596" y="1118488"/>
                    <a:pt x="830397" y="1125958"/>
                  </a:cubicBezTo>
                  <a:cubicBezTo>
                    <a:pt x="833813" y="1135068"/>
                    <a:pt x="834245" y="1138175"/>
                    <a:pt x="836747" y="1148183"/>
                  </a:cubicBezTo>
                  <a:cubicBezTo>
                    <a:pt x="833572" y="1150300"/>
                    <a:pt x="830709" y="1152983"/>
                    <a:pt x="827222" y="1154533"/>
                  </a:cubicBezTo>
                  <a:cubicBezTo>
                    <a:pt x="819591" y="1157924"/>
                    <a:pt x="788981" y="1166716"/>
                    <a:pt x="782772" y="1167233"/>
                  </a:cubicBezTo>
                  <a:lnTo>
                    <a:pt x="744672" y="1170408"/>
                  </a:lnTo>
                  <a:cubicBezTo>
                    <a:pt x="719272" y="1167233"/>
                    <a:pt x="693721" y="1165091"/>
                    <a:pt x="668472" y="1160883"/>
                  </a:cubicBezTo>
                  <a:cubicBezTo>
                    <a:pt x="662122" y="1159825"/>
                    <a:pt x="655695" y="1159156"/>
                    <a:pt x="649422" y="1157708"/>
                  </a:cubicBezTo>
                  <a:cubicBezTo>
                    <a:pt x="641915" y="1155976"/>
                    <a:pt x="634506" y="1153794"/>
                    <a:pt x="627197" y="1151358"/>
                  </a:cubicBezTo>
                  <a:cubicBezTo>
                    <a:pt x="626050" y="1150976"/>
                    <a:pt x="606256" y="1142576"/>
                    <a:pt x="601797" y="1141833"/>
                  </a:cubicBezTo>
                  <a:cubicBezTo>
                    <a:pt x="592344" y="1140257"/>
                    <a:pt x="582747" y="1139716"/>
                    <a:pt x="573222" y="1138658"/>
                  </a:cubicBezTo>
                  <a:cubicBezTo>
                    <a:pt x="549019" y="1132607"/>
                    <a:pt x="567751" y="1136639"/>
                    <a:pt x="528772" y="1132308"/>
                  </a:cubicBezTo>
                  <a:cubicBezTo>
                    <a:pt x="504931" y="1129659"/>
                    <a:pt x="505793" y="1129536"/>
                    <a:pt x="484322" y="1125958"/>
                  </a:cubicBezTo>
                  <a:lnTo>
                    <a:pt x="357322" y="1129133"/>
                  </a:lnTo>
                  <a:cubicBezTo>
                    <a:pt x="351931" y="1129373"/>
                    <a:pt x="346781" y="1131487"/>
                    <a:pt x="341447" y="1132308"/>
                  </a:cubicBezTo>
                  <a:cubicBezTo>
                    <a:pt x="333014" y="1133605"/>
                    <a:pt x="324514" y="1134425"/>
                    <a:pt x="316047" y="1135483"/>
                  </a:cubicBezTo>
                  <a:cubicBezTo>
                    <a:pt x="302289" y="1134425"/>
                    <a:pt x="287276" y="1138143"/>
                    <a:pt x="274772" y="1132308"/>
                  </a:cubicBezTo>
                  <a:cubicBezTo>
                    <a:pt x="268706" y="1129477"/>
                    <a:pt x="273155" y="1117991"/>
                    <a:pt x="268422" y="1113258"/>
                  </a:cubicBezTo>
                  <a:cubicBezTo>
                    <a:pt x="265247" y="1110083"/>
                    <a:pt x="262306" y="1106655"/>
                    <a:pt x="258897" y="1103733"/>
                  </a:cubicBezTo>
                  <a:cubicBezTo>
                    <a:pt x="254879" y="1100289"/>
                    <a:pt x="249939" y="1097950"/>
                    <a:pt x="246197" y="1094208"/>
                  </a:cubicBezTo>
                  <a:cubicBezTo>
                    <a:pt x="231836" y="1079847"/>
                    <a:pt x="248865" y="1087689"/>
                    <a:pt x="230322" y="1081508"/>
                  </a:cubicBezTo>
                  <a:cubicBezTo>
                    <a:pt x="224678" y="1073041"/>
                    <a:pt x="222909" y="1069040"/>
                    <a:pt x="214447" y="1062458"/>
                  </a:cubicBezTo>
                  <a:cubicBezTo>
                    <a:pt x="188116" y="1041979"/>
                    <a:pt x="204296" y="1056367"/>
                    <a:pt x="182697" y="1043408"/>
                  </a:cubicBezTo>
                  <a:cubicBezTo>
                    <a:pt x="176153" y="1039481"/>
                    <a:pt x="163647" y="1030708"/>
                    <a:pt x="163647" y="1030708"/>
                  </a:cubicBezTo>
                  <a:cubicBezTo>
                    <a:pt x="150877" y="1011553"/>
                    <a:pt x="146739" y="1014756"/>
                    <a:pt x="154122" y="992608"/>
                  </a:cubicBezTo>
                  <a:cubicBezTo>
                    <a:pt x="155329" y="988988"/>
                    <a:pt x="158355" y="986258"/>
                    <a:pt x="160472" y="983083"/>
                  </a:cubicBezTo>
                  <a:cubicBezTo>
                    <a:pt x="159414" y="979908"/>
                    <a:pt x="159388" y="976171"/>
                    <a:pt x="157297" y="973558"/>
                  </a:cubicBezTo>
                  <a:cubicBezTo>
                    <a:pt x="146862" y="960514"/>
                    <a:pt x="129438" y="969041"/>
                    <a:pt x="116022" y="970383"/>
                  </a:cubicBezTo>
                  <a:cubicBezTo>
                    <a:pt x="113905" y="973558"/>
                    <a:pt x="111012" y="976335"/>
                    <a:pt x="109672" y="979908"/>
                  </a:cubicBezTo>
                  <a:cubicBezTo>
                    <a:pt x="107777" y="984961"/>
                    <a:pt x="107210" y="990434"/>
                    <a:pt x="106497" y="995783"/>
                  </a:cubicBezTo>
                  <a:cubicBezTo>
                    <a:pt x="105091" y="1006326"/>
                    <a:pt x="106957" y="1017537"/>
                    <a:pt x="103322" y="1027533"/>
                  </a:cubicBezTo>
                  <a:cubicBezTo>
                    <a:pt x="102178" y="1030678"/>
                    <a:pt x="96790" y="1029211"/>
                    <a:pt x="93797" y="1030708"/>
                  </a:cubicBezTo>
                  <a:cubicBezTo>
                    <a:pt x="90384" y="1032415"/>
                    <a:pt x="87447" y="1034941"/>
                    <a:pt x="84272" y="1037058"/>
                  </a:cubicBezTo>
                  <a:cubicBezTo>
                    <a:pt x="73689" y="1036000"/>
                    <a:pt x="62612" y="1037246"/>
                    <a:pt x="52522" y="1033883"/>
                  </a:cubicBezTo>
                  <a:cubicBezTo>
                    <a:pt x="48902" y="1032676"/>
                    <a:pt x="48390" y="1027463"/>
                    <a:pt x="46172" y="1024358"/>
                  </a:cubicBezTo>
                  <a:cubicBezTo>
                    <a:pt x="43096" y="1020052"/>
                    <a:pt x="39723" y="1015964"/>
                    <a:pt x="36647" y="1011658"/>
                  </a:cubicBezTo>
                  <a:cubicBezTo>
                    <a:pt x="15504" y="982058"/>
                    <a:pt x="42849" y="1020917"/>
                    <a:pt x="27122" y="992608"/>
                  </a:cubicBezTo>
                  <a:cubicBezTo>
                    <a:pt x="17628" y="975518"/>
                    <a:pt x="16467" y="975603"/>
                    <a:pt x="4897" y="964033"/>
                  </a:cubicBezTo>
                  <a:cubicBezTo>
                    <a:pt x="3839" y="960858"/>
                    <a:pt x="0" y="957378"/>
                    <a:pt x="1722" y="954508"/>
                  </a:cubicBezTo>
                  <a:cubicBezTo>
                    <a:pt x="4157" y="950449"/>
                    <a:pt x="10313" y="950506"/>
                    <a:pt x="14422" y="948158"/>
                  </a:cubicBezTo>
                  <a:cubicBezTo>
                    <a:pt x="32031" y="938096"/>
                    <a:pt x="15123" y="943573"/>
                    <a:pt x="39822" y="938633"/>
                  </a:cubicBezTo>
                  <a:cubicBezTo>
                    <a:pt x="49347" y="932283"/>
                    <a:pt x="50405" y="933341"/>
                    <a:pt x="55697" y="922758"/>
                  </a:cubicBezTo>
                  <a:cubicBezTo>
                    <a:pt x="57194" y="919765"/>
                    <a:pt x="41939" y="906354"/>
                    <a:pt x="55697" y="900533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1" name="Полилиния 200"/>
            <p:cNvSpPr/>
            <p:nvPr/>
          </p:nvSpPr>
          <p:spPr bwMode="auto">
            <a:xfrm>
              <a:off x="4160696" y="4458603"/>
              <a:ext cx="1099943" cy="1138674"/>
            </a:xfrm>
            <a:custGeom>
              <a:avLst/>
              <a:gdLst>
                <a:gd name="connsiteX0" fmla="*/ 238125 w 866775"/>
                <a:gd name="connsiteY0" fmla="*/ 1029482 h 1186645"/>
                <a:gd name="connsiteX1" fmla="*/ 261937 w 866775"/>
                <a:gd name="connsiteY1" fmla="*/ 1024720 h 1186645"/>
                <a:gd name="connsiteX2" fmla="*/ 280987 w 866775"/>
                <a:gd name="connsiteY2" fmla="*/ 996145 h 1186645"/>
                <a:gd name="connsiteX3" fmla="*/ 285750 w 866775"/>
                <a:gd name="connsiteY3" fmla="*/ 972332 h 1186645"/>
                <a:gd name="connsiteX4" fmla="*/ 300037 w 866775"/>
                <a:gd name="connsiteY4" fmla="*/ 967570 h 1186645"/>
                <a:gd name="connsiteX5" fmla="*/ 338137 w 866775"/>
                <a:gd name="connsiteY5" fmla="*/ 953282 h 1186645"/>
                <a:gd name="connsiteX6" fmla="*/ 333375 w 866775"/>
                <a:gd name="connsiteY6" fmla="*/ 934232 h 1186645"/>
                <a:gd name="connsiteX7" fmla="*/ 328612 w 866775"/>
                <a:gd name="connsiteY7" fmla="*/ 910420 h 1186645"/>
                <a:gd name="connsiteX8" fmla="*/ 319087 w 866775"/>
                <a:gd name="connsiteY8" fmla="*/ 881845 h 1186645"/>
                <a:gd name="connsiteX9" fmla="*/ 309562 w 866775"/>
                <a:gd name="connsiteY9" fmla="*/ 867557 h 1186645"/>
                <a:gd name="connsiteX10" fmla="*/ 276225 w 866775"/>
                <a:gd name="connsiteY10" fmla="*/ 877082 h 1186645"/>
                <a:gd name="connsiteX11" fmla="*/ 271462 w 866775"/>
                <a:gd name="connsiteY11" fmla="*/ 891370 h 1186645"/>
                <a:gd name="connsiteX12" fmla="*/ 252412 w 866775"/>
                <a:gd name="connsiteY12" fmla="*/ 843745 h 1186645"/>
                <a:gd name="connsiteX13" fmla="*/ 180975 w 866775"/>
                <a:gd name="connsiteY13" fmla="*/ 829457 h 1186645"/>
                <a:gd name="connsiteX14" fmla="*/ 166687 w 866775"/>
                <a:gd name="connsiteY14" fmla="*/ 824695 h 1186645"/>
                <a:gd name="connsiteX15" fmla="*/ 119062 w 866775"/>
                <a:gd name="connsiteY15" fmla="*/ 819932 h 1186645"/>
                <a:gd name="connsiteX16" fmla="*/ 104775 w 866775"/>
                <a:gd name="connsiteY16" fmla="*/ 810407 h 1186645"/>
                <a:gd name="connsiteX17" fmla="*/ 128587 w 866775"/>
                <a:gd name="connsiteY17" fmla="*/ 791357 h 1186645"/>
                <a:gd name="connsiteX18" fmla="*/ 133350 w 866775"/>
                <a:gd name="connsiteY18" fmla="*/ 772307 h 1186645"/>
                <a:gd name="connsiteX19" fmla="*/ 128587 w 866775"/>
                <a:gd name="connsiteY19" fmla="*/ 743732 h 1186645"/>
                <a:gd name="connsiteX20" fmla="*/ 119062 w 866775"/>
                <a:gd name="connsiteY20" fmla="*/ 729445 h 1186645"/>
                <a:gd name="connsiteX21" fmla="*/ 109537 w 866775"/>
                <a:gd name="connsiteY21" fmla="*/ 681820 h 1186645"/>
                <a:gd name="connsiteX22" fmla="*/ 104775 w 866775"/>
                <a:gd name="connsiteY22" fmla="*/ 662770 h 1186645"/>
                <a:gd name="connsiteX23" fmla="*/ 95250 w 866775"/>
                <a:gd name="connsiteY23" fmla="*/ 648482 h 1186645"/>
                <a:gd name="connsiteX24" fmla="*/ 80962 w 866775"/>
                <a:gd name="connsiteY24" fmla="*/ 638957 h 1186645"/>
                <a:gd name="connsiteX25" fmla="*/ 71437 w 866775"/>
                <a:gd name="connsiteY25" fmla="*/ 624670 h 1186645"/>
                <a:gd name="connsiteX26" fmla="*/ 66675 w 866775"/>
                <a:gd name="connsiteY26" fmla="*/ 586570 h 1186645"/>
                <a:gd name="connsiteX27" fmla="*/ 47625 w 866775"/>
                <a:gd name="connsiteY27" fmla="*/ 581807 h 1186645"/>
                <a:gd name="connsiteX28" fmla="*/ 28575 w 866775"/>
                <a:gd name="connsiteY28" fmla="*/ 500845 h 1186645"/>
                <a:gd name="connsiteX29" fmla="*/ 52387 w 866775"/>
                <a:gd name="connsiteY29" fmla="*/ 424645 h 1186645"/>
                <a:gd name="connsiteX30" fmla="*/ 66675 w 866775"/>
                <a:gd name="connsiteY30" fmla="*/ 419882 h 1186645"/>
                <a:gd name="connsiteX31" fmla="*/ 76200 w 866775"/>
                <a:gd name="connsiteY31" fmla="*/ 405595 h 1186645"/>
                <a:gd name="connsiteX32" fmla="*/ 76200 w 866775"/>
                <a:gd name="connsiteY32" fmla="*/ 353207 h 1186645"/>
                <a:gd name="connsiteX33" fmla="*/ 66675 w 866775"/>
                <a:gd name="connsiteY33" fmla="*/ 338920 h 1186645"/>
                <a:gd name="connsiteX34" fmla="*/ 38100 w 866775"/>
                <a:gd name="connsiteY34" fmla="*/ 329395 h 1186645"/>
                <a:gd name="connsiteX35" fmla="*/ 4762 w 866775"/>
                <a:gd name="connsiteY35" fmla="*/ 305582 h 1186645"/>
                <a:gd name="connsiteX36" fmla="*/ 0 w 866775"/>
                <a:gd name="connsiteY36" fmla="*/ 291295 h 1186645"/>
                <a:gd name="connsiteX37" fmla="*/ 9525 w 866775"/>
                <a:gd name="connsiteY37" fmla="*/ 277007 h 1186645"/>
                <a:gd name="connsiteX38" fmla="*/ 23812 w 866775"/>
                <a:gd name="connsiteY38" fmla="*/ 272245 h 1186645"/>
                <a:gd name="connsiteX39" fmla="*/ 38100 w 866775"/>
                <a:gd name="connsiteY39" fmla="*/ 262720 h 1186645"/>
                <a:gd name="connsiteX40" fmla="*/ 61912 w 866775"/>
                <a:gd name="connsiteY40" fmla="*/ 257957 h 1186645"/>
                <a:gd name="connsiteX41" fmla="*/ 80962 w 866775"/>
                <a:gd name="connsiteY41" fmla="*/ 253195 h 1186645"/>
                <a:gd name="connsiteX42" fmla="*/ 109537 w 866775"/>
                <a:gd name="connsiteY42" fmla="*/ 243670 h 1186645"/>
                <a:gd name="connsiteX43" fmla="*/ 152400 w 866775"/>
                <a:gd name="connsiteY43" fmla="*/ 215095 h 1186645"/>
                <a:gd name="connsiteX44" fmla="*/ 166687 w 866775"/>
                <a:gd name="connsiteY44" fmla="*/ 205570 h 1186645"/>
                <a:gd name="connsiteX45" fmla="*/ 180975 w 866775"/>
                <a:gd name="connsiteY45" fmla="*/ 196045 h 1186645"/>
                <a:gd name="connsiteX46" fmla="*/ 185737 w 866775"/>
                <a:gd name="connsiteY46" fmla="*/ 181757 h 1186645"/>
                <a:gd name="connsiteX47" fmla="*/ 204787 w 866775"/>
                <a:gd name="connsiteY47" fmla="*/ 172232 h 1186645"/>
                <a:gd name="connsiteX48" fmla="*/ 233362 w 866775"/>
                <a:gd name="connsiteY48" fmla="*/ 148420 h 1186645"/>
                <a:gd name="connsiteX49" fmla="*/ 252412 w 866775"/>
                <a:gd name="connsiteY49" fmla="*/ 119845 h 1186645"/>
                <a:gd name="connsiteX50" fmla="*/ 261937 w 866775"/>
                <a:gd name="connsiteY50" fmla="*/ 105557 h 1186645"/>
                <a:gd name="connsiteX51" fmla="*/ 257175 w 866775"/>
                <a:gd name="connsiteY51" fmla="*/ 81745 h 1186645"/>
                <a:gd name="connsiteX52" fmla="*/ 242887 w 866775"/>
                <a:gd name="connsiteY52" fmla="*/ 72220 h 1186645"/>
                <a:gd name="connsiteX53" fmla="*/ 280987 w 866775"/>
                <a:gd name="connsiteY53" fmla="*/ 53170 h 1186645"/>
                <a:gd name="connsiteX54" fmla="*/ 309562 w 866775"/>
                <a:gd name="connsiteY54" fmla="*/ 29357 h 1186645"/>
                <a:gd name="connsiteX55" fmla="*/ 328612 w 866775"/>
                <a:gd name="connsiteY55" fmla="*/ 34120 h 1186645"/>
                <a:gd name="connsiteX56" fmla="*/ 361950 w 866775"/>
                <a:gd name="connsiteY56" fmla="*/ 29357 h 1186645"/>
                <a:gd name="connsiteX57" fmla="*/ 366712 w 866775"/>
                <a:gd name="connsiteY57" fmla="*/ 5545 h 1186645"/>
                <a:gd name="connsiteX58" fmla="*/ 419100 w 866775"/>
                <a:gd name="connsiteY58" fmla="*/ 10307 h 1186645"/>
                <a:gd name="connsiteX59" fmla="*/ 423862 w 866775"/>
                <a:gd name="connsiteY59" fmla="*/ 57932 h 1186645"/>
                <a:gd name="connsiteX60" fmla="*/ 438150 w 866775"/>
                <a:gd name="connsiteY60" fmla="*/ 62695 h 1186645"/>
                <a:gd name="connsiteX61" fmla="*/ 466725 w 866775"/>
                <a:gd name="connsiteY61" fmla="*/ 67457 h 1186645"/>
                <a:gd name="connsiteX62" fmla="*/ 481012 w 866775"/>
                <a:gd name="connsiteY62" fmla="*/ 72220 h 1186645"/>
                <a:gd name="connsiteX63" fmla="*/ 528637 w 866775"/>
                <a:gd name="connsiteY63" fmla="*/ 76982 h 1186645"/>
                <a:gd name="connsiteX64" fmla="*/ 538162 w 866775"/>
                <a:gd name="connsiteY64" fmla="*/ 91270 h 1186645"/>
                <a:gd name="connsiteX65" fmla="*/ 552450 w 866775"/>
                <a:gd name="connsiteY65" fmla="*/ 100795 h 1186645"/>
                <a:gd name="connsiteX66" fmla="*/ 638175 w 866775"/>
                <a:gd name="connsiteY66" fmla="*/ 86507 h 1186645"/>
                <a:gd name="connsiteX67" fmla="*/ 642937 w 866775"/>
                <a:gd name="connsiteY67" fmla="*/ 72220 h 1186645"/>
                <a:gd name="connsiteX68" fmla="*/ 638175 w 866775"/>
                <a:gd name="connsiteY68" fmla="*/ 57932 h 1186645"/>
                <a:gd name="connsiteX69" fmla="*/ 666750 w 866775"/>
                <a:gd name="connsiteY69" fmla="*/ 43645 h 1186645"/>
                <a:gd name="connsiteX70" fmla="*/ 671512 w 866775"/>
                <a:gd name="connsiteY70" fmla="*/ 86507 h 1186645"/>
                <a:gd name="connsiteX71" fmla="*/ 695325 w 866775"/>
                <a:gd name="connsiteY71" fmla="*/ 105557 h 1186645"/>
                <a:gd name="connsiteX72" fmla="*/ 714375 w 866775"/>
                <a:gd name="connsiteY72" fmla="*/ 143657 h 1186645"/>
                <a:gd name="connsiteX73" fmla="*/ 700087 w 866775"/>
                <a:gd name="connsiteY73" fmla="*/ 148420 h 1186645"/>
                <a:gd name="connsiteX74" fmla="*/ 695325 w 866775"/>
                <a:gd name="connsiteY74" fmla="*/ 186520 h 1186645"/>
                <a:gd name="connsiteX75" fmla="*/ 723900 w 866775"/>
                <a:gd name="connsiteY75" fmla="*/ 191282 h 1186645"/>
                <a:gd name="connsiteX76" fmla="*/ 728662 w 866775"/>
                <a:gd name="connsiteY76" fmla="*/ 205570 h 1186645"/>
                <a:gd name="connsiteX77" fmla="*/ 709612 w 866775"/>
                <a:gd name="connsiteY77" fmla="*/ 257957 h 1186645"/>
                <a:gd name="connsiteX78" fmla="*/ 714375 w 866775"/>
                <a:gd name="connsiteY78" fmla="*/ 286532 h 1186645"/>
                <a:gd name="connsiteX79" fmla="*/ 757237 w 866775"/>
                <a:gd name="connsiteY79" fmla="*/ 291295 h 1186645"/>
                <a:gd name="connsiteX80" fmla="*/ 762000 w 866775"/>
                <a:gd name="connsiteY80" fmla="*/ 305582 h 1186645"/>
                <a:gd name="connsiteX81" fmla="*/ 776287 w 866775"/>
                <a:gd name="connsiteY81" fmla="*/ 319870 h 1186645"/>
                <a:gd name="connsiteX82" fmla="*/ 790575 w 866775"/>
                <a:gd name="connsiteY82" fmla="*/ 348445 h 1186645"/>
                <a:gd name="connsiteX83" fmla="*/ 828675 w 866775"/>
                <a:gd name="connsiteY83" fmla="*/ 381782 h 1186645"/>
                <a:gd name="connsiteX84" fmla="*/ 842962 w 866775"/>
                <a:gd name="connsiteY84" fmla="*/ 386545 h 1186645"/>
                <a:gd name="connsiteX85" fmla="*/ 852487 w 866775"/>
                <a:gd name="connsiteY85" fmla="*/ 400832 h 1186645"/>
                <a:gd name="connsiteX86" fmla="*/ 862012 w 866775"/>
                <a:gd name="connsiteY86" fmla="*/ 429407 h 1186645"/>
                <a:gd name="connsiteX87" fmla="*/ 847725 w 866775"/>
                <a:gd name="connsiteY87" fmla="*/ 472270 h 1186645"/>
                <a:gd name="connsiteX88" fmla="*/ 852487 w 866775"/>
                <a:gd name="connsiteY88" fmla="*/ 491320 h 1186645"/>
                <a:gd name="connsiteX89" fmla="*/ 866775 w 866775"/>
                <a:gd name="connsiteY89" fmla="*/ 496082 h 1186645"/>
                <a:gd name="connsiteX90" fmla="*/ 862012 w 866775"/>
                <a:gd name="connsiteY90" fmla="*/ 648482 h 1186645"/>
                <a:gd name="connsiteX91" fmla="*/ 852487 w 866775"/>
                <a:gd name="connsiteY91" fmla="*/ 662770 h 1186645"/>
                <a:gd name="connsiteX92" fmla="*/ 847725 w 866775"/>
                <a:gd name="connsiteY92" fmla="*/ 724682 h 1186645"/>
                <a:gd name="connsiteX93" fmla="*/ 833437 w 866775"/>
                <a:gd name="connsiteY93" fmla="*/ 734207 h 1186645"/>
                <a:gd name="connsiteX94" fmla="*/ 804862 w 866775"/>
                <a:gd name="connsiteY94" fmla="*/ 753257 h 1186645"/>
                <a:gd name="connsiteX95" fmla="*/ 795337 w 866775"/>
                <a:gd name="connsiteY95" fmla="*/ 767545 h 1186645"/>
                <a:gd name="connsiteX96" fmla="*/ 781050 w 866775"/>
                <a:gd name="connsiteY96" fmla="*/ 777070 h 1186645"/>
                <a:gd name="connsiteX97" fmla="*/ 752475 w 866775"/>
                <a:gd name="connsiteY97" fmla="*/ 824695 h 1186645"/>
                <a:gd name="connsiteX98" fmla="*/ 747712 w 866775"/>
                <a:gd name="connsiteY98" fmla="*/ 843745 h 1186645"/>
                <a:gd name="connsiteX99" fmla="*/ 752475 w 866775"/>
                <a:gd name="connsiteY99" fmla="*/ 872320 h 1186645"/>
                <a:gd name="connsiteX100" fmla="*/ 771525 w 866775"/>
                <a:gd name="connsiteY100" fmla="*/ 881845 h 1186645"/>
                <a:gd name="connsiteX101" fmla="*/ 800100 w 866775"/>
                <a:gd name="connsiteY101" fmla="*/ 891370 h 1186645"/>
                <a:gd name="connsiteX102" fmla="*/ 795337 w 866775"/>
                <a:gd name="connsiteY102" fmla="*/ 924707 h 1186645"/>
                <a:gd name="connsiteX103" fmla="*/ 800100 w 866775"/>
                <a:gd name="connsiteY103" fmla="*/ 938995 h 1186645"/>
                <a:gd name="connsiteX104" fmla="*/ 814387 w 866775"/>
                <a:gd name="connsiteY104" fmla="*/ 972332 h 1186645"/>
                <a:gd name="connsiteX105" fmla="*/ 823912 w 866775"/>
                <a:gd name="connsiteY105" fmla="*/ 1053295 h 1186645"/>
                <a:gd name="connsiteX106" fmla="*/ 828675 w 866775"/>
                <a:gd name="connsiteY106" fmla="*/ 1081870 h 1186645"/>
                <a:gd name="connsiteX107" fmla="*/ 838200 w 866775"/>
                <a:gd name="connsiteY107" fmla="*/ 1110445 h 1186645"/>
                <a:gd name="connsiteX108" fmla="*/ 823912 w 866775"/>
                <a:gd name="connsiteY108" fmla="*/ 1148545 h 1186645"/>
                <a:gd name="connsiteX109" fmla="*/ 814387 w 866775"/>
                <a:gd name="connsiteY109" fmla="*/ 1186645 h 1186645"/>
                <a:gd name="connsiteX110" fmla="*/ 738187 w 866775"/>
                <a:gd name="connsiteY110" fmla="*/ 1181882 h 1186645"/>
                <a:gd name="connsiteX111" fmla="*/ 709612 w 866775"/>
                <a:gd name="connsiteY111" fmla="*/ 1172357 h 1186645"/>
                <a:gd name="connsiteX112" fmla="*/ 661987 w 866775"/>
                <a:gd name="connsiteY112" fmla="*/ 1162832 h 1186645"/>
                <a:gd name="connsiteX113" fmla="*/ 638175 w 866775"/>
                <a:gd name="connsiteY113" fmla="*/ 1158070 h 1186645"/>
                <a:gd name="connsiteX114" fmla="*/ 561975 w 866775"/>
                <a:gd name="connsiteY114" fmla="*/ 1148545 h 1186645"/>
                <a:gd name="connsiteX115" fmla="*/ 519112 w 866775"/>
                <a:gd name="connsiteY115" fmla="*/ 1143782 h 1186645"/>
                <a:gd name="connsiteX116" fmla="*/ 461962 w 866775"/>
                <a:gd name="connsiteY116" fmla="*/ 1148545 h 1186645"/>
                <a:gd name="connsiteX117" fmla="*/ 457200 w 866775"/>
                <a:gd name="connsiteY117" fmla="*/ 1105682 h 1186645"/>
                <a:gd name="connsiteX118" fmla="*/ 428625 w 866775"/>
                <a:gd name="connsiteY118" fmla="*/ 1096157 h 1186645"/>
                <a:gd name="connsiteX119" fmla="*/ 414337 w 866775"/>
                <a:gd name="connsiteY119" fmla="*/ 1091395 h 1186645"/>
                <a:gd name="connsiteX120" fmla="*/ 400050 w 866775"/>
                <a:gd name="connsiteY120" fmla="*/ 1086632 h 1186645"/>
                <a:gd name="connsiteX121" fmla="*/ 381000 w 866775"/>
                <a:gd name="connsiteY121" fmla="*/ 1081870 h 1186645"/>
                <a:gd name="connsiteX122" fmla="*/ 366712 w 866775"/>
                <a:gd name="connsiteY122" fmla="*/ 1072345 h 1186645"/>
                <a:gd name="connsiteX123" fmla="*/ 319087 w 866775"/>
                <a:gd name="connsiteY123" fmla="*/ 1067582 h 1186645"/>
                <a:gd name="connsiteX124" fmla="*/ 314325 w 866775"/>
                <a:gd name="connsiteY124" fmla="*/ 1048532 h 1186645"/>
                <a:gd name="connsiteX125" fmla="*/ 285750 w 866775"/>
                <a:gd name="connsiteY125" fmla="*/ 1039007 h 1186645"/>
                <a:gd name="connsiteX126" fmla="*/ 238125 w 866775"/>
                <a:gd name="connsiteY126" fmla="*/ 1029482 h 118664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</a:cxnLst>
              <a:rect l="l" t="t" r="r" b="b"/>
              <a:pathLst>
                <a:path w="866775" h="1186645">
                  <a:moveTo>
                    <a:pt x="238125" y="1029482"/>
                  </a:moveTo>
                  <a:cubicBezTo>
                    <a:pt x="234156" y="1027101"/>
                    <a:pt x="254697" y="1028340"/>
                    <a:pt x="261937" y="1024720"/>
                  </a:cubicBezTo>
                  <a:cubicBezTo>
                    <a:pt x="274585" y="1018396"/>
                    <a:pt x="277963" y="1008241"/>
                    <a:pt x="280987" y="996145"/>
                  </a:cubicBezTo>
                  <a:cubicBezTo>
                    <a:pt x="282950" y="988292"/>
                    <a:pt x="281260" y="979067"/>
                    <a:pt x="285750" y="972332"/>
                  </a:cubicBezTo>
                  <a:cubicBezTo>
                    <a:pt x="288535" y="968155"/>
                    <a:pt x="295337" y="969333"/>
                    <a:pt x="300037" y="967570"/>
                  </a:cubicBezTo>
                  <a:cubicBezTo>
                    <a:pt x="345623" y="950476"/>
                    <a:pt x="305692" y="964099"/>
                    <a:pt x="338137" y="953282"/>
                  </a:cubicBezTo>
                  <a:cubicBezTo>
                    <a:pt x="336550" y="946932"/>
                    <a:pt x="334795" y="940622"/>
                    <a:pt x="333375" y="934232"/>
                  </a:cubicBezTo>
                  <a:cubicBezTo>
                    <a:pt x="331619" y="926330"/>
                    <a:pt x="330742" y="918229"/>
                    <a:pt x="328612" y="910420"/>
                  </a:cubicBezTo>
                  <a:cubicBezTo>
                    <a:pt x="325970" y="900734"/>
                    <a:pt x="324656" y="890199"/>
                    <a:pt x="319087" y="881845"/>
                  </a:cubicBezTo>
                  <a:lnTo>
                    <a:pt x="309562" y="867557"/>
                  </a:lnTo>
                  <a:cubicBezTo>
                    <a:pt x="309400" y="867598"/>
                    <a:pt x="278501" y="874806"/>
                    <a:pt x="276225" y="877082"/>
                  </a:cubicBezTo>
                  <a:cubicBezTo>
                    <a:pt x="272675" y="880632"/>
                    <a:pt x="273050" y="886607"/>
                    <a:pt x="271462" y="891370"/>
                  </a:cubicBezTo>
                  <a:cubicBezTo>
                    <a:pt x="270703" y="889094"/>
                    <a:pt x="258641" y="848417"/>
                    <a:pt x="252412" y="843745"/>
                  </a:cubicBezTo>
                  <a:cubicBezTo>
                    <a:pt x="237730" y="832733"/>
                    <a:pt x="194399" y="830949"/>
                    <a:pt x="180975" y="829457"/>
                  </a:cubicBezTo>
                  <a:cubicBezTo>
                    <a:pt x="176212" y="827870"/>
                    <a:pt x="171649" y="825458"/>
                    <a:pt x="166687" y="824695"/>
                  </a:cubicBezTo>
                  <a:cubicBezTo>
                    <a:pt x="150918" y="822269"/>
                    <a:pt x="134608" y="823520"/>
                    <a:pt x="119062" y="819932"/>
                  </a:cubicBezTo>
                  <a:cubicBezTo>
                    <a:pt x="113485" y="818645"/>
                    <a:pt x="109537" y="813582"/>
                    <a:pt x="104775" y="810407"/>
                  </a:cubicBezTo>
                  <a:cubicBezTo>
                    <a:pt x="118485" y="769274"/>
                    <a:pt x="95698" y="824246"/>
                    <a:pt x="128587" y="791357"/>
                  </a:cubicBezTo>
                  <a:cubicBezTo>
                    <a:pt x="133215" y="786729"/>
                    <a:pt x="131762" y="778657"/>
                    <a:pt x="133350" y="772307"/>
                  </a:cubicBezTo>
                  <a:cubicBezTo>
                    <a:pt x="131762" y="762782"/>
                    <a:pt x="131641" y="752893"/>
                    <a:pt x="128587" y="743732"/>
                  </a:cubicBezTo>
                  <a:cubicBezTo>
                    <a:pt x="126777" y="738302"/>
                    <a:pt x="120745" y="734916"/>
                    <a:pt x="119062" y="729445"/>
                  </a:cubicBezTo>
                  <a:cubicBezTo>
                    <a:pt x="114301" y="713972"/>
                    <a:pt x="113463" y="697526"/>
                    <a:pt x="109537" y="681820"/>
                  </a:cubicBezTo>
                  <a:cubicBezTo>
                    <a:pt x="107950" y="675470"/>
                    <a:pt x="107353" y="668786"/>
                    <a:pt x="104775" y="662770"/>
                  </a:cubicBezTo>
                  <a:cubicBezTo>
                    <a:pt x="102520" y="657509"/>
                    <a:pt x="99297" y="652529"/>
                    <a:pt x="95250" y="648482"/>
                  </a:cubicBezTo>
                  <a:cubicBezTo>
                    <a:pt x="91203" y="644435"/>
                    <a:pt x="85725" y="642132"/>
                    <a:pt x="80962" y="638957"/>
                  </a:cubicBezTo>
                  <a:cubicBezTo>
                    <a:pt x="77787" y="634195"/>
                    <a:pt x="72943" y="630192"/>
                    <a:pt x="71437" y="624670"/>
                  </a:cubicBezTo>
                  <a:cubicBezTo>
                    <a:pt x="68069" y="612322"/>
                    <a:pt x="72890" y="597758"/>
                    <a:pt x="66675" y="586570"/>
                  </a:cubicBezTo>
                  <a:cubicBezTo>
                    <a:pt x="63496" y="580848"/>
                    <a:pt x="53975" y="583395"/>
                    <a:pt x="47625" y="581807"/>
                  </a:cubicBezTo>
                  <a:cubicBezTo>
                    <a:pt x="14713" y="559867"/>
                    <a:pt x="28575" y="574565"/>
                    <a:pt x="28575" y="500845"/>
                  </a:cubicBezTo>
                  <a:cubicBezTo>
                    <a:pt x="28575" y="450667"/>
                    <a:pt x="18837" y="443816"/>
                    <a:pt x="52387" y="424645"/>
                  </a:cubicBezTo>
                  <a:cubicBezTo>
                    <a:pt x="56746" y="422154"/>
                    <a:pt x="61912" y="421470"/>
                    <a:pt x="66675" y="419882"/>
                  </a:cubicBezTo>
                  <a:cubicBezTo>
                    <a:pt x="69850" y="415120"/>
                    <a:pt x="73640" y="410714"/>
                    <a:pt x="76200" y="405595"/>
                  </a:cubicBezTo>
                  <a:cubicBezTo>
                    <a:pt x="84948" y="388097"/>
                    <a:pt x="81738" y="373515"/>
                    <a:pt x="76200" y="353207"/>
                  </a:cubicBezTo>
                  <a:cubicBezTo>
                    <a:pt x="74694" y="347685"/>
                    <a:pt x="71529" y="341953"/>
                    <a:pt x="66675" y="338920"/>
                  </a:cubicBezTo>
                  <a:cubicBezTo>
                    <a:pt x="58161" y="333599"/>
                    <a:pt x="38100" y="329395"/>
                    <a:pt x="38100" y="329395"/>
                  </a:cubicBezTo>
                  <a:cubicBezTo>
                    <a:pt x="31583" y="325051"/>
                    <a:pt x="8456" y="310015"/>
                    <a:pt x="4762" y="305582"/>
                  </a:cubicBezTo>
                  <a:cubicBezTo>
                    <a:pt x="1548" y="301726"/>
                    <a:pt x="1587" y="296057"/>
                    <a:pt x="0" y="291295"/>
                  </a:cubicBezTo>
                  <a:cubicBezTo>
                    <a:pt x="3175" y="286532"/>
                    <a:pt x="5055" y="280583"/>
                    <a:pt x="9525" y="277007"/>
                  </a:cubicBezTo>
                  <a:cubicBezTo>
                    <a:pt x="13445" y="273871"/>
                    <a:pt x="19322" y="274490"/>
                    <a:pt x="23812" y="272245"/>
                  </a:cubicBezTo>
                  <a:cubicBezTo>
                    <a:pt x="28932" y="269685"/>
                    <a:pt x="32741" y="264730"/>
                    <a:pt x="38100" y="262720"/>
                  </a:cubicBezTo>
                  <a:cubicBezTo>
                    <a:pt x="45679" y="259878"/>
                    <a:pt x="54010" y="259713"/>
                    <a:pt x="61912" y="257957"/>
                  </a:cubicBezTo>
                  <a:cubicBezTo>
                    <a:pt x="68302" y="256537"/>
                    <a:pt x="74693" y="255076"/>
                    <a:pt x="80962" y="253195"/>
                  </a:cubicBezTo>
                  <a:cubicBezTo>
                    <a:pt x="90579" y="250310"/>
                    <a:pt x="109537" y="243670"/>
                    <a:pt x="109537" y="243670"/>
                  </a:cubicBezTo>
                  <a:lnTo>
                    <a:pt x="152400" y="215095"/>
                  </a:lnTo>
                  <a:lnTo>
                    <a:pt x="166687" y="205570"/>
                  </a:lnTo>
                  <a:lnTo>
                    <a:pt x="180975" y="196045"/>
                  </a:lnTo>
                  <a:cubicBezTo>
                    <a:pt x="182562" y="191282"/>
                    <a:pt x="182187" y="185307"/>
                    <a:pt x="185737" y="181757"/>
                  </a:cubicBezTo>
                  <a:cubicBezTo>
                    <a:pt x="190757" y="176737"/>
                    <a:pt x="198623" y="175754"/>
                    <a:pt x="204787" y="172232"/>
                  </a:cubicBezTo>
                  <a:cubicBezTo>
                    <a:pt x="215794" y="165942"/>
                    <a:pt x="225481" y="158552"/>
                    <a:pt x="233362" y="148420"/>
                  </a:cubicBezTo>
                  <a:cubicBezTo>
                    <a:pt x="240390" y="139384"/>
                    <a:pt x="246062" y="129370"/>
                    <a:pt x="252412" y="119845"/>
                  </a:cubicBezTo>
                  <a:lnTo>
                    <a:pt x="261937" y="105557"/>
                  </a:lnTo>
                  <a:cubicBezTo>
                    <a:pt x="260350" y="97620"/>
                    <a:pt x="261191" y="88773"/>
                    <a:pt x="257175" y="81745"/>
                  </a:cubicBezTo>
                  <a:cubicBezTo>
                    <a:pt x="254335" y="76775"/>
                    <a:pt x="242887" y="77944"/>
                    <a:pt x="242887" y="72220"/>
                  </a:cubicBezTo>
                  <a:cubicBezTo>
                    <a:pt x="242887" y="56210"/>
                    <a:pt x="274620" y="54443"/>
                    <a:pt x="280987" y="53170"/>
                  </a:cubicBezTo>
                  <a:cubicBezTo>
                    <a:pt x="289136" y="40947"/>
                    <a:pt x="291984" y="31554"/>
                    <a:pt x="309562" y="29357"/>
                  </a:cubicBezTo>
                  <a:cubicBezTo>
                    <a:pt x="316057" y="28545"/>
                    <a:pt x="322262" y="32532"/>
                    <a:pt x="328612" y="34120"/>
                  </a:cubicBezTo>
                  <a:cubicBezTo>
                    <a:pt x="339725" y="32532"/>
                    <a:pt x="352970" y="36092"/>
                    <a:pt x="361950" y="29357"/>
                  </a:cubicBezTo>
                  <a:cubicBezTo>
                    <a:pt x="368426" y="24500"/>
                    <a:pt x="359033" y="8105"/>
                    <a:pt x="366712" y="5545"/>
                  </a:cubicBezTo>
                  <a:cubicBezTo>
                    <a:pt x="383347" y="0"/>
                    <a:pt x="401637" y="8720"/>
                    <a:pt x="419100" y="10307"/>
                  </a:cubicBezTo>
                  <a:cubicBezTo>
                    <a:pt x="420687" y="26182"/>
                    <a:pt x="418410" y="42938"/>
                    <a:pt x="423862" y="57932"/>
                  </a:cubicBezTo>
                  <a:cubicBezTo>
                    <a:pt x="425578" y="62650"/>
                    <a:pt x="433249" y="61606"/>
                    <a:pt x="438150" y="62695"/>
                  </a:cubicBezTo>
                  <a:cubicBezTo>
                    <a:pt x="447576" y="64790"/>
                    <a:pt x="457200" y="65870"/>
                    <a:pt x="466725" y="67457"/>
                  </a:cubicBezTo>
                  <a:cubicBezTo>
                    <a:pt x="471487" y="69045"/>
                    <a:pt x="476050" y="71457"/>
                    <a:pt x="481012" y="72220"/>
                  </a:cubicBezTo>
                  <a:cubicBezTo>
                    <a:pt x="496781" y="74646"/>
                    <a:pt x="513502" y="71937"/>
                    <a:pt x="528637" y="76982"/>
                  </a:cubicBezTo>
                  <a:cubicBezTo>
                    <a:pt x="534067" y="78792"/>
                    <a:pt x="534115" y="87223"/>
                    <a:pt x="538162" y="91270"/>
                  </a:cubicBezTo>
                  <a:cubicBezTo>
                    <a:pt x="542209" y="95317"/>
                    <a:pt x="547687" y="97620"/>
                    <a:pt x="552450" y="100795"/>
                  </a:cubicBezTo>
                  <a:cubicBezTo>
                    <a:pt x="559417" y="100330"/>
                    <a:pt x="620862" y="108147"/>
                    <a:pt x="638175" y="86507"/>
                  </a:cubicBezTo>
                  <a:cubicBezTo>
                    <a:pt x="641311" y="82587"/>
                    <a:pt x="641350" y="76982"/>
                    <a:pt x="642937" y="72220"/>
                  </a:cubicBezTo>
                  <a:cubicBezTo>
                    <a:pt x="641350" y="67457"/>
                    <a:pt x="636311" y="62593"/>
                    <a:pt x="638175" y="57932"/>
                  </a:cubicBezTo>
                  <a:cubicBezTo>
                    <a:pt x="641016" y="50829"/>
                    <a:pt x="660735" y="45650"/>
                    <a:pt x="666750" y="43645"/>
                  </a:cubicBezTo>
                  <a:cubicBezTo>
                    <a:pt x="697576" y="53919"/>
                    <a:pt x="671512" y="39956"/>
                    <a:pt x="671512" y="86507"/>
                  </a:cubicBezTo>
                  <a:cubicBezTo>
                    <a:pt x="671512" y="100869"/>
                    <a:pt x="686403" y="102583"/>
                    <a:pt x="695325" y="105557"/>
                  </a:cubicBezTo>
                  <a:cubicBezTo>
                    <a:pt x="715639" y="119100"/>
                    <a:pt x="737806" y="120226"/>
                    <a:pt x="714375" y="143657"/>
                  </a:cubicBezTo>
                  <a:cubicBezTo>
                    <a:pt x="710825" y="147207"/>
                    <a:pt x="704850" y="146832"/>
                    <a:pt x="700087" y="148420"/>
                  </a:cubicBezTo>
                  <a:cubicBezTo>
                    <a:pt x="686521" y="168769"/>
                    <a:pt x="667182" y="177140"/>
                    <a:pt x="695325" y="186520"/>
                  </a:cubicBezTo>
                  <a:cubicBezTo>
                    <a:pt x="704486" y="189573"/>
                    <a:pt x="714375" y="189695"/>
                    <a:pt x="723900" y="191282"/>
                  </a:cubicBezTo>
                  <a:cubicBezTo>
                    <a:pt x="725487" y="196045"/>
                    <a:pt x="729117" y="200570"/>
                    <a:pt x="728662" y="205570"/>
                  </a:cubicBezTo>
                  <a:cubicBezTo>
                    <a:pt x="725790" y="237162"/>
                    <a:pt x="722883" y="238051"/>
                    <a:pt x="709612" y="257957"/>
                  </a:cubicBezTo>
                  <a:cubicBezTo>
                    <a:pt x="711200" y="267482"/>
                    <a:pt x="706464" y="280994"/>
                    <a:pt x="714375" y="286532"/>
                  </a:cubicBezTo>
                  <a:cubicBezTo>
                    <a:pt x="726152" y="294776"/>
                    <a:pt x="743890" y="285956"/>
                    <a:pt x="757237" y="291295"/>
                  </a:cubicBezTo>
                  <a:cubicBezTo>
                    <a:pt x="761898" y="293159"/>
                    <a:pt x="759215" y="301405"/>
                    <a:pt x="762000" y="305582"/>
                  </a:cubicBezTo>
                  <a:cubicBezTo>
                    <a:pt x="765736" y="311186"/>
                    <a:pt x="771975" y="314696"/>
                    <a:pt x="776287" y="319870"/>
                  </a:cubicBezTo>
                  <a:cubicBezTo>
                    <a:pt x="793349" y="340344"/>
                    <a:pt x="779834" y="326964"/>
                    <a:pt x="790575" y="348445"/>
                  </a:cubicBezTo>
                  <a:cubicBezTo>
                    <a:pt x="798354" y="364002"/>
                    <a:pt x="811530" y="376066"/>
                    <a:pt x="828675" y="381782"/>
                  </a:cubicBezTo>
                  <a:lnTo>
                    <a:pt x="842962" y="386545"/>
                  </a:lnTo>
                  <a:cubicBezTo>
                    <a:pt x="846137" y="391307"/>
                    <a:pt x="850162" y="395602"/>
                    <a:pt x="852487" y="400832"/>
                  </a:cubicBezTo>
                  <a:cubicBezTo>
                    <a:pt x="856565" y="410007"/>
                    <a:pt x="862012" y="429407"/>
                    <a:pt x="862012" y="429407"/>
                  </a:cubicBezTo>
                  <a:cubicBezTo>
                    <a:pt x="854264" y="444902"/>
                    <a:pt x="847725" y="453804"/>
                    <a:pt x="847725" y="472270"/>
                  </a:cubicBezTo>
                  <a:cubicBezTo>
                    <a:pt x="847725" y="478815"/>
                    <a:pt x="848398" y="486209"/>
                    <a:pt x="852487" y="491320"/>
                  </a:cubicBezTo>
                  <a:cubicBezTo>
                    <a:pt x="855623" y="495240"/>
                    <a:pt x="862012" y="494495"/>
                    <a:pt x="866775" y="496082"/>
                  </a:cubicBezTo>
                  <a:cubicBezTo>
                    <a:pt x="865187" y="546882"/>
                    <a:pt x="866353" y="597843"/>
                    <a:pt x="862012" y="648482"/>
                  </a:cubicBezTo>
                  <a:cubicBezTo>
                    <a:pt x="861523" y="654185"/>
                    <a:pt x="853542" y="657144"/>
                    <a:pt x="852487" y="662770"/>
                  </a:cubicBezTo>
                  <a:cubicBezTo>
                    <a:pt x="848673" y="683114"/>
                    <a:pt x="853058" y="704683"/>
                    <a:pt x="847725" y="724682"/>
                  </a:cubicBezTo>
                  <a:cubicBezTo>
                    <a:pt x="846250" y="730213"/>
                    <a:pt x="837834" y="730543"/>
                    <a:pt x="833437" y="734207"/>
                  </a:cubicBezTo>
                  <a:cubicBezTo>
                    <a:pt x="809654" y="754027"/>
                    <a:pt x="829972" y="744888"/>
                    <a:pt x="804862" y="753257"/>
                  </a:cubicBezTo>
                  <a:cubicBezTo>
                    <a:pt x="801687" y="758020"/>
                    <a:pt x="799384" y="763497"/>
                    <a:pt x="795337" y="767545"/>
                  </a:cubicBezTo>
                  <a:cubicBezTo>
                    <a:pt x="791290" y="771592"/>
                    <a:pt x="784819" y="772762"/>
                    <a:pt x="781050" y="777070"/>
                  </a:cubicBezTo>
                  <a:cubicBezTo>
                    <a:pt x="773780" y="785379"/>
                    <a:pt x="757372" y="811638"/>
                    <a:pt x="752475" y="824695"/>
                  </a:cubicBezTo>
                  <a:cubicBezTo>
                    <a:pt x="750177" y="830824"/>
                    <a:pt x="749300" y="837395"/>
                    <a:pt x="747712" y="843745"/>
                  </a:cubicBezTo>
                  <a:cubicBezTo>
                    <a:pt x="749300" y="853270"/>
                    <a:pt x="747357" y="864131"/>
                    <a:pt x="752475" y="872320"/>
                  </a:cubicBezTo>
                  <a:cubicBezTo>
                    <a:pt x="756238" y="878340"/>
                    <a:pt x="764933" y="879208"/>
                    <a:pt x="771525" y="881845"/>
                  </a:cubicBezTo>
                  <a:cubicBezTo>
                    <a:pt x="780847" y="885574"/>
                    <a:pt x="800100" y="891370"/>
                    <a:pt x="800100" y="891370"/>
                  </a:cubicBezTo>
                  <a:cubicBezTo>
                    <a:pt x="798512" y="902482"/>
                    <a:pt x="795337" y="913482"/>
                    <a:pt x="795337" y="924707"/>
                  </a:cubicBezTo>
                  <a:cubicBezTo>
                    <a:pt x="795337" y="929727"/>
                    <a:pt x="798721" y="934168"/>
                    <a:pt x="800100" y="938995"/>
                  </a:cubicBezTo>
                  <a:cubicBezTo>
                    <a:pt x="807789" y="965906"/>
                    <a:pt x="799886" y="950581"/>
                    <a:pt x="814387" y="972332"/>
                  </a:cubicBezTo>
                  <a:cubicBezTo>
                    <a:pt x="824626" y="1023521"/>
                    <a:pt x="814401" y="967695"/>
                    <a:pt x="823912" y="1053295"/>
                  </a:cubicBezTo>
                  <a:cubicBezTo>
                    <a:pt x="824978" y="1062892"/>
                    <a:pt x="826333" y="1072502"/>
                    <a:pt x="828675" y="1081870"/>
                  </a:cubicBezTo>
                  <a:cubicBezTo>
                    <a:pt x="831110" y="1091610"/>
                    <a:pt x="838200" y="1110445"/>
                    <a:pt x="838200" y="1110445"/>
                  </a:cubicBezTo>
                  <a:cubicBezTo>
                    <a:pt x="829418" y="1145570"/>
                    <a:pt x="838856" y="1113676"/>
                    <a:pt x="823912" y="1148545"/>
                  </a:cubicBezTo>
                  <a:cubicBezTo>
                    <a:pt x="818422" y="1161356"/>
                    <a:pt x="817182" y="1172673"/>
                    <a:pt x="814387" y="1186645"/>
                  </a:cubicBezTo>
                  <a:cubicBezTo>
                    <a:pt x="788987" y="1185057"/>
                    <a:pt x="763403" y="1185321"/>
                    <a:pt x="738187" y="1181882"/>
                  </a:cubicBezTo>
                  <a:cubicBezTo>
                    <a:pt x="728239" y="1180525"/>
                    <a:pt x="719353" y="1174792"/>
                    <a:pt x="709612" y="1172357"/>
                  </a:cubicBezTo>
                  <a:cubicBezTo>
                    <a:pt x="675920" y="1163935"/>
                    <a:pt x="704798" y="1170616"/>
                    <a:pt x="661987" y="1162832"/>
                  </a:cubicBezTo>
                  <a:cubicBezTo>
                    <a:pt x="654023" y="1161384"/>
                    <a:pt x="646198" y="1159140"/>
                    <a:pt x="638175" y="1158070"/>
                  </a:cubicBezTo>
                  <a:cubicBezTo>
                    <a:pt x="523693" y="1142806"/>
                    <a:pt x="640937" y="1161704"/>
                    <a:pt x="561975" y="1148545"/>
                  </a:cubicBezTo>
                  <a:cubicBezTo>
                    <a:pt x="528637" y="1137432"/>
                    <a:pt x="542925" y="1135845"/>
                    <a:pt x="519112" y="1143782"/>
                  </a:cubicBezTo>
                  <a:cubicBezTo>
                    <a:pt x="503174" y="1154408"/>
                    <a:pt x="484619" y="1171202"/>
                    <a:pt x="461962" y="1148545"/>
                  </a:cubicBezTo>
                  <a:cubicBezTo>
                    <a:pt x="451797" y="1138380"/>
                    <a:pt x="464918" y="1117810"/>
                    <a:pt x="457200" y="1105682"/>
                  </a:cubicBezTo>
                  <a:cubicBezTo>
                    <a:pt x="451810" y="1097211"/>
                    <a:pt x="438150" y="1099332"/>
                    <a:pt x="428625" y="1096157"/>
                  </a:cubicBezTo>
                  <a:lnTo>
                    <a:pt x="414337" y="1091395"/>
                  </a:lnTo>
                  <a:cubicBezTo>
                    <a:pt x="409575" y="1089808"/>
                    <a:pt x="404920" y="1087849"/>
                    <a:pt x="400050" y="1086632"/>
                  </a:cubicBezTo>
                  <a:lnTo>
                    <a:pt x="381000" y="1081870"/>
                  </a:lnTo>
                  <a:cubicBezTo>
                    <a:pt x="376237" y="1078695"/>
                    <a:pt x="372289" y="1073632"/>
                    <a:pt x="366712" y="1072345"/>
                  </a:cubicBezTo>
                  <a:cubicBezTo>
                    <a:pt x="351166" y="1068757"/>
                    <a:pt x="333611" y="1074184"/>
                    <a:pt x="319087" y="1067582"/>
                  </a:cubicBezTo>
                  <a:cubicBezTo>
                    <a:pt x="313128" y="1064873"/>
                    <a:pt x="319295" y="1052792"/>
                    <a:pt x="314325" y="1048532"/>
                  </a:cubicBezTo>
                  <a:cubicBezTo>
                    <a:pt x="306702" y="1041998"/>
                    <a:pt x="295275" y="1042182"/>
                    <a:pt x="285750" y="1039007"/>
                  </a:cubicBezTo>
                  <a:cubicBezTo>
                    <a:pt x="266946" y="1032739"/>
                    <a:pt x="242094" y="1031863"/>
                    <a:pt x="238125" y="1029482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2" name="Прямоугольник 201"/>
            <p:cNvSpPr/>
            <p:nvPr/>
          </p:nvSpPr>
          <p:spPr bwMode="auto">
            <a:xfrm>
              <a:off x="4246060" y="4628913"/>
              <a:ext cx="144314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Базарные Матаки</a:t>
              </a:r>
            </a:p>
          </p:txBody>
        </p:sp>
        <p:sp>
          <p:nvSpPr>
            <p:cNvPr id="203" name="Полилиния 202"/>
            <p:cNvSpPr/>
            <p:nvPr/>
          </p:nvSpPr>
          <p:spPr bwMode="auto">
            <a:xfrm>
              <a:off x="6541421" y="4682212"/>
              <a:ext cx="1409480" cy="789080"/>
            </a:xfrm>
            <a:custGeom>
              <a:avLst/>
              <a:gdLst>
                <a:gd name="connsiteX0" fmla="*/ 456645 w 1110695"/>
                <a:gd name="connsiteY0" fmla="*/ 574675 h 822325"/>
                <a:gd name="connsiteX1" fmla="*/ 466170 w 1110695"/>
                <a:gd name="connsiteY1" fmla="*/ 593725 h 822325"/>
                <a:gd name="connsiteX2" fmla="*/ 469345 w 1110695"/>
                <a:gd name="connsiteY2" fmla="*/ 603250 h 822325"/>
                <a:gd name="connsiteX3" fmla="*/ 462995 w 1110695"/>
                <a:gd name="connsiteY3" fmla="*/ 647700 h 822325"/>
                <a:gd name="connsiteX4" fmla="*/ 456645 w 1110695"/>
                <a:gd name="connsiteY4" fmla="*/ 657225 h 822325"/>
                <a:gd name="connsiteX5" fmla="*/ 453470 w 1110695"/>
                <a:gd name="connsiteY5" fmla="*/ 695325 h 822325"/>
                <a:gd name="connsiteX6" fmla="*/ 447120 w 1110695"/>
                <a:gd name="connsiteY6" fmla="*/ 714375 h 822325"/>
                <a:gd name="connsiteX7" fmla="*/ 443945 w 1110695"/>
                <a:gd name="connsiteY7" fmla="*/ 752475 h 822325"/>
                <a:gd name="connsiteX8" fmla="*/ 447120 w 1110695"/>
                <a:gd name="connsiteY8" fmla="*/ 762000 h 822325"/>
                <a:gd name="connsiteX9" fmla="*/ 478870 w 1110695"/>
                <a:gd name="connsiteY9" fmla="*/ 755650 h 822325"/>
                <a:gd name="connsiteX10" fmla="*/ 488395 w 1110695"/>
                <a:gd name="connsiteY10" fmla="*/ 746125 h 822325"/>
                <a:gd name="connsiteX11" fmla="*/ 497920 w 1110695"/>
                <a:gd name="connsiteY11" fmla="*/ 742950 h 822325"/>
                <a:gd name="connsiteX12" fmla="*/ 615395 w 1110695"/>
                <a:gd name="connsiteY12" fmla="*/ 736600 h 822325"/>
                <a:gd name="connsiteX13" fmla="*/ 621745 w 1110695"/>
                <a:gd name="connsiteY13" fmla="*/ 727075 h 822325"/>
                <a:gd name="connsiteX14" fmla="*/ 624920 w 1110695"/>
                <a:gd name="connsiteY14" fmla="*/ 695325 h 822325"/>
                <a:gd name="connsiteX15" fmla="*/ 628095 w 1110695"/>
                <a:gd name="connsiteY15" fmla="*/ 685800 h 822325"/>
                <a:gd name="connsiteX16" fmla="*/ 640795 w 1110695"/>
                <a:gd name="connsiteY16" fmla="*/ 628650 h 822325"/>
                <a:gd name="connsiteX17" fmla="*/ 659845 w 1110695"/>
                <a:gd name="connsiteY17" fmla="*/ 631825 h 822325"/>
                <a:gd name="connsiteX18" fmla="*/ 666195 w 1110695"/>
                <a:gd name="connsiteY18" fmla="*/ 641350 h 822325"/>
                <a:gd name="connsiteX19" fmla="*/ 669370 w 1110695"/>
                <a:gd name="connsiteY19" fmla="*/ 657225 h 822325"/>
                <a:gd name="connsiteX20" fmla="*/ 672545 w 1110695"/>
                <a:gd name="connsiteY20" fmla="*/ 666750 h 822325"/>
                <a:gd name="connsiteX21" fmla="*/ 691595 w 1110695"/>
                <a:gd name="connsiteY21" fmla="*/ 679450 h 822325"/>
                <a:gd name="connsiteX22" fmla="*/ 701120 w 1110695"/>
                <a:gd name="connsiteY22" fmla="*/ 685800 h 822325"/>
                <a:gd name="connsiteX23" fmla="*/ 710645 w 1110695"/>
                <a:gd name="connsiteY23" fmla="*/ 695325 h 822325"/>
                <a:gd name="connsiteX24" fmla="*/ 726520 w 1110695"/>
                <a:gd name="connsiteY24" fmla="*/ 717550 h 822325"/>
                <a:gd name="connsiteX25" fmla="*/ 729695 w 1110695"/>
                <a:gd name="connsiteY25" fmla="*/ 733425 h 822325"/>
                <a:gd name="connsiteX26" fmla="*/ 736045 w 1110695"/>
                <a:gd name="connsiteY26" fmla="*/ 755650 h 822325"/>
                <a:gd name="connsiteX27" fmla="*/ 739220 w 1110695"/>
                <a:gd name="connsiteY27" fmla="*/ 781050 h 822325"/>
                <a:gd name="connsiteX28" fmla="*/ 742395 w 1110695"/>
                <a:gd name="connsiteY28" fmla="*/ 790575 h 822325"/>
                <a:gd name="connsiteX29" fmla="*/ 751920 w 1110695"/>
                <a:gd name="connsiteY29" fmla="*/ 796925 h 822325"/>
                <a:gd name="connsiteX30" fmla="*/ 770970 w 1110695"/>
                <a:gd name="connsiteY30" fmla="*/ 803275 h 822325"/>
                <a:gd name="connsiteX31" fmla="*/ 783670 w 1110695"/>
                <a:gd name="connsiteY31" fmla="*/ 800100 h 822325"/>
                <a:gd name="connsiteX32" fmla="*/ 793195 w 1110695"/>
                <a:gd name="connsiteY32" fmla="*/ 796925 h 822325"/>
                <a:gd name="connsiteX33" fmla="*/ 812245 w 1110695"/>
                <a:gd name="connsiteY33" fmla="*/ 800100 h 822325"/>
                <a:gd name="connsiteX34" fmla="*/ 821770 w 1110695"/>
                <a:gd name="connsiteY34" fmla="*/ 806450 h 822325"/>
                <a:gd name="connsiteX35" fmla="*/ 828120 w 1110695"/>
                <a:gd name="connsiteY35" fmla="*/ 815975 h 822325"/>
                <a:gd name="connsiteX36" fmla="*/ 847170 w 1110695"/>
                <a:gd name="connsiteY36" fmla="*/ 822325 h 822325"/>
                <a:gd name="connsiteX37" fmla="*/ 856695 w 1110695"/>
                <a:gd name="connsiteY37" fmla="*/ 819150 h 822325"/>
                <a:gd name="connsiteX38" fmla="*/ 866220 w 1110695"/>
                <a:gd name="connsiteY38" fmla="*/ 787400 h 822325"/>
                <a:gd name="connsiteX39" fmla="*/ 882095 w 1110695"/>
                <a:gd name="connsiteY39" fmla="*/ 784225 h 822325"/>
                <a:gd name="connsiteX40" fmla="*/ 894795 w 1110695"/>
                <a:gd name="connsiteY40" fmla="*/ 765175 h 822325"/>
                <a:gd name="connsiteX41" fmla="*/ 901145 w 1110695"/>
                <a:gd name="connsiteY41" fmla="*/ 746125 h 822325"/>
                <a:gd name="connsiteX42" fmla="*/ 926545 w 1110695"/>
                <a:gd name="connsiteY42" fmla="*/ 701675 h 822325"/>
                <a:gd name="connsiteX43" fmla="*/ 936070 w 1110695"/>
                <a:gd name="connsiteY43" fmla="*/ 679450 h 822325"/>
                <a:gd name="connsiteX44" fmla="*/ 939245 w 1110695"/>
                <a:gd name="connsiteY44" fmla="*/ 638175 h 822325"/>
                <a:gd name="connsiteX45" fmla="*/ 942420 w 1110695"/>
                <a:gd name="connsiteY45" fmla="*/ 628650 h 822325"/>
                <a:gd name="connsiteX46" fmla="*/ 951945 w 1110695"/>
                <a:gd name="connsiteY46" fmla="*/ 619125 h 822325"/>
                <a:gd name="connsiteX47" fmla="*/ 958295 w 1110695"/>
                <a:gd name="connsiteY47" fmla="*/ 600075 h 822325"/>
                <a:gd name="connsiteX48" fmla="*/ 961470 w 1110695"/>
                <a:gd name="connsiteY48" fmla="*/ 590550 h 822325"/>
                <a:gd name="connsiteX49" fmla="*/ 967820 w 1110695"/>
                <a:gd name="connsiteY49" fmla="*/ 581025 h 822325"/>
                <a:gd name="connsiteX50" fmla="*/ 970995 w 1110695"/>
                <a:gd name="connsiteY50" fmla="*/ 571500 h 822325"/>
                <a:gd name="connsiteX51" fmla="*/ 980520 w 1110695"/>
                <a:gd name="connsiteY51" fmla="*/ 565150 h 822325"/>
                <a:gd name="connsiteX52" fmla="*/ 986870 w 1110695"/>
                <a:gd name="connsiteY52" fmla="*/ 542925 h 822325"/>
                <a:gd name="connsiteX53" fmla="*/ 993220 w 1110695"/>
                <a:gd name="connsiteY53" fmla="*/ 523875 h 822325"/>
                <a:gd name="connsiteX54" fmla="*/ 996395 w 1110695"/>
                <a:gd name="connsiteY54" fmla="*/ 508000 h 822325"/>
                <a:gd name="connsiteX55" fmla="*/ 1005920 w 1110695"/>
                <a:gd name="connsiteY55" fmla="*/ 501650 h 822325"/>
                <a:gd name="connsiteX56" fmla="*/ 1075770 w 1110695"/>
                <a:gd name="connsiteY56" fmla="*/ 492125 h 822325"/>
                <a:gd name="connsiteX57" fmla="*/ 1088470 w 1110695"/>
                <a:gd name="connsiteY57" fmla="*/ 485775 h 822325"/>
                <a:gd name="connsiteX58" fmla="*/ 1110695 w 1110695"/>
                <a:gd name="connsiteY58" fmla="*/ 463550 h 822325"/>
                <a:gd name="connsiteX59" fmla="*/ 1101170 w 1110695"/>
                <a:gd name="connsiteY59" fmla="*/ 454025 h 822325"/>
                <a:gd name="connsiteX60" fmla="*/ 1072595 w 1110695"/>
                <a:gd name="connsiteY60" fmla="*/ 444500 h 822325"/>
                <a:gd name="connsiteX61" fmla="*/ 1063070 w 1110695"/>
                <a:gd name="connsiteY61" fmla="*/ 441325 h 822325"/>
                <a:gd name="connsiteX62" fmla="*/ 1044020 w 1110695"/>
                <a:gd name="connsiteY62" fmla="*/ 431800 h 822325"/>
                <a:gd name="connsiteX63" fmla="*/ 1040845 w 1110695"/>
                <a:gd name="connsiteY63" fmla="*/ 403225 h 822325"/>
                <a:gd name="connsiteX64" fmla="*/ 1053545 w 1110695"/>
                <a:gd name="connsiteY64" fmla="*/ 400050 h 822325"/>
                <a:gd name="connsiteX65" fmla="*/ 1063070 w 1110695"/>
                <a:gd name="connsiteY65" fmla="*/ 393700 h 822325"/>
                <a:gd name="connsiteX66" fmla="*/ 1066245 w 1110695"/>
                <a:gd name="connsiteY66" fmla="*/ 381000 h 822325"/>
                <a:gd name="connsiteX67" fmla="*/ 1053545 w 1110695"/>
                <a:gd name="connsiteY67" fmla="*/ 358775 h 822325"/>
                <a:gd name="connsiteX68" fmla="*/ 1050370 w 1110695"/>
                <a:gd name="connsiteY68" fmla="*/ 349250 h 822325"/>
                <a:gd name="connsiteX69" fmla="*/ 1066245 w 1110695"/>
                <a:gd name="connsiteY69" fmla="*/ 307975 h 822325"/>
                <a:gd name="connsiteX70" fmla="*/ 1078945 w 1110695"/>
                <a:gd name="connsiteY70" fmla="*/ 304800 h 822325"/>
                <a:gd name="connsiteX71" fmla="*/ 1088470 w 1110695"/>
                <a:gd name="connsiteY71" fmla="*/ 298450 h 822325"/>
                <a:gd name="connsiteX72" fmla="*/ 1094820 w 1110695"/>
                <a:gd name="connsiteY72" fmla="*/ 288925 h 822325"/>
                <a:gd name="connsiteX73" fmla="*/ 1104345 w 1110695"/>
                <a:gd name="connsiteY73" fmla="*/ 279400 h 822325"/>
                <a:gd name="connsiteX74" fmla="*/ 1107520 w 1110695"/>
                <a:gd name="connsiteY74" fmla="*/ 269875 h 822325"/>
                <a:gd name="connsiteX75" fmla="*/ 1104345 w 1110695"/>
                <a:gd name="connsiteY75" fmla="*/ 247650 h 822325"/>
                <a:gd name="connsiteX76" fmla="*/ 1094820 w 1110695"/>
                <a:gd name="connsiteY76" fmla="*/ 241300 h 822325"/>
                <a:gd name="connsiteX77" fmla="*/ 1037670 w 1110695"/>
                <a:gd name="connsiteY77" fmla="*/ 238125 h 822325"/>
                <a:gd name="connsiteX78" fmla="*/ 1015445 w 1110695"/>
                <a:gd name="connsiteY78" fmla="*/ 234950 h 822325"/>
                <a:gd name="connsiteX79" fmla="*/ 1005920 w 1110695"/>
                <a:gd name="connsiteY79" fmla="*/ 231775 h 822325"/>
                <a:gd name="connsiteX80" fmla="*/ 907495 w 1110695"/>
                <a:gd name="connsiteY80" fmla="*/ 228600 h 822325"/>
                <a:gd name="connsiteX81" fmla="*/ 856695 w 1110695"/>
                <a:gd name="connsiteY81" fmla="*/ 225425 h 822325"/>
                <a:gd name="connsiteX82" fmla="*/ 821770 w 1110695"/>
                <a:gd name="connsiteY82" fmla="*/ 215900 h 822325"/>
                <a:gd name="connsiteX83" fmla="*/ 770970 w 1110695"/>
                <a:gd name="connsiteY83" fmla="*/ 206375 h 822325"/>
                <a:gd name="connsiteX84" fmla="*/ 751920 w 1110695"/>
                <a:gd name="connsiteY84" fmla="*/ 203200 h 822325"/>
                <a:gd name="connsiteX85" fmla="*/ 736045 w 1110695"/>
                <a:gd name="connsiteY85" fmla="*/ 206375 h 822325"/>
                <a:gd name="connsiteX86" fmla="*/ 729695 w 1110695"/>
                <a:gd name="connsiteY86" fmla="*/ 215900 h 822325"/>
                <a:gd name="connsiteX87" fmla="*/ 701120 w 1110695"/>
                <a:gd name="connsiteY87" fmla="*/ 203200 h 822325"/>
                <a:gd name="connsiteX88" fmla="*/ 602695 w 1110695"/>
                <a:gd name="connsiteY88" fmla="*/ 200025 h 822325"/>
                <a:gd name="connsiteX89" fmla="*/ 583645 w 1110695"/>
                <a:gd name="connsiteY89" fmla="*/ 187325 h 822325"/>
                <a:gd name="connsiteX90" fmla="*/ 570945 w 1110695"/>
                <a:gd name="connsiteY90" fmla="*/ 168275 h 822325"/>
                <a:gd name="connsiteX91" fmla="*/ 577295 w 1110695"/>
                <a:gd name="connsiteY91" fmla="*/ 117475 h 822325"/>
                <a:gd name="connsiteX92" fmla="*/ 583645 w 1110695"/>
                <a:gd name="connsiteY92" fmla="*/ 107950 h 822325"/>
                <a:gd name="connsiteX93" fmla="*/ 586820 w 1110695"/>
                <a:gd name="connsiteY93" fmla="*/ 98425 h 822325"/>
                <a:gd name="connsiteX94" fmla="*/ 596345 w 1110695"/>
                <a:gd name="connsiteY94" fmla="*/ 92075 h 822325"/>
                <a:gd name="connsiteX95" fmla="*/ 599520 w 1110695"/>
                <a:gd name="connsiteY95" fmla="*/ 82550 h 822325"/>
                <a:gd name="connsiteX96" fmla="*/ 599520 w 1110695"/>
                <a:gd name="connsiteY96" fmla="*/ 15875 h 822325"/>
                <a:gd name="connsiteX97" fmla="*/ 542370 w 1110695"/>
                <a:gd name="connsiteY97" fmla="*/ 12700 h 822325"/>
                <a:gd name="connsiteX98" fmla="*/ 497920 w 1110695"/>
                <a:gd name="connsiteY98" fmla="*/ 6350 h 822325"/>
                <a:gd name="connsiteX99" fmla="*/ 469345 w 1110695"/>
                <a:gd name="connsiteY99" fmla="*/ 3175 h 822325"/>
                <a:gd name="connsiteX100" fmla="*/ 443945 w 1110695"/>
                <a:gd name="connsiteY100" fmla="*/ 0 h 822325"/>
                <a:gd name="connsiteX101" fmla="*/ 431245 w 1110695"/>
                <a:gd name="connsiteY101" fmla="*/ 3175 h 822325"/>
                <a:gd name="connsiteX102" fmla="*/ 415370 w 1110695"/>
                <a:gd name="connsiteY102" fmla="*/ 6350 h 822325"/>
                <a:gd name="connsiteX103" fmla="*/ 405845 w 1110695"/>
                <a:gd name="connsiteY103" fmla="*/ 9525 h 822325"/>
                <a:gd name="connsiteX104" fmla="*/ 383620 w 1110695"/>
                <a:gd name="connsiteY104" fmla="*/ 41275 h 822325"/>
                <a:gd name="connsiteX105" fmla="*/ 380445 w 1110695"/>
                <a:gd name="connsiteY105" fmla="*/ 50800 h 822325"/>
                <a:gd name="connsiteX106" fmla="*/ 374095 w 1110695"/>
                <a:gd name="connsiteY106" fmla="*/ 60325 h 822325"/>
                <a:gd name="connsiteX107" fmla="*/ 370920 w 1110695"/>
                <a:gd name="connsiteY107" fmla="*/ 79375 h 822325"/>
                <a:gd name="connsiteX108" fmla="*/ 355045 w 1110695"/>
                <a:gd name="connsiteY108" fmla="*/ 111125 h 822325"/>
                <a:gd name="connsiteX109" fmla="*/ 326470 w 1110695"/>
                <a:gd name="connsiteY109" fmla="*/ 123825 h 822325"/>
                <a:gd name="connsiteX110" fmla="*/ 316945 w 1110695"/>
                <a:gd name="connsiteY110" fmla="*/ 127000 h 822325"/>
                <a:gd name="connsiteX111" fmla="*/ 301070 w 1110695"/>
                <a:gd name="connsiteY111" fmla="*/ 123825 h 822325"/>
                <a:gd name="connsiteX112" fmla="*/ 297895 w 1110695"/>
                <a:gd name="connsiteY112" fmla="*/ 146050 h 822325"/>
                <a:gd name="connsiteX113" fmla="*/ 291545 w 1110695"/>
                <a:gd name="connsiteY113" fmla="*/ 177800 h 822325"/>
                <a:gd name="connsiteX114" fmla="*/ 278845 w 1110695"/>
                <a:gd name="connsiteY114" fmla="*/ 196850 h 822325"/>
                <a:gd name="connsiteX115" fmla="*/ 224870 w 1110695"/>
                <a:gd name="connsiteY115" fmla="*/ 200025 h 822325"/>
                <a:gd name="connsiteX116" fmla="*/ 218520 w 1110695"/>
                <a:gd name="connsiteY116" fmla="*/ 212725 h 822325"/>
                <a:gd name="connsiteX117" fmla="*/ 208995 w 1110695"/>
                <a:gd name="connsiteY117" fmla="*/ 231775 h 822325"/>
                <a:gd name="connsiteX118" fmla="*/ 186770 w 1110695"/>
                <a:gd name="connsiteY118" fmla="*/ 241300 h 822325"/>
                <a:gd name="connsiteX119" fmla="*/ 167720 w 1110695"/>
                <a:gd name="connsiteY119" fmla="*/ 244475 h 822325"/>
                <a:gd name="connsiteX120" fmla="*/ 158195 w 1110695"/>
                <a:gd name="connsiteY120" fmla="*/ 247650 h 822325"/>
                <a:gd name="connsiteX121" fmla="*/ 97870 w 1110695"/>
                <a:gd name="connsiteY121" fmla="*/ 250825 h 822325"/>
                <a:gd name="connsiteX122" fmla="*/ 88345 w 1110695"/>
                <a:gd name="connsiteY122" fmla="*/ 257175 h 822325"/>
                <a:gd name="connsiteX123" fmla="*/ 101045 w 1110695"/>
                <a:gd name="connsiteY123" fmla="*/ 276225 h 822325"/>
                <a:gd name="connsiteX124" fmla="*/ 97870 w 1110695"/>
                <a:gd name="connsiteY124" fmla="*/ 307975 h 822325"/>
                <a:gd name="connsiteX125" fmla="*/ 66120 w 1110695"/>
                <a:gd name="connsiteY125" fmla="*/ 295275 h 822325"/>
                <a:gd name="connsiteX126" fmla="*/ 59770 w 1110695"/>
                <a:gd name="connsiteY126" fmla="*/ 285750 h 822325"/>
                <a:gd name="connsiteX127" fmla="*/ 40720 w 1110695"/>
                <a:gd name="connsiteY127" fmla="*/ 279400 h 822325"/>
                <a:gd name="connsiteX128" fmla="*/ 31195 w 1110695"/>
                <a:gd name="connsiteY128" fmla="*/ 276225 h 822325"/>
                <a:gd name="connsiteX129" fmla="*/ 15320 w 1110695"/>
                <a:gd name="connsiteY129" fmla="*/ 327025 h 822325"/>
                <a:gd name="connsiteX130" fmla="*/ 24845 w 1110695"/>
                <a:gd name="connsiteY130" fmla="*/ 333375 h 822325"/>
                <a:gd name="connsiteX131" fmla="*/ 34370 w 1110695"/>
                <a:gd name="connsiteY131" fmla="*/ 342900 h 822325"/>
                <a:gd name="connsiteX132" fmla="*/ 53420 w 1110695"/>
                <a:gd name="connsiteY132" fmla="*/ 352425 h 822325"/>
                <a:gd name="connsiteX133" fmla="*/ 62945 w 1110695"/>
                <a:gd name="connsiteY133" fmla="*/ 358775 h 822325"/>
                <a:gd name="connsiteX134" fmla="*/ 72470 w 1110695"/>
                <a:gd name="connsiteY134" fmla="*/ 361950 h 822325"/>
                <a:gd name="connsiteX135" fmla="*/ 81995 w 1110695"/>
                <a:gd name="connsiteY135" fmla="*/ 368300 h 822325"/>
                <a:gd name="connsiteX136" fmla="*/ 104220 w 1110695"/>
                <a:gd name="connsiteY136" fmla="*/ 374650 h 822325"/>
                <a:gd name="connsiteX137" fmla="*/ 110570 w 1110695"/>
                <a:gd name="connsiteY137" fmla="*/ 384175 h 822325"/>
                <a:gd name="connsiteX138" fmla="*/ 104220 w 1110695"/>
                <a:gd name="connsiteY138" fmla="*/ 434975 h 822325"/>
                <a:gd name="connsiteX139" fmla="*/ 97870 w 1110695"/>
                <a:gd name="connsiteY139" fmla="*/ 444500 h 822325"/>
                <a:gd name="connsiteX140" fmla="*/ 94695 w 1110695"/>
                <a:gd name="connsiteY140" fmla="*/ 454025 h 822325"/>
                <a:gd name="connsiteX141" fmla="*/ 78820 w 1110695"/>
                <a:gd name="connsiteY141" fmla="*/ 473075 h 822325"/>
                <a:gd name="connsiteX142" fmla="*/ 69295 w 1110695"/>
                <a:gd name="connsiteY142" fmla="*/ 476250 h 822325"/>
                <a:gd name="connsiteX143" fmla="*/ 59770 w 1110695"/>
                <a:gd name="connsiteY143" fmla="*/ 485775 h 822325"/>
                <a:gd name="connsiteX144" fmla="*/ 47070 w 1110695"/>
                <a:gd name="connsiteY144" fmla="*/ 495300 h 822325"/>
                <a:gd name="connsiteX145" fmla="*/ 31195 w 1110695"/>
                <a:gd name="connsiteY145" fmla="*/ 511175 h 822325"/>
                <a:gd name="connsiteX146" fmla="*/ 21670 w 1110695"/>
                <a:gd name="connsiteY146" fmla="*/ 530225 h 822325"/>
                <a:gd name="connsiteX147" fmla="*/ 12145 w 1110695"/>
                <a:gd name="connsiteY147" fmla="*/ 561975 h 822325"/>
                <a:gd name="connsiteX148" fmla="*/ 2620 w 1110695"/>
                <a:gd name="connsiteY148" fmla="*/ 565150 h 822325"/>
                <a:gd name="connsiteX149" fmla="*/ 59770 w 1110695"/>
                <a:gd name="connsiteY149" fmla="*/ 574675 h 822325"/>
                <a:gd name="connsiteX150" fmla="*/ 81995 w 1110695"/>
                <a:gd name="connsiteY150" fmla="*/ 596900 h 822325"/>
                <a:gd name="connsiteX151" fmla="*/ 91520 w 1110695"/>
                <a:gd name="connsiteY151" fmla="*/ 615950 h 822325"/>
                <a:gd name="connsiteX152" fmla="*/ 101045 w 1110695"/>
                <a:gd name="connsiteY152" fmla="*/ 622300 h 822325"/>
                <a:gd name="connsiteX153" fmla="*/ 110570 w 1110695"/>
                <a:gd name="connsiteY153" fmla="*/ 631825 h 822325"/>
                <a:gd name="connsiteX154" fmla="*/ 120095 w 1110695"/>
                <a:gd name="connsiteY154" fmla="*/ 635000 h 822325"/>
                <a:gd name="connsiteX155" fmla="*/ 129620 w 1110695"/>
                <a:gd name="connsiteY155" fmla="*/ 641350 h 822325"/>
                <a:gd name="connsiteX156" fmla="*/ 148670 w 1110695"/>
                <a:gd name="connsiteY156" fmla="*/ 650875 h 822325"/>
                <a:gd name="connsiteX157" fmla="*/ 161370 w 1110695"/>
                <a:gd name="connsiteY157" fmla="*/ 647700 h 822325"/>
                <a:gd name="connsiteX158" fmla="*/ 170895 w 1110695"/>
                <a:gd name="connsiteY158" fmla="*/ 619125 h 822325"/>
                <a:gd name="connsiteX159" fmla="*/ 180420 w 1110695"/>
                <a:gd name="connsiteY159" fmla="*/ 612775 h 822325"/>
                <a:gd name="connsiteX160" fmla="*/ 231220 w 1110695"/>
                <a:gd name="connsiteY160" fmla="*/ 615950 h 822325"/>
                <a:gd name="connsiteX161" fmla="*/ 240745 w 1110695"/>
                <a:gd name="connsiteY161" fmla="*/ 619125 h 822325"/>
                <a:gd name="connsiteX162" fmla="*/ 243920 w 1110695"/>
                <a:gd name="connsiteY162" fmla="*/ 628650 h 822325"/>
                <a:gd name="connsiteX163" fmla="*/ 243920 w 1110695"/>
                <a:gd name="connsiteY163" fmla="*/ 673100 h 822325"/>
                <a:gd name="connsiteX164" fmla="*/ 250270 w 1110695"/>
                <a:gd name="connsiteY164" fmla="*/ 682625 h 822325"/>
                <a:gd name="connsiteX165" fmla="*/ 256620 w 1110695"/>
                <a:gd name="connsiteY165" fmla="*/ 669925 h 822325"/>
                <a:gd name="connsiteX166" fmla="*/ 301070 w 1110695"/>
                <a:gd name="connsiteY166" fmla="*/ 647700 h 822325"/>
                <a:gd name="connsiteX167" fmla="*/ 307420 w 1110695"/>
                <a:gd name="connsiteY167" fmla="*/ 638175 h 822325"/>
                <a:gd name="connsiteX168" fmla="*/ 320120 w 1110695"/>
                <a:gd name="connsiteY168" fmla="*/ 631825 h 822325"/>
                <a:gd name="connsiteX169" fmla="*/ 377270 w 1110695"/>
                <a:gd name="connsiteY169" fmla="*/ 625475 h 822325"/>
                <a:gd name="connsiteX170" fmla="*/ 383620 w 1110695"/>
                <a:gd name="connsiteY170" fmla="*/ 615950 h 822325"/>
                <a:gd name="connsiteX171" fmla="*/ 409020 w 1110695"/>
                <a:gd name="connsiteY171" fmla="*/ 606425 h 822325"/>
                <a:gd name="connsiteX172" fmla="*/ 440770 w 1110695"/>
                <a:gd name="connsiteY172" fmla="*/ 603250 h 822325"/>
                <a:gd name="connsiteX173" fmla="*/ 447120 w 1110695"/>
                <a:gd name="connsiteY173" fmla="*/ 593725 h 822325"/>
                <a:gd name="connsiteX174" fmla="*/ 456645 w 1110695"/>
                <a:gd name="connsiteY174" fmla="*/ 574675 h 822325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</a:cxnLst>
              <a:rect l="l" t="t" r="r" b="b"/>
              <a:pathLst>
                <a:path w="1110695" h="822325">
                  <a:moveTo>
                    <a:pt x="456645" y="574675"/>
                  </a:moveTo>
                  <a:cubicBezTo>
                    <a:pt x="459820" y="574675"/>
                    <a:pt x="463287" y="587237"/>
                    <a:pt x="466170" y="593725"/>
                  </a:cubicBezTo>
                  <a:cubicBezTo>
                    <a:pt x="467529" y="596783"/>
                    <a:pt x="469345" y="599903"/>
                    <a:pt x="469345" y="603250"/>
                  </a:cubicBezTo>
                  <a:cubicBezTo>
                    <a:pt x="469345" y="610551"/>
                    <a:pt x="468871" y="635948"/>
                    <a:pt x="462995" y="647700"/>
                  </a:cubicBezTo>
                  <a:cubicBezTo>
                    <a:pt x="461288" y="651113"/>
                    <a:pt x="458762" y="654050"/>
                    <a:pt x="456645" y="657225"/>
                  </a:cubicBezTo>
                  <a:cubicBezTo>
                    <a:pt x="455587" y="669925"/>
                    <a:pt x="455565" y="682754"/>
                    <a:pt x="453470" y="695325"/>
                  </a:cubicBezTo>
                  <a:cubicBezTo>
                    <a:pt x="452370" y="701927"/>
                    <a:pt x="447120" y="714375"/>
                    <a:pt x="447120" y="714375"/>
                  </a:cubicBezTo>
                  <a:cubicBezTo>
                    <a:pt x="446062" y="727075"/>
                    <a:pt x="443945" y="739731"/>
                    <a:pt x="443945" y="752475"/>
                  </a:cubicBezTo>
                  <a:cubicBezTo>
                    <a:pt x="443945" y="755822"/>
                    <a:pt x="443787" y="761697"/>
                    <a:pt x="447120" y="762000"/>
                  </a:cubicBezTo>
                  <a:cubicBezTo>
                    <a:pt x="457869" y="762977"/>
                    <a:pt x="468287" y="757767"/>
                    <a:pt x="478870" y="755650"/>
                  </a:cubicBezTo>
                  <a:cubicBezTo>
                    <a:pt x="482045" y="752475"/>
                    <a:pt x="484659" y="748616"/>
                    <a:pt x="488395" y="746125"/>
                  </a:cubicBezTo>
                  <a:cubicBezTo>
                    <a:pt x="491180" y="744269"/>
                    <a:pt x="494583" y="743200"/>
                    <a:pt x="497920" y="742950"/>
                  </a:cubicBezTo>
                  <a:cubicBezTo>
                    <a:pt x="537026" y="740017"/>
                    <a:pt x="576237" y="738717"/>
                    <a:pt x="615395" y="736600"/>
                  </a:cubicBezTo>
                  <a:cubicBezTo>
                    <a:pt x="617512" y="733425"/>
                    <a:pt x="620887" y="730793"/>
                    <a:pt x="621745" y="727075"/>
                  </a:cubicBezTo>
                  <a:cubicBezTo>
                    <a:pt x="624137" y="716711"/>
                    <a:pt x="623303" y="705837"/>
                    <a:pt x="624920" y="695325"/>
                  </a:cubicBezTo>
                  <a:cubicBezTo>
                    <a:pt x="625429" y="692017"/>
                    <a:pt x="627037" y="688975"/>
                    <a:pt x="628095" y="685800"/>
                  </a:cubicBezTo>
                  <a:cubicBezTo>
                    <a:pt x="628655" y="676274"/>
                    <a:pt x="614694" y="628650"/>
                    <a:pt x="640795" y="628650"/>
                  </a:cubicBezTo>
                  <a:cubicBezTo>
                    <a:pt x="647233" y="628650"/>
                    <a:pt x="653495" y="630767"/>
                    <a:pt x="659845" y="631825"/>
                  </a:cubicBezTo>
                  <a:cubicBezTo>
                    <a:pt x="661962" y="635000"/>
                    <a:pt x="664855" y="637777"/>
                    <a:pt x="666195" y="641350"/>
                  </a:cubicBezTo>
                  <a:cubicBezTo>
                    <a:pt x="668090" y="646403"/>
                    <a:pt x="668061" y="651990"/>
                    <a:pt x="669370" y="657225"/>
                  </a:cubicBezTo>
                  <a:cubicBezTo>
                    <a:pt x="670182" y="660472"/>
                    <a:pt x="670178" y="664383"/>
                    <a:pt x="672545" y="666750"/>
                  </a:cubicBezTo>
                  <a:cubicBezTo>
                    <a:pt x="677941" y="672146"/>
                    <a:pt x="685245" y="675217"/>
                    <a:pt x="691595" y="679450"/>
                  </a:cubicBezTo>
                  <a:cubicBezTo>
                    <a:pt x="694770" y="681567"/>
                    <a:pt x="698422" y="683102"/>
                    <a:pt x="701120" y="685800"/>
                  </a:cubicBezTo>
                  <a:cubicBezTo>
                    <a:pt x="704295" y="688975"/>
                    <a:pt x="707723" y="691916"/>
                    <a:pt x="710645" y="695325"/>
                  </a:cubicBezTo>
                  <a:cubicBezTo>
                    <a:pt x="716552" y="702217"/>
                    <a:pt x="721494" y="710012"/>
                    <a:pt x="726520" y="717550"/>
                  </a:cubicBezTo>
                  <a:cubicBezTo>
                    <a:pt x="727578" y="722842"/>
                    <a:pt x="728386" y="728190"/>
                    <a:pt x="729695" y="733425"/>
                  </a:cubicBezTo>
                  <a:cubicBezTo>
                    <a:pt x="733470" y="748524"/>
                    <a:pt x="733076" y="737833"/>
                    <a:pt x="736045" y="755650"/>
                  </a:cubicBezTo>
                  <a:cubicBezTo>
                    <a:pt x="737448" y="764066"/>
                    <a:pt x="737694" y="772655"/>
                    <a:pt x="739220" y="781050"/>
                  </a:cubicBezTo>
                  <a:cubicBezTo>
                    <a:pt x="739819" y="784343"/>
                    <a:pt x="740304" y="787962"/>
                    <a:pt x="742395" y="790575"/>
                  </a:cubicBezTo>
                  <a:cubicBezTo>
                    <a:pt x="744779" y="793555"/>
                    <a:pt x="748433" y="795375"/>
                    <a:pt x="751920" y="796925"/>
                  </a:cubicBezTo>
                  <a:cubicBezTo>
                    <a:pt x="758037" y="799643"/>
                    <a:pt x="770970" y="803275"/>
                    <a:pt x="770970" y="803275"/>
                  </a:cubicBezTo>
                  <a:cubicBezTo>
                    <a:pt x="775203" y="802217"/>
                    <a:pt x="779474" y="801299"/>
                    <a:pt x="783670" y="800100"/>
                  </a:cubicBezTo>
                  <a:cubicBezTo>
                    <a:pt x="786888" y="799181"/>
                    <a:pt x="789848" y="796925"/>
                    <a:pt x="793195" y="796925"/>
                  </a:cubicBezTo>
                  <a:cubicBezTo>
                    <a:pt x="799633" y="796925"/>
                    <a:pt x="805895" y="799042"/>
                    <a:pt x="812245" y="800100"/>
                  </a:cubicBezTo>
                  <a:cubicBezTo>
                    <a:pt x="815420" y="802217"/>
                    <a:pt x="819072" y="803752"/>
                    <a:pt x="821770" y="806450"/>
                  </a:cubicBezTo>
                  <a:cubicBezTo>
                    <a:pt x="824468" y="809148"/>
                    <a:pt x="824884" y="813953"/>
                    <a:pt x="828120" y="815975"/>
                  </a:cubicBezTo>
                  <a:cubicBezTo>
                    <a:pt x="833796" y="819523"/>
                    <a:pt x="847170" y="822325"/>
                    <a:pt x="847170" y="822325"/>
                  </a:cubicBezTo>
                  <a:cubicBezTo>
                    <a:pt x="850345" y="821267"/>
                    <a:pt x="855198" y="822143"/>
                    <a:pt x="856695" y="819150"/>
                  </a:cubicBezTo>
                  <a:cubicBezTo>
                    <a:pt x="860025" y="812491"/>
                    <a:pt x="855915" y="793288"/>
                    <a:pt x="866220" y="787400"/>
                  </a:cubicBezTo>
                  <a:cubicBezTo>
                    <a:pt x="870905" y="784723"/>
                    <a:pt x="876803" y="785283"/>
                    <a:pt x="882095" y="784225"/>
                  </a:cubicBezTo>
                  <a:cubicBezTo>
                    <a:pt x="886328" y="777875"/>
                    <a:pt x="892382" y="772415"/>
                    <a:pt x="894795" y="765175"/>
                  </a:cubicBezTo>
                  <a:cubicBezTo>
                    <a:pt x="896912" y="758825"/>
                    <a:pt x="897432" y="751694"/>
                    <a:pt x="901145" y="746125"/>
                  </a:cubicBezTo>
                  <a:cubicBezTo>
                    <a:pt x="919096" y="719199"/>
                    <a:pt x="910432" y="733901"/>
                    <a:pt x="926545" y="701675"/>
                  </a:cubicBezTo>
                  <a:cubicBezTo>
                    <a:pt x="934392" y="685982"/>
                    <a:pt x="931398" y="693465"/>
                    <a:pt x="936070" y="679450"/>
                  </a:cubicBezTo>
                  <a:cubicBezTo>
                    <a:pt x="937128" y="665692"/>
                    <a:pt x="937533" y="651867"/>
                    <a:pt x="939245" y="638175"/>
                  </a:cubicBezTo>
                  <a:cubicBezTo>
                    <a:pt x="939660" y="634854"/>
                    <a:pt x="940564" y="631435"/>
                    <a:pt x="942420" y="628650"/>
                  </a:cubicBezTo>
                  <a:cubicBezTo>
                    <a:pt x="944911" y="624914"/>
                    <a:pt x="948770" y="622300"/>
                    <a:pt x="951945" y="619125"/>
                  </a:cubicBezTo>
                  <a:lnTo>
                    <a:pt x="958295" y="600075"/>
                  </a:lnTo>
                  <a:cubicBezTo>
                    <a:pt x="959353" y="596900"/>
                    <a:pt x="959614" y="593335"/>
                    <a:pt x="961470" y="590550"/>
                  </a:cubicBezTo>
                  <a:cubicBezTo>
                    <a:pt x="963587" y="587375"/>
                    <a:pt x="966113" y="584438"/>
                    <a:pt x="967820" y="581025"/>
                  </a:cubicBezTo>
                  <a:cubicBezTo>
                    <a:pt x="969317" y="578032"/>
                    <a:pt x="968904" y="574113"/>
                    <a:pt x="970995" y="571500"/>
                  </a:cubicBezTo>
                  <a:cubicBezTo>
                    <a:pt x="973379" y="568520"/>
                    <a:pt x="977345" y="567267"/>
                    <a:pt x="980520" y="565150"/>
                  </a:cubicBezTo>
                  <a:cubicBezTo>
                    <a:pt x="991190" y="533139"/>
                    <a:pt x="974910" y="582792"/>
                    <a:pt x="986870" y="542925"/>
                  </a:cubicBezTo>
                  <a:cubicBezTo>
                    <a:pt x="988793" y="536514"/>
                    <a:pt x="991907" y="530439"/>
                    <a:pt x="993220" y="523875"/>
                  </a:cubicBezTo>
                  <a:cubicBezTo>
                    <a:pt x="994278" y="518583"/>
                    <a:pt x="993718" y="512685"/>
                    <a:pt x="996395" y="508000"/>
                  </a:cubicBezTo>
                  <a:cubicBezTo>
                    <a:pt x="998288" y="504687"/>
                    <a:pt x="1002433" y="503200"/>
                    <a:pt x="1005920" y="501650"/>
                  </a:cubicBezTo>
                  <a:cubicBezTo>
                    <a:pt x="1030842" y="490574"/>
                    <a:pt x="1044205" y="494098"/>
                    <a:pt x="1075770" y="492125"/>
                  </a:cubicBezTo>
                  <a:cubicBezTo>
                    <a:pt x="1080003" y="490008"/>
                    <a:pt x="1084807" y="488772"/>
                    <a:pt x="1088470" y="485775"/>
                  </a:cubicBezTo>
                  <a:cubicBezTo>
                    <a:pt x="1096579" y="479141"/>
                    <a:pt x="1110695" y="463550"/>
                    <a:pt x="1110695" y="463550"/>
                  </a:cubicBezTo>
                  <a:cubicBezTo>
                    <a:pt x="1107520" y="460375"/>
                    <a:pt x="1105095" y="456206"/>
                    <a:pt x="1101170" y="454025"/>
                  </a:cubicBezTo>
                  <a:lnTo>
                    <a:pt x="1072595" y="444500"/>
                  </a:lnTo>
                  <a:cubicBezTo>
                    <a:pt x="1069420" y="443442"/>
                    <a:pt x="1065855" y="443181"/>
                    <a:pt x="1063070" y="441325"/>
                  </a:cubicBezTo>
                  <a:cubicBezTo>
                    <a:pt x="1050760" y="433119"/>
                    <a:pt x="1057165" y="436182"/>
                    <a:pt x="1044020" y="431800"/>
                  </a:cubicBezTo>
                  <a:cubicBezTo>
                    <a:pt x="1037674" y="422281"/>
                    <a:pt x="1031011" y="416992"/>
                    <a:pt x="1040845" y="403225"/>
                  </a:cubicBezTo>
                  <a:cubicBezTo>
                    <a:pt x="1043381" y="399674"/>
                    <a:pt x="1049312" y="401108"/>
                    <a:pt x="1053545" y="400050"/>
                  </a:cubicBezTo>
                  <a:cubicBezTo>
                    <a:pt x="1056720" y="397933"/>
                    <a:pt x="1060953" y="396875"/>
                    <a:pt x="1063070" y="393700"/>
                  </a:cubicBezTo>
                  <a:cubicBezTo>
                    <a:pt x="1065491" y="390069"/>
                    <a:pt x="1066786" y="385330"/>
                    <a:pt x="1066245" y="381000"/>
                  </a:cubicBezTo>
                  <a:cubicBezTo>
                    <a:pt x="1065317" y="373578"/>
                    <a:pt x="1056773" y="365231"/>
                    <a:pt x="1053545" y="358775"/>
                  </a:cubicBezTo>
                  <a:cubicBezTo>
                    <a:pt x="1052048" y="355782"/>
                    <a:pt x="1051428" y="352425"/>
                    <a:pt x="1050370" y="349250"/>
                  </a:cubicBezTo>
                  <a:cubicBezTo>
                    <a:pt x="1053301" y="317012"/>
                    <a:pt x="1043362" y="316556"/>
                    <a:pt x="1066245" y="307975"/>
                  </a:cubicBezTo>
                  <a:cubicBezTo>
                    <a:pt x="1070331" y="306443"/>
                    <a:pt x="1074712" y="305858"/>
                    <a:pt x="1078945" y="304800"/>
                  </a:cubicBezTo>
                  <a:cubicBezTo>
                    <a:pt x="1082120" y="302683"/>
                    <a:pt x="1085772" y="301148"/>
                    <a:pt x="1088470" y="298450"/>
                  </a:cubicBezTo>
                  <a:cubicBezTo>
                    <a:pt x="1091168" y="295752"/>
                    <a:pt x="1092377" y="291856"/>
                    <a:pt x="1094820" y="288925"/>
                  </a:cubicBezTo>
                  <a:cubicBezTo>
                    <a:pt x="1097695" y="285476"/>
                    <a:pt x="1101170" y="282575"/>
                    <a:pt x="1104345" y="279400"/>
                  </a:cubicBezTo>
                  <a:cubicBezTo>
                    <a:pt x="1105403" y="276225"/>
                    <a:pt x="1107520" y="273222"/>
                    <a:pt x="1107520" y="269875"/>
                  </a:cubicBezTo>
                  <a:cubicBezTo>
                    <a:pt x="1107520" y="262391"/>
                    <a:pt x="1107384" y="254489"/>
                    <a:pt x="1104345" y="247650"/>
                  </a:cubicBezTo>
                  <a:cubicBezTo>
                    <a:pt x="1102795" y="244163"/>
                    <a:pt x="1098598" y="241840"/>
                    <a:pt x="1094820" y="241300"/>
                  </a:cubicBezTo>
                  <a:cubicBezTo>
                    <a:pt x="1075932" y="238602"/>
                    <a:pt x="1056720" y="239183"/>
                    <a:pt x="1037670" y="238125"/>
                  </a:cubicBezTo>
                  <a:cubicBezTo>
                    <a:pt x="1030262" y="237067"/>
                    <a:pt x="1022783" y="236418"/>
                    <a:pt x="1015445" y="234950"/>
                  </a:cubicBezTo>
                  <a:cubicBezTo>
                    <a:pt x="1012163" y="234294"/>
                    <a:pt x="1009261" y="231972"/>
                    <a:pt x="1005920" y="231775"/>
                  </a:cubicBezTo>
                  <a:cubicBezTo>
                    <a:pt x="973151" y="229847"/>
                    <a:pt x="940291" y="229996"/>
                    <a:pt x="907495" y="228600"/>
                  </a:cubicBezTo>
                  <a:cubicBezTo>
                    <a:pt x="890544" y="227879"/>
                    <a:pt x="873628" y="226483"/>
                    <a:pt x="856695" y="225425"/>
                  </a:cubicBezTo>
                  <a:cubicBezTo>
                    <a:pt x="794010" y="216470"/>
                    <a:pt x="863789" y="228829"/>
                    <a:pt x="821770" y="215900"/>
                  </a:cubicBezTo>
                  <a:cubicBezTo>
                    <a:pt x="802854" y="210080"/>
                    <a:pt x="789843" y="209279"/>
                    <a:pt x="770970" y="206375"/>
                  </a:cubicBezTo>
                  <a:cubicBezTo>
                    <a:pt x="764607" y="205396"/>
                    <a:pt x="758270" y="204258"/>
                    <a:pt x="751920" y="203200"/>
                  </a:cubicBezTo>
                  <a:cubicBezTo>
                    <a:pt x="746628" y="204258"/>
                    <a:pt x="740730" y="203698"/>
                    <a:pt x="736045" y="206375"/>
                  </a:cubicBezTo>
                  <a:cubicBezTo>
                    <a:pt x="732732" y="208268"/>
                    <a:pt x="733481" y="215427"/>
                    <a:pt x="729695" y="215900"/>
                  </a:cubicBezTo>
                  <a:cubicBezTo>
                    <a:pt x="683929" y="221621"/>
                    <a:pt x="729381" y="205694"/>
                    <a:pt x="701120" y="203200"/>
                  </a:cubicBezTo>
                  <a:cubicBezTo>
                    <a:pt x="668422" y="200315"/>
                    <a:pt x="635503" y="201083"/>
                    <a:pt x="602695" y="200025"/>
                  </a:cubicBezTo>
                  <a:cubicBezTo>
                    <a:pt x="596345" y="195792"/>
                    <a:pt x="587878" y="193675"/>
                    <a:pt x="583645" y="187325"/>
                  </a:cubicBezTo>
                  <a:lnTo>
                    <a:pt x="570945" y="168275"/>
                  </a:lnTo>
                  <a:cubicBezTo>
                    <a:pt x="571327" y="163688"/>
                    <a:pt x="572109" y="129575"/>
                    <a:pt x="577295" y="117475"/>
                  </a:cubicBezTo>
                  <a:cubicBezTo>
                    <a:pt x="578798" y="113968"/>
                    <a:pt x="581938" y="111363"/>
                    <a:pt x="583645" y="107950"/>
                  </a:cubicBezTo>
                  <a:cubicBezTo>
                    <a:pt x="585142" y="104957"/>
                    <a:pt x="584729" y="101038"/>
                    <a:pt x="586820" y="98425"/>
                  </a:cubicBezTo>
                  <a:cubicBezTo>
                    <a:pt x="589204" y="95445"/>
                    <a:pt x="593170" y="94192"/>
                    <a:pt x="596345" y="92075"/>
                  </a:cubicBezTo>
                  <a:cubicBezTo>
                    <a:pt x="597403" y="88900"/>
                    <a:pt x="598708" y="85797"/>
                    <a:pt x="599520" y="82550"/>
                  </a:cubicBezTo>
                  <a:cubicBezTo>
                    <a:pt x="603904" y="65014"/>
                    <a:pt x="609692" y="24976"/>
                    <a:pt x="599520" y="15875"/>
                  </a:cubicBezTo>
                  <a:cubicBezTo>
                    <a:pt x="585301" y="3153"/>
                    <a:pt x="561420" y="13758"/>
                    <a:pt x="542370" y="12700"/>
                  </a:cubicBezTo>
                  <a:lnTo>
                    <a:pt x="497920" y="6350"/>
                  </a:lnTo>
                  <a:cubicBezTo>
                    <a:pt x="488417" y="5110"/>
                    <a:pt x="478863" y="4295"/>
                    <a:pt x="469345" y="3175"/>
                  </a:cubicBezTo>
                  <a:lnTo>
                    <a:pt x="443945" y="0"/>
                  </a:lnTo>
                  <a:cubicBezTo>
                    <a:pt x="439712" y="1058"/>
                    <a:pt x="435505" y="2228"/>
                    <a:pt x="431245" y="3175"/>
                  </a:cubicBezTo>
                  <a:cubicBezTo>
                    <a:pt x="425977" y="4346"/>
                    <a:pt x="420605" y="5041"/>
                    <a:pt x="415370" y="6350"/>
                  </a:cubicBezTo>
                  <a:cubicBezTo>
                    <a:pt x="412123" y="7162"/>
                    <a:pt x="409020" y="8467"/>
                    <a:pt x="405845" y="9525"/>
                  </a:cubicBezTo>
                  <a:cubicBezTo>
                    <a:pt x="390210" y="32978"/>
                    <a:pt x="397724" y="22470"/>
                    <a:pt x="383620" y="41275"/>
                  </a:cubicBezTo>
                  <a:cubicBezTo>
                    <a:pt x="382562" y="44450"/>
                    <a:pt x="381942" y="47807"/>
                    <a:pt x="380445" y="50800"/>
                  </a:cubicBezTo>
                  <a:cubicBezTo>
                    <a:pt x="378738" y="54213"/>
                    <a:pt x="375302" y="56705"/>
                    <a:pt x="374095" y="60325"/>
                  </a:cubicBezTo>
                  <a:cubicBezTo>
                    <a:pt x="372059" y="66432"/>
                    <a:pt x="372481" y="73130"/>
                    <a:pt x="370920" y="79375"/>
                  </a:cubicBezTo>
                  <a:cubicBezTo>
                    <a:pt x="367474" y="93158"/>
                    <a:pt x="364967" y="101203"/>
                    <a:pt x="355045" y="111125"/>
                  </a:cubicBezTo>
                  <a:cubicBezTo>
                    <a:pt x="347498" y="118672"/>
                    <a:pt x="335901" y="120681"/>
                    <a:pt x="326470" y="123825"/>
                  </a:cubicBezTo>
                  <a:lnTo>
                    <a:pt x="316945" y="127000"/>
                  </a:lnTo>
                  <a:cubicBezTo>
                    <a:pt x="311653" y="125942"/>
                    <a:pt x="304886" y="120009"/>
                    <a:pt x="301070" y="123825"/>
                  </a:cubicBezTo>
                  <a:cubicBezTo>
                    <a:pt x="295778" y="129117"/>
                    <a:pt x="299196" y="138680"/>
                    <a:pt x="297895" y="146050"/>
                  </a:cubicBezTo>
                  <a:cubicBezTo>
                    <a:pt x="296019" y="156679"/>
                    <a:pt x="297532" y="168820"/>
                    <a:pt x="291545" y="177800"/>
                  </a:cubicBezTo>
                  <a:cubicBezTo>
                    <a:pt x="287312" y="184150"/>
                    <a:pt x="286464" y="196402"/>
                    <a:pt x="278845" y="196850"/>
                  </a:cubicBezTo>
                  <a:lnTo>
                    <a:pt x="224870" y="200025"/>
                  </a:lnTo>
                  <a:cubicBezTo>
                    <a:pt x="222753" y="204258"/>
                    <a:pt x="220384" y="208375"/>
                    <a:pt x="218520" y="212725"/>
                  </a:cubicBezTo>
                  <a:cubicBezTo>
                    <a:pt x="214647" y="221763"/>
                    <a:pt x="216622" y="224148"/>
                    <a:pt x="208995" y="231775"/>
                  </a:cubicBezTo>
                  <a:cubicBezTo>
                    <a:pt x="202217" y="238553"/>
                    <a:pt x="195878" y="239478"/>
                    <a:pt x="186770" y="241300"/>
                  </a:cubicBezTo>
                  <a:cubicBezTo>
                    <a:pt x="180457" y="242563"/>
                    <a:pt x="174004" y="243078"/>
                    <a:pt x="167720" y="244475"/>
                  </a:cubicBezTo>
                  <a:cubicBezTo>
                    <a:pt x="164453" y="245201"/>
                    <a:pt x="161528" y="247347"/>
                    <a:pt x="158195" y="247650"/>
                  </a:cubicBezTo>
                  <a:cubicBezTo>
                    <a:pt x="138142" y="249473"/>
                    <a:pt x="117978" y="249767"/>
                    <a:pt x="97870" y="250825"/>
                  </a:cubicBezTo>
                  <a:cubicBezTo>
                    <a:pt x="94695" y="252942"/>
                    <a:pt x="89552" y="253555"/>
                    <a:pt x="88345" y="257175"/>
                  </a:cubicBezTo>
                  <a:cubicBezTo>
                    <a:pt x="84617" y="268358"/>
                    <a:pt x="94735" y="272018"/>
                    <a:pt x="101045" y="276225"/>
                  </a:cubicBezTo>
                  <a:cubicBezTo>
                    <a:pt x="99987" y="286808"/>
                    <a:pt x="105776" y="300860"/>
                    <a:pt x="97870" y="307975"/>
                  </a:cubicBezTo>
                  <a:cubicBezTo>
                    <a:pt x="70964" y="332191"/>
                    <a:pt x="70581" y="304198"/>
                    <a:pt x="66120" y="295275"/>
                  </a:cubicBezTo>
                  <a:cubicBezTo>
                    <a:pt x="64413" y="291862"/>
                    <a:pt x="63006" y="287772"/>
                    <a:pt x="59770" y="285750"/>
                  </a:cubicBezTo>
                  <a:cubicBezTo>
                    <a:pt x="54094" y="282202"/>
                    <a:pt x="47070" y="281517"/>
                    <a:pt x="40720" y="279400"/>
                  </a:cubicBezTo>
                  <a:lnTo>
                    <a:pt x="31195" y="276225"/>
                  </a:lnTo>
                  <a:cubicBezTo>
                    <a:pt x="0" y="281424"/>
                    <a:pt x="2947" y="274438"/>
                    <a:pt x="15320" y="327025"/>
                  </a:cubicBezTo>
                  <a:cubicBezTo>
                    <a:pt x="16194" y="330739"/>
                    <a:pt x="21914" y="330932"/>
                    <a:pt x="24845" y="333375"/>
                  </a:cubicBezTo>
                  <a:cubicBezTo>
                    <a:pt x="28294" y="336250"/>
                    <a:pt x="30921" y="340025"/>
                    <a:pt x="34370" y="342900"/>
                  </a:cubicBezTo>
                  <a:cubicBezTo>
                    <a:pt x="48019" y="354274"/>
                    <a:pt x="39101" y="345265"/>
                    <a:pt x="53420" y="352425"/>
                  </a:cubicBezTo>
                  <a:cubicBezTo>
                    <a:pt x="56833" y="354132"/>
                    <a:pt x="59532" y="357068"/>
                    <a:pt x="62945" y="358775"/>
                  </a:cubicBezTo>
                  <a:cubicBezTo>
                    <a:pt x="65938" y="360272"/>
                    <a:pt x="69477" y="360453"/>
                    <a:pt x="72470" y="361950"/>
                  </a:cubicBezTo>
                  <a:cubicBezTo>
                    <a:pt x="75883" y="363657"/>
                    <a:pt x="78582" y="366593"/>
                    <a:pt x="81995" y="368300"/>
                  </a:cubicBezTo>
                  <a:cubicBezTo>
                    <a:pt x="86550" y="370577"/>
                    <a:pt x="100151" y="373633"/>
                    <a:pt x="104220" y="374650"/>
                  </a:cubicBezTo>
                  <a:cubicBezTo>
                    <a:pt x="106337" y="377825"/>
                    <a:pt x="110332" y="380367"/>
                    <a:pt x="110570" y="384175"/>
                  </a:cubicBezTo>
                  <a:cubicBezTo>
                    <a:pt x="110940" y="390100"/>
                    <a:pt x="110836" y="421742"/>
                    <a:pt x="104220" y="434975"/>
                  </a:cubicBezTo>
                  <a:cubicBezTo>
                    <a:pt x="102513" y="438388"/>
                    <a:pt x="99577" y="441087"/>
                    <a:pt x="97870" y="444500"/>
                  </a:cubicBezTo>
                  <a:cubicBezTo>
                    <a:pt x="96373" y="447493"/>
                    <a:pt x="96192" y="451032"/>
                    <a:pt x="94695" y="454025"/>
                  </a:cubicBezTo>
                  <a:cubicBezTo>
                    <a:pt x="91767" y="459882"/>
                    <a:pt x="84086" y="469564"/>
                    <a:pt x="78820" y="473075"/>
                  </a:cubicBezTo>
                  <a:cubicBezTo>
                    <a:pt x="76035" y="474931"/>
                    <a:pt x="72470" y="475192"/>
                    <a:pt x="69295" y="476250"/>
                  </a:cubicBezTo>
                  <a:cubicBezTo>
                    <a:pt x="66120" y="479425"/>
                    <a:pt x="63179" y="482853"/>
                    <a:pt x="59770" y="485775"/>
                  </a:cubicBezTo>
                  <a:cubicBezTo>
                    <a:pt x="55752" y="489219"/>
                    <a:pt x="50812" y="491558"/>
                    <a:pt x="47070" y="495300"/>
                  </a:cubicBezTo>
                  <a:cubicBezTo>
                    <a:pt x="25903" y="516467"/>
                    <a:pt x="56595" y="494242"/>
                    <a:pt x="31195" y="511175"/>
                  </a:cubicBezTo>
                  <a:cubicBezTo>
                    <a:pt x="25843" y="519202"/>
                    <a:pt x="23548" y="520836"/>
                    <a:pt x="21670" y="530225"/>
                  </a:cubicBezTo>
                  <a:cubicBezTo>
                    <a:pt x="19619" y="540481"/>
                    <a:pt x="21798" y="554253"/>
                    <a:pt x="12145" y="561975"/>
                  </a:cubicBezTo>
                  <a:cubicBezTo>
                    <a:pt x="9532" y="564066"/>
                    <a:pt x="5795" y="564092"/>
                    <a:pt x="2620" y="565150"/>
                  </a:cubicBezTo>
                  <a:cubicBezTo>
                    <a:pt x="17041" y="566180"/>
                    <a:pt x="44856" y="562473"/>
                    <a:pt x="59770" y="574675"/>
                  </a:cubicBezTo>
                  <a:cubicBezTo>
                    <a:pt x="67879" y="581309"/>
                    <a:pt x="81995" y="596900"/>
                    <a:pt x="81995" y="596900"/>
                  </a:cubicBezTo>
                  <a:cubicBezTo>
                    <a:pt x="84577" y="604647"/>
                    <a:pt x="85365" y="609795"/>
                    <a:pt x="91520" y="615950"/>
                  </a:cubicBezTo>
                  <a:cubicBezTo>
                    <a:pt x="94218" y="618648"/>
                    <a:pt x="98114" y="619857"/>
                    <a:pt x="101045" y="622300"/>
                  </a:cubicBezTo>
                  <a:cubicBezTo>
                    <a:pt x="104494" y="625175"/>
                    <a:pt x="106834" y="629334"/>
                    <a:pt x="110570" y="631825"/>
                  </a:cubicBezTo>
                  <a:cubicBezTo>
                    <a:pt x="113355" y="633681"/>
                    <a:pt x="117102" y="633503"/>
                    <a:pt x="120095" y="635000"/>
                  </a:cubicBezTo>
                  <a:cubicBezTo>
                    <a:pt x="123508" y="636707"/>
                    <a:pt x="126207" y="639643"/>
                    <a:pt x="129620" y="641350"/>
                  </a:cubicBezTo>
                  <a:cubicBezTo>
                    <a:pt x="155910" y="654495"/>
                    <a:pt x="121373" y="632677"/>
                    <a:pt x="148670" y="650875"/>
                  </a:cubicBezTo>
                  <a:cubicBezTo>
                    <a:pt x="152903" y="649817"/>
                    <a:pt x="158018" y="650494"/>
                    <a:pt x="161370" y="647700"/>
                  </a:cubicBezTo>
                  <a:cubicBezTo>
                    <a:pt x="171739" y="639059"/>
                    <a:pt x="164961" y="629510"/>
                    <a:pt x="170895" y="619125"/>
                  </a:cubicBezTo>
                  <a:cubicBezTo>
                    <a:pt x="172788" y="615812"/>
                    <a:pt x="177245" y="614892"/>
                    <a:pt x="180420" y="612775"/>
                  </a:cubicBezTo>
                  <a:cubicBezTo>
                    <a:pt x="197353" y="613833"/>
                    <a:pt x="214347" y="614174"/>
                    <a:pt x="231220" y="615950"/>
                  </a:cubicBezTo>
                  <a:cubicBezTo>
                    <a:pt x="234548" y="616300"/>
                    <a:pt x="238378" y="616758"/>
                    <a:pt x="240745" y="619125"/>
                  </a:cubicBezTo>
                  <a:cubicBezTo>
                    <a:pt x="243112" y="621492"/>
                    <a:pt x="242862" y="625475"/>
                    <a:pt x="243920" y="628650"/>
                  </a:cubicBezTo>
                  <a:cubicBezTo>
                    <a:pt x="240686" y="648053"/>
                    <a:pt x="238165" y="651999"/>
                    <a:pt x="243920" y="673100"/>
                  </a:cubicBezTo>
                  <a:cubicBezTo>
                    <a:pt x="244924" y="676781"/>
                    <a:pt x="248153" y="679450"/>
                    <a:pt x="250270" y="682625"/>
                  </a:cubicBezTo>
                  <a:cubicBezTo>
                    <a:pt x="252387" y="678392"/>
                    <a:pt x="253273" y="673272"/>
                    <a:pt x="256620" y="669925"/>
                  </a:cubicBezTo>
                  <a:cubicBezTo>
                    <a:pt x="268371" y="658174"/>
                    <a:pt x="285845" y="652775"/>
                    <a:pt x="301070" y="647700"/>
                  </a:cubicBezTo>
                  <a:cubicBezTo>
                    <a:pt x="303187" y="644525"/>
                    <a:pt x="304489" y="640618"/>
                    <a:pt x="307420" y="638175"/>
                  </a:cubicBezTo>
                  <a:cubicBezTo>
                    <a:pt x="311056" y="635145"/>
                    <a:pt x="315770" y="633689"/>
                    <a:pt x="320120" y="631825"/>
                  </a:cubicBezTo>
                  <a:cubicBezTo>
                    <a:pt x="338260" y="624051"/>
                    <a:pt x="357105" y="626819"/>
                    <a:pt x="377270" y="625475"/>
                  </a:cubicBezTo>
                  <a:cubicBezTo>
                    <a:pt x="379387" y="622300"/>
                    <a:pt x="380922" y="618648"/>
                    <a:pt x="383620" y="615950"/>
                  </a:cubicBezTo>
                  <a:cubicBezTo>
                    <a:pt x="391178" y="608392"/>
                    <a:pt x="398535" y="607823"/>
                    <a:pt x="409020" y="606425"/>
                  </a:cubicBezTo>
                  <a:cubicBezTo>
                    <a:pt x="419563" y="605019"/>
                    <a:pt x="430187" y="604308"/>
                    <a:pt x="440770" y="603250"/>
                  </a:cubicBezTo>
                  <a:cubicBezTo>
                    <a:pt x="442887" y="600075"/>
                    <a:pt x="445413" y="597138"/>
                    <a:pt x="447120" y="593725"/>
                  </a:cubicBezTo>
                  <a:cubicBezTo>
                    <a:pt x="448617" y="590732"/>
                    <a:pt x="453470" y="574675"/>
                    <a:pt x="456645" y="5746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4" name="Полилиния 203"/>
            <p:cNvSpPr/>
            <p:nvPr/>
          </p:nvSpPr>
          <p:spPr bwMode="auto">
            <a:xfrm>
              <a:off x="7624549" y="4916794"/>
              <a:ext cx="1653986" cy="999299"/>
            </a:xfrm>
            <a:custGeom>
              <a:avLst/>
              <a:gdLst>
                <a:gd name="connsiteX0" fmla="*/ 1158875 w 1303370"/>
                <a:gd name="connsiteY0" fmla="*/ 965200 h 1041400"/>
                <a:gd name="connsiteX1" fmla="*/ 1155700 w 1303370"/>
                <a:gd name="connsiteY1" fmla="*/ 927100 h 1041400"/>
                <a:gd name="connsiteX2" fmla="*/ 1152525 w 1303370"/>
                <a:gd name="connsiteY2" fmla="*/ 914400 h 1041400"/>
                <a:gd name="connsiteX3" fmla="*/ 1149350 w 1303370"/>
                <a:gd name="connsiteY3" fmla="*/ 889000 h 1041400"/>
                <a:gd name="connsiteX4" fmla="*/ 1143000 w 1303370"/>
                <a:gd name="connsiteY4" fmla="*/ 866775 h 1041400"/>
                <a:gd name="connsiteX5" fmla="*/ 1123950 w 1303370"/>
                <a:gd name="connsiteY5" fmla="*/ 854075 h 1041400"/>
                <a:gd name="connsiteX6" fmla="*/ 1114425 w 1303370"/>
                <a:gd name="connsiteY6" fmla="*/ 847725 h 1041400"/>
                <a:gd name="connsiteX7" fmla="*/ 1108075 w 1303370"/>
                <a:gd name="connsiteY7" fmla="*/ 838200 h 1041400"/>
                <a:gd name="connsiteX8" fmla="*/ 1127125 w 1303370"/>
                <a:gd name="connsiteY8" fmla="*/ 822325 h 1041400"/>
                <a:gd name="connsiteX9" fmla="*/ 1139825 w 1303370"/>
                <a:gd name="connsiteY9" fmla="*/ 815975 h 1041400"/>
                <a:gd name="connsiteX10" fmla="*/ 1149350 w 1303370"/>
                <a:gd name="connsiteY10" fmla="*/ 812800 h 1041400"/>
                <a:gd name="connsiteX11" fmla="*/ 1158875 w 1303370"/>
                <a:gd name="connsiteY11" fmla="*/ 806450 h 1041400"/>
                <a:gd name="connsiteX12" fmla="*/ 1181100 w 1303370"/>
                <a:gd name="connsiteY12" fmla="*/ 793750 h 1041400"/>
                <a:gd name="connsiteX13" fmla="*/ 1184275 w 1303370"/>
                <a:gd name="connsiteY13" fmla="*/ 784225 h 1041400"/>
                <a:gd name="connsiteX14" fmla="*/ 1200150 w 1303370"/>
                <a:gd name="connsiteY14" fmla="*/ 765175 h 1041400"/>
                <a:gd name="connsiteX15" fmla="*/ 1212850 w 1303370"/>
                <a:gd name="connsiteY15" fmla="*/ 746125 h 1041400"/>
                <a:gd name="connsiteX16" fmla="*/ 1228725 w 1303370"/>
                <a:gd name="connsiteY16" fmla="*/ 730250 h 1041400"/>
                <a:gd name="connsiteX17" fmla="*/ 1231900 w 1303370"/>
                <a:gd name="connsiteY17" fmla="*/ 720725 h 1041400"/>
                <a:gd name="connsiteX18" fmla="*/ 1222375 w 1303370"/>
                <a:gd name="connsiteY18" fmla="*/ 698500 h 1041400"/>
                <a:gd name="connsiteX19" fmla="*/ 1212850 w 1303370"/>
                <a:gd name="connsiteY19" fmla="*/ 679450 h 1041400"/>
                <a:gd name="connsiteX20" fmla="*/ 1187450 w 1303370"/>
                <a:gd name="connsiteY20" fmla="*/ 650875 h 1041400"/>
                <a:gd name="connsiteX21" fmla="*/ 1184275 w 1303370"/>
                <a:gd name="connsiteY21" fmla="*/ 641350 h 1041400"/>
                <a:gd name="connsiteX22" fmla="*/ 1190625 w 1303370"/>
                <a:gd name="connsiteY22" fmla="*/ 622300 h 1041400"/>
                <a:gd name="connsiteX23" fmla="*/ 1209675 w 1303370"/>
                <a:gd name="connsiteY23" fmla="*/ 609600 h 1041400"/>
                <a:gd name="connsiteX24" fmla="*/ 1219200 w 1303370"/>
                <a:gd name="connsiteY24" fmla="*/ 603250 h 1041400"/>
                <a:gd name="connsiteX25" fmla="*/ 1238250 w 1303370"/>
                <a:gd name="connsiteY25" fmla="*/ 593725 h 1041400"/>
                <a:gd name="connsiteX26" fmla="*/ 1263650 w 1303370"/>
                <a:gd name="connsiteY26" fmla="*/ 577850 h 1041400"/>
                <a:gd name="connsiteX27" fmla="*/ 1273175 w 1303370"/>
                <a:gd name="connsiteY27" fmla="*/ 574675 h 1041400"/>
                <a:gd name="connsiteX28" fmla="*/ 1282700 w 1303370"/>
                <a:gd name="connsiteY28" fmla="*/ 571500 h 1041400"/>
                <a:gd name="connsiteX29" fmla="*/ 1292225 w 1303370"/>
                <a:gd name="connsiteY29" fmla="*/ 574675 h 1041400"/>
                <a:gd name="connsiteX30" fmla="*/ 1295400 w 1303370"/>
                <a:gd name="connsiteY30" fmla="*/ 542925 h 1041400"/>
                <a:gd name="connsiteX31" fmla="*/ 1276350 w 1303370"/>
                <a:gd name="connsiteY31" fmla="*/ 530225 h 1041400"/>
                <a:gd name="connsiteX32" fmla="*/ 1257300 w 1303370"/>
                <a:gd name="connsiteY32" fmla="*/ 520700 h 1041400"/>
                <a:gd name="connsiteX33" fmla="*/ 1247775 w 1303370"/>
                <a:gd name="connsiteY33" fmla="*/ 511175 h 1041400"/>
                <a:gd name="connsiteX34" fmla="*/ 1244600 w 1303370"/>
                <a:gd name="connsiteY34" fmla="*/ 498475 h 1041400"/>
                <a:gd name="connsiteX35" fmla="*/ 1238250 w 1303370"/>
                <a:gd name="connsiteY35" fmla="*/ 488950 h 1041400"/>
                <a:gd name="connsiteX36" fmla="*/ 1241425 w 1303370"/>
                <a:gd name="connsiteY36" fmla="*/ 460375 h 1041400"/>
                <a:gd name="connsiteX37" fmla="*/ 1244600 w 1303370"/>
                <a:gd name="connsiteY37" fmla="*/ 450850 h 1041400"/>
                <a:gd name="connsiteX38" fmla="*/ 1235075 w 1303370"/>
                <a:gd name="connsiteY38" fmla="*/ 428625 h 1041400"/>
                <a:gd name="connsiteX39" fmla="*/ 1222375 w 1303370"/>
                <a:gd name="connsiteY39" fmla="*/ 425450 h 1041400"/>
                <a:gd name="connsiteX40" fmla="*/ 1196975 w 1303370"/>
                <a:gd name="connsiteY40" fmla="*/ 422275 h 1041400"/>
                <a:gd name="connsiteX41" fmla="*/ 1184275 w 1303370"/>
                <a:gd name="connsiteY41" fmla="*/ 419100 h 1041400"/>
                <a:gd name="connsiteX42" fmla="*/ 1152525 w 1303370"/>
                <a:gd name="connsiteY42" fmla="*/ 406400 h 1041400"/>
                <a:gd name="connsiteX43" fmla="*/ 1143000 w 1303370"/>
                <a:gd name="connsiteY43" fmla="*/ 396875 h 1041400"/>
                <a:gd name="connsiteX44" fmla="*/ 1139825 w 1303370"/>
                <a:gd name="connsiteY44" fmla="*/ 387350 h 1041400"/>
                <a:gd name="connsiteX45" fmla="*/ 1155700 w 1303370"/>
                <a:gd name="connsiteY45" fmla="*/ 368300 h 1041400"/>
                <a:gd name="connsiteX46" fmla="*/ 1152525 w 1303370"/>
                <a:gd name="connsiteY46" fmla="*/ 336550 h 1041400"/>
                <a:gd name="connsiteX47" fmla="*/ 1133475 w 1303370"/>
                <a:gd name="connsiteY47" fmla="*/ 330200 h 1041400"/>
                <a:gd name="connsiteX48" fmla="*/ 1114425 w 1303370"/>
                <a:gd name="connsiteY48" fmla="*/ 346075 h 1041400"/>
                <a:gd name="connsiteX49" fmla="*/ 1089025 w 1303370"/>
                <a:gd name="connsiteY49" fmla="*/ 339725 h 1041400"/>
                <a:gd name="connsiteX50" fmla="*/ 1079500 w 1303370"/>
                <a:gd name="connsiteY50" fmla="*/ 333375 h 1041400"/>
                <a:gd name="connsiteX51" fmla="*/ 1069975 w 1303370"/>
                <a:gd name="connsiteY51" fmla="*/ 330200 h 1041400"/>
                <a:gd name="connsiteX52" fmla="*/ 1063625 w 1303370"/>
                <a:gd name="connsiteY52" fmla="*/ 320675 h 1041400"/>
                <a:gd name="connsiteX53" fmla="*/ 1054100 w 1303370"/>
                <a:gd name="connsiteY53" fmla="*/ 317500 h 1041400"/>
                <a:gd name="connsiteX54" fmla="*/ 1009650 w 1303370"/>
                <a:gd name="connsiteY54" fmla="*/ 314325 h 1041400"/>
                <a:gd name="connsiteX55" fmla="*/ 1003300 w 1303370"/>
                <a:gd name="connsiteY55" fmla="*/ 304800 h 1041400"/>
                <a:gd name="connsiteX56" fmla="*/ 1006475 w 1303370"/>
                <a:gd name="connsiteY56" fmla="*/ 292100 h 1041400"/>
                <a:gd name="connsiteX57" fmla="*/ 1019175 w 1303370"/>
                <a:gd name="connsiteY57" fmla="*/ 263525 h 1041400"/>
                <a:gd name="connsiteX58" fmla="*/ 1016000 w 1303370"/>
                <a:gd name="connsiteY58" fmla="*/ 238125 h 1041400"/>
                <a:gd name="connsiteX59" fmla="*/ 1009650 w 1303370"/>
                <a:gd name="connsiteY59" fmla="*/ 219075 h 1041400"/>
                <a:gd name="connsiteX60" fmla="*/ 1006475 w 1303370"/>
                <a:gd name="connsiteY60" fmla="*/ 206375 h 1041400"/>
                <a:gd name="connsiteX61" fmla="*/ 904875 w 1303370"/>
                <a:gd name="connsiteY61" fmla="*/ 209550 h 1041400"/>
                <a:gd name="connsiteX62" fmla="*/ 876300 w 1303370"/>
                <a:gd name="connsiteY62" fmla="*/ 215900 h 1041400"/>
                <a:gd name="connsiteX63" fmla="*/ 857250 w 1303370"/>
                <a:gd name="connsiteY63" fmla="*/ 222250 h 1041400"/>
                <a:gd name="connsiteX64" fmla="*/ 841375 w 1303370"/>
                <a:gd name="connsiteY64" fmla="*/ 206375 h 1041400"/>
                <a:gd name="connsiteX65" fmla="*/ 838200 w 1303370"/>
                <a:gd name="connsiteY65" fmla="*/ 193675 h 1041400"/>
                <a:gd name="connsiteX66" fmla="*/ 825500 w 1303370"/>
                <a:gd name="connsiteY66" fmla="*/ 190500 h 1041400"/>
                <a:gd name="connsiteX67" fmla="*/ 815975 w 1303370"/>
                <a:gd name="connsiteY67" fmla="*/ 184150 h 1041400"/>
                <a:gd name="connsiteX68" fmla="*/ 796925 w 1303370"/>
                <a:gd name="connsiteY68" fmla="*/ 177800 h 1041400"/>
                <a:gd name="connsiteX69" fmla="*/ 774700 w 1303370"/>
                <a:gd name="connsiteY69" fmla="*/ 180975 h 1041400"/>
                <a:gd name="connsiteX70" fmla="*/ 768350 w 1303370"/>
                <a:gd name="connsiteY70" fmla="*/ 190500 h 1041400"/>
                <a:gd name="connsiteX71" fmla="*/ 752475 w 1303370"/>
                <a:gd name="connsiteY71" fmla="*/ 200025 h 1041400"/>
                <a:gd name="connsiteX72" fmla="*/ 733425 w 1303370"/>
                <a:gd name="connsiteY72" fmla="*/ 212725 h 1041400"/>
                <a:gd name="connsiteX73" fmla="*/ 727075 w 1303370"/>
                <a:gd name="connsiteY73" fmla="*/ 222250 h 1041400"/>
                <a:gd name="connsiteX74" fmla="*/ 717550 w 1303370"/>
                <a:gd name="connsiteY74" fmla="*/ 228600 h 1041400"/>
                <a:gd name="connsiteX75" fmla="*/ 704850 w 1303370"/>
                <a:gd name="connsiteY75" fmla="*/ 241300 h 1041400"/>
                <a:gd name="connsiteX76" fmla="*/ 628650 w 1303370"/>
                <a:gd name="connsiteY76" fmla="*/ 238125 h 1041400"/>
                <a:gd name="connsiteX77" fmla="*/ 622300 w 1303370"/>
                <a:gd name="connsiteY77" fmla="*/ 228600 h 1041400"/>
                <a:gd name="connsiteX78" fmla="*/ 619125 w 1303370"/>
                <a:gd name="connsiteY78" fmla="*/ 196850 h 1041400"/>
                <a:gd name="connsiteX79" fmla="*/ 606425 w 1303370"/>
                <a:gd name="connsiteY79" fmla="*/ 168275 h 1041400"/>
                <a:gd name="connsiteX80" fmla="*/ 596900 w 1303370"/>
                <a:gd name="connsiteY80" fmla="*/ 161925 h 1041400"/>
                <a:gd name="connsiteX81" fmla="*/ 590550 w 1303370"/>
                <a:gd name="connsiteY81" fmla="*/ 152400 h 1041400"/>
                <a:gd name="connsiteX82" fmla="*/ 571500 w 1303370"/>
                <a:gd name="connsiteY82" fmla="*/ 142875 h 1041400"/>
                <a:gd name="connsiteX83" fmla="*/ 549275 w 1303370"/>
                <a:gd name="connsiteY83" fmla="*/ 146050 h 1041400"/>
                <a:gd name="connsiteX84" fmla="*/ 492125 w 1303370"/>
                <a:gd name="connsiteY84" fmla="*/ 139700 h 1041400"/>
                <a:gd name="connsiteX85" fmla="*/ 479425 w 1303370"/>
                <a:gd name="connsiteY85" fmla="*/ 136525 h 1041400"/>
                <a:gd name="connsiteX86" fmla="*/ 457200 w 1303370"/>
                <a:gd name="connsiteY86" fmla="*/ 130175 h 1041400"/>
                <a:gd name="connsiteX87" fmla="*/ 434975 w 1303370"/>
                <a:gd name="connsiteY87" fmla="*/ 127000 h 1041400"/>
                <a:gd name="connsiteX88" fmla="*/ 415925 w 1303370"/>
                <a:gd name="connsiteY88" fmla="*/ 114300 h 1041400"/>
                <a:gd name="connsiteX89" fmla="*/ 406400 w 1303370"/>
                <a:gd name="connsiteY89" fmla="*/ 107950 h 1041400"/>
                <a:gd name="connsiteX90" fmla="*/ 384175 w 1303370"/>
                <a:gd name="connsiteY90" fmla="*/ 98425 h 1041400"/>
                <a:gd name="connsiteX91" fmla="*/ 371475 w 1303370"/>
                <a:gd name="connsiteY91" fmla="*/ 76200 h 1041400"/>
                <a:gd name="connsiteX92" fmla="*/ 361950 w 1303370"/>
                <a:gd name="connsiteY92" fmla="*/ 66675 h 1041400"/>
                <a:gd name="connsiteX93" fmla="*/ 352425 w 1303370"/>
                <a:gd name="connsiteY93" fmla="*/ 47625 h 1041400"/>
                <a:gd name="connsiteX94" fmla="*/ 339725 w 1303370"/>
                <a:gd name="connsiteY94" fmla="*/ 28575 h 1041400"/>
                <a:gd name="connsiteX95" fmla="*/ 336550 w 1303370"/>
                <a:gd name="connsiteY95" fmla="*/ 19050 h 1041400"/>
                <a:gd name="connsiteX96" fmla="*/ 320675 w 1303370"/>
                <a:gd name="connsiteY96" fmla="*/ 0 h 1041400"/>
                <a:gd name="connsiteX97" fmla="*/ 285750 w 1303370"/>
                <a:gd name="connsiteY97" fmla="*/ 3175 h 1041400"/>
                <a:gd name="connsiteX98" fmla="*/ 269875 w 1303370"/>
                <a:gd name="connsiteY98" fmla="*/ 22225 h 1041400"/>
                <a:gd name="connsiteX99" fmla="*/ 266700 w 1303370"/>
                <a:gd name="connsiteY99" fmla="*/ 31750 h 1041400"/>
                <a:gd name="connsiteX100" fmla="*/ 257175 w 1303370"/>
                <a:gd name="connsiteY100" fmla="*/ 38100 h 1041400"/>
                <a:gd name="connsiteX101" fmla="*/ 247650 w 1303370"/>
                <a:gd name="connsiteY101" fmla="*/ 47625 h 1041400"/>
                <a:gd name="connsiteX102" fmla="*/ 228600 w 1303370"/>
                <a:gd name="connsiteY102" fmla="*/ 53975 h 1041400"/>
                <a:gd name="connsiteX103" fmla="*/ 209550 w 1303370"/>
                <a:gd name="connsiteY103" fmla="*/ 63500 h 1041400"/>
                <a:gd name="connsiteX104" fmla="*/ 193675 w 1303370"/>
                <a:gd name="connsiteY104" fmla="*/ 92075 h 1041400"/>
                <a:gd name="connsiteX105" fmla="*/ 196850 w 1303370"/>
                <a:gd name="connsiteY105" fmla="*/ 101600 h 1041400"/>
                <a:gd name="connsiteX106" fmla="*/ 203200 w 1303370"/>
                <a:gd name="connsiteY106" fmla="*/ 111125 h 1041400"/>
                <a:gd name="connsiteX107" fmla="*/ 190500 w 1303370"/>
                <a:gd name="connsiteY107" fmla="*/ 158750 h 1041400"/>
                <a:gd name="connsiteX108" fmla="*/ 177800 w 1303370"/>
                <a:gd name="connsiteY108" fmla="*/ 177800 h 1041400"/>
                <a:gd name="connsiteX109" fmla="*/ 187325 w 1303370"/>
                <a:gd name="connsiteY109" fmla="*/ 200025 h 1041400"/>
                <a:gd name="connsiteX110" fmla="*/ 196850 w 1303370"/>
                <a:gd name="connsiteY110" fmla="*/ 203200 h 1041400"/>
                <a:gd name="connsiteX111" fmla="*/ 222250 w 1303370"/>
                <a:gd name="connsiteY111" fmla="*/ 200025 h 1041400"/>
                <a:gd name="connsiteX112" fmla="*/ 231775 w 1303370"/>
                <a:gd name="connsiteY112" fmla="*/ 196850 h 1041400"/>
                <a:gd name="connsiteX113" fmla="*/ 244475 w 1303370"/>
                <a:gd name="connsiteY113" fmla="*/ 200025 h 1041400"/>
                <a:gd name="connsiteX114" fmla="*/ 222250 w 1303370"/>
                <a:gd name="connsiteY114" fmla="*/ 234950 h 1041400"/>
                <a:gd name="connsiteX115" fmla="*/ 212725 w 1303370"/>
                <a:gd name="connsiteY115" fmla="*/ 241300 h 1041400"/>
                <a:gd name="connsiteX116" fmla="*/ 193675 w 1303370"/>
                <a:gd name="connsiteY116" fmla="*/ 247650 h 1041400"/>
                <a:gd name="connsiteX117" fmla="*/ 187325 w 1303370"/>
                <a:gd name="connsiteY117" fmla="*/ 257175 h 1041400"/>
                <a:gd name="connsiteX118" fmla="*/ 165100 w 1303370"/>
                <a:gd name="connsiteY118" fmla="*/ 260350 h 1041400"/>
                <a:gd name="connsiteX119" fmla="*/ 136525 w 1303370"/>
                <a:gd name="connsiteY119" fmla="*/ 263525 h 1041400"/>
                <a:gd name="connsiteX120" fmla="*/ 127000 w 1303370"/>
                <a:gd name="connsiteY120" fmla="*/ 314325 h 1041400"/>
                <a:gd name="connsiteX121" fmla="*/ 117475 w 1303370"/>
                <a:gd name="connsiteY121" fmla="*/ 323850 h 1041400"/>
                <a:gd name="connsiteX122" fmla="*/ 107950 w 1303370"/>
                <a:gd name="connsiteY122" fmla="*/ 342900 h 1041400"/>
                <a:gd name="connsiteX123" fmla="*/ 101600 w 1303370"/>
                <a:gd name="connsiteY123" fmla="*/ 358775 h 1041400"/>
                <a:gd name="connsiteX124" fmla="*/ 98425 w 1303370"/>
                <a:gd name="connsiteY124" fmla="*/ 368300 h 1041400"/>
                <a:gd name="connsiteX125" fmla="*/ 92075 w 1303370"/>
                <a:gd name="connsiteY125" fmla="*/ 396875 h 1041400"/>
                <a:gd name="connsiteX126" fmla="*/ 82550 w 1303370"/>
                <a:gd name="connsiteY126" fmla="*/ 409575 h 1041400"/>
                <a:gd name="connsiteX127" fmla="*/ 76200 w 1303370"/>
                <a:gd name="connsiteY127" fmla="*/ 428625 h 1041400"/>
                <a:gd name="connsiteX128" fmla="*/ 73025 w 1303370"/>
                <a:gd name="connsiteY128" fmla="*/ 450850 h 1041400"/>
                <a:gd name="connsiteX129" fmla="*/ 63500 w 1303370"/>
                <a:gd name="connsiteY129" fmla="*/ 463550 h 1041400"/>
                <a:gd name="connsiteX130" fmla="*/ 50800 w 1303370"/>
                <a:gd name="connsiteY130" fmla="*/ 495300 h 1041400"/>
                <a:gd name="connsiteX131" fmla="*/ 44450 w 1303370"/>
                <a:gd name="connsiteY131" fmla="*/ 504825 h 1041400"/>
                <a:gd name="connsiteX132" fmla="*/ 31750 w 1303370"/>
                <a:gd name="connsiteY132" fmla="*/ 520700 h 1041400"/>
                <a:gd name="connsiteX133" fmla="*/ 25400 w 1303370"/>
                <a:gd name="connsiteY133" fmla="*/ 530225 h 1041400"/>
                <a:gd name="connsiteX134" fmla="*/ 15875 w 1303370"/>
                <a:gd name="connsiteY134" fmla="*/ 536575 h 1041400"/>
                <a:gd name="connsiteX135" fmla="*/ 6350 w 1303370"/>
                <a:gd name="connsiteY135" fmla="*/ 581025 h 1041400"/>
                <a:gd name="connsiteX136" fmla="*/ 0 w 1303370"/>
                <a:gd name="connsiteY136" fmla="*/ 590550 h 1041400"/>
                <a:gd name="connsiteX137" fmla="*/ 9525 w 1303370"/>
                <a:gd name="connsiteY137" fmla="*/ 593725 h 1041400"/>
                <a:gd name="connsiteX138" fmla="*/ 22225 w 1303370"/>
                <a:gd name="connsiteY138" fmla="*/ 590550 h 1041400"/>
                <a:gd name="connsiteX139" fmla="*/ 50800 w 1303370"/>
                <a:gd name="connsiteY139" fmla="*/ 587375 h 1041400"/>
                <a:gd name="connsiteX140" fmla="*/ 107950 w 1303370"/>
                <a:gd name="connsiteY140" fmla="*/ 590550 h 1041400"/>
                <a:gd name="connsiteX141" fmla="*/ 114300 w 1303370"/>
                <a:gd name="connsiteY141" fmla="*/ 609600 h 1041400"/>
                <a:gd name="connsiteX142" fmla="*/ 130175 w 1303370"/>
                <a:gd name="connsiteY142" fmla="*/ 622300 h 1041400"/>
                <a:gd name="connsiteX143" fmla="*/ 282575 w 1303370"/>
                <a:gd name="connsiteY143" fmla="*/ 625475 h 1041400"/>
                <a:gd name="connsiteX144" fmla="*/ 292100 w 1303370"/>
                <a:gd name="connsiteY144" fmla="*/ 635000 h 1041400"/>
                <a:gd name="connsiteX145" fmla="*/ 301625 w 1303370"/>
                <a:gd name="connsiteY145" fmla="*/ 663575 h 1041400"/>
                <a:gd name="connsiteX146" fmla="*/ 304800 w 1303370"/>
                <a:gd name="connsiteY146" fmla="*/ 673100 h 1041400"/>
                <a:gd name="connsiteX147" fmla="*/ 311150 w 1303370"/>
                <a:gd name="connsiteY147" fmla="*/ 682625 h 1041400"/>
                <a:gd name="connsiteX148" fmla="*/ 317500 w 1303370"/>
                <a:gd name="connsiteY148" fmla="*/ 708025 h 1041400"/>
                <a:gd name="connsiteX149" fmla="*/ 314325 w 1303370"/>
                <a:gd name="connsiteY149" fmla="*/ 777875 h 1041400"/>
                <a:gd name="connsiteX150" fmla="*/ 292100 w 1303370"/>
                <a:gd name="connsiteY150" fmla="*/ 806450 h 1041400"/>
                <a:gd name="connsiteX151" fmla="*/ 285750 w 1303370"/>
                <a:gd name="connsiteY151" fmla="*/ 815975 h 1041400"/>
                <a:gd name="connsiteX152" fmla="*/ 269875 w 1303370"/>
                <a:gd name="connsiteY152" fmla="*/ 841375 h 1041400"/>
                <a:gd name="connsiteX153" fmla="*/ 279400 w 1303370"/>
                <a:gd name="connsiteY153" fmla="*/ 873125 h 1041400"/>
                <a:gd name="connsiteX154" fmla="*/ 288925 w 1303370"/>
                <a:gd name="connsiteY154" fmla="*/ 876300 h 1041400"/>
                <a:gd name="connsiteX155" fmla="*/ 323850 w 1303370"/>
                <a:gd name="connsiteY155" fmla="*/ 873125 h 1041400"/>
                <a:gd name="connsiteX156" fmla="*/ 327025 w 1303370"/>
                <a:gd name="connsiteY156" fmla="*/ 863600 h 1041400"/>
                <a:gd name="connsiteX157" fmla="*/ 333375 w 1303370"/>
                <a:gd name="connsiteY157" fmla="*/ 854075 h 1041400"/>
                <a:gd name="connsiteX158" fmla="*/ 336550 w 1303370"/>
                <a:gd name="connsiteY158" fmla="*/ 844550 h 1041400"/>
                <a:gd name="connsiteX159" fmla="*/ 346075 w 1303370"/>
                <a:gd name="connsiteY159" fmla="*/ 838200 h 1041400"/>
                <a:gd name="connsiteX160" fmla="*/ 355600 w 1303370"/>
                <a:gd name="connsiteY160" fmla="*/ 828675 h 1041400"/>
                <a:gd name="connsiteX161" fmla="*/ 358775 w 1303370"/>
                <a:gd name="connsiteY161" fmla="*/ 866775 h 1041400"/>
                <a:gd name="connsiteX162" fmla="*/ 361950 w 1303370"/>
                <a:gd name="connsiteY162" fmla="*/ 882650 h 1041400"/>
                <a:gd name="connsiteX163" fmla="*/ 390525 w 1303370"/>
                <a:gd name="connsiteY163" fmla="*/ 860425 h 1041400"/>
                <a:gd name="connsiteX164" fmla="*/ 409575 w 1303370"/>
                <a:gd name="connsiteY164" fmla="*/ 847725 h 1041400"/>
                <a:gd name="connsiteX165" fmla="*/ 444500 w 1303370"/>
                <a:gd name="connsiteY165" fmla="*/ 854075 h 1041400"/>
                <a:gd name="connsiteX166" fmla="*/ 454025 w 1303370"/>
                <a:gd name="connsiteY166" fmla="*/ 860425 h 1041400"/>
                <a:gd name="connsiteX167" fmla="*/ 476250 w 1303370"/>
                <a:gd name="connsiteY167" fmla="*/ 873125 h 1041400"/>
                <a:gd name="connsiteX168" fmla="*/ 473075 w 1303370"/>
                <a:gd name="connsiteY168" fmla="*/ 908050 h 1041400"/>
                <a:gd name="connsiteX169" fmla="*/ 466725 w 1303370"/>
                <a:gd name="connsiteY169" fmla="*/ 927100 h 1041400"/>
                <a:gd name="connsiteX170" fmla="*/ 457200 w 1303370"/>
                <a:gd name="connsiteY170" fmla="*/ 946150 h 1041400"/>
                <a:gd name="connsiteX171" fmla="*/ 441325 w 1303370"/>
                <a:gd name="connsiteY171" fmla="*/ 977900 h 1041400"/>
                <a:gd name="connsiteX172" fmla="*/ 441325 w 1303370"/>
                <a:gd name="connsiteY172" fmla="*/ 1003300 h 1041400"/>
                <a:gd name="connsiteX173" fmla="*/ 450850 w 1303370"/>
                <a:gd name="connsiteY173" fmla="*/ 1009650 h 1041400"/>
                <a:gd name="connsiteX174" fmla="*/ 469900 w 1303370"/>
                <a:gd name="connsiteY174" fmla="*/ 1016000 h 1041400"/>
                <a:gd name="connsiteX175" fmla="*/ 482600 w 1303370"/>
                <a:gd name="connsiteY175" fmla="*/ 1035050 h 1041400"/>
                <a:gd name="connsiteX176" fmla="*/ 501650 w 1303370"/>
                <a:gd name="connsiteY176" fmla="*/ 1041400 h 1041400"/>
                <a:gd name="connsiteX177" fmla="*/ 520700 w 1303370"/>
                <a:gd name="connsiteY177" fmla="*/ 1038225 h 1041400"/>
                <a:gd name="connsiteX178" fmla="*/ 530225 w 1303370"/>
                <a:gd name="connsiteY178" fmla="*/ 1035050 h 1041400"/>
                <a:gd name="connsiteX179" fmla="*/ 533400 w 1303370"/>
                <a:gd name="connsiteY179" fmla="*/ 1016000 h 1041400"/>
                <a:gd name="connsiteX180" fmla="*/ 539750 w 1303370"/>
                <a:gd name="connsiteY180" fmla="*/ 996950 h 1041400"/>
                <a:gd name="connsiteX181" fmla="*/ 530225 w 1303370"/>
                <a:gd name="connsiteY181" fmla="*/ 965200 h 1041400"/>
                <a:gd name="connsiteX182" fmla="*/ 523875 w 1303370"/>
                <a:gd name="connsiteY182" fmla="*/ 946150 h 1041400"/>
                <a:gd name="connsiteX183" fmla="*/ 527050 w 1303370"/>
                <a:gd name="connsiteY183" fmla="*/ 920750 h 1041400"/>
                <a:gd name="connsiteX184" fmla="*/ 552450 w 1303370"/>
                <a:gd name="connsiteY184" fmla="*/ 920750 h 1041400"/>
                <a:gd name="connsiteX185" fmla="*/ 558800 w 1303370"/>
                <a:gd name="connsiteY185" fmla="*/ 946150 h 1041400"/>
                <a:gd name="connsiteX186" fmla="*/ 568325 w 1303370"/>
                <a:gd name="connsiteY186" fmla="*/ 955675 h 1041400"/>
                <a:gd name="connsiteX187" fmla="*/ 574675 w 1303370"/>
                <a:gd name="connsiteY187" fmla="*/ 965200 h 1041400"/>
                <a:gd name="connsiteX188" fmla="*/ 600075 w 1303370"/>
                <a:gd name="connsiteY188" fmla="*/ 962025 h 1041400"/>
                <a:gd name="connsiteX189" fmla="*/ 619125 w 1303370"/>
                <a:gd name="connsiteY189" fmla="*/ 942975 h 1041400"/>
                <a:gd name="connsiteX190" fmla="*/ 631825 w 1303370"/>
                <a:gd name="connsiteY190" fmla="*/ 923925 h 1041400"/>
                <a:gd name="connsiteX191" fmla="*/ 641350 w 1303370"/>
                <a:gd name="connsiteY191" fmla="*/ 904875 h 1041400"/>
                <a:gd name="connsiteX192" fmla="*/ 644525 w 1303370"/>
                <a:gd name="connsiteY192" fmla="*/ 892175 h 1041400"/>
                <a:gd name="connsiteX193" fmla="*/ 650875 w 1303370"/>
                <a:gd name="connsiteY193" fmla="*/ 882650 h 1041400"/>
                <a:gd name="connsiteX194" fmla="*/ 647700 w 1303370"/>
                <a:gd name="connsiteY194" fmla="*/ 873125 h 1041400"/>
                <a:gd name="connsiteX195" fmla="*/ 650875 w 1303370"/>
                <a:gd name="connsiteY195" fmla="*/ 844550 h 1041400"/>
                <a:gd name="connsiteX196" fmla="*/ 654050 w 1303370"/>
                <a:gd name="connsiteY196" fmla="*/ 835025 h 1041400"/>
                <a:gd name="connsiteX197" fmla="*/ 692150 w 1303370"/>
                <a:gd name="connsiteY197" fmla="*/ 815975 h 1041400"/>
                <a:gd name="connsiteX198" fmla="*/ 701675 w 1303370"/>
                <a:gd name="connsiteY198" fmla="*/ 809625 h 1041400"/>
                <a:gd name="connsiteX199" fmla="*/ 781050 w 1303370"/>
                <a:gd name="connsiteY199" fmla="*/ 803275 h 1041400"/>
                <a:gd name="connsiteX200" fmla="*/ 790575 w 1303370"/>
                <a:gd name="connsiteY200" fmla="*/ 800100 h 1041400"/>
                <a:gd name="connsiteX201" fmla="*/ 819150 w 1303370"/>
                <a:gd name="connsiteY201" fmla="*/ 803275 h 1041400"/>
                <a:gd name="connsiteX202" fmla="*/ 822325 w 1303370"/>
                <a:gd name="connsiteY202" fmla="*/ 812800 h 1041400"/>
                <a:gd name="connsiteX203" fmla="*/ 838200 w 1303370"/>
                <a:gd name="connsiteY203" fmla="*/ 835025 h 1041400"/>
                <a:gd name="connsiteX204" fmla="*/ 850900 w 1303370"/>
                <a:gd name="connsiteY204" fmla="*/ 857250 h 1041400"/>
                <a:gd name="connsiteX205" fmla="*/ 873125 w 1303370"/>
                <a:gd name="connsiteY205" fmla="*/ 879475 h 1041400"/>
                <a:gd name="connsiteX206" fmla="*/ 898525 w 1303370"/>
                <a:gd name="connsiteY206" fmla="*/ 863600 h 1041400"/>
                <a:gd name="connsiteX207" fmla="*/ 908050 w 1303370"/>
                <a:gd name="connsiteY207" fmla="*/ 860425 h 1041400"/>
                <a:gd name="connsiteX208" fmla="*/ 917575 w 1303370"/>
                <a:gd name="connsiteY208" fmla="*/ 850900 h 1041400"/>
                <a:gd name="connsiteX209" fmla="*/ 914400 w 1303370"/>
                <a:gd name="connsiteY209" fmla="*/ 819150 h 1041400"/>
                <a:gd name="connsiteX210" fmla="*/ 911225 w 1303370"/>
                <a:gd name="connsiteY210" fmla="*/ 781050 h 1041400"/>
                <a:gd name="connsiteX211" fmla="*/ 914400 w 1303370"/>
                <a:gd name="connsiteY211" fmla="*/ 762000 h 1041400"/>
                <a:gd name="connsiteX212" fmla="*/ 927100 w 1303370"/>
                <a:gd name="connsiteY212" fmla="*/ 755650 h 1041400"/>
                <a:gd name="connsiteX213" fmla="*/ 952500 w 1303370"/>
                <a:gd name="connsiteY213" fmla="*/ 749300 h 1041400"/>
                <a:gd name="connsiteX214" fmla="*/ 971550 w 1303370"/>
                <a:gd name="connsiteY214" fmla="*/ 742950 h 1041400"/>
                <a:gd name="connsiteX215" fmla="*/ 1022350 w 1303370"/>
                <a:gd name="connsiteY215" fmla="*/ 746125 h 1041400"/>
                <a:gd name="connsiteX216" fmla="*/ 1025525 w 1303370"/>
                <a:gd name="connsiteY216" fmla="*/ 755650 h 1041400"/>
                <a:gd name="connsiteX217" fmla="*/ 1028700 w 1303370"/>
                <a:gd name="connsiteY217" fmla="*/ 787400 h 1041400"/>
                <a:gd name="connsiteX218" fmla="*/ 1041400 w 1303370"/>
                <a:gd name="connsiteY218" fmla="*/ 815975 h 1041400"/>
                <a:gd name="connsiteX219" fmla="*/ 1038225 w 1303370"/>
                <a:gd name="connsiteY219" fmla="*/ 885825 h 1041400"/>
                <a:gd name="connsiteX220" fmla="*/ 1025525 w 1303370"/>
                <a:gd name="connsiteY220" fmla="*/ 904875 h 1041400"/>
                <a:gd name="connsiteX221" fmla="*/ 1035050 w 1303370"/>
                <a:gd name="connsiteY221" fmla="*/ 933450 h 1041400"/>
                <a:gd name="connsiteX222" fmla="*/ 1041400 w 1303370"/>
                <a:gd name="connsiteY222" fmla="*/ 946150 h 1041400"/>
                <a:gd name="connsiteX223" fmla="*/ 1050925 w 1303370"/>
                <a:gd name="connsiteY223" fmla="*/ 949325 h 1041400"/>
                <a:gd name="connsiteX224" fmla="*/ 1069975 w 1303370"/>
                <a:gd name="connsiteY224" fmla="*/ 962025 h 1041400"/>
                <a:gd name="connsiteX225" fmla="*/ 1079500 w 1303370"/>
                <a:gd name="connsiteY225" fmla="*/ 968375 h 1041400"/>
                <a:gd name="connsiteX226" fmla="*/ 1089025 w 1303370"/>
                <a:gd name="connsiteY226" fmla="*/ 974725 h 1041400"/>
                <a:gd name="connsiteX227" fmla="*/ 1098550 w 1303370"/>
                <a:gd name="connsiteY227" fmla="*/ 984250 h 1041400"/>
                <a:gd name="connsiteX228" fmla="*/ 1117600 w 1303370"/>
                <a:gd name="connsiteY228" fmla="*/ 993775 h 1041400"/>
                <a:gd name="connsiteX229" fmla="*/ 1136650 w 1303370"/>
                <a:gd name="connsiteY229" fmla="*/ 1003300 h 1041400"/>
                <a:gd name="connsiteX230" fmla="*/ 1149350 w 1303370"/>
                <a:gd name="connsiteY230" fmla="*/ 974725 h 1041400"/>
                <a:gd name="connsiteX231" fmla="*/ 1158875 w 1303370"/>
                <a:gd name="connsiteY231" fmla="*/ 965200 h 1041400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  <a:cxn ang="0">
                  <a:pos x="connsiteX217" y="connsiteY217"/>
                </a:cxn>
                <a:cxn ang="0">
                  <a:pos x="connsiteX218" y="connsiteY218"/>
                </a:cxn>
                <a:cxn ang="0">
                  <a:pos x="connsiteX219" y="connsiteY219"/>
                </a:cxn>
                <a:cxn ang="0">
                  <a:pos x="connsiteX220" y="connsiteY220"/>
                </a:cxn>
                <a:cxn ang="0">
                  <a:pos x="connsiteX221" y="connsiteY221"/>
                </a:cxn>
                <a:cxn ang="0">
                  <a:pos x="connsiteX222" y="connsiteY222"/>
                </a:cxn>
                <a:cxn ang="0">
                  <a:pos x="connsiteX223" y="connsiteY223"/>
                </a:cxn>
                <a:cxn ang="0">
                  <a:pos x="connsiteX224" y="connsiteY224"/>
                </a:cxn>
                <a:cxn ang="0">
                  <a:pos x="connsiteX225" y="connsiteY225"/>
                </a:cxn>
                <a:cxn ang="0">
                  <a:pos x="connsiteX226" y="connsiteY226"/>
                </a:cxn>
                <a:cxn ang="0">
                  <a:pos x="connsiteX227" y="connsiteY227"/>
                </a:cxn>
                <a:cxn ang="0">
                  <a:pos x="connsiteX228" y="connsiteY228"/>
                </a:cxn>
                <a:cxn ang="0">
                  <a:pos x="connsiteX229" y="connsiteY229"/>
                </a:cxn>
                <a:cxn ang="0">
                  <a:pos x="connsiteX230" y="connsiteY230"/>
                </a:cxn>
                <a:cxn ang="0">
                  <a:pos x="connsiteX231" y="connsiteY231"/>
                </a:cxn>
              </a:cxnLst>
              <a:rect l="l" t="t" r="r" b="b"/>
              <a:pathLst>
                <a:path w="1303370" h="1041400">
                  <a:moveTo>
                    <a:pt x="1158875" y="965200"/>
                  </a:moveTo>
                  <a:cubicBezTo>
                    <a:pt x="1159933" y="957263"/>
                    <a:pt x="1157281" y="939746"/>
                    <a:pt x="1155700" y="927100"/>
                  </a:cubicBezTo>
                  <a:cubicBezTo>
                    <a:pt x="1155159" y="922770"/>
                    <a:pt x="1153242" y="918704"/>
                    <a:pt x="1152525" y="914400"/>
                  </a:cubicBezTo>
                  <a:cubicBezTo>
                    <a:pt x="1151122" y="905984"/>
                    <a:pt x="1150753" y="897416"/>
                    <a:pt x="1149350" y="889000"/>
                  </a:cubicBezTo>
                  <a:cubicBezTo>
                    <a:pt x="1149115" y="887589"/>
                    <a:pt x="1144678" y="869291"/>
                    <a:pt x="1143000" y="866775"/>
                  </a:cubicBezTo>
                  <a:cubicBezTo>
                    <a:pt x="1133972" y="853233"/>
                    <a:pt x="1135600" y="859900"/>
                    <a:pt x="1123950" y="854075"/>
                  </a:cubicBezTo>
                  <a:cubicBezTo>
                    <a:pt x="1120537" y="852368"/>
                    <a:pt x="1117600" y="849842"/>
                    <a:pt x="1114425" y="847725"/>
                  </a:cubicBezTo>
                  <a:cubicBezTo>
                    <a:pt x="1112308" y="844550"/>
                    <a:pt x="1107448" y="841964"/>
                    <a:pt x="1108075" y="838200"/>
                  </a:cubicBezTo>
                  <a:cubicBezTo>
                    <a:pt x="1108766" y="834053"/>
                    <a:pt x="1123664" y="824303"/>
                    <a:pt x="1127125" y="822325"/>
                  </a:cubicBezTo>
                  <a:cubicBezTo>
                    <a:pt x="1131234" y="819977"/>
                    <a:pt x="1135475" y="817839"/>
                    <a:pt x="1139825" y="815975"/>
                  </a:cubicBezTo>
                  <a:cubicBezTo>
                    <a:pt x="1142901" y="814657"/>
                    <a:pt x="1146357" y="814297"/>
                    <a:pt x="1149350" y="812800"/>
                  </a:cubicBezTo>
                  <a:cubicBezTo>
                    <a:pt x="1152763" y="811093"/>
                    <a:pt x="1155562" y="808343"/>
                    <a:pt x="1158875" y="806450"/>
                  </a:cubicBezTo>
                  <a:cubicBezTo>
                    <a:pt x="1187073" y="790337"/>
                    <a:pt x="1157894" y="809221"/>
                    <a:pt x="1181100" y="793750"/>
                  </a:cubicBezTo>
                  <a:cubicBezTo>
                    <a:pt x="1182158" y="790575"/>
                    <a:pt x="1182778" y="787218"/>
                    <a:pt x="1184275" y="784225"/>
                  </a:cubicBezTo>
                  <a:cubicBezTo>
                    <a:pt x="1188695" y="775384"/>
                    <a:pt x="1193128" y="772197"/>
                    <a:pt x="1200150" y="765175"/>
                  </a:cubicBezTo>
                  <a:cubicBezTo>
                    <a:pt x="1205730" y="748436"/>
                    <a:pt x="1199637" y="761980"/>
                    <a:pt x="1212850" y="746125"/>
                  </a:cubicBezTo>
                  <a:cubicBezTo>
                    <a:pt x="1226079" y="730250"/>
                    <a:pt x="1211262" y="741892"/>
                    <a:pt x="1228725" y="730250"/>
                  </a:cubicBezTo>
                  <a:cubicBezTo>
                    <a:pt x="1229783" y="727075"/>
                    <a:pt x="1231900" y="724072"/>
                    <a:pt x="1231900" y="720725"/>
                  </a:cubicBezTo>
                  <a:cubicBezTo>
                    <a:pt x="1231900" y="707509"/>
                    <a:pt x="1227560" y="708869"/>
                    <a:pt x="1222375" y="698500"/>
                  </a:cubicBezTo>
                  <a:cubicBezTo>
                    <a:pt x="1216070" y="685891"/>
                    <a:pt x="1223249" y="691149"/>
                    <a:pt x="1212850" y="679450"/>
                  </a:cubicBezTo>
                  <a:cubicBezTo>
                    <a:pt x="1203233" y="668631"/>
                    <a:pt x="1193626" y="663228"/>
                    <a:pt x="1187450" y="650875"/>
                  </a:cubicBezTo>
                  <a:cubicBezTo>
                    <a:pt x="1185953" y="647882"/>
                    <a:pt x="1185333" y="644525"/>
                    <a:pt x="1184275" y="641350"/>
                  </a:cubicBezTo>
                  <a:cubicBezTo>
                    <a:pt x="1186392" y="635000"/>
                    <a:pt x="1186444" y="627527"/>
                    <a:pt x="1190625" y="622300"/>
                  </a:cubicBezTo>
                  <a:cubicBezTo>
                    <a:pt x="1195393" y="616341"/>
                    <a:pt x="1203325" y="613833"/>
                    <a:pt x="1209675" y="609600"/>
                  </a:cubicBezTo>
                  <a:cubicBezTo>
                    <a:pt x="1212850" y="607483"/>
                    <a:pt x="1215580" y="604457"/>
                    <a:pt x="1219200" y="603250"/>
                  </a:cubicBezTo>
                  <a:cubicBezTo>
                    <a:pt x="1232345" y="598868"/>
                    <a:pt x="1225940" y="601931"/>
                    <a:pt x="1238250" y="593725"/>
                  </a:cubicBezTo>
                  <a:cubicBezTo>
                    <a:pt x="1248313" y="578631"/>
                    <a:pt x="1240980" y="585407"/>
                    <a:pt x="1263650" y="577850"/>
                  </a:cubicBezTo>
                  <a:lnTo>
                    <a:pt x="1273175" y="574675"/>
                  </a:lnTo>
                  <a:lnTo>
                    <a:pt x="1282700" y="571500"/>
                  </a:lnTo>
                  <a:cubicBezTo>
                    <a:pt x="1285875" y="572558"/>
                    <a:pt x="1289118" y="575918"/>
                    <a:pt x="1292225" y="574675"/>
                  </a:cubicBezTo>
                  <a:cubicBezTo>
                    <a:pt x="1303370" y="570217"/>
                    <a:pt x="1297852" y="546779"/>
                    <a:pt x="1295400" y="542925"/>
                  </a:cubicBezTo>
                  <a:cubicBezTo>
                    <a:pt x="1291303" y="536486"/>
                    <a:pt x="1282700" y="534458"/>
                    <a:pt x="1276350" y="530225"/>
                  </a:cubicBezTo>
                  <a:cubicBezTo>
                    <a:pt x="1264040" y="522019"/>
                    <a:pt x="1270445" y="525082"/>
                    <a:pt x="1257300" y="520700"/>
                  </a:cubicBezTo>
                  <a:cubicBezTo>
                    <a:pt x="1254125" y="517525"/>
                    <a:pt x="1250003" y="515074"/>
                    <a:pt x="1247775" y="511175"/>
                  </a:cubicBezTo>
                  <a:cubicBezTo>
                    <a:pt x="1245610" y="507386"/>
                    <a:pt x="1246319" y="502486"/>
                    <a:pt x="1244600" y="498475"/>
                  </a:cubicBezTo>
                  <a:cubicBezTo>
                    <a:pt x="1243097" y="494968"/>
                    <a:pt x="1240367" y="492125"/>
                    <a:pt x="1238250" y="488950"/>
                  </a:cubicBezTo>
                  <a:cubicBezTo>
                    <a:pt x="1239308" y="479425"/>
                    <a:pt x="1239849" y="469828"/>
                    <a:pt x="1241425" y="460375"/>
                  </a:cubicBezTo>
                  <a:cubicBezTo>
                    <a:pt x="1241975" y="457074"/>
                    <a:pt x="1244600" y="454197"/>
                    <a:pt x="1244600" y="450850"/>
                  </a:cubicBezTo>
                  <a:cubicBezTo>
                    <a:pt x="1244600" y="445540"/>
                    <a:pt x="1240260" y="432081"/>
                    <a:pt x="1235075" y="428625"/>
                  </a:cubicBezTo>
                  <a:cubicBezTo>
                    <a:pt x="1231444" y="426204"/>
                    <a:pt x="1226679" y="426167"/>
                    <a:pt x="1222375" y="425450"/>
                  </a:cubicBezTo>
                  <a:cubicBezTo>
                    <a:pt x="1213959" y="424047"/>
                    <a:pt x="1205391" y="423678"/>
                    <a:pt x="1196975" y="422275"/>
                  </a:cubicBezTo>
                  <a:cubicBezTo>
                    <a:pt x="1192671" y="421558"/>
                    <a:pt x="1188455" y="420354"/>
                    <a:pt x="1184275" y="419100"/>
                  </a:cubicBezTo>
                  <a:cubicBezTo>
                    <a:pt x="1176298" y="416707"/>
                    <a:pt x="1160207" y="411887"/>
                    <a:pt x="1152525" y="406400"/>
                  </a:cubicBezTo>
                  <a:cubicBezTo>
                    <a:pt x="1148871" y="403790"/>
                    <a:pt x="1146175" y="400050"/>
                    <a:pt x="1143000" y="396875"/>
                  </a:cubicBezTo>
                  <a:cubicBezTo>
                    <a:pt x="1141942" y="393700"/>
                    <a:pt x="1139352" y="390663"/>
                    <a:pt x="1139825" y="387350"/>
                  </a:cubicBezTo>
                  <a:cubicBezTo>
                    <a:pt x="1141521" y="375477"/>
                    <a:pt x="1147365" y="373857"/>
                    <a:pt x="1155700" y="368300"/>
                  </a:cubicBezTo>
                  <a:cubicBezTo>
                    <a:pt x="1159493" y="356920"/>
                    <a:pt x="1163980" y="349437"/>
                    <a:pt x="1152525" y="336550"/>
                  </a:cubicBezTo>
                  <a:cubicBezTo>
                    <a:pt x="1148078" y="331547"/>
                    <a:pt x="1133475" y="330200"/>
                    <a:pt x="1133475" y="330200"/>
                  </a:cubicBezTo>
                  <a:cubicBezTo>
                    <a:pt x="1130912" y="332763"/>
                    <a:pt x="1119477" y="345444"/>
                    <a:pt x="1114425" y="346075"/>
                  </a:cubicBezTo>
                  <a:cubicBezTo>
                    <a:pt x="1111527" y="346437"/>
                    <a:pt x="1093586" y="342006"/>
                    <a:pt x="1089025" y="339725"/>
                  </a:cubicBezTo>
                  <a:cubicBezTo>
                    <a:pt x="1085612" y="338018"/>
                    <a:pt x="1082913" y="335082"/>
                    <a:pt x="1079500" y="333375"/>
                  </a:cubicBezTo>
                  <a:cubicBezTo>
                    <a:pt x="1076507" y="331878"/>
                    <a:pt x="1073150" y="331258"/>
                    <a:pt x="1069975" y="330200"/>
                  </a:cubicBezTo>
                  <a:cubicBezTo>
                    <a:pt x="1067858" y="327025"/>
                    <a:pt x="1066605" y="323059"/>
                    <a:pt x="1063625" y="320675"/>
                  </a:cubicBezTo>
                  <a:cubicBezTo>
                    <a:pt x="1061012" y="318584"/>
                    <a:pt x="1057424" y="317891"/>
                    <a:pt x="1054100" y="317500"/>
                  </a:cubicBezTo>
                  <a:cubicBezTo>
                    <a:pt x="1039347" y="315764"/>
                    <a:pt x="1024467" y="315383"/>
                    <a:pt x="1009650" y="314325"/>
                  </a:cubicBezTo>
                  <a:cubicBezTo>
                    <a:pt x="1007533" y="311150"/>
                    <a:pt x="1003840" y="308578"/>
                    <a:pt x="1003300" y="304800"/>
                  </a:cubicBezTo>
                  <a:cubicBezTo>
                    <a:pt x="1002683" y="300480"/>
                    <a:pt x="1005221" y="296280"/>
                    <a:pt x="1006475" y="292100"/>
                  </a:cubicBezTo>
                  <a:cubicBezTo>
                    <a:pt x="1012658" y="271491"/>
                    <a:pt x="1009895" y="277444"/>
                    <a:pt x="1019175" y="263525"/>
                  </a:cubicBezTo>
                  <a:cubicBezTo>
                    <a:pt x="1018117" y="255058"/>
                    <a:pt x="1017788" y="246468"/>
                    <a:pt x="1016000" y="238125"/>
                  </a:cubicBezTo>
                  <a:cubicBezTo>
                    <a:pt x="1014598" y="231580"/>
                    <a:pt x="1011273" y="225569"/>
                    <a:pt x="1009650" y="219075"/>
                  </a:cubicBezTo>
                  <a:lnTo>
                    <a:pt x="1006475" y="206375"/>
                  </a:lnTo>
                  <a:cubicBezTo>
                    <a:pt x="972608" y="207433"/>
                    <a:pt x="938709" y="207721"/>
                    <a:pt x="904875" y="209550"/>
                  </a:cubicBezTo>
                  <a:cubicBezTo>
                    <a:pt x="901190" y="209749"/>
                    <a:pt x="880919" y="214514"/>
                    <a:pt x="876300" y="215900"/>
                  </a:cubicBezTo>
                  <a:cubicBezTo>
                    <a:pt x="869889" y="217823"/>
                    <a:pt x="857250" y="222250"/>
                    <a:pt x="857250" y="222250"/>
                  </a:cubicBezTo>
                  <a:cubicBezTo>
                    <a:pt x="848783" y="216606"/>
                    <a:pt x="845608" y="216253"/>
                    <a:pt x="841375" y="206375"/>
                  </a:cubicBezTo>
                  <a:cubicBezTo>
                    <a:pt x="839656" y="202364"/>
                    <a:pt x="841286" y="196761"/>
                    <a:pt x="838200" y="193675"/>
                  </a:cubicBezTo>
                  <a:cubicBezTo>
                    <a:pt x="835114" y="190589"/>
                    <a:pt x="829733" y="191558"/>
                    <a:pt x="825500" y="190500"/>
                  </a:cubicBezTo>
                  <a:cubicBezTo>
                    <a:pt x="822325" y="188383"/>
                    <a:pt x="819462" y="185700"/>
                    <a:pt x="815975" y="184150"/>
                  </a:cubicBezTo>
                  <a:cubicBezTo>
                    <a:pt x="809858" y="181432"/>
                    <a:pt x="796925" y="177800"/>
                    <a:pt x="796925" y="177800"/>
                  </a:cubicBezTo>
                  <a:cubicBezTo>
                    <a:pt x="789517" y="178858"/>
                    <a:pt x="781539" y="177936"/>
                    <a:pt x="774700" y="180975"/>
                  </a:cubicBezTo>
                  <a:cubicBezTo>
                    <a:pt x="771213" y="182525"/>
                    <a:pt x="771247" y="188017"/>
                    <a:pt x="768350" y="190500"/>
                  </a:cubicBezTo>
                  <a:cubicBezTo>
                    <a:pt x="763665" y="194516"/>
                    <a:pt x="757412" y="196322"/>
                    <a:pt x="752475" y="200025"/>
                  </a:cubicBezTo>
                  <a:cubicBezTo>
                    <a:pt x="733449" y="214295"/>
                    <a:pt x="752528" y="206357"/>
                    <a:pt x="733425" y="212725"/>
                  </a:cubicBezTo>
                  <a:cubicBezTo>
                    <a:pt x="731308" y="215900"/>
                    <a:pt x="729773" y="219552"/>
                    <a:pt x="727075" y="222250"/>
                  </a:cubicBezTo>
                  <a:cubicBezTo>
                    <a:pt x="724377" y="224948"/>
                    <a:pt x="719934" y="225620"/>
                    <a:pt x="717550" y="228600"/>
                  </a:cubicBezTo>
                  <a:cubicBezTo>
                    <a:pt x="705235" y="243994"/>
                    <a:pt x="725632" y="234373"/>
                    <a:pt x="704850" y="241300"/>
                  </a:cubicBezTo>
                  <a:cubicBezTo>
                    <a:pt x="679450" y="240242"/>
                    <a:pt x="653776" y="241991"/>
                    <a:pt x="628650" y="238125"/>
                  </a:cubicBezTo>
                  <a:cubicBezTo>
                    <a:pt x="624878" y="237545"/>
                    <a:pt x="623158" y="232318"/>
                    <a:pt x="622300" y="228600"/>
                  </a:cubicBezTo>
                  <a:cubicBezTo>
                    <a:pt x="619908" y="218236"/>
                    <a:pt x="621085" y="207304"/>
                    <a:pt x="619125" y="196850"/>
                  </a:cubicBezTo>
                  <a:cubicBezTo>
                    <a:pt x="617674" y="189111"/>
                    <a:pt x="613007" y="174857"/>
                    <a:pt x="606425" y="168275"/>
                  </a:cubicBezTo>
                  <a:cubicBezTo>
                    <a:pt x="603727" y="165577"/>
                    <a:pt x="600075" y="164042"/>
                    <a:pt x="596900" y="161925"/>
                  </a:cubicBezTo>
                  <a:cubicBezTo>
                    <a:pt x="594783" y="158750"/>
                    <a:pt x="593248" y="155098"/>
                    <a:pt x="590550" y="152400"/>
                  </a:cubicBezTo>
                  <a:cubicBezTo>
                    <a:pt x="584395" y="146245"/>
                    <a:pt x="579247" y="145457"/>
                    <a:pt x="571500" y="142875"/>
                  </a:cubicBezTo>
                  <a:cubicBezTo>
                    <a:pt x="564092" y="143933"/>
                    <a:pt x="556759" y="146050"/>
                    <a:pt x="549275" y="146050"/>
                  </a:cubicBezTo>
                  <a:cubicBezTo>
                    <a:pt x="533741" y="146050"/>
                    <a:pt x="509106" y="143096"/>
                    <a:pt x="492125" y="139700"/>
                  </a:cubicBezTo>
                  <a:cubicBezTo>
                    <a:pt x="487846" y="138844"/>
                    <a:pt x="483621" y="137724"/>
                    <a:pt x="479425" y="136525"/>
                  </a:cubicBezTo>
                  <a:cubicBezTo>
                    <a:pt x="467524" y="133125"/>
                    <a:pt x="470848" y="132656"/>
                    <a:pt x="457200" y="130175"/>
                  </a:cubicBezTo>
                  <a:cubicBezTo>
                    <a:pt x="449837" y="128836"/>
                    <a:pt x="442383" y="128058"/>
                    <a:pt x="434975" y="127000"/>
                  </a:cubicBezTo>
                  <a:lnTo>
                    <a:pt x="415925" y="114300"/>
                  </a:lnTo>
                  <a:cubicBezTo>
                    <a:pt x="412750" y="112183"/>
                    <a:pt x="410020" y="109157"/>
                    <a:pt x="406400" y="107950"/>
                  </a:cubicBezTo>
                  <a:cubicBezTo>
                    <a:pt x="392385" y="103278"/>
                    <a:pt x="399868" y="106272"/>
                    <a:pt x="384175" y="98425"/>
                  </a:cubicBezTo>
                  <a:cubicBezTo>
                    <a:pt x="380293" y="90661"/>
                    <a:pt x="377085" y="82932"/>
                    <a:pt x="371475" y="76200"/>
                  </a:cubicBezTo>
                  <a:cubicBezTo>
                    <a:pt x="368600" y="72751"/>
                    <a:pt x="365125" y="69850"/>
                    <a:pt x="361950" y="66675"/>
                  </a:cubicBezTo>
                  <a:cubicBezTo>
                    <a:pt x="353970" y="42734"/>
                    <a:pt x="364735" y="72244"/>
                    <a:pt x="352425" y="47625"/>
                  </a:cubicBezTo>
                  <a:cubicBezTo>
                    <a:pt x="343235" y="29245"/>
                    <a:pt x="357781" y="46631"/>
                    <a:pt x="339725" y="28575"/>
                  </a:cubicBezTo>
                  <a:cubicBezTo>
                    <a:pt x="338667" y="25400"/>
                    <a:pt x="338047" y="22043"/>
                    <a:pt x="336550" y="19050"/>
                  </a:cubicBezTo>
                  <a:cubicBezTo>
                    <a:pt x="332130" y="10209"/>
                    <a:pt x="327697" y="7022"/>
                    <a:pt x="320675" y="0"/>
                  </a:cubicBezTo>
                  <a:cubicBezTo>
                    <a:pt x="309033" y="1058"/>
                    <a:pt x="297180" y="726"/>
                    <a:pt x="285750" y="3175"/>
                  </a:cubicBezTo>
                  <a:cubicBezTo>
                    <a:pt x="276183" y="5225"/>
                    <a:pt x="273099" y="14702"/>
                    <a:pt x="269875" y="22225"/>
                  </a:cubicBezTo>
                  <a:cubicBezTo>
                    <a:pt x="268557" y="25301"/>
                    <a:pt x="268791" y="29137"/>
                    <a:pt x="266700" y="31750"/>
                  </a:cubicBezTo>
                  <a:cubicBezTo>
                    <a:pt x="264316" y="34730"/>
                    <a:pt x="260106" y="35657"/>
                    <a:pt x="257175" y="38100"/>
                  </a:cubicBezTo>
                  <a:cubicBezTo>
                    <a:pt x="253726" y="40975"/>
                    <a:pt x="251575" y="45444"/>
                    <a:pt x="247650" y="47625"/>
                  </a:cubicBezTo>
                  <a:cubicBezTo>
                    <a:pt x="241799" y="50876"/>
                    <a:pt x="234169" y="50262"/>
                    <a:pt x="228600" y="53975"/>
                  </a:cubicBezTo>
                  <a:cubicBezTo>
                    <a:pt x="216290" y="62181"/>
                    <a:pt x="222695" y="59118"/>
                    <a:pt x="209550" y="63500"/>
                  </a:cubicBezTo>
                  <a:cubicBezTo>
                    <a:pt x="194994" y="85335"/>
                    <a:pt x="199263" y="75310"/>
                    <a:pt x="193675" y="92075"/>
                  </a:cubicBezTo>
                  <a:cubicBezTo>
                    <a:pt x="194733" y="95250"/>
                    <a:pt x="195353" y="98607"/>
                    <a:pt x="196850" y="101600"/>
                  </a:cubicBezTo>
                  <a:cubicBezTo>
                    <a:pt x="198557" y="105013"/>
                    <a:pt x="203200" y="107309"/>
                    <a:pt x="203200" y="111125"/>
                  </a:cubicBezTo>
                  <a:cubicBezTo>
                    <a:pt x="203200" y="113899"/>
                    <a:pt x="194583" y="152625"/>
                    <a:pt x="190500" y="158750"/>
                  </a:cubicBezTo>
                  <a:lnTo>
                    <a:pt x="177800" y="177800"/>
                  </a:lnTo>
                  <a:cubicBezTo>
                    <a:pt x="179707" y="185426"/>
                    <a:pt x="180473" y="194543"/>
                    <a:pt x="187325" y="200025"/>
                  </a:cubicBezTo>
                  <a:cubicBezTo>
                    <a:pt x="189938" y="202116"/>
                    <a:pt x="193675" y="202142"/>
                    <a:pt x="196850" y="203200"/>
                  </a:cubicBezTo>
                  <a:cubicBezTo>
                    <a:pt x="205317" y="202142"/>
                    <a:pt x="213855" y="201551"/>
                    <a:pt x="222250" y="200025"/>
                  </a:cubicBezTo>
                  <a:cubicBezTo>
                    <a:pt x="225543" y="199426"/>
                    <a:pt x="228428" y="196850"/>
                    <a:pt x="231775" y="196850"/>
                  </a:cubicBezTo>
                  <a:cubicBezTo>
                    <a:pt x="236139" y="196850"/>
                    <a:pt x="240242" y="198967"/>
                    <a:pt x="244475" y="200025"/>
                  </a:cubicBezTo>
                  <a:cubicBezTo>
                    <a:pt x="240221" y="229805"/>
                    <a:pt x="247527" y="218099"/>
                    <a:pt x="222250" y="234950"/>
                  </a:cubicBezTo>
                  <a:cubicBezTo>
                    <a:pt x="219075" y="237067"/>
                    <a:pt x="216345" y="240093"/>
                    <a:pt x="212725" y="241300"/>
                  </a:cubicBezTo>
                  <a:lnTo>
                    <a:pt x="193675" y="247650"/>
                  </a:lnTo>
                  <a:cubicBezTo>
                    <a:pt x="191558" y="250825"/>
                    <a:pt x="190812" y="255625"/>
                    <a:pt x="187325" y="257175"/>
                  </a:cubicBezTo>
                  <a:cubicBezTo>
                    <a:pt x="180486" y="260214"/>
                    <a:pt x="172526" y="259422"/>
                    <a:pt x="165100" y="260350"/>
                  </a:cubicBezTo>
                  <a:cubicBezTo>
                    <a:pt x="155590" y="261539"/>
                    <a:pt x="146050" y="262467"/>
                    <a:pt x="136525" y="263525"/>
                  </a:cubicBezTo>
                  <a:cubicBezTo>
                    <a:pt x="136114" y="267636"/>
                    <a:pt x="134555" y="306770"/>
                    <a:pt x="127000" y="314325"/>
                  </a:cubicBezTo>
                  <a:lnTo>
                    <a:pt x="117475" y="323850"/>
                  </a:lnTo>
                  <a:cubicBezTo>
                    <a:pt x="109495" y="347791"/>
                    <a:pt x="120260" y="318281"/>
                    <a:pt x="107950" y="342900"/>
                  </a:cubicBezTo>
                  <a:cubicBezTo>
                    <a:pt x="105401" y="347998"/>
                    <a:pt x="103601" y="353439"/>
                    <a:pt x="101600" y="358775"/>
                  </a:cubicBezTo>
                  <a:cubicBezTo>
                    <a:pt x="100425" y="361909"/>
                    <a:pt x="99151" y="365033"/>
                    <a:pt x="98425" y="368300"/>
                  </a:cubicBezTo>
                  <a:cubicBezTo>
                    <a:pt x="97224" y="373705"/>
                    <a:pt x="95974" y="390052"/>
                    <a:pt x="92075" y="396875"/>
                  </a:cubicBezTo>
                  <a:cubicBezTo>
                    <a:pt x="89450" y="401469"/>
                    <a:pt x="85725" y="405342"/>
                    <a:pt x="82550" y="409575"/>
                  </a:cubicBezTo>
                  <a:cubicBezTo>
                    <a:pt x="80433" y="415925"/>
                    <a:pt x="77147" y="421999"/>
                    <a:pt x="76200" y="428625"/>
                  </a:cubicBezTo>
                  <a:cubicBezTo>
                    <a:pt x="75142" y="436033"/>
                    <a:pt x="75582" y="443817"/>
                    <a:pt x="73025" y="450850"/>
                  </a:cubicBezTo>
                  <a:cubicBezTo>
                    <a:pt x="71217" y="455823"/>
                    <a:pt x="66675" y="459317"/>
                    <a:pt x="63500" y="463550"/>
                  </a:cubicBezTo>
                  <a:cubicBezTo>
                    <a:pt x="58296" y="479162"/>
                    <a:pt x="58275" y="482219"/>
                    <a:pt x="50800" y="495300"/>
                  </a:cubicBezTo>
                  <a:cubicBezTo>
                    <a:pt x="48907" y="498613"/>
                    <a:pt x="46157" y="501412"/>
                    <a:pt x="44450" y="504825"/>
                  </a:cubicBezTo>
                  <a:cubicBezTo>
                    <a:pt x="36782" y="520161"/>
                    <a:pt x="47807" y="509996"/>
                    <a:pt x="31750" y="520700"/>
                  </a:cubicBezTo>
                  <a:cubicBezTo>
                    <a:pt x="29633" y="523875"/>
                    <a:pt x="28098" y="527527"/>
                    <a:pt x="25400" y="530225"/>
                  </a:cubicBezTo>
                  <a:cubicBezTo>
                    <a:pt x="22702" y="532923"/>
                    <a:pt x="17582" y="533162"/>
                    <a:pt x="15875" y="536575"/>
                  </a:cubicBezTo>
                  <a:cubicBezTo>
                    <a:pt x="5038" y="558248"/>
                    <a:pt x="13117" y="560723"/>
                    <a:pt x="6350" y="581025"/>
                  </a:cubicBezTo>
                  <a:cubicBezTo>
                    <a:pt x="5143" y="584645"/>
                    <a:pt x="2117" y="587375"/>
                    <a:pt x="0" y="590550"/>
                  </a:cubicBezTo>
                  <a:cubicBezTo>
                    <a:pt x="3175" y="591608"/>
                    <a:pt x="6178" y="593725"/>
                    <a:pt x="9525" y="593725"/>
                  </a:cubicBezTo>
                  <a:cubicBezTo>
                    <a:pt x="13889" y="593725"/>
                    <a:pt x="17912" y="591214"/>
                    <a:pt x="22225" y="590550"/>
                  </a:cubicBezTo>
                  <a:cubicBezTo>
                    <a:pt x="31697" y="589093"/>
                    <a:pt x="41275" y="588433"/>
                    <a:pt x="50800" y="587375"/>
                  </a:cubicBezTo>
                  <a:cubicBezTo>
                    <a:pt x="69850" y="588433"/>
                    <a:pt x="89942" y="584247"/>
                    <a:pt x="107950" y="590550"/>
                  </a:cubicBezTo>
                  <a:cubicBezTo>
                    <a:pt x="114268" y="592761"/>
                    <a:pt x="112183" y="603250"/>
                    <a:pt x="114300" y="609600"/>
                  </a:cubicBezTo>
                  <a:cubicBezTo>
                    <a:pt x="117981" y="620644"/>
                    <a:pt x="115367" y="621730"/>
                    <a:pt x="130175" y="622300"/>
                  </a:cubicBezTo>
                  <a:cubicBezTo>
                    <a:pt x="180948" y="624253"/>
                    <a:pt x="231775" y="624417"/>
                    <a:pt x="282575" y="625475"/>
                  </a:cubicBezTo>
                  <a:cubicBezTo>
                    <a:pt x="285750" y="628650"/>
                    <a:pt x="289919" y="631075"/>
                    <a:pt x="292100" y="635000"/>
                  </a:cubicBezTo>
                  <a:lnTo>
                    <a:pt x="301625" y="663575"/>
                  </a:lnTo>
                  <a:cubicBezTo>
                    <a:pt x="302683" y="666750"/>
                    <a:pt x="302944" y="670315"/>
                    <a:pt x="304800" y="673100"/>
                  </a:cubicBezTo>
                  <a:lnTo>
                    <a:pt x="311150" y="682625"/>
                  </a:lnTo>
                  <a:cubicBezTo>
                    <a:pt x="313267" y="691092"/>
                    <a:pt x="317209" y="699303"/>
                    <a:pt x="317500" y="708025"/>
                  </a:cubicBezTo>
                  <a:cubicBezTo>
                    <a:pt x="318276" y="731319"/>
                    <a:pt x="318422" y="754931"/>
                    <a:pt x="314325" y="777875"/>
                  </a:cubicBezTo>
                  <a:cubicBezTo>
                    <a:pt x="312136" y="790131"/>
                    <a:pt x="299372" y="797724"/>
                    <a:pt x="292100" y="806450"/>
                  </a:cubicBezTo>
                  <a:cubicBezTo>
                    <a:pt x="289657" y="809381"/>
                    <a:pt x="287968" y="812870"/>
                    <a:pt x="285750" y="815975"/>
                  </a:cubicBezTo>
                  <a:cubicBezTo>
                    <a:pt x="272011" y="835209"/>
                    <a:pt x="279820" y="821484"/>
                    <a:pt x="269875" y="841375"/>
                  </a:cubicBezTo>
                  <a:cubicBezTo>
                    <a:pt x="271264" y="851101"/>
                    <a:pt x="270084" y="865673"/>
                    <a:pt x="279400" y="873125"/>
                  </a:cubicBezTo>
                  <a:cubicBezTo>
                    <a:pt x="282013" y="875216"/>
                    <a:pt x="285750" y="875242"/>
                    <a:pt x="288925" y="876300"/>
                  </a:cubicBezTo>
                  <a:cubicBezTo>
                    <a:pt x="300567" y="875242"/>
                    <a:pt x="312760" y="876822"/>
                    <a:pt x="323850" y="873125"/>
                  </a:cubicBezTo>
                  <a:cubicBezTo>
                    <a:pt x="327025" y="872067"/>
                    <a:pt x="325528" y="866593"/>
                    <a:pt x="327025" y="863600"/>
                  </a:cubicBezTo>
                  <a:cubicBezTo>
                    <a:pt x="328732" y="860187"/>
                    <a:pt x="331668" y="857488"/>
                    <a:pt x="333375" y="854075"/>
                  </a:cubicBezTo>
                  <a:cubicBezTo>
                    <a:pt x="334872" y="851082"/>
                    <a:pt x="334459" y="847163"/>
                    <a:pt x="336550" y="844550"/>
                  </a:cubicBezTo>
                  <a:cubicBezTo>
                    <a:pt x="338934" y="841570"/>
                    <a:pt x="343144" y="840643"/>
                    <a:pt x="346075" y="838200"/>
                  </a:cubicBezTo>
                  <a:cubicBezTo>
                    <a:pt x="349524" y="835325"/>
                    <a:pt x="352425" y="831850"/>
                    <a:pt x="355600" y="828675"/>
                  </a:cubicBezTo>
                  <a:cubicBezTo>
                    <a:pt x="368698" y="848322"/>
                    <a:pt x="358775" y="829013"/>
                    <a:pt x="358775" y="866775"/>
                  </a:cubicBezTo>
                  <a:cubicBezTo>
                    <a:pt x="358775" y="872171"/>
                    <a:pt x="360892" y="877358"/>
                    <a:pt x="361950" y="882650"/>
                  </a:cubicBezTo>
                  <a:cubicBezTo>
                    <a:pt x="415016" y="876017"/>
                    <a:pt x="369894" y="889898"/>
                    <a:pt x="390525" y="860425"/>
                  </a:cubicBezTo>
                  <a:cubicBezTo>
                    <a:pt x="394902" y="854173"/>
                    <a:pt x="409575" y="847725"/>
                    <a:pt x="409575" y="847725"/>
                  </a:cubicBezTo>
                  <a:cubicBezTo>
                    <a:pt x="414725" y="848461"/>
                    <a:pt x="437015" y="850867"/>
                    <a:pt x="444500" y="854075"/>
                  </a:cubicBezTo>
                  <a:cubicBezTo>
                    <a:pt x="448007" y="855578"/>
                    <a:pt x="450712" y="858532"/>
                    <a:pt x="454025" y="860425"/>
                  </a:cubicBezTo>
                  <a:cubicBezTo>
                    <a:pt x="482223" y="876538"/>
                    <a:pt x="453044" y="857654"/>
                    <a:pt x="476250" y="873125"/>
                  </a:cubicBezTo>
                  <a:cubicBezTo>
                    <a:pt x="475192" y="884767"/>
                    <a:pt x="475106" y="896538"/>
                    <a:pt x="473075" y="908050"/>
                  </a:cubicBezTo>
                  <a:cubicBezTo>
                    <a:pt x="471912" y="914642"/>
                    <a:pt x="470438" y="921531"/>
                    <a:pt x="466725" y="927100"/>
                  </a:cubicBezTo>
                  <a:cubicBezTo>
                    <a:pt x="460056" y="937104"/>
                    <a:pt x="460233" y="935027"/>
                    <a:pt x="457200" y="946150"/>
                  </a:cubicBezTo>
                  <a:cubicBezTo>
                    <a:pt x="449116" y="975791"/>
                    <a:pt x="458465" y="966473"/>
                    <a:pt x="441325" y="977900"/>
                  </a:cubicBezTo>
                  <a:cubicBezTo>
                    <a:pt x="438069" y="987667"/>
                    <a:pt x="434872" y="992008"/>
                    <a:pt x="441325" y="1003300"/>
                  </a:cubicBezTo>
                  <a:cubicBezTo>
                    <a:pt x="443218" y="1006613"/>
                    <a:pt x="447363" y="1008100"/>
                    <a:pt x="450850" y="1009650"/>
                  </a:cubicBezTo>
                  <a:cubicBezTo>
                    <a:pt x="456967" y="1012368"/>
                    <a:pt x="469900" y="1016000"/>
                    <a:pt x="469900" y="1016000"/>
                  </a:cubicBezTo>
                  <a:cubicBezTo>
                    <a:pt x="474133" y="1022350"/>
                    <a:pt x="475360" y="1032637"/>
                    <a:pt x="482600" y="1035050"/>
                  </a:cubicBezTo>
                  <a:lnTo>
                    <a:pt x="501650" y="1041400"/>
                  </a:lnTo>
                  <a:cubicBezTo>
                    <a:pt x="508000" y="1040342"/>
                    <a:pt x="514416" y="1039622"/>
                    <a:pt x="520700" y="1038225"/>
                  </a:cubicBezTo>
                  <a:cubicBezTo>
                    <a:pt x="523967" y="1037499"/>
                    <a:pt x="528565" y="1037956"/>
                    <a:pt x="530225" y="1035050"/>
                  </a:cubicBezTo>
                  <a:cubicBezTo>
                    <a:pt x="533419" y="1029461"/>
                    <a:pt x="531839" y="1022245"/>
                    <a:pt x="533400" y="1016000"/>
                  </a:cubicBezTo>
                  <a:cubicBezTo>
                    <a:pt x="535023" y="1009506"/>
                    <a:pt x="539750" y="996950"/>
                    <a:pt x="539750" y="996950"/>
                  </a:cubicBezTo>
                  <a:cubicBezTo>
                    <a:pt x="534004" y="962472"/>
                    <a:pt x="540772" y="991569"/>
                    <a:pt x="530225" y="965200"/>
                  </a:cubicBezTo>
                  <a:cubicBezTo>
                    <a:pt x="527739" y="958985"/>
                    <a:pt x="523875" y="946150"/>
                    <a:pt x="523875" y="946150"/>
                  </a:cubicBezTo>
                  <a:cubicBezTo>
                    <a:pt x="524933" y="937683"/>
                    <a:pt x="523585" y="928547"/>
                    <a:pt x="527050" y="920750"/>
                  </a:cubicBezTo>
                  <a:cubicBezTo>
                    <a:pt x="530238" y="913577"/>
                    <a:pt x="551766" y="920613"/>
                    <a:pt x="552450" y="920750"/>
                  </a:cubicBezTo>
                  <a:cubicBezTo>
                    <a:pt x="552908" y="923040"/>
                    <a:pt x="556011" y="941966"/>
                    <a:pt x="558800" y="946150"/>
                  </a:cubicBezTo>
                  <a:cubicBezTo>
                    <a:pt x="561291" y="949886"/>
                    <a:pt x="565450" y="952226"/>
                    <a:pt x="568325" y="955675"/>
                  </a:cubicBezTo>
                  <a:cubicBezTo>
                    <a:pt x="570768" y="958606"/>
                    <a:pt x="572558" y="962025"/>
                    <a:pt x="574675" y="965200"/>
                  </a:cubicBezTo>
                  <a:cubicBezTo>
                    <a:pt x="583142" y="964142"/>
                    <a:pt x="592443" y="965841"/>
                    <a:pt x="600075" y="962025"/>
                  </a:cubicBezTo>
                  <a:cubicBezTo>
                    <a:pt x="608107" y="958009"/>
                    <a:pt x="614144" y="950447"/>
                    <a:pt x="619125" y="942975"/>
                  </a:cubicBezTo>
                  <a:cubicBezTo>
                    <a:pt x="623358" y="936625"/>
                    <a:pt x="629412" y="931165"/>
                    <a:pt x="631825" y="923925"/>
                  </a:cubicBezTo>
                  <a:cubicBezTo>
                    <a:pt x="636207" y="910780"/>
                    <a:pt x="633144" y="917185"/>
                    <a:pt x="641350" y="904875"/>
                  </a:cubicBezTo>
                  <a:cubicBezTo>
                    <a:pt x="642408" y="900642"/>
                    <a:pt x="642806" y="896186"/>
                    <a:pt x="644525" y="892175"/>
                  </a:cubicBezTo>
                  <a:cubicBezTo>
                    <a:pt x="646028" y="888668"/>
                    <a:pt x="650248" y="886414"/>
                    <a:pt x="650875" y="882650"/>
                  </a:cubicBezTo>
                  <a:cubicBezTo>
                    <a:pt x="651425" y="879349"/>
                    <a:pt x="648758" y="876300"/>
                    <a:pt x="647700" y="873125"/>
                  </a:cubicBezTo>
                  <a:cubicBezTo>
                    <a:pt x="648758" y="863600"/>
                    <a:pt x="649299" y="854003"/>
                    <a:pt x="650875" y="844550"/>
                  </a:cubicBezTo>
                  <a:cubicBezTo>
                    <a:pt x="651425" y="841249"/>
                    <a:pt x="651683" y="837392"/>
                    <a:pt x="654050" y="835025"/>
                  </a:cubicBezTo>
                  <a:cubicBezTo>
                    <a:pt x="684025" y="805050"/>
                    <a:pt x="661162" y="836633"/>
                    <a:pt x="692150" y="815975"/>
                  </a:cubicBezTo>
                  <a:cubicBezTo>
                    <a:pt x="695325" y="813858"/>
                    <a:pt x="697897" y="810165"/>
                    <a:pt x="701675" y="809625"/>
                  </a:cubicBezTo>
                  <a:cubicBezTo>
                    <a:pt x="727951" y="805871"/>
                    <a:pt x="781050" y="803275"/>
                    <a:pt x="781050" y="803275"/>
                  </a:cubicBezTo>
                  <a:cubicBezTo>
                    <a:pt x="784225" y="802217"/>
                    <a:pt x="787228" y="800100"/>
                    <a:pt x="790575" y="800100"/>
                  </a:cubicBezTo>
                  <a:cubicBezTo>
                    <a:pt x="800159" y="800100"/>
                    <a:pt x="810252" y="799716"/>
                    <a:pt x="819150" y="803275"/>
                  </a:cubicBezTo>
                  <a:cubicBezTo>
                    <a:pt x="822257" y="804518"/>
                    <a:pt x="821007" y="809724"/>
                    <a:pt x="822325" y="812800"/>
                  </a:cubicBezTo>
                  <a:cubicBezTo>
                    <a:pt x="828594" y="827427"/>
                    <a:pt x="827311" y="824136"/>
                    <a:pt x="838200" y="835025"/>
                  </a:cubicBezTo>
                  <a:cubicBezTo>
                    <a:pt x="843490" y="850896"/>
                    <a:pt x="838668" y="839776"/>
                    <a:pt x="850900" y="857250"/>
                  </a:cubicBezTo>
                  <a:cubicBezTo>
                    <a:pt x="866406" y="879401"/>
                    <a:pt x="855944" y="873748"/>
                    <a:pt x="873125" y="879475"/>
                  </a:cubicBezTo>
                  <a:cubicBezTo>
                    <a:pt x="883188" y="864381"/>
                    <a:pt x="875855" y="871157"/>
                    <a:pt x="898525" y="863600"/>
                  </a:cubicBezTo>
                  <a:lnTo>
                    <a:pt x="908050" y="860425"/>
                  </a:lnTo>
                  <a:cubicBezTo>
                    <a:pt x="911225" y="857250"/>
                    <a:pt x="916892" y="855338"/>
                    <a:pt x="917575" y="850900"/>
                  </a:cubicBezTo>
                  <a:cubicBezTo>
                    <a:pt x="919192" y="840388"/>
                    <a:pt x="915363" y="829742"/>
                    <a:pt x="914400" y="819150"/>
                  </a:cubicBezTo>
                  <a:cubicBezTo>
                    <a:pt x="913246" y="806458"/>
                    <a:pt x="912283" y="793750"/>
                    <a:pt x="911225" y="781050"/>
                  </a:cubicBezTo>
                  <a:cubicBezTo>
                    <a:pt x="912283" y="774700"/>
                    <a:pt x="910988" y="767459"/>
                    <a:pt x="914400" y="762000"/>
                  </a:cubicBezTo>
                  <a:cubicBezTo>
                    <a:pt x="916908" y="757986"/>
                    <a:pt x="922750" y="757514"/>
                    <a:pt x="927100" y="755650"/>
                  </a:cubicBezTo>
                  <a:cubicBezTo>
                    <a:pt x="938339" y="750833"/>
                    <a:pt x="938834" y="753027"/>
                    <a:pt x="952500" y="749300"/>
                  </a:cubicBezTo>
                  <a:cubicBezTo>
                    <a:pt x="958958" y="747539"/>
                    <a:pt x="971550" y="742950"/>
                    <a:pt x="971550" y="742950"/>
                  </a:cubicBezTo>
                  <a:cubicBezTo>
                    <a:pt x="988483" y="744008"/>
                    <a:pt x="1005835" y="742239"/>
                    <a:pt x="1022350" y="746125"/>
                  </a:cubicBezTo>
                  <a:cubicBezTo>
                    <a:pt x="1025608" y="746892"/>
                    <a:pt x="1025016" y="752342"/>
                    <a:pt x="1025525" y="755650"/>
                  </a:cubicBezTo>
                  <a:cubicBezTo>
                    <a:pt x="1027142" y="766162"/>
                    <a:pt x="1026740" y="776946"/>
                    <a:pt x="1028700" y="787400"/>
                  </a:cubicBezTo>
                  <a:cubicBezTo>
                    <a:pt x="1031657" y="803170"/>
                    <a:pt x="1033959" y="804814"/>
                    <a:pt x="1041400" y="815975"/>
                  </a:cubicBezTo>
                  <a:cubicBezTo>
                    <a:pt x="1040342" y="839258"/>
                    <a:pt x="1042322" y="862881"/>
                    <a:pt x="1038225" y="885825"/>
                  </a:cubicBezTo>
                  <a:cubicBezTo>
                    <a:pt x="1036883" y="893338"/>
                    <a:pt x="1025525" y="904875"/>
                    <a:pt x="1025525" y="904875"/>
                  </a:cubicBezTo>
                  <a:cubicBezTo>
                    <a:pt x="1030312" y="933596"/>
                    <a:pt x="1024545" y="915067"/>
                    <a:pt x="1035050" y="933450"/>
                  </a:cubicBezTo>
                  <a:cubicBezTo>
                    <a:pt x="1037398" y="937559"/>
                    <a:pt x="1038053" y="942803"/>
                    <a:pt x="1041400" y="946150"/>
                  </a:cubicBezTo>
                  <a:cubicBezTo>
                    <a:pt x="1043767" y="948517"/>
                    <a:pt x="1047999" y="947700"/>
                    <a:pt x="1050925" y="949325"/>
                  </a:cubicBezTo>
                  <a:cubicBezTo>
                    <a:pt x="1057596" y="953031"/>
                    <a:pt x="1063625" y="957792"/>
                    <a:pt x="1069975" y="962025"/>
                  </a:cubicBezTo>
                  <a:lnTo>
                    <a:pt x="1079500" y="968375"/>
                  </a:lnTo>
                  <a:cubicBezTo>
                    <a:pt x="1082675" y="970492"/>
                    <a:pt x="1086327" y="972027"/>
                    <a:pt x="1089025" y="974725"/>
                  </a:cubicBezTo>
                  <a:cubicBezTo>
                    <a:pt x="1092200" y="977900"/>
                    <a:pt x="1095101" y="981375"/>
                    <a:pt x="1098550" y="984250"/>
                  </a:cubicBezTo>
                  <a:cubicBezTo>
                    <a:pt x="1112199" y="995624"/>
                    <a:pt x="1103281" y="986615"/>
                    <a:pt x="1117600" y="993775"/>
                  </a:cubicBezTo>
                  <a:cubicBezTo>
                    <a:pt x="1142219" y="1006085"/>
                    <a:pt x="1112709" y="995320"/>
                    <a:pt x="1136650" y="1003300"/>
                  </a:cubicBezTo>
                  <a:cubicBezTo>
                    <a:pt x="1139794" y="993869"/>
                    <a:pt x="1141803" y="982272"/>
                    <a:pt x="1149350" y="974725"/>
                  </a:cubicBezTo>
                  <a:cubicBezTo>
                    <a:pt x="1150098" y="973977"/>
                    <a:pt x="1157817" y="973137"/>
                    <a:pt x="1158875" y="9652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6" name="Полилиния 205"/>
            <p:cNvSpPr/>
            <p:nvPr/>
          </p:nvSpPr>
          <p:spPr bwMode="auto">
            <a:xfrm>
              <a:off x="8894645" y="4950957"/>
              <a:ext cx="1119052" cy="1062630"/>
            </a:xfrm>
            <a:custGeom>
              <a:avLst/>
              <a:gdLst>
                <a:gd name="connsiteX0" fmla="*/ 154841 w 881832"/>
                <a:gd name="connsiteY0" fmla="*/ 939123 h 1107398"/>
                <a:gd name="connsiteX1" fmla="*/ 151666 w 881832"/>
                <a:gd name="connsiteY1" fmla="*/ 843873 h 1107398"/>
                <a:gd name="connsiteX2" fmla="*/ 142141 w 881832"/>
                <a:gd name="connsiteY2" fmla="*/ 837523 h 1107398"/>
                <a:gd name="connsiteX3" fmla="*/ 119916 w 881832"/>
                <a:gd name="connsiteY3" fmla="*/ 824823 h 1107398"/>
                <a:gd name="connsiteX4" fmla="*/ 110391 w 881832"/>
                <a:gd name="connsiteY4" fmla="*/ 815298 h 1107398"/>
                <a:gd name="connsiteX5" fmla="*/ 113566 w 881832"/>
                <a:gd name="connsiteY5" fmla="*/ 805773 h 1107398"/>
                <a:gd name="connsiteX6" fmla="*/ 135791 w 881832"/>
                <a:gd name="connsiteY6" fmla="*/ 796248 h 1107398"/>
                <a:gd name="connsiteX7" fmla="*/ 145316 w 881832"/>
                <a:gd name="connsiteY7" fmla="*/ 789898 h 1107398"/>
                <a:gd name="connsiteX8" fmla="*/ 151666 w 881832"/>
                <a:gd name="connsiteY8" fmla="*/ 780373 h 1107398"/>
                <a:gd name="connsiteX9" fmla="*/ 161191 w 881832"/>
                <a:gd name="connsiteY9" fmla="*/ 777198 h 1107398"/>
                <a:gd name="connsiteX10" fmla="*/ 177066 w 881832"/>
                <a:gd name="connsiteY10" fmla="*/ 758148 h 1107398"/>
                <a:gd name="connsiteX11" fmla="*/ 180241 w 881832"/>
                <a:gd name="connsiteY11" fmla="*/ 748623 h 1107398"/>
                <a:gd name="connsiteX12" fmla="*/ 189766 w 881832"/>
                <a:gd name="connsiteY12" fmla="*/ 739098 h 1107398"/>
                <a:gd name="connsiteX13" fmla="*/ 202466 w 881832"/>
                <a:gd name="connsiteY13" fmla="*/ 720048 h 1107398"/>
                <a:gd name="connsiteX14" fmla="*/ 221516 w 881832"/>
                <a:gd name="connsiteY14" fmla="*/ 700998 h 1107398"/>
                <a:gd name="connsiteX15" fmla="*/ 224691 w 881832"/>
                <a:gd name="connsiteY15" fmla="*/ 666073 h 1107398"/>
                <a:gd name="connsiteX16" fmla="*/ 215166 w 881832"/>
                <a:gd name="connsiteY16" fmla="*/ 659723 h 1107398"/>
                <a:gd name="connsiteX17" fmla="*/ 205641 w 881832"/>
                <a:gd name="connsiteY17" fmla="*/ 637498 h 1107398"/>
                <a:gd name="connsiteX18" fmla="*/ 202466 w 881832"/>
                <a:gd name="connsiteY18" fmla="*/ 627973 h 1107398"/>
                <a:gd name="connsiteX19" fmla="*/ 199291 w 881832"/>
                <a:gd name="connsiteY19" fmla="*/ 615273 h 1107398"/>
                <a:gd name="connsiteX20" fmla="*/ 189766 w 881832"/>
                <a:gd name="connsiteY20" fmla="*/ 608923 h 1107398"/>
                <a:gd name="connsiteX21" fmla="*/ 186591 w 881832"/>
                <a:gd name="connsiteY21" fmla="*/ 570823 h 1107398"/>
                <a:gd name="connsiteX22" fmla="*/ 196116 w 881832"/>
                <a:gd name="connsiteY22" fmla="*/ 567648 h 1107398"/>
                <a:gd name="connsiteX23" fmla="*/ 215166 w 881832"/>
                <a:gd name="connsiteY23" fmla="*/ 554948 h 1107398"/>
                <a:gd name="connsiteX24" fmla="*/ 243741 w 881832"/>
                <a:gd name="connsiteY24" fmla="*/ 545423 h 1107398"/>
                <a:gd name="connsiteX25" fmla="*/ 253266 w 881832"/>
                <a:gd name="connsiteY25" fmla="*/ 542248 h 1107398"/>
                <a:gd name="connsiteX26" fmla="*/ 262791 w 881832"/>
                <a:gd name="connsiteY26" fmla="*/ 535898 h 1107398"/>
                <a:gd name="connsiteX27" fmla="*/ 297716 w 881832"/>
                <a:gd name="connsiteY27" fmla="*/ 529548 h 1107398"/>
                <a:gd name="connsiteX28" fmla="*/ 288191 w 881832"/>
                <a:gd name="connsiteY28" fmla="*/ 507323 h 1107398"/>
                <a:gd name="connsiteX29" fmla="*/ 278666 w 881832"/>
                <a:gd name="connsiteY29" fmla="*/ 504148 h 1107398"/>
                <a:gd name="connsiteX30" fmla="*/ 269141 w 881832"/>
                <a:gd name="connsiteY30" fmla="*/ 497798 h 1107398"/>
                <a:gd name="connsiteX31" fmla="*/ 259616 w 881832"/>
                <a:gd name="connsiteY31" fmla="*/ 459698 h 1107398"/>
                <a:gd name="connsiteX32" fmla="*/ 256441 w 881832"/>
                <a:gd name="connsiteY32" fmla="*/ 431123 h 1107398"/>
                <a:gd name="connsiteX33" fmla="*/ 250091 w 881832"/>
                <a:gd name="connsiteY33" fmla="*/ 421598 h 1107398"/>
                <a:gd name="connsiteX34" fmla="*/ 240566 w 881832"/>
                <a:gd name="connsiteY34" fmla="*/ 402548 h 1107398"/>
                <a:gd name="connsiteX35" fmla="*/ 231041 w 881832"/>
                <a:gd name="connsiteY35" fmla="*/ 399373 h 1107398"/>
                <a:gd name="connsiteX36" fmla="*/ 202466 w 881832"/>
                <a:gd name="connsiteY36" fmla="*/ 396198 h 1107398"/>
                <a:gd name="connsiteX37" fmla="*/ 183416 w 881832"/>
                <a:gd name="connsiteY37" fmla="*/ 389848 h 1107398"/>
                <a:gd name="connsiteX38" fmla="*/ 170716 w 881832"/>
                <a:gd name="connsiteY38" fmla="*/ 383498 h 1107398"/>
                <a:gd name="connsiteX39" fmla="*/ 161191 w 881832"/>
                <a:gd name="connsiteY39" fmla="*/ 377148 h 1107398"/>
                <a:gd name="connsiteX40" fmla="*/ 151666 w 881832"/>
                <a:gd name="connsiteY40" fmla="*/ 373973 h 1107398"/>
                <a:gd name="connsiteX41" fmla="*/ 148491 w 881832"/>
                <a:gd name="connsiteY41" fmla="*/ 310473 h 1107398"/>
                <a:gd name="connsiteX42" fmla="*/ 138966 w 881832"/>
                <a:gd name="connsiteY42" fmla="*/ 307298 h 1107398"/>
                <a:gd name="connsiteX43" fmla="*/ 88166 w 881832"/>
                <a:gd name="connsiteY43" fmla="*/ 304123 h 1107398"/>
                <a:gd name="connsiteX44" fmla="*/ 78641 w 881832"/>
                <a:gd name="connsiteY44" fmla="*/ 297773 h 1107398"/>
                <a:gd name="connsiteX45" fmla="*/ 69116 w 881832"/>
                <a:gd name="connsiteY45" fmla="*/ 294598 h 1107398"/>
                <a:gd name="connsiteX46" fmla="*/ 53241 w 881832"/>
                <a:gd name="connsiteY46" fmla="*/ 278723 h 1107398"/>
                <a:gd name="connsiteX47" fmla="*/ 8791 w 881832"/>
                <a:gd name="connsiteY47" fmla="*/ 272373 h 1107398"/>
                <a:gd name="connsiteX48" fmla="*/ 5616 w 881832"/>
                <a:gd name="connsiteY48" fmla="*/ 262848 h 1107398"/>
                <a:gd name="connsiteX49" fmla="*/ 5616 w 881832"/>
                <a:gd name="connsiteY49" fmla="*/ 240623 h 1107398"/>
                <a:gd name="connsiteX50" fmla="*/ 15141 w 881832"/>
                <a:gd name="connsiteY50" fmla="*/ 231098 h 1107398"/>
                <a:gd name="connsiteX51" fmla="*/ 11966 w 881832"/>
                <a:gd name="connsiteY51" fmla="*/ 202523 h 1107398"/>
                <a:gd name="connsiteX52" fmla="*/ 8791 w 881832"/>
                <a:gd name="connsiteY52" fmla="*/ 186648 h 1107398"/>
                <a:gd name="connsiteX53" fmla="*/ 11966 w 881832"/>
                <a:gd name="connsiteY53" fmla="*/ 151723 h 1107398"/>
                <a:gd name="connsiteX54" fmla="*/ 50066 w 881832"/>
                <a:gd name="connsiteY54" fmla="*/ 148548 h 1107398"/>
                <a:gd name="connsiteX55" fmla="*/ 69116 w 881832"/>
                <a:gd name="connsiteY55" fmla="*/ 142198 h 1107398"/>
                <a:gd name="connsiteX56" fmla="*/ 97691 w 881832"/>
                <a:gd name="connsiteY56" fmla="*/ 135848 h 1107398"/>
                <a:gd name="connsiteX57" fmla="*/ 113566 w 881832"/>
                <a:gd name="connsiteY57" fmla="*/ 94573 h 1107398"/>
                <a:gd name="connsiteX58" fmla="*/ 123091 w 881832"/>
                <a:gd name="connsiteY58" fmla="*/ 81873 h 1107398"/>
                <a:gd name="connsiteX59" fmla="*/ 129441 w 881832"/>
                <a:gd name="connsiteY59" fmla="*/ 72348 h 1107398"/>
                <a:gd name="connsiteX60" fmla="*/ 132616 w 881832"/>
                <a:gd name="connsiteY60" fmla="*/ 62823 h 1107398"/>
                <a:gd name="connsiteX61" fmla="*/ 145316 w 881832"/>
                <a:gd name="connsiteY61" fmla="*/ 56473 h 1107398"/>
                <a:gd name="connsiteX62" fmla="*/ 205641 w 881832"/>
                <a:gd name="connsiteY62" fmla="*/ 18373 h 1107398"/>
                <a:gd name="connsiteX63" fmla="*/ 208816 w 881832"/>
                <a:gd name="connsiteY63" fmla="*/ 31073 h 1107398"/>
                <a:gd name="connsiteX64" fmla="*/ 211991 w 881832"/>
                <a:gd name="connsiteY64" fmla="*/ 56473 h 1107398"/>
                <a:gd name="connsiteX65" fmla="*/ 231041 w 881832"/>
                <a:gd name="connsiteY65" fmla="*/ 69173 h 1107398"/>
                <a:gd name="connsiteX66" fmla="*/ 253266 w 881832"/>
                <a:gd name="connsiteY66" fmla="*/ 72348 h 1107398"/>
                <a:gd name="connsiteX67" fmla="*/ 272316 w 881832"/>
                <a:gd name="connsiteY67" fmla="*/ 75523 h 1107398"/>
                <a:gd name="connsiteX68" fmla="*/ 278666 w 881832"/>
                <a:gd name="connsiteY68" fmla="*/ 85048 h 1107398"/>
                <a:gd name="connsiteX69" fmla="*/ 285016 w 881832"/>
                <a:gd name="connsiteY69" fmla="*/ 104098 h 1107398"/>
                <a:gd name="connsiteX70" fmla="*/ 288191 w 881832"/>
                <a:gd name="connsiteY70" fmla="*/ 151723 h 1107398"/>
                <a:gd name="connsiteX71" fmla="*/ 294541 w 881832"/>
                <a:gd name="connsiteY71" fmla="*/ 161248 h 1107398"/>
                <a:gd name="connsiteX72" fmla="*/ 297716 w 881832"/>
                <a:gd name="connsiteY72" fmla="*/ 173948 h 1107398"/>
                <a:gd name="connsiteX73" fmla="*/ 323116 w 881832"/>
                <a:gd name="connsiteY73" fmla="*/ 183473 h 1107398"/>
                <a:gd name="connsiteX74" fmla="*/ 332641 w 881832"/>
                <a:gd name="connsiteY74" fmla="*/ 189823 h 1107398"/>
                <a:gd name="connsiteX75" fmla="*/ 335816 w 881832"/>
                <a:gd name="connsiteY75" fmla="*/ 199348 h 1107398"/>
                <a:gd name="connsiteX76" fmla="*/ 342166 w 881832"/>
                <a:gd name="connsiteY76" fmla="*/ 208873 h 1107398"/>
                <a:gd name="connsiteX77" fmla="*/ 332641 w 881832"/>
                <a:gd name="connsiteY77" fmla="*/ 256498 h 1107398"/>
                <a:gd name="connsiteX78" fmla="*/ 326291 w 881832"/>
                <a:gd name="connsiteY78" fmla="*/ 266023 h 1107398"/>
                <a:gd name="connsiteX79" fmla="*/ 316766 w 881832"/>
                <a:gd name="connsiteY79" fmla="*/ 269198 h 1107398"/>
                <a:gd name="connsiteX80" fmla="*/ 307241 w 881832"/>
                <a:gd name="connsiteY80" fmla="*/ 288248 h 1107398"/>
                <a:gd name="connsiteX81" fmla="*/ 316766 w 881832"/>
                <a:gd name="connsiteY81" fmla="*/ 294598 h 1107398"/>
                <a:gd name="connsiteX82" fmla="*/ 389791 w 881832"/>
                <a:gd name="connsiteY82" fmla="*/ 291423 h 1107398"/>
                <a:gd name="connsiteX83" fmla="*/ 396141 w 881832"/>
                <a:gd name="connsiteY83" fmla="*/ 281898 h 1107398"/>
                <a:gd name="connsiteX84" fmla="*/ 412016 w 881832"/>
                <a:gd name="connsiteY84" fmla="*/ 278723 h 1107398"/>
                <a:gd name="connsiteX85" fmla="*/ 431066 w 881832"/>
                <a:gd name="connsiteY85" fmla="*/ 272373 h 1107398"/>
                <a:gd name="connsiteX86" fmla="*/ 437416 w 881832"/>
                <a:gd name="connsiteY86" fmla="*/ 259673 h 1107398"/>
                <a:gd name="connsiteX87" fmla="*/ 456466 w 881832"/>
                <a:gd name="connsiteY87" fmla="*/ 243798 h 1107398"/>
                <a:gd name="connsiteX88" fmla="*/ 475516 w 881832"/>
                <a:gd name="connsiteY88" fmla="*/ 237448 h 1107398"/>
                <a:gd name="connsiteX89" fmla="*/ 485041 w 881832"/>
                <a:gd name="connsiteY89" fmla="*/ 234273 h 1107398"/>
                <a:gd name="connsiteX90" fmla="*/ 497741 w 881832"/>
                <a:gd name="connsiteY90" fmla="*/ 212048 h 1107398"/>
                <a:gd name="connsiteX91" fmla="*/ 504091 w 881832"/>
                <a:gd name="connsiteY91" fmla="*/ 186648 h 1107398"/>
                <a:gd name="connsiteX92" fmla="*/ 523141 w 881832"/>
                <a:gd name="connsiteY92" fmla="*/ 167598 h 1107398"/>
                <a:gd name="connsiteX93" fmla="*/ 535841 w 881832"/>
                <a:gd name="connsiteY93" fmla="*/ 148548 h 1107398"/>
                <a:gd name="connsiteX94" fmla="*/ 542191 w 881832"/>
                <a:gd name="connsiteY94" fmla="*/ 139023 h 1107398"/>
                <a:gd name="connsiteX95" fmla="*/ 545366 w 881832"/>
                <a:gd name="connsiteY95" fmla="*/ 129498 h 1107398"/>
                <a:gd name="connsiteX96" fmla="*/ 554891 w 881832"/>
                <a:gd name="connsiteY96" fmla="*/ 126323 h 1107398"/>
                <a:gd name="connsiteX97" fmla="*/ 596166 w 881832"/>
                <a:gd name="connsiteY97" fmla="*/ 132673 h 1107398"/>
                <a:gd name="connsiteX98" fmla="*/ 599341 w 881832"/>
                <a:gd name="connsiteY98" fmla="*/ 142198 h 1107398"/>
                <a:gd name="connsiteX99" fmla="*/ 602516 w 881832"/>
                <a:gd name="connsiteY99" fmla="*/ 173948 h 1107398"/>
                <a:gd name="connsiteX100" fmla="*/ 618391 w 881832"/>
                <a:gd name="connsiteY100" fmla="*/ 189823 h 1107398"/>
                <a:gd name="connsiteX101" fmla="*/ 697766 w 881832"/>
                <a:gd name="connsiteY101" fmla="*/ 186648 h 1107398"/>
                <a:gd name="connsiteX102" fmla="*/ 729516 w 881832"/>
                <a:gd name="connsiteY102" fmla="*/ 173948 h 1107398"/>
                <a:gd name="connsiteX103" fmla="*/ 742216 w 881832"/>
                <a:gd name="connsiteY103" fmla="*/ 170773 h 1107398"/>
                <a:gd name="connsiteX104" fmla="*/ 751741 w 881832"/>
                <a:gd name="connsiteY104" fmla="*/ 164423 h 1107398"/>
                <a:gd name="connsiteX105" fmla="*/ 761266 w 881832"/>
                <a:gd name="connsiteY105" fmla="*/ 161248 h 1107398"/>
                <a:gd name="connsiteX106" fmla="*/ 780316 w 881832"/>
                <a:gd name="connsiteY106" fmla="*/ 148548 h 1107398"/>
                <a:gd name="connsiteX107" fmla="*/ 799366 w 881832"/>
                <a:gd name="connsiteY107" fmla="*/ 151723 h 1107398"/>
                <a:gd name="connsiteX108" fmla="*/ 805716 w 881832"/>
                <a:gd name="connsiteY108" fmla="*/ 164423 h 1107398"/>
                <a:gd name="connsiteX109" fmla="*/ 812066 w 881832"/>
                <a:gd name="connsiteY109" fmla="*/ 173948 h 1107398"/>
                <a:gd name="connsiteX110" fmla="*/ 818416 w 881832"/>
                <a:gd name="connsiteY110" fmla="*/ 192998 h 1107398"/>
                <a:gd name="connsiteX111" fmla="*/ 815241 w 881832"/>
                <a:gd name="connsiteY111" fmla="*/ 208873 h 1107398"/>
                <a:gd name="connsiteX112" fmla="*/ 799366 w 881832"/>
                <a:gd name="connsiteY112" fmla="*/ 212048 h 1107398"/>
                <a:gd name="connsiteX113" fmla="*/ 789841 w 881832"/>
                <a:gd name="connsiteY113" fmla="*/ 215223 h 1107398"/>
                <a:gd name="connsiteX114" fmla="*/ 777141 w 881832"/>
                <a:gd name="connsiteY114" fmla="*/ 218398 h 1107398"/>
                <a:gd name="connsiteX115" fmla="*/ 751741 w 881832"/>
                <a:gd name="connsiteY115" fmla="*/ 224748 h 1107398"/>
                <a:gd name="connsiteX116" fmla="*/ 742216 w 881832"/>
                <a:gd name="connsiteY116" fmla="*/ 234273 h 1107398"/>
                <a:gd name="connsiteX117" fmla="*/ 751741 w 881832"/>
                <a:gd name="connsiteY117" fmla="*/ 266023 h 1107398"/>
                <a:gd name="connsiteX118" fmla="*/ 770791 w 881832"/>
                <a:gd name="connsiteY118" fmla="*/ 278723 h 1107398"/>
                <a:gd name="connsiteX119" fmla="*/ 793016 w 881832"/>
                <a:gd name="connsiteY119" fmla="*/ 294598 h 1107398"/>
                <a:gd name="connsiteX120" fmla="*/ 796191 w 881832"/>
                <a:gd name="connsiteY120" fmla="*/ 304123 h 1107398"/>
                <a:gd name="connsiteX121" fmla="*/ 812066 w 881832"/>
                <a:gd name="connsiteY121" fmla="*/ 323173 h 1107398"/>
                <a:gd name="connsiteX122" fmla="*/ 818416 w 881832"/>
                <a:gd name="connsiteY122" fmla="*/ 345398 h 1107398"/>
                <a:gd name="connsiteX123" fmla="*/ 824766 w 881832"/>
                <a:gd name="connsiteY123" fmla="*/ 367623 h 1107398"/>
                <a:gd name="connsiteX124" fmla="*/ 834291 w 881832"/>
                <a:gd name="connsiteY124" fmla="*/ 446998 h 1107398"/>
                <a:gd name="connsiteX125" fmla="*/ 843816 w 881832"/>
                <a:gd name="connsiteY125" fmla="*/ 453348 h 1107398"/>
                <a:gd name="connsiteX126" fmla="*/ 850166 w 881832"/>
                <a:gd name="connsiteY126" fmla="*/ 462873 h 1107398"/>
                <a:gd name="connsiteX127" fmla="*/ 850166 w 881832"/>
                <a:gd name="connsiteY127" fmla="*/ 500973 h 1107398"/>
                <a:gd name="connsiteX128" fmla="*/ 827941 w 881832"/>
                <a:gd name="connsiteY128" fmla="*/ 494623 h 1107398"/>
                <a:gd name="connsiteX129" fmla="*/ 821591 w 881832"/>
                <a:gd name="connsiteY129" fmla="*/ 485098 h 1107398"/>
                <a:gd name="connsiteX130" fmla="*/ 802541 w 881832"/>
                <a:gd name="connsiteY130" fmla="*/ 478748 h 1107398"/>
                <a:gd name="connsiteX131" fmla="*/ 783491 w 881832"/>
                <a:gd name="connsiteY131" fmla="*/ 472398 h 1107398"/>
                <a:gd name="connsiteX132" fmla="*/ 773966 w 881832"/>
                <a:gd name="connsiteY132" fmla="*/ 469223 h 1107398"/>
                <a:gd name="connsiteX133" fmla="*/ 748566 w 881832"/>
                <a:gd name="connsiteY133" fmla="*/ 472398 h 1107398"/>
                <a:gd name="connsiteX134" fmla="*/ 742216 w 881832"/>
                <a:gd name="connsiteY134" fmla="*/ 485098 h 1107398"/>
                <a:gd name="connsiteX135" fmla="*/ 732691 w 881832"/>
                <a:gd name="connsiteY135" fmla="*/ 526373 h 1107398"/>
                <a:gd name="connsiteX136" fmla="*/ 719991 w 881832"/>
                <a:gd name="connsiteY136" fmla="*/ 545423 h 1107398"/>
                <a:gd name="connsiteX137" fmla="*/ 710466 w 881832"/>
                <a:gd name="connsiteY137" fmla="*/ 564473 h 1107398"/>
                <a:gd name="connsiteX138" fmla="*/ 700941 w 881832"/>
                <a:gd name="connsiteY138" fmla="*/ 596223 h 1107398"/>
                <a:gd name="connsiteX139" fmla="*/ 688241 w 881832"/>
                <a:gd name="connsiteY139" fmla="*/ 618448 h 1107398"/>
                <a:gd name="connsiteX140" fmla="*/ 700941 w 881832"/>
                <a:gd name="connsiteY140" fmla="*/ 624798 h 1107398"/>
                <a:gd name="connsiteX141" fmla="*/ 719991 w 881832"/>
                <a:gd name="connsiteY141" fmla="*/ 631148 h 1107398"/>
                <a:gd name="connsiteX142" fmla="*/ 739041 w 881832"/>
                <a:gd name="connsiteY142" fmla="*/ 637498 h 1107398"/>
                <a:gd name="connsiteX143" fmla="*/ 748566 w 881832"/>
                <a:gd name="connsiteY143" fmla="*/ 640673 h 1107398"/>
                <a:gd name="connsiteX144" fmla="*/ 767616 w 881832"/>
                <a:gd name="connsiteY144" fmla="*/ 653373 h 1107398"/>
                <a:gd name="connsiteX145" fmla="*/ 783491 w 881832"/>
                <a:gd name="connsiteY145" fmla="*/ 669248 h 1107398"/>
                <a:gd name="connsiteX146" fmla="*/ 789841 w 881832"/>
                <a:gd name="connsiteY146" fmla="*/ 678773 h 1107398"/>
                <a:gd name="connsiteX147" fmla="*/ 799366 w 881832"/>
                <a:gd name="connsiteY147" fmla="*/ 688298 h 1107398"/>
                <a:gd name="connsiteX148" fmla="*/ 805716 w 881832"/>
                <a:gd name="connsiteY148" fmla="*/ 697823 h 1107398"/>
                <a:gd name="connsiteX149" fmla="*/ 815241 w 881832"/>
                <a:gd name="connsiteY149" fmla="*/ 707348 h 1107398"/>
                <a:gd name="connsiteX150" fmla="*/ 827941 w 881832"/>
                <a:gd name="connsiteY150" fmla="*/ 735923 h 1107398"/>
                <a:gd name="connsiteX151" fmla="*/ 831116 w 881832"/>
                <a:gd name="connsiteY151" fmla="*/ 748623 h 1107398"/>
                <a:gd name="connsiteX152" fmla="*/ 850166 w 881832"/>
                <a:gd name="connsiteY152" fmla="*/ 764498 h 1107398"/>
                <a:gd name="connsiteX153" fmla="*/ 869216 w 881832"/>
                <a:gd name="connsiteY153" fmla="*/ 767673 h 1107398"/>
                <a:gd name="connsiteX154" fmla="*/ 872391 w 881832"/>
                <a:gd name="connsiteY154" fmla="*/ 805773 h 1107398"/>
                <a:gd name="connsiteX155" fmla="*/ 862866 w 881832"/>
                <a:gd name="connsiteY155" fmla="*/ 808948 h 1107398"/>
                <a:gd name="connsiteX156" fmla="*/ 853341 w 881832"/>
                <a:gd name="connsiteY156" fmla="*/ 815298 h 1107398"/>
                <a:gd name="connsiteX157" fmla="*/ 846991 w 881832"/>
                <a:gd name="connsiteY157" fmla="*/ 824823 h 1107398"/>
                <a:gd name="connsiteX158" fmla="*/ 853341 w 881832"/>
                <a:gd name="connsiteY158" fmla="*/ 869273 h 1107398"/>
                <a:gd name="connsiteX159" fmla="*/ 856516 w 881832"/>
                <a:gd name="connsiteY159" fmla="*/ 901023 h 1107398"/>
                <a:gd name="connsiteX160" fmla="*/ 859691 w 881832"/>
                <a:gd name="connsiteY160" fmla="*/ 910548 h 1107398"/>
                <a:gd name="connsiteX161" fmla="*/ 850166 w 881832"/>
                <a:gd name="connsiteY161" fmla="*/ 951823 h 1107398"/>
                <a:gd name="connsiteX162" fmla="*/ 831116 w 881832"/>
                <a:gd name="connsiteY162" fmla="*/ 980398 h 1107398"/>
                <a:gd name="connsiteX163" fmla="*/ 821591 w 881832"/>
                <a:gd name="connsiteY163" fmla="*/ 999448 h 1107398"/>
                <a:gd name="connsiteX164" fmla="*/ 812066 w 881832"/>
                <a:gd name="connsiteY164" fmla="*/ 1002623 h 1107398"/>
                <a:gd name="connsiteX165" fmla="*/ 802541 w 881832"/>
                <a:gd name="connsiteY165" fmla="*/ 1008973 h 1107398"/>
                <a:gd name="connsiteX166" fmla="*/ 783491 w 881832"/>
                <a:gd name="connsiteY166" fmla="*/ 1005798 h 1107398"/>
                <a:gd name="connsiteX167" fmla="*/ 780316 w 881832"/>
                <a:gd name="connsiteY167" fmla="*/ 993098 h 1107398"/>
                <a:gd name="connsiteX168" fmla="*/ 777141 w 881832"/>
                <a:gd name="connsiteY168" fmla="*/ 974048 h 1107398"/>
                <a:gd name="connsiteX169" fmla="*/ 770791 w 881832"/>
                <a:gd name="connsiteY169" fmla="*/ 964523 h 1107398"/>
                <a:gd name="connsiteX170" fmla="*/ 742216 w 881832"/>
                <a:gd name="connsiteY170" fmla="*/ 948648 h 1107398"/>
                <a:gd name="connsiteX171" fmla="*/ 719991 w 881832"/>
                <a:gd name="connsiteY171" fmla="*/ 951823 h 1107398"/>
                <a:gd name="connsiteX172" fmla="*/ 710466 w 881832"/>
                <a:gd name="connsiteY172" fmla="*/ 954998 h 1107398"/>
                <a:gd name="connsiteX173" fmla="*/ 688241 w 881832"/>
                <a:gd name="connsiteY173" fmla="*/ 980398 h 1107398"/>
                <a:gd name="connsiteX174" fmla="*/ 691416 w 881832"/>
                <a:gd name="connsiteY174" fmla="*/ 1002623 h 1107398"/>
                <a:gd name="connsiteX175" fmla="*/ 694591 w 881832"/>
                <a:gd name="connsiteY175" fmla="*/ 1012148 h 1107398"/>
                <a:gd name="connsiteX176" fmla="*/ 704116 w 881832"/>
                <a:gd name="connsiteY176" fmla="*/ 1018498 h 1107398"/>
                <a:gd name="connsiteX177" fmla="*/ 713641 w 881832"/>
                <a:gd name="connsiteY177" fmla="*/ 1037548 h 1107398"/>
                <a:gd name="connsiteX178" fmla="*/ 723166 w 881832"/>
                <a:gd name="connsiteY178" fmla="*/ 1056598 h 1107398"/>
                <a:gd name="connsiteX179" fmla="*/ 716816 w 881832"/>
                <a:gd name="connsiteY179" fmla="*/ 1066123 h 1107398"/>
                <a:gd name="connsiteX180" fmla="*/ 704116 w 881832"/>
                <a:gd name="connsiteY180" fmla="*/ 1069298 h 1107398"/>
                <a:gd name="connsiteX181" fmla="*/ 678716 w 881832"/>
                <a:gd name="connsiteY181" fmla="*/ 1075648 h 1107398"/>
                <a:gd name="connsiteX182" fmla="*/ 666016 w 881832"/>
                <a:gd name="connsiteY182" fmla="*/ 1097873 h 1107398"/>
                <a:gd name="connsiteX183" fmla="*/ 643791 w 881832"/>
                <a:gd name="connsiteY183" fmla="*/ 1107398 h 1107398"/>
                <a:gd name="connsiteX184" fmla="*/ 605691 w 881832"/>
                <a:gd name="connsiteY184" fmla="*/ 1097873 h 1107398"/>
                <a:gd name="connsiteX185" fmla="*/ 596166 w 881832"/>
                <a:gd name="connsiteY185" fmla="*/ 1094698 h 1107398"/>
                <a:gd name="connsiteX186" fmla="*/ 586641 w 881832"/>
                <a:gd name="connsiteY186" fmla="*/ 1097873 h 1107398"/>
                <a:gd name="connsiteX187" fmla="*/ 577116 w 881832"/>
                <a:gd name="connsiteY187" fmla="*/ 1104223 h 1107398"/>
                <a:gd name="connsiteX188" fmla="*/ 548541 w 881832"/>
                <a:gd name="connsiteY188" fmla="*/ 1101048 h 1107398"/>
                <a:gd name="connsiteX189" fmla="*/ 564416 w 881832"/>
                <a:gd name="connsiteY189" fmla="*/ 1075648 h 1107398"/>
                <a:gd name="connsiteX190" fmla="*/ 570766 w 881832"/>
                <a:gd name="connsiteY190" fmla="*/ 1066123 h 1107398"/>
                <a:gd name="connsiteX191" fmla="*/ 589816 w 881832"/>
                <a:gd name="connsiteY191" fmla="*/ 1059773 h 1107398"/>
                <a:gd name="connsiteX192" fmla="*/ 599341 w 881832"/>
                <a:gd name="connsiteY192" fmla="*/ 1050248 h 1107398"/>
                <a:gd name="connsiteX193" fmla="*/ 608866 w 881832"/>
                <a:gd name="connsiteY193" fmla="*/ 1047073 h 1107398"/>
                <a:gd name="connsiteX194" fmla="*/ 618391 w 881832"/>
                <a:gd name="connsiteY194" fmla="*/ 1040723 h 1107398"/>
                <a:gd name="connsiteX195" fmla="*/ 621566 w 881832"/>
                <a:gd name="connsiteY195" fmla="*/ 1031198 h 1107398"/>
                <a:gd name="connsiteX196" fmla="*/ 615216 w 881832"/>
                <a:gd name="connsiteY196" fmla="*/ 1021673 h 1107398"/>
                <a:gd name="connsiteX197" fmla="*/ 577116 w 881832"/>
                <a:gd name="connsiteY197" fmla="*/ 1002623 h 1107398"/>
                <a:gd name="connsiteX198" fmla="*/ 567591 w 881832"/>
                <a:gd name="connsiteY198" fmla="*/ 999448 h 1107398"/>
                <a:gd name="connsiteX199" fmla="*/ 558066 w 881832"/>
                <a:gd name="connsiteY199" fmla="*/ 996273 h 1107398"/>
                <a:gd name="connsiteX200" fmla="*/ 500916 w 881832"/>
                <a:gd name="connsiteY200" fmla="*/ 999448 h 1107398"/>
                <a:gd name="connsiteX201" fmla="*/ 491391 w 881832"/>
                <a:gd name="connsiteY201" fmla="*/ 1005798 h 1107398"/>
                <a:gd name="connsiteX202" fmla="*/ 488216 w 881832"/>
                <a:gd name="connsiteY202" fmla="*/ 1021673 h 1107398"/>
                <a:gd name="connsiteX203" fmla="*/ 462816 w 881832"/>
                <a:gd name="connsiteY203" fmla="*/ 1015323 h 1107398"/>
                <a:gd name="connsiteX204" fmla="*/ 456466 w 881832"/>
                <a:gd name="connsiteY204" fmla="*/ 1005798 h 1107398"/>
                <a:gd name="connsiteX205" fmla="*/ 437416 w 881832"/>
                <a:gd name="connsiteY205" fmla="*/ 986748 h 1107398"/>
                <a:gd name="connsiteX206" fmla="*/ 427891 w 881832"/>
                <a:gd name="connsiteY206" fmla="*/ 977223 h 1107398"/>
                <a:gd name="connsiteX207" fmla="*/ 412016 w 881832"/>
                <a:gd name="connsiteY207" fmla="*/ 974048 h 1107398"/>
                <a:gd name="connsiteX208" fmla="*/ 399316 w 881832"/>
                <a:gd name="connsiteY208" fmla="*/ 961348 h 1107398"/>
                <a:gd name="connsiteX209" fmla="*/ 307241 w 881832"/>
                <a:gd name="connsiteY209" fmla="*/ 948648 h 1107398"/>
                <a:gd name="connsiteX210" fmla="*/ 246916 w 881832"/>
                <a:gd name="connsiteY210" fmla="*/ 948648 h 1107398"/>
                <a:gd name="connsiteX211" fmla="*/ 227866 w 881832"/>
                <a:gd name="connsiteY211" fmla="*/ 961348 h 1107398"/>
                <a:gd name="connsiteX212" fmla="*/ 208816 w 881832"/>
                <a:gd name="connsiteY212" fmla="*/ 970873 h 1107398"/>
                <a:gd name="connsiteX213" fmla="*/ 196116 w 881832"/>
                <a:gd name="connsiteY213" fmla="*/ 967698 h 1107398"/>
                <a:gd name="connsiteX214" fmla="*/ 192941 w 881832"/>
                <a:gd name="connsiteY214" fmla="*/ 951823 h 1107398"/>
                <a:gd name="connsiteX215" fmla="*/ 186591 w 881832"/>
                <a:gd name="connsiteY215" fmla="*/ 939123 h 1107398"/>
                <a:gd name="connsiteX216" fmla="*/ 154841 w 881832"/>
                <a:gd name="connsiteY216" fmla="*/ 939123 h 1107398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  <a:cxn ang="0">
                  <a:pos x="connsiteX149" y="connsiteY149"/>
                </a:cxn>
                <a:cxn ang="0">
                  <a:pos x="connsiteX150" y="connsiteY150"/>
                </a:cxn>
                <a:cxn ang="0">
                  <a:pos x="connsiteX151" y="connsiteY151"/>
                </a:cxn>
                <a:cxn ang="0">
                  <a:pos x="connsiteX152" y="connsiteY152"/>
                </a:cxn>
                <a:cxn ang="0">
                  <a:pos x="connsiteX153" y="connsiteY153"/>
                </a:cxn>
                <a:cxn ang="0">
                  <a:pos x="connsiteX154" y="connsiteY154"/>
                </a:cxn>
                <a:cxn ang="0">
                  <a:pos x="connsiteX155" y="connsiteY155"/>
                </a:cxn>
                <a:cxn ang="0">
                  <a:pos x="connsiteX156" y="connsiteY156"/>
                </a:cxn>
                <a:cxn ang="0">
                  <a:pos x="connsiteX157" y="connsiteY157"/>
                </a:cxn>
                <a:cxn ang="0">
                  <a:pos x="connsiteX158" y="connsiteY158"/>
                </a:cxn>
                <a:cxn ang="0">
                  <a:pos x="connsiteX159" y="connsiteY159"/>
                </a:cxn>
                <a:cxn ang="0">
                  <a:pos x="connsiteX160" y="connsiteY160"/>
                </a:cxn>
                <a:cxn ang="0">
                  <a:pos x="connsiteX161" y="connsiteY161"/>
                </a:cxn>
                <a:cxn ang="0">
                  <a:pos x="connsiteX162" y="connsiteY162"/>
                </a:cxn>
                <a:cxn ang="0">
                  <a:pos x="connsiteX163" y="connsiteY163"/>
                </a:cxn>
                <a:cxn ang="0">
                  <a:pos x="connsiteX164" y="connsiteY164"/>
                </a:cxn>
                <a:cxn ang="0">
                  <a:pos x="connsiteX165" y="connsiteY165"/>
                </a:cxn>
                <a:cxn ang="0">
                  <a:pos x="connsiteX166" y="connsiteY166"/>
                </a:cxn>
                <a:cxn ang="0">
                  <a:pos x="connsiteX167" y="connsiteY167"/>
                </a:cxn>
                <a:cxn ang="0">
                  <a:pos x="connsiteX168" y="connsiteY168"/>
                </a:cxn>
                <a:cxn ang="0">
                  <a:pos x="connsiteX169" y="connsiteY169"/>
                </a:cxn>
                <a:cxn ang="0">
                  <a:pos x="connsiteX170" y="connsiteY170"/>
                </a:cxn>
                <a:cxn ang="0">
                  <a:pos x="connsiteX171" y="connsiteY171"/>
                </a:cxn>
                <a:cxn ang="0">
                  <a:pos x="connsiteX172" y="connsiteY172"/>
                </a:cxn>
                <a:cxn ang="0">
                  <a:pos x="connsiteX173" y="connsiteY173"/>
                </a:cxn>
                <a:cxn ang="0">
                  <a:pos x="connsiteX174" y="connsiteY174"/>
                </a:cxn>
                <a:cxn ang="0">
                  <a:pos x="connsiteX175" y="connsiteY175"/>
                </a:cxn>
                <a:cxn ang="0">
                  <a:pos x="connsiteX176" y="connsiteY176"/>
                </a:cxn>
                <a:cxn ang="0">
                  <a:pos x="connsiteX177" y="connsiteY177"/>
                </a:cxn>
                <a:cxn ang="0">
                  <a:pos x="connsiteX178" y="connsiteY178"/>
                </a:cxn>
                <a:cxn ang="0">
                  <a:pos x="connsiteX179" y="connsiteY179"/>
                </a:cxn>
                <a:cxn ang="0">
                  <a:pos x="connsiteX180" y="connsiteY180"/>
                </a:cxn>
                <a:cxn ang="0">
                  <a:pos x="connsiteX181" y="connsiteY181"/>
                </a:cxn>
                <a:cxn ang="0">
                  <a:pos x="connsiteX182" y="connsiteY182"/>
                </a:cxn>
                <a:cxn ang="0">
                  <a:pos x="connsiteX183" y="connsiteY183"/>
                </a:cxn>
                <a:cxn ang="0">
                  <a:pos x="connsiteX184" y="connsiteY184"/>
                </a:cxn>
                <a:cxn ang="0">
                  <a:pos x="connsiteX185" y="connsiteY185"/>
                </a:cxn>
                <a:cxn ang="0">
                  <a:pos x="connsiteX186" y="connsiteY186"/>
                </a:cxn>
                <a:cxn ang="0">
                  <a:pos x="connsiteX187" y="connsiteY187"/>
                </a:cxn>
                <a:cxn ang="0">
                  <a:pos x="connsiteX188" y="connsiteY188"/>
                </a:cxn>
                <a:cxn ang="0">
                  <a:pos x="connsiteX189" y="connsiteY189"/>
                </a:cxn>
                <a:cxn ang="0">
                  <a:pos x="connsiteX190" y="connsiteY190"/>
                </a:cxn>
                <a:cxn ang="0">
                  <a:pos x="connsiteX191" y="connsiteY191"/>
                </a:cxn>
                <a:cxn ang="0">
                  <a:pos x="connsiteX192" y="connsiteY192"/>
                </a:cxn>
                <a:cxn ang="0">
                  <a:pos x="connsiteX193" y="connsiteY193"/>
                </a:cxn>
                <a:cxn ang="0">
                  <a:pos x="connsiteX194" y="connsiteY194"/>
                </a:cxn>
                <a:cxn ang="0">
                  <a:pos x="connsiteX195" y="connsiteY195"/>
                </a:cxn>
                <a:cxn ang="0">
                  <a:pos x="connsiteX196" y="connsiteY196"/>
                </a:cxn>
                <a:cxn ang="0">
                  <a:pos x="connsiteX197" y="connsiteY197"/>
                </a:cxn>
                <a:cxn ang="0">
                  <a:pos x="connsiteX198" y="connsiteY198"/>
                </a:cxn>
                <a:cxn ang="0">
                  <a:pos x="connsiteX199" y="connsiteY199"/>
                </a:cxn>
                <a:cxn ang="0">
                  <a:pos x="connsiteX200" y="connsiteY200"/>
                </a:cxn>
                <a:cxn ang="0">
                  <a:pos x="connsiteX201" y="connsiteY201"/>
                </a:cxn>
                <a:cxn ang="0">
                  <a:pos x="connsiteX202" y="connsiteY202"/>
                </a:cxn>
                <a:cxn ang="0">
                  <a:pos x="connsiteX203" y="connsiteY203"/>
                </a:cxn>
                <a:cxn ang="0">
                  <a:pos x="connsiteX204" y="connsiteY204"/>
                </a:cxn>
                <a:cxn ang="0">
                  <a:pos x="connsiteX205" y="connsiteY205"/>
                </a:cxn>
                <a:cxn ang="0">
                  <a:pos x="connsiteX206" y="connsiteY206"/>
                </a:cxn>
                <a:cxn ang="0">
                  <a:pos x="connsiteX207" y="connsiteY207"/>
                </a:cxn>
                <a:cxn ang="0">
                  <a:pos x="connsiteX208" y="connsiteY208"/>
                </a:cxn>
                <a:cxn ang="0">
                  <a:pos x="connsiteX209" y="connsiteY209"/>
                </a:cxn>
                <a:cxn ang="0">
                  <a:pos x="connsiteX210" y="connsiteY210"/>
                </a:cxn>
                <a:cxn ang="0">
                  <a:pos x="connsiteX211" y="connsiteY211"/>
                </a:cxn>
                <a:cxn ang="0">
                  <a:pos x="connsiteX212" y="connsiteY212"/>
                </a:cxn>
                <a:cxn ang="0">
                  <a:pos x="connsiteX213" y="connsiteY213"/>
                </a:cxn>
                <a:cxn ang="0">
                  <a:pos x="connsiteX214" y="connsiteY214"/>
                </a:cxn>
                <a:cxn ang="0">
                  <a:pos x="connsiteX215" y="connsiteY215"/>
                </a:cxn>
                <a:cxn ang="0">
                  <a:pos x="connsiteX216" y="connsiteY216"/>
                </a:cxn>
              </a:cxnLst>
              <a:rect l="l" t="t" r="r" b="b"/>
              <a:pathLst>
                <a:path w="881832" h="1107398">
                  <a:moveTo>
                    <a:pt x="154841" y="939123"/>
                  </a:moveTo>
                  <a:cubicBezTo>
                    <a:pt x="149020" y="923248"/>
                    <a:pt x="155606" y="875395"/>
                    <a:pt x="151666" y="843873"/>
                  </a:cubicBezTo>
                  <a:cubicBezTo>
                    <a:pt x="151193" y="840087"/>
                    <a:pt x="145454" y="839416"/>
                    <a:pt x="142141" y="837523"/>
                  </a:cubicBezTo>
                  <a:cubicBezTo>
                    <a:pt x="132260" y="831877"/>
                    <a:pt x="128355" y="831855"/>
                    <a:pt x="119916" y="824823"/>
                  </a:cubicBezTo>
                  <a:cubicBezTo>
                    <a:pt x="116467" y="821948"/>
                    <a:pt x="113566" y="818473"/>
                    <a:pt x="110391" y="815298"/>
                  </a:cubicBezTo>
                  <a:cubicBezTo>
                    <a:pt x="111449" y="812123"/>
                    <a:pt x="111475" y="808386"/>
                    <a:pt x="113566" y="805773"/>
                  </a:cubicBezTo>
                  <a:cubicBezTo>
                    <a:pt x="119048" y="798921"/>
                    <a:pt x="128165" y="798155"/>
                    <a:pt x="135791" y="796248"/>
                  </a:cubicBezTo>
                  <a:cubicBezTo>
                    <a:pt x="138966" y="794131"/>
                    <a:pt x="142618" y="792596"/>
                    <a:pt x="145316" y="789898"/>
                  </a:cubicBezTo>
                  <a:cubicBezTo>
                    <a:pt x="148014" y="787200"/>
                    <a:pt x="148686" y="782757"/>
                    <a:pt x="151666" y="780373"/>
                  </a:cubicBezTo>
                  <a:cubicBezTo>
                    <a:pt x="154279" y="778282"/>
                    <a:pt x="158016" y="778256"/>
                    <a:pt x="161191" y="777198"/>
                  </a:cubicBezTo>
                  <a:cubicBezTo>
                    <a:pt x="168213" y="770176"/>
                    <a:pt x="172646" y="766989"/>
                    <a:pt x="177066" y="758148"/>
                  </a:cubicBezTo>
                  <a:cubicBezTo>
                    <a:pt x="178563" y="755155"/>
                    <a:pt x="178385" y="751408"/>
                    <a:pt x="180241" y="748623"/>
                  </a:cubicBezTo>
                  <a:cubicBezTo>
                    <a:pt x="182732" y="744887"/>
                    <a:pt x="187009" y="742642"/>
                    <a:pt x="189766" y="739098"/>
                  </a:cubicBezTo>
                  <a:cubicBezTo>
                    <a:pt x="194451" y="733074"/>
                    <a:pt x="197070" y="725444"/>
                    <a:pt x="202466" y="720048"/>
                  </a:cubicBezTo>
                  <a:lnTo>
                    <a:pt x="221516" y="700998"/>
                  </a:lnTo>
                  <a:cubicBezTo>
                    <a:pt x="225764" y="688254"/>
                    <a:pt x="232249" y="679300"/>
                    <a:pt x="224691" y="666073"/>
                  </a:cubicBezTo>
                  <a:cubicBezTo>
                    <a:pt x="222798" y="662760"/>
                    <a:pt x="218341" y="661840"/>
                    <a:pt x="215166" y="659723"/>
                  </a:cubicBezTo>
                  <a:cubicBezTo>
                    <a:pt x="208558" y="633292"/>
                    <a:pt x="216604" y="659424"/>
                    <a:pt x="205641" y="637498"/>
                  </a:cubicBezTo>
                  <a:cubicBezTo>
                    <a:pt x="204144" y="634505"/>
                    <a:pt x="203385" y="631191"/>
                    <a:pt x="202466" y="627973"/>
                  </a:cubicBezTo>
                  <a:cubicBezTo>
                    <a:pt x="201267" y="623777"/>
                    <a:pt x="201712" y="618904"/>
                    <a:pt x="199291" y="615273"/>
                  </a:cubicBezTo>
                  <a:cubicBezTo>
                    <a:pt x="197174" y="612098"/>
                    <a:pt x="192941" y="611040"/>
                    <a:pt x="189766" y="608923"/>
                  </a:cubicBezTo>
                  <a:cubicBezTo>
                    <a:pt x="180427" y="594914"/>
                    <a:pt x="177150" y="594424"/>
                    <a:pt x="186591" y="570823"/>
                  </a:cubicBezTo>
                  <a:cubicBezTo>
                    <a:pt x="187834" y="567716"/>
                    <a:pt x="193190" y="569273"/>
                    <a:pt x="196116" y="567648"/>
                  </a:cubicBezTo>
                  <a:cubicBezTo>
                    <a:pt x="202787" y="563942"/>
                    <a:pt x="207926" y="557361"/>
                    <a:pt x="215166" y="554948"/>
                  </a:cubicBezTo>
                  <a:lnTo>
                    <a:pt x="243741" y="545423"/>
                  </a:lnTo>
                  <a:cubicBezTo>
                    <a:pt x="246916" y="544365"/>
                    <a:pt x="250481" y="544104"/>
                    <a:pt x="253266" y="542248"/>
                  </a:cubicBezTo>
                  <a:cubicBezTo>
                    <a:pt x="256441" y="540131"/>
                    <a:pt x="259284" y="537401"/>
                    <a:pt x="262791" y="535898"/>
                  </a:cubicBezTo>
                  <a:cubicBezTo>
                    <a:pt x="270276" y="532690"/>
                    <a:pt x="292566" y="530284"/>
                    <a:pt x="297716" y="529548"/>
                  </a:cubicBezTo>
                  <a:cubicBezTo>
                    <a:pt x="295809" y="521922"/>
                    <a:pt x="295043" y="512805"/>
                    <a:pt x="288191" y="507323"/>
                  </a:cubicBezTo>
                  <a:cubicBezTo>
                    <a:pt x="285578" y="505232"/>
                    <a:pt x="281659" y="505645"/>
                    <a:pt x="278666" y="504148"/>
                  </a:cubicBezTo>
                  <a:cubicBezTo>
                    <a:pt x="275253" y="502441"/>
                    <a:pt x="272316" y="499915"/>
                    <a:pt x="269141" y="497798"/>
                  </a:cubicBezTo>
                  <a:cubicBezTo>
                    <a:pt x="262237" y="477086"/>
                    <a:pt x="262466" y="481075"/>
                    <a:pt x="259616" y="459698"/>
                  </a:cubicBezTo>
                  <a:cubicBezTo>
                    <a:pt x="258349" y="450198"/>
                    <a:pt x="258765" y="440420"/>
                    <a:pt x="256441" y="431123"/>
                  </a:cubicBezTo>
                  <a:cubicBezTo>
                    <a:pt x="255516" y="427421"/>
                    <a:pt x="251798" y="425011"/>
                    <a:pt x="250091" y="421598"/>
                  </a:cubicBezTo>
                  <a:cubicBezTo>
                    <a:pt x="246256" y="413929"/>
                    <a:pt x="248149" y="408614"/>
                    <a:pt x="240566" y="402548"/>
                  </a:cubicBezTo>
                  <a:cubicBezTo>
                    <a:pt x="237953" y="400457"/>
                    <a:pt x="234342" y="399923"/>
                    <a:pt x="231041" y="399373"/>
                  </a:cubicBezTo>
                  <a:cubicBezTo>
                    <a:pt x="221588" y="397797"/>
                    <a:pt x="211991" y="397256"/>
                    <a:pt x="202466" y="396198"/>
                  </a:cubicBezTo>
                  <a:cubicBezTo>
                    <a:pt x="196116" y="394081"/>
                    <a:pt x="189403" y="392841"/>
                    <a:pt x="183416" y="389848"/>
                  </a:cubicBezTo>
                  <a:cubicBezTo>
                    <a:pt x="179183" y="387731"/>
                    <a:pt x="174825" y="385846"/>
                    <a:pt x="170716" y="383498"/>
                  </a:cubicBezTo>
                  <a:cubicBezTo>
                    <a:pt x="167403" y="381605"/>
                    <a:pt x="164604" y="378855"/>
                    <a:pt x="161191" y="377148"/>
                  </a:cubicBezTo>
                  <a:cubicBezTo>
                    <a:pt x="158198" y="375651"/>
                    <a:pt x="154841" y="375031"/>
                    <a:pt x="151666" y="373973"/>
                  </a:cubicBezTo>
                  <a:cubicBezTo>
                    <a:pt x="150608" y="352806"/>
                    <a:pt x="152456" y="331292"/>
                    <a:pt x="148491" y="310473"/>
                  </a:cubicBezTo>
                  <a:cubicBezTo>
                    <a:pt x="147865" y="307185"/>
                    <a:pt x="142294" y="307648"/>
                    <a:pt x="138966" y="307298"/>
                  </a:cubicBezTo>
                  <a:cubicBezTo>
                    <a:pt x="122093" y="305522"/>
                    <a:pt x="105099" y="305181"/>
                    <a:pt x="88166" y="304123"/>
                  </a:cubicBezTo>
                  <a:cubicBezTo>
                    <a:pt x="84991" y="302006"/>
                    <a:pt x="82054" y="299480"/>
                    <a:pt x="78641" y="297773"/>
                  </a:cubicBezTo>
                  <a:cubicBezTo>
                    <a:pt x="75648" y="296276"/>
                    <a:pt x="71729" y="296689"/>
                    <a:pt x="69116" y="294598"/>
                  </a:cubicBezTo>
                  <a:cubicBezTo>
                    <a:pt x="57021" y="284922"/>
                    <a:pt x="69570" y="284166"/>
                    <a:pt x="53241" y="278723"/>
                  </a:cubicBezTo>
                  <a:cubicBezTo>
                    <a:pt x="47748" y="276892"/>
                    <a:pt x="11455" y="272706"/>
                    <a:pt x="8791" y="272373"/>
                  </a:cubicBezTo>
                  <a:cubicBezTo>
                    <a:pt x="7733" y="269198"/>
                    <a:pt x="6535" y="266066"/>
                    <a:pt x="5616" y="262848"/>
                  </a:cubicBezTo>
                  <a:cubicBezTo>
                    <a:pt x="3012" y="253735"/>
                    <a:pt x="0" y="249046"/>
                    <a:pt x="5616" y="240623"/>
                  </a:cubicBezTo>
                  <a:cubicBezTo>
                    <a:pt x="8107" y="236887"/>
                    <a:pt x="11966" y="234273"/>
                    <a:pt x="15141" y="231098"/>
                  </a:cubicBezTo>
                  <a:cubicBezTo>
                    <a:pt x="14083" y="221573"/>
                    <a:pt x="13321" y="212010"/>
                    <a:pt x="11966" y="202523"/>
                  </a:cubicBezTo>
                  <a:cubicBezTo>
                    <a:pt x="11203" y="197181"/>
                    <a:pt x="8791" y="192044"/>
                    <a:pt x="8791" y="186648"/>
                  </a:cubicBezTo>
                  <a:cubicBezTo>
                    <a:pt x="8791" y="174958"/>
                    <a:pt x="3376" y="159652"/>
                    <a:pt x="11966" y="151723"/>
                  </a:cubicBezTo>
                  <a:cubicBezTo>
                    <a:pt x="21330" y="143079"/>
                    <a:pt x="37366" y="149606"/>
                    <a:pt x="50066" y="148548"/>
                  </a:cubicBezTo>
                  <a:cubicBezTo>
                    <a:pt x="56416" y="146431"/>
                    <a:pt x="62622" y="143821"/>
                    <a:pt x="69116" y="142198"/>
                  </a:cubicBezTo>
                  <a:cubicBezTo>
                    <a:pt x="113818" y="131022"/>
                    <a:pt x="70439" y="144932"/>
                    <a:pt x="97691" y="135848"/>
                  </a:cubicBezTo>
                  <a:cubicBezTo>
                    <a:pt x="102143" y="122493"/>
                    <a:pt x="105823" y="106962"/>
                    <a:pt x="113566" y="94573"/>
                  </a:cubicBezTo>
                  <a:cubicBezTo>
                    <a:pt x="116371" y="90086"/>
                    <a:pt x="120015" y="86179"/>
                    <a:pt x="123091" y="81873"/>
                  </a:cubicBezTo>
                  <a:cubicBezTo>
                    <a:pt x="125309" y="78768"/>
                    <a:pt x="127734" y="75761"/>
                    <a:pt x="129441" y="72348"/>
                  </a:cubicBezTo>
                  <a:cubicBezTo>
                    <a:pt x="130938" y="69355"/>
                    <a:pt x="130249" y="65190"/>
                    <a:pt x="132616" y="62823"/>
                  </a:cubicBezTo>
                  <a:cubicBezTo>
                    <a:pt x="135963" y="59476"/>
                    <a:pt x="141083" y="58590"/>
                    <a:pt x="145316" y="56473"/>
                  </a:cubicBezTo>
                  <a:cubicBezTo>
                    <a:pt x="149151" y="6613"/>
                    <a:pt x="135823" y="0"/>
                    <a:pt x="205641" y="18373"/>
                  </a:cubicBezTo>
                  <a:cubicBezTo>
                    <a:pt x="209861" y="19484"/>
                    <a:pt x="208099" y="26769"/>
                    <a:pt x="208816" y="31073"/>
                  </a:cubicBezTo>
                  <a:cubicBezTo>
                    <a:pt x="210219" y="39489"/>
                    <a:pt x="209075" y="48454"/>
                    <a:pt x="211991" y="56473"/>
                  </a:cubicBezTo>
                  <a:cubicBezTo>
                    <a:pt x="214755" y="64073"/>
                    <a:pt x="224060" y="67777"/>
                    <a:pt x="231041" y="69173"/>
                  </a:cubicBezTo>
                  <a:cubicBezTo>
                    <a:pt x="238379" y="70641"/>
                    <a:pt x="245869" y="71210"/>
                    <a:pt x="253266" y="72348"/>
                  </a:cubicBezTo>
                  <a:cubicBezTo>
                    <a:pt x="259629" y="73327"/>
                    <a:pt x="265966" y="74465"/>
                    <a:pt x="272316" y="75523"/>
                  </a:cubicBezTo>
                  <a:cubicBezTo>
                    <a:pt x="274433" y="78698"/>
                    <a:pt x="277116" y="81561"/>
                    <a:pt x="278666" y="85048"/>
                  </a:cubicBezTo>
                  <a:cubicBezTo>
                    <a:pt x="281384" y="91165"/>
                    <a:pt x="285016" y="104098"/>
                    <a:pt x="285016" y="104098"/>
                  </a:cubicBezTo>
                  <a:cubicBezTo>
                    <a:pt x="286074" y="119973"/>
                    <a:pt x="285575" y="136029"/>
                    <a:pt x="288191" y="151723"/>
                  </a:cubicBezTo>
                  <a:cubicBezTo>
                    <a:pt x="288818" y="155487"/>
                    <a:pt x="293038" y="157741"/>
                    <a:pt x="294541" y="161248"/>
                  </a:cubicBezTo>
                  <a:cubicBezTo>
                    <a:pt x="296260" y="165259"/>
                    <a:pt x="295295" y="170317"/>
                    <a:pt x="297716" y="173948"/>
                  </a:cubicBezTo>
                  <a:cubicBezTo>
                    <a:pt x="302747" y="181495"/>
                    <a:pt x="316205" y="182091"/>
                    <a:pt x="323116" y="183473"/>
                  </a:cubicBezTo>
                  <a:cubicBezTo>
                    <a:pt x="326291" y="185590"/>
                    <a:pt x="330257" y="186843"/>
                    <a:pt x="332641" y="189823"/>
                  </a:cubicBezTo>
                  <a:cubicBezTo>
                    <a:pt x="334732" y="192436"/>
                    <a:pt x="334319" y="196355"/>
                    <a:pt x="335816" y="199348"/>
                  </a:cubicBezTo>
                  <a:cubicBezTo>
                    <a:pt x="337523" y="202761"/>
                    <a:pt x="340049" y="205698"/>
                    <a:pt x="342166" y="208873"/>
                  </a:cubicBezTo>
                  <a:cubicBezTo>
                    <a:pt x="340938" y="219925"/>
                    <a:pt x="340145" y="245241"/>
                    <a:pt x="332641" y="256498"/>
                  </a:cubicBezTo>
                  <a:cubicBezTo>
                    <a:pt x="330524" y="259673"/>
                    <a:pt x="329271" y="263639"/>
                    <a:pt x="326291" y="266023"/>
                  </a:cubicBezTo>
                  <a:cubicBezTo>
                    <a:pt x="323678" y="268114"/>
                    <a:pt x="319941" y="268140"/>
                    <a:pt x="316766" y="269198"/>
                  </a:cubicBezTo>
                  <a:cubicBezTo>
                    <a:pt x="315429" y="271204"/>
                    <a:pt x="305598" y="284140"/>
                    <a:pt x="307241" y="288248"/>
                  </a:cubicBezTo>
                  <a:cubicBezTo>
                    <a:pt x="308658" y="291791"/>
                    <a:pt x="313591" y="292481"/>
                    <a:pt x="316766" y="294598"/>
                  </a:cubicBezTo>
                  <a:cubicBezTo>
                    <a:pt x="341108" y="293540"/>
                    <a:pt x="365732" y="295272"/>
                    <a:pt x="389791" y="291423"/>
                  </a:cubicBezTo>
                  <a:cubicBezTo>
                    <a:pt x="393559" y="290820"/>
                    <a:pt x="392828" y="283791"/>
                    <a:pt x="396141" y="281898"/>
                  </a:cubicBezTo>
                  <a:cubicBezTo>
                    <a:pt x="400826" y="279221"/>
                    <a:pt x="406810" y="280143"/>
                    <a:pt x="412016" y="278723"/>
                  </a:cubicBezTo>
                  <a:cubicBezTo>
                    <a:pt x="418474" y="276962"/>
                    <a:pt x="431066" y="272373"/>
                    <a:pt x="431066" y="272373"/>
                  </a:cubicBezTo>
                  <a:cubicBezTo>
                    <a:pt x="433183" y="268140"/>
                    <a:pt x="434665" y="263524"/>
                    <a:pt x="437416" y="259673"/>
                  </a:cubicBezTo>
                  <a:cubicBezTo>
                    <a:pt x="440894" y="254804"/>
                    <a:pt x="450637" y="246389"/>
                    <a:pt x="456466" y="243798"/>
                  </a:cubicBezTo>
                  <a:cubicBezTo>
                    <a:pt x="462583" y="241080"/>
                    <a:pt x="469166" y="239565"/>
                    <a:pt x="475516" y="237448"/>
                  </a:cubicBezTo>
                  <a:lnTo>
                    <a:pt x="485041" y="234273"/>
                  </a:lnTo>
                  <a:cubicBezTo>
                    <a:pt x="489686" y="227305"/>
                    <a:pt x="495055" y="220105"/>
                    <a:pt x="497741" y="212048"/>
                  </a:cubicBezTo>
                  <a:cubicBezTo>
                    <a:pt x="498171" y="210758"/>
                    <a:pt x="501319" y="190212"/>
                    <a:pt x="504091" y="186648"/>
                  </a:cubicBezTo>
                  <a:cubicBezTo>
                    <a:pt x="509604" y="179559"/>
                    <a:pt x="518160" y="175070"/>
                    <a:pt x="523141" y="167598"/>
                  </a:cubicBezTo>
                  <a:lnTo>
                    <a:pt x="535841" y="148548"/>
                  </a:lnTo>
                  <a:cubicBezTo>
                    <a:pt x="537958" y="145373"/>
                    <a:pt x="540984" y="142643"/>
                    <a:pt x="542191" y="139023"/>
                  </a:cubicBezTo>
                  <a:cubicBezTo>
                    <a:pt x="543249" y="135848"/>
                    <a:pt x="542999" y="131865"/>
                    <a:pt x="545366" y="129498"/>
                  </a:cubicBezTo>
                  <a:cubicBezTo>
                    <a:pt x="547733" y="127131"/>
                    <a:pt x="551716" y="127381"/>
                    <a:pt x="554891" y="126323"/>
                  </a:cubicBezTo>
                  <a:cubicBezTo>
                    <a:pt x="568649" y="128440"/>
                    <a:pt x="583057" y="127991"/>
                    <a:pt x="596166" y="132673"/>
                  </a:cubicBezTo>
                  <a:cubicBezTo>
                    <a:pt x="599318" y="133799"/>
                    <a:pt x="598832" y="138890"/>
                    <a:pt x="599341" y="142198"/>
                  </a:cubicBezTo>
                  <a:cubicBezTo>
                    <a:pt x="600958" y="152710"/>
                    <a:pt x="600899" y="163436"/>
                    <a:pt x="602516" y="173948"/>
                  </a:cubicBezTo>
                  <a:cubicBezTo>
                    <a:pt x="604463" y="186601"/>
                    <a:pt x="606552" y="183903"/>
                    <a:pt x="618391" y="189823"/>
                  </a:cubicBezTo>
                  <a:cubicBezTo>
                    <a:pt x="644849" y="188765"/>
                    <a:pt x="671410" y="189199"/>
                    <a:pt x="697766" y="186648"/>
                  </a:cubicBezTo>
                  <a:cubicBezTo>
                    <a:pt x="713164" y="185158"/>
                    <a:pt x="716586" y="178797"/>
                    <a:pt x="729516" y="173948"/>
                  </a:cubicBezTo>
                  <a:cubicBezTo>
                    <a:pt x="733602" y="172416"/>
                    <a:pt x="737983" y="171831"/>
                    <a:pt x="742216" y="170773"/>
                  </a:cubicBezTo>
                  <a:cubicBezTo>
                    <a:pt x="745391" y="168656"/>
                    <a:pt x="748328" y="166130"/>
                    <a:pt x="751741" y="164423"/>
                  </a:cubicBezTo>
                  <a:cubicBezTo>
                    <a:pt x="754734" y="162926"/>
                    <a:pt x="758340" y="162873"/>
                    <a:pt x="761266" y="161248"/>
                  </a:cubicBezTo>
                  <a:cubicBezTo>
                    <a:pt x="767937" y="157542"/>
                    <a:pt x="780316" y="148548"/>
                    <a:pt x="780316" y="148548"/>
                  </a:cubicBezTo>
                  <a:cubicBezTo>
                    <a:pt x="786666" y="149606"/>
                    <a:pt x="793907" y="148311"/>
                    <a:pt x="799366" y="151723"/>
                  </a:cubicBezTo>
                  <a:cubicBezTo>
                    <a:pt x="803380" y="154231"/>
                    <a:pt x="803368" y="160314"/>
                    <a:pt x="805716" y="164423"/>
                  </a:cubicBezTo>
                  <a:cubicBezTo>
                    <a:pt x="807609" y="167736"/>
                    <a:pt x="810516" y="170461"/>
                    <a:pt x="812066" y="173948"/>
                  </a:cubicBezTo>
                  <a:cubicBezTo>
                    <a:pt x="814784" y="180065"/>
                    <a:pt x="818416" y="192998"/>
                    <a:pt x="818416" y="192998"/>
                  </a:cubicBezTo>
                  <a:cubicBezTo>
                    <a:pt x="817358" y="198290"/>
                    <a:pt x="819057" y="205057"/>
                    <a:pt x="815241" y="208873"/>
                  </a:cubicBezTo>
                  <a:cubicBezTo>
                    <a:pt x="811425" y="212689"/>
                    <a:pt x="804601" y="210739"/>
                    <a:pt x="799366" y="212048"/>
                  </a:cubicBezTo>
                  <a:cubicBezTo>
                    <a:pt x="796119" y="212860"/>
                    <a:pt x="793059" y="214304"/>
                    <a:pt x="789841" y="215223"/>
                  </a:cubicBezTo>
                  <a:cubicBezTo>
                    <a:pt x="785645" y="216422"/>
                    <a:pt x="781401" y="217451"/>
                    <a:pt x="777141" y="218398"/>
                  </a:cubicBezTo>
                  <a:cubicBezTo>
                    <a:pt x="754153" y="223506"/>
                    <a:pt x="768762" y="219074"/>
                    <a:pt x="751741" y="224748"/>
                  </a:cubicBezTo>
                  <a:cubicBezTo>
                    <a:pt x="748566" y="227923"/>
                    <a:pt x="743097" y="229870"/>
                    <a:pt x="742216" y="234273"/>
                  </a:cubicBezTo>
                  <a:cubicBezTo>
                    <a:pt x="740534" y="242682"/>
                    <a:pt x="743992" y="259242"/>
                    <a:pt x="751741" y="266023"/>
                  </a:cubicBezTo>
                  <a:cubicBezTo>
                    <a:pt x="757484" y="271049"/>
                    <a:pt x="764441" y="274490"/>
                    <a:pt x="770791" y="278723"/>
                  </a:cubicBezTo>
                  <a:cubicBezTo>
                    <a:pt x="784719" y="288008"/>
                    <a:pt x="777263" y="282783"/>
                    <a:pt x="793016" y="294598"/>
                  </a:cubicBezTo>
                  <a:cubicBezTo>
                    <a:pt x="794074" y="297773"/>
                    <a:pt x="794335" y="301338"/>
                    <a:pt x="796191" y="304123"/>
                  </a:cubicBezTo>
                  <a:cubicBezTo>
                    <a:pt x="810235" y="325189"/>
                    <a:pt x="801678" y="302398"/>
                    <a:pt x="812066" y="323173"/>
                  </a:cubicBezTo>
                  <a:cubicBezTo>
                    <a:pt x="814604" y="328248"/>
                    <a:pt x="817060" y="340651"/>
                    <a:pt x="818416" y="345398"/>
                  </a:cubicBezTo>
                  <a:cubicBezTo>
                    <a:pt x="827526" y="377282"/>
                    <a:pt x="814840" y="327921"/>
                    <a:pt x="824766" y="367623"/>
                  </a:cubicBezTo>
                  <a:cubicBezTo>
                    <a:pt x="825311" y="379604"/>
                    <a:pt x="815471" y="428178"/>
                    <a:pt x="834291" y="446998"/>
                  </a:cubicBezTo>
                  <a:cubicBezTo>
                    <a:pt x="836989" y="449696"/>
                    <a:pt x="840641" y="451231"/>
                    <a:pt x="843816" y="453348"/>
                  </a:cubicBezTo>
                  <a:cubicBezTo>
                    <a:pt x="845933" y="456523"/>
                    <a:pt x="848459" y="459460"/>
                    <a:pt x="850166" y="462873"/>
                  </a:cubicBezTo>
                  <a:cubicBezTo>
                    <a:pt x="856936" y="476413"/>
                    <a:pt x="852095" y="483611"/>
                    <a:pt x="850166" y="500973"/>
                  </a:cubicBezTo>
                  <a:cubicBezTo>
                    <a:pt x="849336" y="500766"/>
                    <a:pt x="830011" y="496279"/>
                    <a:pt x="827941" y="494623"/>
                  </a:cubicBezTo>
                  <a:cubicBezTo>
                    <a:pt x="824961" y="492239"/>
                    <a:pt x="824827" y="487120"/>
                    <a:pt x="821591" y="485098"/>
                  </a:cubicBezTo>
                  <a:cubicBezTo>
                    <a:pt x="815915" y="481550"/>
                    <a:pt x="808891" y="480865"/>
                    <a:pt x="802541" y="478748"/>
                  </a:cubicBezTo>
                  <a:lnTo>
                    <a:pt x="783491" y="472398"/>
                  </a:lnTo>
                  <a:lnTo>
                    <a:pt x="773966" y="469223"/>
                  </a:lnTo>
                  <a:cubicBezTo>
                    <a:pt x="765499" y="470281"/>
                    <a:pt x="756198" y="468582"/>
                    <a:pt x="748566" y="472398"/>
                  </a:cubicBezTo>
                  <a:cubicBezTo>
                    <a:pt x="744333" y="474515"/>
                    <a:pt x="744080" y="480748"/>
                    <a:pt x="742216" y="485098"/>
                  </a:cubicBezTo>
                  <a:cubicBezTo>
                    <a:pt x="733596" y="505211"/>
                    <a:pt x="746250" y="490215"/>
                    <a:pt x="732691" y="526373"/>
                  </a:cubicBezTo>
                  <a:cubicBezTo>
                    <a:pt x="730011" y="533519"/>
                    <a:pt x="722404" y="538183"/>
                    <a:pt x="719991" y="545423"/>
                  </a:cubicBezTo>
                  <a:cubicBezTo>
                    <a:pt x="715609" y="558568"/>
                    <a:pt x="718672" y="552163"/>
                    <a:pt x="710466" y="564473"/>
                  </a:cubicBezTo>
                  <a:cubicBezTo>
                    <a:pt x="708187" y="573588"/>
                    <a:pt x="704806" y="588493"/>
                    <a:pt x="700941" y="596223"/>
                  </a:cubicBezTo>
                  <a:cubicBezTo>
                    <a:pt x="692884" y="612336"/>
                    <a:pt x="697216" y="604985"/>
                    <a:pt x="688241" y="618448"/>
                  </a:cubicBezTo>
                  <a:cubicBezTo>
                    <a:pt x="692474" y="620565"/>
                    <a:pt x="696547" y="623040"/>
                    <a:pt x="700941" y="624798"/>
                  </a:cubicBezTo>
                  <a:cubicBezTo>
                    <a:pt x="707156" y="627284"/>
                    <a:pt x="713641" y="629031"/>
                    <a:pt x="719991" y="631148"/>
                  </a:cubicBezTo>
                  <a:lnTo>
                    <a:pt x="739041" y="637498"/>
                  </a:lnTo>
                  <a:cubicBezTo>
                    <a:pt x="742216" y="638556"/>
                    <a:pt x="745781" y="638817"/>
                    <a:pt x="748566" y="640673"/>
                  </a:cubicBezTo>
                  <a:lnTo>
                    <a:pt x="767616" y="653373"/>
                  </a:lnTo>
                  <a:cubicBezTo>
                    <a:pt x="784549" y="678773"/>
                    <a:pt x="762324" y="648081"/>
                    <a:pt x="783491" y="669248"/>
                  </a:cubicBezTo>
                  <a:cubicBezTo>
                    <a:pt x="786189" y="671946"/>
                    <a:pt x="787398" y="675842"/>
                    <a:pt x="789841" y="678773"/>
                  </a:cubicBezTo>
                  <a:cubicBezTo>
                    <a:pt x="792716" y="682222"/>
                    <a:pt x="796491" y="684849"/>
                    <a:pt x="799366" y="688298"/>
                  </a:cubicBezTo>
                  <a:cubicBezTo>
                    <a:pt x="801809" y="691229"/>
                    <a:pt x="803273" y="694892"/>
                    <a:pt x="805716" y="697823"/>
                  </a:cubicBezTo>
                  <a:cubicBezTo>
                    <a:pt x="808591" y="701272"/>
                    <a:pt x="812366" y="703899"/>
                    <a:pt x="815241" y="707348"/>
                  </a:cubicBezTo>
                  <a:cubicBezTo>
                    <a:pt x="822687" y="716283"/>
                    <a:pt x="824974" y="724056"/>
                    <a:pt x="827941" y="735923"/>
                  </a:cubicBezTo>
                  <a:cubicBezTo>
                    <a:pt x="828999" y="740156"/>
                    <a:pt x="828951" y="744834"/>
                    <a:pt x="831116" y="748623"/>
                  </a:cubicBezTo>
                  <a:cubicBezTo>
                    <a:pt x="833197" y="752264"/>
                    <a:pt x="845525" y="762951"/>
                    <a:pt x="850166" y="764498"/>
                  </a:cubicBezTo>
                  <a:cubicBezTo>
                    <a:pt x="856273" y="766534"/>
                    <a:pt x="862866" y="766615"/>
                    <a:pt x="869216" y="767673"/>
                  </a:cubicBezTo>
                  <a:cubicBezTo>
                    <a:pt x="878555" y="781682"/>
                    <a:pt x="881832" y="782172"/>
                    <a:pt x="872391" y="805773"/>
                  </a:cubicBezTo>
                  <a:cubicBezTo>
                    <a:pt x="871148" y="808880"/>
                    <a:pt x="865859" y="807451"/>
                    <a:pt x="862866" y="808948"/>
                  </a:cubicBezTo>
                  <a:cubicBezTo>
                    <a:pt x="859453" y="810655"/>
                    <a:pt x="856516" y="813181"/>
                    <a:pt x="853341" y="815298"/>
                  </a:cubicBezTo>
                  <a:cubicBezTo>
                    <a:pt x="851224" y="818473"/>
                    <a:pt x="847284" y="821018"/>
                    <a:pt x="846991" y="824823"/>
                  </a:cubicBezTo>
                  <a:cubicBezTo>
                    <a:pt x="845717" y="841383"/>
                    <a:pt x="849590" y="854268"/>
                    <a:pt x="853341" y="869273"/>
                  </a:cubicBezTo>
                  <a:cubicBezTo>
                    <a:pt x="854399" y="879856"/>
                    <a:pt x="854899" y="890511"/>
                    <a:pt x="856516" y="901023"/>
                  </a:cubicBezTo>
                  <a:cubicBezTo>
                    <a:pt x="857025" y="904331"/>
                    <a:pt x="859691" y="907201"/>
                    <a:pt x="859691" y="910548"/>
                  </a:cubicBezTo>
                  <a:cubicBezTo>
                    <a:pt x="859691" y="963705"/>
                    <a:pt x="861141" y="927130"/>
                    <a:pt x="850166" y="951823"/>
                  </a:cubicBezTo>
                  <a:cubicBezTo>
                    <a:pt x="838131" y="978902"/>
                    <a:pt x="852342" y="964478"/>
                    <a:pt x="831116" y="980398"/>
                  </a:cubicBezTo>
                  <a:cubicBezTo>
                    <a:pt x="829024" y="986673"/>
                    <a:pt x="827186" y="994972"/>
                    <a:pt x="821591" y="999448"/>
                  </a:cubicBezTo>
                  <a:cubicBezTo>
                    <a:pt x="818978" y="1001539"/>
                    <a:pt x="815059" y="1001126"/>
                    <a:pt x="812066" y="1002623"/>
                  </a:cubicBezTo>
                  <a:cubicBezTo>
                    <a:pt x="808653" y="1004330"/>
                    <a:pt x="805716" y="1006856"/>
                    <a:pt x="802541" y="1008973"/>
                  </a:cubicBezTo>
                  <a:cubicBezTo>
                    <a:pt x="796191" y="1007915"/>
                    <a:pt x="788729" y="1009540"/>
                    <a:pt x="783491" y="1005798"/>
                  </a:cubicBezTo>
                  <a:cubicBezTo>
                    <a:pt x="779940" y="1003262"/>
                    <a:pt x="781172" y="997377"/>
                    <a:pt x="780316" y="993098"/>
                  </a:cubicBezTo>
                  <a:cubicBezTo>
                    <a:pt x="779053" y="986785"/>
                    <a:pt x="779177" y="980155"/>
                    <a:pt x="777141" y="974048"/>
                  </a:cubicBezTo>
                  <a:cubicBezTo>
                    <a:pt x="775934" y="970428"/>
                    <a:pt x="773663" y="967036"/>
                    <a:pt x="770791" y="964523"/>
                  </a:cubicBezTo>
                  <a:cubicBezTo>
                    <a:pt x="757354" y="952766"/>
                    <a:pt x="755298" y="953009"/>
                    <a:pt x="742216" y="948648"/>
                  </a:cubicBezTo>
                  <a:cubicBezTo>
                    <a:pt x="734808" y="949706"/>
                    <a:pt x="727329" y="950355"/>
                    <a:pt x="719991" y="951823"/>
                  </a:cubicBezTo>
                  <a:cubicBezTo>
                    <a:pt x="716709" y="952479"/>
                    <a:pt x="712833" y="952631"/>
                    <a:pt x="710466" y="954998"/>
                  </a:cubicBezTo>
                  <a:cubicBezTo>
                    <a:pt x="673424" y="992040"/>
                    <a:pt x="715228" y="962406"/>
                    <a:pt x="688241" y="980398"/>
                  </a:cubicBezTo>
                  <a:cubicBezTo>
                    <a:pt x="689299" y="987806"/>
                    <a:pt x="689948" y="995285"/>
                    <a:pt x="691416" y="1002623"/>
                  </a:cubicBezTo>
                  <a:cubicBezTo>
                    <a:pt x="692072" y="1005905"/>
                    <a:pt x="692500" y="1009535"/>
                    <a:pt x="694591" y="1012148"/>
                  </a:cubicBezTo>
                  <a:cubicBezTo>
                    <a:pt x="696975" y="1015128"/>
                    <a:pt x="700941" y="1016381"/>
                    <a:pt x="704116" y="1018498"/>
                  </a:cubicBezTo>
                  <a:cubicBezTo>
                    <a:pt x="712096" y="1042439"/>
                    <a:pt x="701331" y="1012929"/>
                    <a:pt x="713641" y="1037548"/>
                  </a:cubicBezTo>
                  <a:cubicBezTo>
                    <a:pt x="726786" y="1063838"/>
                    <a:pt x="704968" y="1029301"/>
                    <a:pt x="723166" y="1056598"/>
                  </a:cubicBezTo>
                  <a:cubicBezTo>
                    <a:pt x="721049" y="1059773"/>
                    <a:pt x="719991" y="1064006"/>
                    <a:pt x="716816" y="1066123"/>
                  </a:cubicBezTo>
                  <a:cubicBezTo>
                    <a:pt x="713185" y="1068544"/>
                    <a:pt x="708312" y="1068099"/>
                    <a:pt x="704116" y="1069298"/>
                  </a:cubicBezTo>
                  <a:cubicBezTo>
                    <a:pt x="681336" y="1075807"/>
                    <a:pt x="710991" y="1069193"/>
                    <a:pt x="678716" y="1075648"/>
                  </a:cubicBezTo>
                  <a:cubicBezTo>
                    <a:pt x="656378" y="1090540"/>
                    <a:pt x="681709" y="1070410"/>
                    <a:pt x="666016" y="1097873"/>
                  </a:cubicBezTo>
                  <a:cubicBezTo>
                    <a:pt x="662362" y="1104268"/>
                    <a:pt x="649328" y="1106014"/>
                    <a:pt x="643791" y="1107398"/>
                  </a:cubicBezTo>
                  <a:cubicBezTo>
                    <a:pt x="618139" y="1103123"/>
                    <a:pt x="630848" y="1106259"/>
                    <a:pt x="605691" y="1097873"/>
                  </a:cubicBezTo>
                  <a:lnTo>
                    <a:pt x="596166" y="1094698"/>
                  </a:lnTo>
                  <a:cubicBezTo>
                    <a:pt x="592991" y="1095756"/>
                    <a:pt x="589634" y="1096376"/>
                    <a:pt x="586641" y="1097873"/>
                  </a:cubicBezTo>
                  <a:cubicBezTo>
                    <a:pt x="583228" y="1099580"/>
                    <a:pt x="580919" y="1103906"/>
                    <a:pt x="577116" y="1104223"/>
                  </a:cubicBezTo>
                  <a:cubicBezTo>
                    <a:pt x="567565" y="1105019"/>
                    <a:pt x="558066" y="1102106"/>
                    <a:pt x="548541" y="1101048"/>
                  </a:cubicBezTo>
                  <a:cubicBezTo>
                    <a:pt x="554114" y="1067611"/>
                    <a:pt x="544767" y="1092022"/>
                    <a:pt x="564416" y="1075648"/>
                  </a:cubicBezTo>
                  <a:cubicBezTo>
                    <a:pt x="567347" y="1073205"/>
                    <a:pt x="567530" y="1068145"/>
                    <a:pt x="570766" y="1066123"/>
                  </a:cubicBezTo>
                  <a:cubicBezTo>
                    <a:pt x="576442" y="1062575"/>
                    <a:pt x="589816" y="1059773"/>
                    <a:pt x="589816" y="1059773"/>
                  </a:cubicBezTo>
                  <a:cubicBezTo>
                    <a:pt x="592991" y="1056598"/>
                    <a:pt x="595605" y="1052739"/>
                    <a:pt x="599341" y="1050248"/>
                  </a:cubicBezTo>
                  <a:cubicBezTo>
                    <a:pt x="602126" y="1048392"/>
                    <a:pt x="605873" y="1048570"/>
                    <a:pt x="608866" y="1047073"/>
                  </a:cubicBezTo>
                  <a:cubicBezTo>
                    <a:pt x="612279" y="1045366"/>
                    <a:pt x="615216" y="1042840"/>
                    <a:pt x="618391" y="1040723"/>
                  </a:cubicBezTo>
                  <a:cubicBezTo>
                    <a:pt x="619449" y="1037548"/>
                    <a:pt x="622116" y="1034499"/>
                    <a:pt x="621566" y="1031198"/>
                  </a:cubicBezTo>
                  <a:cubicBezTo>
                    <a:pt x="620939" y="1027434"/>
                    <a:pt x="618088" y="1024186"/>
                    <a:pt x="615216" y="1021673"/>
                  </a:cubicBezTo>
                  <a:cubicBezTo>
                    <a:pt x="600066" y="1008416"/>
                    <a:pt x="595101" y="1008618"/>
                    <a:pt x="577116" y="1002623"/>
                  </a:cubicBezTo>
                  <a:lnTo>
                    <a:pt x="567591" y="999448"/>
                  </a:lnTo>
                  <a:lnTo>
                    <a:pt x="558066" y="996273"/>
                  </a:lnTo>
                  <a:cubicBezTo>
                    <a:pt x="539016" y="997331"/>
                    <a:pt x="519804" y="996750"/>
                    <a:pt x="500916" y="999448"/>
                  </a:cubicBezTo>
                  <a:cubicBezTo>
                    <a:pt x="497138" y="999988"/>
                    <a:pt x="493284" y="1002485"/>
                    <a:pt x="491391" y="1005798"/>
                  </a:cubicBezTo>
                  <a:cubicBezTo>
                    <a:pt x="488714" y="1010483"/>
                    <a:pt x="489274" y="1016381"/>
                    <a:pt x="488216" y="1021673"/>
                  </a:cubicBezTo>
                  <a:cubicBezTo>
                    <a:pt x="487425" y="1021515"/>
                    <a:pt x="466070" y="1017926"/>
                    <a:pt x="462816" y="1015323"/>
                  </a:cubicBezTo>
                  <a:cubicBezTo>
                    <a:pt x="459836" y="1012939"/>
                    <a:pt x="459001" y="1008650"/>
                    <a:pt x="456466" y="1005798"/>
                  </a:cubicBezTo>
                  <a:cubicBezTo>
                    <a:pt x="450500" y="999086"/>
                    <a:pt x="443766" y="993098"/>
                    <a:pt x="437416" y="986748"/>
                  </a:cubicBezTo>
                  <a:cubicBezTo>
                    <a:pt x="434241" y="983573"/>
                    <a:pt x="432294" y="978104"/>
                    <a:pt x="427891" y="977223"/>
                  </a:cubicBezTo>
                  <a:lnTo>
                    <a:pt x="412016" y="974048"/>
                  </a:lnTo>
                  <a:cubicBezTo>
                    <a:pt x="407783" y="969815"/>
                    <a:pt x="404587" y="964186"/>
                    <a:pt x="399316" y="961348"/>
                  </a:cubicBezTo>
                  <a:cubicBezTo>
                    <a:pt x="371079" y="946143"/>
                    <a:pt x="337617" y="950167"/>
                    <a:pt x="307241" y="948648"/>
                  </a:cubicBezTo>
                  <a:cubicBezTo>
                    <a:pt x="284220" y="944811"/>
                    <a:pt x="273945" y="941535"/>
                    <a:pt x="246916" y="948648"/>
                  </a:cubicBezTo>
                  <a:cubicBezTo>
                    <a:pt x="239536" y="950590"/>
                    <a:pt x="234216" y="957115"/>
                    <a:pt x="227866" y="961348"/>
                  </a:cubicBezTo>
                  <a:cubicBezTo>
                    <a:pt x="215556" y="969554"/>
                    <a:pt x="221961" y="966491"/>
                    <a:pt x="208816" y="970873"/>
                  </a:cubicBezTo>
                  <a:cubicBezTo>
                    <a:pt x="204583" y="969815"/>
                    <a:pt x="198910" y="971050"/>
                    <a:pt x="196116" y="967698"/>
                  </a:cubicBezTo>
                  <a:cubicBezTo>
                    <a:pt x="192661" y="963552"/>
                    <a:pt x="194648" y="956943"/>
                    <a:pt x="192941" y="951823"/>
                  </a:cubicBezTo>
                  <a:cubicBezTo>
                    <a:pt x="191444" y="947333"/>
                    <a:pt x="189938" y="942470"/>
                    <a:pt x="186591" y="939123"/>
                  </a:cubicBezTo>
                  <a:cubicBezTo>
                    <a:pt x="182412" y="934944"/>
                    <a:pt x="160662" y="954998"/>
                    <a:pt x="154841" y="939123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7" name="Прямоугольник 206"/>
            <p:cNvSpPr/>
            <p:nvPr/>
          </p:nvSpPr>
          <p:spPr bwMode="auto">
            <a:xfrm>
              <a:off x="9070299" y="5241694"/>
              <a:ext cx="9110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Бугульма</a:t>
              </a:r>
            </a:p>
          </p:txBody>
        </p:sp>
        <p:sp>
          <p:nvSpPr>
            <p:cNvPr id="208" name="Полилиния 207"/>
            <p:cNvSpPr/>
            <p:nvPr/>
          </p:nvSpPr>
          <p:spPr bwMode="auto">
            <a:xfrm>
              <a:off x="9663228" y="5395118"/>
              <a:ext cx="975084" cy="1205196"/>
            </a:xfrm>
            <a:custGeom>
              <a:avLst/>
              <a:gdLst>
                <a:gd name="connsiteX0" fmla="*/ 765210 w 768385"/>
                <a:gd name="connsiteY0" fmla="*/ 1062038 h 1255972"/>
                <a:gd name="connsiteX1" fmla="*/ 746160 w 768385"/>
                <a:gd name="connsiteY1" fmla="*/ 1038225 h 1255972"/>
                <a:gd name="connsiteX2" fmla="*/ 741398 w 768385"/>
                <a:gd name="connsiteY2" fmla="*/ 1000125 h 1255972"/>
                <a:gd name="connsiteX3" fmla="*/ 731873 w 768385"/>
                <a:gd name="connsiteY3" fmla="*/ 971550 h 1255972"/>
                <a:gd name="connsiteX4" fmla="*/ 727110 w 768385"/>
                <a:gd name="connsiteY4" fmla="*/ 952500 h 1255972"/>
                <a:gd name="connsiteX5" fmla="*/ 717585 w 768385"/>
                <a:gd name="connsiteY5" fmla="*/ 938213 h 1255972"/>
                <a:gd name="connsiteX6" fmla="*/ 712823 w 768385"/>
                <a:gd name="connsiteY6" fmla="*/ 909638 h 1255972"/>
                <a:gd name="connsiteX7" fmla="*/ 708060 w 768385"/>
                <a:gd name="connsiteY7" fmla="*/ 852488 h 1255972"/>
                <a:gd name="connsiteX8" fmla="*/ 698535 w 768385"/>
                <a:gd name="connsiteY8" fmla="*/ 823913 h 1255972"/>
                <a:gd name="connsiteX9" fmla="*/ 693773 w 768385"/>
                <a:gd name="connsiteY9" fmla="*/ 809625 h 1255972"/>
                <a:gd name="connsiteX10" fmla="*/ 684248 w 768385"/>
                <a:gd name="connsiteY10" fmla="*/ 781050 h 1255972"/>
                <a:gd name="connsiteX11" fmla="*/ 679485 w 768385"/>
                <a:gd name="connsiteY11" fmla="*/ 766763 h 1255972"/>
                <a:gd name="connsiteX12" fmla="*/ 669960 w 768385"/>
                <a:gd name="connsiteY12" fmla="*/ 752475 h 1255972"/>
                <a:gd name="connsiteX13" fmla="*/ 660435 w 768385"/>
                <a:gd name="connsiteY13" fmla="*/ 723900 h 1255972"/>
                <a:gd name="connsiteX14" fmla="*/ 655673 w 768385"/>
                <a:gd name="connsiteY14" fmla="*/ 709613 h 1255972"/>
                <a:gd name="connsiteX15" fmla="*/ 646148 w 768385"/>
                <a:gd name="connsiteY15" fmla="*/ 595313 h 1255972"/>
                <a:gd name="connsiteX16" fmla="*/ 636623 w 768385"/>
                <a:gd name="connsiteY16" fmla="*/ 581025 h 1255972"/>
                <a:gd name="connsiteX17" fmla="*/ 631860 w 768385"/>
                <a:gd name="connsiteY17" fmla="*/ 552450 h 1255972"/>
                <a:gd name="connsiteX18" fmla="*/ 617573 w 768385"/>
                <a:gd name="connsiteY18" fmla="*/ 471488 h 1255972"/>
                <a:gd name="connsiteX19" fmla="*/ 612810 w 768385"/>
                <a:gd name="connsiteY19" fmla="*/ 457200 h 1255972"/>
                <a:gd name="connsiteX20" fmla="*/ 608048 w 768385"/>
                <a:gd name="connsiteY20" fmla="*/ 442913 h 1255972"/>
                <a:gd name="connsiteX21" fmla="*/ 603285 w 768385"/>
                <a:gd name="connsiteY21" fmla="*/ 395288 h 1255972"/>
                <a:gd name="connsiteX22" fmla="*/ 612810 w 768385"/>
                <a:gd name="connsiteY22" fmla="*/ 280988 h 1255972"/>
                <a:gd name="connsiteX23" fmla="*/ 622335 w 768385"/>
                <a:gd name="connsiteY23" fmla="*/ 252413 h 1255972"/>
                <a:gd name="connsiteX24" fmla="*/ 646148 w 768385"/>
                <a:gd name="connsiteY24" fmla="*/ 209550 h 1255972"/>
                <a:gd name="connsiteX25" fmla="*/ 631860 w 768385"/>
                <a:gd name="connsiteY25" fmla="*/ 161925 h 1255972"/>
                <a:gd name="connsiteX26" fmla="*/ 588998 w 768385"/>
                <a:gd name="connsiteY26" fmla="*/ 147638 h 1255972"/>
                <a:gd name="connsiteX27" fmla="*/ 574710 w 768385"/>
                <a:gd name="connsiteY27" fmla="*/ 142875 h 1255972"/>
                <a:gd name="connsiteX28" fmla="*/ 550898 w 768385"/>
                <a:gd name="connsiteY28" fmla="*/ 166688 h 1255972"/>
                <a:gd name="connsiteX29" fmla="*/ 527085 w 768385"/>
                <a:gd name="connsiteY29" fmla="*/ 185738 h 1255972"/>
                <a:gd name="connsiteX30" fmla="*/ 488985 w 768385"/>
                <a:gd name="connsiteY30" fmla="*/ 171450 h 1255972"/>
                <a:gd name="connsiteX31" fmla="*/ 479460 w 768385"/>
                <a:gd name="connsiteY31" fmla="*/ 152400 h 1255972"/>
                <a:gd name="connsiteX32" fmla="*/ 436598 w 768385"/>
                <a:gd name="connsiteY32" fmla="*/ 128588 h 1255972"/>
                <a:gd name="connsiteX33" fmla="*/ 422310 w 768385"/>
                <a:gd name="connsiteY33" fmla="*/ 119063 h 1255972"/>
                <a:gd name="connsiteX34" fmla="*/ 346110 w 768385"/>
                <a:gd name="connsiteY34" fmla="*/ 109538 h 1255972"/>
                <a:gd name="connsiteX35" fmla="*/ 279435 w 768385"/>
                <a:gd name="connsiteY35" fmla="*/ 104775 h 1255972"/>
                <a:gd name="connsiteX36" fmla="*/ 241335 w 768385"/>
                <a:gd name="connsiteY36" fmla="*/ 100013 h 1255972"/>
                <a:gd name="connsiteX37" fmla="*/ 227048 w 768385"/>
                <a:gd name="connsiteY37" fmla="*/ 90488 h 1255972"/>
                <a:gd name="connsiteX38" fmla="*/ 231810 w 768385"/>
                <a:gd name="connsiteY38" fmla="*/ 71438 h 1255972"/>
                <a:gd name="connsiteX39" fmla="*/ 246098 w 768385"/>
                <a:gd name="connsiteY39" fmla="*/ 57150 h 1255972"/>
                <a:gd name="connsiteX40" fmla="*/ 222285 w 768385"/>
                <a:gd name="connsiteY40" fmla="*/ 19050 h 1255972"/>
                <a:gd name="connsiteX41" fmla="*/ 203235 w 768385"/>
                <a:gd name="connsiteY41" fmla="*/ 14288 h 1255972"/>
                <a:gd name="connsiteX42" fmla="*/ 169898 w 768385"/>
                <a:gd name="connsiteY42" fmla="*/ 0 h 1255972"/>
                <a:gd name="connsiteX43" fmla="*/ 150848 w 768385"/>
                <a:gd name="connsiteY43" fmla="*/ 4763 h 1255972"/>
                <a:gd name="connsiteX44" fmla="*/ 136560 w 768385"/>
                <a:gd name="connsiteY44" fmla="*/ 19050 h 1255972"/>
                <a:gd name="connsiteX45" fmla="*/ 131798 w 768385"/>
                <a:gd name="connsiteY45" fmla="*/ 33338 h 1255972"/>
                <a:gd name="connsiteX46" fmla="*/ 127035 w 768385"/>
                <a:gd name="connsiteY46" fmla="*/ 76200 h 1255972"/>
                <a:gd name="connsiteX47" fmla="*/ 117510 w 768385"/>
                <a:gd name="connsiteY47" fmla="*/ 104775 h 1255972"/>
                <a:gd name="connsiteX48" fmla="*/ 107985 w 768385"/>
                <a:gd name="connsiteY48" fmla="*/ 123825 h 1255972"/>
                <a:gd name="connsiteX49" fmla="*/ 88935 w 768385"/>
                <a:gd name="connsiteY49" fmla="*/ 152400 h 1255972"/>
                <a:gd name="connsiteX50" fmla="*/ 117510 w 768385"/>
                <a:gd name="connsiteY50" fmla="*/ 157163 h 1255972"/>
                <a:gd name="connsiteX51" fmla="*/ 131798 w 768385"/>
                <a:gd name="connsiteY51" fmla="*/ 166688 h 1255972"/>
                <a:gd name="connsiteX52" fmla="*/ 146085 w 768385"/>
                <a:gd name="connsiteY52" fmla="*/ 171450 h 1255972"/>
                <a:gd name="connsiteX53" fmla="*/ 155610 w 768385"/>
                <a:gd name="connsiteY53" fmla="*/ 185738 h 1255972"/>
                <a:gd name="connsiteX54" fmla="*/ 179423 w 768385"/>
                <a:gd name="connsiteY54" fmla="*/ 209550 h 1255972"/>
                <a:gd name="connsiteX55" fmla="*/ 184185 w 768385"/>
                <a:gd name="connsiteY55" fmla="*/ 223838 h 1255972"/>
                <a:gd name="connsiteX56" fmla="*/ 188948 w 768385"/>
                <a:gd name="connsiteY56" fmla="*/ 242888 h 1255972"/>
                <a:gd name="connsiteX57" fmla="*/ 198473 w 768385"/>
                <a:gd name="connsiteY57" fmla="*/ 261938 h 1255972"/>
                <a:gd name="connsiteX58" fmla="*/ 207998 w 768385"/>
                <a:gd name="connsiteY58" fmla="*/ 276225 h 1255972"/>
                <a:gd name="connsiteX59" fmla="*/ 250860 w 768385"/>
                <a:gd name="connsiteY59" fmla="*/ 290513 h 1255972"/>
                <a:gd name="connsiteX60" fmla="*/ 265148 w 768385"/>
                <a:gd name="connsiteY60" fmla="*/ 300038 h 1255972"/>
                <a:gd name="connsiteX61" fmla="*/ 274673 w 768385"/>
                <a:gd name="connsiteY61" fmla="*/ 314325 h 1255972"/>
                <a:gd name="connsiteX62" fmla="*/ 269910 w 768385"/>
                <a:gd name="connsiteY62" fmla="*/ 328613 h 1255972"/>
                <a:gd name="connsiteX63" fmla="*/ 241335 w 768385"/>
                <a:gd name="connsiteY63" fmla="*/ 352425 h 1255972"/>
                <a:gd name="connsiteX64" fmla="*/ 250860 w 768385"/>
                <a:gd name="connsiteY64" fmla="*/ 395288 h 1255972"/>
                <a:gd name="connsiteX65" fmla="*/ 260385 w 768385"/>
                <a:gd name="connsiteY65" fmla="*/ 423863 h 1255972"/>
                <a:gd name="connsiteX66" fmla="*/ 236573 w 768385"/>
                <a:gd name="connsiteY66" fmla="*/ 495300 h 1255972"/>
                <a:gd name="connsiteX67" fmla="*/ 222285 w 768385"/>
                <a:gd name="connsiteY67" fmla="*/ 528638 h 1255972"/>
                <a:gd name="connsiteX68" fmla="*/ 198473 w 768385"/>
                <a:gd name="connsiteY68" fmla="*/ 533400 h 1255972"/>
                <a:gd name="connsiteX69" fmla="*/ 203235 w 768385"/>
                <a:gd name="connsiteY69" fmla="*/ 557213 h 1255972"/>
                <a:gd name="connsiteX70" fmla="*/ 217523 w 768385"/>
                <a:gd name="connsiteY70" fmla="*/ 561975 h 1255972"/>
                <a:gd name="connsiteX71" fmla="*/ 231810 w 768385"/>
                <a:gd name="connsiteY71" fmla="*/ 571500 h 1255972"/>
                <a:gd name="connsiteX72" fmla="*/ 250860 w 768385"/>
                <a:gd name="connsiteY72" fmla="*/ 576263 h 1255972"/>
                <a:gd name="connsiteX73" fmla="*/ 265148 w 768385"/>
                <a:gd name="connsiteY73" fmla="*/ 581025 h 1255972"/>
                <a:gd name="connsiteX74" fmla="*/ 269910 w 768385"/>
                <a:gd name="connsiteY74" fmla="*/ 595313 h 1255972"/>
                <a:gd name="connsiteX75" fmla="*/ 255623 w 768385"/>
                <a:gd name="connsiteY75" fmla="*/ 628650 h 1255972"/>
                <a:gd name="connsiteX76" fmla="*/ 269910 w 768385"/>
                <a:gd name="connsiteY76" fmla="*/ 642938 h 1255972"/>
                <a:gd name="connsiteX77" fmla="*/ 274673 w 768385"/>
                <a:gd name="connsiteY77" fmla="*/ 671513 h 1255972"/>
                <a:gd name="connsiteX78" fmla="*/ 260385 w 768385"/>
                <a:gd name="connsiteY78" fmla="*/ 676275 h 1255972"/>
                <a:gd name="connsiteX79" fmla="*/ 246098 w 768385"/>
                <a:gd name="connsiteY79" fmla="*/ 685800 h 1255972"/>
                <a:gd name="connsiteX80" fmla="*/ 217523 w 768385"/>
                <a:gd name="connsiteY80" fmla="*/ 700088 h 1255972"/>
                <a:gd name="connsiteX81" fmla="*/ 169898 w 768385"/>
                <a:gd name="connsiteY81" fmla="*/ 695325 h 1255972"/>
                <a:gd name="connsiteX82" fmla="*/ 141323 w 768385"/>
                <a:gd name="connsiteY82" fmla="*/ 690563 h 1255972"/>
                <a:gd name="connsiteX83" fmla="*/ 136560 w 768385"/>
                <a:gd name="connsiteY83" fmla="*/ 704850 h 1255972"/>
                <a:gd name="connsiteX84" fmla="*/ 131798 w 768385"/>
                <a:gd name="connsiteY84" fmla="*/ 738188 h 1255972"/>
                <a:gd name="connsiteX85" fmla="*/ 103223 w 768385"/>
                <a:gd name="connsiteY85" fmla="*/ 733425 h 1255972"/>
                <a:gd name="connsiteX86" fmla="*/ 93698 w 768385"/>
                <a:gd name="connsiteY86" fmla="*/ 719138 h 1255972"/>
                <a:gd name="connsiteX87" fmla="*/ 60360 w 768385"/>
                <a:gd name="connsiteY87" fmla="*/ 704850 h 1255972"/>
                <a:gd name="connsiteX88" fmla="*/ 22260 w 768385"/>
                <a:gd name="connsiteY88" fmla="*/ 709613 h 1255972"/>
                <a:gd name="connsiteX89" fmla="*/ 12735 w 768385"/>
                <a:gd name="connsiteY89" fmla="*/ 747713 h 1255972"/>
                <a:gd name="connsiteX90" fmla="*/ 31785 w 768385"/>
                <a:gd name="connsiteY90" fmla="*/ 781050 h 1255972"/>
                <a:gd name="connsiteX91" fmla="*/ 50835 w 768385"/>
                <a:gd name="connsiteY91" fmla="*/ 833438 h 1255972"/>
                <a:gd name="connsiteX92" fmla="*/ 79410 w 768385"/>
                <a:gd name="connsiteY92" fmla="*/ 847725 h 1255972"/>
                <a:gd name="connsiteX93" fmla="*/ 141323 w 768385"/>
                <a:gd name="connsiteY93" fmla="*/ 866775 h 1255972"/>
                <a:gd name="connsiteX94" fmla="*/ 160373 w 768385"/>
                <a:gd name="connsiteY94" fmla="*/ 885825 h 1255972"/>
                <a:gd name="connsiteX95" fmla="*/ 174660 w 768385"/>
                <a:gd name="connsiteY95" fmla="*/ 919163 h 1255972"/>
                <a:gd name="connsiteX96" fmla="*/ 207998 w 768385"/>
                <a:gd name="connsiteY96" fmla="*/ 933450 h 1255972"/>
                <a:gd name="connsiteX97" fmla="*/ 212760 w 768385"/>
                <a:gd name="connsiteY97" fmla="*/ 947738 h 1255972"/>
                <a:gd name="connsiteX98" fmla="*/ 198473 w 768385"/>
                <a:gd name="connsiteY98" fmla="*/ 981075 h 1255972"/>
                <a:gd name="connsiteX99" fmla="*/ 169898 w 768385"/>
                <a:gd name="connsiteY99" fmla="*/ 1009650 h 1255972"/>
                <a:gd name="connsiteX100" fmla="*/ 160373 w 768385"/>
                <a:gd name="connsiteY100" fmla="*/ 1023938 h 1255972"/>
                <a:gd name="connsiteX101" fmla="*/ 179423 w 768385"/>
                <a:gd name="connsiteY101" fmla="*/ 1062038 h 1255972"/>
                <a:gd name="connsiteX102" fmla="*/ 217523 w 768385"/>
                <a:gd name="connsiteY102" fmla="*/ 1047750 h 1255972"/>
                <a:gd name="connsiteX103" fmla="*/ 303248 w 768385"/>
                <a:gd name="connsiteY103" fmla="*/ 1028700 h 1255972"/>
                <a:gd name="connsiteX104" fmla="*/ 317535 w 768385"/>
                <a:gd name="connsiteY104" fmla="*/ 1023938 h 1255972"/>
                <a:gd name="connsiteX105" fmla="*/ 350873 w 768385"/>
                <a:gd name="connsiteY105" fmla="*/ 1014413 h 1255972"/>
                <a:gd name="connsiteX106" fmla="*/ 355635 w 768385"/>
                <a:gd name="connsiteY106" fmla="*/ 1000125 h 1255972"/>
                <a:gd name="connsiteX107" fmla="*/ 341348 w 768385"/>
                <a:gd name="connsiteY107" fmla="*/ 990600 h 1255972"/>
                <a:gd name="connsiteX108" fmla="*/ 360398 w 768385"/>
                <a:gd name="connsiteY108" fmla="*/ 985838 h 1255972"/>
                <a:gd name="connsiteX109" fmla="*/ 431835 w 768385"/>
                <a:gd name="connsiteY109" fmla="*/ 981075 h 1255972"/>
                <a:gd name="connsiteX110" fmla="*/ 436598 w 768385"/>
                <a:gd name="connsiteY110" fmla="*/ 1000125 h 1255972"/>
                <a:gd name="connsiteX111" fmla="*/ 460410 w 768385"/>
                <a:gd name="connsiteY111" fmla="*/ 1028700 h 1255972"/>
                <a:gd name="connsiteX112" fmla="*/ 469935 w 768385"/>
                <a:gd name="connsiteY112" fmla="*/ 1042988 h 1255972"/>
                <a:gd name="connsiteX113" fmla="*/ 469935 w 768385"/>
                <a:gd name="connsiteY113" fmla="*/ 1123950 h 1255972"/>
                <a:gd name="connsiteX114" fmla="*/ 488985 w 768385"/>
                <a:gd name="connsiteY114" fmla="*/ 1152525 h 1255972"/>
                <a:gd name="connsiteX115" fmla="*/ 517560 w 768385"/>
                <a:gd name="connsiteY115" fmla="*/ 1162050 h 1255972"/>
                <a:gd name="connsiteX116" fmla="*/ 536610 w 768385"/>
                <a:gd name="connsiteY116" fmla="*/ 1185863 h 1255972"/>
                <a:gd name="connsiteX117" fmla="*/ 565185 w 768385"/>
                <a:gd name="connsiteY117" fmla="*/ 1209675 h 1255972"/>
                <a:gd name="connsiteX118" fmla="*/ 579473 w 768385"/>
                <a:gd name="connsiteY118" fmla="*/ 1214438 h 1255972"/>
                <a:gd name="connsiteX119" fmla="*/ 584235 w 768385"/>
                <a:gd name="connsiteY119" fmla="*/ 1228725 h 1255972"/>
                <a:gd name="connsiteX120" fmla="*/ 588998 w 768385"/>
                <a:gd name="connsiteY120" fmla="*/ 1252538 h 1255972"/>
                <a:gd name="connsiteX121" fmla="*/ 603285 w 768385"/>
                <a:gd name="connsiteY121" fmla="*/ 1243013 h 1255972"/>
                <a:gd name="connsiteX122" fmla="*/ 608048 w 768385"/>
                <a:gd name="connsiteY122" fmla="*/ 1228725 h 1255972"/>
                <a:gd name="connsiteX123" fmla="*/ 622335 w 768385"/>
                <a:gd name="connsiteY123" fmla="*/ 1219200 h 1255972"/>
                <a:gd name="connsiteX124" fmla="*/ 631860 w 768385"/>
                <a:gd name="connsiteY124" fmla="*/ 1204913 h 1255972"/>
                <a:gd name="connsiteX125" fmla="*/ 641385 w 768385"/>
                <a:gd name="connsiteY125" fmla="*/ 1143000 h 1255972"/>
                <a:gd name="connsiteX126" fmla="*/ 650910 w 768385"/>
                <a:gd name="connsiteY126" fmla="*/ 1128713 h 1255972"/>
                <a:gd name="connsiteX127" fmla="*/ 655673 w 768385"/>
                <a:gd name="connsiteY127" fmla="*/ 1114425 h 1255972"/>
                <a:gd name="connsiteX128" fmla="*/ 698535 w 768385"/>
                <a:gd name="connsiteY128" fmla="*/ 1100138 h 1255972"/>
                <a:gd name="connsiteX129" fmla="*/ 727110 w 768385"/>
                <a:gd name="connsiteY129" fmla="*/ 1090613 h 1255972"/>
                <a:gd name="connsiteX130" fmla="*/ 765210 w 768385"/>
                <a:gd name="connsiteY130" fmla="*/ 1062038 h 125597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</a:cxnLst>
              <a:rect l="l" t="t" r="r" b="b"/>
              <a:pathLst>
                <a:path w="768385" h="1255972">
                  <a:moveTo>
                    <a:pt x="765210" y="1062038"/>
                  </a:moveTo>
                  <a:cubicBezTo>
                    <a:pt x="768385" y="1053307"/>
                    <a:pt x="749809" y="1047713"/>
                    <a:pt x="746160" y="1038225"/>
                  </a:cubicBezTo>
                  <a:cubicBezTo>
                    <a:pt x="741566" y="1026279"/>
                    <a:pt x="744080" y="1012640"/>
                    <a:pt x="741398" y="1000125"/>
                  </a:cubicBezTo>
                  <a:cubicBezTo>
                    <a:pt x="739294" y="990308"/>
                    <a:pt x="734308" y="981290"/>
                    <a:pt x="731873" y="971550"/>
                  </a:cubicBezTo>
                  <a:cubicBezTo>
                    <a:pt x="730285" y="965200"/>
                    <a:pt x="729688" y="958516"/>
                    <a:pt x="727110" y="952500"/>
                  </a:cubicBezTo>
                  <a:cubicBezTo>
                    <a:pt x="724855" y="947239"/>
                    <a:pt x="720760" y="942975"/>
                    <a:pt x="717585" y="938213"/>
                  </a:cubicBezTo>
                  <a:cubicBezTo>
                    <a:pt x="715998" y="928688"/>
                    <a:pt x="713889" y="919235"/>
                    <a:pt x="712823" y="909638"/>
                  </a:cubicBezTo>
                  <a:cubicBezTo>
                    <a:pt x="710712" y="890639"/>
                    <a:pt x="711203" y="871344"/>
                    <a:pt x="708060" y="852488"/>
                  </a:cubicBezTo>
                  <a:cubicBezTo>
                    <a:pt x="706409" y="842584"/>
                    <a:pt x="701710" y="833438"/>
                    <a:pt x="698535" y="823913"/>
                  </a:cubicBezTo>
                  <a:lnTo>
                    <a:pt x="693773" y="809625"/>
                  </a:lnTo>
                  <a:lnTo>
                    <a:pt x="684248" y="781050"/>
                  </a:lnTo>
                  <a:cubicBezTo>
                    <a:pt x="682661" y="776288"/>
                    <a:pt x="682270" y="770940"/>
                    <a:pt x="679485" y="766763"/>
                  </a:cubicBezTo>
                  <a:lnTo>
                    <a:pt x="669960" y="752475"/>
                  </a:lnTo>
                  <a:lnTo>
                    <a:pt x="660435" y="723900"/>
                  </a:lnTo>
                  <a:lnTo>
                    <a:pt x="655673" y="709613"/>
                  </a:lnTo>
                  <a:cubicBezTo>
                    <a:pt x="652498" y="671513"/>
                    <a:pt x="651751" y="633132"/>
                    <a:pt x="646148" y="595313"/>
                  </a:cubicBezTo>
                  <a:cubicBezTo>
                    <a:pt x="645309" y="589651"/>
                    <a:pt x="638433" y="586455"/>
                    <a:pt x="636623" y="581025"/>
                  </a:cubicBezTo>
                  <a:cubicBezTo>
                    <a:pt x="633569" y="571864"/>
                    <a:pt x="632988" y="562040"/>
                    <a:pt x="631860" y="552450"/>
                  </a:cubicBezTo>
                  <a:cubicBezTo>
                    <a:pt x="623611" y="482331"/>
                    <a:pt x="634119" y="521126"/>
                    <a:pt x="617573" y="471488"/>
                  </a:cubicBezTo>
                  <a:lnTo>
                    <a:pt x="612810" y="457200"/>
                  </a:lnTo>
                  <a:lnTo>
                    <a:pt x="608048" y="442913"/>
                  </a:lnTo>
                  <a:cubicBezTo>
                    <a:pt x="606460" y="427038"/>
                    <a:pt x="603285" y="411242"/>
                    <a:pt x="603285" y="395288"/>
                  </a:cubicBezTo>
                  <a:cubicBezTo>
                    <a:pt x="603285" y="368916"/>
                    <a:pt x="603515" y="315069"/>
                    <a:pt x="612810" y="280988"/>
                  </a:cubicBezTo>
                  <a:cubicBezTo>
                    <a:pt x="615452" y="271302"/>
                    <a:pt x="616766" y="260767"/>
                    <a:pt x="622335" y="252413"/>
                  </a:cubicBezTo>
                  <a:cubicBezTo>
                    <a:pt x="644170" y="219661"/>
                    <a:pt x="637765" y="234698"/>
                    <a:pt x="646148" y="209550"/>
                  </a:cubicBezTo>
                  <a:cubicBezTo>
                    <a:pt x="644816" y="200227"/>
                    <a:pt x="645449" y="170418"/>
                    <a:pt x="631860" y="161925"/>
                  </a:cubicBezTo>
                  <a:cubicBezTo>
                    <a:pt x="631856" y="161923"/>
                    <a:pt x="596144" y="150020"/>
                    <a:pt x="588998" y="147638"/>
                  </a:cubicBezTo>
                  <a:lnTo>
                    <a:pt x="574710" y="142875"/>
                  </a:lnTo>
                  <a:cubicBezTo>
                    <a:pt x="549312" y="180973"/>
                    <a:pt x="582645" y="134941"/>
                    <a:pt x="550898" y="166688"/>
                  </a:cubicBezTo>
                  <a:cubicBezTo>
                    <a:pt x="529356" y="188230"/>
                    <a:pt x="554900" y="176466"/>
                    <a:pt x="527085" y="185738"/>
                  </a:cubicBezTo>
                  <a:cubicBezTo>
                    <a:pt x="513517" y="183024"/>
                    <a:pt x="498795" y="183222"/>
                    <a:pt x="488985" y="171450"/>
                  </a:cubicBezTo>
                  <a:cubicBezTo>
                    <a:pt x="484440" y="165996"/>
                    <a:pt x="484480" y="157420"/>
                    <a:pt x="479460" y="152400"/>
                  </a:cubicBezTo>
                  <a:cubicBezTo>
                    <a:pt x="463084" y="136024"/>
                    <a:pt x="454564" y="134576"/>
                    <a:pt x="436598" y="128588"/>
                  </a:cubicBezTo>
                  <a:cubicBezTo>
                    <a:pt x="431835" y="125413"/>
                    <a:pt x="427430" y="121623"/>
                    <a:pt x="422310" y="119063"/>
                  </a:cubicBezTo>
                  <a:cubicBezTo>
                    <a:pt x="401747" y="108781"/>
                    <a:pt x="357940" y="110448"/>
                    <a:pt x="346110" y="109538"/>
                  </a:cubicBezTo>
                  <a:cubicBezTo>
                    <a:pt x="305393" y="95966"/>
                    <a:pt x="327498" y="98768"/>
                    <a:pt x="279435" y="104775"/>
                  </a:cubicBezTo>
                  <a:cubicBezTo>
                    <a:pt x="266735" y="103188"/>
                    <a:pt x="253683" y="103381"/>
                    <a:pt x="241335" y="100013"/>
                  </a:cubicBezTo>
                  <a:cubicBezTo>
                    <a:pt x="235813" y="98507"/>
                    <a:pt x="228858" y="95918"/>
                    <a:pt x="227048" y="90488"/>
                  </a:cubicBezTo>
                  <a:cubicBezTo>
                    <a:pt x="224978" y="84278"/>
                    <a:pt x="228563" y="77121"/>
                    <a:pt x="231810" y="71438"/>
                  </a:cubicBezTo>
                  <a:cubicBezTo>
                    <a:pt x="235152" y="65590"/>
                    <a:pt x="241335" y="61913"/>
                    <a:pt x="246098" y="57150"/>
                  </a:cubicBezTo>
                  <a:cubicBezTo>
                    <a:pt x="238440" y="34177"/>
                    <a:pt x="242831" y="27855"/>
                    <a:pt x="222285" y="19050"/>
                  </a:cubicBezTo>
                  <a:cubicBezTo>
                    <a:pt x="216269" y="16472"/>
                    <a:pt x="209585" y="15875"/>
                    <a:pt x="203235" y="14288"/>
                  </a:cubicBezTo>
                  <a:cubicBezTo>
                    <a:pt x="191570" y="6511"/>
                    <a:pt x="185274" y="0"/>
                    <a:pt x="169898" y="0"/>
                  </a:cubicBezTo>
                  <a:cubicBezTo>
                    <a:pt x="163353" y="0"/>
                    <a:pt x="157198" y="3175"/>
                    <a:pt x="150848" y="4763"/>
                  </a:cubicBezTo>
                  <a:cubicBezTo>
                    <a:pt x="146085" y="9525"/>
                    <a:pt x="140296" y="13446"/>
                    <a:pt x="136560" y="19050"/>
                  </a:cubicBezTo>
                  <a:cubicBezTo>
                    <a:pt x="133775" y="23227"/>
                    <a:pt x="132623" y="28386"/>
                    <a:pt x="131798" y="33338"/>
                  </a:cubicBezTo>
                  <a:cubicBezTo>
                    <a:pt x="129435" y="47518"/>
                    <a:pt x="129854" y="62104"/>
                    <a:pt x="127035" y="76200"/>
                  </a:cubicBezTo>
                  <a:cubicBezTo>
                    <a:pt x="125066" y="86045"/>
                    <a:pt x="122000" y="95795"/>
                    <a:pt x="117510" y="104775"/>
                  </a:cubicBezTo>
                  <a:cubicBezTo>
                    <a:pt x="114335" y="111125"/>
                    <a:pt x="111638" y="117737"/>
                    <a:pt x="107985" y="123825"/>
                  </a:cubicBezTo>
                  <a:cubicBezTo>
                    <a:pt x="102095" y="133641"/>
                    <a:pt x="88935" y="152400"/>
                    <a:pt x="88935" y="152400"/>
                  </a:cubicBezTo>
                  <a:cubicBezTo>
                    <a:pt x="98460" y="153988"/>
                    <a:pt x="108349" y="154109"/>
                    <a:pt x="117510" y="157163"/>
                  </a:cubicBezTo>
                  <a:cubicBezTo>
                    <a:pt x="122940" y="158973"/>
                    <a:pt x="126678" y="164128"/>
                    <a:pt x="131798" y="166688"/>
                  </a:cubicBezTo>
                  <a:cubicBezTo>
                    <a:pt x="136288" y="168933"/>
                    <a:pt x="141323" y="169863"/>
                    <a:pt x="146085" y="171450"/>
                  </a:cubicBezTo>
                  <a:cubicBezTo>
                    <a:pt x="149260" y="176213"/>
                    <a:pt x="151563" y="181691"/>
                    <a:pt x="155610" y="185738"/>
                  </a:cubicBezTo>
                  <a:cubicBezTo>
                    <a:pt x="187363" y="217491"/>
                    <a:pt x="154021" y="171448"/>
                    <a:pt x="179423" y="209550"/>
                  </a:cubicBezTo>
                  <a:cubicBezTo>
                    <a:pt x="181010" y="214313"/>
                    <a:pt x="182806" y="219011"/>
                    <a:pt x="184185" y="223838"/>
                  </a:cubicBezTo>
                  <a:cubicBezTo>
                    <a:pt x="185983" y="230132"/>
                    <a:pt x="186650" y="236759"/>
                    <a:pt x="188948" y="242888"/>
                  </a:cubicBezTo>
                  <a:cubicBezTo>
                    <a:pt x="191441" y="249535"/>
                    <a:pt x="194951" y="255774"/>
                    <a:pt x="198473" y="261938"/>
                  </a:cubicBezTo>
                  <a:cubicBezTo>
                    <a:pt x="201313" y="266908"/>
                    <a:pt x="202973" y="273484"/>
                    <a:pt x="207998" y="276225"/>
                  </a:cubicBezTo>
                  <a:cubicBezTo>
                    <a:pt x="221219" y="283437"/>
                    <a:pt x="238329" y="282159"/>
                    <a:pt x="250860" y="290513"/>
                  </a:cubicBezTo>
                  <a:lnTo>
                    <a:pt x="265148" y="300038"/>
                  </a:lnTo>
                  <a:cubicBezTo>
                    <a:pt x="268323" y="304800"/>
                    <a:pt x="273732" y="308679"/>
                    <a:pt x="274673" y="314325"/>
                  </a:cubicBezTo>
                  <a:cubicBezTo>
                    <a:pt x="275498" y="319277"/>
                    <a:pt x="272695" y="324436"/>
                    <a:pt x="269910" y="328613"/>
                  </a:cubicBezTo>
                  <a:cubicBezTo>
                    <a:pt x="262576" y="339614"/>
                    <a:pt x="251878" y="345397"/>
                    <a:pt x="241335" y="352425"/>
                  </a:cubicBezTo>
                  <a:cubicBezTo>
                    <a:pt x="230735" y="426633"/>
                    <a:pt x="229797" y="361586"/>
                    <a:pt x="250860" y="395288"/>
                  </a:cubicBezTo>
                  <a:cubicBezTo>
                    <a:pt x="256181" y="403802"/>
                    <a:pt x="260385" y="423863"/>
                    <a:pt x="260385" y="423863"/>
                  </a:cubicBezTo>
                  <a:lnTo>
                    <a:pt x="236573" y="495300"/>
                  </a:lnTo>
                  <a:cubicBezTo>
                    <a:pt x="234247" y="502277"/>
                    <a:pt x="227434" y="524961"/>
                    <a:pt x="222285" y="528638"/>
                  </a:cubicBezTo>
                  <a:cubicBezTo>
                    <a:pt x="215698" y="533343"/>
                    <a:pt x="206410" y="531813"/>
                    <a:pt x="198473" y="533400"/>
                  </a:cubicBezTo>
                  <a:cubicBezTo>
                    <a:pt x="200060" y="541338"/>
                    <a:pt x="198745" y="550478"/>
                    <a:pt x="203235" y="557213"/>
                  </a:cubicBezTo>
                  <a:cubicBezTo>
                    <a:pt x="206020" y="561390"/>
                    <a:pt x="213033" y="559730"/>
                    <a:pt x="217523" y="561975"/>
                  </a:cubicBezTo>
                  <a:cubicBezTo>
                    <a:pt x="222642" y="564535"/>
                    <a:pt x="226549" y="569245"/>
                    <a:pt x="231810" y="571500"/>
                  </a:cubicBezTo>
                  <a:cubicBezTo>
                    <a:pt x="237826" y="574078"/>
                    <a:pt x="244566" y="574465"/>
                    <a:pt x="250860" y="576263"/>
                  </a:cubicBezTo>
                  <a:cubicBezTo>
                    <a:pt x="255687" y="577642"/>
                    <a:pt x="260385" y="579438"/>
                    <a:pt x="265148" y="581025"/>
                  </a:cubicBezTo>
                  <a:cubicBezTo>
                    <a:pt x="266735" y="585788"/>
                    <a:pt x="269910" y="590293"/>
                    <a:pt x="269910" y="595313"/>
                  </a:cubicBezTo>
                  <a:cubicBezTo>
                    <a:pt x="269910" y="602321"/>
                    <a:pt x="257483" y="624929"/>
                    <a:pt x="255623" y="628650"/>
                  </a:cubicBezTo>
                  <a:cubicBezTo>
                    <a:pt x="260385" y="633413"/>
                    <a:pt x="265598" y="637764"/>
                    <a:pt x="269910" y="642938"/>
                  </a:cubicBezTo>
                  <a:cubicBezTo>
                    <a:pt x="277085" y="651548"/>
                    <a:pt x="285748" y="660438"/>
                    <a:pt x="274673" y="671513"/>
                  </a:cubicBezTo>
                  <a:cubicBezTo>
                    <a:pt x="271123" y="675063"/>
                    <a:pt x="265148" y="674688"/>
                    <a:pt x="260385" y="676275"/>
                  </a:cubicBezTo>
                  <a:cubicBezTo>
                    <a:pt x="255623" y="679450"/>
                    <a:pt x="251217" y="683240"/>
                    <a:pt x="246098" y="685800"/>
                  </a:cubicBezTo>
                  <a:cubicBezTo>
                    <a:pt x="206664" y="705518"/>
                    <a:pt x="258466" y="672792"/>
                    <a:pt x="217523" y="700088"/>
                  </a:cubicBezTo>
                  <a:cubicBezTo>
                    <a:pt x="201648" y="698500"/>
                    <a:pt x="185729" y="697304"/>
                    <a:pt x="169898" y="695325"/>
                  </a:cubicBezTo>
                  <a:cubicBezTo>
                    <a:pt x="160316" y="694127"/>
                    <a:pt x="150608" y="687910"/>
                    <a:pt x="141323" y="690563"/>
                  </a:cubicBezTo>
                  <a:cubicBezTo>
                    <a:pt x="136496" y="691942"/>
                    <a:pt x="138148" y="700088"/>
                    <a:pt x="136560" y="704850"/>
                  </a:cubicBezTo>
                  <a:cubicBezTo>
                    <a:pt x="147672" y="738187"/>
                    <a:pt x="155610" y="730250"/>
                    <a:pt x="131798" y="738188"/>
                  </a:cubicBezTo>
                  <a:cubicBezTo>
                    <a:pt x="122273" y="736600"/>
                    <a:pt x="111860" y="737743"/>
                    <a:pt x="103223" y="733425"/>
                  </a:cubicBezTo>
                  <a:cubicBezTo>
                    <a:pt x="98104" y="730865"/>
                    <a:pt x="97745" y="723185"/>
                    <a:pt x="93698" y="719138"/>
                  </a:cubicBezTo>
                  <a:cubicBezTo>
                    <a:pt x="82735" y="708175"/>
                    <a:pt x="74933" y="708494"/>
                    <a:pt x="60360" y="704850"/>
                  </a:cubicBezTo>
                  <a:cubicBezTo>
                    <a:pt x="47660" y="706438"/>
                    <a:pt x="34608" y="706245"/>
                    <a:pt x="22260" y="709613"/>
                  </a:cubicBezTo>
                  <a:cubicBezTo>
                    <a:pt x="0" y="715684"/>
                    <a:pt x="6928" y="728356"/>
                    <a:pt x="12735" y="747713"/>
                  </a:cubicBezTo>
                  <a:cubicBezTo>
                    <a:pt x="16031" y="758700"/>
                    <a:pt x="25407" y="771484"/>
                    <a:pt x="31785" y="781050"/>
                  </a:cubicBezTo>
                  <a:cubicBezTo>
                    <a:pt x="35310" y="798672"/>
                    <a:pt x="37199" y="819802"/>
                    <a:pt x="50835" y="833438"/>
                  </a:cubicBezTo>
                  <a:cubicBezTo>
                    <a:pt x="60067" y="842670"/>
                    <a:pt x="67790" y="843852"/>
                    <a:pt x="79410" y="847725"/>
                  </a:cubicBezTo>
                  <a:cubicBezTo>
                    <a:pt x="114153" y="882468"/>
                    <a:pt x="65265" y="839612"/>
                    <a:pt x="141323" y="866775"/>
                  </a:cubicBezTo>
                  <a:cubicBezTo>
                    <a:pt x="149780" y="869795"/>
                    <a:pt x="154023" y="879475"/>
                    <a:pt x="160373" y="885825"/>
                  </a:cubicBezTo>
                  <a:cubicBezTo>
                    <a:pt x="163219" y="894365"/>
                    <a:pt x="168774" y="913277"/>
                    <a:pt x="174660" y="919163"/>
                  </a:cubicBezTo>
                  <a:cubicBezTo>
                    <a:pt x="180546" y="925049"/>
                    <a:pt x="199458" y="930604"/>
                    <a:pt x="207998" y="933450"/>
                  </a:cubicBezTo>
                  <a:cubicBezTo>
                    <a:pt x="209585" y="938213"/>
                    <a:pt x="212760" y="942718"/>
                    <a:pt x="212760" y="947738"/>
                  </a:cubicBezTo>
                  <a:cubicBezTo>
                    <a:pt x="212760" y="959781"/>
                    <a:pt x="206251" y="972325"/>
                    <a:pt x="198473" y="981075"/>
                  </a:cubicBezTo>
                  <a:cubicBezTo>
                    <a:pt x="189524" y="991143"/>
                    <a:pt x="177370" y="998442"/>
                    <a:pt x="169898" y="1009650"/>
                  </a:cubicBezTo>
                  <a:lnTo>
                    <a:pt x="160373" y="1023938"/>
                  </a:lnTo>
                  <a:cubicBezTo>
                    <a:pt x="162812" y="1036135"/>
                    <a:pt x="162443" y="1057187"/>
                    <a:pt x="179423" y="1062038"/>
                  </a:cubicBezTo>
                  <a:cubicBezTo>
                    <a:pt x="188583" y="1064655"/>
                    <a:pt x="210816" y="1050330"/>
                    <a:pt x="217523" y="1047750"/>
                  </a:cubicBezTo>
                  <a:cubicBezTo>
                    <a:pt x="263428" y="1030094"/>
                    <a:pt x="255530" y="1034002"/>
                    <a:pt x="303248" y="1028700"/>
                  </a:cubicBezTo>
                  <a:cubicBezTo>
                    <a:pt x="308010" y="1027113"/>
                    <a:pt x="312708" y="1025317"/>
                    <a:pt x="317535" y="1023938"/>
                  </a:cubicBezTo>
                  <a:cubicBezTo>
                    <a:pt x="359404" y="1011975"/>
                    <a:pt x="316609" y="1025833"/>
                    <a:pt x="350873" y="1014413"/>
                  </a:cubicBezTo>
                  <a:cubicBezTo>
                    <a:pt x="352460" y="1009650"/>
                    <a:pt x="357499" y="1004786"/>
                    <a:pt x="355635" y="1000125"/>
                  </a:cubicBezTo>
                  <a:cubicBezTo>
                    <a:pt x="353509" y="994811"/>
                    <a:pt x="339538" y="996030"/>
                    <a:pt x="341348" y="990600"/>
                  </a:cubicBezTo>
                  <a:cubicBezTo>
                    <a:pt x="343418" y="984391"/>
                    <a:pt x="353889" y="986523"/>
                    <a:pt x="360398" y="985838"/>
                  </a:cubicBezTo>
                  <a:cubicBezTo>
                    <a:pt x="384132" y="983340"/>
                    <a:pt x="408023" y="982663"/>
                    <a:pt x="431835" y="981075"/>
                  </a:cubicBezTo>
                  <a:cubicBezTo>
                    <a:pt x="433423" y="987425"/>
                    <a:pt x="434020" y="994109"/>
                    <a:pt x="436598" y="1000125"/>
                  </a:cubicBezTo>
                  <a:cubicBezTo>
                    <a:pt x="442859" y="1014734"/>
                    <a:pt x="450312" y="1016582"/>
                    <a:pt x="460410" y="1028700"/>
                  </a:cubicBezTo>
                  <a:cubicBezTo>
                    <a:pt x="464074" y="1033097"/>
                    <a:pt x="466760" y="1038225"/>
                    <a:pt x="469935" y="1042988"/>
                  </a:cubicBezTo>
                  <a:cubicBezTo>
                    <a:pt x="467540" y="1066945"/>
                    <a:pt x="460466" y="1099330"/>
                    <a:pt x="469935" y="1123950"/>
                  </a:cubicBezTo>
                  <a:cubicBezTo>
                    <a:pt x="474044" y="1134635"/>
                    <a:pt x="478125" y="1148905"/>
                    <a:pt x="488985" y="1152525"/>
                  </a:cubicBezTo>
                  <a:lnTo>
                    <a:pt x="517560" y="1162050"/>
                  </a:lnTo>
                  <a:cubicBezTo>
                    <a:pt x="549516" y="1183353"/>
                    <a:pt x="518206" y="1158257"/>
                    <a:pt x="536610" y="1185863"/>
                  </a:cubicBezTo>
                  <a:cubicBezTo>
                    <a:pt x="541875" y="1193761"/>
                    <a:pt x="556401" y="1205283"/>
                    <a:pt x="565185" y="1209675"/>
                  </a:cubicBezTo>
                  <a:cubicBezTo>
                    <a:pt x="569675" y="1211920"/>
                    <a:pt x="574710" y="1212850"/>
                    <a:pt x="579473" y="1214438"/>
                  </a:cubicBezTo>
                  <a:cubicBezTo>
                    <a:pt x="581060" y="1219200"/>
                    <a:pt x="583017" y="1223855"/>
                    <a:pt x="584235" y="1228725"/>
                  </a:cubicBezTo>
                  <a:cubicBezTo>
                    <a:pt x="586198" y="1236578"/>
                    <a:pt x="582522" y="1247681"/>
                    <a:pt x="588998" y="1252538"/>
                  </a:cubicBezTo>
                  <a:cubicBezTo>
                    <a:pt x="593577" y="1255972"/>
                    <a:pt x="598523" y="1246188"/>
                    <a:pt x="603285" y="1243013"/>
                  </a:cubicBezTo>
                  <a:cubicBezTo>
                    <a:pt x="604873" y="1238250"/>
                    <a:pt x="604912" y="1232645"/>
                    <a:pt x="608048" y="1228725"/>
                  </a:cubicBezTo>
                  <a:cubicBezTo>
                    <a:pt x="611624" y="1224256"/>
                    <a:pt x="618288" y="1223247"/>
                    <a:pt x="622335" y="1219200"/>
                  </a:cubicBezTo>
                  <a:cubicBezTo>
                    <a:pt x="626382" y="1215153"/>
                    <a:pt x="628685" y="1209675"/>
                    <a:pt x="631860" y="1204913"/>
                  </a:cubicBezTo>
                  <a:cubicBezTo>
                    <a:pt x="632815" y="1196315"/>
                    <a:pt x="635200" y="1157433"/>
                    <a:pt x="641385" y="1143000"/>
                  </a:cubicBezTo>
                  <a:cubicBezTo>
                    <a:pt x="643640" y="1137739"/>
                    <a:pt x="648350" y="1133832"/>
                    <a:pt x="650910" y="1128713"/>
                  </a:cubicBezTo>
                  <a:cubicBezTo>
                    <a:pt x="653155" y="1124223"/>
                    <a:pt x="652123" y="1117975"/>
                    <a:pt x="655673" y="1114425"/>
                  </a:cubicBezTo>
                  <a:cubicBezTo>
                    <a:pt x="666588" y="1103510"/>
                    <a:pt x="685291" y="1103750"/>
                    <a:pt x="698535" y="1100138"/>
                  </a:cubicBezTo>
                  <a:cubicBezTo>
                    <a:pt x="708221" y="1097496"/>
                    <a:pt x="727110" y="1090613"/>
                    <a:pt x="727110" y="1090613"/>
                  </a:cubicBezTo>
                  <a:cubicBezTo>
                    <a:pt x="745134" y="1078597"/>
                    <a:pt x="762035" y="1070769"/>
                    <a:pt x="765210" y="1062038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09" name="Прямоугольник 208"/>
            <p:cNvSpPr/>
            <p:nvPr/>
          </p:nvSpPr>
          <p:spPr bwMode="auto">
            <a:xfrm>
              <a:off x="2901084" y="2322250"/>
              <a:ext cx="118789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Высокая Гора</a:t>
              </a:r>
            </a:p>
          </p:txBody>
        </p:sp>
        <p:sp>
          <p:nvSpPr>
            <p:cNvPr id="210" name="Полилиния 209"/>
            <p:cNvSpPr/>
            <p:nvPr/>
          </p:nvSpPr>
          <p:spPr bwMode="auto">
            <a:xfrm rot="21436068">
              <a:off x="1684326" y="3694529"/>
              <a:ext cx="1354084" cy="721247"/>
            </a:xfrm>
            <a:custGeom>
              <a:avLst/>
              <a:gdLst>
                <a:gd name="connsiteX0" fmla="*/ 596218 w 1067043"/>
                <a:gd name="connsiteY0" fmla="*/ 182376 h 690376"/>
                <a:gd name="connsiteX1" fmla="*/ 593043 w 1067043"/>
                <a:gd name="connsiteY1" fmla="*/ 172851 h 690376"/>
                <a:gd name="connsiteX2" fmla="*/ 586693 w 1067043"/>
                <a:gd name="connsiteY2" fmla="*/ 163326 h 690376"/>
                <a:gd name="connsiteX3" fmla="*/ 567643 w 1067043"/>
                <a:gd name="connsiteY3" fmla="*/ 153801 h 690376"/>
                <a:gd name="connsiteX4" fmla="*/ 564468 w 1067043"/>
                <a:gd name="connsiteY4" fmla="*/ 144276 h 690376"/>
                <a:gd name="connsiteX5" fmla="*/ 554943 w 1067043"/>
                <a:gd name="connsiteY5" fmla="*/ 71251 h 690376"/>
                <a:gd name="connsiteX6" fmla="*/ 551768 w 1067043"/>
                <a:gd name="connsiteY6" fmla="*/ 55376 h 690376"/>
                <a:gd name="connsiteX7" fmla="*/ 542243 w 1067043"/>
                <a:gd name="connsiteY7" fmla="*/ 26801 h 690376"/>
                <a:gd name="connsiteX8" fmla="*/ 539068 w 1067043"/>
                <a:gd name="connsiteY8" fmla="*/ 17276 h 690376"/>
                <a:gd name="connsiteX9" fmla="*/ 567643 w 1067043"/>
                <a:gd name="connsiteY9" fmla="*/ 7751 h 690376"/>
                <a:gd name="connsiteX10" fmla="*/ 685118 w 1067043"/>
                <a:gd name="connsiteY10" fmla="*/ 1401 h 690376"/>
                <a:gd name="connsiteX11" fmla="*/ 691468 w 1067043"/>
                <a:gd name="connsiteY11" fmla="*/ 17276 h 690376"/>
                <a:gd name="connsiteX12" fmla="*/ 694643 w 1067043"/>
                <a:gd name="connsiteY12" fmla="*/ 36326 h 690376"/>
                <a:gd name="connsiteX13" fmla="*/ 799418 w 1067043"/>
                <a:gd name="connsiteY13" fmla="*/ 39501 h 690376"/>
                <a:gd name="connsiteX14" fmla="*/ 799418 w 1067043"/>
                <a:gd name="connsiteY14" fmla="*/ 112526 h 690376"/>
                <a:gd name="connsiteX15" fmla="*/ 780368 w 1067043"/>
                <a:gd name="connsiteY15" fmla="*/ 115701 h 690376"/>
                <a:gd name="connsiteX16" fmla="*/ 770843 w 1067043"/>
                <a:gd name="connsiteY16" fmla="*/ 125226 h 690376"/>
                <a:gd name="connsiteX17" fmla="*/ 770843 w 1067043"/>
                <a:gd name="connsiteY17" fmla="*/ 163326 h 690376"/>
                <a:gd name="connsiteX18" fmla="*/ 793068 w 1067043"/>
                <a:gd name="connsiteY18" fmla="*/ 160151 h 690376"/>
                <a:gd name="connsiteX19" fmla="*/ 799418 w 1067043"/>
                <a:gd name="connsiteY19" fmla="*/ 150626 h 690376"/>
                <a:gd name="connsiteX20" fmla="*/ 818468 w 1067043"/>
                <a:gd name="connsiteY20" fmla="*/ 141101 h 690376"/>
                <a:gd name="connsiteX21" fmla="*/ 834343 w 1067043"/>
                <a:gd name="connsiteY21" fmla="*/ 144276 h 690376"/>
                <a:gd name="connsiteX22" fmla="*/ 843868 w 1067043"/>
                <a:gd name="connsiteY22" fmla="*/ 179201 h 690376"/>
                <a:gd name="connsiteX23" fmla="*/ 862918 w 1067043"/>
                <a:gd name="connsiteY23" fmla="*/ 195076 h 690376"/>
                <a:gd name="connsiteX24" fmla="*/ 875618 w 1067043"/>
                <a:gd name="connsiteY24" fmla="*/ 191901 h 690376"/>
                <a:gd name="connsiteX25" fmla="*/ 878793 w 1067043"/>
                <a:gd name="connsiteY25" fmla="*/ 179201 h 690376"/>
                <a:gd name="connsiteX26" fmla="*/ 885143 w 1067043"/>
                <a:gd name="connsiteY26" fmla="*/ 191901 h 690376"/>
                <a:gd name="connsiteX27" fmla="*/ 891493 w 1067043"/>
                <a:gd name="connsiteY27" fmla="*/ 217301 h 690376"/>
                <a:gd name="connsiteX28" fmla="*/ 897843 w 1067043"/>
                <a:gd name="connsiteY28" fmla="*/ 226826 h 690376"/>
                <a:gd name="connsiteX29" fmla="*/ 901018 w 1067043"/>
                <a:gd name="connsiteY29" fmla="*/ 255401 h 690376"/>
                <a:gd name="connsiteX30" fmla="*/ 907368 w 1067043"/>
                <a:gd name="connsiteY30" fmla="*/ 264926 h 690376"/>
                <a:gd name="connsiteX31" fmla="*/ 916893 w 1067043"/>
                <a:gd name="connsiteY31" fmla="*/ 277626 h 690376"/>
                <a:gd name="connsiteX32" fmla="*/ 920068 w 1067043"/>
                <a:gd name="connsiteY32" fmla="*/ 287151 h 690376"/>
                <a:gd name="connsiteX33" fmla="*/ 939118 w 1067043"/>
                <a:gd name="connsiteY33" fmla="*/ 299851 h 690376"/>
                <a:gd name="connsiteX34" fmla="*/ 958168 w 1067043"/>
                <a:gd name="connsiteY34" fmla="*/ 312551 h 690376"/>
                <a:gd name="connsiteX35" fmla="*/ 967693 w 1067043"/>
                <a:gd name="connsiteY35" fmla="*/ 322076 h 690376"/>
                <a:gd name="connsiteX36" fmla="*/ 974043 w 1067043"/>
                <a:gd name="connsiteY36" fmla="*/ 331601 h 690376"/>
                <a:gd name="connsiteX37" fmla="*/ 993093 w 1067043"/>
                <a:gd name="connsiteY37" fmla="*/ 337951 h 690376"/>
                <a:gd name="connsiteX38" fmla="*/ 1024843 w 1067043"/>
                <a:gd name="connsiteY38" fmla="*/ 344301 h 690376"/>
                <a:gd name="connsiteX39" fmla="*/ 1056593 w 1067043"/>
                <a:gd name="connsiteY39" fmla="*/ 347476 h 690376"/>
                <a:gd name="connsiteX40" fmla="*/ 1066118 w 1067043"/>
                <a:gd name="connsiteY40" fmla="*/ 350651 h 690376"/>
                <a:gd name="connsiteX41" fmla="*/ 1059768 w 1067043"/>
                <a:gd name="connsiteY41" fmla="*/ 360176 h 690376"/>
                <a:gd name="connsiteX42" fmla="*/ 1040718 w 1067043"/>
                <a:gd name="connsiteY42" fmla="*/ 376051 h 690376"/>
                <a:gd name="connsiteX43" fmla="*/ 1037543 w 1067043"/>
                <a:gd name="connsiteY43" fmla="*/ 385576 h 690376"/>
                <a:gd name="connsiteX44" fmla="*/ 1028018 w 1067043"/>
                <a:gd name="connsiteY44" fmla="*/ 388751 h 690376"/>
                <a:gd name="connsiteX45" fmla="*/ 1031193 w 1067043"/>
                <a:gd name="connsiteY45" fmla="*/ 404626 h 690376"/>
                <a:gd name="connsiteX46" fmla="*/ 1047068 w 1067043"/>
                <a:gd name="connsiteY46" fmla="*/ 433201 h 690376"/>
                <a:gd name="connsiteX47" fmla="*/ 1047068 w 1067043"/>
                <a:gd name="connsiteY47" fmla="*/ 433201 h 690376"/>
                <a:gd name="connsiteX48" fmla="*/ 1056593 w 1067043"/>
                <a:gd name="connsiteY48" fmla="*/ 452251 h 690376"/>
                <a:gd name="connsiteX49" fmla="*/ 1059768 w 1067043"/>
                <a:gd name="connsiteY49" fmla="*/ 461776 h 690376"/>
                <a:gd name="connsiteX50" fmla="*/ 1056593 w 1067043"/>
                <a:gd name="connsiteY50" fmla="*/ 522101 h 690376"/>
                <a:gd name="connsiteX51" fmla="*/ 1047068 w 1067043"/>
                <a:gd name="connsiteY51" fmla="*/ 528451 h 690376"/>
                <a:gd name="connsiteX52" fmla="*/ 1031193 w 1067043"/>
                <a:gd name="connsiteY52" fmla="*/ 544326 h 690376"/>
                <a:gd name="connsiteX53" fmla="*/ 1008968 w 1067043"/>
                <a:gd name="connsiteY53" fmla="*/ 569726 h 690376"/>
                <a:gd name="connsiteX54" fmla="*/ 999443 w 1067043"/>
                <a:gd name="connsiteY54" fmla="*/ 572901 h 690376"/>
                <a:gd name="connsiteX55" fmla="*/ 964518 w 1067043"/>
                <a:gd name="connsiteY55" fmla="*/ 569726 h 690376"/>
                <a:gd name="connsiteX56" fmla="*/ 945468 w 1067043"/>
                <a:gd name="connsiteY56" fmla="*/ 563376 h 690376"/>
                <a:gd name="connsiteX57" fmla="*/ 888318 w 1067043"/>
                <a:gd name="connsiteY57" fmla="*/ 566551 h 690376"/>
                <a:gd name="connsiteX58" fmla="*/ 862918 w 1067043"/>
                <a:gd name="connsiteY58" fmla="*/ 572901 h 690376"/>
                <a:gd name="connsiteX59" fmla="*/ 799418 w 1067043"/>
                <a:gd name="connsiteY59" fmla="*/ 579251 h 690376"/>
                <a:gd name="connsiteX60" fmla="*/ 793068 w 1067043"/>
                <a:gd name="connsiteY60" fmla="*/ 588776 h 690376"/>
                <a:gd name="connsiteX61" fmla="*/ 799418 w 1067043"/>
                <a:gd name="connsiteY61" fmla="*/ 598301 h 690376"/>
                <a:gd name="connsiteX62" fmla="*/ 802593 w 1067043"/>
                <a:gd name="connsiteY62" fmla="*/ 607826 h 690376"/>
                <a:gd name="connsiteX63" fmla="*/ 799418 w 1067043"/>
                <a:gd name="connsiteY63" fmla="*/ 620526 h 690376"/>
                <a:gd name="connsiteX64" fmla="*/ 786718 w 1067043"/>
                <a:gd name="connsiteY64" fmla="*/ 623701 h 690376"/>
                <a:gd name="connsiteX65" fmla="*/ 767668 w 1067043"/>
                <a:gd name="connsiteY65" fmla="*/ 630051 h 690376"/>
                <a:gd name="connsiteX66" fmla="*/ 745443 w 1067043"/>
                <a:gd name="connsiteY66" fmla="*/ 639576 h 690376"/>
                <a:gd name="connsiteX67" fmla="*/ 739093 w 1067043"/>
                <a:gd name="connsiteY67" fmla="*/ 652276 h 690376"/>
                <a:gd name="connsiteX68" fmla="*/ 729568 w 1067043"/>
                <a:gd name="connsiteY68" fmla="*/ 655451 h 690376"/>
                <a:gd name="connsiteX69" fmla="*/ 697818 w 1067043"/>
                <a:gd name="connsiteY69" fmla="*/ 668151 h 690376"/>
                <a:gd name="connsiteX70" fmla="*/ 678768 w 1067043"/>
                <a:gd name="connsiteY70" fmla="*/ 674501 h 690376"/>
                <a:gd name="connsiteX71" fmla="*/ 650193 w 1067043"/>
                <a:gd name="connsiteY71" fmla="*/ 680851 h 690376"/>
                <a:gd name="connsiteX72" fmla="*/ 615268 w 1067043"/>
                <a:gd name="connsiteY72" fmla="*/ 687201 h 690376"/>
                <a:gd name="connsiteX73" fmla="*/ 539068 w 1067043"/>
                <a:gd name="connsiteY73" fmla="*/ 687201 h 690376"/>
                <a:gd name="connsiteX74" fmla="*/ 529543 w 1067043"/>
                <a:gd name="connsiteY74" fmla="*/ 690376 h 690376"/>
                <a:gd name="connsiteX75" fmla="*/ 520018 w 1067043"/>
                <a:gd name="connsiteY75" fmla="*/ 687201 h 690376"/>
                <a:gd name="connsiteX76" fmla="*/ 516843 w 1067043"/>
                <a:gd name="connsiteY76" fmla="*/ 661801 h 690376"/>
                <a:gd name="connsiteX77" fmla="*/ 507318 w 1067043"/>
                <a:gd name="connsiteY77" fmla="*/ 642751 h 690376"/>
                <a:gd name="connsiteX78" fmla="*/ 497793 w 1067043"/>
                <a:gd name="connsiteY78" fmla="*/ 639576 h 690376"/>
                <a:gd name="connsiteX79" fmla="*/ 491443 w 1067043"/>
                <a:gd name="connsiteY79" fmla="*/ 630051 h 690376"/>
                <a:gd name="connsiteX80" fmla="*/ 485093 w 1067043"/>
                <a:gd name="connsiteY80" fmla="*/ 604651 h 690376"/>
                <a:gd name="connsiteX81" fmla="*/ 478743 w 1067043"/>
                <a:gd name="connsiteY81" fmla="*/ 585601 h 690376"/>
                <a:gd name="connsiteX82" fmla="*/ 469218 w 1067043"/>
                <a:gd name="connsiteY82" fmla="*/ 579251 h 690376"/>
                <a:gd name="connsiteX83" fmla="*/ 472393 w 1067043"/>
                <a:gd name="connsiteY83" fmla="*/ 557026 h 690376"/>
                <a:gd name="connsiteX84" fmla="*/ 478743 w 1067043"/>
                <a:gd name="connsiteY84" fmla="*/ 534801 h 690376"/>
                <a:gd name="connsiteX85" fmla="*/ 481918 w 1067043"/>
                <a:gd name="connsiteY85" fmla="*/ 522101 h 690376"/>
                <a:gd name="connsiteX86" fmla="*/ 475568 w 1067043"/>
                <a:gd name="connsiteY86" fmla="*/ 512576 h 690376"/>
                <a:gd name="connsiteX87" fmla="*/ 459693 w 1067043"/>
                <a:gd name="connsiteY87" fmla="*/ 528451 h 690376"/>
                <a:gd name="connsiteX88" fmla="*/ 456518 w 1067043"/>
                <a:gd name="connsiteY88" fmla="*/ 550676 h 690376"/>
                <a:gd name="connsiteX89" fmla="*/ 450168 w 1067043"/>
                <a:gd name="connsiteY89" fmla="*/ 560201 h 690376"/>
                <a:gd name="connsiteX90" fmla="*/ 443818 w 1067043"/>
                <a:gd name="connsiteY90" fmla="*/ 572901 h 690376"/>
                <a:gd name="connsiteX91" fmla="*/ 446993 w 1067043"/>
                <a:gd name="connsiteY91" fmla="*/ 582426 h 690376"/>
                <a:gd name="connsiteX92" fmla="*/ 437468 w 1067043"/>
                <a:gd name="connsiteY92" fmla="*/ 585601 h 690376"/>
                <a:gd name="connsiteX93" fmla="*/ 370793 w 1067043"/>
                <a:gd name="connsiteY93" fmla="*/ 588776 h 690376"/>
                <a:gd name="connsiteX94" fmla="*/ 364443 w 1067043"/>
                <a:gd name="connsiteY94" fmla="*/ 598301 h 690376"/>
                <a:gd name="connsiteX95" fmla="*/ 361268 w 1067043"/>
                <a:gd name="connsiteY95" fmla="*/ 614176 h 690376"/>
                <a:gd name="connsiteX96" fmla="*/ 351743 w 1067043"/>
                <a:gd name="connsiteY96" fmla="*/ 620526 h 690376"/>
                <a:gd name="connsiteX97" fmla="*/ 307293 w 1067043"/>
                <a:gd name="connsiteY97" fmla="*/ 617351 h 690376"/>
                <a:gd name="connsiteX98" fmla="*/ 297768 w 1067043"/>
                <a:gd name="connsiteY98" fmla="*/ 614176 h 690376"/>
                <a:gd name="connsiteX99" fmla="*/ 278718 w 1067043"/>
                <a:gd name="connsiteY99" fmla="*/ 611001 h 690376"/>
                <a:gd name="connsiteX100" fmla="*/ 275543 w 1067043"/>
                <a:gd name="connsiteY100" fmla="*/ 601476 h 690376"/>
                <a:gd name="connsiteX101" fmla="*/ 272368 w 1067043"/>
                <a:gd name="connsiteY101" fmla="*/ 563376 h 690376"/>
                <a:gd name="connsiteX102" fmla="*/ 259668 w 1067043"/>
                <a:gd name="connsiteY102" fmla="*/ 553851 h 690376"/>
                <a:gd name="connsiteX103" fmla="*/ 221568 w 1067043"/>
                <a:gd name="connsiteY103" fmla="*/ 544326 h 690376"/>
                <a:gd name="connsiteX104" fmla="*/ 212043 w 1067043"/>
                <a:gd name="connsiteY104" fmla="*/ 534801 h 690376"/>
                <a:gd name="connsiteX105" fmla="*/ 186643 w 1067043"/>
                <a:gd name="connsiteY105" fmla="*/ 547501 h 690376"/>
                <a:gd name="connsiteX106" fmla="*/ 177118 w 1067043"/>
                <a:gd name="connsiteY106" fmla="*/ 553851 h 690376"/>
                <a:gd name="connsiteX107" fmla="*/ 164418 w 1067043"/>
                <a:gd name="connsiteY107" fmla="*/ 541151 h 690376"/>
                <a:gd name="connsiteX108" fmla="*/ 154893 w 1067043"/>
                <a:gd name="connsiteY108" fmla="*/ 537976 h 690376"/>
                <a:gd name="connsiteX109" fmla="*/ 139018 w 1067043"/>
                <a:gd name="connsiteY109" fmla="*/ 525276 h 690376"/>
                <a:gd name="connsiteX110" fmla="*/ 119968 w 1067043"/>
                <a:gd name="connsiteY110" fmla="*/ 512576 h 690376"/>
                <a:gd name="connsiteX111" fmla="*/ 113618 w 1067043"/>
                <a:gd name="connsiteY111" fmla="*/ 503051 h 690376"/>
                <a:gd name="connsiteX112" fmla="*/ 104093 w 1067043"/>
                <a:gd name="connsiteY112" fmla="*/ 468126 h 690376"/>
                <a:gd name="connsiteX113" fmla="*/ 107268 w 1067043"/>
                <a:gd name="connsiteY113" fmla="*/ 404626 h 690376"/>
                <a:gd name="connsiteX114" fmla="*/ 110443 w 1067043"/>
                <a:gd name="connsiteY114" fmla="*/ 391926 h 690376"/>
                <a:gd name="connsiteX115" fmla="*/ 91393 w 1067043"/>
                <a:gd name="connsiteY115" fmla="*/ 385576 h 690376"/>
                <a:gd name="connsiteX116" fmla="*/ 21543 w 1067043"/>
                <a:gd name="connsiteY116" fmla="*/ 382401 h 690376"/>
                <a:gd name="connsiteX117" fmla="*/ 18368 w 1067043"/>
                <a:gd name="connsiteY117" fmla="*/ 372876 h 690376"/>
                <a:gd name="connsiteX118" fmla="*/ 12018 w 1067043"/>
                <a:gd name="connsiteY118" fmla="*/ 363351 h 690376"/>
                <a:gd name="connsiteX119" fmla="*/ 8843 w 1067043"/>
                <a:gd name="connsiteY119" fmla="*/ 344301 h 690376"/>
                <a:gd name="connsiteX120" fmla="*/ 2493 w 1067043"/>
                <a:gd name="connsiteY120" fmla="*/ 322076 h 690376"/>
                <a:gd name="connsiteX121" fmla="*/ 5668 w 1067043"/>
                <a:gd name="connsiteY121" fmla="*/ 303026 h 690376"/>
                <a:gd name="connsiteX122" fmla="*/ 43768 w 1067043"/>
                <a:gd name="connsiteY122" fmla="*/ 299851 h 690376"/>
                <a:gd name="connsiteX123" fmla="*/ 72343 w 1067043"/>
                <a:gd name="connsiteY123" fmla="*/ 290326 h 690376"/>
                <a:gd name="connsiteX124" fmla="*/ 88218 w 1067043"/>
                <a:gd name="connsiteY124" fmla="*/ 287151 h 690376"/>
                <a:gd name="connsiteX125" fmla="*/ 107268 w 1067043"/>
                <a:gd name="connsiteY125" fmla="*/ 280801 h 690376"/>
                <a:gd name="connsiteX126" fmla="*/ 281893 w 1067043"/>
                <a:gd name="connsiteY126" fmla="*/ 277626 h 690376"/>
                <a:gd name="connsiteX127" fmla="*/ 297768 w 1067043"/>
                <a:gd name="connsiteY127" fmla="*/ 258576 h 690376"/>
                <a:gd name="connsiteX128" fmla="*/ 304118 w 1067043"/>
                <a:gd name="connsiteY128" fmla="*/ 249051 h 690376"/>
                <a:gd name="connsiteX129" fmla="*/ 313643 w 1067043"/>
                <a:gd name="connsiteY129" fmla="*/ 236351 h 690376"/>
                <a:gd name="connsiteX130" fmla="*/ 335868 w 1067043"/>
                <a:gd name="connsiteY130" fmla="*/ 239526 h 690376"/>
                <a:gd name="connsiteX131" fmla="*/ 367618 w 1067043"/>
                <a:gd name="connsiteY131" fmla="*/ 249051 h 690376"/>
                <a:gd name="connsiteX132" fmla="*/ 377143 w 1067043"/>
                <a:gd name="connsiteY132" fmla="*/ 252226 h 690376"/>
                <a:gd name="connsiteX133" fmla="*/ 386668 w 1067043"/>
                <a:gd name="connsiteY133" fmla="*/ 258576 h 690376"/>
                <a:gd name="connsiteX134" fmla="*/ 399368 w 1067043"/>
                <a:gd name="connsiteY134" fmla="*/ 261751 h 690376"/>
                <a:gd name="connsiteX135" fmla="*/ 412068 w 1067043"/>
                <a:gd name="connsiteY135" fmla="*/ 268101 h 690376"/>
                <a:gd name="connsiteX136" fmla="*/ 446993 w 1067043"/>
                <a:gd name="connsiteY136" fmla="*/ 264926 h 690376"/>
                <a:gd name="connsiteX137" fmla="*/ 456518 w 1067043"/>
                <a:gd name="connsiteY137" fmla="*/ 261751 h 690376"/>
                <a:gd name="connsiteX138" fmla="*/ 475568 w 1067043"/>
                <a:gd name="connsiteY138" fmla="*/ 242701 h 690376"/>
                <a:gd name="connsiteX139" fmla="*/ 494618 w 1067043"/>
                <a:gd name="connsiteY139" fmla="*/ 220476 h 690376"/>
                <a:gd name="connsiteX140" fmla="*/ 504143 w 1067043"/>
                <a:gd name="connsiteY140" fmla="*/ 217301 h 690376"/>
                <a:gd name="connsiteX141" fmla="*/ 510493 w 1067043"/>
                <a:gd name="connsiteY141" fmla="*/ 207776 h 690376"/>
                <a:gd name="connsiteX142" fmla="*/ 513668 w 1067043"/>
                <a:gd name="connsiteY142" fmla="*/ 198251 h 690376"/>
                <a:gd name="connsiteX143" fmla="*/ 523193 w 1067043"/>
                <a:gd name="connsiteY143" fmla="*/ 195076 h 690376"/>
                <a:gd name="connsiteX144" fmla="*/ 545418 w 1067043"/>
                <a:gd name="connsiteY144" fmla="*/ 198251 h 690376"/>
                <a:gd name="connsiteX145" fmla="*/ 558118 w 1067043"/>
                <a:gd name="connsiteY145" fmla="*/ 204601 h 690376"/>
                <a:gd name="connsiteX146" fmla="*/ 567643 w 1067043"/>
                <a:gd name="connsiteY146" fmla="*/ 207776 h 690376"/>
                <a:gd name="connsiteX147" fmla="*/ 596218 w 1067043"/>
                <a:gd name="connsiteY147" fmla="*/ 191901 h 690376"/>
                <a:gd name="connsiteX148" fmla="*/ 596218 w 1067043"/>
                <a:gd name="connsiteY148" fmla="*/ 182376 h 690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  <a:cxn ang="0">
                  <a:pos x="connsiteX141" y="connsiteY141"/>
                </a:cxn>
                <a:cxn ang="0">
                  <a:pos x="connsiteX142" y="connsiteY142"/>
                </a:cxn>
                <a:cxn ang="0">
                  <a:pos x="connsiteX143" y="connsiteY143"/>
                </a:cxn>
                <a:cxn ang="0">
                  <a:pos x="connsiteX144" y="connsiteY144"/>
                </a:cxn>
                <a:cxn ang="0">
                  <a:pos x="connsiteX145" y="connsiteY145"/>
                </a:cxn>
                <a:cxn ang="0">
                  <a:pos x="connsiteX146" y="connsiteY146"/>
                </a:cxn>
                <a:cxn ang="0">
                  <a:pos x="connsiteX147" y="connsiteY147"/>
                </a:cxn>
                <a:cxn ang="0">
                  <a:pos x="connsiteX148" y="connsiteY148"/>
                </a:cxn>
              </a:cxnLst>
              <a:rect l="l" t="t" r="r" b="b"/>
              <a:pathLst>
                <a:path w="1067043" h="690376">
                  <a:moveTo>
                    <a:pt x="596218" y="182376"/>
                  </a:moveTo>
                  <a:cubicBezTo>
                    <a:pt x="595689" y="179201"/>
                    <a:pt x="594540" y="175844"/>
                    <a:pt x="593043" y="172851"/>
                  </a:cubicBezTo>
                  <a:cubicBezTo>
                    <a:pt x="591336" y="169438"/>
                    <a:pt x="589391" y="166024"/>
                    <a:pt x="586693" y="163326"/>
                  </a:cubicBezTo>
                  <a:cubicBezTo>
                    <a:pt x="580538" y="157171"/>
                    <a:pt x="575390" y="156383"/>
                    <a:pt x="567643" y="153801"/>
                  </a:cubicBezTo>
                  <a:cubicBezTo>
                    <a:pt x="566585" y="150626"/>
                    <a:pt x="564977" y="147584"/>
                    <a:pt x="564468" y="144276"/>
                  </a:cubicBezTo>
                  <a:cubicBezTo>
                    <a:pt x="560735" y="120014"/>
                    <a:pt x="559757" y="95322"/>
                    <a:pt x="554943" y="71251"/>
                  </a:cubicBezTo>
                  <a:cubicBezTo>
                    <a:pt x="553885" y="65959"/>
                    <a:pt x="553188" y="60582"/>
                    <a:pt x="551768" y="55376"/>
                  </a:cubicBezTo>
                  <a:lnTo>
                    <a:pt x="542243" y="26801"/>
                  </a:lnTo>
                  <a:lnTo>
                    <a:pt x="539068" y="17276"/>
                  </a:lnTo>
                  <a:cubicBezTo>
                    <a:pt x="551754" y="8819"/>
                    <a:pt x="548533" y="9084"/>
                    <a:pt x="567643" y="7751"/>
                  </a:cubicBezTo>
                  <a:cubicBezTo>
                    <a:pt x="606763" y="5022"/>
                    <a:pt x="685118" y="1401"/>
                    <a:pt x="685118" y="1401"/>
                  </a:cubicBezTo>
                  <a:cubicBezTo>
                    <a:pt x="701840" y="6975"/>
                    <a:pt x="691468" y="0"/>
                    <a:pt x="691468" y="17276"/>
                  </a:cubicBezTo>
                  <a:cubicBezTo>
                    <a:pt x="691468" y="23714"/>
                    <a:pt x="688338" y="35028"/>
                    <a:pt x="694643" y="36326"/>
                  </a:cubicBezTo>
                  <a:cubicBezTo>
                    <a:pt x="728866" y="43372"/>
                    <a:pt x="764493" y="38443"/>
                    <a:pt x="799418" y="39501"/>
                  </a:cubicBezTo>
                  <a:cubicBezTo>
                    <a:pt x="800368" y="50907"/>
                    <a:pt x="806678" y="100081"/>
                    <a:pt x="799418" y="112526"/>
                  </a:cubicBezTo>
                  <a:cubicBezTo>
                    <a:pt x="796174" y="118087"/>
                    <a:pt x="786718" y="114643"/>
                    <a:pt x="780368" y="115701"/>
                  </a:cubicBezTo>
                  <a:cubicBezTo>
                    <a:pt x="777193" y="118876"/>
                    <a:pt x="772511" y="121057"/>
                    <a:pt x="770843" y="125226"/>
                  </a:cubicBezTo>
                  <a:cubicBezTo>
                    <a:pt x="764542" y="140979"/>
                    <a:pt x="767904" y="148632"/>
                    <a:pt x="770843" y="163326"/>
                  </a:cubicBezTo>
                  <a:cubicBezTo>
                    <a:pt x="778251" y="162268"/>
                    <a:pt x="786229" y="163190"/>
                    <a:pt x="793068" y="160151"/>
                  </a:cubicBezTo>
                  <a:cubicBezTo>
                    <a:pt x="796555" y="158601"/>
                    <a:pt x="796720" y="153324"/>
                    <a:pt x="799418" y="150626"/>
                  </a:cubicBezTo>
                  <a:cubicBezTo>
                    <a:pt x="805573" y="144471"/>
                    <a:pt x="810721" y="143683"/>
                    <a:pt x="818468" y="141101"/>
                  </a:cubicBezTo>
                  <a:cubicBezTo>
                    <a:pt x="823760" y="142159"/>
                    <a:pt x="829952" y="141139"/>
                    <a:pt x="834343" y="144276"/>
                  </a:cubicBezTo>
                  <a:cubicBezTo>
                    <a:pt x="843185" y="150592"/>
                    <a:pt x="841375" y="172968"/>
                    <a:pt x="843868" y="179201"/>
                  </a:cubicBezTo>
                  <a:cubicBezTo>
                    <a:pt x="846090" y="184757"/>
                    <a:pt x="858156" y="191901"/>
                    <a:pt x="862918" y="195076"/>
                  </a:cubicBezTo>
                  <a:cubicBezTo>
                    <a:pt x="867151" y="194018"/>
                    <a:pt x="872532" y="194987"/>
                    <a:pt x="875618" y="191901"/>
                  </a:cubicBezTo>
                  <a:cubicBezTo>
                    <a:pt x="878704" y="188815"/>
                    <a:pt x="874429" y="179201"/>
                    <a:pt x="878793" y="179201"/>
                  </a:cubicBezTo>
                  <a:cubicBezTo>
                    <a:pt x="883526" y="179201"/>
                    <a:pt x="883279" y="187551"/>
                    <a:pt x="885143" y="191901"/>
                  </a:cubicBezTo>
                  <a:cubicBezTo>
                    <a:pt x="896894" y="219320"/>
                    <a:pt x="876585" y="177545"/>
                    <a:pt x="891493" y="217301"/>
                  </a:cubicBezTo>
                  <a:cubicBezTo>
                    <a:pt x="892833" y="220874"/>
                    <a:pt x="895726" y="223651"/>
                    <a:pt x="897843" y="226826"/>
                  </a:cubicBezTo>
                  <a:cubicBezTo>
                    <a:pt x="898901" y="236351"/>
                    <a:pt x="898694" y="246104"/>
                    <a:pt x="901018" y="255401"/>
                  </a:cubicBezTo>
                  <a:cubicBezTo>
                    <a:pt x="901943" y="259103"/>
                    <a:pt x="905150" y="261821"/>
                    <a:pt x="907368" y="264926"/>
                  </a:cubicBezTo>
                  <a:cubicBezTo>
                    <a:pt x="910444" y="269232"/>
                    <a:pt x="913718" y="273393"/>
                    <a:pt x="916893" y="277626"/>
                  </a:cubicBezTo>
                  <a:cubicBezTo>
                    <a:pt x="917951" y="280801"/>
                    <a:pt x="918212" y="284366"/>
                    <a:pt x="920068" y="287151"/>
                  </a:cubicBezTo>
                  <a:cubicBezTo>
                    <a:pt x="930016" y="302072"/>
                    <a:pt x="926782" y="292998"/>
                    <a:pt x="939118" y="299851"/>
                  </a:cubicBezTo>
                  <a:cubicBezTo>
                    <a:pt x="945789" y="303557"/>
                    <a:pt x="952772" y="307155"/>
                    <a:pt x="958168" y="312551"/>
                  </a:cubicBezTo>
                  <a:cubicBezTo>
                    <a:pt x="961343" y="315726"/>
                    <a:pt x="964818" y="318627"/>
                    <a:pt x="967693" y="322076"/>
                  </a:cubicBezTo>
                  <a:cubicBezTo>
                    <a:pt x="970136" y="325007"/>
                    <a:pt x="970807" y="329579"/>
                    <a:pt x="974043" y="331601"/>
                  </a:cubicBezTo>
                  <a:cubicBezTo>
                    <a:pt x="979719" y="335149"/>
                    <a:pt x="986599" y="336328"/>
                    <a:pt x="993093" y="337951"/>
                  </a:cubicBezTo>
                  <a:cubicBezTo>
                    <a:pt x="1006762" y="341368"/>
                    <a:pt x="1009274" y="342355"/>
                    <a:pt x="1024843" y="344301"/>
                  </a:cubicBezTo>
                  <a:cubicBezTo>
                    <a:pt x="1035397" y="345620"/>
                    <a:pt x="1046010" y="346418"/>
                    <a:pt x="1056593" y="347476"/>
                  </a:cubicBezTo>
                  <a:cubicBezTo>
                    <a:pt x="1059768" y="348534"/>
                    <a:pt x="1065306" y="347404"/>
                    <a:pt x="1066118" y="350651"/>
                  </a:cubicBezTo>
                  <a:cubicBezTo>
                    <a:pt x="1067043" y="354353"/>
                    <a:pt x="1062211" y="357245"/>
                    <a:pt x="1059768" y="360176"/>
                  </a:cubicBezTo>
                  <a:cubicBezTo>
                    <a:pt x="1052128" y="369343"/>
                    <a:pt x="1050084" y="369807"/>
                    <a:pt x="1040718" y="376051"/>
                  </a:cubicBezTo>
                  <a:cubicBezTo>
                    <a:pt x="1039660" y="379226"/>
                    <a:pt x="1039910" y="383209"/>
                    <a:pt x="1037543" y="385576"/>
                  </a:cubicBezTo>
                  <a:cubicBezTo>
                    <a:pt x="1035176" y="387943"/>
                    <a:pt x="1029076" y="385576"/>
                    <a:pt x="1028018" y="388751"/>
                  </a:cubicBezTo>
                  <a:cubicBezTo>
                    <a:pt x="1026311" y="393871"/>
                    <a:pt x="1029884" y="399391"/>
                    <a:pt x="1031193" y="404626"/>
                  </a:cubicBezTo>
                  <a:cubicBezTo>
                    <a:pt x="1034546" y="418038"/>
                    <a:pt x="1037609" y="419012"/>
                    <a:pt x="1047068" y="433201"/>
                  </a:cubicBezTo>
                  <a:lnTo>
                    <a:pt x="1047068" y="433201"/>
                  </a:lnTo>
                  <a:cubicBezTo>
                    <a:pt x="1055048" y="457142"/>
                    <a:pt x="1044283" y="427632"/>
                    <a:pt x="1056593" y="452251"/>
                  </a:cubicBezTo>
                  <a:cubicBezTo>
                    <a:pt x="1058090" y="455244"/>
                    <a:pt x="1058710" y="458601"/>
                    <a:pt x="1059768" y="461776"/>
                  </a:cubicBezTo>
                  <a:cubicBezTo>
                    <a:pt x="1058710" y="481884"/>
                    <a:pt x="1060361" y="502320"/>
                    <a:pt x="1056593" y="522101"/>
                  </a:cubicBezTo>
                  <a:cubicBezTo>
                    <a:pt x="1055879" y="525849"/>
                    <a:pt x="1049766" y="525753"/>
                    <a:pt x="1047068" y="528451"/>
                  </a:cubicBezTo>
                  <a:cubicBezTo>
                    <a:pt x="1025901" y="549618"/>
                    <a:pt x="1056593" y="527393"/>
                    <a:pt x="1031193" y="544326"/>
                  </a:cubicBezTo>
                  <a:cubicBezTo>
                    <a:pt x="1021668" y="558613"/>
                    <a:pt x="1022197" y="563111"/>
                    <a:pt x="1008968" y="569726"/>
                  </a:cubicBezTo>
                  <a:cubicBezTo>
                    <a:pt x="1005975" y="571223"/>
                    <a:pt x="1002618" y="571843"/>
                    <a:pt x="999443" y="572901"/>
                  </a:cubicBezTo>
                  <a:cubicBezTo>
                    <a:pt x="987801" y="571843"/>
                    <a:pt x="976030" y="571757"/>
                    <a:pt x="964518" y="569726"/>
                  </a:cubicBezTo>
                  <a:cubicBezTo>
                    <a:pt x="957926" y="568563"/>
                    <a:pt x="945468" y="563376"/>
                    <a:pt x="945468" y="563376"/>
                  </a:cubicBezTo>
                  <a:cubicBezTo>
                    <a:pt x="926418" y="564434"/>
                    <a:pt x="907272" y="564364"/>
                    <a:pt x="888318" y="566551"/>
                  </a:cubicBezTo>
                  <a:cubicBezTo>
                    <a:pt x="879648" y="567551"/>
                    <a:pt x="871558" y="571667"/>
                    <a:pt x="862918" y="572901"/>
                  </a:cubicBezTo>
                  <a:cubicBezTo>
                    <a:pt x="827033" y="578027"/>
                    <a:pt x="848155" y="575502"/>
                    <a:pt x="799418" y="579251"/>
                  </a:cubicBezTo>
                  <a:cubicBezTo>
                    <a:pt x="797301" y="582426"/>
                    <a:pt x="793068" y="584960"/>
                    <a:pt x="793068" y="588776"/>
                  </a:cubicBezTo>
                  <a:cubicBezTo>
                    <a:pt x="793068" y="592592"/>
                    <a:pt x="797711" y="594888"/>
                    <a:pt x="799418" y="598301"/>
                  </a:cubicBezTo>
                  <a:cubicBezTo>
                    <a:pt x="800915" y="601294"/>
                    <a:pt x="801535" y="604651"/>
                    <a:pt x="802593" y="607826"/>
                  </a:cubicBezTo>
                  <a:cubicBezTo>
                    <a:pt x="801535" y="612059"/>
                    <a:pt x="802504" y="617440"/>
                    <a:pt x="799418" y="620526"/>
                  </a:cubicBezTo>
                  <a:cubicBezTo>
                    <a:pt x="796332" y="623612"/>
                    <a:pt x="790898" y="622447"/>
                    <a:pt x="786718" y="623701"/>
                  </a:cubicBezTo>
                  <a:cubicBezTo>
                    <a:pt x="780307" y="625624"/>
                    <a:pt x="773237" y="626338"/>
                    <a:pt x="767668" y="630051"/>
                  </a:cubicBezTo>
                  <a:cubicBezTo>
                    <a:pt x="754512" y="638822"/>
                    <a:pt x="761845" y="635476"/>
                    <a:pt x="745443" y="639576"/>
                  </a:cubicBezTo>
                  <a:cubicBezTo>
                    <a:pt x="743326" y="643809"/>
                    <a:pt x="742440" y="648929"/>
                    <a:pt x="739093" y="652276"/>
                  </a:cubicBezTo>
                  <a:cubicBezTo>
                    <a:pt x="736726" y="654643"/>
                    <a:pt x="732474" y="653791"/>
                    <a:pt x="729568" y="655451"/>
                  </a:cubicBezTo>
                  <a:cubicBezTo>
                    <a:pt x="696629" y="674273"/>
                    <a:pt x="740444" y="657495"/>
                    <a:pt x="697818" y="668151"/>
                  </a:cubicBezTo>
                  <a:cubicBezTo>
                    <a:pt x="691324" y="669774"/>
                    <a:pt x="685179" y="672578"/>
                    <a:pt x="678768" y="674501"/>
                  </a:cubicBezTo>
                  <a:cubicBezTo>
                    <a:pt x="662471" y="679390"/>
                    <a:pt x="668320" y="676319"/>
                    <a:pt x="650193" y="680851"/>
                  </a:cubicBezTo>
                  <a:cubicBezTo>
                    <a:pt x="620827" y="688193"/>
                    <a:pt x="673937" y="679867"/>
                    <a:pt x="615268" y="687201"/>
                  </a:cubicBezTo>
                  <a:cubicBezTo>
                    <a:pt x="576191" y="683945"/>
                    <a:pt x="578145" y="681991"/>
                    <a:pt x="539068" y="687201"/>
                  </a:cubicBezTo>
                  <a:cubicBezTo>
                    <a:pt x="535751" y="687643"/>
                    <a:pt x="532718" y="689318"/>
                    <a:pt x="529543" y="690376"/>
                  </a:cubicBezTo>
                  <a:cubicBezTo>
                    <a:pt x="526368" y="689318"/>
                    <a:pt x="521377" y="690259"/>
                    <a:pt x="520018" y="687201"/>
                  </a:cubicBezTo>
                  <a:cubicBezTo>
                    <a:pt x="516553" y="679404"/>
                    <a:pt x="518369" y="670196"/>
                    <a:pt x="516843" y="661801"/>
                  </a:cubicBezTo>
                  <a:cubicBezTo>
                    <a:pt x="515864" y="656416"/>
                    <a:pt x="511645" y="646212"/>
                    <a:pt x="507318" y="642751"/>
                  </a:cubicBezTo>
                  <a:cubicBezTo>
                    <a:pt x="504705" y="640660"/>
                    <a:pt x="500968" y="640634"/>
                    <a:pt x="497793" y="639576"/>
                  </a:cubicBezTo>
                  <a:cubicBezTo>
                    <a:pt x="495676" y="636401"/>
                    <a:pt x="493150" y="633464"/>
                    <a:pt x="491443" y="630051"/>
                  </a:cubicBezTo>
                  <a:cubicBezTo>
                    <a:pt x="487590" y="622344"/>
                    <a:pt x="487267" y="612621"/>
                    <a:pt x="485093" y="604651"/>
                  </a:cubicBezTo>
                  <a:cubicBezTo>
                    <a:pt x="483332" y="598193"/>
                    <a:pt x="484312" y="589314"/>
                    <a:pt x="478743" y="585601"/>
                  </a:cubicBezTo>
                  <a:lnTo>
                    <a:pt x="469218" y="579251"/>
                  </a:lnTo>
                  <a:cubicBezTo>
                    <a:pt x="470276" y="571843"/>
                    <a:pt x="471054" y="564389"/>
                    <a:pt x="472393" y="557026"/>
                  </a:cubicBezTo>
                  <a:cubicBezTo>
                    <a:pt x="474874" y="543378"/>
                    <a:pt x="475343" y="546702"/>
                    <a:pt x="478743" y="534801"/>
                  </a:cubicBezTo>
                  <a:cubicBezTo>
                    <a:pt x="479942" y="530605"/>
                    <a:pt x="480860" y="526334"/>
                    <a:pt x="481918" y="522101"/>
                  </a:cubicBezTo>
                  <a:cubicBezTo>
                    <a:pt x="479801" y="518926"/>
                    <a:pt x="479111" y="513993"/>
                    <a:pt x="475568" y="512576"/>
                  </a:cubicBezTo>
                  <a:cubicBezTo>
                    <a:pt x="465835" y="508683"/>
                    <a:pt x="461483" y="524870"/>
                    <a:pt x="459693" y="528451"/>
                  </a:cubicBezTo>
                  <a:cubicBezTo>
                    <a:pt x="458635" y="535859"/>
                    <a:pt x="458668" y="543508"/>
                    <a:pt x="456518" y="550676"/>
                  </a:cubicBezTo>
                  <a:cubicBezTo>
                    <a:pt x="455422" y="554331"/>
                    <a:pt x="452061" y="556888"/>
                    <a:pt x="450168" y="560201"/>
                  </a:cubicBezTo>
                  <a:cubicBezTo>
                    <a:pt x="447820" y="564310"/>
                    <a:pt x="445935" y="568668"/>
                    <a:pt x="443818" y="572901"/>
                  </a:cubicBezTo>
                  <a:cubicBezTo>
                    <a:pt x="444876" y="576076"/>
                    <a:pt x="448490" y="579433"/>
                    <a:pt x="446993" y="582426"/>
                  </a:cubicBezTo>
                  <a:cubicBezTo>
                    <a:pt x="445496" y="585419"/>
                    <a:pt x="440803" y="585323"/>
                    <a:pt x="437468" y="585601"/>
                  </a:cubicBezTo>
                  <a:cubicBezTo>
                    <a:pt x="415295" y="587449"/>
                    <a:pt x="393018" y="587718"/>
                    <a:pt x="370793" y="588776"/>
                  </a:cubicBezTo>
                  <a:cubicBezTo>
                    <a:pt x="368676" y="591951"/>
                    <a:pt x="365783" y="594728"/>
                    <a:pt x="364443" y="598301"/>
                  </a:cubicBezTo>
                  <a:cubicBezTo>
                    <a:pt x="362548" y="603354"/>
                    <a:pt x="363945" y="609491"/>
                    <a:pt x="361268" y="614176"/>
                  </a:cubicBezTo>
                  <a:cubicBezTo>
                    <a:pt x="359375" y="617489"/>
                    <a:pt x="354918" y="618409"/>
                    <a:pt x="351743" y="620526"/>
                  </a:cubicBezTo>
                  <a:cubicBezTo>
                    <a:pt x="336926" y="619468"/>
                    <a:pt x="322046" y="619087"/>
                    <a:pt x="307293" y="617351"/>
                  </a:cubicBezTo>
                  <a:cubicBezTo>
                    <a:pt x="303969" y="616960"/>
                    <a:pt x="301035" y="614902"/>
                    <a:pt x="297768" y="614176"/>
                  </a:cubicBezTo>
                  <a:cubicBezTo>
                    <a:pt x="291484" y="612779"/>
                    <a:pt x="285068" y="612059"/>
                    <a:pt x="278718" y="611001"/>
                  </a:cubicBezTo>
                  <a:cubicBezTo>
                    <a:pt x="277660" y="607826"/>
                    <a:pt x="275985" y="604793"/>
                    <a:pt x="275543" y="601476"/>
                  </a:cubicBezTo>
                  <a:cubicBezTo>
                    <a:pt x="273859" y="588844"/>
                    <a:pt x="276398" y="575466"/>
                    <a:pt x="272368" y="563376"/>
                  </a:cubicBezTo>
                  <a:cubicBezTo>
                    <a:pt x="270695" y="558356"/>
                    <a:pt x="263974" y="556927"/>
                    <a:pt x="259668" y="553851"/>
                  </a:cubicBezTo>
                  <a:cubicBezTo>
                    <a:pt x="243550" y="542338"/>
                    <a:pt x="250466" y="547537"/>
                    <a:pt x="221568" y="544326"/>
                  </a:cubicBezTo>
                  <a:cubicBezTo>
                    <a:pt x="218393" y="541151"/>
                    <a:pt x="216426" y="535775"/>
                    <a:pt x="212043" y="534801"/>
                  </a:cubicBezTo>
                  <a:cubicBezTo>
                    <a:pt x="189641" y="529823"/>
                    <a:pt x="196320" y="537824"/>
                    <a:pt x="186643" y="547501"/>
                  </a:cubicBezTo>
                  <a:cubicBezTo>
                    <a:pt x="183945" y="550199"/>
                    <a:pt x="180293" y="551734"/>
                    <a:pt x="177118" y="553851"/>
                  </a:cubicBezTo>
                  <a:cubicBezTo>
                    <a:pt x="151718" y="545384"/>
                    <a:pt x="181351" y="558084"/>
                    <a:pt x="164418" y="541151"/>
                  </a:cubicBezTo>
                  <a:cubicBezTo>
                    <a:pt x="162051" y="538784"/>
                    <a:pt x="158068" y="539034"/>
                    <a:pt x="154893" y="537976"/>
                  </a:cubicBezTo>
                  <a:cubicBezTo>
                    <a:pt x="140691" y="516674"/>
                    <a:pt x="157421" y="537545"/>
                    <a:pt x="139018" y="525276"/>
                  </a:cubicBezTo>
                  <a:cubicBezTo>
                    <a:pt x="115235" y="509421"/>
                    <a:pt x="142616" y="520125"/>
                    <a:pt x="119968" y="512576"/>
                  </a:cubicBezTo>
                  <a:cubicBezTo>
                    <a:pt x="117851" y="509401"/>
                    <a:pt x="115168" y="506538"/>
                    <a:pt x="113618" y="503051"/>
                  </a:cubicBezTo>
                  <a:cubicBezTo>
                    <a:pt x="107759" y="489868"/>
                    <a:pt x="106809" y="481707"/>
                    <a:pt x="104093" y="468126"/>
                  </a:cubicBezTo>
                  <a:cubicBezTo>
                    <a:pt x="105151" y="446959"/>
                    <a:pt x="105508" y="425746"/>
                    <a:pt x="107268" y="404626"/>
                  </a:cubicBezTo>
                  <a:cubicBezTo>
                    <a:pt x="107630" y="400277"/>
                    <a:pt x="113237" y="395278"/>
                    <a:pt x="110443" y="391926"/>
                  </a:cubicBezTo>
                  <a:cubicBezTo>
                    <a:pt x="106158" y="386784"/>
                    <a:pt x="98080" y="385880"/>
                    <a:pt x="91393" y="385576"/>
                  </a:cubicBezTo>
                  <a:lnTo>
                    <a:pt x="21543" y="382401"/>
                  </a:lnTo>
                  <a:cubicBezTo>
                    <a:pt x="20485" y="379226"/>
                    <a:pt x="19865" y="375869"/>
                    <a:pt x="18368" y="372876"/>
                  </a:cubicBezTo>
                  <a:cubicBezTo>
                    <a:pt x="16661" y="369463"/>
                    <a:pt x="13225" y="366971"/>
                    <a:pt x="12018" y="363351"/>
                  </a:cubicBezTo>
                  <a:cubicBezTo>
                    <a:pt x="9982" y="357244"/>
                    <a:pt x="10106" y="350614"/>
                    <a:pt x="8843" y="344301"/>
                  </a:cubicBezTo>
                  <a:cubicBezTo>
                    <a:pt x="6850" y="334334"/>
                    <a:pt x="5519" y="331154"/>
                    <a:pt x="2493" y="322076"/>
                  </a:cubicBezTo>
                  <a:cubicBezTo>
                    <a:pt x="3551" y="315726"/>
                    <a:pt x="0" y="306078"/>
                    <a:pt x="5668" y="303026"/>
                  </a:cubicBezTo>
                  <a:cubicBezTo>
                    <a:pt x="16889" y="296984"/>
                    <a:pt x="31197" y="301946"/>
                    <a:pt x="43768" y="299851"/>
                  </a:cubicBezTo>
                  <a:cubicBezTo>
                    <a:pt x="81868" y="293501"/>
                    <a:pt x="48531" y="295088"/>
                    <a:pt x="72343" y="290326"/>
                  </a:cubicBezTo>
                  <a:cubicBezTo>
                    <a:pt x="77635" y="289268"/>
                    <a:pt x="83012" y="288571"/>
                    <a:pt x="88218" y="287151"/>
                  </a:cubicBezTo>
                  <a:cubicBezTo>
                    <a:pt x="94676" y="285390"/>
                    <a:pt x="100576" y="280923"/>
                    <a:pt x="107268" y="280801"/>
                  </a:cubicBezTo>
                  <a:lnTo>
                    <a:pt x="281893" y="277626"/>
                  </a:lnTo>
                  <a:cubicBezTo>
                    <a:pt x="297659" y="253977"/>
                    <a:pt x="277396" y="283022"/>
                    <a:pt x="297768" y="258576"/>
                  </a:cubicBezTo>
                  <a:cubicBezTo>
                    <a:pt x="300211" y="255645"/>
                    <a:pt x="301900" y="252156"/>
                    <a:pt x="304118" y="249051"/>
                  </a:cubicBezTo>
                  <a:cubicBezTo>
                    <a:pt x="307194" y="244745"/>
                    <a:pt x="310468" y="240584"/>
                    <a:pt x="313643" y="236351"/>
                  </a:cubicBezTo>
                  <a:cubicBezTo>
                    <a:pt x="321051" y="237409"/>
                    <a:pt x="328505" y="238187"/>
                    <a:pt x="335868" y="239526"/>
                  </a:cubicBezTo>
                  <a:cubicBezTo>
                    <a:pt x="346425" y="241445"/>
                    <a:pt x="357677" y="245737"/>
                    <a:pt x="367618" y="249051"/>
                  </a:cubicBezTo>
                  <a:cubicBezTo>
                    <a:pt x="370793" y="250109"/>
                    <a:pt x="374358" y="250370"/>
                    <a:pt x="377143" y="252226"/>
                  </a:cubicBezTo>
                  <a:cubicBezTo>
                    <a:pt x="380318" y="254343"/>
                    <a:pt x="383161" y="257073"/>
                    <a:pt x="386668" y="258576"/>
                  </a:cubicBezTo>
                  <a:cubicBezTo>
                    <a:pt x="390679" y="260295"/>
                    <a:pt x="395282" y="260219"/>
                    <a:pt x="399368" y="261751"/>
                  </a:cubicBezTo>
                  <a:cubicBezTo>
                    <a:pt x="403800" y="263413"/>
                    <a:pt x="407835" y="265984"/>
                    <a:pt x="412068" y="268101"/>
                  </a:cubicBezTo>
                  <a:cubicBezTo>
                    <a:pt x="423710" y="267043"/>
                    <a:pt x="435421" y="266579"/>
                    <a:pt x="446993" y="264926"/>
                  </a:cubicBezTo>
                  <a:cubicBezTo>
                    <a:pt x="450306" y="264453"/>
                    <a:pt x="453876" y="263806"/>
                    <a:pt x="456518" y="261751"/>
                  </a:cubicBezTo>
                  <a:cubicBezTo>
                    <a:pt x="463607" y="256238"/>
                    <a:pt x="475568" y="242701"/>
                    <a:pt x="475568" y="242701"/>
                  </a:cubicBezTo>
                  <a:cubicBezTo>
                    <a:pt x="483685" y="218349"/>
                    <a:pt x="475172" y="226032"/>
                    <a:pt x="494618" y="220476"/>
                  </a:cubicBezTo>
                  <a:cubicBezTo>
                    <a:pt x="497836" y="219557"/>
                    <a:pt x="500968" y="218359"/>
                    <a:pt x="504143" y="217301"/>
                  </a:cubicBezTo>
                  <a:cubicBezTo>
                    <a:pt x="506260" y="214126"/>
                    <a:pt x="508786" y="211189"/>
                    <a:pt x="510493" y="207776"/>
                  </a:cubicBezTo>
                  <a:cubicBezTo>
                    <a:pt x="511990" y="204783"/>
                    <a:pt x="511301" y="200618"/>
                    <a:pt x="513668" y="198251"/>
                  </a:cubicBezTo>
                  <a:cubicBezTo>
                    <a:pt x="516035" y="195884"/>
                    <a:pt x="520018" y="196134"/>
                    <a:pt x="523193" y="195076"/>
                  </a:cubicBezTo>
                  <a:cubicBezTo>
                    <a:pt x="530601" y="196134"/>
                    <a:pt x="538198" y="196282"/>
                    <a:pt x="545418" y="198251"/>
                  </a:cubicBezTo>
                  <a:cubicBezTo>
                    <a:pt x="549984" y="199496"/>
                    <a:pt x="553768" y="202737"/>
                    <a:pt x="558118" y="204601"/>
                  </a:cubicBezTo>
                  <a:cubicBezTo>
                    <a:pt x="561194" y="205919"/>
                    <a:pt x="564468" y="206718"/>
                    <a:pt x="567643" y="207776"/>
                  </a:cubicBezTo>
                  <a:cubicBezTo>
                    <a:pt x="606485" y="203892"/>
                    <a:pt x="600844" y="215032"/>
                    <a:pt x="596218" y="191901"/>
                  </a:cubicBezTo>
                  <a:cubicBezTo>
                    <a:pt x="596010" y="190863"/>
                    <a:pt x="596747" y="185551"/>
                    <a:pt x="596218" y="182376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1" name="Прямоугольник 210"/>
            <p:cNvSpPr/>
            <p:nvPr/>
          </p:nvSpPr>
          <p:spPr bwMode="auto">
            <a:xfrm>
              <a:off x="2158893" y="3925642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Апастово</a:t>
              </a:r>
            </a:p>
          </p:txBody>
        </p:sp>
        <p:sp>
          <p:nvSpPr>
            <p:cNvPr id="212" name="Полилиния 211"/>
            <p:cNvSpPr/>
            <p:nvPr/>
          </p:nvSpPr>
          <p:spPr bwMode="auto">
            <a:xfrm>
              <a:off x="1261470" y="4145347"/>
              <a:ext cx="1340756" cy="1027933"/>
            </a:xfrm>
            <a:custGeom>
              <a:avLst/>
              <a:gdLst>
                <a:gd name="connsiteX0" fmla="*/ 441130 w 1074542"/>
                <a:gd name="connsiteY0" fmla="*/ 981075 h 1086904"/>
                <a:gd name="connsiteX1" fmla="*/ 436367 w 1074542"/>
                <a:gd name="connsiteY1" fmla="*/ 1004888 h 1086904"/>
                <a:gd name="connsiteX2" fmla="*/ 445892 w 1074542"/>
                <a:gd name="connsiteY2" fmla="*/ 1042988 h 1086904"/>
                <a:gd name="connsiteX3" fmla="*/ 464942 w 1074542"/>
                <a:gd name="connsiteY3" fmla="*/ 1062038 h 1086904"/>
                <a:gd name="connsiteX4" fmla="*/ 579242 w 1074542"/>
                <a:gd name="connsiteY4" fmla="*/ 1066800 h 1086904"/>
                <a:gd name="connsiteX5" fmla="*/ 679255 w 1074542"/>
                <a:gd name="connsiteY5" fmla="*/ 1071563 h 1086904"/>
                <a:gd name="connsiteX6" fmla="*/ 698305 w 1074542"/>
                <a:gd name="connsiteY6" fmla="*/ 1062038 h 1086904"/>
                <a:gd name="connsiteX7" fmla="*/ 712592 w 1074542"/>
                <a:gd name="connsiteY7" fmla="*/ 1057275 h 1086904"/>
                <a:gd name="connsiteX8" fmla="*/ 741167 w 1074542"/>
                <a:gd name="connsiteY8" fmla="*/ 1028700 h 1086904"/>
                <a:gd name="connsiteX9" fmla="*/ 745930 w 1074542"/>
                <a:gd name="connsiteY9" fmla="*/ 1014413 h 1086904"/>
                <a:gd name="connsiteX10" fmla="*/ 764980 w 1074542"/>
                <a:gd name="connsiteY10" fmla="*/ 1009650 h 1086904"/>
                <a:gd name="connsiteX11" fmla="*/ 779267 w 1074542"/>
                <a:gd name="connsiteY11" fmla="*/ 995363 h 1086904"/>
                <a:gd name="connsiteX12" fmla="*/ 793555 w 1074542"/>
                <a:gd name="connsiteY12" fmla="*/ 990600 h 1086904"/>
                <a:gd name="connsiteX13" fmla="*/ 803080 w 1074542"/>
                <a:gd name="connsiteY13" fmla="*/ 976313 h 1086904"/>
                <a:gd name="connsiteX14" fmla="*/ 817367 w 1074542"/>
                <a:gd name="connsiteY14" fmla="*/ 966788 h 1086904"/>
                <a:gd name="connsiteX15" fmla="*/ 841180 w 1074542"/>
                <a:gd name="connsiteY15" fmla="*/ 938213 h 1086904"/>
                <a:gd name="connsiteX16" fmla="*/ 855467 w 1074542"/>
                <a:gd name="connsiteY16" fmla="*/ 909638 h 1086904"/>
                <a:gd name="connsiteX17" fmla="*/ 860230 w 1074542"/>
                <a:gd name="connsiteY17" fmla="*/ 895350 h 1086904"/>
                <a:gd name="connsiteX18" fmla="*/ 874517 w 1074542"/>
                <a:gd name="connsiteY18" fmla="*/ 881063 h 1086904"/>
                <a:gd name="connsiteX19" fmla="*/ 898330 w 1074542"/>
                <a:gd name="connsiteY19" fmla="*/ 852488 h 1086904"/>
                <a:gd name="connsiteX20" fmla="*/ 912617 w 1074542"/>
                <a:gd name="connsiteY20" fmla="*/ 847725 h 1086904"/>
                <a:gd name="connsiteX21" fmla="*/ 926905 w 1074542"/>
                <a:gd name="connsiteY21" fmla="*/ 838200 h 1086904"/>
                <a:gd name="connsiteX22" fmla="*/ 969767 w 1074542"/>
                <a:gd name="connsiteY22" fmla="*/ 833438 h 1086904"/>
                <a:gd name="connsiteX23" fmla="*/ 988817 w 1074542"/>
                <a:gd name="connsiteY23" fmla="*/ 828675 h 1086904"/>
                <a:gd name="connsiteX24" fmla="*/ 1003105 w 1074542"/>
                <a:gd name="connsiteY24" fmla="*/ 823913 h 1086904"/>
                <a:gd name="connsiteX25" fmla="*/ 1065017 w 1074542"/>
                <a:gd name="connsiteY25" fmla="*/ 814388 h 1086904"/>
                <a:gd name="connsiteX26" fmla="*/ 1055492 w 1074542"/>
                <a:gd name="connsiteY26" fmla="*/ 785813 h 1086904"/>
                <a:gd name="connsiteX27" fmla="*/ 1060255 w 1074542"/>
                <a:gd name="connsiteY27" fmla="*/ 757238 h 1086904"/>
                <a:gd name="connsiteX28" fmla="*/ 1069780 w 1074542"/>
                <a:gd name="connsiteY28" fmla="*/ 690563 h 1086904"/>
                <a:gd name="connsiteX29" fmla="*/ 1074542 w 1074542"/>
                <a:gd name="connsiteY29" fmla="*/ 676275 h 1086904"/>
                <a:gd name="connsiteX30" fmla="*/ 1045967 w 1074542"/>
                <a:gd name="connsiteY30" fmla="*/ 652463 h 1086904"/>
                <a:gd name="connsiteX31" fmla="*/ 1012630 w 1074542"/>
                <a:gd name="connsiteY31" fmla="*/ 638175 h 1086904"/>
                <a:gd name="connsiteX32" fmla="*/ 998342 w 1074542"/>
                <a:gd name="connsiteY32" fmla="*/ 623888 h 1086904"/>
                <a:gd name="connsiteX33" fmla="*/ 969767 w 1074542"/>
                <a:gd name="connsiteY33" fmla="*/ 614363 h 1086904"/>
                <a:gd name="connsiteX34" fmla="*/ 960242 w 1074542"/>
                <a:gd name="connsiteY34" fmla="*/ 628650 h 1086904"/>
                <a:gd name="connsiteX35" fmla="*/ 955480 w 1074542"/>
                <a:gd name="connsiteY35" fmla="*/ 666750 h 1086904"/>
                <a:gd name="connsiteX36" fmla="*/ 926905 w 1074542"/>
                <a:gd name="connsiteY36" fmla="*/ 676275 h 1086904"/>
                <a:gd name="connsiteX37" fmla="*/ 912617 w 1074542"/>
                <a:gd name="connsiteY37" fmla="*/ 671513 h 1086904"/>
                <a:gd name="connsiteX38" fmla="*/ 884042 w 1074542"/>
                <a:gd name="connsiteY38" fmla="*/ 657225 h 1086904"/>
                <a:gd name="connsiteX39" fmla="*/ 874517 w 1074542"/>
                <a:gd name="connsiteY39" fmla="*/ 642938 h 1086904"/>
                <a:gd name="connsiteX40" fmla="*/ 864992 w 1074542"/>
                <a:gd name="connsiteY40" fmla="*/ 609600 h 1086904"/>
                <a:gd name="connsiteX41" fmla="*/ 855467 w 1074542"/>
                <a:gd name="connsiteY41" fmla="*/ 595313 h 1086904"/>
                <a:gd name="connsiteX42" fmla="*/ 860230 w 1074542"/>
                <a:gd name="connsiteY42" fmla="*/ 561975 h 1086904"/>
                <a:gd name="connsiteX43" fmla="*/ 874517 w 1074542"/>
                <a:gd name="connsiteY43" fmla="*/ 547688 h 1086904"/>
                <a:gd name="connsiteX44" fmla="*/ 893567 w 1074542"/>
                <a:gd name="connsiteY44" fmla="*/ 542925 h 1086904"/>
                <a:gd name="connsiteX45" fmla="*/ 907855 w 1074542"/>
                <a:gd name="connsiteY45" fmla="*/ 538163 h 1086904"/>
                <a:gd name="connsiteX46" fmla="*/ 931667 w 1074542"/>
                <a:gd name="connsiteY46" fmla="*/ 509588 h 1086904"/>
                <a:gd name="connsiteX47" fmla="*/ 936430 w 1074542"/>
                <a:gd name="connsiteY47" fmla="*/ 490538 h 1086904"/>
                <a:gd name="connsiteX48" fmla="*/ 945955 w 1074542"/>
                <a:gd name="connsiteY48" fmla="*/ 471488 h 1086904"/>
                <a:gd name="connsiteX49" fmla="*/ 955480 w 1074542"/>
                <a:gd name="connsiteY49" fmla="*/ 442913 h 1086904"/>
                <a:gd name="connsiteX50" fmla="*/ 965005 w 1074542"/>
                <a:gd name="connsiteY50" fmla="*/ 361950 h 1086904"/>
                <a:gd name="connsiteX51" fmla="*/ 950717 w 1074542"/>
                <a:gd name="connsiteY51" fmla="*/ 357188 h 1086904"/>
                <a:gd name="connsiteX52" fmla="*/ 922142 w 1074542"/>
                <a:gd name="connsiteY52" fmla="*/ 338138 h 1086904"/>
                <a:gd name="connsiteX53" fmla="*/ 903092 w 1074542"/>
                <a:gd name="connsiteY53" fmla="*/ 290513 h 1086904"/>
                <a:gd name="connsiteX54" fmla="*/ 888805 w 1074542"/>
                <a:gd name="connsiteY54" fmla="*/ 285750 h 1086904"/>
                <a:gd name="connsiteX55" fmla="*/ 874517 w 1074542"/>
                <a:gd name="connsiteY55" fmla="*/ 214313 h 1086904"/>
                <a:gd name="connsiteX56" fmla="*/ 845942 w 1074542"/>
                <a:gd name="connsiteY56" fmla="*/ 200025 h 1086904"/>
                <a:gd name="connsiteX57" fmla="*/ 798317 w 1074542"/>
                <a:gd name="connsiteY57" fmla="*/ 214313 h 1086904"/>
                <a:gd name="connsiteX58" fmla="*/ 769742 w 1074542"/>
                <a:gd name="connsiteY58" fmla="*/ 223838 h 1086904"/>
                <a:gd name="connsiteX59" fmla="*/ 755455 w 1074542"/>
                <a:gd name="connsiteY59" fmla="*/ 228600 h 1086904"/>
                <a:gd name="connsiteX60" fmla="*/ 655442 w 1074542"/>
                <a:gd name="connsiteY60" fmla="*/ 214313 h 1086904"/>
                <a:gd name="connsiteX61" fmla="*/ 631630 w 1074542"/>
                <a:gd name="connsiteY61" fmla="*/ 185738 h 1086904"/>
                <a:gd name="connsiteX62" fmla="*/ 612580 w 1074542"/>
                <a:gd name="connsiteY62" fmla="*/ 180975 h 1086904"/>
                <a:gd name="connsiteX63" fmla="*/ 564955 w 1074542"/>
                <a:gd name="connsiteY63" fmla="*/ 166688 h 1086904"/>
                <a:gd name="connsiteX64" fmla="*/ 536380 w 1074542"/>
                <a:gd name="connsiteY64" fmla="*/ 157163 h 1086904"/>
                <a:gd name="connsiteX65" fmla="*/ 517330 w 1074542"/>
                <a:gd name="connsiteY65" fmla="*/ 142875 h 1086904"/>
                <a:gd name="connsiteX66" fmla="*/ 488755 w 1074542"/>
                <a:gd name="connsiteY66" fmla="*/ 133350 h 1086904"/>
                <a:gd name="connsiteX67" fmla="*/ 474467 w 1074542"/>
                <a:gd name="connsiteY67" fmla="*/ 119063 h 1086904"/>
                <a:gd name="connsiteX68" fmla="*/ 474467 w 1074542"/>
                <a:gd name="connsiteY68" fmla="*/ 19050 h 1086904"/>
                <a:gd name="connsiteX69" fmla="*/ 460180 w 1074542"/>
                <a:gd name="connsiteY69" fmla="*/ 4763 h 1086904"/>
                <a:gd name="connsiteX70" fmla="*/ 441130 w 1074542"/>
                <a:gd name="connsiteY70" fmla="*/ 0 h 1086904"/>
                <a:gd name="connsiteX71" fmla="*/ 426842 w 1074542"/>
                <a:gd name="connsiteY71" fmla="*/ 14288 h 1086904"/>
                <a:gd name="connsiteX72" fmla="*/ 436367 w 1074542"/>
                <a:gd name="connsiteY72" fmla="*/ 71438 h 1086904"/>
                <a:gd name="connsiteX73" fmla="*/ 445892 w 1074542"/>
                <a:gd name="connsiteY73" fmla="*/ 85725 h 1086904"/>
                <a:gd name="connsiteX74" fmla="*/ 450655 w 1074542"/>
                <a:gd name="connsiteY74" fmla="*/ 100013 h 1086904"/>
                <a:gd name="connsiteX75" fmla="*/ 445892 w 1074542"/>
                <a:gd name="connsiteY75" fmla="*/ 200025 h 1086904"/>
                <a:gd name="connsiteX76" fmla="*/ 431605 w 1074542"/>
                <a:gd name="connsiteY76" fmla="*/ 209550 h 1086904"/>
                <a:gd name="connsiteX77" fmla="*/ 422080 w 1074542"/>
                <a:gd name="connsiteY77" fmla="*/ 223838 h 1086904"/>
                <a:gd name="connsiteX78" fmla="*/ 426842 w 1074542"/>
                <a:gd name="connsiteY78" fmla="*/ 252413 h 1086904"/>
                <a:gd name="connsiteX79" fmla="*/ 436367 w 1074542"/>
                <a:gd name="connsiteY79" fmla="*/ 280988 h 1086904"/>
                <a:gd name="connsiteX80" fmla="*/ 431605 w 1074542"/>
                <a:gd name="connsiteY80" fmla="*/ 309563 h 1086904"/>
                <a:gd name="connsiteX81" fmla="*/ 398267 w 1074542"/>
                <a:gd name="connsiteY81" fmla="*/ 304800 h 1086904"/>
                <a:gd name="connsiteX82" fmla="*/ 393505 w 1074542"/>
                <a:gd name="connsiteY82" fmla="*/ 290513 h 1086904"/>
                <a:gd name="connsiteX83" fmla="*/ 388742 w 1074542"/>
                <a:gd name="connsiteY83" fmla="*/ 266700 h 1086904"/>
                <a:gd name="connsiteX84" fmla="*/ 379217 w 1074542"/>
                <a:gd name="connsiteY84" fmla="*/ 252413 h 1086904"/>
                <a:gd name="connsiteX85" fmla="*/ 331592 w 1074542"/>
                <a:gd name="connsiteY85" fmla="*/ 261938 h 1086904"/>
                <a:gd name="connsiteX86" fmla="*/ 303017 w 1074542"/>
                <a:gd name="connsiteY86" fmla="*/ 276225 h 1086904"/>
                <a:gd name="connsiteX87" fmla="*/ 274442 w 1074542"/>
                <a:gd name="connsiteY87" fmla="*/ 280988 h 1086904"/>
                <a:gd name="connsiteX88" fmla="*/ 250630 w 1074542"/>
                <a:gd name="connsiteY88" fmla="*/ 285750 h 1086904"/>
                <a:gd name="connsiteX89" fmla="*/ 236342 w 1074542"/>
                <a:gd name="connsiteY89" fmla="*/ 295275 h 1086904"/>
                <a:gd name="connsiteX90" fmla="*/ 222055 w 1074542"/>
                <a:gd name="connsiteY90" fmla="*/ 300038 h 1086904"/>
                <a:gd name="connsiteX91" fmla="*/ 217292 w 1074542"/>
                <a:gd name="connsiteY91" fmla="*/ 314325 h 1086904"/>
                <a:gd name="connsiteX92" fmla="*/ 236342 w 1074542"/>
                <a:gd name="connsiteY92" fmla="*/ 376238 h 1086904"/>
                <a:gd name="connsiteX93" fmla="*/ 245867 w 1074542"/>
                <a:gd name="connsiteY93" fmla="*/ 419100 h 1086904"/>
                <a:gd name="connsiteX94" fmla="*/ 274442 w 1074542"/>
                <a:gd name="connsiteY94" fmla="*/ 433388 h 1086904"/>
                <a:gd name="connsiteX95" fmla="*/ 283967 w 1074542"/>
                <a:gd name="connsiteY95" fmla="*/ 419100 h 1086904"/>
                <a:gd name="connsiteX96" fmla="*/ 279205 w 1074542"/>
                <a:gd name="connsiteY96" fmla="*/ 376238 h 1086904"/>
                <a:gd name="connsiteX97" fmla="*/ 298255 w 1074542"/>
                <a:gd name="connsiteY97" fmla="*/ 381000 h 1086904"/>
                <a:gd name="connsiteX98" fmla="*/ 326830 w 1074542"/>
                <a:gd name="connsiteY98" fmla="*/ 395288 h 1086904"/>
                <a:gd name="connsiteX99" fmla="*/ 355405 w 1074542"/>
                <a:gd name="connsiteY99" fmla="*/ 404813 h 1086904"/>
                <a:gd name="connsiteX100" fmla="*/ 360167 w 1074542"/>
                <a:gd name="connsiteY100" fmla="*/ 419100 h 1086904"/>
                <a:gd name="connsiteX101" fmla="*/ 345880 w 1074542"/>
                <a:gd name="connsiteY101" fmla="*/ 466725 h 1086904"/>
                <a:gd name="connsiteX102" fmla="*/ 331592 w 1074542"/>
                <a:gd name="connsiteY102" fmla="*/ 476250 h 1086904"/>
                <a:gd name="connsiteX103" fmla="*/ 322067 w 1074542"/>
                <a:gd name="connsiteY103" fmla="*/ 509588 h 1086904"/>
                <a:gd name="connsiteX104" fmla="*/ 317305 w 1074542"/>
                <a:gd name="connsiteY104" fmla="*/ 523875 h 1086904"/>
                <a:gd name="connsiteX105" fmla="*/ 307780 w 1074542"/>
                <a:gd name="connsiteY105" fmla="*/ 566738 h 1086904"/>
                <a:gd name="connsiteX106" fmla="*/ 298255 w 1074542"/>
                <a:gd name="connsiteY106" fmla="*/ 581025 h 1086904"/>
                <a:gd name="connsiteX107" fmla="*/ 269680 w 1074542"/>
                <a:gd name="connsiteY107" fmla="*/ 590550 h 1086904"/>
                <a:gd name="connsiteX108" fmla="*/ 236342 w 1074542"/>
                <a:gd name="connsiteY108" fmla="*/ 585788 h 1086904"/>
                <a:gd name="connsiteX109" fmla="*/ 222055 w 1074542"/>
                <a:gd name="connsiteY109" fmla="*/ 576263 h 1086904"/>
                <a:gd name="connsiteX110" fmla="*/ 207767 w 1074542"/>
                <a:gd name="connsiteY110" fmla="*/ 571500 h 1086904"/>
                <a:gd name="connsiteX111" fmla="*/ 188717 w 1074542"/>
                <a:gd name="connsiteY111" fmla="*/ 576263 h 1086904"/>
                <a:gd name="connsiteX112" fmla="*/ 160142 w 1074542"/>
                <a:gd name="connsiteY112" fmla="*/ 585788 h 1086904"/>
                <a:gd name="connsiteX113" fmla="*/ 145855 w 1074542"/>
                <a:gd name="connsiteY113" fmla="*/ 571500 h 1086904"/>
                <a:gd name="connsiteX114" fmla="*/ 83942 w 1074542"/>
                <a:gd name="connsiteY114" fmla="*/ 557213 h 1086904"/>
                <a:gd name="connsiteX115" fmla="*/ 26792 w 1074542"/>
                <a:gd name="connsiteY115" fmla="*/ 552450 h 1086904"/>
                <a:gd name="connsiteX116" fmla="*/ 41080 w 1074542"/>
                <a:gd name="connsiteY116" fmla="*/ 719138 h 1086904"/>
                <a:gd name="connsiteX117" fmla="*/ 45842 w 1074542"/>
                <a:gd name="connsiteY117" fmla="*/ 738188 h 1086904"/>
                <a:gd name="connsiteX118" fmla="*/ 55367 w 1074542"/>
                <a:gd name="connsiteY118" fmla="*/ 781050 h 1086904"/>
                <a:gd name="connsiteX119" fmla="*/ 60130 w 1074542"/>
                <a:gd name="connsiteY119" fmla="*/ 795338 h 1086904"/>
                <a:gd name="connsiteX120" fmla="*/ 64892 w 1074542"/>
                <a:gd name="connsiteY120" fmla="*/ 814388 h 1086904"/>
                <a:gd name="connsiteX121" fmla="*/ 88705 w 1074542"/>
                <a:gd name="connsiteY121" fmla="*/ 847725 h 1086904"/>
                <a:gd name="connsiteX122" fmla="*/ 102992 w 1074542"/>
                <a:gd name="connsiteY122" fmla="*/ 862013 h 1086904"/>
                <a:gd name="connsiteX123" fmla="*/ 145855 w 1074542"/>
                <a:gd name="connsiteY123" fmla="*/ 871538 h 1086904"/>
                <a:gd name="connsiteX124" fmla="*/ 217292 w 1074542"/>
                <a:gd name="connsiteY124" fmla="*/ 881063 h 1086904"/>
                <a:gd name="connsiteX125" fmla="*/ 236342 w 1074542"/>
                <a:gd name="connsiteY125" fmla="*/ 904875 h 1086904"/>
                <a:gd name="connsiteX126" fmla="*/ 250630 w 1074542"/>
                <a:gd name="connsiteY126" fmla="*/ 914400 h 1086904"/>
                <a:gd name="connsiteX127" fmla="*/ 317305 w 1074542"/>
                <a:gd name="connsiteY127" fmla="*/ 909638 h 1086904"/>
                <a:gd name="connsiteX128" fmla="*/ 412555 w 1074542"/>
                <a:gd name="connsiteY128" fmla="*/ 909638 h 1086904"/>
                <a:gd name="connsiteX129" fmla="*/ 417317 w 1074542"/>
                <a:gd name="connsiteY129" fmla="*/ 938213 h 1086904"/>
                <a:gd name="connsiteX130" fmla="*/ 436367 w 1074542"/>
                <a:gd name="connsiteY130" fmla="*/ 971550 h 1086904"/>
                <a:gd name="connsiteX131" fmla="*/ 441130 w 1074542"/>
                <a:gd name="connsiteY131" fmla="*/ 981075 h 108690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</a:cxnLst>
              <a:rect l="l" t="t" r="r" b="b"/>
              <a:pathLst>
                <a:path w="1074542" h="1086904">
                  <a:moveTo>
                    <a:pt x="441130" y="981075"/>
                  </a:moveTo>
                  <a:cubicBezTo>
                    <a:pt x="441130" y="986631"/>
                    <a:pt x="436367" y="996793"/>
                    <a:pt x="436367" y="1004888"/>
                  </a:cubicBezTo>
                  <a:cubicBezTo>
                    <a:pt x="436367" y="1006683"/>
                    <a:pt x="442135" y="1037728"/>
                    <a:pt x="445892" y="1042988"/>
                  </a:cubicBezTo>
                  <a:cubicBezTo>
                    <a:pt x="451112" y="1050296"/>
                    <a:pt x="456102" y="1060459"/>
                    <a:pt x="464942" y="1062038"/>
                  </a:cubicBezTo>
                  <a:cubicBezTo>
                    <a:pt x="502481" y="1068741"/>
                    <a:pt x="541142" y="1065213"/>
                    <a:pt x="579242" y="1066800"/>
                  </a:cubicBezTo>
                  <a:cubicBezTo>
                    <a:pt x="619450" y="1086904"/>
                    <a:pt x="602715" y="1082497"/>
                    <a:pt x="679255" y="1071563"/>
                  </a:cubicBezTo>
                  <a:cubicBezTo>
                    <a:pt x="686283" y="1070559"/>
                    <a:pt x="691780" y="1064835"/>
                    <a:pt x="698305" y="1062038"/>
                  </a:cubicBezTo>
                  <a:cubicBezTo>
                    <a:pt x="702919" y="1060060"/>
                    <a:pt x="707830" y="1058863"/>
                    <a:pt x="712592" y="1057275"/>
                  </a:cubicBezTo>
                  <a:cubicBezTo>
                    <a:pt x="722117" y="1047750"/>
                    <a:pt x="736907" y="1041479"/>
                    <a:pt x="741167" y="1028700"/>
                  </a:cubicBezTo>
                  <a:cubicBezTo>
                    <a:pt x="742755" y="1023938"/>
                    <a:pt x="742010" y="1017549"/>
                    <a:pt x="745930" y="1014413"/>
                  </a:cubicBezTo>
                  <a:cubicBezTo>
                    <a:pt x="751041" y="1010324"/>
                    <a:pt x="758630" y="1011238"/>
                    <a:pt x="764980" y="1009650"/>
                  </a:cubicBezTo>
                  <a:cubicBezTo>
                    <a:pt x="769742" y="1004888"/>
                    <a:pt x="773663" y="999099"/>
                    <a:pt x="779267" y="995363"/>
                  </a:cubicBezTo>
                  <a:cubicBezTo>
                    <a:pt x="783444" y="992578"/>
                    <a:pt x="789635" y="993736"/>
                    <a:pt x="793555" y="990600"/>
                  </a:cubicBezTo>
                  <a:cubicBezTo>
                    <a:pt x="798024" y="987024"/>
                    <a:pt x="799033" y="980360"/>
                    <a:pt x="803080" y="976313"/>
                  </a:cubicBezTo>
                  <a:cubicBezTo>
                    <a:pt x="807127" y="972266"/>
                    <a:pt x="812970" y="970452"/>
                    <a:pt x="817367" y="966788"/>
                  </a:cubicBezTo>
                  <a:cubicBezTo>
                    <a:pt x="831118" y="955328"/>
                    <a:pt x="831814" y="952261"/>
                    <a:pt x="841180" y="938213"/>
                  </a:cubicBezTo>
                  <a:cubicBezTo>
                    <a:pt x="853147" y="902306"/>
                    <a:pt x="837006" y="946560"/>
                    <a:pt x="855467" y="909638"/>
                  </a:cubicBezTo>
                  <a:cubicBezTo>
                    <a:pt x="857712" y="905148"/>
                    <a:pt x="857445" y="899527"/>
                    <a:pt x="860230" y="895350"/>
                  </a:cubicBezTo>
                  <a:cubicBezTo>
                    <a:pt x="863966" y="889746"/>
                    <a:pt x="870205" y="886237"/>
                    <a:pt x="874517" y="881063"/>
                  </a:cubicBezTo>
                  <a:cubicBezTo>
                    <a:pt x="885501" y="867882"/>
                    <a:pt x="882674" y="862926"/>
                    <a:pt x="898330" y="852488"/>
                  </a:cubicBezTo>
                  <a:cubicBezTo>
                    <a:pt x="902507" y="849703"/>
                    <a:pt x="908127" y="849970"/>
                    <a:pt x="912617" y="847725"/>
                  </a:cubicBezTo>
                  <a:cubicBezTo>
                    <a:pt x="917737" y="845165"/>
                    <a:pt x="921352" y="839588"/>
                    <a:pt x="926905" y="838200"/>
                  </a:cubicBezTo>
                  <a:cubicBezTo>
                    <a:pt x="940851" y="834714"/>
                    <a:pt x="955480" y="835025"/>
                    <a:pt x="969767" y="833438"/>
                  </a:cubicBezTo>
                  <a:cubicBezTo>
                    <a:pt x="976117" y="831850"/>
                    <a:pt x="982523" y="830473"/>
                    <a:pt x="988817" y="828675"/>
                  </a:cubicBezTo>
                  <a:cubicBezTo>
                    <a:pt x="993644" y="827296"/>
                    <a:pt x="998171" y="824838"/>
                    <a:pt x="1003105" y="823913"/>
                  </a:cubicBezTo>
                  <a:cubicBezTo>
                    <a:pt x="1023628" y="820065"/>
                    <a:pt x="1044380" y="817563"/>
                    <a:pt x="1065017" y="814388"/>
                  </a:cubicBezTo>
                  <a:cubicBezTo>
                    <a:pt x="1061842" y="804863"/>
                    <a:pt x="1053841" y="795717"/>
                    <a:pt x="1055492" y="785813"/>
                  </a:cubicBezTo>
                  <a:cubicBezTo>
                    <a:pt x="1057080" y="776288"/>
                    <a:pt x="1058889" y="766797"/>
                    <a:pt x="1060255" y="757238"/>
                  </a:cubicBezTo>
                  <a:cubicBezTo>
                    <a:pt x="1063142" y="737032"/>
                    <a:pt x="1065231" y="711033"/>
                    <a:pt x="1069780" y="690563"/>
                  </a:cubicBezTo>
                  <a:cubicBezTo>
                    <a:pt x="1070869" y="685662"/>
                    <a:pt x="1072955" y="681038"/>
                    <a:pt x="1074542" y="676275"/>
                  </a:cubicBezTo>
                  <a:cubicBezTo>
                    <a:pt x="1064008" y="665741"/>
                    <a:pt x="1059230" y="659095"/>
                    <a:pt x="1045967" y="652463"/>
                  </a:cubicBezTo>
                  <a:cubicBezTo>
                    <a:pt x="1025240" y="642099"/>
                    <a:pt x="1035752" y="654690"/>
                    <a:pt x="1012630" y="638175"/>
                  </a:cubicBezTo>
                  <a:cubicBezTo>
                    <a:pt x="1007149" y="634260"/>
                    <a:pt x="1004230" y="627159"/>
                    <a:pt x="998342" y="623888"/>
                  </a:cubicBezTo>
                  <a:cubicBezTo>
                    <a:pt x="989565" y="619012"/>
                    <a:pt x="969767" y="614363"/>
                    <a:pt x="969767" y="614363"/>
                  </a:cubicBezTo>
                  <a:cubicBezTo>
                    <a:pt x="966592" y="619125"/>
                    <a:pt x="961748" y="623128"/>
                    <a:pt x="960242" y="628650"/>
                  </a:cubicBezTo>
                  <a:cubicBezTo>
                    <a:pt x="956874" y="640998"/>
                    <a:pt x="962820" y="656265"/>
                    <a:pt x="955480" y="666750"/>
                  </a:cubicBezTo>
                  <a:cubicBezTo>
                    <a:pt x="949722" y="674975"/>
                    <a:pt x="926905" y="676275"/>
                    <a:pt x="926905" y="676275"/>
                  </a:cubicBezTo>
                  <a:cubicBezTo>
                    <a:pt x="922142" y="674688"/>
                    <a:pt x="917107" y="673758"/>
                    <a:pt x="912617" y="671513"/>
                  </a:cubicBezTo>
                  <a:cubicBezTo>
                    <a:pt x="875680" y="653045"/>
                    <a:pt x="919963" y="669200"/>
                    <a:pt x="884042" y="657225"/>
                  </a:cubicBezTo>
                  <a:cubicBezTo>
                    <a:pt x="880867" y="652463"/>
                    <a:pt x="876772" y="648199"/>
                    <a:pt x="874517" y="642938"/>
                  </a:cubicBezTo>
                  <a:cubicBezTo>
                    <a:pt x="865357" y="621564"/>
                    <a:pt x="874265" y="628145"/>
                    <a:pt x="864992" y="609600"/>
                  </a:cubicBezTo>
                  <a:cubicBezTo>
                    <a:pt x="862432" y="604481"/>
                    <a:pt x="858642" y="600075"/>
                    <a:pt x="855467" y="595313"/>
                  </a:cubicBezTo>
                  <a:cubicBezTo>
                    <a:pt x="844354" y="561975"/>
                    <a:pt x="836417" y="569913"/>
                    <a:pt x="860230" y="561975"/>
                  </a:cubicBezTo>
                  <a:cubicBezTo>
                    <a:pt x="864992" y="557213"/>
                    <a:pt x="868669" y="551030"/>
                    <a:pt x="874517" y="547688"/>
                  </a:cubicBezTo>
                  <a:cubicBezTo>
                    <a:pt x="880200" y="544441"/>
                    <a:pt x="887273" y="544723"/>
                    <a:pt x="893567" y="542925"/>
                  </a:cubicBezTo>
                  <a:cubicBezTo>
                    <a:pt x="898394" y="541546"/>
                    <a:pt x="903092" y="539750"/>
                    <a:pt x="907855" y="538163"/>
                  </a:cubicBezTo>
                  <a:cubicBezTo>
                    <a:pt x="916436" y="529582"/>
                    <a:pt x="926695" y="521190"/>
                    <a:pt x="931667" y="509588"/>
                  </a:cubicBezTo>
                  <a:cubicBezTo>
                    <a:pt x="934245" y="503572"/>
                    <a:pt x="934132" y="496667"/>
                    <a:pt x="936430" y="490538"/>
                  </a:cubicBezTo>
                  <a:cubicBezTo>
                    <a:pt x="938923" y="483891"/>
                    <a:pt x="943318" y="478080"/>
                    <a:pt x="945955" y="471488"/>
                  </a:cubicBezTo>
                  <a:cubicBezTo>
                    <a:pt x="949684" y="462166"/>
                    <a:pt x="955480" y="442913"/>
                    <a:pt x="955480" y="442913"/>
                  </a:cubicBezTo>
                  <a:cubicBezTo>
                    <a:pt x="994265" y="455840"/>
                    <a:pt x="985169" y="457728"/>
                    <a:pt x="965005" y="361950"/>
                  </a:cubicBezTo>
                  <a:cubicBezTo>
                    <a:pt x="963971" y="357037"/>
                    <a:pt x="955480" y="358775"/>
                    <a:pt x="950717" y="357188"/>
                  </a:cubicBezTo>
                  <a:cubicBezTo>
                    <a:pt x="941192" y="350838"/>
                    <a:pt x="923562" y="349497"/>
                    <a:pt x="922142" y="338138"/>
                  </a:cubicBezTo>
                  <a:cubicBezTo>
                    <a:pt x="917909" y="304269"/>
                    <a:pt x="927475" y="302705"/>
                    <a:pt x="903092" y="290513"/>
                  </a:cubicBezTo>
                  <a:cubicBezTo>
                    <a:pt x="898602" y="288268"/>
                    <a:pt x="893567" y="287338"/>
                    <a:pt x="888805" y="285750"/>
                  </a:cubicBezTo>
                  <a:cubicBezTo>
                    <a:pt x="862011" y="245561"/>
                    <a:pt x="902015" y="310555"/>
                    <a:pt x="874517" y="214313"/>
                  </a:cubicBezTo>
                  <a:cubicBezTo>
                    <a:pt x="872573" y="207510"/>
                    <a:pt x="851170" y="201768"/>
                    <a:pt x="845942" y="200025"/>
                  </a:cubicBezTo>
                  <a:cubicBezTo>
                    <a:pt x="772796" y="210476"/>
                    <a:pt x="839355" y="196074"/>
                    <a:pt x="798317" y="214313"/>
                  </a:cubicBezTo>
                  <a:cubicBezTo>
                    <a:pt x="789142" y="218391"/>
                    <a:pt x="779267" y="220663"/>
                    <a:pt x="769742" y="223838"/>
                  </a:cubicBezTo>
                  <a:lnTo>
                    <a:pt x="755455" y="228600"/>
                  </a:lnTo>
                  <a:cubicBezTo>
                    <a:pt x="738824" y="227561"/>
                    <a:pt x="680008" y="231860"/>
                    <a:pt x="655442" y="214313"/>
                  </a:cubicBezTo>
                  <a:cubicBezTo>
                    <a:pt x="615987" y="186131"/>
                    <a:pt x="680785" y="213827"/>
                    <a:pt x="631630" y="185738"/>
                  </a:cubicBezTo>
                  <a:cubicBezTo>
                    <a:pt x="625947" y="182491"/>
                    <a:pt x="618930" y="182563"/>
                    <a:pt x="612580" y="180975"/>
                  </a:cubicBezTo>
                  <a:cubicBezTo>
                    <a:pt x="584940" y="162549"/>
                    <a:pt x="611826" y="177504"/>
                    <a:pt x="564955" y="166688"/>
                  </a:cubicBezTo>
                  <a:cubicBezTo>
                    <a:pt x="555172" y="164430"/>
                    <a:pt x="536380" y="157163"/>
                    <a:pt x="536380" y="157163"/>
                  </a:cubicBezTo>
                  <a:cubicBezTo>
                    <a:pt x="530030" y="152400"/>
                    <a:pt x="524430" y="146425"/>
                    <a:pt x="517330" y="142875"/>
                  </a:cubicBezTo>
                  <a:cubicBezTo>
                    <a:pt x="508350" y="138385"/>
                    <a:pt x="488755" y="133350"/>
                    <a:pt x="488755" y="133350"/>
                  </a:cubicBezTo>
                  <a:cubicBezTo>
                    <a:pt x="483992" y="128588"/>
                    <a:pt x="475420" y="125731"/>
                    <a:pt x="474467" y="119063"/>
                  </a:cubicBezTo>
                  <a:cubicBezTo>
                    <a:pt x="463753" y="44065"/>
                    <a:pt x="496371" y="90238"/>
                    <a:pt x="474467" y="19050"/>
                  </a:cubicBezTo>
                  <a:cubicBezTo>
                    <a:pt x="472486" y="12613"/>
                    <a:pt x="466028" y="8105"/>
                    <a:pt x="460180" y="4763"/>
                  </a:cubicBezTo>
                  <a:cubicBezTo>
                    <a:pt x="454497" y="1516"/>
                    <a:pt x="447480" y="1588"/>
                    <a:pt x="441130" y="0"/>
                  </a:cubicBezTo>
                  <a:cubicBezTo>
                    <a:pt x="436367" y="4763"/>
                    <a:pt x="430578" y="8684"/>
                    <a:pt x="426842" y="14288"/>
                  </a:cubicBezTo>
                  <a:cubicBezTo>
                    <a:pt x="414997" y="32056"/>
                    <a:pt x="427331" y="55626"/>
                    <a:pt x="436367" y="71438"/>
                  </a:cubicBezTo>
                  <a:cubicBezTo>
                    <a:pt x="439207" y="76408"/>
                    <a:pt x="443332" y="80606"/>
                    <a:pt x="445892" y="85725"/>
                  </a:cubicBezTo>
                  <a:cubicBezTo>
                    <a:pt x="448137" y="90215"/>
                    <a:pt x="449067" y="95250"/>
                    <a:pt x="450655" y="100013"/>
                  </a:cubicBezTo>
                  <a:cubicBezTo>
                    <a:pt x="449067" y="133350"/>
                    <a:pt x="451611" y="167143"/>
                    <a:pt x="445892" y="200025"/>
                  </a:cubicBezTo>
                  <a:cubicBezTo>
                    <a:pt x="444911" y="205664"/>
                    <a:pt x="435652" y="205503"/>
                    <a:pt x="431605" y="209550"/>
                  </a:cubicBezTo>
                  <a:cubicBezTo>
                    <a:pt x="427558" y="213598"/>
                    <a:pt x="425255" y="219075"/>
                    <a:pt x="422080" y="223838"/>
                  </a:cubicBezTo>
                  <a:cubicBezTo>
                    <a:pt x="423667" y="233363"/>
                    <a:pt x="424500" y="243045"/>
                    <a:pt x="426842" y="252413"/>
                  </a:cubicBezTo>
                  <a:cubicBezTo>
                    <a:pt x="429277" y="262153"/>
                    <a:pt x="436367" y="280988"/>
                    <a:pt x="436367" y="280988"/>
                  </a:cubicBezTo>
                  <a:cubicBezTo>
                    <a:pt x="434780" y="290513"/>
                    <a:pt x="439794" y="304445"/>
                    <a:pt x="431605" y="309563"/>
                  </a:cubicBezTo>
                  <a:cubicBezTo>
                    <a:pt x="422086" y="315512"/>
                    <a:pt x="408307" y="309820"/>
                    <a:pt x="398267" y="304800"/>
                  </a:cubicBezTo>
                  <a:cubicBezTo>
                    <a:pt x="393777" y="302555"/>
                    <a:pt x="394723" y="295383"/>
                    <a:pt x="393505" y="290513"/>
                  </a:cubicBezTo>
                  <a:cubicBezTo>
                    <a:pt x="391542" y="282660"/>
                    <a:pt x="391584" y="274279"/>
                    <a:pt x="388742" y="266700"/>
                  </a:cubicBezTo>
                  <a:cubicBezTo>
                    <a:pt x="386732" y="261341"/>
                    <a:pt x="382392" y="257175"/>
                    <a:pt x="379217" y="252413"/>
                  </a:cubicBezTo>
                  <a:cubicBezTo>
                    <a:pt x="372765" y="253488"/>
                    <a:pt x="340637" y="258061"/>
                    <a:pt x="331592" y="261938"/>
                  </a:cubicBezTo>
                  <a:cubicBezTo>
                    <a:pt x="303925" y="273796"/>
                    <a:pt x="330807" y="270049"/>
                    <a:pt x="303017" y="276225"/>
                  </a:cubicBezTo>
                  <a:cubicBezTo>
                    <a:pt x="293591" y="278320"/>
                    <a:pt x="283943" y="279261"/>
                    <a:pt x="274442" y="280988"/>
                  </a:cubicBezTo>
                  <a:cubicBezTo>
                    <a:pt x="266478" y="282436"/>
                    <a:pt x="258567" y="284163"/>
                    <a:pt x="250630" y="285750"/>
                  </a:cubicBezTo>
                  <a:cubicBezTo>
                    <a:pt x="245867" y="288925"/>
                    <a:pt x="241462" y="292715"/>
                    <a:pt x="236342" y="295275"/>
                  </a:cubicBezTo>
                  <a:cubicBezTo>
                    <a:pt x="231852" y="297520"/>
                    <a:pt x="225605" y="296488"/>
                    <a:pt x="222055" y="300038"/>
                  </a:cubicBezTo>
                  <a:cubicBezTo>
                    <a:pt x="218505" y="303588"/>
                    <a:pt x="218880" y="309563"/>
                    <a:pt x="217292" y="314325"/>
                  </a:cubicBezTo>
                  <a:cubicBezTo>
                    <a:pt x="227940" y="367563"/>
                    <a:pt x="217837" y="348479"/>
                    <a:pt x="236342" y="376238"/>
                  </a:cubicBezTo>
                  <a:cubicBezTo>
                    <a:pt x="236390" y="376526"/>
                    <a:pt x="240932" y="412931"/>
                    <a:pt x="245867" y="419100"/>
                  </a:cubicBezTo>
                  <a:cubicBezTo>
                    <a:pt x="252581" y="427492"/>
                    <a:pt x="265031" y="430251"/>
                    <a:pt x="274442" y="433388"/>
                  </a:cubicBezTo>
                  <a:cubicBezTo>
                    <a:pt x="277617" y="428625"/>
                    <a:pt x="283492" y="424804"/>
                    <a:pt x="283967" y="419100"/>
                  </a:cubicBezTo>
                  <a:cubicBezTo>
                    <a:pt x="285161" y="404774"/>
                    <a:pt x="274157" y="389698"/>
                    <a:pt x="279205" y="376238"/>
                  </a:cubicBezTo>
                  <a:cubicBezTo>
                    <a:pt x="281503" y="370109"/>
                    <a:pt x="291961" y="379202"/>
                    <a:pt x="298255" y="381000"/>
                  </a:cubicBezTo>
                  <a:cubicBezTo>
                    <a:pt x="334723" y="391419"/>
                    <a:pt x="289266" y="378593"/>
                    <a:pt x="326830" y="395288"/>
                  </a:cubicBezTo>
                  <a:cubicBezTo>
                    <a:pt x="336005" y="399366"/>
                    <a:pt x="355405" y="404813"/>
                    <a:pt x="355405" y="404813"/>
                  </a:cubicBezTo>
                  <a:cubicBezTo>
                    <a:pt x="356992" y="409575"/>
                    <a:pt x="360167" y="414080"/>
                    <a:pt x="360167" y="419100"/>
                  </a:cubicBezTo>
                  <a:cubicBezTo>
                    <a:pt x="360167" y="437087"/>
                    <a:pt x="358791" y="453814"/>
                    <a:pt x="345880" y="466725"/>
                  </a:cubicBezTo>
                  <a:cubicBezTo>
                    <a:pt x="341832" y="470772"/>
                    <a:pt x="336355" y="473075"/>
                    <a:pt x="331592" y="476250"/>
                  </a:cubicBezTo>
                  <a:cubicBezTo>
                    <a:pt x="320172" y="510514"/>
                    <a:pt x="334030" y="467719"/>
                    <a:pt x="322067" y="509588"/>
                  </a:cubicBezTo>
                  <a:cubicBezTo>
                    <a:pt x="320688" y="514415"/>
                    <a:pt x="318394" y="518975"/>
                    <a:pt x="317305" y="523875"/>
                  </a:cubicBezTo>
                  <a:cubicBezTo>
                    <a:pt x="314380" y="537037"/>
                    <a:pt x="314211" y="553877"/>
                    <a:pt x="307780" y="566738"/>
                  </a:cubicBezTo>
                  <a:cubicBezTo>
                    <a:pt x="305220" y="571857"/>
                    <a:pt x="303109" y="577992"/>
                    <a:pt x="298255" y="581025"/>
                  </a:cubicBezTo>
                  <a:cubicBezTo>
                    <a:pt x="289741" y="586346"/>
                    <a:pt x="269680" y="590550"/>
                    <a:pt x="269680" y="590550"/>
                  </a:cubicBezTo>
                  <a:cubicBezTo>
                    <a:pt x="258567" y="588963"/>
                    <a:pt x="247094" y="589014"/>
                    <a:pt x="236342" y="585788"/>
                  </a:cubicBezTo>
                  <a:cubicBezTo>
                    <a:pt x="230860" y="584143"/>
                    <a:pt x="227174" y="578823"/>
                    <a:pt x="222055" y="576263"/>
                  </a:cubicBezTo>
                  <a:cubicBezTo>
                    <a:pt x="217565" y="574018"/>
                    <a:pt x="212530" y="573088"/>
                    <a:pt x="207767" y="571500"/>
                  </a:cubicBezTo>
                  <a:cubicBezTo>
                    <a:pt x="201417" y="573088"/>
                    <a:pt x="194400" y="573016"/>
                    <a:pt x="188717" y="576263"/>
                  </a:cubicBezTo>
                  <a:cubicBezTo>
                    <a:pt x="162431" y="591284"/>
                    <a:pt x="187117" y="594779"/>
                    <a:pt x="160142" y="585788"/>
                  </a:cubicBezTo>
                  <a:cubicBezTo>
                    <a:pt x="155380" y="581025"/>
                    <a:pt x="151029" y="575812"/>
                    <a:pt x="145855" y="571500"/>
                  </a:cubicBezTo>
                  <a:cubicBezTo>
                    <a:pt x="124558" y="553752"/>
                    <a:pt x="119799" y="560798"/>
                    <a:pt x="83942" y="557213"/>
                  </a:cubicBezTo>
                  <a:cubicBezTo>
                    <a:pt x="73887" y="550509"/>
                    <a:pt x="34673" y="519941"/>
                    <a:pt x="26792" y="552450"/>
                  </a:cubicBezTo>
                  <a:cubicBezTo>
                    <a:pt x="0" y="662968"/>
                    <a:pt x="6937" y="667922"/>
                    <a:pt x="41080" y="719138"/>
                  </a:cubicBezTo>
                  <a:cubicBezTo>
                    <a:pt x="42667" y="725488"/>
                    <a:pt x="44422" y="731798"/>
                    <a:pt x="45842" y="738188"/>
                  </a:cubicBezTo>
                  <a:cubicBezTo>
                    <a:pt x="50747" y="760261"/>
                    <a:pt x="49565" y="760743"/>
                    <a:pt x="55367" y="781050"/>
                  </a:cubicBezTo>
                  <a:cubicBezTo>
                    <a:pt x="56746" y="785877"/>
                    <a:pt x="58751" y="790511"/>
                    <a:pt x="60130" y="795338"/>
                  </a:cubicBezTo>
                  <a:cubicBezTo>
                    <a:pt x="61928" y="801632"/>
                    <a:pt x="62314" y="808372"/>
                    <a:pt x="64892" y="814388"/>
                  </a:cubicBezTo>
                  <a:cubicBezTo>
                    <a:pt x="67046" y="819413"/>
                    <a:pt x="87312" y="846099"/>
                    <a:pt x="88705" y="847725"/>
                  </a:cubicBezTo>
                  <a:cubicBezTo>
                    <a:pt x="93088" y="852839"/>
                    <a:pt x="97388" y="858277"/>
                    <a:pt x="102992" y="862013"/>
                  </a:cubicBezTo>
                  <a:cubicBezTo>
                    <a:pt x="110761" y="867192"/>
                    <a:pt x="142489" y="871020"/>
                    <a:pt x="145855" y="871538"/>
                  </a:cubicBezTo>
                  <a:cubicBezTo>
                    <a:pt x="174306" y="875915"/>
                    <a:pt x="188071" y="877410"/>
                    <a:pt x="217292" y="881063"/>
                  </a:cubicBezTo>
                  <a:cubicBezTo>
                    <a:pt x="258241" y="908361"/>
                    <a:pt x="210051" y="872012"/>
                    <a:pt x="236342" y="904875"/>
                  </a:cubicBezTo>
                  <a:cubicBezTo>
                    <a:pt x="239918" y="909345"/>
                    <a:pt x="245867" y="911225"/>
                    <a:pt x="250630" y="914400"/>
                  </a:cubicBezTo>
                  <a:lnTo>
                    <a:pt x="317305" y="909638"/>
                  </a:lnTo>
                  <a:cubicBezTo>
                    <a:pt x="398951" y="904195"/>
                    <a:pt x="369095" y="898772"/>
                    <a:pt x="412555" y="909638"/>
                  </a:cubicBezTo>
                  <a:cubicBezTo>
                    <a:pt x="414142" y="919163"/>
                    <a:pt x="414263" y="929052"/>
                    <a:pt x="417317" y="938213"/>
                  </a:cubicBezTo>
                  <a:cubicBezTo>
                    <a:pt x="423360" y="956343"/>
                    <a:pt x="433486" y="949940"/>
                    <a:pt x="436367" y="971550"/>
                  </a:cubicBezTo>
                  <a:cubicBezTo>
                    <a:pt x="438675" y="988859"/>
                    <a:pt x="441130" y="975519"/>
                    <a:pt x="441130" y="981075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3" name="Прямоугольник 212"/>
            <p:cNvSpPr/>
            <p:nvPr/>
          </p:nvSpPr>
          <p:spPr bwMode="auto">
            <a:xfrm>
              <a:off x="1677844" y="4462223"/>
              <a:ext cx="78734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Буинск</a:t>
              </a:r>
            </a:p>
          </p:txBody>
        </p:sp>
        <p:sp>
          <p:nvSpPr>
            <p:cNvPr id="214" name="Полилиния 213"/>
            <p:cNvSpPr/>
            <p:nvPr/>
          </p:nvSpPr>
          <p:spPr bwMode="auto">
            <a:xfrm>
              <a:off x="3268512" y="3078145"/>
              <a:ext cx="1551781" cy="1049843"/>
            </a:xfrm>
            <a:custGeom>
              <a:avLst/>
              <a:gdLst>
                <a:gd name="connsiteX0" fmla="*/ 75069 w 1222832"/>
                <a:gd name="connsiteY0" fmla="*/ 66675 h 1094074"/>
                <a:gd name="connsiteX1" fmla="*/ 184606 w 1222832"/>
                <a:gd name="connsiteY1" fmla="*/ 61912 h 1094074"/>
                <a:gd name="connsiteX2" fmla="*/ 198894 w 1222832"/>
                <a:gd name="connsiteY2" fmla="*/ 33337 h 1094074"/>
                <a:gd name="connsiteX3" fmla="*/ 213181 w 1222832"/>
                <a:gd name="connsiteY3" fmla="*/ 28575 h 1094074"/>
                <a:gd name="connsiteX4" fmla="*/ 222706 w 1222832"/>
                <a:gd name="connsiteY4" fmla="*/ 42862 h 1094074"/>
                <a:gd name="connsiteX5" fmla="*/ 236994 w 1222832"/>
                <a:gd name="connsiteY5" fmla="*/ 76200 h 1094074"/>
                <a:gd name="connsiteX6" fmla="*/ 270331 w 1222832"/>
                <a:gd name="connsiteY6" fmla="*/ 71437 h 1094074"/>
                <a:gd name="connsiteX7" fmla="*/ 265569 w 1222832"/>
                <a:gd name="connsiteY7" fmla="*/ 47625 h 1094074"/>
                <a:gd name="connsiteX8" fmla="*/ 256044 w 1222832"/>
                <a:gd name="connsiteY8" fmla="*/ 19050 h 1094074"/>
                <a:gd name="connsiteX9" fmla="*/ 298906 w 1222832"/>
                <a:gd name="connsiteY9" fmla="*/ 9525 h 1094074"/>
                <a:gd name="connsiteX10" fmla="*/ 313194 w 1222832"/>
                <a:gd name="connsiteY10" fmla="*/ 4762 h 1094074"/>
                <a:gd name="connsiteX11" fmla="*/ 341769 w 1222832"/>
                <a:gd name="connsiteY11" fmla="*/ 9525 h 1094074"/>
                <a:gd name="connsiteX12" fmla="*/ 356056 w 1222832"/>
                <a:gd name="connsiteY12" fmla="*/ 19050 h 1094074"/>
                <a:gd name="connsiteX13" fmla="*/ 365581 w 1222832"/>
                <a:gd name="connsiteY13" fmla="*/ 4762 h 1094074"/>
                <a:gd name="connsiteX14" fmla="*/ 379869 w 1222832"/>
                <a:gd name="connsiteY14" fmla="*/ 0 h 1094074"/>
                <a:gd name="connsiteX15" fmla="*/ 375106 w 1222832"/>
                <a:gd name="connsiteY15" fmla="*/ 14287 h 1094074"/>
                <a:gd name="connsiteX16" fmla="*/ 389394 w 1222832"/>
                <a:gd name="connsiteY16" fmla="*/ 28575 h 1094074"/>
                <a:gd name="connsiteX17" fmla="*/ 451306 w 1222832"/>
                <a:gd name="connsiteY17" fmla="*/ 38100 h 1094074"/>
                <a:gd name="connsiteX18" fmla="*/ 479881 w 1222832"/>
                <a:gd name="connsiteY18" fmla="*/ 57150 h 1094074"/>
                <a:gd name="connsiteX19" fmla="*/ 494169 w 1222832"/>
                <a:gd name="connsiteY19" fmla="*/ 61912 h 1094074"/>
                <a:gd name="connsiteX20" fmla="*/ 527506 w 1222832"/>
                <a:gd name="connsiteY20" fmla="*/ 80962 h 1094074"/>
                <a:gd name="connsiteX21" fmla="*/ 546556 w 1222832"/>
                <a:gd name="connsiteY21" fmla="*/ 104775 h 1094074"/>
                <a:gd name="connsiteX22" fmla="*/ 551319 w 1222832"/>
                <a:gd name="connsiteY22" fmla="*/ 119062 h 1094074"/>
                <a:gd name="connsiteX23" fmla="*/ 560844 w 1222832"/>
                <a:gd name="connsiteY23" fmla="*/ 152400 h 1094074"/>
                <a:gd name="connsiteX24" fmla="*/ 598944 w 1222832"/>
                <a:gd name="connsiteY24" fmla="*/ 195262 h 1094074"/>
                <a:gd name="connsiteX25" fmla="*/ 613231 w 1222832"/>
                <a:gd name="connsiteY25" fmla="*/ 200025 h 1094074"/>
                <a:gd name="connsiteX26" fmla="*/ 627519 w 1222832"/>
                <a:gd name="connsiteY26" fmla="*/ 209550 h 1094074"/>
                <a:gd name="connsiteX27" fmla="*/ 651331 w 1222832"/>
                <a:gd name="connsiteY27" fmla="*/ 219075 h 1094074"/>
                <a:gd name="connsiteX28" fmla="*/ 689431 w 1222832"/>
                <a:gd name="connsiteY28" fmla="*/ 209550 h 1094074"/>
                <a:gd name="connsiteX29" fmla="*/ 703719 w 1222832"/>
                <a:gd name="connsiteY29" fmla="*/ 200025 h 1094074"/>
                <a:gd name="connsiteX30" fmla="*/ 722769 w 1222832"/>
                <a:gd name="connsiteY30" fmla="*/ 204787 h 1094074"/>
                <a:gd name="connsiteX31" fmla="*/ 727531 w 1222832"/>
                <a:gd name="connsiteY31" fmla="*/ 219075 h 1094074"/>
                <a:gd name="connsiteX32" fmla="*/ 698956 w 1222832"/>
                <a:gd name="connsiteY32" fmla="*/ 242887 h 1094074"/>
                <a:gd name="connsiteX33" fmla="*/ 703719 w 1222832"/>
                <a:gd name="connsiteY33" fmla="*/ 266700 h 1094074"/>
                <a:gd name="connsiteX34" fmla="*/ 756106 w 1222832"/>
                <a:gd name="connsiteY34" fmla="*/ 280987 h 1094074"/>
                <a:gd name="connsiteX35" fmla="*/ 794206 w 1222832"/>
                <a:gd name="connsiteY35" fmla="*/ 276225 h 1094074"/>
                <a:gd name="connsiteX36" fmla="*/ 798969 w 1222832"/>
                <a:gd name="connsiteY36" fmla="*/ 261937 h 1094074"/>
                <a:gd name="connsiteX37" fmla="*/ 822781 w 1222832"/>
                <a:gd name="connsiteY37" fmla="*/ 238125 h 1094074"/>
                <a:gd name="connsiteX38" fmla="*/ 837069 w 1222832"/>
                <a:gd name="connsiteY38" fmla="*/ 247650 h 1094074"/>
                <a:gd name="connsiteX39" fmla="*/ 851356 w 1222832"/>
                <a:gd name="connsiteY39" fmla="*/ 252412 h 1094074"/>
                <a:gd name="connsiteX40" fmla="*/ 946606 w 1222832"/>
                <a:gd name="connsiteY40" fmla="*/ 261937 h 1094074"/>
                <a:gd name="connsiteX41" fmla="*/ 965656 w 1222832"/>
                <a:gd name="connsiteY41" fmla="*/ 290512 h 1094074"/>
                <a:gd name="connsiteX42" fmla="*/ 970419 w 1222832"/>
                <a:gd name="connsiteY42" fmla="*/ 304800 h 1094074"/>
                <a:gd name="connsiteX43" fmla="*/ 1013281 w 1222832"/>
                <a:gd name="connsiteY43" fmla="*/ 342900 h 1094074"/>
                <a:gd name="connsiteX44" fmla="*/ 1027569 w 1222832"/>
                <a:gd name="connsiteY44" fmla="*/ 357187 h 1094074"/>
                <a:gd name="connsiteX45" fmla="*/ 1041856 w 1222832"/>
                <a:gd name="connsiteY45" fmla="*/ 361950 h 1094074"/>
                <a:gd name="connsiteX46" fmla="*/ 1070431 w 1222832"/>
                <a:gd name="connsiteY46" fmla="*/ 376237 h 1094074"/>
                <a:gd name="connsiteX47" fmla="*/ 1084719 w 1222832"/>
                <a:gd name="connsiteY47" fmla="*/ 404812 h 1094074"/>
                <a:gd name="connsiteX48" fmla="*/ 1099006 w 1222832"/>
                <a:gd name="connsiteY48" fmla="*/ 414337 h 1094074"/>
                <a:gd name="connsiteX49" fmla="*/ 1113294 w 1222832"/>
                <a:gd name="connsiteY49" fmla="*/ 419100 h 1094074"/>
                <a:gd name="connsiteX50" fmla="*/ 1103769 w 1222832"/>
                <a:gd name="connsiteY50" fmla="*/ 433387 h 1094074"/>
                <a:gd name="connsiteX51" fmla="*/ 1089481 w 1222832"/>
                <a:gd name="connsiteY51" fmla="*/ 442912 h 1094074"/>
                <a:gd name="connsiteX52" fmla="*/ 1094244 w 1222832"/>
                <a:gd name="connsiteY52" fmla="*/ 485775 h 1094074"/>
                <a:gd name="connsiteX53" fmla="*/ 1089481 w 1222832"/>
                <a:gd name="connsiteY53" fmla="*/ 500062 h 1094074"/>
                <a:gd name="connsiteX54" fmla="*/ 1041856 w 1222832"/>
                <a:gd name="connsiteY54" fmla="*/ 519112 h 1094074"/>
                <a:gd name="connsiteX55" fmla="*/ 1027569 w 1222832"/>
                <a:gd name="connsiteY55" fmla="*/ 523875 h 1094074"/>
                <a:gd name="connsiteX56" fmla="*/ 1027569 w 1222832"/>
                <a:gd name="connsiteY56" fmla="*/ 552450 h 1094074"/>
                <a:gd name="connsiteX57" fmla="*/ 1041856 w 1222832"/>
                <a:gd name="connsiteY57" fmla="*/ 561975 h 1094074"/>
                <a:gd name="connsiteX58" fmla="*/ 1051381 w 1222832"/>
                <a:gd name="connsiteY58" fmla="*/ 576262 h 1094074"/>
                <a:gd name="connsiteX59" fmla="*/ 1032331 w 1222832"/>
                <a:gd name="connsiteY59" fmla="*/ 600075 h 1094074"/>
                <a:gd name="connsiteX60" fmla="*/ 1046619 w 1222832"/>
                <a:gd name="connsiteY60" fmla="*/ 614362 h 1094074"/>
                <a:gd name="connsiteX61" fmla="*/ 1060906 w 1222832"/>
                <a:gd name="connsiteY61" fmla="*/ 619125 h 1094074"/>
                <a:gd name="connsiteX62" fmla="*/ 1070431 w 1222832"/>
                <a:gd name="connsiteY62" fmla="*/ 633412 h 1094074"/>
                <a:gd name="connsiteX63" fmla="*/ 1075194 w 1222832"/>
                <a:gd name="connsiteY63" fmla="*/ 676275 h 1094074"/>
                <a:gd name="connsiteX64" fmla="*/ 1099006 w 1222832"/>
                <a:gd name="connsiteY64" fmla="*/ 704850 h 1094074"/>
                <a:gd name="connsiteX65" fmla="*/ 1118056 w 1222832"/>
                <a:gd name="connsiteY65" fmla="*/ 771525 h 1094074"/>
                <a:gd name="connsiteX66" fmla="*/ 1137106 w 1222832"/>
                <a:gd name="connsiteY66" fmla="*/ 776287 h 1094074"/>
                <a:gd name="connsiteX67" fmla="*/ 1179969 w 1222832"/>
                <a:gd name="connsiteY67" fmla="*/ 771525 h 1094074"/>
                <a:gd name="connsiteX68" fmla="*/ 1199019 w 1222832"/>
                <a:gd name="connsiteY68" fmla="*/ 766762 h 1094074"/>
                <a:gd name="connsiteX69" fmla="*/ 1213306 w 1222832"/>
                <a:gd name="connsiteY69" fmla="*/ 771525 h 1094074"/>
                <a:gd name="connsiteX70" fmla="*/ 1213306 w 1222832"/>
                <a:gd name="connsiteY70" fmla="*/ 800100 h 1094074"/>
                <a:gd name="connsiteX71" fmla="*/ 1199019 w 1222832"/>
                <a:gd name="connsiteY71" fmla="*/ 804862 h 1094074"/>
                <a:gd name="connsiteX72" fmla="*/ 1184731 w 1222832"/>
                <a:gd name="connsiteY72" fmla="*/ 814387 h 1094074"/>
                <a:gd name="connsiteX73" fmla="*/ 1156156 w 1222832"/>
                <a:gd name="connsiteY73" fmla="*/ 823912 h 1094074"/>
                <a:gd name="connsiteX74" fmla="*/ 1141869 w 1222832"/>
                <a:gd name="connsiteY74" fmla="*/ 838200 h 1094074"/>
                <a:gd name="connsiteX75" fmla="*/ 1113294 w 1222832"/>
                <a:gd name="connsiteY75" fmla="*/ 847725 h 1094074"/>
                <a:gd name="connsiteX76" fmla="*/ 1075194 w 1222832"/>
                <a:gd name="connsiteY76" fmla="*/ 842962 h 1094074"/>
                <a:gd name="connsiteX77" fmla="*/ 1008519 w 1222832"/>
                <a:gd name="connsiteY77" fmla="*/ 828675 h 1094074"/>
                <a:gd name="connsiteX78" fmla="*/ 889456 w 1222832"/>
                <a:gd name="connsiteY78" fmla="*/ 823912 h 1094074"/>
                <a:gd name="connsiteX79" fmla="*/ 841831 w 1222832"/>
                <a:gd name="connsiteY79" fmla="*/ 828675 h 1094074"/>
                <a:gd name="connsiteX80" fmla="*/ 832306 w 1222832"/>
                <a:gd name="connsiteY80" fmla="*/ 842962 h 1094074"/>
                <a:gd name="connsiteX81" fmla="*/ 794206 w 1222832"/>
                <a:gd name="connsiteY81" fmla="*/ 852487 h 1094074"/>
                <a:gd name="connsiteX82" fmla="*/ 779919 w 1222832"/>
                <a:gd name="connsiteY82" fmla="*/ 857250 h 1094074"/>
                <a:gd name="connsiteX83" fmla="*/ 727531 w 1222832"/>
                <a:gd name="connsiteY83" fmla="*/ 866775 h 1094074"/>
                <a:gd name="connsiteX84" fmla="*/ 713244 w 1222832"/>
                <a:gd name="connsiteY84" fmla="*/ 871537 h 1094074"/>
                <a:gd name="connsiteX85" fmla="*/ 694194 w 1222832"/>
                <a:gd name="connsiteY85" fmla="*/ 900112 h 1094074"/>
                <a:gd name="connsiteX86" fmla="*/ 698956 w 1222832"/>
                <a:gd name="connsiteY86" fmla="*/ 923925 h 1094074"/>
                <a:gd name="connsiteX87" fmla="*/ 722769 w 1222832"/>
                <a:gd name="connsiteY87" fmla="*/ 947737 h 1094074"/>
                <a:gd name="connsiteX88" fmla="*/ 737056 w 1222832"/>
                <a:gd name="connsiteY88" fmla="*/ 962025 h 1094074"/>
                <a:gd name="connsiteX89" fmla="*/ 746581 w 1222832"/>
                <a:gd name="connsiteY89" fmla="*/ 1009650 h 1094074"/>
                <a:gd name="connsiteX90" fmla="*/ 741819 w 1222832"/>
                <a:gd name="connsiteY90" fmla="*/ 1042987 h 1094074"/>
                <a:gd name="connsiteX91" fmla="*/ 698956 w 1222832"/>
                <a:gd name="connsiteY91" fmla="*/ 1047750 h 1094074"/>
                <a:gd name="connsiteX92" fmla="*/ 694194 w 1222832"/>
                <a:gd name="connsiteY92" fmla="*/ 1062037 h 1094074"/>
                <a:gd name="connsiteX93" fmla="*/ 679906 w 1222832"/>
                <a:gd name="connsiteY93" fmla="*/ 1066800 h 1094074"/>
                <a:gd name="connsiteX94" fmla="*/ 651331 w 1222832"/>
                <a:gd name="connsiteY94" fmla="*/ 1090612 h 1094074"/>
                <a:gd name="connsiteX95" fmla="*/ 589419 w 1222832"/>
                <a:gd name="connsiteY95" fmla="*/ 1076325 h 1094074"/>
                <a:gd name="connsiteX96" fmla="*/ 575131 w 1222832"/>
                <a:gd name="connsiteY96" fmla="*/ 1062037 h 1094074"/>
                <a:gd name="connsiteX97" fmla="*/ 560844 w 1222832"/>
                <a:gd name="connsiteY97" fmla="*/ 1028700 h 1094074"/>
                <a:gd name="connsiteX98" fmla="*/ 546556 w 1222832"/>
                <a:gd name="connsiteY98" fmla="*/ 1023937 h 1094074"/>
                <a:gd name="connsiteX99" fmla="*/ 508456 w 1222832"/>
                <a:gd name="connsiteY99" fmla="*/ 1042987 h 1094074"/>
                <a:gd name="connsiteX100" fmla="*/ 498931 w 1222832"/>
                <a:gd name="connsiteY100" fmla="*/ 1071562 h 1094074"/>
                <a:gd name="connsiteX101" fmla="*/ 470356 w 1222832"/>
                <a:gd name="connsiteY101" fmla="*/ 1081087 h 1094074"/>
                <a:gd name="connsiteX102" fmla="*/ 432256 w 1222832"/>
                <a:gd name="connsiteY102" fmla="*/ 1066800 h 1094074"/>
                <a:gd name="connsiteX103" fmla="*/ 422731 w 1222832"/>
                <a:gd name="connsiteY103" fmla="*/ 1052512 h 1094074"/>
                <a:gd name="connsiteX104" fmla="*/ 413206 w 1222832"/>
                <a:gd name="connsiteY104" fmla="*/ 1033462 h 1094074"/>
                <a:gd name="connsiteX105" fmla="*/ 398919 w 1222832"/>
                <a:gd name="connsiteY105" fmla="*/ 1028700 h 1094074"/>
                <a:gd name="connsiteX106" fmla="*/ 370344 w 1222832"/>
                <a:gd name="connsiteY106" fmla="*/ 1000125 h 1094074"/>
                <a:gd name="connsiteX107" fmla="*/ 365581 w 1222832"/>
                <a:gd name="connsiteY107" fmla="*/ 985837 h 1094074"/>
                <a:gd name="connsiteX108" fmla="*/ 337006 w 1222832"/>
                <a:gd name="connsiteY108" fmla="*/ 971550 h 1094074"/>
                <a:gd name="connsiteX109" fmla="*/ 289381 w 1222832"/>
                <a:gd name="connsiteY109" fmla="*/ 938212 h 1094074"/>
                <a:gd name="connsiteX110" fmla="*/ 279856 w 1222832"/>
                <a:gd name="connsiteY110" fmla="*/ 904875 h 1094074"/>
                <a:gd name="connsiteX111" fmla="*/ 260806 w 1222832"/>
                <a:gd name="connsiteY111" fmla="*/ 876300 h 1094074"/>
                <a:gd name="connsiteX112" fmla="*/ 251281 w 1222832"/>
                <a:gd name="connsiteY112" fmla="*/ 862012 h 1094074"/>
                <a:gd name="connsiteX113" fmla="*/ 222706 w 1222832"/>
                <a:gd name="connsiteY113" fmla="*/ 833437 h 1094074"/>
                <a:gd name="connsiteX114" fmla="*/ 217944 w 1222832"/>
                <a:gd name="connsiteY114" fmla="*/ 819150 h 1094074"/>
                <a:gd name="connsiteX115" fmla="*/ 208419 w 1222832"/>
                <a:gd name="connsiteY115" fmla="*/ 785812 h 1094074"/>
                <a:gd name="connsiteX116" fmla="*/ 198894 w 1222832"/>
                <a:gd name="connsiteY116" fmla="*/ 771525 h 1094074"/>
                <a:gd name="connsiteX117" fmla="*/ 184606 w 1222832"/>
                <a:gd name="connsiteY117" fmla="*/ 738187 h 1094074"/>
                <a:gd name="connsiteX118" fmla="*/ 179844 w 1222832"/>
                <a:gd name="connsiteY118" fmla="*/ 723900 h 1094074"/>
                <a:gd name="connsiteX119" fmla="*/ 160794 w 1222832"/>
                <a:gd name="connsiteY119" fmla="*/ 695325 h 1094074"/>
                <a:gd name="connsiteX120" fmla="*/ 156031 w 1222832"/>
                <a:gd name="connsiteY120" fmla="*/ 671512 h 1094074"/>
                <a:gd name="connsiteX121" fmla="*/ 156031 w 1222832"/>
                <a:gd name="connsiteY121" fmla="*/ 638175 h 1094074"/>
                <a:gd name="connsiteX122" fmla="*/ 132219 w 1222832"/>
                <a:gd name="connsiteY122" fmla="*/ 633412 h 1094074"/>
                <a:gd name="connsiteX123" fmla="*/ 94119 w 1222832"/>
                <a:gd name="connsiteY123" fmla="*/ 600075 h 1094074"/>
                <a:gd name="connsiteX124" fmla="*/ 89356 w 1222832"/>
                <a:gd name="connsiteY124" fmla="*/ 538162 h 1094074"/>
                <a:gd name="connsiteX125" fmla="*/ 79831 w 1222832"/>
                <a:gd name="connsiteY125" fmla="*/ 509587 h 1094074"/>
                <a:gd name="connsiteX126" fmla="*/ 75069 w 1222832"/>
                <a:gd name="connsiteY126" fmla="*/ 466725 h 1094074"/>
                <a:gd name="connsiteX127" fmla="*/ 65544 w 1222832"/>
                <a:gd name="connsiteY127" fmla="*/ 438150 h 1094074"/>
                <a:gd name="connsiteX128" fmla="*/ 60781 w 1222832"/>
                <a:gd name="connsiteY128" fmla="*/ 423862 h 1094074"/>
                <a:gd name="connsiteX129" fmla="*/ 56019 w 1222832"/>
                <a:gd name="connsiteY129" fmla="*/ 381000 h 1094074"/>
                <a:gd name="connsiteX130" fmla="*/ 51256 w 1222832"/>
                <a:gd name="connsiteY130" fmla="*/ 366712 h 1094074"/>
                <a:gd name="connsiteX131" fmla="*/ 36969 w 1222832"/>
                <a:gd name="connsiteY131" fmla="*/ 357187 h 1094074"/>
                <a:gd name="connsiteX132" fmla="*/ 27444 w 1222832"/>
                <a:gd name="connsiteY132" fmla="*/ 261937 h 1094074"/>
                <a:gd name="connsiteX133" fmla="*/ 8394 w 1222832"/>
                <a:gd name="connsiteY133" fmla="*/ 228600 h 1094074"/>
                <a:gd name="connsiteX134" fmla="*/ 8394 w 1222832"/>
                <a:gd name="connsiteY134" fmla="*/ 157162 h 1094074"/>
                <a:gd name="connsiteX135" fmla="*/ 17919 w 1222832"/>
                <a:gd name="connsiteY135" fmla="*/ 138112 h 1094074"/>
                <a:gd name="connsiteX136" fmla="*/ 32206 w 1222832"/>
                <a:gd name="connsiteY136" fmla="*/ 128587 h 1094074"/>
                <a:gd name="connsiteX137" fmla="*/ 36969 w 1222832"/>
                <a:gd name="connsiteY137" fmla="*/ 80962 h 1094074"/>
                <a:gd name="connsiteX138" fmla="*/ 41731 w 1222832"/>
                <a:gd name="connsiteY138" fmla="*/ 57150 h 1094074"/>
                <a:gd name="connsiteX139" fmla="*/ 70306 w 1222832"/>
                <a:gd name="connsiteY139" fmla="*/ 66675 h 1094074"/>
                <a:gd name="connsiteX140" fmla="*/ 75069 w 1222832"/>
                <a:gd name="connsiteY140" fmla="*/ 66675 h 109407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  <a:cxn ang="0">
                  <a:pos x="connsiteX120" y="connsiteY120"/>
                </a:cxn>
                <a:cxn ang="0">
                  <a:pos x="connsiteX121" y="connsiteY121"/>
                </a:cxn>
                <a:cxn ang="0">
                  <a:pos x="connsiteX122" y="connsiteY122"/>
                </a:cxn>
                <a:cxn ang="0">
                  <a:pos x="connsiteX123" y="connsiteY123"/>
                </a:cxn>
                <a:cxn ang="0">
                  <a:pos x="connsiteX124" y="connsiteY124"/>
                </a:cxn>
                <a:cxn ang="0">
                  <a:pos x="connsiteX125" y="connsiteY125"/>
                </a:cxn>
                <a:cxn ang="0">
                  <a:pos x="connsiteX126" y="connsiteY126"/>
                </a:cxn>
                <a:cxn ang="0">
                  <a:pos x="connsiteX127" y="connsiteY127"/>
                </a:cxn>
                <a:cxn ang="0">
                  <a:pos x="connsiteX128" y="connsiteY128"/>
                </a:cxn>
                <a:cxn ang="0">
                  <a:pos x="connsiteX129" y="connsiteY129"/>
                </a:cxn>
                <a:cxn ang="0">
                  <a:pos x="connsiteX130" y="connsiteY130"/>
                </a:cxn>
                <a:cxn ang="0">
                  <a:pos x="connsiteX131" y="connsiteY131"/>
                </a:cxn>
                <a:cxn ang="0">
                  <a:pos x="connsiteX132" y="connsiteY132"/>
                </a:cxn>
                <a:cxn ang="0">
                  <a:pos x="connsiteX133" y="connsiteY133"/>
                </a:cxn>
                <a:cxn ang="0">
                  <a:pos x="connsiteX134" y="connsiteY134"/>
                </a:cxn>
                <a:cxn ang="0">
                  <a:pos x="connsiteX135" y="connsiteY135"/>
                </a:cxn>
                <a:cxn ang="0">
                  <a:pos x="connsiteX136" y="connsiteY136"/>
                </a:cxn>
                <a:cxn ang="0">
                  <a:pos x="connsiteX137" y="connsiteY137"/>
                </a:cxn>
                <a:cxn ang="0">
                  <a:pos x="connsiteX138" y="connsiteY138"/>
                </a:cxn>
                <a:cxn ang="0">
                  <a:pos x="connsiteX139" y="connsiteY139"/>
                </a:cxn>
                <a:cxn ang="0">
                  <a:pos x="connsiteX140" y="connsiteY140"/>
                </a:cxn>
              </a:cxnLst>
              <a:rect l="l" t="t" r="r" b="b"/>
              <a:pathLst>
                <a:path w="1222832" h="1094074">
                  <a:moveTo>
                    <a:pt x="75069" y="66675"/>
                  </a:moveTo>
                  <a:cubicBezTo>
                    <a:pt x="111581" y="65087"/>
                    <a:pt x="148518" y="67686"/>
                    <a:pt x="184606" y="61912"/>
                  </a:cubicBezTo>
                  <a:cubicBezTo>
                    <a:pt x="195120" y="60230"/>
                    <a:pt x="193896" y="38335"/>
                    <a:pt x="198894" y="33337"/>
                  </a:cubicBezTo>
                  <a:cubicBezTo>
                    <a:pt x="202444" y="29787"/>
                    <a:pt x="208419" y="30162"/>
                    <a:pt x="213181" y="28575"/>
                  </a:cubicBezTo>
                  <a:cubicBezTo>
                    <a:pt x="216356" y="33337"/>
                    <a:pt x="220451" y="37601"/>
                    <a:pt x="222706" y="42862"/>
                  </a:cubicBezTo>
                  <a:cubicBezTo>
                    <a:pt x="241160" y="85920"/>
                    <a:pt x="213079" y="40327"/>
                    <a:pt x="236994" y="76200"/>
                  </a:cubicBezTo>
                  <a:cubicBezTo>
                    <a:pt x="248106" y="74612"/>
                    <a:pt x="262394" y="79374"/>
                    <a:pt x="270331" y="71437"/>
                  </a:cubicBezTo>
                  <a:cubicBezTo>
                    <a:pt x="276055" y="65713"/>
                    <a:pt x="267699" y="55434"/>
                    <a:pt x="265569" y="47625"/>
                  </a:cubicBezTo>
                  <a:cubicBezTo>
                    <a:pt x="262927" y="37939"/>
                    <a:pt x="256044" y="19050"/>
                    <a:pt x="256044" y="19050"/>
                  </a:cubicBezTo>
                  <a:cubicBezTo>
                    <a:pt x="288205" y="8328"/>
                    <a:pt x="248619" y="20700"/>
                    <a:pt x="298906" y="9525"/>
                  </a:cubicBezTo>
                  <a:cubicBezTo>
                    <a:pt x="303807" y="8436"/>
                    <a:pt x="308431" y="6350"/>
                    <a:pt x="313194" y="4762"/>
                  </a:cubicBezTo>
                  <a:cubicBezTo>
                    <a:pt x="322719" y="6350"/>
                    <a:pt x="332608" y="6471"/>
                    <a:pt x="341769" y="9525"/>
                  </a:cubicBezTo>
                  <a:cubicBezTo>
                    <a:pt x="347199" y="11335"/>
                    <a:pt x="350444" y="20173"/>
                    <a:pt x="356056" y="19050"/>
                  </a:cubicBezTo>
                  <a:cubicBezTo>
                    <a:pt x="361669" y="17927"/>
                    <a:pt x="361111" y="8338"/>
                    <a:pt x="365581" y="4762"/>
                  </a:cubicBezTo>
                  <a:cubicBezTo>
                    <a:pt x="369501" y="1626"/>
                    <a:pt x="375106" y="1587"/>
                    <a:pt x="379869" y="0"/>
                  </a:cubicBezTo>
                  <a:cubicBezTo>
                    <a:pt x="378281" y="4762"/>
                    <a:pt x="373519" y="9525"/>
                    <a:pt x="375106" y="14287"/>
                  </a:cubicBezTo>
                  <a:cubicBezTo>
                    <a:pt x="377236" y="20677"/>
                    <a:pt x="383370" y="25563"/>
                    <a:pt x="389394" y="28575"/>
                  </a:cubicBezTo>
                  <a:cubicBezTo>
                    <a:pt x="396664" y="32210"/>
                    <a:pt x="451175" y="38084"/>
                    <a:pt x="451306" y="38100"/>
                  </a:cubicBezTo>
                  <a:cubicBezTo>
                    <a:pt x="460831" y="44450"/>
                    <a:pt x="469021" y="53530"/>
                    <a:pt x="479881" y="57150"/>
                  </a:cubicBezTo>
                  <a:cubicBezTo>
                    <a:pt x="484644" y="58737"/>
                    <a:pt x="489555" y="59935"/>
                    <a:pt x="494169" y="61912"/>
                  </a:cubicBezTo>
                  <a:cubicBezTo>
                    <a:pt x="511087" y="69162"/>
                    <a:pt x="513158" y="71396"/>
                    <a:pt x="527506" y="80962"/>
                  </a:cubicBezTo>
                  <a:cubicBezTo>
                    <a:pt x="539478" y="116874"/>
                    <a:pt x="521937" y="74002"/>
                    <a:pt x="546556" y="104775"/>
                  </a:cubicBezTo>
                  <a:cubicBezTo>
                    <a:pt x="549692" y="108695"/>
                    <a:pt x="549940" y="114235"/>
                    <a:pt x="551319" y="119062"/>
                  </a:cubicBezTo>
                  <a:cubicBezTo>
                    <a:pt x="553355" y="126189"/>
                    <a:pt x="557035" y="144783"/>
                    <a:pt x="560844" y="152400"/>
                  </a:cubicBezTo>
                  <a:cubicBezTo>
                    <a:pt x="567197" y="165106"/>
                    <a:pt x="591372" y="192738"/>
                    <a:pt x="598944" y="195262"/>
                  </a:cubicBezTo>
                  <a:cubicBezTo>
                    <a:pt x="603706" y="196850"/>
                    <a:pt x="608741" y="197780"/>
                    <a:pt x="613231" y="200025"/>
                  </a:cubicBezTo>
                  <a:cubicBezTo>
                    <a:pt x="618351" y="202585"/>
                    <a:pt x="622399" y="206990"/>
                    <a:pt x="627519" y="209550"/>
                  </a:cubicBezTo>
                  <a:cubicBezTo>
                    <a:pt x="635165" y="213373"/>
                    <a:pt x="643394" y="215900"/>
                    <a:pt x="651331" y="219075"/>
                  </a:cubicBezTo>
                  <a:cubicBezTo>
                    <a:pt x="664031" y="215900"/>
                    <a:pt x="677128" y="214024"/>
                    <a:pt x="689431" y="209550"/>
                  </a:cubicBezTo>
                  <a:cubicBezTo>
                    <a:pt x="694810" y="207594"/>
                    <a:pt x="698053" y="200835"/>
                    <a:pt x="703719" y="200025"/>
                  </a:cubicBezTo>
                  <a:cubicBezTo>
                    <a:pt x="710199" y="199099"/>
                    <a:pt x="716419" y="203200"/>
                    <a:pt x="722769" y="204787"/>
                  </a:cubicBezTo>
                  <a:cubicBezTo>
                    <a:pt x="724356" y="209550"/>
                    <a:pt x="729119" y="214312"/>
                    <a:pt x="727531" y="219075"/>
                  </a:cubicBezTo>
                  <a:cubicBezTo>
                    <a:pt x="724912" y="226933"/>
                    <a:pt x="705492" y="238530"/>
                    <a:pt x="698956" y="242887"/>
                  </a:cubicBezTo>
                  <a:cubicBezTo>
                    <a:pt x="700544" y="250825"/>
                    <a:pt x="699014" y="260113"/>
                    <a:pt x="703719" y="266700"/>
                  </a:cubicBezTo>
                  <a:cubicBezTo>
                    <a:pt x="711983" y="278270"/>
                    <a:pt x="748668" y="279925"/>
                    <a:pt x="756106" y="280987"/>
                  </a:cubicBezTo>
                  <a:cubicBezTo>
                    <a:pt x="768806" y="279400"/>
                    <a:pt x="782510" y="281423"/>
                    <a:pt x="794206" y="276225"/>
                  </a:cubicBezTo>
                  <a:cubicBezTo>
                    <a:pt x="798794" y="274186"/>
                    <a:pt x="796724" y="266427"/>
                    <a:pt x="798969" y="261937"/>
                  </a:cubicBezTo>
                  <a:cubicBezTo>
                    <a:pt x="806906" y="246063"/>
                    <a:pt x="808494" y="247650"/>
                    <a:pt x="822781" y="238125"/>
                  </a:cubicBezTo>
                  <a:cubicBezTo>
                    <a:pt x="827544" y="241300"/>
                    <a:pt x="831949" y="245090"/>
                    <a:pt x="837069" y="247650"/>
                  </a:cubicBezTo>
                  <a:cubicBezTo>
                    <a:pt x="841559" y="249895"/>
                    <a:pt x="846378" y="251763"/>
                    <a:pt x="851356" y="252412"/>
                  </a:cubicBezTo>
                  <a:cubicBezTo>
                    <a:pt x="882996" y="256539"/>
                    <a:pt x="914856" y="258762"/>
                    <a:pt x="946606" y="261937"/>
                  </a:cubicBezTo>
                  <a:cubicBezTo>
                    <a:pt x="952956" y="271462"/>
                    <a:pt x="962036" y="279652"/>
                    <a:pt x="965656" y="290512"/>
                  </a:cubicBezTo>
                  <a:cubicBezTo>
                    <a:pt x="967244" y="295275"/>
                    <a:pt x="967337" y="300837"/>
                    <a:pt x="970419" y="304800"/>
                  </a:cubicBezTo>
                  <a:cubicBezTo>
                    <a:pt x="1004538" y="348667"/>
                    <a:pt x="987150" y="321125"/>
                    <a:pt x="1013281" y="342900"/>
                  </a:cubicBezTo>
                  <a:cubicBezTo>
                    <a:pt x="1018455" y="347212"/>
                    <a:pt x="1021965" y="353451"/>
                    <a:pt x="1027569" y="357187"/>
                  </a:cubicBezTo>
                  <a:cubicBezTo>
                    <a:pt x="1031746" y="359972"/>
                    <a:pt x="1037366" y="359705"/>
                    <a:pt x="1041856" y="361950"/>
                  </a:cubicBezTo>
                  <a:cubicBezTo>
                    <a:pt x="1078777" y="380411"/>
                    <a:pt x="1034528" y="364270"/>
                    <a:pt x="1070431" y="376237"/>
                  </a:cubicBezTo>
                  <a:cubicBezTo>
                    <a:pt x="1074305" y="387858"/>
                    <a:pt x="1075487" y="395580"/>
                    <a:pt x="1084719" y="404812"/>
                  </a:cubicBezTo>
                  <a:cubicBezTo>
                    <a:pt x="1088766" y="408859"/>
                    <a:pt x="1093887" y="411777"/>
                    <a:pt x="1099006" y="414337"/>
                  </a:cubicBezTo>
                  <a:cubicBezTo>
                    <a:pt x="1103496" y="416582"/>
                    <a:pt x="1108531" y="417512"/>
                    <a:pt x="1113294" y="419100"/>
                  </a:cubicBezTo>
                  <a:cubicBezTo>
                    <a:pt x="1110119" y="423862"/>
                    <a:pt x="1107816" y="429340"/>
                    <a:pt x="1103769" y="433387"/>
                  </a:cubicBezTo>
                  <a:cubicBezTo>
                    <a:pt x="1099721" y="437434"/>
                    <a:pt x="1090505" y="437280"/>
                    <a:pt x="1089481" y="442912"/>
                  </a:cubicBezTo>
                  <a:cubicBezTo>
                    <a:pt x="1086909" y="457056"/>
                    <a:pt x="1092656" y="471487"/>
                    <a:pt x="1094244" y="485775"/>
                  </a:cubicBezTo>
                  <a:cubicBezTo>
                    <a:pt x="1092656" y="490537"/>
                    <a:pt x="1091726" y="495572"/>
                    <a:pt x="1089481" y="500062"/>
                  </a:cubicBezTo>
                  <a:cubicBezTo>
                    <a:pt x="1077289" y="524445"/>
                    <a:pt x="1075725" y="514879"/>
                    <a:pt x="1041856" y="519112"/>
                  </a:cubicBezTo>
                  <a:cubicBezTo>
                    <a:pt x="1037094" y="520700"/>
                    <a:pt x="1031119" y="520325"/>
                    <a:pt x="1027569" y="523875"/>
                  </a:cubicBezTo>
                  <a:cubicBezTo>
                    <a:pt x="1020513" y="530931"/>
                    <a:pt x="1021924" y="545394"/>
                    <a:pt x="1027569" y="552450"/>
                  </a:cubicBezTo>
                  <a:cubicBezTo>
                    <a:pt x="1031145" y="556919"/>
                    <a:pt x="1037094" y="558800"/>
                    <a:pt x="1041856" y="561975"/>
                  </a:cubicBezTo>
                  <a:cubicBezTo>
                    <a:pt x="1045031" y="566737"/>
                    <a:pt x="1050440" y="570616"/>
                    <a:pt x="1051381" y="576262"/>
                  </a:cubicBezTo>
                  <a:cubicBezTo>
                    <a:pt x="1053682" y="590065"/>
                    <a:pt x="1040680" y="594509"/>
                    <a:pt x="1032331" y="600075"/>
                  </a:cubicBezTo>
                  <a:cubicBezTo>
                    <a:pt x="1037094" y="604837"/>
                    <a:pt x="1041015" y="610626"/>
                    <a:pt x="1046619" y="614362"/>
                  </a:cubicBezTo>
                  <a:cubicBezTo>
                    <a:pt x="1050796" y="617147"/>
                    <a:pt x="1056986" y="615989"/>
                    <a:pt x="1060906" y="619125"/>
                  </a:cubicBezTo>
                  <a:cubicBezTo>
                    <a:pt x="1065375" y="622701"/>
                    <a:pt x="1067256" y="628650"/>
                    <a:pt x="1070431" y="633412"/>
                  </a:cubicBezTo>
                  <a:cubicBezTo>
                    <a:pt x="1072019" y="647700"/>
                    <a:pt x="1071707" y="662329"/>
                    <a:pt x="1075194" y="676275"/>
                  </a:cubicBezTo>
                  <a:cubicBezTo>
                    <a:pt x="1077404" y="685114"/>
                    <a:pt x="1093676" y="699520"/>
                    <a:pt x="1099006" y="704850"/>
                  </a:cubicBezTo>
                  <a:cubicBezTo>
                    <a:pt x="1101523" y="732535"/>
                    <a:pt x="1092468" y="756903"/>
                    <a:pt x="1118056" y="771525"/>
                  </a:cubicBezTo>
                  <a:cubicBezTo>
                    <a:pt x="1123739" y="774772"/>
                    <a:pt x="1130756" y="774700"/>
                    <a:pt x="1137106" y="776287"/>
                  </a:cubicBezTo>
                  <a:cubicBezTo>
                    <a:pt x="1151394" y="774700"/>
                    <a:pt x="1165761" y="773711"/>
                    <a:pt x="1179969" y="771525"/>
                  </a:cubicBezTo>
                  <a:cubicBezTo>
                    <a:pt x="1186438" y="770530"/>
                    <a:pt x="1192474" y="766762"/>
                    <a:pt x="1199019" y="766762"/>
                  </a:cubicBezTo>
                  <a:cubicBezTo>
                    <a:pt x="1204039" y="766762"/>
                    <a:pt x="1208544" y="769937"/>
                    <a:pt x="1213306" y="771525"/>
                  </a:cubicBezTo>
                  <a:cubicBezTo>
                    <a:pt x="1216482" y="781051"/>
                    <a:pt x="1222832" y="790574"/>
                    <a:pt x="1213306" y="800100"/>
                  </a:cubicBezTo>
                  <a:cubicBezTo>
                    <a:pt x="1209756" y="803650"/>
                    <a:pt x="1203781" y="803275"/>
                    <a:pt x="1199019" y="804862"/>
                  </a:cubicBezTo>
                  <a:cubicBezTo>
                    <a:pt x="1194256" y="808037"/>
                    <a:pt x="1189962" y="812062"/>
                    <a:pt x="1184731" y="814387"/>
                  </a:cubicBezTo>
                  <a:cubicBezTo>
                    <a:pt x="1175556" y="818465"/>
                    <a:pt x="1156156" y="823912"/>
                    <a:pt x="1156156" y="823912"/>
                  </a:cubicBezTo>
                  <a:cubicBezTo>
                    <a:pt x="1151394" y="828675"/>
                    <a:pt x="1147757" y="834929"/>
                    <a:pt x="1141869" y="838200"/>
                  </a:cubicBezTo>
                  <a:cubicBezTo>
                    <a:pt x="1133092" y="843076"/>
                    <a:pt x="1113294" y="847725"/>
                    <a:pt x="1113294" y="847725"/>
                  </a:cubicBezTo>
                  <a:cubicBezTo>
                    <a:pt x="1100594" y="846137"/>
                    <a:pt x="1087709" y="845644"/>
                    <a:pt x="1075194" y="842962"/>
                  </a:cubicBezTo>
                  <a:cubicBezTo>
                    <a:pt x="1018734" y="830863"/>
                    <a:pt x="1076651" y="832804"/>
                    <a:pt x="1008519" y="828675"/>
                  </a:cubicBezTo>
                  <a:cubicBezTo>
                    <a:pt x="968872" y="826272"/>
                    <a:pt x="929144" y="825500"/>
                    <a:pt x="889456" y="823912"/>
                  </a:cubicBezTo>
                  <a:cubicBezTo>
                    <a:pt x="869237" y="817173"/>
                    <a:pt x="868410" y="813909"/>
                    <a:pt x="841831" y="828675"/>
                  </a:cubicBezTo>
                  <a:cubicBezTo>
                    <a:pt x="836828" y="831455"/>
                    <a:pt x="836775" y="839386"/>
                    <a:pt x="832306" y="842962"/>
                  </a:cubicBezTo>
                  <a:cubicBezTo>
                    <a:pt x="827355" y="846923"/>
                    <a:pt x="795504" y="852163"/>
                    <a:pt x="794206" y="852487"/>
                  </a:cubicBezTo>
                  <a:cubicBezTo>
                    <a:pt x="789336" y="853705"/>
                    <a:pt x="784789" y="856032"/>
                    <a:pt x="779919" y="857250"/>
                  </a:cubicBezTo>
                  <a:cubicBezTo>
                    <a:pt x="745296" y="865906"/>
                    <a:pt x="765690" y="858295"/>
                    <a:pt x="727531" y="866775"/>
                  </a:cubicBezTo>
                  <a:cubicBezTo>
                    <a:pt x="722631" y="867864"/>
                    <a:pt x="718006" y="869950"/>
                    <a:pt x="713244" y="871537"/>
                  </a:cubicBezTo>
                  <a:cubicBezTo>
                    <a:pt x="706894" y="881062"/>
                    <a:pt x="691949" y="888887"/>
                    <a:pt x="694194" y="900112"/>
                  </a:cubicBezTo>
                  <a:cubicBezTo>
                    <a:pt x="695781" y="908050"/>
                    <a:pt x="696114" y="916346"/>
                    <a:pt x="698956" y="923925"/>
                  </a:cubicBezTo>
                  <a:cubicBezTo>
                    <a:pt x="705306" y="940858"/>
                    <a:pt x="710069" y="937154"/>
                    <a:pt x="722769" y="947737"/>
                  </a:cubicBezTo>
                  <a:cubicBezTo>
                    <a:pt x="727943" y="952049"/>
                    <a:pt x="732294" y="957262"/>
                    <a:pt x="737056" y="962025"/>
                  </a:cubicBezTo>
                  <a:cubicBezTo>
                    <a:pt x="740204" y="974616"/>
                    <a:pt x="746581" y="997968"/>
                    <a:pt x="746581" y="1009650"/>
                  </a:cubicBezTo>
                  <a:cubicBezTo>
                    <a:pt x="746581" y="1020875"/>
                    <a:pt x="750584" y="1035975"/>
                    <a:pt x="741819" y="1042987"/>
                  </a:cubicBezTo>
                  <a:cubicBezTo>
                    <a:pt x="730594" y="1051967"/>
                    <a:pt x="713244" y="1046162"/>
                    <a:pt x="698956" y="1047750"/>
                  </a:cubicBezTo>
                  <a:cubicBezTo>
                    <a:pt x="697369" y="1052512"/>
                    <a:pt x="697744" y="1058487"/>
                    <a:pt x="694194" y="1062037"/>
                  </a:cubicBezTo>
                  <a:cubicBezTo>
                    <a:pt x="690644" y="1065587"/>
                    <a:pt x="684396" y="1064555"/>
                    <a:pt x="679906" y="1066800"/>
                  </a:cubicBezTo>
                  <a:cubicBezTo>
                    <a:pt x="666647" y="1073430"/>
                    <a:pt x="661863" y="1080081"/>
                    <a:pt x="651331" y="1090612"/>
                  </a:cubicBezTo>
                  <a:cubicBezTo>
                    <a:pt x="615470" y="1087026"/>
                    <a:pt x="610717" y="1094074"/>
                    <a:pt x="589419" y="1076325"/>
                  </a:cubicBezTo>
                  <a:cubicBezTo>
                    <a:pt x="584245" y="1072013"/>
                    <a:pt x="579894" y="1066800"/>
                    <a:pt x="575131" y="1062037"/>
                  </a:cubicBezTo>
                  <a:cubicBezTo>
                    <a:pt x="572271" y="1050597"/>
                    <a:pt x="571123" y="1036923"/>
                    <a:pt x="560844" y="1028700"/>
                  </a:cubicBezTo>
                  <a:cubicBezTo>
                    <a:pt x="556924" y="1025564"/>
                    <a:pt x="551319" y="1025525"/>
                    <a:pt x="546556" y="1023937"/>
                  </a:cubicBezTo>
                  <a:cubicBezTo>
                    <a:pt x="521374" y="1028134"/>
                    <a:pt x="517980" y="1021559"/>
                    <a:pt x="508456" y="1042987"/>
                  </a:cubicBezTo>
                  <a:cubicBezTo>
                    <a:pt x="504378" y="1052162"/>
                    <a:pt x="508456" y="1068387"/>
                    <a:pt x="498931" y="1071562"/>
                  </a:cubicBezTo>
                  <a:lnTo>
                    <a:pt x="470356" y="1081087"/>
                  </a:lnTo>
                  <a:cubicBezTo>
                    <a:pt x="453319" y="1077680"/>
                    <a:pt x="444519" y="1079063"/>
                    <a:pt x="432256" y="1066800"/>
                  </a:cubicBezTo>
                  <a:cubicBezTo>
                    <a:pt x="428209" y="1062753"/>
                    <a:pt x="425571" y="1057482"/>
                    <a:pt x="422731" y="1052512"/>
                  </a:cubicBezTo>
                  <a:cubicBezTo>
                    <a:pt x="419209" y="1046348"/>
                    <a:pt x="418226" y="1038482"/>
                    <a:pt x="413206" y="1033462"/>
                  </a:cubicBezTo>
                  <a:cubicBezTo>
                    <a:pt x="409656" y="1029912"/>
                    <a:pt x="403681" y="1030287"/>
                    <a:pt x="398919" y="1028700"/>
                  </a:cubicBezTo>
                  <a:cubicBezTo>
                    <a:pt x="389394" y="1019175"/>
                    <a:pt x="374604" y="1012904"/>
                    <a:pt x="370344" y="1000125"/>
                  </a:cubicBezTo>
                  <a:cubicBezTo>
                    <a:pt x="368756" y="995362"/>
                    <a:pt x="368717" y="989757"/>
                    <a:pt x="365581" y="985837"/>
                  </a:cubicBezTo>
                  <a:cubicBezTo>
                    <a:pt x="358866" y="977443"/>
                    <a:pt x="346419" y="974687"/>
                    <a:pt x="337006" y="971550"/>
                  </a:cubicBezTo>
                  <a:cubicBezTo>
                    <a:pt x="301827" y="948097"/>
                    <a:pt x="317589" y="959369"/>
                    <a:pt x="289381" y="938212"/>
                  </a:cubicBezTo>
                  <a:cubicBezTo>
                    <a:pt x="288259" y="933722"/>
                    <a:pt x="282964" y="910469"/>
                    <a:pt x="279856" y="904875"/>
                  </a:cubicBezTo>
                  <a:cubicBezTo>
                    <a:pt x="274296" y="894868"/>
                    <a:pt x="267156" y="885825"/>
                    <a:pt x="260806" y="876300"/>
                  </a:cubicBezTo>
                  <a:cubicBezTo>
                    <a:pt x="257631" y="871537"/>
                    <a:pt x="255328" y="866059"/>
                    <a:pt x="251281" y="862012"/>
                  </a:cubicBezTo>
                  <a:lnTo>
                    <a:pt x="222706" y="833437"/>
                  </a:lnTo>
                  <a:cubicBezTo>
                    <a:pt x="221119" y="828675"/>
                    <a:pt x="219323" y="823977"/>
                    <a:pt x="217944" y="819150"/>
                  </a:cubicBezTo>
                  <a:cubicBezTo>
                    <a:pt x="215912" y="812037"/>
                    <a:pt x="212222" y="793419"/>
                    <a:pt x="208419" y="785812"/>
                  </a:cubicBezTo>
                  <a:cubicBezTo>
                    <a:pt x="205859" y="780693"/>
                    <a:pt x="202069" y="776287"/>
                    <a:pt x="198894" y="771525"/>
                  </a:cubicBezTo>
                  <a:cubicBezTo>
                    <a:pt x="188981" y="731876"/>
                    <a:pt x="201052" y="771079"/>
                    <a:pt x="184606" y="738187"/>
                  </a:cubicBezTo>
                  <a:cubicBezTo>
                    <a:pt x="182361" y="733697"/>
                    <a:pt x="182282" y="728288"/>
                    <a:pt x="179844" y="723900"/>
                  </a:cubicBezTo>
                  <a:cubicBezTo>
                    <a:pt x="174285" y="713893"/>
                    <a:pt x="160794" y="695325"/>
                    <a:pt x="160794" y="695325"/>
                  </a:cubicBezTo>
                  <a:cubicBezTo>
                    <a:pt x="159206" y="687387"/>
                    <a:pt x="156031" y="679607"/>
                    <a:pt x="156031" y="671512"/>
                  </a:cubicBezTo>
                  <a:cubicBezTo>
                    <a:pt x="156031" y="664390"/>
                    <a:pt x="167451" y="645788"/>
                    <a:pt x="156031" y="638175"/>
                  </a:cubicBezTo>
                  <a:cubicBezTo>
                    <a:pt x="149296" y="633685"/>
                    <a:pt x="140156" y="635000"/>
                    <a:pt x="132219" y="633412"/>
                  </a:cubicBezTo>
                  <a:cubicBezTo>
                    <a:pt x="98882" y="611187"/>
                    <a:pt x="109994" y="623887"/>
                    <a:pt x="94119" y="600075"/>
                  </a:cubicBezTo>
                  <a:cubicBezTo>
                    <a:pt x="92531" y="579437"/>
                    <a:pt x="92584" y="558607"/>
                    <a:pt x="89356" y="538162"/>
                  </a:cubicBezTo>
                  <a:cubicBezTo>
                    <a:pt x="87790" y="528245"/>
                    <a:pt x="79831" y="509587"/>
                    <a:pt x="79831" y="509587"/>
                  </a:cubicBezTo>
                  <a:cubicBezTo>
                    <a:pt x="78244" y="495300"/>
                    <a:pt x="77888" y="480821"/>
                    <a:pt x="75069" y="466725"/>
                  </a:cubicBezTo>
                  <a:cubicBezTo>
                    <a:pt x="73100" y="456880"/>
                    <a:pt x="68719" y="447675"/>
                    <a:pt x="65544" y="438150"/>
                  </a:cubicBezTo>
                  <a:lnTo>
                    <a:pt x="60781" y="423862"/>
                  </a:lnTo>
                  <a:cubicBezTo>
                    <a:pt x="59194" y="409575"/>
                    <a:pt x="58382" y="395180"/>
                    <a:pt x="56019" y="381000"/>
                  </a:cubicBezTo>
                  <a:cubicBezTo>
                    <a:pt x="55194" y="376048"/>
                    <a:pt x="54392" y="370632"/>
                    <a:pt x="51256" y="366712"/>
                  </a:cubicBezTo>
                  <a:cubicBezTo>
                    <a:pt x="47680" y="362243"/>
                    <a:pt x="41731" y="360362"/>
                    <a:pt x="36969" y="357187"/>
                  </a:cubicBezTo>
                  <a:cubicBezTo>
                    <a:pt x="21308" y="310212"/>
                    <a:pt x="45142" y="385831"/>
                    <a:pt x="27444" y="261937"/>
                  </a:cubicBezTo>
                  <a:cubicBezTo>
                    <a:pt x="26345" y="254246"/>
                    <a:pt x="13000" y="235509"/>
                    <a:pt x="8394" y="228600"/>
                  </a:cubicBezTo>
                  <a:cubicBezTo>
                    <a:pt x="3784" y="196332"/>
                    <a:pt x="0" y="190735"/>
                    <a:pt x="8394" y="157162"/>
                  </a:cubicBezTo>
                  <a:cubicBezTo>
                    <a:pt x="10116" y="150274"/>
                    <a:pt x="13374" y="143566"/>
                    <a:pt x="17919" y="138112"/>
                  </a:cubicBezTo>
                  <a:cubicBezTo>
                    <a:pt x="21583" y="133715"/>
                    <a:pt x="27444" y="131762"/>
                    <a:pt x="32206" y="128587"/>
                  </a:cubicBezTo>
                  <a:cubicBezTo>
                    <a:pt x="33794" y="112712"/>
                    <a:pt x="34860" y="96776"/>
                    <a:pt x="36969" y="80962"/>
                  </a:cubicBezTo>
                  <a:cubicBezTo>
                    <a:pt x="38039" y="72939"/>
                    <a:pt x="34291" y="60339"/>
                    <a:pt x="41731" y="57150"/>
                  </a:cubicBezTo>
                  <a:cubicBezTo>
                    <a:pt x="50959" y="53195"/>
                    <a:pt x="60266" y="66675"/>
                    <a:pt x="70306" y="66675"/>
                  </a:cubicBezTo>
                  <a:lnTo>
                    <a:pt x="75069" y="66675"/>
                  </a:ln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5" name="Прямоугольник 214"/>
            <p:cNvSpPr/>
            <p:nvPr/>
          </p:nvSpPr>
          <p:spPr bwMode="auto">
            <a:xfrm>
              <a:off x="3639347" y="3330324"/>
              <a:ext cx="78735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Лаишево</a:t>
              </a:r>
            </a:p>
          </p:txBody>
        </p:sp>
        <p:sp>
          <p:nvSpPr>
            <p:cNvPr id="216" name="Полилиния 215"/>
            <p:cNvSpPr/>
            <p:nvPr/>
          </p:nvSpPr>
          <p:spPr bwMode="auto">
            <a:xfrm>
              <a:off x="3031625" y="2717126"/>
              <a:ext cx="676270" cy="434246"/>
            </a:xfrm>
            <a:custGeom>
              <a:avLst/>
              <a:gdLst>
                <a:gd name="connsiteX0" fmla="*/ 11241 w 532912"/>
                <a:gd name="connsiteY0" fmla="*/ 228600 h 452541"/>
                <a:gd name="connsiteX1" fmla="*/ 18385 w 532912"/>
                <a:gd name="connsiteY1" fmla="*/ 226219 h 452541"/>
                <a:gd name="connsiteX2" fmla="*/ 27910 w 532912"/>
                <a:gd name="connsiteY2" fmla="*/ 209550 h 452541"/>
                <a:gd name="connsiteX3" fmla="*/ 25529 w 532912"/>
                <a:gd name="connsiteY3" fmla="*/ 202406 h 452541"/>
                <a:gd name="connsiteX4" fmla="*/ 30291 w 532912"/>
                <a:gd name="connsiteY4" fmla="*/ 178594 h 452541"/>
                <a:gd name="connsiteX5" fmla="*/ 39816 w 532912"/>
                <a:gd name="connsiteY5" fmla="*/ 164306 h 452541"/>
                <a:gd name="connsiteX6" fmla="*/ 37435 w 532912"/>
                <a:gd name="connsiteY6" fmla="*/ 154781 h 452541"/>
                <a:gd name="connsiteX7" fmla="*/ 32672 w 532912"/>
                <a:gd name="connsiteY7" fmla="*/ 140494 h 452541"/>
                <a:gd name="connsiteX8" fmla="*/ 27910 w 532912"/>
                <a:gd name="connsiteY8" fmla="*/ 123825 h 452541"/>
                <a:gd name="connsiteX9" fmla="*/ 66010 w 532912"/>
                <a:gd name="connsiteY9" fmla="*/ 119063 h 452541"/>
                <a:gd name="connsiteX10" fmla="*/ 77916 w 532912"/>
                <a:gd name="connsiteY10" fmla="*/ 114300 h 452541"/>
                <a:gd name="connsiteX11" fmla="*/ 87441 w 532912"/>
                <a:gd name="connsiteY11" fmla="*/ 111919 h 452541"/>
                <a:gd name="connsiteX12" fmla="*/ 154116 w 532912"/>
                <a:gd name="connsiteY12" fmla="*/ 104775 h 452541"/>
                <a:gd name="connsiteX13" fmla="*/ 170785 w 532912"/>
                <a:gd name="connsiteY13" fmla="*/ 95250 h 452541"/>
                <a:gd name="connsiteX14" fmla="*/ 177929 w 532912"/>
                <a:gd name="connsiteY14" fmla="*/ 90488 h 452541"/>
                <a:gd name="connsiteX15" fmla="*/ 189835 w 532912"/>
                <a:gd name="connsiteY15" fmla="*/ 69056 h 452541"/>
                <a:gd name="connsiteX16" fmla="*/ 196979 w 532912"/>
                <a:gd name="connsiteY16" fmla="*/ 64294 h 452541"/>
                <a:gd name="connsiteX17" fmla="*/ 199360 w 532912"/>
                <a:gd name="connsiteY17" fmla="*/ 33338 h 452541"/>
                <a:gd name="connsiteX18" fmla="*/ 204122 w 532912"/>
                <a:gd name="connsiteY18" fmla="*/ 26194 h 452541"/>
                <a:gd name="connsiteX19" fmla="*/ 206504 w 532912"/>
                <a:gd name="connsiteY19" fmla="*/ 19050 h 452541"/>
                <a:gd name="connsiteX20" fmla="*/ 211266 w 532912"/>
                <a:gd name="connsiteY20" fmla="*/ 11906 h 452541"/>
                <a:gd name="connsiteX21" fmla="*/ 213647 w 532912"/>
                <a:gd name="connsiteY21" fmla="*/ 4763 h 452541"/>
                <a:gd name="connsiteX22" fmla="*/ 220791 w 532912"/>
                <a:gd name="connsiteY22" fmla="*/ 0 h 452541"/>
                <a:gd name="connsiteX23" fmla="*/ 246985 w 532912"/>
                <a:gd name="connsiteY23" fmla="*/ 2381 h 452541"/>
                <a:gd name="connsiteX24" fmla="*/ 254129 w 532912"/>
                <a:gd name="connsiteY24" fmla="*/ 7144 h 452541"/>
                <a:gd name="connsiteX25" fmla="*/ 261272 w 532912"/>
                <a:gd name="connsiteY25" fmla="*/ 9525 h 452541"/>
                <a:gd name="connsiteX26" fmla="*/ 275560 w 532912"/>
                <a:gd name="connsiteY26" fmla="*/ 19050 h 452541"/>
                <a:gd name="connsiteX27" fmla="*/ 282704 w 532912"/>
                <a:gd name="connsiteY27" fmla="*/ 33338 h 452541"/>
                <a:gd name="connsiteX28" fmla="*/ 308897 w 532912"/>
                <a:gd name="connsiteY28" fmla="*/ 40481 h 452541"/>
                <a:gd name="connsiteX29" fmla="*/ 330329 w 532912"/>
                <a:gd name="connsiteY29" fmla="*/ 50006 h 452541"/>
                <a:gd name="connsiteX30" fmla="*/ 344616 w 532912"/>
                <a:gd name="connsiteY30" fmla="*/ 57150 h 452541"/>
                <a:gd name="connsiteX31" fmla="*/ 508922 w 532912"/>
                <a:gd name="connsiteY31" fmla="*/ 57150 h 452541"/>
                <a:gd name="connsiteX32" fmla="*/ 520829 w 532912"/>
                <a:gd name="connsiteY32" fmla="*/ 59531 h 452541"/>
                <a:gd name="connsiteX33" fmla="*/ 525591 w 532912"/>
                <a:gd name="connsiteY33" fmla="*/ 78581 h 452541"/>
                <a:gd name="connsiteX34" fmla="*/ 530354 w 532912"/>
                <a:gd name="connsiteY34" fmla="*/ 92869 h 452541"/>
                <a:gd name="connsiteX35" fmla="*/ 527972 w 532912"/>
                <a:gd name="connsiteY35" fmla="*/ 214313 h 452541"/>
                <a:gd name="connsiteX36" fmla="*/ 525591 w 532912"/>
                <a:gd name="connsiteY36" fmla="*/ 221456 h 452541"/>
                <a:gd name="connsiteX37" fmla="*/ 520829 w 532912"/>
                <a:gd name="connsiteY37" fmla="*/ 228600 h 452541"/>
                <a:gd name="connsiteX38" fmla="*/ 516066 w 532912"/>
                <a:gd name="connsiteY38" fmla="*/ 245269 h 452541"/>
                <a:gd name="connsiteX39" fmla="*/ 511304 w 532912"/>
                <a:gd name="connsiteY39" fmla="*/ 252413 h 452541"/>
                <a:gd name="connsiteX40" fmla="*/ 506541 w 532912"/>
                <a:gd name="connsiteY40" fmla="*/ 266700 h 452541"/>
                <a:gd name="connsiteX41" fmla="*/ 508922 w 532912"/>
                <a:gd name="connsiteY41" fmla="*/ 302419 h 452541"/>
                <a:gd name="connsiteX42" fmla="*/ 511304 w 532912"/>
                <a:gd name="connsiteY42" fmla="*/ 309563 h 452541"/>
                <a:gd name="connsiteX43" fmla="*/ 518447 w 532912"/>
                <a:gd name="connsiteY43" fmla="*/ 316706 h 452541"/>
                <a:gd name="connsiteX44" fmla="*/ 525591 w 532912"/>
                <a:gd name="connsiteY44" fmla="*/ 321469 h 452541"/>
                <a:gd name="connsiteX45" fmla="*/ 527972 w 532912"/>
                <a:gd name="connsiteY45" fmla="*/ 342900 h 452541"/>
                <a:gd name="connsiteX46" fmla="*/ 520829 w 532912"/>
                <a:gd name="connsiteY46" fmla="*/ 361950 h 452541"/>
                <a:gd name="connsiteX47" fmla="*/ 513685 w 532912"/>
                <a:gd name="connsiteY47" fmla="*/ 376238 h 452541"/>
                <a:gd name="connsiteX48" fmla="*/ 492254 w 532912"/>
                <a:gd name="connsiteY48" fmla="*/ 385763 h 452541"/>
                <a:gd name="connsiteX49" fmla="*/ 475585 w 532912"/>
                <a:gd name="connsiteY49" fmla="*/ 390525 h 452541"/>
                <a:gd name="connsiteX50" fmla="*/ 458916 w 532912"/>
                <a:gd name="connsiteY50" fmla="*/ 395288 h 452541"/>
                <a:gd name="connsiteX51" fmla="*/ 451772 w 532912"/>
                <a:gd name="connsiteY51" fmla="*/ 400050 h 452541"/>
                <a:gd name="connsiteX52" fmla="*/ 449391 w 532912"/>
                <a:gd name="connsiteY52" fmla="*/ 407194 h 452541"/>
                <a:gd name="connsiteX53" fmla="*/ 447010 w 532912"/>
                <a:gd name="connsiteY53" fmla="*/ 440531 h 452541"/>
                <a:gd name="connsiteX54" fmla="*/ 430341 w 532912"/>
                <a:gd name="connsiteY54" fmla="*/ 452438 h 452541"/>
                <a:gd name="connsiteX55" fmla="*/ 418435 w 532912"/>
                <a:gd name="connsiteY55" fmla="*/ 450056 h 452541"/>
                <a:gd name="connsiteX56" fmla="*/ 408910 w 532912"/>
                <a:gd name="connsiteY56" fmla="*/ 435769 h 452541"/>
                <a:gd name="connsiteX57" fmla="*/ 399385 w 532912"/>
                <a:gd name="connsiteY57" fmla="*/ 421481 h 452541"/>
                <a:gd name="connsiteX58" fmla="*/ 397004 w 532912"/>
                <a:gd name="connsiteY58" fmla="*/ 414338 h 452541"/>
                <a:gd name="connsiteX59" fmla="*/ 387479 w 532912"/>
                <a:gd name="connsiteY59" fmla="*/ 416719 h 452541"/>
                <a:gd name="connsiteX60" fmla="*/ 380335 w 532912"/>
                <a:gd name="connsiteY60" fmla="*/ 421481 h 452541"/>
                <a:gd name="connsiteX61" fmla="*/ 373191 w 532912"/>
                <a:gd name="connsiteY61" fmla="*/ 423863 h 452541"/>
                <a:gd name="connsiteX62" fmla="*/ 356522 w 532912"/>
                <a:gd name="connsiteY62" fmla="*/ 435769 h 452541"/>
                <a:gd name="connsiteX63" fmla="*/ 342235 w 532912"/>
                <a:gd name="connsiteY63" fmla="*/ 440531 h 452541"/>
                <a:gd name="connsiteX64" fmla="*/ 325566 w 532912"/>
                <a:gd name="connsiteY64" fmla="*/ 447675 h 452541"/>
                <a:gd name="connsiteX65" fmla="*/ 277941 w 532912"/>
                <a:gd name="connsiteY65" fmla="*/ 442913 h 452541"/>
                <a:gd name="connsiteX66" fmla="*/ 270797 w 532912"/>
                <a:gd name="connsiteY66" fmla="*/ 438150 h 452541"/>
                <a:gd name="connsiteX67" fmla="*/ 246985 w 532912"/>
                <a:gd name="connsiteY67" fmla="*/ 433388 h 452541"/>
                <a:gd name="connsiteX68" fmla="*/ 239841 w 532912"/>
                <a:gd name="connsiteY68" fmla="*/ 431006 h 452541"/>
                <a:gd name="connsiteX69" fmla="*/ 235079 w 532912"/>
                <a:gd name="connsiteY69" fmla="*/ 423863 h 452541"/>
                <a:gd name="connsiteX70" fmla="*/ 242222 w 532912"/>
                <a:gd name="connsiteY70" fmla="*/ 419100 h 452541"/>
                <a:gd name="connsiteX71" fmla="*/ 244604 w 532912"/>
                <a:gd name="connsiteY71" fmla="*/ 411956 h 452541"/>
                <a:gd name="connsiteX72" fmla="*/ 254129 w 532912"/>
                <a:gd name="connsiteY72" fmla="*/ 397669 h 452541"/>
                <a:gd name="connsiteX73" fmla="*/ 258891 w 532912"/>
                <a:gd name="connsiteY73" fmla="*/ 390525 h 452541"/>
                <a:gd name="connsiteX74" fmla="*/ 266035 w 532912"/>
                <a:gd name="connsiteY74" fmla="*/ 385763 h 452541"/>
                <a:gd name="connsiteX75" fmla="*/ 268416 w 532912"/>
                <a:gd name="connsiteY75" fmla="*/ 378619 h 452541"/>
                <a:gd name="connsiteX76" fmla="*/ 270797 w 532912"/>
                <a:gd name="connsiteY76" fmla="*/ 359569 h 452541"/>
                <a:gd name="connsiteX77" fmla="*/ 280322 w 532912"/>
                <a:gd name="connsiteY77" fmla="*/ 345281 h 452541"/>
                <a:gd name="connsiteX78" fmla="*/ 273179 w 532912"/>
                <a:gd name="connsiteY78" fmla="*/ 290513 h 452541"/>
                <a:gd name="connsiteX79" fmla="*/ 266035 w 532912"/>
                <a:gd name="connsiteY79" fmla="*/ 280988 h 452541"/>
                <a:gd name="connsiteX80" fmla="*/ 261272 w 532912"/>
                <a:gd name="connsiteY80" fmla="*/ 271463 h 452541"/>
                <a:gd name="connsiteX81" fmla="*/ 239841 w 532912"/>
                <a:gd name="connsiteY81" fmla="*/ 259556 h 452541"/>
                <a:gd name="connsiteX82" fmla="*/ 204122 w 532912"/>
                <a:gd name="connsiteY82" fmla="*/ 257175 h 452541"/>
                <a:gd name="connsiteX83" fmla="*/ 189835 w 532912"/>
                <a:gd name="connsiteY83" fmla="*/ 252413 h 452541"/>
                <a:gd name="connsiteX84" fmla="*/ 180310 w 532912"/>
                <a:gd name="connsiteY84" fmla="*/ 247650 h 452541"/>
                <a:gd name="connsiteX85" fmla="*/ 70772 w 532912"/>
                <a:gd name="connsiteY85" fmla="*/ 242888 h 452541"/>
                <a:gd name="connsiteX86" fmla="*/ 46960 w 532912"/>
                <a:gd name="connsiteY86" fmla="*/ 240506 h 452541"/>
                <a:gd name="connsiteX87" fmla="*/ 8860 w 532912"/>
                <a:gd name="connsiteY87" fmla="*/ 238125 h 452541"/>
                <a:gd name="connsiteX88" fmla="*/ 11241 w 532912"/>
                <a:gd name="connsiteY88" fmla="*/ 228600 h 4525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</a:cxnLst>
              <a:rect l="l" t="t" r="r" b="b"/>
              <a:pathLst>
                <a:path w="532912" h="452541">
                  <a:moveTo>
                    <a:pt x="11241" y="228600"/>
                  </a:moveTo>
                  <a:cubicBezTo>
                    <a:pt x="12829" y="226616"/>
                    <a:pt x="16425" y="227787"/>
                    <a:pt x="18385" y="226219"/>
                  </a:cubicBezTo>
                  <a:cubicBezTo>
                    <a:pt x="21188" y="223977"/>
                    <a:pt x="26739" y="211891"/>
                    <a:pt x="27910" y="209550"/>
                  </a:cubicBezTo>
                  <a:cubicBezTo>
                    <a:pt x="27116" y="207169"/>
                    <a:pt x="25529" y="204916"/>
                    <a:pt x="25529" y="202406"/>
                  </a:cubicBezTo>
                  <a:cubicBezTo>
                    <a:pt x="25529" y="199331"/>
                    <a:pt x="27359" y="183872"/>
                    <a:pt x="30291" y="178594"/>
                  </a:cubicBezTo>
                  <a:cubicBezTo>
                    <a:pt x="33071" y="173590"/>
                    <a:pt x="39816" y="164306"/>
                    <a:pt x="39816" y="164306"/>
                  </a:cubicBezTo>
                  <a:cubicBezTo>
                    <a:pt x="39022" y="161131"/>
                    <a:pt x="38375" y="157916"/>
                    <a:pt x="37435" y="154781"/>
                  </a:cubicBezTo>
                  <a:cubicBezTo>
                    <a:pt x="35992" y="149973"/>
                    <a:pt x="33889" y="145364"/>
                    <a:pt x="32672" y="140494"/>
                  </a:cubicBezTo>
                  <a:cubicBezTo>
                    <a:pt x="29682" y="128534"/>
                    <a:pt x="31326" y="134074"/>
                    <a:pt x="27910" y="123825"/>
                  </a:cubicBezTo>
                  <a:cubicBezTo>
                    <a:pt x="49244" y="116715"/>
                    <a:pt x="14526" y="127644"/>
                    <a:pt x="66010" y="119063"/>
                  </a:cubicBezTo>
                  <a:cubicBezTo>
                    <a:pt x="70226" y="118360"/>
                    <a:pt x="73861" y="115652"/>
                    <a:pt x="77916" y="114300"/>
                  </a:cubicBezTo>
                  <a:cubicBezTo>
                    <a:pt x="81021" y="113265"/>
                    <a:pt x="84205" y="112404"/>
                    <a:pt x="87441" y="111919"/>
                  </a:cubicBezTo>
                  <a:cubicBezTo>
                    <a:pt x="117190" y="107456"/>
                    <a:pt x="126105" y="107109"/>
                    <a:pt x="154116" y="104775"/>
                  </a:cubicBezTo>
                  <a:cubicBezTo>
                    <a:pt x="171521" y="93173"/>
                    <a:pt x="149636" y="107335"/>
                    <a:pt x="170785" y="95250"/>
                  </a:cubicBezTo>
                  <a:cubicBezTo>
                    <a:pt x="173270" y="93830"/>
                    <a:pt x="175548" y="92075"/>
                    <a:pt x="177929" y="90488"/>
                  </a:cubicBezTo>
                  <a:cubicBezTo>
                    <a:pt x="180410" y="83044"/>
                    <a:pt x="182817" y="73734"/>
                    <a:pt x="189835" y="69056"/>
                  </a:cubicBezTo>
                  <a:lnTo>
                    <a:pt x="196979" y="64294"/>
                  </a:lnTo>
                  <a:cubicBezTo>
                    <a:pt x="197773" y="53975"/>
                    <a:pt x="197453" y="43510"/>
                    <a:pt x="199360" y="33338"/>
                  </a:cubicBezTo>
                  <a:cubicBezTo>
                    <a:pt x="199887" y="30525"/>
                    <a:pt x="202842" y="28754"/>
                    <a:pt x="204122" y="26194"/>
                  </a:cubicBezTo>
                  <a:cubicBezTo>
                    <a:pt x="205245" y="23949"/>
                    <a:pt x="205381" y="21295"/>
                    <a:pt x="206504" y="19050"/>
                  </a:cubicBezTo>
                  <a:cubicBezTo>
                    <a:pt x="207784" y="16490"/>
                    <a:pt x="209986" y="14466"/>
                    <a:pt x="211266" y="11906"/>
                  </a:cubicBezTo>
                  <a:cubicBezTo>
                    <a:pt x="212388" y="9661"/>
                    <a:pt x="212079" y="6723"/>
                    <a:pt x="213647" y="4763"/>
                  </a:cubicBezTo>
                  <a:cubicBezTo>
                    <a:pt x="215435" y="2528"/>
                    <a:pt x="218410" y="1588"/>
                    <a:pt x="220791" y="0"/>
                  </a:cubicBezTo>
                  <a:cubicBezTo>
                    <a:pt x="229522" y="794"/>
                    <a:pt x="238412" y="544"/>
                    <a:pt x="246985" y="2381"/>
                  </a:cubicBezTo>
                  <a:cubicBezTo>
                    <a:pt x="249784" y="2981"/>
                    <a:pt x="251569" y="5864"/>
                    <a:pt x="254129" y="7144"/>
                  </a:cubicBezTo>
                  <a:cubicBezTo>
                    <a:pt x="256374" y="8266"/>
                    <a:pt x="258891" y="8731"/>
                    <a:pt x="261272" y="9525"/>
                  </a:cubicBezTo>
                  <a:cubicBezTo>
                    <a:pt x="266035" y="12700"/>
                    <a:pt x="273750" y="13620"/>
                    <a:pt x="275560" y="19050"/>
                  </a:cubicBezTo>
                  <a:cubicBezTo>
                    <a:pt x="276858" y="22943"/>
                    <a:pt x="278816" y="30908"/>
                    <a:pt x="282704" y="33338"/>
                  </a:cubicBezTo>
                  <a:cubicBezTo>
                    <a:pt x="290132" y="37980"/>
                    <a:pt x="300694" y="38244"/>
                    <a:pt x="308897" y="40481"/>
                  </a:cubicBezTo>
                  <a:cubicBezTo>
                    <a:pt x="335916" y="47850"/>
                    <a:pt x="313298" y="41490"/>
                    <a:pt x="330329" y="50006"/>
                  </a:cubicBezTo>
                  <a:cubicBezTo>
                    <a:pt x="350046" y="59865"/>
                    <a:pt x="324142" y="43502"/>
                    <a:pt x="344616" y="57150"/>
                  </a:cubicBezTo>
                  <a:cubicBezTo>
                    <a:pt x="415346" y="51710"/>
                    <a:pt x="384779" y="53080"/>
                    <a:pt x="508922" y="57150"/>
                  </a:cubicBezTo>
                  <a:cubicBezTo>
                    <a:pt x="512967" y="57283"/>
                    <a:pt x="516860" y="58737"/>
                    <a:pt x="520829" y="59531"/>
                  </a:cubicBezTo>
                  <a:cubicBezTo>
                    <a:pt x="528058" y="81220"/>
                    <a:pt x="516965" y="46952"/>
                    <a:pt x="525591" y="78581"/>
                  </a:cubicBezTo>
                  <a:cubicBezTo>
                    <a:pt x="526912" y="83424"/>
                    <a:pt x="530354" y="92869"/>
                    <a:pt x="530354" y="92869"/>
                  </a:cubicBezTo>
                  <a:cubicBezTo>
                    <a:pt x="529560" y="133350"/>
                    <a:pt x="529471" y="173852"/>
                    <a:pt x="527972" y="214313"/>
                  </a:cubicBezTo>
                  <a:cubicBezTo>
                    <a:pt x="527879" y="216821"/>
                    <a:pt x="526713" y="219211"/>
                    <a:pt x="525591" y="221456"/>
                  </a:cubicBezTo>
                  <a:cubicBezTo>
                    <a:pt x="524311" y="224016"/>
                    <a:pt x="522416" y="226219"/>
                    <a:pt x="520829" y="228600"/>
                  </a:cubicBezTo>
                  <a:cubicBezTo>
                    <a:pt x="520067" y="231647"/>
                    <a:pt x="517772" y="241856"/>
                    <a:pt x="516066" y="245269"/>
                  </a:cubicBezTo>
                  <a:cubicBezTo>
                    <a:pt x="514786" y="247829"/>
                    <a:pt x="512466" y="249798"/>
                    <a:pt x="511304" y="252413"/>
                  </a:cubicBezTo>
                  <a:cubicBezTo>
                    <a:pt x="509265" y="257000"/>
                    <a:pt x="506541" y="266700"/>
                    <a:pt x="506541" y="266700"/>
                  </a:cubicBezTo>
                  <a:cubicBezTo>
                    <a:pt x="507335" y="278606"/>
                    <a:pt x="507604" y="290559"/>
                    <a:pt x="508922" y="302419"/>
                  </a:cubicBezTo>
                  <a:cubicBezTo>
                    <a:pt x="509199" y="304914"/>
                    <a:pt x="509912" y="307474"/>
                    <a:pt x="511304" y="309563"/>
                  </a:cubicBezTo>
                  <a:cubicBezTo>
                    <a:pt x="513172" y="312365"/>
                    <a:pt x="515860" y="314550"/>
                    <a:pt x="518447" y="316706"/>
                  </a:cubicBezTo>
                  <a:cubicBezTo>
                    <a:pt x="520646" y="318538"/>
                    <a:pt x="523210" y="319881"/>
                    <a:pt x="525591" y="321469"/>
                  </a:cubicBezTo>
                  <a:cubicBezTo>
                    <a:pt x="532912" y="332449"/>
                    <a:pt x="531028" y="326095"/>
                    <a:pt x="527972" y="342900"/>
                  </a:cubicBezTo>
                  <a:cubicBezTo>
                    <a:pt x="524034" y="364556"/>
                    <a:pt x="528540" y="346528"/>
                    <a:pt x="520829" y="361950"/>
                  </a:cubicBezTo>
                  <a:cubicBezTo>
                    <a:pt x="516957" y="369693"/>
                    <a:pt x="520505" y="369418"/>
                    <a:pt x="513685" y="376238"/>
                  </a:cubicBezTo>
                  <a:cubicBezTo>
                    <a:pt x="508027" y="381896"/>
                    <a:pt x="499323" y="383407"/>
                    <a:pt x="492254" y="385763"/>
                  </a:cubicBezTo>
                  <a:cubicBezTo>
                    <a:pt x="475147" y="391465"/>
                    <a:pt x="496486" y="384554"/>
                    <a:pt x="475585" y="390525"/>
                  </a:cubicBezTo>
                  <a:cubicBezTo>
                    <a:pt x="451631" y="397368"/>
                    <a:pt x="488745" y="387828"/>
                    <a:pt x="458916" y="395288"/>
                  </a:cubicBezTo>
                  <a:cubicBezTo>
                    <a:pt x="456535" y="396875"/>
                    <a:pt x="453560" y="397815"/>
                    <a:pt x="451772" y="400050"/>
                  </a:cubicBezTo>
                  <a:cubicBezTo>
                    <a:pt x="450204" y="402010"/>
                    <a:pt x="449684" y="404701"/>
                    <a:pt x="449391" y="407194"/>
                  </a:cubicBezTo>
                  <a:cubicBezTo>
                    <a:pt x="448089" y="418258"/>
                    <a:pt x="449562" y="429687"/>
                    <a:pt x="447010" y="440531"/>
                  </a:cubicBezTo>
                  <a:cubicBezTo>
                    <a:pt x="445723" y="446001"/>
                    <a:pt x="434059" y="450579"/>
                    <a:pt x="430341" y="452438"/>
                  </a:cubicBezTo>
                  <a:cubicBezTo>
                    <a:pt x="426372" y="451644"/>
                    <a:pt x="421630" y="452541"/>
                    <a:pt x="418435" y="450056"/>
                  </a:cubicBezTo>
                  <a:cubicBezTo>
                    <a:pt x="413917" y="446542"/>
                    <a:pt x="412085" y="440531"/>
                    <a:pt x="408910" y="435769"/>
                  </a:cubicBezTo>
                  <a:lnTo>
                    <a:pt x="399385" y="421481"/>
                  </a:lnTo>
                  <a:lnTo>
                    <a:pt x="397004" y="414338"/>
                  </a:lnTo>
                  <a:cubicBezTo>
                    <a:pt x="393829" y="415132"/>
                    <a:pt x="390487" y="415430"/>
                    <a:pt x="387479" y="416719"/>
                  </a:cubicBezTo>
                  <a:cubicBezTo>
                    <a:pt x="384848" y="417846"/>
                    <a:pt x="382895" y="420201"/>
                    <a:pt x="380335" y="421481"/>
                  </a:cubicBezTo>
                  <a:cubicBezTo>
                    <a:pt x="378090" y="422604"/>
                    <a:pt x="375572" y="423069"/>
                    <a:pt x="373191" y="423863"/>
                  </a:cubicBezTo>
                  <a:cubicBezTo>
                    <a:pt x="371915" y="424820"/>
                    <a:pt x="359367" y="434504"/>
                    <a:pt x="356522" y="435769"/>
                  </a:cubicBezTo>
                  <a:cubicBezTo>
                    <a:pt x="351935" y="437808"/>
                    <a:pt x="346725" y="438286"/>
                    <a:pt x="342235" y="440531"/>
                  </a:cubicBezTo>
                  <a:cubicBezTo>
                    <a:pt x="330465" y="446417"/>
                    <a:pt x="336078" y="444172"/>
                    <a:pt x="325566" y="447675"/>
                  </a:cubicBezTo>
                  <a:cubicBezTo>
                    <a:pt x="323858" y="447533"/>
                    <a:pt x="284217" y="444625"/>
                    <a:pt x="277941" y="442913"/>
                  </a:cubicBezTo>
                  <a:cubicBezTo>
                    <a:pt x="275180" y="442160"/>
                    <a:pt x="273533" y="438992"/>
                    <a:pt x="270797" y="438150"/>
                  </a:cubicBezTo>
                  <a:cubicBezTo>
                    <a:pt x="263060" y="435770"/>
                    <a:pt x="254664" y="435948"/>
                    <a:pt x="246985" y="433388"/>
                  </a:cubicBezTo>
                  <a:lnTo>
                    <a:pt x="239841" y="431006"/>
                  </a:lnTo>
                  <a:cubicBezTo>
                    <a:pt x="238254" y="428625"/>
                    <a:pt x="234518" y="426669"/>
                    <a:pt x="235079" y="423863"/>
                  </a:cubicBezTo>
                  <a:cubicBezTo>
                    <a:pt x="235640" y="421057"/>
                    <a:pt x="240434" y="421335"/>
                    <a:pt x="242222" y="419100"/>
                  </a:cubicBezTo>
                  <a:cubicBezTo>
                    <a:pt x="243790" y="417140"/>
                    <a:pt x="243385" y="414150"/>
                    <a:pt x="244604" y="411956"/>
                  </a:cubicBezTo>
                  <a:cubicBezTo>
                    <a:pt x="247384" y="406953"/>
                    <a:pt x="250954" y="402431"/>
                    <a:pt x="254129" y="397669"/>
                  </a:cubicBezTo>
                  <a:cubicBezTo>
                    <a:pt x="255716" y="395288"/>
                    <a:pt x="256510" y="392112"/>
                    <a:pt x="258891" y="390525"/>
                  </a:cubicBezTo>
                  <a:lnTo>
                    <a:pt x="266035" y="385763"/>
                  </a:lnTo>
                  <a:cubicBezTo>
                    <a:pt x="266829" y="383382"/>
                    <a:pt x="267967" y="381089"/>
                    <a:pt x="268416" y="378619"/>
                  </a:cubicBezTo>
                  <a:cubicBezTo>
                    <a:pt x="269561" y="372323"/>
                    <a:pt x="268645" y="365596"/>
                    <a:pt x="270797" y="359569"/>
                  </a:cubicBezTo>
                  <a:cubicBezTo>
                    <a:pt x="272722" y="354178"/>
                    <a:pt x="280322" y="345281"/>
                    <a:pt x="280322" y="345281"/>
                  </a:cubicBezTo>
                  <a:cubicBezTo>
                    <a:pt x="280235" y="343799"/>
                    <a:pt x="281254" y="301279"/>
                    <a:pt x="273179" y="290513"/>
                  </a:cubicBezTo>
                  <a:cubicBezTo>
                    <a:pt x="270798" y="287338"/>
                    <a:pt x="268139" y="284353"/>
                    <a:pt x="266035" y="280988"/>
                  </a:cubicBezTo>
                  <a:cubicBezTo>
                    <a:pt x="264154" y="277978"/>
                    <a:pt x="263782" y="273973"/>
                    <a:pt x="261272" y="271463"/>
                  </a:cubicBezTo>
                  <a:cubicBezTo>
                    <a:pt x="258207" y="268398"/>
                    <a:pt x="246577" y="260305"/>
                    <a:pt x="239841" y="259556"/>
                  </a:cubicBezTo>
                  <a:cubicBezTo>
                    <a:pt x="227981" y="258238"/>
                    <a:pt x="216028" y="257969"/>
                    <a:pt x="204122" y="257175"/>
                  </a:cubicBezTo>
                  <a:cubicBezTo>
                    <a:pt x="199360" y="255588"/>
                    <a:pt x="194325" y="254658"/>
                    <a:pt x="189835" y="252413"/>
                  </a:cubicBezTo>
                  <a:cubicBezTo>
                    <a:pt x="186660" y="250825"/>
                    <a:pt x="183830" y="248109"/>
                    <a:pt x="180310" y="247650"/>
                  </a:cubicBezTo>
                  <a:cubicBezTo>
                    <a:pt x="169182" y="246198"/>
                    <a:pt x="71299" y="242908"/>
                    <a:pt x="70772" y="242888"/>
                  </a:cubicBezTo>
                  <a:cubicBezTo>
                    <a:pt x="62835" y="242094"/>
                    <a:pt x="54913" y="241118"/>
                    <a:pt x="46960" y="240506"/>
                  </a:cubicBezTo>
                  <a:cubicBezTo>
                    <a:pt x="34273" y="239530"/>
                    <a:pt x="21247" y="241039"/>
                    <a:pt x="8860" y="238125"/>
                  </a:cubicBezTo>
                  <a:cubicBezTo>
                    <a:pt x="0" y="236040"/>
                    <a:pt x="9654" y="230584"/>
                    <a:pt x="11241" y="228600"/>
                  </a:cubicBezTo>
                  <a:close/>
                </a:path>
              </a:pathLst>
            </a:custGeom>
            <a:solidFill>
              <a:srgbClr val="FF00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17" name="Прямоугольник 216"/>
            <p:cNvSpPr/>
            <p:nvPr/>
          </p:nvSpPr>
          <p:spPr bwMode="auto">
            <a:xfrm>
              <a:off x="3168114" y="2722304"/>
              <a:ext cx="73433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Казань</a:t>
              </a:r>
            </a:p>
          </p:txBody>
        </p:sp>
        <p:sp>
          <p:nvSpPr>
            <p:cNvPr id="218" name="Прямоугольник 217"/>
            <p:cNvSpPr/>
            <p:nvPr/>
          </p:nvSpPr>
          <p:spPr bwMode="auto">
            <a:xfrm>
              <a:off x="433006" y="4790840"/>
              <a:ext cx="1557029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Старое Дрожжаное</a:t>
              </a:r>
            </a:p>
          </p:txBody>
        </p:sp>
        <p:sp>
          <p:nvSpPr>
            <p:cNvPr id="219" name="Полилиния 218"/>
            <p:cNvSpPr/>
            <p:nvPr/>
          </p:nvSpPr>
          <p:spPr bwMode="auto">
            <a:xfrm>
              <a:off x="4716689" y="1201170"/>
              <a:ext cx="1118937" cy="896815"/>
            </a:xfrm>
            <a:custGeom>
              <a:avLst/>
              <a:gdLst>
                <a:gd name="connsiteX0" fmla="*/ 410574 w 822449"/>
                <a:gd name="connsiteY0" fmla="*/ 941389 h 942183"/>
                <a:gd name="connsiteX1" fmla="*/ 424861 w 822449"/>
                <a:gd name="connsiteY1" fmla="*/ 936627 h 942183"/>
                <a:gd name="connsiteX2" fmla="*/ 458199 w 822449"/>
                <a:gd name="connsiteY2" fmla="*/ 927102 h 942183"/>
                <a:gd name="connsiteX3" fmla="*/ 472486 w 822449"/>
                <a:gd name="connsiteY3" fmla="*/ 917577 h 942183"/>
                <a:gd name="connsiteX4" fmla="*/ 510586 w 822449"/>
                <a:gd name="connsiteY4" fmla="*/ 908052 h 942183"/>
                <a:gd name="connsiteX5" fmla="*/ 529636 w 822449"/>
                <a:gd name="connsiteY5" fmla="*/ 903289 h 942183"/>
                <a:gd name="connsiteX6" fmla="*/ 539161 w 822449"/>
                <a:gd name="connsiteY6" fmla="*/ 874714 h 942183"/>
                <a:gd name="connsiteX7" fmla="*/ 567736 w 822449"/>
                <a:gd name="connsiteY7" fmla="*/ 865189 h 942183"/>
                <a:gd name="connsiteX8" fmla="*/ 648699 w 822449"/>
                <a:gd name="connsiteY8" fmla="*/ 850902 h 942183"/>
                <a:gd name="connsiteX9" fmla="*/ 662986 w 822449"/>
                <a:gd name="connsiteY9" fmla="*/ 846139 h 942183"/>
                <a:gd name="connsiteX10" fmla="*/ 691561 w 822449"/>
                <a:gd name="connsiteY10" fmla="*/ 817564 h 942183"/>
                <a:gd name="connsiteX11" fmla="*/ 705849 w 822449"/>
                <a:gd name="connsiteY11" fmla="*/ 788989 h 942183"/>
                <a:gd name="connsiteX12" fmla="*/ 710611 w 822449"/>
                <a:gd name="connsiteY12" fmla="*/ 774702 h 942183"/>
                <a:gd name="connsiteX13" fmla="*/ 724899 w 822449"/>
                <a:gd name="connsiteY13" fmla="*/ 760414 h 942183"/>
                <a:gd name="connsiteX14" fmla="*/ 734424 w 822449"/>
                <a:gd name="connsiteY14" fmla="*/ 746127 h 942183"/>
                <a:gd name="connsiteX15" fmla="*/ 739186 w 822449"/>
                <a:gd name="connsiteY15" fmla="*/ 731839 h 942183"/>
                <a:gd name="connsiteX16" fmla="*/ 753474 w 822449"/>
                <a:gd name="connsiteY16" fmla="*/ 669927 h 942183"/>
                <a:gd name="connsiteX17" fmla="*/ 762999 w 822449"/>
                <a:gd name="connsiteY17" fmla="*/ 655639 h 942183"/>
                <a:gd name="connsiteX18" fmla="*/ 805861 w 822449"/>
                <a:gd name="connsiteY18" fmla="*/ 641352 h 942183"/>
                <a:gd name="connsiteX19" fmla="*/ 810624 w 822449"/>
                <a:gd name="connsiteY19" fmla="*/ 612777 h 942183"/>
                <a:gd name="connsiteX20" fmla="*/ 820149 w 822449"/>
                <a:gd name="connsiteY20" fmla="*/ 598489 h 942183"/>
                <a:gd name="connsiteX21" fmla="*/ 801099 w 822449"/>
                <a:gd name="connsiteY21" fmla="*/ 574677 h 942183"/>
                <a:gd name="connsiteX22" fmla="*/ 791574 w 822449"/>
                <a:gd name="connsiteY22" fmla="*/ 560389 h 942183"/>
                <a:gd name="connsiteX23" fmla="*/ 782049 w 822449"/>
                <a:gd name="connsiteY23" fmla="*/ 503239 h 942183"/>
                <a:gd name="connsiteX24" fmla="*/ 777286 w 822449"/>
                <a:gd name="connsiteY24" fmla="*/ 488952 h 942183"/>
                <a:gd name="connsiteX25" fmla="*/ 758236 w 822449"/>
                <a:gd name="connsiteY25" fmla="*/ 460377 h 942183"/>
                <a:gd name="connsiteX26" fmla="*/ 753474 w 822449"/>
                <a:gd name="connsiteY26" fmla="*/ 446089 h 942183"/>
                <a:gd name="connsiteX27" fmla="*/ 748711 w 822449"/>
                <a:gd name="connsiteY27" fmla="*/ 412752 h 942183"/>
                <a:gd name="connsiteX28" fmla="*/ 762999 w 822449"/>
                <a:gd name="connsiteY28" fmla="*/ 403227 h 942183"/>
                <a:gd name="connsiteX29" fmla="*/ 772524 w 822449"/>
                <a:gd name="connsiteY29" fmla="*/ 388939 h 942183"/>
                <a:gd name="connsiteX30" fmla="*/ 786811 w 822449"/>
                <a:gd name="connsiteY30" fmla="*/ 374652 h 942183"/>
                <a:gd name="connsiteX31" fmla="*/ 791574 w 822449"/>
                <a:gd name="connsiteY31" fmla="*/ 360364 h 942183"/>
                <a:gd name="connsiteX32" fmla="*/ 762999 w 822449"/>
                <a:gd name="connsiteY32" fmla="*/ 346077 h 942183"/>
                <a:gd name="connsiteX33" fmla="*/ 748711 w 822449"/>
                <a:gd name="connsiteY33" fmla="*/ 341314 h 942183"/>
                <a:gd name="connsiteX34" fmla="*/ 734424 w 822449"/>
                <a:gd name="connsiteY34" fmla="*/ 331789 h 942183"/>
                <a:gd name="connsiteX35" fmla="*/ 720136 w 822449"/>
                <a:gd name="connsiteY35" fmla="*/ 327027 h 942183"/>
                <a:gd name="connsiteX36" fmla="*/ 686799 w 822449"/>
                <a:gd name="connsiteY36" fmla="*/ 307977 h 942183"/>
                <a:gd name="connsiteX37" fmla="*/ 686799 w 822449"/>
                <a:gd name="connsiteY37" fmla="*/ 241302 h 942183"/>
                <a:gd name="connsiteX38" fmla="*/ 720136 w 822449"/>
                <a:gd name="connsiteY38" fmla="*/ 227014 h 942183"/>
                <a:gd name="connsiteX39" fmla="*/ 720136 w 822449"/>
                <a:gd name="connsiteY39" fmla="*/ 150814 h 942183"/>
                <a:gd name="connsiteX40" fmla="*/ 686799 w 822449"/>
                <a:gd name="connsiteY40" fmla="*/ 155577 h 942183"/>
                <a:gd name="connsiteX41" fmla="*/ 672511 w 822449"/>
                <a:gd name="connsiteY41" fmla="*/ 188914 h 942183"/>
                <a:gd name="connsiteX42" fmla="*/ 667749 w 822449"/>
                <a:gd name="connsiteY42" fmla="*/ 203202 h 942183"/>
                <a:gd name="connsiteX43" fmla="*/ 639174 w 822449"/>
                <a:gd name="connsiteY43" fmla="*/ 217489 h 942183"/>
                <a:gd name="connsiteX44" fmla="*/ 634411 w 822449"/>
                <a:gd name="connsiteY44" fmla="*/ 188914 h 942183"/>
                <a:gd name="connsiteX45" fmla="*/ 648699 w 822449"/>
                <a:gd name="connsiteY45" fmla="*/ 184152 h 942183"/>
                <a:gd name="connsiteX46" fmla="*/ 662986 w 822449"/>
                <a:gd name="connsiteY46" fmla="*/ 174627 h 942183"/>
                <a:gd name="connsiteX47" fmla="*/ 639174 w 822449"/>
                <a:gd name="connsiteY47" fmla="*/ 146052 h 942183"/>
                <a:gd name="connsiteX48" fmla="*/ 624886 w 822449"/>
                <a:gd name="connsiteY48" fmla="*/ 131764 h 942183"/>
                <a:gd name="connsiteX49" fmla="*/ 620124 w 822449"/>
                <a:gd name="connsiteY49" fmla="*/ 117477 h 942183"/>
                <a:gd name="connsiteX50" fmla="*/ 591549 w 822449"/>
                <a:gd name="connsiteY50" fmla="*/ 69852 h 942183"/>
                <a:gd name="connsiteX51" fmla="*/ 577261 w 822449"/>
                <a:gd name="connsiteY51" fmla="*/ 41277 h 942183"/>
                <a:gd name="connsiteX52" fmla="*/ 562974 w 822449"/>
                <a:gd name="connsiteY52" fmla="*/ 36514 h 942183"/>
                <a:gd name="connsiteX53" fmla="*/ 558211 w 822449"/>
                <a:gd name="connsiteY53" fmla="*/ 17464 h 942183"/>
                <a:gd name="connsiteX54" fmla="*/ 510586 w 822449"/>
                <a:gd name="connsiteY54" fmla="*/ 12702 h 942183"/>
                <a:gd name="connsiteX55" fmla="*/ 496299 w 822449"/>
                <a:gd name="connsiteY55" fmla="*/ 93664 h 942183"/>
                <a:gd name="connsiteX56" fmla="*/ 482011 w 822449"/>
                <a:gd name="connsiteY56" fmla="*/ 103189 h 942183"/>
                <a:gd name="connsiteX57" fmla="*/ 410574 w 822449"/>
                <a:gd name="connsiteY57" fmla="*/ 74614 h 942183"/>
                <a:gd name="connsiteX58" fmla="*/ 401049 w 822449"/>
                <a:gd name="connsiteY58" fmla="*/ 60327 h 942183"/>
                <a:gd name="connsiteX59" fmla="*/ 320086 w 822449"/>
                <a:gd name="connsiteY59" fmla="*/ 122239 h 942183"/>
                <a:gd name="connsiteX60" fmla="*/ 310561 w 822449"/>
                <a:gd name="connsiteY60" fmla="*/ 141289 h 942183"/>
                <a:gd name="connsiteX61" fmla="*/ 272461 w 822449"/>
                <a:gd name="connsiteY61" fmla="*/ 155577 h 942183"/>
                <a:gd name="connsiteX62" fmla="*/ 243886 w 822449"/>
                <a:gd name="connsiteY62" fmla="*/ 146052 h 942183"/>
                <a:gd name="connsiteX63" fmla="*/ 229599 w 822449"/>
                <a:gd name="connsiteY63" fmla="*/ 141289 h 942183"/>
                <a:gd name="connsiteX64" fmla="*/ 191499 w 822449"/>
                <a:gd name="connsiteY64" fmla="*/ 146052 h 942183"/>
                <a:gd name="connsiteX65" fmla="*/ 196261 w 822449"/>
                <a:gd name="connsiteY65" fmla="*/ 174627 h 942183"/>
                <a:gd name="connsiteX66" fmla="*/ 234361 w 822449"/>
                <a:gd name="connsiteY66" fmla="*/ 179389 h 942183"/>
                <a:gd name="connsiteX67" fmla="*/ 267699 w 822449"/>
                <a:gd name="connsiteY67" fmla="*/ 188914 h 942183"/>
                <a:gd name="connsiteX68" fmla="*/ 324849 w 822449"/>
                <a:gd name="connsiteY68" fmla="*/ 193677 h 942183"/>
                <a:gd name="connsiteX69" fmla="*/ 358186 w 822449"/>
                <a:gd name="connsiteY69" fmla="*/ 203202 h 942183"/>
                <a:gd name="connsiteX70" fmla="*/ 367711 w 822449"/>
                <a:gd name="connsiteY70" fmla="*/ 217489 h 942183"/>
                <a:gd name="connsiteX71" fmla="*/ 362949 w 822449"/>
                <a:gd name="connsiteY71" fmla="*/ 274639 h 942183"/>
                <a:gd name="connsiteX72" fmla="*/ 358186 w 822449"/>
                <a:gd name="connsiteY72" fmla="*/ 288927 h 942183"/>
                <a:gd name="connsiteX73" fmla="*/ 343899 w 822449"/>
                <a:gd name="connsiteY73" fmla="*/ 293689 h 942183"/>
                <a:gd name="connsiteX74" fmla="*/ 301036 w 822449"/>
                <a:gd name="connsiteY74" fmla="*/ 322264 h 942183"/>
                <a:gd name="connsiteX75" fmla="*/ 286749 w 822449"/>
                <a:gd name="connsiteY75" fmla="*/ 331789 h 942183"/>
                <a:gd name="connsiteX76" fmla="*/ 248649 w 822449"/>
                <a:gd name="connsiteY76" fmla="*/ 341314 h 942183"/>
                <a:gd name="connsiteX77" fmla="*/ 220074 w 822449"/>
                <a:gd name="connsiteY77" fmla="*/ 350839 h 942183"/>
                <a:gd name="connsiteX78" fmla="*/ 210549 w 822449"/>
                <a:gd name="connsiteY78" fmla="*/ 369889 h 942183"/>
                <a:gd name="connsiteX79" fmla="*/ 205786 w 822449"/>
                <a:gd name="connsiteY79" fmla="*/ 388939 h 942183"/>
                <a:gd name="connsiteX80" fmla="*/ 186736 w 822449"/>
                <a:gd name="connsiteY80" fmla="*/ 398464 h 942183"/>
                <a:gd name="connsiteX81" fmla="*/ 177211 w 822449"/>
                <a:gd name="connsiteY81" fmla="*/ 412752 h 942183"/>
                <a:gd name="connsiteX82" fmla="*/ 191499 w 822449"/>
                <a:gd name="connsiteY82" fmla="*/ 469902 h 942183"/>
                <a:gd name="connsiteX83" fmla="*/ 186736 w 822449"/>
                <a:gd name="connsiteY83" fmla="*/ 493714 h 942183"/>
                <a:gd name="connsiteX84" fmla="*/ 181974 w 822449"/>
                <a:gd name="connsiteY84" fmla="*/ 512764 h 942183"/>
                <a:gd name="connsiteX85" fmla="*/ 186736 w 822449"/>
                <a:gd name="connsiteY85" fmla="*/ 536577 h 942183"/>
                <a:gd name="connsiteX86" fmla="*/ 215311 w 822449"/>
                <a:gd name="connsiteY86" fmla="*/ 546102 h 942183"/>
                <a:gd name="connsiteX87" fmla="*/ 229599 w 822449"/>
                <a:gd name="connsiteY87" fmla="*/ 550864 h 942183"/>
                <a:gd name="connsiteX88" fmla="*/ 234361 w 822449"/>
                <a:gd name="connsiteY88" fmla="*/ 565152 h 942183"/>
                <a:gd name="connsiteX89" fmla="*/ 229599 w 822449"/>
                <a:gd name="connsiteY89" fmla="*/ 593727 h 942183"/>
                <a:gd name="connsiteX90" fmla="*/ 196261 w 822449"/>
                <a:gd name="connsiteY90" fmla="*/ 608014 h 942183"/>
                <a:gd name="connsiteX91" fmla="*/ 181974 w 822449"/>
                <a:gd name="connsiteY91" fmla="*/ 622302 h 942183"/>
                <a:gd name="connsiteX92" fmla="*/ 177211 w 822449"/>
                <a:gd name="connsiteY92" fmla="*/ 641352 h 942183"/>
                <a:gd name="connsiteX93" fmla="*/ 172449 w 822449"/>
                <a:gd name="connsiteY93" fmla="*/ 712789 h 942183"/>
                <a:gd name="connsiteX94" fmla="*/ 158161 w 822449"/>
                <a:gd name="connsiteY94" fmla="*/ 722314 h 942183"/>
                <a:gd name="connsiteX95" fmla="*/ 115299 w 822449"/>
                <a:gd name="connsiteY95" fmla="*/ 727077 h 942183"/>
                <a:gd name="connsiteX96" fmla="*/ 43861 w 822449"/>
                <a:gd name="connsiteY96" fmla="*/ 722314 h 942183"/>
                <a:gd name="connsiteX97" fmla="*/ 15286 w 822449"/>
                <a:gd name="connsiteY97" fmla="*/ 722314 h 942183"/>
                <a:gd name="connsiteX98" fmla="*/ 15286 w 822449"/>
                <a:gd name="connsiteY98" fmla="*/ 774702 h 942183"/>
                <a:gd name="connsiteX99" fmla="*/ 48624 w 822449"/>
                <a:gd name="connsiteY99" fmla="*/ 769939 h 942183"/>
                <a:gd name="connsiteX100" fmla="*/ 53386 w 822449"/>
                <a:gd name="connsiteY100" fmla="*/ 746127 h 942183"/>
                <a:gd name="connsiteX101" fmla="*/ 115299 w 822449"/>
                <a:gd name="connsiteY101" fmla="*/ 760414 h 942183"/>
                <a:gd name="connsiteX102" fmla="*/ 120061 w 822449"/>
                <a:gd name="connsiteY102" fmla="*/ 774702 h 942183"/>
                <a:gd name="connsiteX103" fmla="*/ 124824 w 822449"/>
                <a:gd name="connsiteY103" fmla="*/ 793752 h 942183"/>
                <a:gd name="connsiteX104" fmla="*/ 139111 w 822449"/>
                <a:gd name="connsiteY104" fmla="*/ 808039 h 942183"/>
                <a:gd name="connsiteX105" fmla="*/ 153399 w 822449"/>
                <a:gd name="connsiteY105" fmla="*/ 812802 h 942183"/>
                <a:gd name="connsiteX106" fmla="*/ 158161 w 822449"/>
                <a:gd name="connsiteY106" fmla="*/ 827089 h 942183"/>
                <a:gd name="connsiteX107" fmla="*/ 162924 w 822449"/>
                <a:gd name="connsiteY107" fmla="*/ 846139 h 942183"/>
                <a:gd name="connsiteX108" fmla="*/ 177211 w 822449"/>
                <a:gd name="connsiteY108" fmla="*/ 850902 h 942183"/>
                <a:gd name="connsiteX109" fmla="*/ 220074 w 822449"/>
                <a:gd name="connsiteY109" fmla="*/ 846139 h 942183"/>
                <a:gd name="connsiteX110" fmla="*/ 234361 w 822449"/>
                <a:gd name="connsiteY110" fmla="*/ 841377 h 942183"/>
                <a:gd name="connsiteX111" fmla="*/ 253411 w 822449"/>
                <a:gd name="connsiteY111" fmla="*/ 846139 h 942183"/>
                <a:gd name="connsiteX112" fmla="*/ 262936 w 822449"/>
                <a:gd name="connsiteY112" fmla="*/ 884239 h 942183"/>
                <a:gd name="connsiteX113" fmla="*/ 272461 w 822449"/>
                <a:gd name="connsiteY113" fmla="*/ 898527 h 942183"/>
                <a:gd name="connsiteX114" fmla="*/ 291511 w 822449"/>
                <a:gd name="connsiteY114" fmla="*/ 903289 h 942183"/>
                <a:gd name="connsiteX115" fmla="*/ 334374 w 822449"/>
                <a:gd name="connsiteY115" fmla="*/ 917577 h 942183"/>
                <a:gd name="connsiteX116" fmla="*/ 348661 w 822449"/>
                <a:gd name="connsiteY116" fmla="*/ 922339 h 942183"/>
                <a:gd name="connsiteX117" fmla="*/ 367711 w 822449"/>
                <a:gd name="connsiteY117" fmla="*/ 927102 h 942183"/>
                <a:gd name="connsiteX118" fmla="*/ 381999 w 822449"/>
                <a:gd name="connsiteY118" fmla="*/ 931864 h 942183"/>
                <a:gd name="connsiteX119" fmla="*/ 410574 w 822449"/>
                <a:gd name="connsiteY119" fmla="*/ 941389 h 94218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  <a:cxn ang="0">
                  <a:pos x="connsiteX16" y="connsiteY16"/>
                </a:cxn>
                <a:cxn ang="0">
                  <a:pos x="connsiteX17" y="connsiteY17"/>
                </a:cxn>
                <a:cxn ang="0">
                  <a:pos x="connsiteX18" y="connsiteY18"/>
                </a:cxn>
                <a:cxn ang="0">
                  <a:pos x="connsiteX19" y="connsiteY19"/>
                </a:cxn>
                <a:cxn ang="0">
                  <a:pos x="connsiteX20" y="connsiteY20"/>
                </a:cxn>
                <a:cxn ang="0">
                  <a:pos x="connsiteX21" y="connsiteY21"/>
                </a:cxn>
                <a:cxn ang="0">
                  <a:pos x="connsiteX22" y="connsiteY22"/>
                </a:cxn>
                <a:cxn ang="0">
                  <a:pos x="connsiteX23" y="connsiteY23"/>
                </a:cxn>
                <a:cxn ang="0">
                  <a:pos x="connsiteX24" y="connsiteY24"/>
                </a:cxn>
                <a:cxn ang="0">
                  <a:pos x="connsiteX25" y="connsiteY25"/>
                </a:cxn>
                <a:cxn ang="0">
                  <a:pos x="connsiteX26" y="connsiteY26"/>
                </a:cxn>
                <a:cxn ang="0">
                  <a:pos x="connsiteX27" y="connsiteY27"/>
                </a:cxn>
                <a:cxn ang="0">
                  <a:pos x="connsiteX28" y="connsiteY28"/>
                </a:cxn>
                <a:cxn ang="0">
                  <a:pos x="connsiteX29" y="connsiteY29"/>
                </a:cxn>
                <a:cxn ang="0">
                  <a:pos x="connsiteX30" y="connsiteY30"/>
                </a:cxn>
                <a:cxn ang="0">
                  <a:pos x="connsiteX31" y="connsiteY31"/>
                </a:cxn>
                <a:cxn ang="0">
                  <a:pos x="connsiteX32" y="connsiteY32"/>
                </a:cxn>
                <a:cxn ang="0">
                  <a:pos x="connsiteX33" y="connsiteY33"/>
                </a:cxn>
                <a:cxn ang="0">
                  <a:pos x="connsiteX34" y="connsiteY34"/>
                </a:cxn>
                <a:cxn ang="0">
                  <a:pos x="connsiteX35" y="connsiteY35"/>
                </a:cxn>
                <a:cxn ang="0">
                  <a:pos x="connsiteX36" y="connsiteY36"/>
                </a:cxn>
                <a:cxn ang="0">
                  <a:pos x="connsiteX37" y="connsiteY37"/>
                </a:cxn>
                <a:cxn ang="0">
                  <a:pos x="connsiteX38" y="connsiteY38"/>
                </a:cxn>
                <a:cxn ang="0">
                  <a:pos x="connsiteX39" y="connsiteY39"/>
                </a:cxn>
                <a:cxn ang="0">
                  <a:pos x="connsiteX40" y="connsiteY40"/>
                </a:cxn>
                <a:cxn ang="0">
                  <a:pos x="connsiteX41" y="connsiteY41"/>
                </a:cxn>
                <a:cxn ang="0">
                  <a:pos x="connsiteX42" y="connsiteY42"/>
                </a:cxn>
                <a:cxn ang="0">
                  <a:pos x="connsiteX43" y="connsiteY43"/>
                </a:cxn>
                <a:cxn ang="0">
                  <a:pos x="connsiteX44" y="connsiteY44"/>
                </a:cxn>
                <a:cxn ang="0">
                  <a:pos x="connsiteX45" y="connsiteY45"/>
                </a:cxn>
                <a:cxn ang="0">
                  <a:pos x="connsiteX46" y="connsiteY46"/>
                </a:cxn>
                <a:cxn ang="0">
                  <a:pos x="connsiteX47" y="connsiteY47"/>
                </a:cxn>
                <a:cxn ang="0">
                  <a:pos x="connsiteX48" y="connsiteY48"/>
                </a:cxn>
                <a:cxn ang="0">
                  <a:pos x="connsiteX49" y="connsiteY49"/>
                </a:cxn>
                <a:cxn ang="0">
                  <a:pos x="connsiteX50" y="connsiteY50"/>
                </a:cxn>
                <a:cxn ang="0">
                  <a:pos x="connsiteX51" y="connsiteY51"/>
                </a:cxn>
                <a:cxn ang="0">
                  <a:pos x="connsiteX52" y="connsiteY52"/>
                </a:cxn>
                <a:cxn ang="0">
                  <a:pos x="connsiteX53" y="connsiteY53"/>
                </a:cxn>
                <a:cxn ang="0">
                  <a:pos x="connsiteX54" y="connsiteY54"/>
                </a:cxn>
                <a:cxn ang="0">
                  <a:pos x="connsiteX55" y="connsiteY55"/>
                </a:cxn>
                <a:cxn ang="0">
                  <a:pos x="connsiteX56" y="connsiteY56"/>
                </a:cxn>
                <a:cxn ang="0">
                  <a:pos x="connsiteX57" y="connsiteY57"/>
                </a:cxn>
                <a:cxn ang="0">
                  <a:pos x="connsiteX58" y="connsiteY58"/>
                </a:cxn>
                <a:cxn ang="0">
                  <a:pos x="connsiteX59" y="connsiteY59"/>
                </a:cxn>
                <a:cxn ang="0">
                  <a:pos x="connsiteX60" y="connsiteY60"/>
                </a:cxn>
                <a:cxn ang="0">
                  <a:pos x="connsiteX61" y="connsiteY61"/>
                </a:cxn>
                <a:cxn ang="0">
                  <a:pos x="connsiteX62" y="connsiteY62"/>
                </a:cxn>
                <a:cxn ang="0">
                  <a:pos x="connsiteX63" y="connsiteY63"/>
                </a:cxn>
                <a:cxn ang="0">
                  <a:pos x="connsiteX64" y="connsiteY64"/>
                </a:cxn>
                <a:cxn ang="0">
                  <a:pos x="connsiteX65" y="connsiteY65"/>
                </a:cxn>
                <a:cxn ang="0">
                  <a:pos x="connsiteX66" y="connsiteY66"/>
                </a:cxn>
                <a:cxn ang="0">
                  <a:pos x="connsiteX67" y="connsiteY67"/>
                </a:cxn>
                <a:cxn ang="0">
                  <a:pos x="connsiteX68" y="connsiteY68"/>
                </a:cxn>
                <a:cxn ang="0">
                  <a:pos x="connsiteX69" y="connsiteY69"/>
                </a:cxn>
                <a:cxn ang="0">
                  <a:pos x="connsiteX70" y="connsiteY70"/>
                </a:cxn>
                <a:cxn ang="0">
                  <a:pos x="connsiteX71" y="connsiteY71"/>
                </a:cxn>
                <a:cxn ang="0">
                  <a:pos x="connsiteX72" y="connsiteY72"/>
                </a:cxn>
                <a:cxn ang="0">
                  <a:pos x="connsiteX73" y="connsiteY73"/>
                </a:cxn>
                <a:cxn ang="0">
                  <a:pos x="connsiteX74" y="connsiteY74"/>
                </a:cxn>
                <a:cxn ang="0">
                  <a:pos x="connsiteX75" y="connsiteY75"/>
                </a:cxn>
                <a:cxn ang="0">
                  <a:pos x="connsiteX76" y="connsiteY76"/>
                </a:cxn>
                <a:cxn ang="0">
                  <a:pos x="connsiteX77" y="connsiteY77"/>
                </a:cxn>
                <a:cxn ang="0">
                  <a:pos x="connsiteX78" y="connsiteY78"/>
                </a:cxn>
                <a:cxn ang="0">
                  <a:pos x="connsiteX79" y="connsiteY79"/>
                </a:cxn>
                <a:cxn ang="0">
                  <a:pos x="connsiteX80" y="connsiteY80"/>
                </a:cxn>
                <a:cxn ang="0">
                  <a:pos x="connsiteX81" y="connsiteY81"/>
                </a:cxn>
                <a:cxn ang="0">
                  <a:pos x="connsiteX82" y="connsiteY82"/>
                </a:cxn>
                <a:cxn ang="0">
                  <a:pos x="connsiteX83" y="connsiteY83"/>
                </a:cxn>
                <a:cxn ang="0">
                  <a:pos x="connsiteX84" y="connsiteY84"/>
                </a:cxn>
                <a:cxn ang="0">
                  <a:pos x="connsiteX85" y="connsiteY85"/>
                </a:cxn>
                <a:cxn ang="0">
                  <a:pos x="connsiteX86" y="connsiteY86"/>
                </a:cxn>
                <a:cxn ang="0">
                  <a:pos x="connsiteX87" y="connsiteY87"/>
                </a:cxn>
                <a:cxn ang="0">
                  <a:pos x="connsiteX88" y="connsiteY88"/>
                </a:cxn>
                <a:cxn ang="0">
                  <a:pos x="connsiteX89" y="connsiteY89"/>
                </a:cxn>
                <a:cxn ang="0">
                  <a:pos x="connsiteX90" y="connsiteY90"/>
                </a:cxn>
                <a:cxn ang="0">
                  <a:pos x="connsiteX91" y="connsiteY91"/>
                </a:cxn>
                <a:cxn ang="0">
                  <a:pos x="connsiteX92" y="connsiteY92"/>
                </a:cxn>
                <a:cxn ang="0">
                  <a:pos x="connsiteX93" y="connsiteY93"/>
                </a:cxn>
                <a:cxn ang="0">
                  <a:pos x="connsiteX94" y="connsiteY94"/>
                </a:cxn>
                <a:cxn ang="0">
                  <a:pos x="connsiteX95" y="connsiteY95"/>
                </a:cxn>
                <a:cxn ang="0">
                  <a:pos x="connsiteX96" y="connsiteY96"/>
                </a:cxn>
                <a:cxn ang="0">
                  <a:pos x="connsiteX97" y="connsiteY97"/>
                </a:cxn>
                <a:cxn ang="0">
                  <a:pos x="connsiteX98" y="connsiteY98"/>
                </a:cxn>
                <a:cxn ang="0">
                  <a:pos x="connsiteX99" y="connsiteY99"/>
                </a:cxn>
                <a:cxn ang="0">
                  <a:pos x="connsiteX100" y="connsiteY100"/>
                </a:cxn>
                <a:cxn ang="0">
                  <a:pos x="connsiteX101" y="connsiteY101"/>
                </a:cxn>
                <a:cxn ang="0">
                  <a:pos x="connsiteX102" y="connsiteY102"/>
                </a:cxn>
                <a:cxn ang="0">
                  <a:pos x="connsiteX103" y="connsiteY103"/>
                </a:cxn>
                <a:cxn ang="0">
                  <a:pos x="connsiteX104" y="connsiteY104"/>
                </a:cxn>
                <a:cxn ang="0">
                  <a:pos x="connsiteX105" y="connsiteY105"/>
                </a:cxn>
                <a:cxn ang="0">
                  <a:pos x="connsiteX106" y="connsiteY106"/>
                </a:cxn>
                <a:cxn ang="0">
                  <a:pos x="connsiteX107" y="connsiteY107"/>
                </a:cxn>
                <a:cxn ang="0">
                  <a:pos x="connsiteX108" y="connsiteY108"/>
                </a:cxn>
                <a:cxn ang="0">
                  <a:pos x="connsiteX109" y="connsiteY109"/>
                </a:cxn>
                <a:cxn ang="0">
                  <a:pos x="connsiteX110" y="connsiteY110"/>
                </a:cxn>
                <a:cxn ang="0">
                  <a:pos x="connsiteX111" y="connsiteY111"/>
                </a:cxn>
                <a:cxn ang="0">
                  <a:pos x="connsiteX112" y="connsiteY112"/>
                </a:cxn>
                <a:cxn ang="0">
                  <a:pos x="connsiteX113" y="connsiteY113"/>
                </a:cxn>
                <a:cxn ang="0">
                  <a:pos x="connsiteX114" y="connsiteY114"/>
                </a:cxn>
                <a:cxn ang="0">
                  <a:pos x="connsiteX115" y="connsiteY115"/>
                </a:cxn>
                <a:cxn ang="0">
                  <a:pos x="connsiteX116" y="connsiteY116"/>
                </a:cxn>
                <a:cxn ang="0">
                  <a:pos x="connsiteX117" y="connsiteY117"/>
                </a:cxn>
                <a:cxn ang="0">
                  <a:pos x="connsiteX118" y="connsiteY118"/>
                </a:cxn>
                <a:cxn ang="0">
                  <a:pos x="connsiteX119" y="connsiteY119"/>
                </a:cxn>
              </a:cxnLst>
              <a:rect l="l" t="t" r="r" b="b"/>
              <a:pathLst>
                <a:path w="822449" h="942183">
                  <a:moveTo>
                    <a:pt x="410574" y="941389"/>
                  </a:moveTo>
                  <a:cubicBezTo>
                    <a:pt x="417718" y="942183"/>
                    <a:pt x="420034" y="938006"/>
                    <a:pt x="424861" y="936627"/>
                  </a:cubicBezTo>
                  <a:cubicBezTo>
                    <a:pt x="466730" y="924664"/>
                    <a:pt x="423935" y="938522"/>
                    <a:pt x="458199" y="927102"/>
                  </a:cubicBezTo>
                  <a:cubicBezTo>
                    <a:pt x="462961" y="923927"/>
                    <a:pt x="467367" y="920137"/>
                    <a:pt x="472486" y="917577"/>
                  </a:cubicBezTo>
                  <a:cubicBezTo>
                    <a:pt x="482701" y="912469"/>
                    <a:pt x="500800" y="910227"/>
                    <a:pt x="510586" y="908052"/>
                  </a:cubicBezTo>
                  <a:cubicBezTo>
                    <a:pt x="516976" y="906632"/>
                    <a:pt x="523286" y="904877"/>
                    <a:pt x="529636" y="903289"/>
                  </a:cubicBezTo>
                  <a:cubicBezTo>
                    <a:pt x="532811" y="893764"/>
                    <a:pt x="529636" y="877889"/>
                    <a:pt x="539161" y="874714"/>
                  </a:cubicBezTo>
                  <a:cubicBezTo>
                    <a:pt x="548686" y="871539"/>
                    <a:pt x="557832" y="866840"/>
                    <a:pt x="567736" y="865189"/>
                  </a:cubicBezTo>
                  <a:cubicBezTo>
                    <a:pt x="571642" y="864538"/>
                    <a:pt x="631612" y="855174"/>
                    <a:pt x="648699" y="850902"/>
                  </a:cubicBezTo>
                  <a:cubicBezTo>
                    <a:pt x="653569" y="849684"/>
                    <a:pt x="658224" y="847727"/>
                    <a:pt x="662986" y="846139"/>
                  </a:cubicBezTo>
                  <a:cubicBezTo>
                    <a:pt x="672511" y="836614"/>
                    <a:pt x="687301" y="830343"/>
                    <a:pt x="691561" y="817564"/>
                  </a:cubicBezTo>
                  <a:cubicBezTo>
                    <a:pt x="698134" y="797847"/>
                    <a:pt x="693539" y="807454"/>
                    <a:pt x="705849" y="788989"/>
                  </a:cubicBezTo>
                  <a:cubicBezTo>
                    <a:pt x="707436" y="784227"/>
                    <a:pt x="707826" y="778879"/>
                    <a:pt x="710611" y="774702"/>
                  </a:cubicBezTo>
                  <a:cubicBezTo>
                    <a:pt x="714347" y="769098"/>
                    <a:pt x="720587" y="765588"/>
                    <a:pt x="724899" y="760414"/>
                  </a:cubicBezTo>
                  <a:cubicBezTo>
                    <a:pt x="728563" y="756017"/>
                    <a:pt x="731249" y="750889"/>
                    <a:pt x="734424" y="746127"/>
                  </a:cubicBezTo>
                  <a:cubicBezTo>
                    <a:pt x="736011" y="741364"/>
                    <a:pt x="738201" y="736762"/>
                    <a:pt x="739186" y="731839"/>
                  </a:cubicBezTo>
                  <a:cubicBezTo>
                    <a:pt x="742636" y="714588"/>
                    <a:pt x="742844" y="685873"/>
                    <a:pt x="753474" y="669927"/>
                  </a:cubicBezTo>
                  <a:cubicBezTo>
                    <a:pt x="756649" y="665164"/>
                    <a:pt x="758341" y="658966"/>
                    <a:pt x="762999" y="655639"/>
                  </a:cubicBezTo>
                  <a:cubicBezTo>
                    <a:pt x="772657" y="648740"/>
                    <a:pt x="794008" y="644315"/>
                    <a:pt x="805861" y="641352"/>
                  </a:cubicBezTo>
                  <a:cubicBezTo>
                    <a:pt x="807449" y="631827"/>
                    <a:pt x="807570" y="621938"/>
                    <a:pt x="810624" y="612777"/>
                  </a:cubicBezTo>
                  <a:cubicBezTo>
                    <a:pt x="812434" y="607347"/>
                    <a:pt x="819208" y="604135"/>
                    <a:pt x="820149" y="598489"/>
                  </a:cubicBezTo>
                  <a:cubicBezTo>
                    <a:pt x="822449" y="584688"/>
                    <a:pt x="809446" y="580242"/>
                    <a:pt x="801099" y="574677"/>
                  </a:cubicBezTo>
                  <a:cubicBezTo>
                    <a:pt x="797924" y="569914"/>
                    <a:pt x="794134" y="565509"/>
                    <a:pt x="791574" y="560389"/>
                  </a:cubicBezTo>
                  <a:cubicBezTo>
                    <a:pt x="783198" y="543638"/>
                    <a:pt x="784691" y="519094"/>
                    <a:pt x="782049" y="503239"/>
                  </a:cubicBezTo>
                  <a:cubicBezTo>
                    <a:pt x="781224" y="498287"/>
                    <a:pt x="779724" y="493340"/>
                    <a:pt x="777286" y="488952"/>
                  </a:cubicBezTo>
                  <a:cubicBezTo>
                    <a:pt x="771726" y="478945"/>
                    <a:pt x="758236" y="460377"/>
                    <a:pt x="758236" y="460377"/>
                  </a:cubicBezTo>
                  <a:cubicBezTo>
                    <a:pt x="756649" y="455614"/>
                    <a:pt x="755719" y="450579"/>
                    <a:pt x="753474" y="446089"/>
                  </a:cubicBezTo>
                  <a:cubicBezTo>
                    <a:pt x="746040" y="431220"/>
                    <a:pt x="736018" y="431792"/>
                    <a:pt x="748711" y="412752"/>
                  </a:cubicBezTo>
                  <a:cubicBezTo>
                    <a:pt x="751886" y="407989"/>
                    <a:pt x="758236" y="406402"/>
                    <a:pt x="762999" y="403227"/>
                  </a:cubicBezTo>
                  <a:cubicBezTo>
                    <a:pt x="766174" y="398464"/>
                    <a:pt x="768860" y="393336"/>
                    <a:pt x="772524" y="388939"/>
                  </a:cubicBezTo>
                  <a:cubicBezTo>
                    <a:pt x="776836" y="383765"/>
                    <a:pt x="783075" y="380256"/>
                    <a:pt x="786811" y="374652"/>
                  </a:cubicBezTo>
                  <a:cubicBezTo>
                    <a:pt x="789596" y="370475"/>
                    <a:pt x="789986" y="365127"/>
                    <a:pt x="791574" y="360364"/>
                  </a:cubicBezTo>
                  <a:cubicBezTo>
                    <a:pt x="755667" y="348397"/>
                    <a:pt x="799921" y="364538"/>
                    <a:pt x="762999" y="346077"/>
                  </a:cubicBezTo>
                  <a:cubicBezTo>
                    <a:pt x="758509" y="343832"/>
                    <a:pt x="753201" y="343559"/>
                    <a:pt x="748711" y="341314"/>
                  </a:cubicBezTo>
                  <a:cubicBezTo>
                    <a:pt x="743592" y="338754"/>
                    <a:pt x="739543" y="334349"/>
                    <a:pt x="734424" y="331789"/>
                  </a:cubicBezTo>
                  <a:cubicBezTo>
                    <a:pt x="729934" y="329544"/>
                    <a:pt x="724750" y="329004"/>
                    <a:pt x="720136" y="327027"/>
                  </a:cubicBezTo>
                  <a:cubicBezTo>
                    <a:pt x="703218" y="319777"/>
                    <a:pt x="701147" y="317543"/>
                    <a:pt x="686799" y="307977"/>
                  </a:cubicBezTo>
                  <a:cubicBezTo>
                    <a:pt x="682841" y="284234"/>
                    <a:pt x="676981" y="265846"/>
                    <a:pt x="686799" y="241302"/>
                  </a:cubicBezTo>
                  <a:cubicBezTo>
                    <a:pt x="690453" y="232166"/>
                    <a:pt x="713921" y="228568"/>
                    <a:pt x="720136" y="227014"/>
                  </a:cubicBezTo>
                  <a:cubicBezTo>
                    <a:pt x="724380" y="205795"/>
                    <a:pt x="734205" y="168401"/>
                    <a:pt x="720136" y="150814"/>
                  </a:cubicBezTo>
                  <a:cubicBezTo>
                    <a:pt x="713124" y="142049"/>
                    <a:pt x="697911" y="153989"/>
                    <a:pt x="686799" y="155577"/>
                  </a:cubicBezTo>
                  <a:cubicBezTo>
                    <a:pt x="676885" y="195230"/>
                    <a:pt x="688957" y="156020"/>
                    <a:pt x="672511" y="188914"/>
                  </a:cubicBezTo>
                  <a:cubicBezTo>
                    <a:pt x="670266" y="193404"/>
                    <a:pt x="670885" y="199282"/>
                    <a:pt x="667749" y="203202"/>
                  </a:cubicBezTo>
                  <a:cubicBezTo>
                    <a:pt x="661035" y="211595"/>
                    <a:pt x="648586" y="214352"/>
                    <a:pt x="639174" y="217489"/>
                  </a:cubicBezTo>
                  <a:cubicBezTo>
                    <a:pt x="632860" y="208018"/>
                    <a:pt x="622581" y="200744"/>
                    <a:pt x="634411" y="188914"/>
                  </a:cubicBezTo>
                  <a:cubicBezTo>
                    <a:pt x="637961" y="185364"/>
                    <a:pt x="643936" y="185739"/>
                    <a:pt x="648699" y="184152"/>
                  </a:cubicBezTo>
                  <a:cubicBezTo>
                    <a:pt x="653461" y="180977"/>
                    <a:pt x="661176" y="180057"/>
                    <a:pt x="662986" y="174627"/>
                  </a:cubicBezTo>
                  <a:cubicBezTo>
                    <a:pt x="670047" y="153444"/>
                    <a:pt x="649387" y="153347"/>
                    <a:pt x="639174" y="146052"/>
                  </a:cubicBezTo>
                  <a:cubicBezTo>
                    <a:pt x="633693" y="142137"/>
                    <a:pt x="629649" y="136527"/>
                    <a:pt x="624886" y="131764"/>
                  </a:cubicBezTo>
                  <a:cubicBezTo>
                    <a:pt x="623299" y="127002"/>
                    <a:pt x="622562" y="121865"/>
                    <a:pt x="620124" y="117477"/>
                  </a:cubicBezTo>
                  <a:cubicBezTo>
                    <a:pt x="598961" y="79383"/>
                    <a:pt x="605062" y="101381"/>
                    <a:pt x="591549" y="69852"/>
                  </a:cubicBezTo>
                  <a:cubicBezTo>
                    <a:pt x="587047" y="59349"/>
                    <a:pt x="587209" y="49236"/>
                    <a:pt x="577261" y="41277"/>
                  </a:cubicBezTo>
                  <a:cubicBezTo>
                    <a:pt x="573341" y="38141"/>
                    <a:pt x="567736" y="38102"/>
                    <a:pt x="562974" y="36514"/>
                  </a:cubicBezTo>
                  <a:cubicBezTo>
                    <a:pt x="561386" y="30164"/>
                    <a:pt x="561842" y="22910"/>
                    <a:pt x="558211" y="17464"/>
                  </a:cubicBezTo>
                  <a:cubicBezTo>
                    <a:pt x="546568" y="0"/>
                    <a:pt x="526086" y="10488"/>
                    <a:pt x="510586" y="12702"/>
                  </a:cubicBezTo>
                  <a:cubicBezTo>
                    <a:pt x="508693" y="39213"/>
                    <a:pt x="517342" y="72622"/>
                    <a:pt x="496299" y="93664"/>
                  </a:cubicBezTo>
                  <a:cubicBezTo>
                    <a:pt x="492251" y="97711"/>
                    <a:pt x="486774" y="100014"/>
                    <a:pt x="482011" y="103189"/>
                  </a:cubicBezTo>
                  <a:cubicBezTo>
                    <a:pt x="384659" y="96236"/>
                    <a:pt x="427917" y="120862"/>
                    <a:pt x="410574" y="74614"/>
                  </a:cubicBezTo>
                  <a:cubicBezTo>
                    <a:pt x="408564" y="69255"/>
                    <a:pt x="404224" y="65089"/>
                    <a:pt x="401049" y="60327"/>
                  </a:cubicBezTo>
                  <a:cubicBezTo>
                    <a:pt x="294192" y="67005"/>
                    <a:pt x="335659" y="39184"/>
                    <a:pt x="320086" y="122239"/>
                  </a:cubicBezTo>
                  <a:cubicBezTo>
                    <a:pt x="318778" y="129217"/>
                    <a:pt x="313736" y="134939"/>
                    <a:pt x="310561" y="141289"/>
                  </a:cubicBezTo>
                  <a:cubicBezTo>
                    <a:pt x="303559" y="169299"/>
                    <a:pt x="311451" y="164574"/>
                    <a:pt x="272461" y="155577"/>
                  </a:cubicBezTo>
                  <a:cubicBezTo>
                    <a:pt x="262678" y="153319"/>
                    <a:pt x="253411" y="149227"/>
                    <a:pt x="243886" y="146052"/>
                  </a:cubicBezTo>
                  <a:lnTo>
                    <a:pt x="229599" y="141289"/>
                  </a:lnTo>
                  <a:cubicBezTo>
                    <a:pt x="216899" y="142877"/>
                    <a:pt x="203195" y="140854"/>
                    <a:pt x="191499" y="146052"/>
                  </a:cubicBezTo>
                  <a:cubicBezTo>
                    <a:pt x="179099" y="151563"/>
                    <a:pt x="190595" y="172360"/>
                    <a:pt x="196261" y="174627"/>
                  </a:cubicBezTo>
                  <a:cubicBezTo>
                    <a:pt x="208144" y="179380"/>
                    <a:pt x="221661" y="177802"/>
                    <a:pt x="234361" y="179389"/>
                  </a:cubicBezTo>
                  <a:cubicBezTo>
                    <a:pt x="243854" y="182553"/>
                    <a:pt x="258126" y="187717"/>
                    <a:pt x="267699" y="188914"/>
                  </a:cubicBezTo>
                  <a:cubicBezTo>
                    <a:pt x="286667" y="191285"/>
                    <a:pt x="305799" y="192089"/>
                    <a:pt x="324849" y="193677"/>
                  </a:cubicBezTo>
                  <a:cubicBezTo>
                    <a:pt x="326097" y="193989"/>
                    <a:pt x="355078" y="200716"/>
                    <a:pt x="358186" y="203202"/>
                  </a:cubicBezTo>
                  <a:cubicBezTo>
                    <a:pt x="362655" y="206778"/>
                    <a:pt x="364536" y="212727"/>
                    <a:pt x="367711" y="217489"/>
                  </a:cubicBezTo>
                  <a:cubicBezTo>
                    <a:pt x="366124" y="236539"/>
                    <a:pt x="365475" y="255691"/>
                    <a:pt x="362949" y="274639"/>
                  </a:cubicBezTo>
                  <a:cubicBezTo>
                    <a:pt x="362285" y="279615"/>
                    <a:pt x="361736" y="285377"/>
                    <a:pt x="358186" y="288927"/>
                  </a:cubicBezTo>
                  <a:cubicBezTo>
                    <a:pt x="354636" y="292477"/>
                    <a:pt x="348661" y="292102"/>
                    <a:pt x="343899" y="293689"/>
                  </a:cubicBezTo>
                  <a:lnTo>
                    <a:pt x="301036" y="322264"/>
                  </a:lnTo>
                  <a:cubicBezTo>
                    <a:pt x="296274" y="325439"/>
                    <a:pt x="292302" y="330401"/>
                    <a:pt x="286749" y="331789"/>
                  </a:cubicBezTo>
                  <a:cubicBezTo>
                    <a:pt x="274049" y="334964"/>
                    <a:pt x="261068" y="337174"/>
                    <a:pt x="248649" y="341314"/>
                  </a:cubicBezTo>
                  <a:lnTo>
                    <a:pt x="220074" y="350839"/>
                  </a:lnTo>
                  <a:cubicBezTo>
                    <a:pt x="216899" y="357189"/>
                    <a:pt x="213042" y="363242"/>
                    <a:pt x="210549" y="369889"/>
                  </a:cubicBezTo>
                  <a:cubicBezTo>
                    <a:pt x="208251" y="376018"/>
                    <a:pt x="209976" y="383911"/>
                    <a:pt x="205786" y="388939"/>
                  </a:cubicBezTo>
                  <a:cubicBezTo>
                    <a:pt x="201241" y="394393"/>
                    <a:pt x="193086" y="395289"/>
                    <a:pt x="186736" y="398464"/>
                  </a:cubicBezTo>
                  <a:cubicBezTo>
                    <a:pt x="183561" y="403227"/>
                    <a:pt x="177686" y="407048"/>
                    <a:pt x="177211" y="412752"/>
                  </a:cubicBezTo>
                  <a:cubicBezTo>
                    <a:pt x="174214" y="448715"/>
                    <a:pt x="177342" y="448665"/>
                    <a:pt x="191499" y="469902"/>
                  </a:cubicBezTo>
                  <a:cubicBezTo>
                    <a:pt x="189911" y="477839"/>
                    <a:pt x="188492" y="485812"/>
                    <a:pt x="186736" y="493714"/>
                  </a:cubicBezTo>
                  <a:cubicBezTo>
                    <a:pt x="185316" y="500104"/>
                    <a:pt x="181974" y="506219"/>
                    <a:pt x="181974" y="512764"/>
                  </a:cubicBezTo>
                  <a:cubicBezTo>
                    <a:pt x="181974" y="520859"/>
                    <a:pt x="181012" y="530853"/>
                    <a:pt x="186736" y="536577"/>
                  </a:cubicBezTo>
                  <a:cubicBezTo>
                    <a:pt x="193835" y="543677"/>
                    <a:pt x="205786" y="542927"/>
                    <a:pt x="215311" y="546102"/>
                  </a:cubicBezTo>
                  <a:lnTo>
                    <a:pt x="229599" y="550864"/>
                  </a:lnTo>
                  <a:cubicBezTo>
                    <a:pt x="231186" y="555627"/>
                    <a:pt x="234361" y="560132"/>
                    <a:pt x="234361" y="565152"/>
                  </a:cubicBezTo>
                  <a:cubicBezTo>
                    <a:pt x="234361" y="574808"/>
                    <a:pt x="233917" y="585090"/>
                    <a:pt x="229599" y="593727"/>
                  </a:cubicBezTo>
                  <a:cubicBezTo>
                    <a:pt x="224900" y="603124"/>
                    <a:pt x="203671" y="606162"/>
                    <a:pt x="196261" y="608014"/>
                  </a:cubicBezTo>
                  <a:cubicBezTo>
                    <a:pt x="191499" y="612777"/>
                    <a:pt x="185316" y="616454"/>
                    <a:pt x="181974" y="622302"/>
                  </a:cubicBezTo>
                  <a:cubicBezTo>
                    <a:pt x="178727" y="627985"/>
                    <a:pt x="177896" y="634842"/>
                    <a:pt x="177211" y="641352"/>
                  </a:cubicBezTo>
                  <a:cubicBezTo>
                    <a:pt x="174713" y="665086"/>
                    <a:pt x="177915" y="689558"/>
                    <a:pt x="172449" y="712789"/>
                  </a:cubicBezTo>
                  <a:cubicBezTo>
                    <a:pt x="171138" y="718361"/>
                    <a:pt x="163714" y="720926"/>
                    <a:pt x="158161" y="722314"/>
                  </a:cubicBezTo>
                  <a:cubicBezTo>
                    <a:pt x="144215" y="725801"/>
                    <a:pt x="129586" y="725489"/>
                    <a:pt x="115299" y="727077"/>
                  </a:cubicBezTo>
                  <a:cubicBezTo>
                    <a:pt x="91486" y="725489"/>
                    <a:pt x="67581" y="724950"/>
                    <a:pt x="43861" y="722314"/>
                  </a:cubicBezTo>
                  <a:cubicBezTo>
                    <a:pt x="15287" y="719139"/>
                    <a:pt x="43862" y="712790"/>
                    <a:pt x="15286" y="722314"/>
                  </a:cubicBezTo>
                  <a:cubicBezTo>
                    <a:pt x="10361" y="737092"/>
                    <a:pt x="0" y="761327"/>
                    <a:pt x="15286" y="774702"/>
                  </a:cubicBezTo>
                  <a:cubicBezTo>
                    <a:pt x="23734" y="782094"/>
                    <a:pt x="37511" y="771527"/>
                    <a:pt x="48624" y="769939"/>
                  </a:cubicBezTo>
                  <a:cubicBezTo>
                    <a:pt x="50211" y="762002"/>
                    <a:pt x="46146" y="749747"/>
                    <a:pt x="53386" y="746127"/>
                  </a:cubicBezTo>
                  <a:cubicBezTo>
                    <a:pt x="63279" y="741181"/>
                    <a:pt x="105934" y="757292"/>
                    <a:pt x="115299" y="760414"/>
                  </a:cubicBezTo>
                  <a:cubicBezTo>
                    <a:pt x="116886" y="765177"/>
                    <a:pt x="118682" y="769875"/>
                    <a:pt x="120061" y="774702"/>
                  </a:cubicBezTo>
                  <a:cubicBezTo>
                    <a:pt x="121859" y="780996"/>
                    <a:pt x="121577" y="788069"/>
                    <a:pt x="124824" y="793752"/>
                  </a:cubicBezTo>
                  <a:cubicBezTo>
                    <a:pt x="128166" y="799600"/>
                    <a:pt x="133507" y="804303"/>
                    <a:pt x="139111" y="808039"/>
                  </a:cubicBezTo>
                  <a:cubicBezTo>
                    <a:pt x="143288" y="810824"/>
                    <a:pt x="148636" y="811214"/>
                    <a:pt x="153399" y="812802"/>
                  </a:cubicBezTo>
                  <a:cubicBezTo>
                    <a:pt x="154986" y="817564"/>
                    <a:pt x="156782" y="822262"/>
                    <a:pt x="158161" y="827089"/>
                  </a:cubicBezTo>
                  <a:cubicBezTo>
                    <a:pt x="159959" y="833383"/>
                    <a:pt x="158835" y="841028"/>
                    <a:pt x="162924" y="846139"/>
                  </a:cubicBezTo>
                  <a:cubicBezTo>
                    <a:pt x="166060" y="850059"/>
                    <a:pt x="172449" y="849314"/>
                    <a:pt x="177211" y="850902"/>
                  </a:cubicBezTo>
                  <a:cubicBezTo>
                    <a:pt x="191499" y="849314"/>
                    <a:pt x="205894" y="848502"/>
                    <a:pt x="220074" y="846139"/>
                  </a:cubicBezTo>
                  <a:cubicBezTo>
                    <a:pt x="225026" y="845314"/>
                    <a:pt x="229341" y="841377"/>
                    <a:pt x="234361" y="841377"/>
                  </a:cubicBezTo>
                  <a:cubicBezTo>
                    <a:pt x="240906" y="841377"/>
                    <a:pt x="247061" y="844552"/>
                    <a:pt x="253411" y="846139"/>
                  </a:cubicBezTo>
                  <a:cubicBezTo>
                    <a:pt x="255222" y="855192"/>
                    <a:pt x="258056" y="874478"/>
                    <a:pt x="262936" y="884239"/>
                  </a:cubicBezTo>
                  <a:cubicBezTo>
                    <a:pt x="265496" y="889359"/>
                    <a:pt x="267698" y="895352"/>
                    <a:pt x="272461" y="898527"/>
                  </a:cubicBezTo>
                  <a:cubicBezTo>
                    <a:pt x="277907" y="902158"/>
                    <a:pt x="285242" y="901408"/>
                    <a:pt x="291511" y="903289"/>
                  </a:cubicBezTo>
                  <a:cubicBezTo>
                    <a:pt x="291544" y="903299"/>
                    <a:pt x="327214" y="915190"/>
                    <a:pt x="334374" y="917577"/>
                  </a:cubicBezTo>
                  <a:cubicBezTo>
                    <a:pt x="339136" y="919164"/>
                    <a:pt x="343791" y="921121"/>
                    <a:pt x="348661" y="922339"/>
                  </a:cubicBezTo>
                  <a:cubicBezTo>
                    <a:pt x="355011" y="923927"/>
                    <a:pt x="361417" y="925304"/>
                    <a:pt x="367711" y="927102"/>
                  </a:cubicBezTo>
                  <a:cubicBezTo>
                    <a:pt x="372538" y="928481"/>
                    <a:pt x="377098" y="930775"/>
                    <a:pt x="381999" y="931864"/>
                  </a:cubicBezTo>
                  <a:cubicBezTo>
                    <a:pt x="391425" y="933959"/>
                    <a:pt x="403430" y="940595"/>
                    <a:pt x="410574" y="941389"/>
                  </a:cubicBezTo>
                  <a:close/>
                </a:path>
              </a:pathLst>
            </a:custGeom>
            <a:solidFill>
              <a:srgbClr val="FFFF00">
                <a:alpha val="59000"/>
              </a:srgbClr>
            </a:solidFill>
            <a:ln w="0" cap="flat" cmpd="sng" algn="ctr">
              <a:solidFill>
                <a:srgbClr val="FFFF00"/>
              </a:solidFill>
              <a:prstDash val="solid"/>
            </a:ln>
            <a:effectLst/>
            <a:scene3d>
              <a:camera prst="orthographicFront"/>
              <a:lightRig rig="threePt" dir="t"/>
            </a:scene3d>
            <a:sp3d>
              <a:bevelT h="139700" prst="angle"/>
            </a:sp3d>
          </p:spPr>
          <p:txBody>
            <a:bodyPr anchor="ctr"/>
            <a:lstStyle/>
            <a:p>
              <a:pPr algn="ctr">
                <a:defRPr/>
              </a:pPr>
              <a:endParaRPr lang="ru-RU" sz="700" kern="0" dirty="0">
                <a:solidFill>
                  <a:srgbClr val="FF0000"/>
                </a:solidFill>
                <a:latin typeface="Constantia"/>
              </a:endParaRPr>
            </a:p>
          </p:txBody>
        </p:sp>
        <p:sp>
          <p:nvSpPr>
            <p:cNvPr id="220" name="Прямоугольник 219"/>
            <p:cNvSpPr/>
            <p:nvPr/>
          </p:nvSpPr>
          <p:spPr bwMode="auto">
            <a:xfrm>
              <a:off x="5145329" y="1401490"/>
              <a:ext cx="83251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Балтаси</a:t>
              </a:r>
            </a:p>
          </p:txBody>
        </p:sp>
        <p:sp>
          <p:nvSpPr>
            <p:cNvPr id="221" name="Прямоугольник 220"/>
            <p:cNvSpPr/>
            <p:nvPr/>
          </p:nvSpPr>
          <p:spPr bwMode="auto">
            <a:xfrm>
              <a:off x="6953682" y="4836876"/>
              <a:ext cx="1095615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Черемшан</a:t>
              </a:r>
            </a:p>
          </p:txBody>
        </p:sp>
        <p:sp>
          <p:nvSpPr>
            <p:cNvPr id="222" name="Прямоугольник 221"/>
            <p:cNvSpPr/>
            <p:nvPr/>
          </p:nvSpPr>
          <p:spPr bwMode="auto">
            <a:xfrm>
              <a:off x="7157880" y="3414461"/>
              <a:ext cx="1358720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Нижнекамск</a:t>
              </a:r>
            </a:p>
          </p:txBody>
        </p:sp>
        <p:sp>
          <p:nvSpPr>
            <p:cNvPr id="224" name="Прямоугольник 223"/>
            <p:cNvSpPr/>
            <p:nvPr/>
          </p:nvSpPr>
          <p:spPr bwMode="auto">
            <a:xfrm>
              <a:off x="3388024" y="1734869"/>
              <a:ext cx="137442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Большая. Атня</a:t>
              </a:r>
            </a:p>
          </p:txBody>
        </p:sp>
        <p:sp>
          <p:nvSpPr>
            <p:cNvPr id="225" name="Прямоугольник 224"/>
            <p:cNvSpPr/>
            <p:nvPr/>
          </p:nvSpPr>
          <p:spPr bwMode="auto">
            <a:xfrm>
              <a:off x="1053461" y="3428750"/>
              <a:ext cx="1702326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Больше Кайбицы</a:t>
              </a:r>
            </a:p>
          </p:txBody>
        </p:sp>
        <p:sp>
          <p:nvSpPr>
            <p:cNvPr id="227" name="Прямоугольник 226"/>
            <p:cNvSpPr/>
            <p:nvPr/>
          </p:nvSpPr>
          <p:spPr bwMode="auto">
            <a:xfrm>
              <a:off x="5062863" y="2354001"/>
              <a:ext cx="1437258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Богатые Сабы</a:t>
              </a:r>
            </a:p>
          </p:txBody>
        </p:sp>
        <p:sp>
          <p:nvSpPr>
            <p:cNvPr id="229" name="Прямоугольник 228"/>
            <p:cNvSpPr/>
            <p:nvPr/>
          </p:nvSpPr>
          <p:spPr bwMode="auto">
            <a:xfrm>
              <a:off x="1974326" y="3190623"/>
              <a:ext cx="1399954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Верхний  Услон</a:t>
              </a:r>
            </a:p>
          </p:txBody>
        </p:sp>
        <p:sp>
          <p:nvSpPr>
            <p:cNvPr id="230" name="Прямоугольник 229"/>
            <p:cNvSpPr/>
            <p:nvPr/>
          </p:nvSpPr>
          <p:spPr bwMode="auto">
            <a:xfrm>
              <a:off x="5602815" y="5211531"/>
              <a:ext cx="914977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Нурлат</a:t>
              </a:r>
            </a:p>
          </p:txBody>
        </p:sp>
        <p:sp>
          <p:nvSpPr>
            <p:cNvPr id="205" name="Прямоугольник 204"/>
            <p:cNvSpPr/>
            <p:nvPr/>
          </p:nvSpPr>
          <p:spPr bwMode="auto">
            <a:xfrm>
              <a:off x="7788155" y="5116280"/>
              <a:ext cx="124483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Лениногорск</a:t>
              </a:r>
            </a:p>
          </p:txBody>
        </p:sp>
        <p:sp>
          <p:nvSpPr>
            <p:cNvPr id="164" name="Прямоугольник 163"/>
            <p:cNvSpPr/>
            <p:nvPr/>
          </p:nvSpPr>
          <p:spPr bwMode="auto">
            <a:xfrm>
              <a:off x="4603409" y="2093648"/>
              <a:ext cx="604748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Арск</a:t>
              </a:r>
            </a:p>
          </p:txBody>
        </p:sp>
        <p:sp>
          <p:nvSpPr>
            <p:cNvPr id="231" name="Прямоугольник 230"/>
            <p:cNvSpPr/>
            <p:nvPr/>
          </p:nvSpPr>
          <p:spPr bwMode="auto">
            <a:xfrm>
              <a:off x="3042452" y="3803405"/>
              <a:ext cx="94639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 err="1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Кам</a:t>
              </a: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. Устье</a:t>
              </a:r>
            </a:p>
          </p:txBody>
        </p:sp>
        <p:sp>
          <p:nvSpPr>
            <p:cNvPr id="282" name="Прямоугольник 281"/>
            <p:cNvSpPr/>
            <p:nvPr/>
          </p:nvSpPr>
          <p:spPr bwMode="auto">
            <a:xfrm>
              <a:off x="9792855" y="5803675"/>
              <a:ext cx="9856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Бавлы</a:t>
              </a:r>
            </a:p>
          </p:txBody>
        </p:sp>
        <p:sp>
          <p:nvSpPr>
            <p:cNvPr id="283" name="Прямоугольник 282"/>
            <p:cNvSpPr/>
            <p:nvPr/>
          </p:nvSpPr>
          <p:spPr bwMode="auto">
            <a:xfrm>
              <a:off x="8485186" y="2806443"/>
              <a:ext cx="1826024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Набережные Челны</a:t>
              </a:r>
            </a:p>
          </p:txBody>
        </p:sp>
        <p:sp>
          <p:nvSpPr>
            <p:cNvPr id="284" name="Прямоугольник 283"/>
            <p:cNvSpPr/>
            <p:nvPr/>
          </p:nvSpPr>
          <p:spPr bwMode="auto">
            <a:xfrm>
              <a:off x="8131761" y="2279388"/>
              <a:ext cx="1087761" cy="169279"/>
            </a:xfrm>
            <a:prstGeom prst="rect">
              <a:avLst/>
            </a:prstGeom>
            <a:solidFill>
              <a:sysClr val="window" lastClr="FFFFFF"/>
            </a:solidFill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Менделеевск</a:t>
              </a:r>
            </a:p>
          </p:txBody>
        </p:sp>
        <p:sp>
          <p:nvSpPr>
            <p:cNvPr id="459" name="Прямоугольник 458"/>
            <p:cNvSpPr/>
            <p:nvPr/>
          </p:nvSpPr>
          <p:spPr bwMode="auto">
            <a:xfrm>
              <a:off x="8591212" y="3765304"/>
              <a:ext cx="1072053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Сарманово</a:t>
              </a:r>
            </a:p>
          </p:txBody>
        </p:sp>
        <p:pic>
          <p:nvPicPr>
            <p:cNvPr id="3400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702050" y="19224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3" name="Овал 222"/>
            <p:cNvSpPr>
              <a:spLocks noChangeAspect="1"/>
            </p:cNvSpPr>
            <p:nvPr/>
          </p:nvSpPr>
          <p:spPr>
            <a:xfrm>
              <a:off x="8547829" y="2596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869363" y="246221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44" name="Прямоугольник 243"/>
            <p:cNvSpPr/>
            <p:nvPr/>
          </p:nvSpPr>
          <p:spPr>
            <a:xfrm>
              <a:off x="2575148" y="4427297"/>
              <a:ext cx="787351" cy="169279"/>
            </a:xfrm>
            <a:prstGeom prst="rect">
              <a:avLst/>
            </a:prstGeom>
          </p:spPr>
          <p:txBody>
            <a:bodyPr lIns="0" tIns="0" rIns="0" bIns="0" anchor="ctr" anchorCtr="1">
              <a:spAutoFit/>
            </a:bodyPr>
            <a:lstStyle/>
            <a:p>
              <a:pPr algn="ctr" defTabSz="552237">
                <a:defRPr/>
              </a:pPr>
              <a:r>
                <a:rPr lang="ru-RU" b="1" dirty="0">
                  <a:solidFill>
                    <a:prstClr val="black"/>
                  </a:solidFill>
                  <a:effectLst>
                    <a:outerShdw blurRad="38100" dist="38100" dir="2700000" algn="tl">
                      <a:srgbClr val="000000">
                        <a:alpha val="43137"/>
                      </a:srgbClr>
                    </a:outerShdw>
                  </a:effectLst>
                </a:rPr>
                <a:t>Тетюши</a:t>
              </a:r>
            </a:p>
          </p:txBody>
        </p:sp>
        <p:sp>
          <p:nvSpPr>
            <p:cNvPr id="249" name="Овал 248"/>
            <p:cNvSpPr>
              <a:spLocks noChangeAspect="1"/>
            </p:cNvSpPr>
            <p:nvPr/>
          </p:nvSpPr>
          <p:spPr>
            <a:xfrm>
              <a:off x="6401549" y="29924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77" name="Овал 176"/>
            <p:cNvSpPr>
              <a:spLocks noChangeAspect="1"/>
            </p:cNvSpPr>
            <p:nvPr/>
          </p:nvSpPr>
          <p:spPr>
            <a:xfrm>
              <a:off x="5158877" y="26842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1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983413" y="3592513"/>
              <a:ext cx="442912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2" name="Овал 251"/>
            <p:cNvSpPr>
              <a:spLocks noChangeAspect="1"/>
            </p:cNvSpPr>
            <p:nvPr/>
          </p:nvSpPr>
          <p:spPr>
            <a:xfrm>
              <a:off x="10052429" y="395257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710363" y="2974975"/>
              <a:ext cx="441325" cy="331788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3" name="Овал 272"/>
            <p:cNvSpPr>
              <a:spLocks noChangeAspect="1"/>
            </p:cNvSpPr>
            <p:nvPr/>
          </p:nvSpPr>
          <p:spPr>
            <a:xfrm>
              <a:off x="8583451" y="529620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27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101013" y="53260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76" name="Овал 275"/>
            <p:cNvSpPr>
              <a:spLocks noChangeAspect="1"/>
            </p:cNvSpPr>
            <p:nvPr/>
          </p:nvSpPr>
          <p:spPr>
            <a:xfrm>
              <a:off x="3135556" y="297322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360488" y="365918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00" name="Овал 199"/>
            <p:cNvSpPr>
              <a:spLocks noChangeAspect="1"/>
            </p:cNvSpPr>
            <p:nvPr/>
          </p:nvSpPr>
          <p:spPr>
            <a:xfrm>
              <a:off x="7465783" y="357164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3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097338" y="2273300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36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8612188" y="3178175"/>
              <a:ext cx="438150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28" name="Овал 227"/>
            <p:cNvSpPr>
              <a:spLocks noChangeAspect="1"/>
            </p:cNvSpPr>
            <p:nvPr/>
          </p:nvSpPr>
          <p:spPr>
            <a:xfrm>
              <a:off x="8705729" y="298146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37" name="Овал 136"/>
            <p:cNvSpPr>
              <a:spLocks noChangeAspect="1"/>
            </p:cNvSpPr>
            <p:nvPr/>
          </p:nvSpPr>
          <p:spPr>
            <a:xfrm>
              <a:off x="1871385" y="3716982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5" name="Овал 144"/>
            <p:cNvSpPr>
              <a:spLocks noChangeAspect="1"/>
            </p:cNvSpPr>
            <p:nvPr/>
          </p:nvSpPr>
          <p:spPr>
            <a:xfrm>
              <a:off x="4595726" y="234198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47" name="Овал 146"/>
            <p:cNvSpPr>
              <a:spLocks noChangeAspect="1"/>
            </p:cNvSpPr>
            <p:nvPr/>
          </p:nvSpPr>
          <p:spPr>
            <a:xfrm>
              <a:off x="2429412" y="411721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4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1960563" y="4116388"/>
              <a:ext cx="439737" cy="327025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457575" y="294005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126038" y="2876550"/>
              <a:ext cx="439737" cy="328613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5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475538" y="2873375"/>
              <a:ext cx="439737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34" name="Овал 233"/>
            <p:cNvSpPr>
              <a:spLocks noChangeAspect="1"/>
            </p:cNvSpPr>
            <p:nvPr/>
          </p:nvSpPr>
          <p:spPr>
            <a:xfrm>
              <a:off x="8004369" y="296813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0" name="Овал 239"/>
            <p:cNvSpPr>
              <a:spLocks noChangeAspect="1"/>
            </p:cNvSpPr>
            <p:nvPr/>
          </p:nvSpPr>
          <p:spPr>
            <a:xfrm>
              <a:off x="6129331" y="5657546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5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635625" y="54451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796463" y="6007100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574213" y="3903663"/>
              <a:ext cx="438150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805613" y="5051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611188" y="5008563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2181225" y="467677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065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3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7718425" y="3935413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1" name="Овал 250"/>
            <p:cNvSpPr>
              <a:spLocks noChangeAspect="1"/>
            </p:cNvSpPr>
            <p:nvPr/>
          </p:nvSpPr>
          <p:spPr>
            <a:xfrm>
              <a:off x="10248261" y="599370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3" name="Овал 252"/>
            <p:cNvSpPr>
              <a:spLocks noChangeAspect="1"/>
            </p:cNvSpPr>
            <p:nvPr/>
          </p:nvSpPr>
          <p:spPr>
            <a:xfrm>
              <a:off x="8231580" y="3911161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4" name="Овал 253"/>
            <p:cNvSpPr>
              <a:spLocks noChangeAspect="1"/>
            </p:cNvSpPr>
            <p:nvPr/>
          </p:nvSpPr>
          <p:spPr>
            <a:xfrm>
              <a:off x="1211163" y="5025803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5" name="Овал 254"/>
            <p:cNvSpPr>
              <a:spLocks noChangeAspect="1"/>
            </p:cNvSpPr>
            <p:nvPr/>
          </p:nvSpPr>
          <p:spPr>
            <a:xfrm>
              <a:off x="1870914" y="471313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6" name="Овал 255"/>
            <p:cNvSpPr>
              <a:spLocks noChangeAspect="1"/>
            </p:cNvSpPr>
            <p:nvPr/>
          </p:nvSpPr>
          <p:spPr>
            <a:xfrm>
              <a:off x="4125485" y="201036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57" name="Овал 256"/>
            <p:cNvSpPr>
              <a:spLocks noChangeAspect="1"/>
            </p:cNvSpPr>
            <p:nvPr/>
          </p:nvSpPr>
          <p:spPr>
            <a:xfrm>
              <a:off x="7315550" y="506609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162" name="Овал 161"/>
            <p:cNvSpPr>
              <a:spLocks noChangeAspect="1"/>
            </p:cNvSpPr>
            <p:nvPr/>
          </p:nvSpPr>
          <p:spPr>
            <a:xfrm>
              <a:off x="4048740" y="3027355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26" name="Овал 225"/>
            <p:cNvSpPr>
              <a:spLocks noChangeAspect="1"/>
            </p:cNvSpPr>
            <p:nvPr/>
          </p:nvSpPr>
          <p:spPr>
            <a:xfrm>
              <a:off x="3504159" y="3528667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2" name="Овал 231"/>
            <p:cNvSpPr>
              <a:spLocks noChangeAspect="1"/>
            </p:cNvSpPr>
            <p:nvPr/>
          </p:nvSpPr>
          <p:spPr>
            <a:xfrm>
              <a:off x="3025131" y="4039468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35" name="Овал 234"/>
            <p:cNvSpPr>
              <a:spLocks noChangeAspect="1"/>
            </p:cNvSpPr>
            <p:nvPr/>
          </p:nvSpPr>
          <p:spPr>
            <a:xfrm>
              <a:off x="4387687" y="4126590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sp>
          <p:nvSpPr>
            <p:cNvPr id="242" name="Овал 241"/>
            <p:cNvSpPr>
              <a:spLocks noChangeAspect="1"/>
            </p:cNvSpPr>
            <p:nvPr/>
          </p:nvSpPr>
          <p:spPr>
            <a:xfrm>
              <a:off x="5527822" y="3972179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  <p:pic>
          <p:nvPicPr>
            <p:cNvPr id="34099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371975" y="30400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0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990975" y="3525838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1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3321050" y="4035425"/>
              <a:ext cx="441325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2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5848350" y="3919538"/>
              <a:ext cx="439738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3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4695825" y="4119563"/>
              <a:ext cx="442913" cy="330200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pic>
          <p:nvPicPr>
            <p:cNvPr id="34104" name="Picture 3" descr="C:\Users\cuks-nach-mon\Desktop\unnamed.png"/>
            <p:cNvPicPr>
              <a:picLocks noChangeAspect="1" noChangeArrowheads="1"/>
            </p:cNvPicPr>
            <p:nvPr/>
          </p:nvPicPr>
          <p:blipFill>
            <a:blip r:embed="rId4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rcRect/>
            <a:stretch>
              <a:fillRect/>
            </a:stretch>
          </p:blipFill>
          <p:spPr bwMode="auto">
            <a:xfrm>
              <a:off x="9437688" y="5440363"/>
              <a:ext cx="439737" cy="331787"/>
            </a:xfrm>
            <a:prstGeom prst="rect">
              <a:avLst/>
            </a:prstGeom>
            <a:solidFill>
              <a:srgbClr val="FFFFFF">
                <a:alpha val="0"/>
              </a:srgbClr>
            </a:solidFill>
            <a:ln w="38100" algn="ctr">
              <a:solidFill>
                <a:srgbClr val="002060"/>
              </a:solidFill>
              <a:miter lim="800000"/>
              <a:headEnd/>
              <a:tailEnd/>
            </a:ln>
          </p:spPr>
        </p:pic>
        <p:sp>
          <p:nvSpPr>
            <p:cNvPr id="258" name="Овал 257"/>
            <p:cNvSpPr>
              <a:spLocks noChangeAspect="1"/>
            </p:cNvSpPr>
            <p:nvPr/>
          </p:nvSpPr>
          <p:spPr>
            <a:xfrm>
              <a:off x="9117198" y="5441554"/>
              <a:ext cx="253739" cy="175605"/>
            </a:xfrm>
            <a:prstGeom prst="ellipse">
              <a:avLst/>
            </a:prstGeom>
            <a:solidFill>
              <a:srgbClr val="FF0000">
                <a:alpha val="71000"/>
              </a:srgbClr>
            </a:solidFill>
            <a:ln cmpd="tri">
              <a:solidFill>
                <a:srgbClr val="0000FF"/>
              </a:solidFill>
              <a:prstDash val="sysDash"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anchor="ctr"/>
            <a:lstStyle>
              <a:defPPr>
                <a:defRPr lang="ru-RU"/>
              </a:defPPr>
              <a:lvl1pPr marL="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1pPr>
              <a:lvl2pPr marL="45709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2pPr>
              <a:lvl3pPr marL="91418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3pPr>
              <a:lvl4pPr marL="1371270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4pPr>
              <a:lvl5pPr marL="182836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5pPr>
              <a:lvl6pPr marL="2285451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6pPr>
              <a:lvl7pPr marL="274254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7pPr>
              <a:lvl8pPr marL="319963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8pPr>
              <a:lvl9pPr marL="3656722" algn="l" defTabSz="914180" rtl="0" eaLnBrk="1" latinLnBrk="0" hangingPunct="1">
                <a:defRPr sz="1800" kern="1200">
                  <a:solidFill>
                    <a:schemeClr val="lt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ctr">
                <a:defRPr/>
              </a:pPr>
              <a:endParaRPr lang="ru-RU" sz="1200" b="1" dirty="0">
                <a:solidFill>
                  <a:srgbClr val="002060"/>
                </a:solidFill>
                <a:latin typeface="Times New Roman" panose="02020603050405020304" pitchFamily="18" charset="0"/>
                <a:cs typeface="Times New Roman" panose="02020603050405020304" pitchFamily="18" charset="0"/>
              </a:endParaRPr>
            </a:p>
          </p:txBody>
        </p:sp>
      </p:grpSp>
      <p:grpSp>
        <p:nvGrpSpPr>
          <p:cNvPr id="33802" name="Группа 101"/>
          <p:cNvGrpSpPr>
            <a:grpSpLocks/>
          </p:cNvGrpSpPr>
          <p:nvPr/>
        </p:nvGrpSpPr>
        <p:grpSpPr bwMode="auto">
          <a:xfrm>
            <a:off x="9867902" y="788988"/>
            <a:ext cx="2263775" cy="1627187"/>
            <a:chOff x="517062" y="7636898"/>
            <a:chExt cx="5186018" cy="2066682"/>
          </a:xfrm>
        </p:grpSpPr>
        <p:sp>
          <p:nvSpPr>
            <p:cNvPr id="246" name="Прямоугольник 245"/>
            <p:cNvSpPr/>
            <p:nvPr/>
          </p:nvSpPr>
          <p:spPr>
            <a:xfrm>
              <a:off x="535247" y="7636898"/>
              <a:ext cx="5138739" cy="2066682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2" name="Text Box 144"/>
            <p:cNvSpPr txBox="1">
              <a:spLocks noChangeArrowheads="1"/>
            </p:cNvSpPr>
            <p:nvPr/>
          </p:nvSpPr>
          <p:spPr bwMode="auto">
            <a:xfrm>
              <a:off x="517062" y="7730575"/>
              <a:ext cx="5186018" cy="279039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ПОКАЗАТЕЛИ УРОВНЯ ОПАСНОСТИ</a:t>
              </a:r>
            </a:p>
          </p:txBody>
        </p:sp>
      </p:grpSp>
      <p:sp>
        <p:nvSpPr>
          <p:cNvPr id="248" name="Прямоугольник 247"/>
          <p:cNvSpPr>
            <a:spLocks noChangeAspect="1"/>
          </p:cNvSpPr>
          <p:nvPr/>
        </p:nvSpPr>
        <p:spPr>
          <a:xfrm>
            <a:off x="10125081" y="1768475"/>
            <a:ext cx="290513" cy="209550"/>
          </a:xfrm>
          <a:prstGeom prst="rect">
            <a:avLst/>
          </a:prstGeom>
          <a:solidFill>
            <a:srgbClr val="FFFF00"/>
          </a:solidFill>
          <a:ln>
            <a:solidFill>
              <a:srgbClr val="FFFF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50" name="Прямоугольник 249"/>
          <p:cNvSpPr/>
          <p:nvPr/>
        </p:nvSpPr>
        <p:spPr>
          <a:xfrm>
            <a:off x="10510839" y="1768476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Средний  уровень</a:t>
            </a:r>
          </a:p>
        </p:txBody>
      </p:sp>
      <p:sp>
        <p:nvSpPr>
          <p:cNvPr id="259" name="Прямоугольник 258"/>
          <p:cNvSpPr>
            <a:spLocks noChangeAspect="1"/>
          </p:cNvSpPr>
          <p:nvPr/>
        </p:nvSpPr>
        <p:spPr>
          <a:xfrm>
            <a:off x="10131425" y="2066926"/>
            <a:ext cx="284163" cy="206374"/>
          </a:xfrm>
          <a:prstGeom prst="rect">
            <a:avLst/>
          </a:prstGeom>
          <a:solidFill>
            <a:srgbClr val="00B050"/>
          </a:solidFill>
          <a:ln>
            <a:solidFill>
              <a:srgbClr val="00B05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0" name="Прямоугольник 259"/>
          <p:cNvSpPr/>
          <p:nvPr/>
        </p:nvSpPr>
        <p:spPr>
          <a:xfrm>
            <a:off x="10510839" y="2082802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Низкий уровень</a:t>
            </a:r>
          </a:p>
        </p:txBody>
      </p:sp>
      <p:sp>
        <p:nvSpPr>
          <p:cNvPr id="261" name="Прямоугольник 260"/>
          <p:cNvSpPr>
            <a:spLocks noChangeAspect="1"/>
          </p:cNvSpPr>
          <p:nvPr/>
        </p:nvSpPr>
        <p:spPr>
          <a:xfrm>
            <a:off x="10125081" y="1206502"/>
            <a:ext cx="290513" cy="207963"/>
          </a:xfrm>
          <a:prstGeom prst="rect">
            <a:avLst/>
          </a:prstGeom>
          <a:solidFill>
            <a:srgbClr val="FF0000"/>
          </a:solidFill>
          <a:ln>
            <a:solidFill>
              <a:srgbClr val="FF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57" tIns="38336" rIns="76657" bIns="3833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2" name="Прямоугольник 261"/>
          <p:cNvSpPr/>
          <p:nvPr/>
        </p:nvSpPr>
        <p:spPr>
          <a:xfrm>
            <a:off x="10510839" y="1238250"/>
            <a:ext cx="1166812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 defTabSz="768995"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Высокий  уровень</a:t>
            </a:r>
          </a:p>
        </p:txBody>
      </p:sp>
      <p:sp>
        <p:nvSpPr>
          <p:cNvPr id="264" name="Прямоугольник 263"/>
          <p:cNvSpPr>
            <a:spLocks noChangeAspect="1"/>
          </p:cNvSpPr>
          <p:nvPr/>
        </p:nvSpPr>
        <p:spPr>
          <a:xfrm>
            <a:off x="10125075" y="1495427"/>
            <a:ext cx="284163" cy="206374"/>
          </a:xfrm>
          <a:prstGeom prst="rect">
            <a:avLst/>
          </a:prstGeom>
          <a:solidFill>
            <a:srgbClr val="FF9900"/>
          </a:solidFill>
          <a:ln>
            <a:solidFill>
              <a:srgbClr val="FF99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76639" tIns="38326" rIns="76639" bIns="38326" anchor="ctr"/>
          <a:lstStyle/>
          <a:p>
            <a:pPr algn="ctr">
              <a:defRPr/>
            </a:pPr>
            <a:endParaRPr lang="ru-RU" b="1" dirty="0">
              <a:solidFill>
                <a:srgbClr val="00000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266" name="Прямоугольник 265"/>
          <p:cNvSpPr/>
          <p:nvPr/>
        </p:nvSpPr>
        <p:spPr>
          <a:xfrm>
            <a:off x="10490207" y="1466850"/>
            <a:ext cx="1573213" cy="143663"/>
          </a:xfrm>
          <a:prstGeom prst="rect">
            <a:avLst/>
          </a:prstGeom>
          <a:noFill/>
        </p:spPr>
        <p:txBody>
          <a:bodyPr lIns="0" tIns="0" rIns="0" bIns="0">
            <a:spAutoFit/>
          </a:bodyPr>
          <a:lstStyle/>
          <a:p>
            <a:pPr>
              <a:defRPr/>
            </a:pPr>
            <a:r>
              <a:rPr lang="ru-RU" sz="900" kern="0" dirty="0">
                <a:solidFill>
                  <a:prstClr val="black"/>
                </a:solidFill>
                <a:cs typeface="Times New Roman" pitchFamily="18" charset="0"/>
              </a:rPr>
              <a:t>Повышенный  уровень</a:t>
            </a:r>
          </a:p>
        </p:txBody>
      </p:sp>
      <p:grpSp>
        <p:nvGrpSpPr>
          <p:cNvPr id="33811" name="Группа 234"/>
          <p:cNvGrpSpPr>
            <a:grpSpLocks/>
          </p:cNvGrpSpPr>
          <p:nvPr/>
        </p:nvGrpSpPr>
        <p:grpSpPr bwMode="auto">
          <a:xfrm>
            <a:off x="9867900" y="5564188"/>
            <a:ext cx="2273300" cy="1173162"/>
            <a:chOff x="793779" y="8202794"/>
            <a:chExt cx="4921221" cy="1392433"/>
          </a:xfrm>
        </p:grpSpPr>
        <p:sp>
          <p:nvSpPr>
            <p:cNvPr id="268" name="Прямоугольник 267"/>
            <p:cNvSpPr/>
            <p:nvPr/>
          </p:nvSpPr>
          <p:spPr>
            <a:xfrm>
              <a:off x="793779" y="8231057"/>
              <a:ext cx="4921221" cy="1364170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30" name="Text Box 144"/>
            <p:cNvSpPr txBox="1">
              <a:spLocks noChangeArrowheads="1"/>
            </p:cNvSpPr>
            <p:nvPr/>
          </p:nvSpPr>
          <p:spPr bwMode="auto">
            <a:xfrm>
              <a:off x="1729480" y="8202794"/>
              <a:ext cx="2972867" cy="406882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r>
                <a:rPr lang="ru-RU" altLang="ru-RU" sz="800" b="1">
                  <a:solidFill>
                    <a:srgbClr val="000000"/>
                  </a:solidFill>
                  <a:cs typeface="Times New Roman" pitchFamily="18" charset="0"/>
                </a:rPr>
                <a:t>УСЛОВНЫЕ ОБОЗНАЧЕНИЯ</a:t>
              </a:r>
            </a:p>
          </p:txBody>
        </p:sp>
      </p:grpSp>
      <p:sp>
        <p:nvSpPr>
          <p:cNvPr id="270" name="Прямоугольник 237"/>
          <p:cNvSpPr>
            <a:spLocks noChangeArrowheads="1"/>
          </p:cNvSpPr>
          <p:nvPr/>
        </p:nvSpPr>
        <p:spPr bwMode="auto">
          <a:xfrm>
            <a:off x="10164765" y="5800726"/>
            <a:ext cx="1916112" cy="652102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76617" tIns="38318" rIns="76617" bIns="38318">
            <a:spAutoFit/>
          </a:bodyPr>
          <a:lstStyle/>
          <a:p>
            <a:pPr algn="just">
              <a:defRPr/>
            </a:pPr>
            <a:r>
              <a:rPr lang="ru-RU" altLang="ru-RU" sz="900" kern="0" dirty="0">
                <a:solidFill>
                  <a:prstClr val="black"/>
                </a:solidFill>
                <a:cs typeface="Times New Roman" pitchFamily="18" charset="0"/>
              </a:rPr>
              <a:t>Показатели вероятности ДТП  в декабре месяце (согласно статистических данных 2016-2021 гг. ИСС Госавтоинспекция)</a:t>
            </a:r>
          </a:p>
        </p:txBody>
      </p:sp>
      <p:pic>
        <p:nvPicPr>
          <p:cNvPr id="33813" name="Picture 3" descr="C:\Users\cuks-nach-mon\Desktop\unnamed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921876" y="5900740"/>
            <a:ext cx="257175" cy="238124"/>
          </a:xfrm>
          <a:prstGeom prst="rect">
            <a:avLst/>
          </a:prstGeom>
          <a:solidFill>
            <a:srgbClr val="FFFFFF"/>
          </a:solidFill>
          <a:ln w="38100" algn="ctr">
            <a:solidFill>
              <a:srgbClr val="002060"/>
            </a:solidFill>
            <a:miter lim="800000"/>
            <a:headEnd/>
            <a:tailEnd/>
          </a:ln>
        </p:spPr>
      </p:pic>
      <p:sp>
        <p:nvSpPr>
          <p:cNvPr id="274" name="Овал 273"/>
          <p:cNvSpPr>
            <a:spLocks noChangeAspect="1"/>
          </p:cNvSpPr>
          <p:nvPr/>
        </p:nvSpPr>
        <p:spPr bwMode="auto">
          <a:xfrm>
            <a:off x="9926256" y="6430986"/>
            <a:ext cx="205173" cy="175603"/>
          </a:xfrm>
          <a:prstGeom prst="ellipse">
            <a:avLst/>
          </a:prstGeom>
          <a:solidFill>
            <a:srgbClr val="FF0000">
              <a:alpha val="71000"/>
            </a:srgbClr>
          </a:solidFill>
          <a:ln cmpd="tri">
            <a:solidFill>
              <a:srgbClr val="0000FF"/>
            </a:solidFill>
            <a:prstDash val="sysDash"/>
          </a:ln>
          <a:effectLst>
            <a:glow rad="63500">
              <a:schemeClr val="accent1">
                <a:satMod val="175000"/>
                <a:alpha val="40000"/>
              </a:schemeClr>
            </a:glow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lIns="0" tIns="0" rIns="0" bIns="0" anchor="ctr"/>
          <a:lstStyle>
            <a:defPPr>
              <a:defRPr lang="ru-RU"/>
            </a:defPPr>
            <a:lvl1pPr marL="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1pPr>
            <a:lvl2pPr marL="45709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2pPr>
            <a:lvl3pPr marL="91418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3pPr>
            <a:lvl4pPr marL="1371270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4pPr>
            <a:lvl5pPr marL="182836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5pPr>
            <a:lvl6pPr marL="2285451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6pPr>
            <a:lvl7pPr marL="274254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7pPr>
            <a:lvl8pPr marL="319963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8pPr>
            <a:lvl9pPr marL="3656722" algn="l" defTabSz="914180" rtl="0" eaLnBrk="1" latinLnBrk="0" hangingPunct="1">
              <a:defRPr sz="1800" kern="1200">
                <a:solidFill>
                  <a:schemeClr val="lt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endParaRPr lang="ru-RU" sz="1200" b="1" dirty="0">
              <a:solidFill>
                <a:srgbClr val="002060"/>
              </a:solidFill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  <p:sp>
        <p:nvSpPr>
          <p:cNvPr id="33817" name="Прямоугольник 2"/>
          <p:cNvSpPr>
            <a:spLocks noChangeArrowheads="1"/>
          </p:cNvSpPr>
          <p:nvPr/>
        </p:nvSpPr>
        <p:spPr bwMode="auto">
          <a:xfrm>
            <a:off x="10179049" y="6367465"/>
            <a:ext cx="1962150" cy="3793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91091" tIns="45544" rIns="91091" bIns="45544">
            <a:spAutoFit/>
          </a:bodyPr>
          <a:lstStyle/>
          <a:p>
            <a:pPr algn="just"/>
            <a:r>
              <a:rPr lang="ru-RU" altLang="ru-RU" sz="900">
                <a:solidFill>
                  <a:srgbClr val="000000"/>
                </a:solidFill>
                <a:cs typeface="Times New Roman" pitchFamily="18" charset="0"/>
              </a:rPr>
              <a:t>Зона особого внимания (опасные участки)</a:t>
            </a:r>
            <a:endParaRPr lang="ru-RU" altLang="ru-RU" sz="900">
              <a:solidFill>
                <a:srgbClr val="0070C0"/>
              </a:solidFill>
            </a:endParaRPr>
          </a:p>
        </p:txBody>
      </p:sp>
      <p:sp>
        <p:nvSpPr>
          <p:cNvPr id="278" name="Прямоугольник 277"/>
          <p:cNvSpPr/>
          <p:nvPr/>
        </p:nvSpPr>
        <p:spPr bwMode="auto">
          <a:xfrm>
            <a:off x="4037019" y="3137487"/>
            <a:ext cx="1035051" cy="338554"/>
          </a:xfrm>
          <a:prstGeom prst="rect">
            <a:avLst/>
          </a:prstGeom>
        </p:spPr>
        <p:txBody>
          <a:bodyPr lIns="0" tIns="0" rIns="0" bIns="0" anchor="ctr" anchorCtr="1">
            <a:spAutoFit/>
          </a:bodyPr>
          <a:lstStyle/>
          <a:p>
            <a:pPr algn="ctr">
              <a:defRPr/>
            </a:pPr>
            <a:r>
              <a:rPr lang="ru-RU" b="1" dirty="0">
                <a:solidFill>
                  <a:prstClr val="black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</a:rPr>
              <a:t>Рыбная Слобода</a:t>
            </a:r>
          </a:p>
        </p:txBody>
      </p:sp>
      <p:grpSp>
        <p:nvGrpSpPr>
          <p:cNvPr id="33819" name="Группа 101"/>
          <p:cNvGrpSpPr>
            <a:grpSpLocks/>
          </p:cNvGrpSpPr>
          <p:nvPr/>
        </p:nvGrpSpPr>
        <p:grpSpPr bwMode="auto">
          <a:xfrm>
            <a:off x="9867900" y="2449520"/>
            <a:ext cx="2249488" cy="2505075"/>
            <a:chOff x="487379" y="7592966"/>
            <a:chExt cx="5186018" cy="2110614"/>
          </a:xfrm>
        </p:grpSpPr>
        <p:sp>
          <p:nvSpPr>
            <p:cNvPr id="280" name="Прямоугольник 279"/>
            <p:cNvSpPr/>
            <p:nvPr/>
          </p:nvSpPr>
          <p:spPr>
            <a:xfrm>
              <a:off x="534958" y="7635767"/>
              <a:ext cx="5138439" cy="2067813"/>
            </a:xfrm>
            <a:prstGeom prst="rect">
              <a:avLst/>
            </a:prstGeom>
            <a:solidFill>
              <a:srgbClr val="FFFFFF">
                <a:alpha val="50000"/>
              </a:srgbClr>
            </a:solidFill>
            <a:ln w="0">
              <a:solidFill>
                <a:srgbClr val="002060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anchor="ctr"/>
            <a:lstStyle/>
            <a:p>
              <a:pPr algn="ctr">
                <a:defRPr/>
              </a:pPr>
              <a:endParaRPr lang="ru-RU" dirty="0">
                <a:solidFill>
                  <a:srgbClr val="0070C0"/>
                </a:solidFill>
              </a:endParaRPr>
            </a:p>
          </p:txBody>
        </p:sp>
        <p:sp>
          <p:nvSpPr>
            <p:cNvPr id="33828" name="Text Box 144"/>
            <p:cNvSpPr txBox="1">
              <a:spLocks noChangeArrowheads="1"/>
            </p:cNvSpPr>
            <p:nvPr/>
          </p:nvSpPr>
          <p:spPr bwMode="auto">
            <a:xfrm>
              <a:off x="487379" y="7592966"/>
              <a:ext cx="5186018" cy="185104"/>
            </a:xfrm>
            <a:prstGeom prst="rect">
              <a:avLst/>
            </a:prstGeom>
            <a:solidFill>
              <a:srgbClr val="FFFFFF">
                <a:alpha val="7059"/>
              </a:srgbClr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lIns="95611" tIns="47827" rIns="95611" bIns="47827">
              <a:spAutoFit/>
            </a:bodyPr>
            <a:lstStyle>
              <a:lvl1pPr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1pPr>
              <a:lvl2pPr marL="742950" indent="-28575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2pPr>
              <a:lvl3pPr marL="11430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3pPr>
              <a:lvl4pPr marL="16002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4pPr>
              <a:lvl5pPr marL="2057400" indent="-228600" defTabSz="1114425" eaLnBrk="0" hangingPunct="0"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5pPr>
              <a:lvl6pPr marL="25146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6pPr>
              <a:lvl7pPr marL="29718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7pPr>
              <a:lvl8pPr marL="34290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8pPr>
              <a:lvl9pPr marL="3886200" indent="-228600" defTabSz="1114425" eaLnBrk="0" fontAlgn="base" hangingPunct="0">
                <a:spcBef>
                  <a:spcPct val="0"/>
                </a:spcBef>
                <a:spcAft>
                  <a:spcPct val="0"/>
                </a:spcAft>
                <a:defRPr sz="1100">
                  <a:solidFill>
                    <a:schemeClr val="tx1"/>
                  </a:solidFill>
                  <a:latin typeface="Times New Roman" pitchFamily="18" charset="0"/>
                  <a:cs typeface="Arial" charset="0"/>
                </a:defRPr>
              </a:lvl9pPr>
            </a:lstStyle>
            <a:p>
              <a:pPr algn="ctr" eaLnBrk="1" hangingPunct="1">
                <a:spcBef>
                  <a:spcPct val="50000"/>
                </a:spcBef>
              </a:pPr>
              <a:endParaRPr lang="ru-RU" altLang="ru-RU" sz="800" b="1">
                <a:solidFill>
                  <a:srgbClr val="000000"/>
                </a:solidFill>
                <a:cs typeface="Times New Roman" pitchFamily="18" charset="0"/>
              </a:endParaRPr>
            </a:p>
          </p:txBody>
        </p:sp>
      </p:grpSp>
      <p:sp>
        <p:nvSpPr>
          <p:cNvPr id="33820" name="Прямоугольник 4"/>
          <p:cNvSpPr>
            <a:spLocks noChangeArrowheads="1"/>
          </p:cNvSpPr>
          <p:nvPr/>
        </p:nvSpPr>
        <p:spPr bwMode="auto">
          <a:xfrm>
            <a:off x="9932994" y="2668590"/>
            <a:ext cx="2151063" cy="210343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35860" tIns="35860" rIns="35860" bIns="35860">
            <a:spAutoFit/>
          </a:bodyPr>
          <a:lstStyle/>
          <a:p>
            <a:pPr algn="ctr"/>
            <a:r>
              <a:rPr lang="ru-RU" altLang="ru-RU" sz="1200">
                <a:solidFill>
                  <a:srgbClr val="000000"/>
                </a:solidFill>
              </a:rPr>
              <a:t>СУЩЕСТВУЕТ ВЕРОЯТНОСТЬ ВОЗНИКНОВЕНИЯ ДОРОЖНО-ТРАНСПОРТНЫХ ПРОИСШЕСТВИЙ (ЧРЕЗВЫЧАЙНЫХ СИТУАЦИЙ) НА АВТОДОРОГАХ ФЕДЕРАЛЬНОГО, РЕГИОНАЛЬНОГО И МЕСТНОГО ЗНАЧЕНИЯ</a:t>
            </a:r>
          </a:p>
        </p:txBody>
      </p:sp>
      <p:sp>
        <p:nvSpPr>
          <p:cNvPr id="175" name="Прямоугольник 109"/>
          <p:cNvSpPr>
            <a:spLocks noChangeArrowheads="1"/>
          </p:cNvSpPr>
          <p:nvPr/>
        </p:nvSpPr>
        <p:spPr bwMode="auto">
          <a:xfrm>
            <a:off x="5771103" y="915194"/>
            <a:ext cx="3863030" cy="816921"/>
          </a:xfrm>
          <a:prstGeom prst="rect">
            <a:avLst/>
          </a:prstGeom>
          <a:solidFill>
            <a:srgbClr val="FFFFFF">
              <a:alpha val="69019"/>
            </a:srgbClr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7498" tIns="38750" rIns="77498" bIns="38750">
            <a:spAutoFit/>
          </a:bodyPr>
          <a:lstStyle/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Метель с ухудшением видимости до 1000 метров и менее.</a:t>
            </a:r>
          </a:p>
          <a:p>
            <a:pPr algn="just"/>
            <a:r>
              <a:rPr lang="ru-RU" sz="1200" b="1" dirty="0" smtClean="0">
                <a:solidFill>
                  <a:srgbClr val="000000"/>
                </a:solidFill>
              </a:rPr>
              <a:t>На </a:t>
            </a:r>
            <a:r>
              <a:rPr lang="ru-RU" sz="1200" b="1" dirty="0">
                <a:solidFill>
                  <a:srgbClr val="000000"/>
                </a:solidFill>
              </a:rPr>
              <a:t>дорогах гололедица, местами сильная, снежная каша</a:t>
            </a:r>
            <a:endParaRPr lang="ru-RU" sz="1200" b="1" dirty="0" smtClean="0">
              <a:solidFill>
                <a:srgbClr val="000000"/>
              </a:solidFill>
            </a:endParaRPr>
          </a:p>
        </p:txBody>
      </p:sp>
      <p:pic>
        <p:nvPicPr>
          <p:cNvPr id="237" name="Picture 2" descr="C:\Users\cuks-nach-mon\Desktop\214 (1).gif"/>
          <p:cNvPicPr>
            <a:picLocks noChangeAspect="1" noChangeArrowheads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5346970" y="1112670"/>
            <a:ext cx="285745" cy="259724"/>
          </a:xfrm>
          <a:prstGeom prst="rect">
            <a:avLst/>
          </a:prstGeom>
          <a:noFill/>
          <a:ln w="0" algn="ctr">
            <a:solidFill>
              <a:srgbClr val="777777"/>
            </a:solidFill>
            <a:miter lim="800000"/>
            <a:headEnd/>
            <a:tailEnd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45681269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051" name="Picture 3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" y="762794"/>
            <a:ext cx="9517061" cy="6096794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2050" name="Picture 2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6628606" y="6401595"/>
            <a:ext cx="3362325" cy="38100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5" name="Picture 4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23415" y="2770985"/>
            <a:ext cx="2666998" cy="255825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  <a:extLs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07" name="AutoShape 2" descr="data:image/jpeg;base64,/9j/4AAQSkZJRgABAQAAAQABAAD//gADCv/bAEMACgcHCAcGCggICAsKCgsOGBAODQ0OHRUWERgjHyUkIh8iISYrNy8mKTQpISIwQTE0OTs+Pj4lLkRJQzxINz0+O//bAEMBCgsLDg0OHBAQHDsoIig7Ozs7Ozs7Ozs7Ozs7Ozs7Ozs7Ozs7Ozs7Ozs7Ozs7Ozs7Ozs7Ozs7Ozs7Ozs7Ozs7O//AABEIBgAIAAMBIgACEQEDEQH/xAAcAAACAwEBAQEAAAAAAAAAAAABAgADBAUGBwj/xABWEAACAQMDAgQEBAQEBAQBABsBAhEAAyEEEjEFQRMiUWEGMnGBFJGhsSNCwdEVUuHwByQz8RZDYnIlNFOCkqKyF2PCJjVzdIPSNkRFVFZkhJOUo6Ti/8QAGQEBAQEBAQEAAAAAAAAAAAAAAAECAwQF/8QAJxEBAQEAAwACAwEBAAMAAwEAAAERAiExEkEDUWETcQQiMhQzQoH/2gAMAwEAAhEDEQA/APjNadFpLmu1K6ey1pXaYN68lpMCcs5Cjjua6vw71Ful6Xrd6zqUsag9PVbDGN2/8RZPkn+YAMwIyNu4QRI6/wAUvoura21pNJqunWx/jWr09h1KW7VjTTZFo+UQtqTcaYgku2SSSHAvfDvUrHUdFoDZs3L+v2/hhZ1Nu6l3c5QQ6sV+ZSOcRmkfonULHTxrrllBa2q7KLyG6iNG12tg71UysMQAdywfMJ6t7quluanrnWLDeGPCGh6dZYjxbdph4YlZyq6dHtlskM6HJO4bNfrLTfD+p/5nRnSXOnaWzptj2/xLahfB8Rbkfxig2XoFzyDam3i3QcHqvw9r+ihhrW0aulzw2tW9bZu3EYTIZEcsIggyMHFI/Q+po+nR9G1ttTpH1lpWIUtYUOxfJ4i2xHcgCJkT6jqWp6ZevXNV8R6nSdQD67xNNqOn2bC3dRaKXSz3bdplI3P4BK3GV4LBSDuNaW6x0V+u9H6lf1z9SU9L151iahE0xuM51TbDsdtjObhAA4BQid0APndSvoPQ+p2NNqWbUdW0d+z1Dq3Ty73VtpOli+lxWtn/AKSqsIyiFCnaCUYFufY6n0a71r4c13XLaam34CnWeCUUIw1NyPEQI0qtoKPDAHkCgQABQee0HStV1PxDphZCWo33dRfSxbBMwN9xgu4wYEyQpMYNXab4d6pqRdVNNtuWrhsm1euJauPcHNtEchncSAVUFgWURkTp6dp7Go1l/U9HuafTXbLJ4Gk6pd09xXQqwdi90LbYg7YXbPnkfKTXZ6e+g/8AF1/rGk6lp20X+KXDqPxTqLy6TxFZbttrp8RrhG+Db/iqV5lhQeaTonUL/TzrrdlDa2s6qbyC66LO51tk72UQ0sAQNrSfKY5lex0V/Tjp3T9edVpltaPo2s0d5WvoLovXPxOxRbJ3sD41vzKCBJkja0drRdd0rarQWb+r0BsJf6PYYOLXlsHTEakEkYBKqlw87QEY7QBQfNKldz4U1iaHrL6m49lCmi1ew3gpQsdPdCghsNLECDMzEGa73Ueraa/Zs3Lt7p95rGp6XeUahA6szadm1LXAoLPuubfEOWMKDMKAHjrGjv6mzqb1lNyaW0Lt0yBtUuqTnnzOox60lixd1N+3ZsWnu3brBEtopZnYmAABySe1e6TqfTtL1Lql/qOr/GG50lUZb1+1q7iXfxNsrN0QmqZQBcg4KjwyYUx5UaIaz4lt6TW9UtEavUoLvUDc8RIuEE3SSQeG3ENBGQ0EGAF34f6lb1NnT+FZunUbvDexqbV215RLzcRii7RDNJG1SCYBmrLHwx1rVdUt9M0ugfV6m6odPwzLeRkLbd4uKSm0NgtMAggkEGuxaL6Lq1ixfuaHTaJ9JrNPpbNnqFm+qPcsPbBuOjEBmZkl22jH8qIAs0l+xovib4Ps39VpgenNZXVXEvo9q2fxdy5/1FJUgI6kkEgSQcggB57QdK1XU/EOmFkJajfd1F9LFsEzA33GC7jBgTJCkxg1lv2Lumv3LN+09q7aYo9t1KsjAwQQeCD2rs/DzXLljVaQW+maq07W7jaXqOpOnVmUMA6vvt5UOw278752mJVviTqHRNf1Xqup0un1dzUanW3rtrVfiVFpla6WB8I29w8p7vzn2oMeo+Hup6Twhft2U8S6LJnU2v4Lnhbvm/gtg4ubT5W/ymE6h0TW9LsWb+p/DNavs6W7mn1Vq+pZQpYTbZoIDrg+td/4nv6drHXbyarT3V6t1hNbpBavJcZrIGoJZlUk2z/FTyuFOTjBjB1PVdLTq66LU27us0PTtMuktfhNStsF1zcdXKPuRrrXWGJhxwBtoMGi6F1HqVlr2lsIU3bED3URrzwDstqxBuNlfKgJ8y48wmJ0TqF/p511uyhtbWdVN5BddFnc62yd7KIaWAIG1pPlMeh+HtRof/g2ot37OmsdK61c1t9NTqUFy3YPgFSJ2m60WnwikyB5RuAKdD1q2ekePrB0u7as9P1emtX21BXVac3Ld0LbFreN4L3J3bHAFwyw2kIHnuldI6j1vWroul6K9q9Q0eS0s7RIEseFWSJJgCcmpoOj9R6nb1F3Q6G7ftaS013UXEXyWlCsxLNwMK0TzECTWj4Uu2tN8X9G1F64lq1a19h3uOwVUUXFJJJ4AHep8NXrWn6nee9cS2p0GsQM7AAs2muqoz3JIAHckUGPp3T9T1XWro9IiNdZXfz3FtqFVSzEsxAACqTJParNR0rV6bW2tFFrUai9Hhpo9Rb1O4kwADbZhuJ7c8YyK19Av6mxq9M1rWaTSA/iEtXLtqzc3O1rbsuBv5HlUl/INzHs1dm9q+iaO4W1l/8AD9Vu6Lwb97pmns37Kl2uq8KlxLe42TaWVJA3PI3+YB5e907WWOq3OlPp3Ott3zpzYTzsbgbbtG2ZM4xM1pu/D/Ureps6fwrN06jd4b2NTau2vKJebiMUXaIZpI2qQTAM11ut2tH1T436nasdR06dO1nWAH1twWpTe7+dfNJtiWMghSApaCVAlzpo1XVdH0/WX9Do+nKt5tPZsdU09wSqbiHuhiq3LhVV8RgBJEDagQBwdfoNR02+tnUqgLLvR7dxbiXFkiVdSVYSCJBMEEcg1irq9dGrXWqmrOjAW0BYtaPUW71qzbkwilGYDMkydxJLGSxJ5V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UqUEqVKlBKlSpQSpX1bRrct2QjwpJyMYya127Ci6rC7vzkGKxeeJr49Ur7Mw0/jed9s42j1+tJd011IJZXAPlHek56a+OVK+vNY8QRcsoTEboG4D61mbQWjcDowEHAJNal018qqV9WJJJM59aZDBk8V0+KfJ8nqV9f6mrpqNKWIINmBiDzP9axdVS4v4K8qMwCtuI4HHNZsw+T5bUr6rpXN9WkRAzVxstc6ZeTutwE/SKkNfJKlfUToQ9ubtwhXG2UWJp9LpRpiEtOxXsWOZ5/pRdfK6lfZL7lrt23A+Y7SPX1rLobYXWW1TA3Z9oBNSXU+T5LUr7EuoeTuQQCRIGaW/tu2tjruG4MJAwaz8jXx+pX1pwGv2liJbn0q9nYXLpDem2rb1pr49FSK+y22RmLFRuYQT3pV02l3+ZAszIAGZqfJdfHKlfR9ZoWs6ofKU4xjHvS2VvhXUo7SIAHA/Oukmpr51Ur6tqpFy6UE7RNZvCL7Wkypn0qGvmVSvp5Q7cKeaNm073VX5NzQCaGvl9SvqFosNa1rJ2NExgxR1WnZbrXUfcjknaFzJM0Pk+XVK+lojhvKG3ekRFVRcW8zMjyxx3/AGofJ85qRX1bRXRcR7Z3brSgy3eTxT7WXzBJjJgYpE+T5NUr62ulJJZ7JPrkiq30enMAW9uf8xqbF18oqV9ZRfE0osXWEqeQec0DpbSOpQBs8sMikunyfJ6lfUfwqruKsQD2iYqwabnc5B9hNNPk+VVK+qHSh0Ym5vI7BIH71Pw7hZCbCDBWO1NPk+V1K+pixN1FLAqWG4gcCrratau3Bu38eYcRTV18mqV9UNrw3eIC9oql7QS7O9SWMQea0mvmNSvqmlRW1CrdtsLYEkqIFC9pbqsQnnXs3H71DXyypX05rF9Rm19IM1v0V7S2bKKlhdQqndc3iMkTFXNXXyKpX2K/rOm3gN/TTbdAdjhsLNZrZ8NQjvJDYIGCIq/FJy18mqV9ca2W1En5Nhkk8etczTkFRtBiMSM1MXXzapX07kSGj+tMqNuCkSZ7VDXy+pX1JkZR5gQCYz3pgTuIB5qmvldSvqIUiZo3LL2bS3GXaGOJPNMTXy2pX08yD82CcmtF1ilveDxjdVw18oqV9U8G6F3bZAExImswlyCAxDHj09qmHyfNKlfUDauoHLAhdvYVUIHemHyfNKlfT7K3HJW0pdsCB+lX3rGr09vxb2lu2kmCzqV/erhr5TUr6eH7cAk9qsUEHDAzxFTD5PllSvqSkM2M0xLKxVoEHI9qYfJ8rqV9SMNiJj3q0uLRVkcK6/LKzFXD5PlEVK+9dG+LNRqeraPS6t7KWnUpcYrmQJmYwPvXa1fxH0zS6HUXxdW+1ri2hyxmI/rV+LP+mPzXUr9Bt8YXEvbLWgt6lNoO/f4ee4iDQTrq/EHUdH0vUdKWzb8cNd33ZDKBOIjvHNPiTnv0/PtSv1U952JgwvAC8CqzcxO/vFX4L835ZqV+pixPehuinwPm/LVSv0T8RE3er9D0YgG5dJ/+jX+gNW3Li3/i7VkQQNRbQd5C2yT/AEp8D5vzjUr9TE7nJ9ay9U/+5d1SfnZEj/5oU+H9Pm/MdSv1S5PiNiK5nxC6p0DUBzG5k++Z/pT/AD/p835pqV+nOkAr0Hp4bvp1aPrJ/rWrin+Z835ZqV+ppnip9fzp/n/T5vyzFSv1GNPp2uhntCTjeCQR+VeM6v8ADmt1WuvXbNlZuwgLvLQBAmnwJy18PipX6b0mm1FnQ2LVvVeFsQKUe0CJHcTVsa0cXtO/1Qqf6ik4afJ+X6lfp8X9YrQdEGHdlcGp+M2ZvWL1seuwkfpT/MvL+PzBFSv0zqtVYuixbF4qDeUtIYSB+1X6Qm747KV/6pH1A4P70+H9T5vy/Ur9Pli/UH8K4CbOngwe5M1Tav2r1jRgMh3XQMZOJOfSnw/p835mqV+kvirxLXwp1IlfK1sKI5JLAf1rrAG2tpAR/wBNQPXAinw/q/N+V6lfo3Qk6n4m6veUTb8e1YSB/lGf1FdXUnZprwadwRp/Knw/p8n5dqV+otMCmi0wYZFpZn6VbNX/AD/p835YqV+pwSKMx9Kf5/0+b8r1K/VEx2rm9ePidK/DjLX9Tatx9W4/Sp8D5vzTUr9Vu226ZHB/SvO/EHQrDWm6jZEuCTf3vKie4B71PgfJ+doqRX6C6TqOr6ZdEzLdt2Q222Sm4bScnPt3rk/FfU9bq+u6jRXShsaa7NqU827bnPpmph8r+nxOKlfUbpZPNwT6YmtN7qJLW2DC0LcFfDXP3PesHyfJalfUtV1Zr9vaQQeN0Rj866vSmsarol+6ieLd0reYmCqhsQPfmqvyfGKlfTLJMAtxkke81bYaN6uTyMilPk+XVIr6qoLMpkEK2Z9KuFzc5RmhQMVm0+T5JUr7Ezm5t8sqK0Ak2vFnLeUgH96nzXXxWpX2PUXDeueI2X2hZ9hxWS4UaQxMjNWctNfJ6lfXNJdR7RW207DHPFaNHqUsalfFs+MgPmWYkT61b0mvjdSvtOra07M6228LhEJ4HvFdLqTXOpacG9q7n4dNPtXdb8ivtg/7NScpTXwSpX1m7fvXdHYtoWLWjysZHat9m2Oqro9Nq9Y1myJ8qjCtPJH960fJ8XqV9lewbV/U+DqVv27II8T/ANPrWMkbiR+nFTTXyapX1ifMSRyZqxHEhWOewqfI+T5HFSK+vbnAPm4+1Q3gqbicYyDU+R8nyGKkV9cN4/ht6mJaBJz+VS3fZgJ7mBT5HyfI6lfXLipddZwAfNSolt7zBm2WxkE8kelX5HyfJalfVddpGXdftK7qcNAmD61h09q7qL6sqnbnLcHGK1LLNPk+cVK+saO89gGyAILGTTagMblu+G8w8vHb1ms/Ls+T5LUr7BavG5bQ4knmabbtuGVUn171PmfJ8dipX2Aj+KJ8wM89jRVCSRwTj0q/I18eqV9gbSjUWvEQjeoO0+tU6Lz2DbYKxORB55p8ul18lqV9fWBt8RG2nHGDTDSNHiq42nhYzU+Zr49Ur6suk1PgtcL27m8wAr5FaLOlV9G6OJcEHy8inzhr5DUr7El21Z2WwWMdiTFev0HxHpxoE/FXS90DaoVDwOJNall9ZvLH5uqV+mn6/pF6d+M2sG3bfCkS3v7Vqt6/S3tNcvpe8tpd1wMMrXScZftPm/LdSv1Rpryau0btjzLMT70xkHNX4f0/0flWpX6pEkSAakxV/wA/6fN+VqlfqmTUBM0/z/p835WqV+quCD71J5in+f8AT5vyrUr9U5qTNP8AP+nzflapX6pzBigDzin+f9Pm/K9Sv1SDif2oTmPWn+f9Pm/K9Sv1R715rqx8X4+6fa7WLat9zJ/YU/z/AKvzfnypX6ruGbrek0p9BT/P+p835WqV+qQagNP8/wCnzflapX6p9qqbV2LWpTSvcAvXASi92A5j15p/n/T5vy3Ur9S6u6dPpb+oClzZtl9vrFc5vibptvQpqWZmJMMiHIP09P7Vn4z9nzfmupX6W6j1qxptDY1OnuoGusG2MTu298ECuq7pbuFHuqGUSynmk4y/Z/o/KlSv1XZurqLQvWs224aImirK0w3BiKvw/p835TqV+rO+Pyo+aMDH0p8P6vzflKKkV+rJipwJp/n/AFPm/KdSv1Z2oE1f8/6vzflSpX6rBNHdnj70/wA/6fN+U6lfquTu+tGn+f8AU+b8p1K/VfAqcZp/n/T5vypUr9VjvUkzT/P+nzflSpX6rn2qT7U/z/p835UqV+qy1AGe4p/n/T5vyrUr9VVJp/n/AE+b8q1K/VY9agPvT/P+nzflSpX6qmpkHNP8/wCnzflWpX6qnFCaf5/0+b8rVK/VVQU/z/p835VqV+q5ioCaf5/0+b8qVK/Vc1O2DT/P+nzflSpX6r57iiCY5p/n/T5vynUr9Wd6kmOcU/z/AKfN+U6lfqufc1OKv+X9Pm/KlSv1ZE0Kn+f9Pm/KlSv1YJmpOcVf8v6fN+U6lfq2pOKf5f0/0flKpX6uE81JNP8AL+nzflGpX6uqTzT/AC/p/p/H5RqV+r5NQT2p/l/T/T+PyhUr9YTU+k4p/l/T5/x+T6lfrCTUp/l/T5/x+T6lfrCgO9P8v6fN+UKlfrCagqf5/wBPn/H5PqV+scfT7VJ9+1P8/wCnz/j8nVK/WQxiagNX/L+n+j8m1K/Wf1qA0/y/p835MqV+tKgp/l/U/wBP4+SrCvHNOF3bo9KmwAE7Yk1AdoOOcV5NXSAOBHI9Zp7d0quMkHIORQCDbgRUKGCQRH1ppDDVurH+GB9KS7f3lhgNPaoFKgRJE5NFgFkbFE5kKJrfH1dUjuaa0oZ1BwN2aSCDHHaiCfDLcwea7pGnqx3XLFrdDLYHP/q/7U923JQzJUDtip11Vsa62Avm8BckZI7fqT+ddrTfD1vW6LT6htXetAiYRVz+faufK5G+HHXnwG3AAQCe3FWaU/8AKXCJM3SCT6RXoh8KqQRa6ooIGA9qf1EVy/hvp69Z6fdfcLZR8tHbI/pXOXpfj3jG7K6lO/IA9aS2FF5GgbiwkxXpU+FrqeVeo2wB2ZJP3rk67p1nQ6nSC3qFvM93a4AiMjMfn+VON+lsYbjlLrhgBtbJqWbq3L2AAxmGFdDXaHQ6Ni69QF9mztVYNZSyDW27Vu8bh2Egx8pjj8qS6xitWtsJXgGJilaC2CD9K0v4Vu1ve6C08ATFI2rslf8AqN9CpqLFSjNAp5o71YbtpwgszG6XlYmns39IuoLam1eKRxaYT+tX6OmZy1p1VrZk+omrLIaGZpBmAGp7upDMRaDeHyNxzV1nWdPUI2psOzR5syD+eKhMVswe0UKhp5qhywO0ZU8CJAPpXQ1Gt6eM6ax4a9/ETP6VTqdSl2yq2kUScnbyKcabFL9P1jNuOmaIwCCJo/grkYsXUP0rUvVmF0PcV1K5DqJzWhevWGA3Jcb6rH9Kau8XLOjvwRLnH+TikfTOj4ttAiCRXabrmjyQt4ntIj9azX+u3CxNiyYgR4j4nvxTUt4uf4GpQLdcFLQdfmUiae7p3tibunYBjKn/ALU9zqN6/YFtraK8jcwMhoNXnqtx2Jayiz/lcitW9J055tXyZFs7ZyTjFKrHeAqqWBiGArcepGCr2Q6kQQGpDq9JHm0KsSMQ0RWdOmYgoWO2GPYGBTAsVnFV2woLcGIiasDADPAqp0YOwbcDSKAsEqGjse9BxbP+cf8AtNS+Z0zG2xDkYIqYYFwjcWgD2FG2pcgKPmMCaBuLbtpvJDHkR3pEd/F80jMiFIE1ZDFrW7qMAVAJMADJNN+G1CNLBIns1G0l1yGAd2HDKJNE2NUxxau3CPVTUX4jc05t6UXjdTcXgoDwKoL95mrk6bqeTp2Vj6LJpx07Ukf9N+f8hH9KYnxrOpMHsKBGZrWemakEgWX29mImnudJ1KwFsuQRksu2KifGsEBge8VYjMimMAjPvV7dO1i+UWSR7RH70f8AC+pPhNEz/wDzaj9zVyrlZYkZOKcOIgTIrUvROqFtn4G5PJhgf14pz0PqKnOnI9i6z+9MqZWQ3kVDlifSsfUV/D6C7+GAtMYgj1mujqOidW/DubemXeANo8VJOfc1nvdC63q9I9oaJWY8TcECuvDomq9XaCaa8zAyFMexptNaP4Gy5Ck7R9R6fpWvVdJ6te09xPwq72jyi6p/anbpGq0WlQvaZtoCk7gYx9ac7019MrRs2kBgeRE0m0AyoC/arBbJmJ9c0wtDbIYk1z0krL+GtlpVT9JxTrZkTuKH2MVYLZDGZB7UxAX3q7WvjYo/DORF50ZZwRzU/CDJVifbir9jkSFn2rVp+nXb2nfU3ryaewnLOeTVMjnfhLLL5iQSPWrG2+C1st4gGQOTWxR063b3Lfu6uT5TbSJp7V3qABbS9NWxt4uXBuY/arlJHOt9MbUYt2rl1o43RWi30PUWdw1dzT6a22V8Z8/kK6fg611I1nVb65kLZCoP0zV2m6LprdoXDaLB2nxLzBifsc1RyPwWktOCdXc1E8G0sD86Ruj3jeZtDpCEMH+K4kN3PGBXoCmn0yFUIYFiSBbAip4g2gbQWHrmRVkTpwrPROptKFLSs2P+qMVWPg7rAXavgn3N8D+lepsm7+F8MtCM27bFWRtGKuHTzXTug9X6RqfxNzR2NWSIFtbvJ9TxXU1jPrOlXtAnw1+F1moXy3PE3IGB5z8vf866QYqMGKcBgQ27BE81UvbxTfC3XTE6NWIGSt4RNFfhnr4UR05cGPNfXNe1k8bzmquo3ha+Gur3CwW8mnJssTw3A/UimlskeLHw/wBW0q79bpvBtKZc+IpYD7E1Vb6crBxZa5K8Amd3pWLS2wunbbdvBXJYobrRkzxNWvqtTodShsuVaJ82YzRlFTVozrc0V8QfLKmmvE+IB4bTHYVdd+IetPptx6nBJjZsU7R+VdfRX9Sen6YXLxZmWSQIn3rNuNSa4Cna2VYTgkqaNw2rQCwq7vUdq9GFDHzW1Yc5UGgdNprh82mtFvXbWfmfCPOeMoiHAxgDNbNHeOgv29XIN2w/ieZSwA4g11RotIb6OLCqykcDvVGmcjRuWhSzMWkcia1OWpZjo9M+M7Y0KjXJbbUeIxLK+wbScc81lPXhf+IE1XiXfARgosqwKsvMgj1OM1mFu3e6iga2jeHb7DEH1/OkvadEsF1REz2wTWtZnHa7XVfjI20FvRaTwrzPDM+YE5j7TWr/AMWaE2Beay8bgo2tEnvyK5A3XLiW9QV1CW+Ny1hXQ61S0215JG0jP25qTkt/H+m7rfXbWp690/XdOYN+EtiDcUwrSZx/vtV3TOuWE1yanU27nzXGulBIUkQD68VwCt5tQ9s24ZeZxFWJbYOJEyP0res/Hp76xrdLrFVtNfQhuAeTSdThdNZDDcx1CsBMboBMV4vS3G0/UbF9bVwFWI3xhQRHPYV6duu6LqHUtKmmDJ+HuNd8x+eF7CkqY29P6kvUtM+pOmvaNluFDbvcn3+lYvitvw/w8tyA4a9A9yAa6Giu3Ndojq/AuW4RyUYDBE5rwPUtXrOoHT/jdbcu20lltxtAM8+9Xd8Pt9D0iqug09pf/JtIhz32imJIJkz7eleU6P8AEq6zZY1aIq2WncvJHrXQt/E+nuXfCOneyoaPEY8j2/1qS/suu4CR3qE9/wBa4nVPiG1p7DJoP41508rxG1p96XpvxC+qvaa3qbNxTcJRieO+far8lld08+tVXd76zQWlMsXuGPotYur9YbpZQWbLalzzsAIFeXb4i6hd6i+ruuVuWrTLbt7doUnvxTU7+nsh1Pp51p0Y1ls6mY8P/tirbl5LCG5eZVWYBkV8107W1cX1YC6cm4AQzH1mr3u3tmXLDkSSf3JqamV7G98R6G1e2IGurtElCBBq2x1/p120GOpFgn+V1Ij7xB+1eGkgCD+gpraq5hmOBOc1NXK902t0Oq1WlFrVW2HiFrj9gIMe9VqvT10VxdWqp5mfeDDc9q8K2oCnIuJbWTcKpIKirrmp0rKv/PC6OQGLERHoaaZY6HR+pN0jRavwyHe6xh3btP60E1hfLsqMud6MRxXLW/buBbaXlZckBTiq7jRpLrKIeNvE88/pWpKY6Wp62+u6Vc0+7al1kbcxyNpmtGm+J+p21VE1istuNncgCvO6S21rTmf5zPEY/wBzVTDUPft+GTb3EoYPOa18Ux6XpnVbvTLVxAyM9x/EYuIJb/fvW8fFGovdO1Ni9aG91It3Vj8j7V4/qzxp7YLMWuXIJHeBV/TQo6eomZYmSft/Ss/HrTNr1PT/AIm1gVbV+2t7bgbW4X9BXX0PWrXUeofg7Vh7bbSdxaR9OK8P+I8EHy4+tbr51PTTabf4JvJuVkOYqbVx7wyIxEmBNQEcHFeU+HurXrSXbN/Us6yXtb/UjNd9epaZOn/jdXeFi2rBSSYB/OrpuNT3rVp7au0G6YWBzWDrUJr+khmUKNQbjSeyjn84rkdc61pb9i8NFqUuC2VbT3FEhjXn7xe4hvXWLuvHaJ+lNxO74+jXDd1mmdun6u0t5gPDc+YTNeTv9a6tY0eut9bS1qUtEpcNvyDdMbY7+1cHTXPwmpGqs3Gt3EIYTcJBNTWdR13VLdwXLqu7SykgLM9j/eud5LI6HQOv9RPUDY1wN7S+GzpZtKC6QCRB9hj3xR+ItZ034hu2b+jH4fU2t3iBwJvE+oBPEV5u7Z1gFu9uKshPmQ5Bjn961dMm4t64dovqR4QGCR3kfWpvS+M10t4zqTuZMZ7RT6e0bmrsNeU/hw4NzP8AL9KS/D33usqqxncFXvTkwInkRj0qKt1JtW7rm1YC2ixFpHyQprbpbj9F0N65b6sluxcA3WrFuXZgSYM/09a5ZUW0CpO4mZJmP7VrXU+KQ1xV3rgDtTcQXtqbFi7Yb+E6FvDYeZQTiT34qi1uLGZAnv8AWrxca4X8wkngdqovqfFiMAgme9T1Vy22V3ZhhgI/X/SiGBuCcCazF3W8wtlQGGZEmpbe4mTbJ+uKzlV0LDhlNtGAZRwT+tBBfUlbyAA/IwPNZbWqZrqwFQZB29xV73mZ1JaY4xFYy6uo2rO/YlguJiRnNMbdy44ubMK0mTFBLngWyy8Tz60xveLpyZKg8gjk1f8AgvDbtwWD6xVdxXtMHXaEOCGqq0ALDhf55BPpVQ8ONrBhBOa3fE1oGqe1BCBh7tIP2r0HSreu6r038JYZSCR4qTE8/pIrg+GioTO1AIzV1nqFywrixfCQJBVCWY1mJ/xRrNNd6Tqfwt9GtXFIKh+6+oq5epPpen37B0iOdQAELcqZmZ/p9K6HUuq2+s6TRBtIyaq0m27deMxER+v5/lybi7wDnHFatlPfU8cmy9tcC4m1wO4pGRdkkkbapS5vLgCYJAoDyK/pEhZ5rOKu/lmcCqrm4sGUnHBBooxuWR5dpziZg0qKoWJk/tSHprV3yFbjMWzO7mltQzTJ2k+vFXEXHsHeIQZLgQRVFizcu2ZDFBxMZmjS0qqqFBJAJiec0AApAXtJANOqcSrgjkkRNVswteI1yUAMEmoyZ7zLxH1ikVyBIyec8VHKPalCCeRioqBrY3CGB5HpT6RttXHGfEOc4NNvDMSRuHbMRWPToRdPJ3cAnitQhSN3FYvTUjGyJZdhccSD27z7Ur3rlwIluwxJO0QMfnWnUacbb6LG8wQT/v0qwXSunUpAHZRWtMS3aCDZJznPrWHUXmF4lhJU+UA11EdPC8zbZMyRwK56WBf1Fxxx/KTwanGrh3LNbDGSu6C3oaC6t7UAbWA7nmtWltlNO1lgWJckgDBFZvBRNVct+GSoB59KsqYddQ9va1hmVewIBpbd5xe8Rre1txmCIaarYLs8jA25xBxWV7923cYI8rMAFePoasmo16vXBLyWwDEyYzBrZa1EeGWB2/zQMEVwtOLVkjeTAk45rbY1IDCLhNswIftS8UdAbH3G2CEk4PIqu7Nu21wCBxJ4pLt1ltsbSeYZiYk0LOqNq5+HcAm4CDbfO0xWMb0DZTVaYKl0C5Akr3NKdWAuxFLbMMT3Pt+tJpNQF1ty01kBxIlTIwayanU2vGcWZKTEg4mtyM66FrWWwsJa8Nt0wTAP3rqaPrN57r+NcUjaFK2SACozkd681prvkKLbLXAZnsRTtqQMmyNwIODitZniY930jqP+I9VRDfWxatgkWy0AV3LGpXUi4UlQjEEtwfevm9vX272oYWNoYZbMQK6nTfiK90u3d0zu2o091SGQktk+hPFa4/ks9Zsdv4i61a6frNMlnUKzhAxK3PLDSJ9O1W2fiIneGstfRbe6QwGRyZg14Pql8L1Jbmn0z6e3cSVFxt8H2pLvUrquisiKcEkDB7fbil5cr4uPpfSeq2ur2Lj2rVxWttD7jEegyBW0nP8ArXgek6l7huJ+KHhl/EKssEGPX8663T/iMWCx1A8S493bujCr9KvH8uXKlleke/ZtLL3lGCQvdvpWHXdZFm7ptNpgX1Wo2RbABCgnMkE5rk674iD37b7FdRcKBU7rPP0/vXCV0s9buai3ddd1wPaBYmPb271q/kMfRZtbiguq5XkjMUG220Ls4VByxxXmup9W0z9OS1p7TW72rc/iCwmUH+4/OsfUetXeo6a1pmVWto4HhBYDD/1GM1f9JCPXm7alVFxWLZXaQZpwQJnFeZ0mq6bobz6hmAfRWpsqSSpJxAH510rfV776BNa9qwyDcbwDwUEgLHfPpVn5JUdSMSM0A0niK49r4n0N3xGezctKigie+Y7gf7FTWfEdjQ602biu5IU7FAGwETPvWvnB2QSSAO9ebH/Nf8S7iyIsqcewEf1r0mlDXBZu7CnijcB7Tj9K8z0Nhqf+InVtQVxaS4AQcGWqy6v09NM5PJ5qGoMfajWkA0ZjgSKh4qcjg0CI63r96zbebtmPEUD5J4mvK/GGqV7mk1Whdb7aU7HNpsq09zS/EPWdX8P/ABU2u09tlt37a2n3rKXACYP9K8z+LusS9m7Fp3Z3B4LH61y5cmsyvTan4o1P+Csg1bX9Rqt1srcABtDs3Gf6154X33Lpnu3GHzA4iY9qytqWA3hwwxg5FafFU2lYQARkCuNJkPZ1urezct6g7rdw4PLY9D6VtXrrW7yBWuH5VYFpnP6fSsFtrdxAQQqkUuoW0itcDArHYyazL21kdpfiHW2HOm8e5sJLFwAwnjuZ7Vs6T8Xtprl2x1BA6tOxlwZ9fevGrq1tholQ3G7gVcl7eyrc23FHJHI9K1tZ+MfQW6/cfoI6hZsqbxv7PDfHl/zftVD9avXNda1BLrpLSguqjJaDJzmPvXl7nVza6Xp+mrsuWw+9m4M5gfr+lUXDvO1rrIGEDzQAazeXJZJj6Fe6vp0sWbwBIugtn+UDua2KVYB1MhhIPtXh9Hp21mp0+mtOzb7ijDEA5/avV3eo6j/H7fTLNgeDZt/xHA3E4EfTFdfx/k2ds2Y3e9SkW9au3HS04ZrZhh6U5MjAIrvLqJQogA0MxVURwalGaHbmgmZqciIo1Bjg0AHFHPYxUHeTFQDkyZ70Cj0NH2Io5mBQMTQV3rngWbl2JCKT+VYeh6q7rNEbt0XCSdwdwBuBJ4j04+gFZus6nqd29ds9MuKU06bNQjDDbicZ5wP1q21r+pWTpdHc0B1NxoW5dSVt2x7QOw9axvZXWgzQ70RPAxNU2dVpr7Mtm+lwoYbaePrW0W1O1TM0f1ooZ94qH2ox3ip+1VC5qetMBzQ4oIM9qmeaPvU5FQCaIyaHtxU4E0BGBUPFQZ5oCglEZ5oUwqgdjU5ojOahioAAZqZz/aoKknsaoJNDMUe9QA8zREzHFSTHFTPeiKKGYyKP1qZ5Ex2oxNQCpmcmoBFMPYmKoEkVDiiM1MmgE80eOak9zmpQSaMkDPah7UZ9eKARQHMUeeKPagEkVJ96h+lT2oJNEGlyDxRE5xQNmpmaA9qkDk0BogyfSpiKkUQRmpmKGeRTDmgAmKImaAnIzREmivkqnMTJPvNXpbLDEx71tvdO0Ni4bX+JaZnGf4fm/Wa6Wi6J0m5YtNe6gjksSyghfsczzXzbY9E4xwhaaMlImPmpnsC1bJuII7mJr1Av9A0KFbRQ7TlR5pqjUfEnTrabtHZ025jEG0DH5Ulq/wDrHnUS08C3JY8Ad6Ot0Gs0mhbU39MUScMTz7V2bHxKiObrIg7bfDiaw9f67a6r061prFtkK3pZS2I9a3w9Z5/GTpwxkH3q20pay6jG04+tVwIMY+lXaYM91LakZYET9e9em+MRt+LJPUtKFPGjRJHr/sCuvp+v6fR6a3pDbDG0IwpP35rzusIfrV5V3sRcUeZiR24o6gH8Q6rIURBn2rlz8JbI7Ou+I90pp7QQsIBJP51z+map+l9J1Hh3XTx2Ix3M8e1ZB6knFMpLdPtA4DXWP5Vif/K79tVq8twk3dQzqR5vFJxVFpEbqVlSd0yxP2NUkcczVml/+TrUcie/sanA37G44yFZTnEUtjd45aQCikgj/fvVIAgQTgmrLUg3PUoY9asqSmRDB8/596DKeMUhYkc0dxIFY2mmswdQgPqf2p/DG9ixgdu9VW48SfQY/KiGJHvWuVNPwPWlYg8mhuNKXLc1iWpqzdiJmlBBIikEk5J5okxWou1ZuzzNHdiDj61UATOPvU2vH9qyna4upwRn1pSoI+lLhUBaBS271u42xGNxj2QT+1WSrlNCh0yeTwahUxzn3rdb6H1a4Fu/hFtoflN66En7HNaE+H9yy+u3OMlNPb8Qfma3lMciIMz9qKx2MH6V1b9joWiZhdsm8y4JvXwoB74FVL8R6TS2fD6faRGBibVoT7AsavxOmbS9P1+ql7OjulD/ADsNq/ma2WOgau6P49+xps8E7yfsP71k1PWeq3yotIUJPmL3C35AAD7Un+HdW6gCmp1F3w8ny3Ngb7CMfWrjWX9Opc6Z0vSpGt1JeMHi3+hmql6j8L2JRVssQeS91z+wFY7XwtaVh4rIAedrS37VsTovTLcBle+o/lcx+tayL8b91X/4o6PbG3Sadd8xuOnUyPbdmlX4sNq4Gt2LiFeDuUfpFbrdnQ2li3o7SmffFOLqhttmxbLHgKgJqkjmj4p1jltmla4rMSCrxE9sLFFOt9VubvD0LgDMS0/mK7tvQdUvKG/DXLaH+fCD+lG5prdhtur6km4fyIpJH3qZDI4P+JdZu/8A6ub6u5H9aB1XXJxoefV1A/Vq7e/SLymquH1ZlFBX04by2GHqN8T+VMMjib/iJhi1YUfUH9ZqT8SbYFu3s7neoFdvdaOfwqn63GoeIx/ktL/7UzVMjkBPiExF+wg9tp/cGgdH1u4zeLq7ZU5wVj8gAK7DXnuEE7AR/lUCiLl1ODxVHFTpfVGx/iSAHsFWivQ+qSZ6mgHabY/pXY3XDuJZmP0oAXjjax9xQlcxOhdSB3HWDH823n8qh+H9TcYm91VvYKIiusnibk+Y5zuOPypnW7cJPhgZ5Wpg5H/h7UDjqjx3C5n8yKssdAvojumrYqnzEnmfvXSW04yQJB9af8O0biyg+kUwYLHR3sOl8Kb6SJDGARW0W9Gq56bZZvXeR/WrAlxV2LfO3/LGKngLuncZ5PvTDVT2dJeQp+CtW1IyASapPTOnqFH8Q+08VqFtRwT96PhoTnJjtTIusg6Z08QYfmYBgfoad9Fo7sB7ZdZmGYxP0rQEX0ohQBgAD6Vcibqm3pNPaxatqg5hUnNWXNPDeZn3e5mm74FMDJ4z9aBbVm7auB0e2rdmYTFBtG992u39SjGOSKcScRJ9hTqhdtgBJmDHagqXR24LG9uJ9qsGmsosgGfdv6UiXLNwFrV624AyQ1IdXp1zvJIHygHNNTWgLgCRPbNWCy7QQJH1rnp1JmyuiugA4YgirfxSu8NZu/8AuCk1NGtrLboZgD6A0DxFZBr9vmu2XRgJgkAmq/8AGd8hNIwj+a5eUD9BTTW4gnPpXK+Kb2z4X17MPK220I96q6l1/U6XR/irdiwwVwjIp3kzxXm+r9cu9d0aWri3LSq+5k3Sp+1WM2/TIG8gA7Vnu3G8YzDBcCO1EsVHl2zHcGq3S5BZim3mQK1inHnttmcV6jQ7309pEG4hBxXD0/RtbdtglUs23GGZhn7Tiut0fUW9Pb1RvMFD3RtAPIgVz5zfG+PXrb4OunFu59oINR7xtt/EUqfcUW6ppgvlaT9arTrltTxeX2cY/SuclXYb8UoErdQGCayWhd/w22tyQW7+3NXX+s6e7bvC4MlCqkkQCRjNeYtdbuGyhOltkJgM1w+aMDFdOEsY5V3bOmb/ABLUvLgeCJA78D+h/OrrwAsWLRR3Y3BEdjHevN2+rXLd24/guQ4AAV/lrqdP6xp9TrLWn3NZRQSWvED6Zmt8jje3Tuapk1pSFgmAp5HvV4vvuAYgGcRWe2NDqdT4ilXFx5NwNuj6RTLeYMRoelXmIJh7qkz9K5ZrfK/pnNy4+t1NwwVInyjM/wBqu04XcytZ3nkGCTVCfjWW9dgItxwt0x3nj2pn1nU+ldPfV5VDdCbnQTu4j2xW83pjcdBLC3ZUWnXHORH51U+luG//AAiD4R7GSuKx2vim4mpfSatLj6hwuwBRicfnU6X1TTWtbfTUakacksji6GJWOCY7H149653h+SbiTlrYb2uVSjay+FPzKDANYdSAdbpQQQMzHp/s117PTvxwN3TdR01wYLbW3ET/AL4rHqdAy/Eljp7ahG/hK28LgSTI/St8d+1uM9rTWbDsbKMrMIOZrRasnUv4BcqD8zEDArzul6v1jW6i9a0qWLots/ldSMA4EjuaqTqt7q9k79EpNnna0AT6jvXT/PkxeUez/wAOt6e4H0zpdMcuIAP071hs9L1u4re6oTt4i3Arl6XqdqyqJf6Z4twghWtXYJP0PFarfxPolvNb1FnU2HEjZtDH64NX40nKNj6l+mWPF0927bucLsY8+vpXZt9Z6taRHe9pNSrCQt/TqY+4ivL6nqmi1aobeqPhqCTKMAT7zW/Sa/T3bj2xqrNwCPlcGMfpxWcrezHXu9V0WoXb1D4W0t4Tl9OwQj7R/WslzR/BupDBbvUOkuf86s6D9/3oAXLltjbtvcXuymR+lVFHEypxzipjMq0/Bxu21udM+IdFqkYSqOApYfWaz3vhX4jsKW/wwXU/zWbyt+nNc/X6W1e1KbrfAmJIj7VVb0otHdauXbcf5LrD9jVmqtttetK9pk2sCUYHkGYM1VdtqNRYHlcjmBwPSrSGAE3GMdyZP5mqbuoVH3XLimG7D9DUnqY1afS9Mugtf1P4a5uI2ranH1ptR07R/g7l3R6s3zaILoxGUJgx9Oax6TWWHvXFu3rdpVMqzYn/AFqaS9prmptW9T4lq0z+ZrcGFHNb1ntmtwLJgRHFW2bSl1YySDKiYrfqV6N+JsLpLl4aRt3isU83tGIpGXRT/wAm94wci6B/SnyJJrDqbdu7DOjMtpiSIwCcUdMBZVUUeQcCttjUXLVt7Xh29l2d0jJms7aQ/h2tWvM0Y3NU+f01gPs2XA05BA+vpXS+IXY9Q0dmPLZ0VvP/AKjM1xl6b1GQBa8syStytVyz1B7m/Uqbj7QNwacDips31bKbTEI5GZYgqR2NdXVXbup6dd0upjwkYXFBMEGIjH1rlWEu2zuuLwwbBk11uqXbB6Tb0+nuG9cILuQpBDdgf1p8u3OxxSEtk+GsIpkFjJpHe8tg3EACloJORHrS7tyQVKkiImtKoBoLVtxJaQR7U5VZGG7cBXMbp7Glt33Cyj7e0wDVr6G3cH/VdQOMTFZSo010q7SqGPY1hrAvGX3tyce1C1Zuv4ly3uWAAWmKW4d7N2HoDVXiO24Ww6hjwO1WIdBc1TFACGB2kk/vWpkZUI2ZAjHc1nW7qg/8BVLtzKzHf6dq2nUblnwCrAZk4JpYsitbDiGYiTyv+WltEXLKujQx9uKcl3QH5TuyPWolpA0liI4jiss9i166kbSFn0FVtcukyzT9hNaGs7gu3knuao8K81xxuG3sCeKikUsW3NzPrT3ZaZLBSPlBotYbDY+bInirLyeQkGY5xRVNqdwI7cYq+4pBBB4MUmk076oOFcIbQBWRyST/AGqHflbkz3kRWb6kPfdPBRVJMndPpUBW3p0DAlwTM+lVuo2xx2FU3bhZxM+URgxVkVusNGiDRPmLD3ogIST5hPY9qo1DeH0u35QTvxmIEmKot3XAIuHB4AwBWrGWgBWO/JZTgn2q5GL2y23HBYDFZVcRKNuU+9XW7zKr2d5CNkr71nGl41Tqq2EtoRMFv5vtUvM4UWx8x4NItj8VpUuG0bRUktukFo4q1Lunv2VWxZuq1s+Y3DJOO1MRQqeGpdxtzP1pb1i+2mbVbSqHCkkAn3FbmW01o21QAn1MzVZCi0FKB1IkDsam1ZWFm8FFYqZJiGxmKiM5CtACsfKK3XVTVKjshJA4Y0+kt6e181tTjBbMVLyXC6Z2Z/DujcvY+opBt3t4eFLEirLgCXiyGMnHtSsm1jcDLsbgd5rGqcL4gAJxPrWXXWHCBQu479wj7j+taEuydo4GeKquln3eHG8HE9qTdHNfUX0fw0223UwQROaHiXrd4XXdiwztPB+1bH0atat6hXCvuJc+s1nujbqvBuEYOSM4iu0srGNmi8RrtvUeKHBElAvyn61sci657jiudprli2hGnfdmCFH61c7EHBGTXOztri3OADyGPYjNUXGBbGJNU27h8x2wO5BpLDNsksC0zHFScU3tuW2VVhfVSIOBmRFGx4K2fDj+aRiql1Z2EPa3MDAIb96U3LiPvK+UniZipi6uuC1dtAqIacHiaW0mwO11TgHMzinW7vAK1Re1VpJQiSeSp4FSatc+406PbbMExBGO9UXla2iXJMbwGJE02oeQXtKSAxj6Vke4XALPOwYE16JGLXZ0w0T6VbLWt5ZidxzPelFkW7rm2V27vIAIxXNR7SKotlkJG4bTVty+bwD3WO4YmefSs/HsbtSz7cnbMliKx2PEfUL4TFSGyxE/aqUuP4TgJO4wADkGr9NqL+lDJbAXdhldco396uZBu2WkuXLptlXOSR3xXKaxc37/AA43OTtB4+tb0Nx1lnLQeTma13PCuSrPZdzA3j9prMuGuPcLWI83mBxt/vVLExPvmtmq096+LNnT2lOxm8S5wAPvz3pdL0q9qb5AvW8Lu8ymD6D863KYr0vnXcNs9zPbtW/T3Tbtm2boBY4DGSfzrlsXN4W0svvc+UAfNHMe2K1NafSaayb9ttzNA3YzmpZpjoPY/wARRLd8DahJG7BB+1ce86nWFTBCkKARIFbNLca4ovtkgkAEzFPe6dYewbtxGt3N0kq0SDWZfj0en6XcvJpmewimX2ONomJ5BrRfvXL2oUra8Ff5szNZvwYuWhbS+LKIZnkkx6VZbtLateGbxuMJztIxWbm6q8qVAdWJHYg4NZ7160lwGWgie3NJburuLWzuXiD2oalbhuowsAK4kEgBaSDoae/4mn3ENImN3MU3ibrZDGTMya5+nv3gwXapMx6SK1Nftho2qyj5wDkVmwnTQX8W0FF3/wB0DBo6e1btFnQDecPB5HaqF1FhE2B2G5oPlNc3T61dO7hi4c4mJn6UktHZm0EdhB2j5TOfQTS3Td16i/eH8QgKAJMqMAe/Fc7R9QuarVQ1wRxtKwK1XNRqNAbl0KxXeNh3xt/2f2p3KPZ/DN9101z8ZdJM20VWJLQP5QPQVz/g8eL13rN+I85An03Ef0rj9O6pqB1TTN4qrtJMuMrg9/Wm6DrbfS+ofir27w2Y7p5Mzj616OPPJ2xnT30Ej7d6naa88Pik+Mxt9OLWQc7r3mX8hXa0Gu0/U7Bu6WSqmGnseYrpPyS+Ha48TXnPiDqPV+jdQe7a1RuaR13LaTBQ8yT6RHP969IRjiud8SPqB8O6q3p9PbvLdtst1nH/AExGY+ox7c1u3onfTyvxB1JvinQacoxW7aADgRs9zjgmBj2FcfX9HTTOPD1DbANx3AGVj2rNoW8V7bb2sndMbog+h7VofXIC9u9vuDKyO1eW2teMN+0tvYVYlT/m7GrAzW1JKwMVouWlVigCsg43Caut3haTw7hVrZwQfT6VNWOV+I/iFfGChTn0H1rVb1W5oRLTBlgEGQafWpZ1FseH4dvYxMBB5xWHTkqNvG0yBERmrO+0XC0jbkaY+nFC3cTTtlWgjbHemR/FZixEL6cmqNU6JdngsO9agdr+kubfF8RDOcAxW+3dKspFyRPlPtXKv2Lj6dStvaXBKHifeuzc0unt+GbAKAxyZGRWOViyNNnUXxpoBWZ5GO9Jd1WsaLS6l0d15QBd3sTSrba1dIJO0cnscUhtXruotuBtW224GRzXOdVbHufhvfoeiaezriwusWbe8S3HP5V11O9dykFTwRn9q8J1bX6/qZL37oEABfDO0L+VdbofVXs2VRbStp7Ui5ByT2j0rvx/L3jGWPTAmIFHis66zTy+65s2qGM8Ce1aJkBhkGvRKykfagBmhduJYsPfvuLdpMs7GAKZCroHRtysAwI7irok4qDmKEx2pgZWRQTnA5qAetQCKnHNUQmq71+zpbD6i+Yt2xuY1Zis2s1mk0+nvrfvoNq7XWPlJGD+s1LVcEaw6063qtpb1tFKRpzg3Pqf3q/4Sv39Vp9XqGuvtN4qLZM7D/vH/wAyK85e6hqvxotm+DpLd48KCT7/AK11ena/R9JtXbDXXCMwZjaHmM5+UkfX71w+XZfHotffvad9N4SMRcYh4E4ptDYXS6cICh3EtuVYJn19a563+lXtOvVrur1Q/DHyqoIBEnt34zn2qJ1e5b6UmvGnu39PvBPh25ZUPt3ius5SpvXTscZ7VJM0SGIBMRHapwK3KfSAGDQyMVDCobjMFUfM3oKp0Oqs9Tsi7pC1y0zbQzLExTRc0giaEgsUnzKJK96zWuopcXWtY09y6dIDHcXGHYfeuN0/WjTjW667p751uoYsVjBkcA9gKxeQ6I1XVdX1eza0toWdED/Fd0ziZ5+0fWteq1lnRJbe8T/GcW7agSWJMV5e318dP1miRrrfhwQbnjNjj1nPp+VU3utPqet29ey/ibOnuzaVCATnHPHas/Nce0uXLNhN969btrGNzAT+dU6PW6XqCC5prgdS5TJAkjmK8L1bq97rHVbesbSraWyNqrO6M+tNpeovodU+pZWutEWVU7QrHvWb+Q+Nx6pfiKw3Xn6QtqdoM3Q2FImZ9IiurAmQ0jtHevnvRxabql99fbN1blm41zw2iSex/Oa9fb69oremstqZtXrxaLYyce2YrXHnrN9dOe1QEzFLqrtrR2mvaq4ti2gks2MVyurdaTRnRNbfbbujxLj7eEmMeprpswdfIkcVBxmsPSNdd1/TX1d42woJkgbREmP0j86zan4isW9Y+m0gTUBbasSrZLE5Hpip8orrzUPNJae1qSvgMCWEhe9BLr3dbf0tuw//AC4G5yZBPpxV+UTVokGpMCOTSDU6dnKrqLcrhgHGPrmsGv6oNHet3bTLc0rAC7cB+UzgD1p8oOkDOKIwagRhypEiRJijtcEeRoPeKfKUDvRFSoIqxUAipANH6VAfzqiAg84qKeRNVu9uzct23PnunyKMkj1isul6zpdVbvOrbBYc223eorN5SJjfzUB9Ky2dfavX7loNstoBFxuGPpV9t0uAujhkmJFJylXTZmiPcUJBErJ9xUn15rSj/WpGMmj2kioSeKIBOao12t0vTtI+q1VwpbX0BJP5Vfz2rj/Fiaa50izb1N0218YEYPo3MdqlWTa36DqOm6pYe9pX8tsebxMbT6Gudd+Jbf8AidjSaPT3NSl1ipuKMQBJIntXH6N41vTa21orQ1Z1S+GoDBVggg811ujaWzdvi/8A4Zd0Wq0g2NJkXOxPoST35x6VznJj/ruGVJEE/wDtFH19q53UuvdN6Rf8LW6k2rhAJEcD9q2ae/b1emTUWmLI/BK7T+VblaWieKbAoVK0CB2miKAOO9EUEJNQHvR5FQH0EUHyQi0ZgDjmKvD6RzncoGACDJ/Ks1EEiIzn0r5ea66ZBbVzAYSORRC7R5BwOJoQZ4ogSx4mgS1vWCV8xMNJqOSGk03yuV5ikutJ94rr+P0VY2EDmtfTwDq03d4AP3FZGbyDuZrd0234mut5BM4/KvR9DO7F+q3mAgtfIH2P+lbrli2zu24hzxB/pXO0hL69DJP8Vj+pp7238VdHiZmI965czj4tuWhbDF7sBQSfLnFG2C+gssiEqhacepq2/fvf4desu0psMAj29au0gst0mw9y+toriOJ4rEv/AKtZGJdrCP1ptMQuoDAg7VP6041Fu448WyHCmNwMGKrthPxN3wvkCEgHtkYpxiYRUO0gGTNMhIW4Rg4qzytAzPes9giLwkTOanH7TBAAGcCgLttgdqtg5xUfdxzVToVIZSRJyPWpmmNCAEMRwBNQEClseZrgbgLEfX/tVvh5gDHvSrOJI3cdv0obZBHY+tLqdOzYW4FU5PrV1nSa7WRY6fpblxyoIJUxHrJ7UnG1firXI8pprdi9dcBbLt38g3GPoK7dj4etWWH+I6o3bo+bSaWCymO7cDGaXW9a0XRtIdFordy2zxut6fUjxRB4Ldh65rpOKWyMmk6B1PVS1vTmzb4NzUeSfoOa1Wei6R5R9Rf1DjJXT28f/PNXIvfEGrvX1Oj07qyTDX38ZgSI4OOJ/M1Tcsda6k5Gs1N0IwkIDj8hitfGLNvkegvP0LprZsaG0+2d2qu+K59toqm78Z2raCxo7zMAZ2aezbtSI7cn9KwaT4Xtok3LjCSDuZeR6V0tP0rQ6UDbalgZDK0R+n9adLn7rj3Or9U1upN6zaVWJgF18RgOwLH2qf4Z1nXvu173whPl/iAD6gA4+9egCqgIA5PDGf3obzxgfQRVMjlab4b0tpPO6rnO2W3ftW2303QWlUG34hXIJA/7/rV8EDn8qEiMuB9aYu4a2bVrFqyiDsQJP5nNQu7iFYDOZ9K0abp+t1cGzpmdTwxEL+dXt0i1pf8A5O6ja0zEwUQG435DirEYYPHrV+k6dq9axFmwWgxu/lH1NaBe6ZZJ/C9Ouap1/wDM1Jhf/nR/Whf1uv1gKXLq2rRj+DZUIv6Z/Wqmmu9O0mltsNVrBfvrk2NKMj2LTANFeqDT29vT9Fb0oAjxLh8S5j3NZRp7YJYrn61YiKD2OPSmDPda7qmZr+ou3mbkFjH5DFEWNvlW2RjgCtQKgnEHvFECRyDRPGcWGAIZZketMNPPMCPSrwIEgwBUAETVVULCjBb8uaI09sdyRVvb3qCaiKzYt7YifpTG2I2jA9qcLJzxTbBzuP0IoKwAAADEegoHycZnPFWnYvP3M01m3cvEeBba5/7RNBTLN9Ki7ogDJreel6lVL6p7OlXt4twCaoa50Wwv8XXvqj6WVj9TTYbIz7TGTFKXUGC4pz1npdv/AOR+mLcj+a7dLEfbNUH4m1y7jpNJZTsITH61n5QarenvXVDW7LsrcEDFWjp2piSET/3OBXnNT8VdVuP4b6gj1gxH5Vju67UXljxmzkk81PkZXrTpLdsE3dbprfsp3n9Kztf6baYl9erACf4aHNeRuulq3uvPGf5jWvTdL1GqsrduXBpdPcUsrXASbi+qqKS2mV3L3WOk2FDTevA/5do/rWN+vO7Kmg6S+pZj/nmB9qxNe6F0lylxjq7ymB44BAxJhRHsM1ib4n19/Tmxounqis3dAiAzMQta7J/HoDruqIYudM0mnkYNy/J/KalzX3BYY39alu33K2lUR9TXm10/xDrX33L6Wl3EkWoTJzOAJ+9aNN8L378sHu6i8QSduSfoIpq/GujqPiXSKf4evt6klcpaJ9eMR7d65bdddrkW9IpYertP1wTXbt/Cen0q/wDNJasK3/malwp/39qiaPotliqt4xn/AMm3AP3NT0yOMer6kBNunRgewQCPvBph1jXXFZbdgQOecffFd1VsKYsaAqJ/nI/tVk3+Ra09o/5kQTFMOnnfxHWb6/ICD/KN0H82/pTDTdWueXwU/Sa9D418YN0mfQUjM7iGYn6mqkxwl6N1MiPCVJ9SDP5imTousLEXXRI4kj+9dmeARJ7VVqdXY0yMNReWyAYbcKsi/Jxuo9AfT9Puap+o2y1gbvDcnzD29680msW7aDlGtk8rXoOvdU6br+kDS6S+124LysWFtgNveMfvXmrdwbBtXcyj5SJrUmM+rU1NkjzXBPoATNMzr4ZHKmRFbLGgv6rT27ifhGDjI8VVYHuIrPd0r6a4tvUL4bHsXDH9DVI669UIvWNPbsuMqpYxHFdS30jpyCDpy5Jjc7kxXnrDB+opZLiC/wBYNenkhisyAeYrOND/AIX09YJ0wb3Jqp9L0QGH0aEjkFSa1KTAO4farEveWN8E1E1jUdAZXRls2pRoYjaQYxxXz0albu20SrOjbQFEAmYn6V9NDoCOCRxig34dhDaSwwPM2xVlw/68h/4S6obYuI9licbVurz6Z4rk6YKNdtv2gTZ3rdtt2wRB+9e7bQdPb/8AV9pT32kj+tJ/hfSkyOm2ATyVBBq6NHw2vgdBG0KBecssL/LOP611UvXQwZSSUEwDya5lq4yW1tWBtRcKF7DsKF/UnTj+Pda2SCVLE5MdqyWsmkuONIrbo8bW7m9Sv/eqev8Ai6n4d0emTc1u5rWZio3bYk9qz6fWLYs6UMrXHQlmzAM8Vh0mu6vYTqB0nVDZTS7n8GARzwJrpx47dc7emNGuf4+GZWd1v9xBgDAP6fnR6detNqtbrNYQltldiDzloj65NdFuvdb/AAWmN3VWbw1FzYxNkAiT2+1brP8Ahd+/qUu9NFxTGNwWZ5BI9810vPPWeM1p+B7VrR9F1bKSyXdTuSREKB/eaOrvq3xPq9RgeFYG0EwDCk/uav0HVul9PtLobOiuWFSTt3lx64MVyOpasJrOpa3wxta1tVe0bQP3muM75OnLMcz4d1zJodZNlm2DxdyDzMCPl+0Vz9Ndv3bmo1dkixavXMWyoMweDFZrV234PhfhXQMNrEXz5vqIrbp5NpzYtube7B29/vXp+OOEutFs6zepuWLYCAlSrR9/9msty7cbqI1Nqx5mUSpYEREf1o/jL9oMLl0EzJF23lR6YirbWtFvULeXwg+3bDEwwpIDqtXau6e0ux0C3Az+JEQMRznNB36dqXt2rgth2byhRt+gJFU6hr9y0yOqIty4bkIoAjsKy+C2ZssFmAxGDVnGG1s1Wh0untNqEuhGMC2iXO/sQapXqPUrUG31HUqRjzXWcfkTVC2LdoswRgJ5agSBGRJ7zVnGM7W631zqyNuu301AXsUAJ++a6/S9Xe1+gfUXkVG8YqAvYAD+5rzNwDY8AjEzXqOkow6TbaIFxi39P2rn+SSR04bq1gdo9yZrNdQs5OMxz9K0O2I9P0rPdurbXexHmMek15nZQ9rxUYG3DrIUnitFm0ougBRhM/lWfUMxa0EwC3m9/atyJb3eKGAZvLBaOKzaiALhdoEdqsQKmQBgSaUA7zEGRTlQVYYBiM01qAkBBEH3qxVXkRNUi06tKZHpNWKYGcVzoYFxyZohjHP2pZ9B96kHJBH0qaGWFz+1K0t9PSmUFh/WiBmKaKHQbcqPqBn86hQ+GnlJ9KsukLbdmO1AMmKy3+oW7Nu3bVGJ2k7sYk1uXpnpiu37rObiPCcBTFU33NwMTAZiKF12ughBGZAwKF+IVlJzAg1oICePtQBIwOTwB3qQSD7jueKfTCLyFjhTIPpV8RosKLdwvtk8EE1Yxn+WBV2nVT4gAkgiTFYmLiRySTB9BNSi9HiB6mKsUsJjg84qq0CYcH5eRS6httsbgSu7OKwkXmB5vQVGIJEGe1UhytrM4HBqJcZsmB6CmKuPlJUnmkuCX+bExAqpr1wZO1h6RVaPaa4ouFbUmF3cT9e1WQbLGn1Fq7skBt0JB7epqXUZ7F6/dJ8WYUE4x/Skts29le8AIAXOcH1p2uEWLibQxIIn0mpYQlgLdsA3Liq3oDk1ReTajKAHzgxzVipAB2nPGOaJXeIE/arDw/VCFt2icKXP7VltedZQAjuZro6k7LiiJBk/tVAuW1fYAFE4A4nmtWilVUEKWwaOwFiCdsiJ9Ke3b0zEi4z84jkVS25GDzxyCZFQIhvj57jGMQWNX2Lri8zBiqASY7UiWLjBntqzpIZz2E0zWR+KTw/KryDnAp6Z003b9poe08GRO4EfanskG6EHJ9KwvbdLgBKtbBkse1aGuW7CC9avAwQARzWbEXPcFpiJJgxAGRVbu6p4rDykeWTMVVc1Fu6AVfcYM+Uifzq5Nuq0jQS7qwBAwBUaNpkJsr4ybSCTJYZ96Grv7fDTDAkGQePSs4vTq00yuQhBLkiQP9xTa6wLOp8RLqOrKFUD15mpePY1paLK7G4g2YK92qg6sae5sWJfG7mKbTXi4a3cMuw8rT2rGgCEAjjH5VJE1uGqK7vGbfPcc/lVOti/fteHcG0AAmM5pLdlm84IVAe4q7U6U2rlkM5T5bsiGDr6fpVzGpVlzSJpdMLiyIaDxBM81mJe4j3NsIhgmtiFr1oBjuVzgGmQW0sgQCvBUHmk6RzdzOTsMVZbBBUtG4elXLpQpcqr7TktGBQtWRvZbvmMQAO9W0wUYACEJfsAe9aEMIxZckRB7VULQQq2woAcScn60GvMGBWQp+aRzFZ9Fy2t4An5c0F2gmVXPO5QaQ3WQHZcOfTvVtoW9qMpJMeaf81SzE1zeo27l68LqtbhQZ24zVNvpdvUdNN+x4njhs2y3lIrq3raugN2QgecYBNPZU6PppS1YZd7khySf94EVuXoZ+oLpemhPwi2za8FSYAMOZkH8qy660LGj09513XLxMoBIH+tbW0P4nUm5qWgbPKjCfN71W9t9fcTUKgFxCUG0QJAkwPXNNHO0a6i2QSsQxIJHaPSkC3L3UHVQdxJfJ967ii7dsu9wkXEXI9a5drUveC3ZK7JWQcitcbpV91jbTwnWdxiacqtslk3eHIye3tNYbOt1NrSGwqKLSXm2s43EmTkHtWqxrHsBldDee5BXb5dh9Yp3EXWNZo7t+G32HLhAILAj1rNbt6bQLqETUNfL3iRtEdz/etI0Vpwuy2HvM+8Gcz6Vrbw+mdKupd6ftv31aLgcShnmPX6Vmqx6VmFjxAAoDmDHHtXO6rqry3/AOJbYIGi3v8AlbHIroaF7i2iqLKiDu/ymrfLc1Jtf9ZfmyPlJp5Rl048MlSki52H8prYt4OCLmZPp2pDZ2SVtMg7krifrQKHgHvis2aRRqdRdUKLcJ5ySQMwOKqD6l1KF1VWPO3NX318NHtXTtcwII+9Z1LNa/6yWz2duK3J0EW1d07swnb2I4NaRqVfTFd5uNbBYpPy+9WaGzev6YhXDuXKIACd/wBKp09ltFrtVZu2jaa3CG3cOQaCaK4LsuTsIPlM1etwWVueWS5+aq7rEOHFs7GMSAYBrN+KvIr70UICZJ9jUzV8HXWms3hfgO92B5T7VlvWygtnYAUbcAc5ra76fUadWc4+ZSDkflWPVXj5bSg7eSx71rimrunst5xbubVvA+VjgD3+tdHS3tes2NfbS5akgugwQfT/AFrg7rqFbn8veYArq6R9feCPsYaciAx4B9anKGtqXdIiXNpLXGJCQYAAqsXEW9ZW+wVS2Znzf2rMbDjWEGCqDBnkkUbtt7t9AjKFBG4PmR6VZP8A1I7JvpptLqBaHnjcvpEetWfD3XNTo7rWkVWsk73ttGDwCDWGzHgt4iF1JiB9OKYKgsfiNLaCuELABeYrhOvF9j2+l69oLkfiLptXGJJAQkRXB651rW3bmt0Wnv7dLft/IyjHOZ5mvIpr9SWLi8QZjjiukbFxtOE1FwXS8N5RXXlz5Sdszj2S309GstuuG20SUrn3CBdNsEMbbZxE1vtae9ZLBblu3bB3bDzP+/3pr121faydVp07+YDb9jGa5zldbZ3l2W4NwVhwe5rLq0Q3jdLqpUDyxJMVfq9G2mLau2fFtgj+GcFB/auYupuXUKsA2SQwEGPSunGb2zenY0WlXqOjVbt0Wbqn+E7YB+35Vnu2Wt6i5ZLBmstt3AYNZ9I58QAruC5A+uDW17jXywACj+v1p3KSsasVfYpjc3pNdVdHo7CFdXbt3CTILic+lYFstp79u4o3bT34PaqX1D3LreMzOyyoCH5c0s1ZXWvGwtovbe3CZ2E4PtVa6lLqElGRuI5rBYW9qdVZ0625V3BYbYxPM03Ug+huNZGx7dwepke1ZnH6Ndazq1OjYuw3ITtIxI9xSXdWu9Sih9wgmeK49q4x2pcMMvpWuzcCX0uPbFxQZKxzT4Ys5N+mdFssrtt3HM9/vVmkv6zR7TZ1LAM4dtgjcB2rmrue+18iN0mAIFadNcZC3JAzTM7L26DfEfUdV1NLNgbrRuglGtgllnj/AH6V706i2rG1cvWxdtpucHGPWK+b6e/f6N1DT9Vt2wSpJWRIaRkD3zXb6p8RnVDTanp++xfJC3iEHywZEH3rrOcc87avi23Y1V7Rkapbtm6FVhbMgAHLR9z+QpH69ePVbVrTR4GnWLaSYYxy39q887u14XbjspnGefr61DqfANy+9wiVkvFS/k1rP29Zb+KBa09wXrAfUJJDWh5Sfp2H51Z0vrRPT9druouQLDEkYkDEAAV4Kx1Jrl03L4/hTgKYI9zW99Q2oUlWGx43QZ3DtT58oz8X0i0/j2ku21JDiQvcCh4ieMbG4C6BJQ8ivAafqGr0TubOpe34iAOXAeB7TNdDpl/VWviHTMbx1AdP4jzMKJPHrW5+XUyx7Dcqgs5hVyxPAFeD+MNSln4wuW1/6fhIHuKeSZMfp+teqPWOj9U6dqLDdQSwLwNlw48yMex96+cdRP4XVfhbli5vEw1xySF7Vvly2dNTxdotfa0vU7l7VWvFNxAtlHYAI08/cYqnVdZ1mr17XiG1T2pYrsxt7YA4iubevG5fYiCFAUSJIrodMJRmvqVVjbh2PcTwK5DcLqL4FwXtQGLB7iJ8oPOAf2ru6X4l1OmLujtda6YO9hCfReAfp715qx1HUXda6sbYtgEERmRxJqKV8ZWCyysGBPrWOzI9Tb+Jb2k0SNeV7ji8WjBLKT8tem1ursaGx4jN52WbdtsmfeK8HpNSr9RXVXLSEowItEkhoERVl3Wkam/rXtWzfvXCWAzGZwD2rU/LiY9B1TVlukafT9S1y6caq8BcZRACie3v/arzq+jWekW9FotSTbuHaRbbzNJycxzXj7utN4ksrXGY7irNAH2pr2q0lrw7z2muqI8voR2q/wClpjtdcvnQaO3oOlO9neQ+pVfmGDIJ7Zj8q49zrGuXUaa/4w/5RdqIFEMIjzev+lY72te/qLmqVmLNxvY8TxHes3jXgS072Jkgis7auOx0vrdwdTOp1Kaa7cMwrWsH7A1z9drbt3W6m8bdu07XW4MCZNHU69rVlLVhVUl95PhwR7fnXMNtrhY3A8u24785NIsjU+qh87QWA8oMfepb1bFyr24JEKxM5rAqhF4A9gK0WvEW4CyjZyMGrit+nvGLxupun/KYNW2L3gXkuJd2rMM0cCsTDbubP3OKVtQgfaysqlZ3R39KmD0g6houoDULrL129cf/AKakNn2ziufruo39UqWLoCpabbbVhnGADWCxcK3Ld+1BAMEkcDvT63U2mv2msAlpkkcD3+tXakx6XT6yzoPgq5b1Cm7+KYhEB+WGMk+3E15zS3btxUvArb2nepBMDsBWq6921YUXkW1aA4bvPc1RfnxAy4QLEDipOSydLh1TW7g5vsjqIDWwBT29bqn3zqbq3HgSGgkD3ETVCs1pVa4u3dwG71TduHb5sQZmoZGprhGmOm2FVdixbdhp5BFJCgjeibRxANVI5uqJ424HpTu4xLD7VO1kjZe1uq114O+uuSFA27uI9q06TrGt0dg2U1F5zJ4eAK5Nq6LLuQoJIFK91mU3NwtnljEgirNTJXsOi9Yv6nWlNSAtsrO83JC+9dbS9W0Os1R02mvB3HtzXgEunwV89t9wBAjH1q3S6/V6K94mnum3mSVEGO4B7VvjzsYvF9Av6u1prGouG4m6whZlPr2H1qjp2vXUMNNdk6gruIIgRxIrwj9XvX12C3c3F9x8R5BHpHb616LpnWX/AMTsm5o1TfbFoXA2Fn39ft+Vb+epWb4luaXS9Ue0LpuXCNz7uFJJgD9a5T9Qf8OthCgt7t7ALy31rD1m/Zt9d1YALk33YuT8ynt9oqovb/DvcuJdHl8hU4ntU5dtt3+LPcs2tPbVwgZmYQRJxnnit/Tut6xtRZ0Z1ZsWC0v5QCQfQ/WuNY2eAxZtrH5T6Uy3TZYtIMiD71jUzX0Kx1XR3PFK3gdPaA/inkn6VvQh0FwSVbiRFfPrOr8PThWYgEj5eY969H0LW63qHU7lk3WFizYARVETng/YV04c74zZj0A5qVh1PUlsa0WpXwEUG7cn5c1rs37WotC7YcXLbfK44b3rtqMfVuotoPw6WlQ3LjiS5gBeOa851XrK9V1FxbejNv8ACbrZ1BO43OZhew969JrdJY1d23+MuNatWVLB15B9a+c3r5bXm4pIQ3SSVOSN3as8m8ma12eoL+JOmt3rmnsMAt6+mGSOY+kn8q6Os6tquha5OnaDUpeQor+Ju37gwBBJJzjPNcOzcujV3Vs6by3iSRAlPef981Y942t1kPbYkbdrESDXG+p1XSfR9T69r7yraW7qGtjxGJAVBwMdvoK9t03SXNF0+zpLl0XHtjzOogGvE9J6img1VpNA7Wme2PHDW5niY+9et0XX+m6tT/zAQju5Cya1w5SM310hjE0RxNZtPr9Lq0L27yBQxXJzirxB8wII7EZmu05Srph3qVXdu+CE7G64RTGJNOj7wYIJUlWgRDDBH5zV0MoLGBmsum6rodXevWdPe3vYba4Hr7Vz/ijqa6LpT6cG6lzVIVW6hGP6zXl+ianqKanTdK0t5bS3LhuP/CDMuBLTzgZ5rHLlheo409vSoG28ZohIPFMtsAya+e7TjaG8k5HtinUHuPyqy3Z8RQfDJVjhuKuNhLJ3M8AY83FG5xxlKI5kk4/WqNQNtwhSDj0iK3NesLcMWluKBEkYrDqCVueY/wAo5rr+L1OcmKokDPfNdLpY/wCdQnBRS0/auaPMds810NDBOouMQNtsxXovjnGPp5B11pwCA08/nW86hkkKqgzz3OawdKH8dF7hCavTz7nmRJrh+VqXOoF+5de0xJhe9G6ANDouTIbHrQ1Lj8L4e4KC2Sa023t29HpQ8EvKqPeaztnBWNluLcAVJ47U+lMtqDt+VI2z7irmZd3lkEVXYnxNQ/qAPzP+lON2GJPkI5xVCoTausoMgiY75rUQhkNml08L4x4GKk6lXMrPbLPIg49f0q4WkMBsQeeYmnN6A3l+bBgVnKX2RSto3JOcRipF6XWABc1KMwgBQO05NLf1P4dciT2B71nupsG52z3HevQ/CnSdNp9IevdT0+5nY/hLNwkblGCT2jnmus4/dJc7qaX4aS9pvxPXGuWVvL/A0th/4lwDvPYZ/wBzU6r8V29JrW0n/MBktKiaa26rgDBZxLE+uO0Vz+p9Z1XW9ayaW+62j/1NQgg3PQL6KPbmhoejpZbxCWuFfXLD7961sjOXl2z6rUda6laeyxTSWIDNYUnPuTyfetOm6DpUH/Rtkg8kHzZ9K69nR7JbAUj+Y7j9Ks8qxsjHpUmtZIp02ktacEJbtrnsggVcLjLKggfTFIxg4FJtOD7+lU3T7yR70JMUhBnFQ4ksYxVSGOaazYvXrotaew164f5VyRW3pfSLuutPf1FxtNoFG5rzEDcO8f61df62NMn4LoCrp9OpIfUOu57n0n9zV7LZEbotnRIt3q2vXTbhIsrDu32pV6hodONnTemrcI4vavzH/wCdrAtrdcLuzXLjcu5kn7mr1SKuM9309zWdS1pK6nV3CI+VPIg+wpEsJaBAVRnsKYny5qTFDwYxiKgPpQ5M0QIFBAhg5ohQBJ5+tSY5IA71PEKuRbeVI9KBuBMxUkbYifekHPoKIBJ9hQhsnHejtxQHy5n61NxI54qKcBZgGaI4wZ+lVKf+9EPmqHJkQTFW6XS39ddZNOkx/McAfWr9HobTaZ+odQfwdEgkTy/v9P3rFrOs3teo0+hT8JoRELsAd/cnt+9TTzpsuP0/pjeHqLh1urn/AKNqdg+pisvUOtdQCRuGjsyCEsYP58/lXL1GrtdOtqi22e4x288Y5Jrm2bQ1F+dTcI3Z3nP2rny5Gav1eoF+4409ohyc3WuST9Kyl7lq5DsWA5UmZq+7qBa3LY8o43msV9xeB8+4tzWJa1JDX9UxlbH8Oe45FVtqLrJtuag+vzZqtUM+0UHX1qzFMq9kE1bcu2NKgN+6qnbKr3ahpVO2OSTx9K5fWbQva1GAQmwy785EGkm1Zjs9G0ti706/13rNtL+nS4E0+n3bfEfET7CfvNV6zV9Y65euXrhOmtXEEJbIAjgAdyK0xeufCvQEtWztuXb9xiR3BAX9J/KuhasWtMgRFEr3rozn25ul+GdPZIe6xuvtyWbn6g9q73Tuk3tZbBtWlW1bHmuuBtH3P9K0dH0FrVG7rdaxTR2PmH+c+n6jFYNd1DUdcuiUFnSCfB0ygCB6sRyTV9LcbDqel6QxbU9SvhYNxTstD6etUXOodW1YCrct6XTg/Lp02R9+TVdmxbQZ2kxxHFXjCwMD0FWMs6aNCzXGZnY92M1eqqFChVAGYAohiMjn3pO0VdDE+Y8UBunmmAG2M0HO1Gj5u1EVXNTprGoWxfvpbuuJRWMFvpXDPxQ3jXESzaVgcI9yD6ehq74p1g0nRfGhDe8RVDlRIE9jXhtItpbxXWhmswx3L8xJ4z3qyMevZf8AilldV1HThuY8pcMx9K7Oje1rNKmrS2SrZ2uBK/WvnOqbSWbaP069cLNIYMkbeI/rXp/hE3OoXLtrVsSNGEe0y+XdJOD68CrfGuMd97WjukBtFp3+tsf0rO3RekXZJ6ZZWe4JkfTNb1RQscVAu8kggCs6rkXPhLoWCmlNs+quaQfDPRbdsEI7OplYMRXUYyMDHrSbe9U2s6aO1bebNlFjhu9OLL5lvvVpJzOKAzz+lRVezbw0/ajFFjtUkkAepNdDT9KB0n47qOot6XRkAqzCWcew9+1NGKzauXpWxaa64/lQSa03On/hgDrdZY07c+CP4lz8gcVH6ncvL4HTrI0OlAggR4jD/wBR/X71nt6a1aYsAWJ9T3omLXfRwDasXnJ53kKB+VZdb1TS6BQTpQLp4UEsPvV1+4uk0t3UvAW3xu7n0ry7tc1GpuXrrFy5kscD6AUiX9NL9Q1Wv1SgC3atbgAoEc+9VXdE6brty4LmTkscCcDNG22yD3BkYqw6gm2Q0NPYmaxbd6XFIABzBisGgsW72m6nc1LnS2WdAzAZ27iQB966mmA33C0EQBkU1+wC4Ih1YZWJGPatz8vx6ZvHXEsapdb1XRae3ZZLFm4wRW+Y+5rspc8K5cYqzb4GO0VUloi4reGgKmQYEir9oKndip+T8ny8WccEuLlyVTZ7epqh7C3rV6zdJZXlW9/9xV4XaJBzVe07ic89q5TlVxgfouiZpQPb9SCTNG1oDp7Rt2NS4UcbxMVu8MvCjvVOnGzdvYsWMSxmunH8vKxn4xmTT660Sbb2CJmTuyfyrFd6XrHLTbRpnCHifY13WvLxBJ+lC2EcgGQxGMVufn5RPhxrzo6drUBUaVjjsCKVRqAQzLegeqnH516UjaTLY/zCYNZmuEXSu8mDxW5/5H8Zv43F09121K23ZCrGDuWtDWZKDZafdcChSgjNdTxBdTzhWHGRNU/hNOW3bJg4FWfmifBn1XTbuitB7tm0quYJtmY+vpVttbqmz4dx1AAlOR74oXNHp2ADTEnyhu9WqSbtuON4rPLnsakxZdN1N7ggAmBjgUr6YX7VrfddQjB8Cd31q1nVVJbyiYkmigIBmI7VzbKqhHMSc4mh4Vx7q7XAWZYEc1YAu7buG/mPSgNIyEsL6OrcCcinVF1sOSwbJ4xViKNo+tZmDK0KxBkTFW6i81m5btIxUMSSQAamEXlSpkTilgsP2qpdXeccW3I7EwY+1XJqhcaDpio53C5P9Kx8auq2RipA9aWywNy6N0MuBJ5p7BWW8W4YIx5eKxW2d+oXXDbrdsAgEc8Z/eplTXTLqJ20YhGPtVKkvGxJJjE1cdyMoIOeSeKz8Rl1Nm4yLB22yNp9Z7VxLge1/DunzjDzXb12pt/hrtq1cVrqEGAJA5n+tcvS6M3rhXbucDeFJma6Rm+sghw2QeRTfyjc+JiIrRqLqvagKAymW8sQKrSCoMCfcVo0gEtHrTLbIbaSRPMdqIVd4XtM1FYIMgYwaqOjof8A5GuEdzB+wrIEV5aT7fStenlOlXm7bHY/rFYdPdKWLSOc8EzHNSqtYi0cGKruML3/AKo57VnvahjcZViBgMKCkqss24zyBmpjOtBZmC2+QTEVN5RsErOKVAWXuG3YNRmJIAFMUWaAxkkRNDTWrWoW6jY2ruyfekFybZBHardJdTmVDkbY9c0F9z8ObZ8NQhBj9K2rZF+0pVCrHlqos6LT39D412WfxNu0MRiimgNq692zqXNvaDtbMRyKxsakaFSxcG03YAwCRgVktg7Q7ALmK12ALllrjwqsYBqqzvcMHQBVPHpVl7RNSoW213nwxxMTmue7Bb4uvIAMhR711RuKXN4Uo0Ln6cVj1trcqMCqBDEE9oq72YDaK8n8bebYB42yc+00up0yXJuLd2MTwBNAX7y9KYWjKWnO+4xmRyAPpWKQz5yTzmr3S7HY8lu2mnsBzOCCcVRcsLcvtbcELADR2NZheRVHiOy7RAYZP5VcL63gLnzHggKRx3zSRFup01uxZQKxcXHPaIGIqi5bFlGtbwwZpn0qzTXrBsOL+qE228tph5jQNo6idi/w92T3FFU2LNp7tq9cC7fmyTBrXbPg2pF0W7eJb1rOElhZtAE+k8UNVeHgpZK7XtknBnPvURc1u2HDoysuBlcz60Lej1Osdbt61dsW3xbOBI9c1q0thL+i8V3OndcFXXdv98cVbo7yfiRZvyUAYd4iO1ZtWMFpdl+7pAdpTIU8z/s017p/4Z/JqfGSJIIgqfSuiNlgqWtLcZhEsASB61Rc3OwO6COKz8qrn3bz208O0iMGBKknvWe1e1gtqr6Vmj+b5o9scVbqXDC4tpSLiMYBx+lbbSpasKrsQvPmPBPet6MKdSu2SoezeV7ZIhBIH51f/ieha1aO6/b1EfxA6Ej7EVYrbLJyDgxHJmnS9p/Btpc0JN4t53LR9BHpxS4Jp9Zb1AuNb8yggNEir0Vm1Vs2xsacMcjGaw+ENMbzWd4UkYJkj6Vt0tzxNx1LbSFnCn27VKyvuXzavM90BiY8vy5rLIY7vU+YelaNXauHTC6CMkA98RzWUL+G0zsD4kQxHGeKzIqzyFlnCzkxMfarb9n8Ne8AOHHMrxms9tyqJcIPmGVHetAZ7ZK3UO4cyathpx1Cxa6Xe012yty7uhZkSPX6ismlfxbiKIWTAZjGf+9Vam6U81y0SN2NqyTzmgfGFkF12buARBirIN5a5+JdXKsUjzKZmpe6hqFsrZbbst3NwCL5h96mjbT9Mtu+p01y+bkKDaeGTuCP95rEt25pw42i8LhJIuMZFSRGjV6Z7FwHUkbb6hljuDHf1rnPZCOluyuLhJOYiuguvS3Zt+GEuFSSLNyYU96w/iXTUm6bY3N3BwPpVloe06rpn0tuyj3LzT4hOVI7iukNB+FsO7oLlyyksp/mNIoY6e2EshzEswAkHtmjftHRdPt37eq2X903EAlYJIjP2NT5WqyWtQmxP4gtXAT68fWsZW0B/DliTkkn+tWsvj6RXCFgDiOKzWbyXnCGFVsBq3E1v6XavPo9QUuALdfaQQZx6VY7NZAKBlur5S4Pb6GtPT9M9y7Y051C2UXHiMwEnt+fH3rPpbdy89y5duZHpBk+k1i+kC3c1f4O4vivctb5hvNB7kT9qr/Dvcti+wIt+JAJ7kf9q120RLngai+mnFzKs5wT6VFDqlzTG0HtJcJW6GGfUgfWkVztbeA1Dm+yseQZ4Hbirn6YCi6neNRZGUYeUH6ZzVtnwtJqWcWlXxQQS3A9DV639NbtHV3tONTatHcUtPtBPFa39I59sv03UnUJeuIHWAithT6j0OP0qq7eNy5vtpB43lpLD3FN49rUM7CGUNiO3+5q1NGXu2tx221QeJ2mr56NOkZF6ay/ivE1TmLVtZ8knIOPSc/SuFqfxCG/ZcB7ltyrmO49PvXZFrTaLW3Nl0M7xuNttyr3An1zWc9OtKmrZLbs7Dda82ZJyIpLiyuWUUJaV5UmGyYJFXl9I1lrd24wP8sdj6zW6yGfp5YWXa+FKqrmJxwfqaaxasLqdFq7Noq4O2/bvJmIgjj17+lPkkYen6ezfbdcY3FVvl9fSteo1938Q1gHw0THm71p1Onv2Q+otaQMry1vOFziao6eNVYsPrH0wu6q67IpuAeQYyB+dZ97Kli5uVpIkmfrSNbdbzXfExjaoHy/3o6Nmuam8Lkbp7fXNJprz3up3rFxZthTBXkdq3n/AKrFza5dNpt7p52MjsD/AGrRY11pbas96DiFAJ+2KXTG8ji3tFy1MskTNc7qyayxqDda1tsXDFtYEHbk4GRzXLJeldF+l2L2quQWtXHO6A0ie5itFy+627duyVY212lwMmK51xtY9tL5tqtuP+p3MfeabT6u9dsq4thVDQSTJNS8amtT3zs8R1N2InMEUqKOp6IuqFDbufVSPrVN7WRfe3bl1KARtgyf3qaDRPaYXNxgH5B6+9TMi61aIDxWsORbCgqQ+Q+OK4Wu6Y2kS3etW3aw5Of8uf2ru3NNa1D7ze2MmdgPzU4B81tkHgkRH71OPL41enl9O6Wz4oYrAOBXUS8Lmi8UNtYiSBVWv6fprKo2gVyrEIbYkmc5mP3qnbfsoN2mgAxuZhA9sV32cu2M/S1b4W0Fa6RPE1u8azft2jbtrbcCCRy1ZERku3S1u29kqAWZQSDnHtTJatWtptOz+qwcfSlmqW/p7pFu4Lm51bzKpiPvWi70q1q0S54zsWEbEHyj3PfirtJpHvPba6tyxp7x2reZZWTIj9IzirECdL60NL09rmru3JBDjapPaBI9DWdGDU2luPZFhCqogDOBhiO9Mji8ioIQq0boMmuhrU1L6Nmc27XiEs9tsHccAfnXO02/SszatfDRwFUcifX9KS9dmfofOHuW0O4p3jmty6PUr/GtOl22VkmY+uKwS16/eFq6WCk5Q8Cat0mrvaXf4bDYuArnDEnJpZ0a2M0i3bLEjdKLyJpbmouWrpS8gVgAdvf2qtXuX7ygAAtAQLJz7VNRadL7m+zeKAFIYzAHFYxQF03AxdIXd5TM4olw2muW9vA5B5qlrxG1ABkjzelUanUhf4VsyQJYgce1WQ1nbUDItwqnvFbtFaueAWPlUcZ71k0llRcXcpZoMDt+Vbr+kvLb8W5bgYMiDFb5fpPW03Bca2BksApBHem0t+7o79y7YZluoZ3A8VXpUu9Vti8xRvwluXxBHIFZtdcOnvmx4RnbMyADXOcanrRY6igt6y1qrTXjqQZuhgpA57CuJrtRcv3LEu7FUK7jztnygn1rsaN7TaS+ipuu3YG4/wAi1xby+Cz2Wbf4eM+setdOPp9AL1tLHhssMW+f1NPZs27ltW1KypckSYBFRrOmQsobxGnEtO2nRwmge7cSRakBeJrZrXbsWWtF9Jht3+bFBrZ0r+PdvgbMxBP2FaNB02021tVeewbpBVbfIjsaVnHiNYC27qN5fEnDgmuf2urrLuEF60CJhhvGRR8S5ccs7lnPsP6Uj2r9pzZ8bdKgEscD0FWWbSrbG6Ua2JNzaSs1jDVF+6xIe68rb4gAVn1FxUtC4C25iRt2khaF17xQrcCPv5IxGaqvXlTToV813cT83y8/6V04w+166lyD/AQLHYmaGljxSLjqqhe5jNZV1txkC7UBLRHeuhp7XiMcDauc8VqzEV7bj3Ayy43AMARMferOo3NPprVvclxWIkGMR6+9WBGXexnw1bbuC4rmasyAxc+ZoVTwBNZndUUVZkEnaPWatuXyoUm57ARmqNON9zk+XkRV1zTI6Ssi6IhiZBGcRWlgMVuvtXzRQWO8gfWjZteDcDSSxxzI+1S+7QyLbA/9R7UQLlxl221chQdw7ZqyzkMrCSBO40ugtWLwuC7ve6J2KD+v0omzuJO4bRlRMk0/g7N/R6i5p7Fu85L3kG1QZMDOOxqnVobBa3dBRlgFQRP0n1pbFtF8yOwa2JVpzNWasKNO5R/GYsJiQfc5rn5TtTqdXa1exbWnuWgg4Zw2e2ay3jF9pyIGDVml6dd/+SrmusqbUMbZOXH07dqXUW3F7xSR4b4BHY+lXoXWLngbbpQuoHyj0rPue8zXbaMtssRngHsK0afczi3bSTGK3Ovi2QjanYXcAJ6+1CVzrStZaTcDz2K1ZvW9vACn+VtvFHquiuaLVJZ1VpluDiRgg+n5VlUPZAiUZvXnmr6De8TSuFtkhSJ9j7VbfuMrhXcEKJ8pxVDlEcbiAe806qUuhhmape1gNxrqHHh9yK13L+pbTtptLeNsFw48owfaf94rKoIVhMA9qFm5dIcxt2xtJzUXGJpLsbhlpIP25prtx7WjDkNtLcdvypr6W7aCATcMsx9a0vp201rTtcZZcBoma3qeVnBby7IL9pGK0o+9gt5QongVoa0NVeGoa43iYJJOMVXrb+kv31vWLlxvJtuG40ncDA7elZI1aLVaWzdN/VW3uWEB2qpjz9ua2dH6wbPVm1rW7lq27kbd4iOYMds9vSuUm4afYWBQncFjvTm4wQgnynms7iZrbrta17WPdtbyjdlMKc555mvSWfiK1b0Ni3o9OzsgAuboAAAjH5V4tbzJb2qEO8wCxwKt/G39Pbf+MFLCCCBt+1a+VS8Ze3pn+JRrDcXU6YWbGyAQ0tB59uK8VcuNqdddWwJtg7lEeYgk1dqNbc1CLaMMozIGaXSMps3XLqpBhJ5rWr/D2Vu2tQDtRLlomVuAnt6Cku6bUAvedVZ3cnaKusBlN8Na3u6ja05WCSfrM/pV1i9dY7LT27JXzeJALN7ZrO0grcKIEVIbjce9Dxr9u2AhC+aZC96qFy6CwZ12gysCD96u0TarV6kaXT7WLgk7hAHrJrGL/F6a8bydr7lHLnjtIr0fwl1RtTYbR32Zik7G5gD968n+H1Wl6hd0epW0AzgW2Ex759Pej0nXXul3TcsXdrrIk5BB9Z+k1uXE5R7rqdnSdd01ux+MKW1u+dUIDPHYzxmPyqzpR6Rat29LoLqJLbSgkkn1P968botU4vXDasjU3Xklt+3bPP71Tpbdoae/dXUrpb6MT4rsZJ9BH6RW/wDSmOh8R3tX1r4gt6LTWBebSvsAXCjOS08AAc+9dPqNjpvSkPU9CP8A4kQE3M08/NiPavJ6ZLl1DeLkM5JcljJOaS1bdrzbt3hIZDM0xNS073VS+YhRia7Ok0WiNnxrtzxAnKkd4rlKpGFWT2FaLe+0PKwBY5PrXkenjbGu7qFKqmnseCEOJM4qtNAb58XVat/DbICiSP6Vnuags+7zSMMYGaofUbmkFkE9wKZU+TqXH0emszp9rR80iuN1G5+J1928CCvlAgR2H9Zq03rbSG3MSMGsj5ZjEyTXb8XrPO6VCQyzGGrdpd34PWsMfwjJ9KwjGDnvXR0hI6b1HcMCyufqYr0Xxz+mTpaxqFZZO1D+VNYUqh/el6SwS7cUwYWJHrWhWhIGAeRXD8nrpxjPqF3AE5j0OKuuaYOdLfxvtIDxzIFVakeWJg8x3NbXA2W8QAi/sKl/+Wp6qVERywXHMe9V6Zibd1uCXnFMH8rEmI9arsObeluttBJcd6nHyl9OSSxzmltWwUaYPnPf6UGuZ5zSLddBtkbZ4IpEaAoAgirDdW0m4jjtVSuXWR3rJr70IqASytMSc+1OPHamtHQdBd611u1pHEW3BZ2IBgCux8S9RHVNWOm6UBtHpyVYLImI/rNW9FtjonwnquqGfxWv/g6efQEgkfr+VZ+n6c2oyCT5nAH+/rXS39Lm3B0elAgyPfERXSVFX5VAj0objMkzQJIExzSLaFwyd1Vk/So7TilY4rTKFgq+p7Usgme9KeZqDHagaTXS6H0odU1w8XOmtDfcPY+grlMTtO3J4H1r1Ws/+1/4SW1a/wDkjVeWe8sCf0rWFuTXM651E9S1TaKx5dDpzAVRAuMO59RWVFAgdvSqrSC2m0D/AFrQBBjn3ozJh/eeMVABGaFGghGOcUB71AeJ9ag9zNAYPtRAgVP60MmQJoLblu5atr4iwLolTMyKpCndiKsvi0HUWCSFXJPrSrMYFRR2ntRiDg0c8z7UQJFEISQYGaGS3ODirIA5oNo7Ous3dLfBNq6pVgDBoqp7tq1G67bUHg7hBqzR+DqtbYti8sPcAxmZMV4voPxJrujWU034Sxq9Ptwl9QwU/U8V6zpfxB8L9ZueDqdGnT9ZOIIVCT3BBgUtxZjpfF197vU7WgECxZtB9nqSSB+1c7TQrSRPcD1iu3c+Hun3WN+6t6+zADxBfJMDgTmk/wAA6f8AyNqEx2uSRWWpx/rxQtG6xd3lye9WMfDshXXzEmGHNepPwh0oLFvV6u2fWQaRvgzTOm0dY1QHYG0n9q5/FceQYHYyKT3iks2WdoJj3Nerf4EfPgdan/75p/7GqG+B+qISbPU9E+OHDKSftMUnE+NjzuwAxuAqq64DAYnmu9c+BeuIxNt9FcE5VbhB/WKzt8G/ERMtoUaRyt9P70+KfGsPw6RrfiSxp7iKbVtLt3Z/8s2qYBPpJrzL3g2lfUXGhr7FnZRnJkkCvbfDnw31zo3XbOs1/TWNuGtk22DAAgjMfavN634W6wl1bZ0F22lt3ZR4LHep4yBXSLx4Xe3s9cLVnW6bQaRwbGi06C3tOCTkn74rPeYi0xA8wFY0v3Qmlu6qxctXwm11KEERWi7esgZcCR3xRmyu918nT/DnTNPYG2xqCpuEdyVn9c1yLKgGABkRXU0TJ1n4OuaPxVN/QMGQk8gE7fz4rjWb6fMIP17VYznbWBzxTZ4mkB70wMjt9aqIQccwe9D3GahMcYoqSO1UTvniaTUG6rHw0DCPKT6xVmeeIokC5bZrl3ayfIu2Z+9Qed+IOmdU61Z0li1oStq07tdZWEmRAgH71gf4T09lFLf4jbY4k6YPn7V6sNwd361aruow5jkVravTwt74aS2Rt6pcsmMC/o3RWP17V1Pge1fsL1FbykbdoEiJInie0GvUbnBOzvkxVXiOxljJqadHK0VH8G5H8omKAk57UVJQyO+D3ojNBiKEQDETV91IyolKp2+tFVZ70MztALMcAAST7Cm4XMYFdrpiafovST1zWqLlx226dY4nH9Kas/aldFpOgacarq/8fV3B/B0czP8AT6muZq9TqOo6nx9UZJjZbX5LY9AKS5d1Gu1L6vVP4l5+TGAPQDsKttiMZonvZ0QWwQDJPJpgjOVROSagU8iYqldSD1W3020zJdupi5A2hiMAn7VFcLqeqGu1RRCfw+mchJxLCQx/Os8dwBjsaFm09lPBurtuWiVcHswOacmDV1mFDSOKDSRiKhOakljxM1NKlu61tYkjPEDNXLfMgAmPQ1ntqXSWWG9jTBHBwOKxcpGu2QxYkTEVHBJnsMVUjCT2q1bkiOfSK43ZV0QJUkEYpEJCs2YJpnJOOJoWH2rDTEzArc8DWwDcVicTVGkQPZ8Ur8xJHpWi6yLauXMgqpIP2pNIAmjtQpI2z9prM8MTwiZ2oGkTSWmazcD28E4zWgHcJBqbAEIx9QKM4vTUW71k7j4T+jDBo3bVq+q+KgaOCBB9Oazqdqe5OAaIul7TWyxtucAjiq0y3dF+Hthw0A52n+lUqAVzMH0q+6b1tPCLBkjBqpBMAjAFb3plke3svwssPmmtFgfxUH51ZcCxkj2mq7Sbb4HqCJ+1WUC/BtKn+ZpP+/vVqMASnaJpXDsyBdu0HINRFbxTjEc1rQo/+SnB7tArO5K32zxcIz6TTG/bXXG1u/jB8AA801y2W1Akx5w0VYl1pt21N+2vMPS64btUgEyu79T/AKVZpJbWFp4Eiq7lxWcknzEzB9KluCpH2EYg5maittJIJ5nFLdKpJgsPQYms5vqwNxhtUD6kVEalu+IyJqL5S3uky3AoWPwuqd7SarwAp8zXcArOM1gvTfui4qEqQApxxVqKObh8xxAXEfWqjso9u9/Et31hcLtjFabT3rGiVNqXovbgbnzFfQe3NcKwmntuDO1hwfrTW9Qmpu7FslSpy4NRdU3WC3rroAhuNuIHb2quxrG0usF9XgkQRGW9qR1Fp2QgjzNE81Q3mxErxWpNS9uwE0Ooa7fuq7Mfmt7ok+hHpXOteJsl4H0pBcdQBJ/OikkyOxqYLgRPIMegoNIYjOarDEHJxUa6CxJbwwBMnNWQ6dW2WX4fDTk24P5muVJC5kxxXUvGOgWijTKqR7gk5/WuPceQVmR296paQt/EJmfNDe3rinXcbokkCIifr2qpFSSAoycinb5JgQOR3NEa7Vs7RPMzApnbajAAA4yarZhuLxgjMUtq8pubd2xj8m4TJ9KyqJae/bZbC7mBg5iB61s/wR7qNGoCAcApu3e9ab4t6GwbvgugBG9lEyae4ltQbqggjgSZBNZ0S298eGt22EVYyDNWlgykqRgVhXT6i3aZNRtZgSVIMyp9h963rqruocSo8JLYQITEAADms2faxS0CyxWC4yPck01sXAZYDbNW6+3a02ha6F8zMAsek+vFZ9He8RXnIVhyZwavHsRi41BLuAp+UEwPtQ277+47XRSCyng0r6rxf4VzRbhbc/xCYz2+mKZCDeJUQIiIqX0XanTeNp2RGDIB/wBJV8pFc2++mUBbNq2t9XyygY9v1roIWbe6yoAg55pdVo7zubVu0rDGxe8+1JcIwFLV6+zXWJ3AcYgUqppIIVjzkMZx2rdpbO3w7Wos+cM6sp5Bk4xT67T2Ut2w2nUHYLasDkjJ/vWvkXHGICqSXEj05itlstYt7FaVZQatKumhQuim2HNsEASe+awpcuBdty5uJbkdhV3UakQI3itbaIJUgd6Atm6Dea3ttk5Ynt64zVttIsp/E8vEDMZpbisJVXK4jHepo23NEdLqmY6m5ct2wCH37lYe1NcU23MAggfTmsLXXugKFayqgCVJkxTPcv3SDduh4GCRBrNg6KWiUW+10XDGVJyBWHValbd1im5kXJp9Jqbtm/4b2wVYZLDIq3T6L8Ot9HdL5eTv27YHpE1n/qqrVy1qdMt8oi3FxkDcY/71RfS/d1CKANnzD+ta7dq4tsWUVJuSFxMH2pW0uqexbLtbVbJDFgdsieKvHNFC9PRyRYGy7OHk4qzc9u+1omW3bCR6j/tTtcdPNZIB5k1Xbd4YW0MgTvNbq0BbIeA4PrGYq+wNkkNJIgiqG1AuOodSHKwWGAKvtOVRSE3Ann1rHaHuO960ttQNyzknt7/Skvfwum+N4gNv+cr5geeDT+Pcsobuy2lvjZI3sfX6Vke5cg3LsC1yURYB78fWrEqqxft3AxuBgFgqa0r1NPNZgv4sCbi8fSuPZ1FzwRbK+YEnca6Fl7FwB2dU3LKnbyfSt4rbbvWtPaYMs3Q0NuOEHahqNYLAaEFx3GxfEEge9UKNO2h1Cs2263yiD5uIH51l3NcTY8wMAk5qYg2jfJYk2yJw+3aQfSe9Nea4ha4ysS/yyMVdb0M6bdLSw4AzVdlLlxyik3CsEwODRVum1COv4QaKb9/yLufb5o5E1QbT2+ptpdYjW0WCpUyWouoKljO4HBU8Gg2+6CzqXYcnk0xG+/dtI9y5bF5bYA2qzQR7VSOpbDtW2XFzyE3IYAH71gZxdLl0lmiGJ4jtVYt31uLKvBbE4HPpV+I3XbBtpdu6dh+FtnaQxyW9vbNYQ9u4rBnRTE7jwK33Bfs2rmndAbReWmOaljSnq925cu6rSaYWV2+ElqC4GSZ7/rU3CRelvSaZdPZsrcvC9LL4YEHiTkjGa0Whv8S0tw27vNsqAR965t3XXLFpLFgqtosQGGWKx29K6Gl1Fq9cv+BJZbYYIy+Y84FZsKoe9be6Vv3BcIkK0SCf6VbeI0trTgCTcX8jH+tJ+E3aZrygqd2UYEGZq3Xa3+EV02q09wKwFsKvntkesin8J2r09nU6jUM5RxBABcbRPpWUXhp9TcW4u+2zElBkc8ite+7q7afinvakR5fKoj6xzFV3NE926GW4paMIViDVgy3rdtGX8KDsjzRkzTaW/btWntPdJZ3jZE0LV+1a8N3JckkBQ3ft9qci5d0tvTkCLbbhc2ZxxVp/1er2Nrgafa3AbdO77VfbS2zm7ua1c2xtjGO9cltY62ySFuEcNMfStenvXbrWbji5s3DDf7zWcI1PYS8UuElHB524j6UuosFdrq4ugGA4BUD7VNcj2rxCagNvOLbDCwP65pLBe+hVhJU9uBUkULpuC1Flj4hIALZA+gNF7ihSZhx2jk0jurXdizO2cZxTWbNx7QuugVZiCc0xPSI1s3XuKsMxBc7eaSwq6feGILvcLbu5HpVgQKJU/wAxzVB1IgoVAUtO6ul/+Va7DsGLhhs4kHiqNRryb226iXFsEi0rnbvn3P0q5ALOw3rXjadZe4EMEiqbuqTq2tVDobdsKp8MXIMEDiBiaxmdprnHU3Or6sW9IGs2nIV7UiAe5MV1LXSm0jk2LxvqcsrqAZ9qz3kaxaLsttFU7W8OFK+xiucNXeW4bqX7qlGlMz9s1bLynRr1N7TadrCXtPpbdm8rSYIkemax2rh02qu29Qq22w6sDuwexj/eaXpXU011tBfV7dwnazRI9uKy29QLuq1Nw291u2+wsG9MD6cVxnG9yrq68Tav3L1kF2MhdvJ7Uu530dq3eS4t0EyWMyJxXEQsbty7ZLLdLeUg+YZwDXXv6+4txSdlvaYcuIk/0rpeOGtOg6nb0WpXSu5tqzYn+Zj6Y96x6y9Z8S/bYFv4hKiQJEyKq1OzUazxLitIErBjPrXOW4z6h1dm8xK5X5SPf863x4d6mvQF9/RrOkPS72ldyXF9r423DM8RxMfSPesnTC2mLPqNLeuOWC23Hy+8Voe5cfR2bviFrAfwwT2Menb601u+j2gwXKtAC5j3rKzw58dVbxHNxS42oTAQfT1oubOoQtdtm26CLbqcr9Disl1XvXQQrPdB8g9603F1Ni6y3rY8QZ23FmPtTEi/Tbks+E6tcLEney4IJrJfGl1Fp7Fu5de4G8h/lU1bc6jrjYuk3UU7cQgFZHQXtEL9y+qvYY7lXHH09auKqa1d6ZqIW8HlfNtHlI9DS2S+ogllYJOfY+1W6VfFffcBAVZUMPmNWNKO94IQrYYxgVdwxp6bp/xupSyuqt6YGPDuODBbsJHFNrkuJddNQ4e7bcrvCwGrJZtg3QjMw3qYCDPB5rraiz0xtM1zTW9St8kfw3I2qsevesX1I5tnS2WcsqMWPJBx+VVHRae1v3ah1YktBicmq+nagi491zc/ittGTAzj6Vq61006T8LrFus9pgE9x3+9PList0LbvRausR/K3et2ktvc6c6ncSxMFicxE1gsWRduPAYECR+dbmvF+lv08NtZru8djJ5z2EVtA0WqvaW7cv6Ui1tGy4HEqw9xWEB2vXL4fe5YsTVmuRtEwsu4KuAY4M+lcxTN+CSNxmRVk3s8dM3xbLFIjaJJwZrK9uY825n++attXEsBWtKrw0tPDfaprbiXdSt3TK1kcsrc7qSYaj2URkGoQKwAAPEmtiaGwEvE6sfi+LVpASrZ7+grJb1N65cKvbtXiQCpZflM811eqazUXNBpNLb0lptNIL3NMgBZvWTME8z3qdk/rHpbmsva38Ot4WwFLE3Mge1MjO2piVl+DHBq97elBu37lptGVtgWbe8kEwSZ+4GaquTYU3AJBGO0+1Sr19NLXmuM/iKCQNoZRH51mCXyBbe691JAcLzFO2sv3tCi+Baso/8AMBLMPc0ljUtptz2gzOFjYoBn+1TETWai3e6e161ZIayIULEgcSf3+1c5ELo6ryvr3qzTXLi3WsXFtr+Jwxc8e5NNY0dz8Q+n0jrccNMz2HcVudHp9LZtfg0um3DZLvEn6VaxF4bApKGMg0Ll3UObGgvahEVHKgEAR6zET/rVum0jBTp0Bu3eRCkHuTUoAW+LHhm4Si5CzNZ72lu3xbNpVIQmZwJPvWyBYt2y7gyDPsaS7dZAdPBAgMQRETUlrXjKs2rZSMyeBGaDtdsgDKlhI70LTN4mx0gjOa1HSLqtC99S63bchQMyO+K1bnrLHYe7qdStm3aJvMDtUNyadtHqSGtXXVLwJBVjwa0dG0160V1uotBre4lXTPGPyrpbc3NW7bVuiBuyTWbyy9KzWbujsdF8S1bSzqVvlDcYybv0+mPyNZrYV75VW8wXdjg5rf1DqOptDQ6m1ZtKdMQqqUkOIgz7mea5V+/dv3XvWvIC8nw1wrHsKsMdpNdas2LNu3pH/EI25WUz4hq2509bZvPrybN7duWwo3TxgmfrWLQ2Va0Lt9iLlvKkHJqywTaJN5Ds3THr7T2rn4ap0XSTq79y9f1IW0ynafRR2jk0bj2INlgPDtMV/wDd71T1JF1F5NRa8oDAeErGYHuP95o+KzXw1zTqibcW/wCvvWhVm26vpd4Nsg+bv/pXTs9Pu9T01+9qLCtcFsgIjBVkD057zWADUdQuDKgp5YwAAPU/etlizc1RN19M14Wj5/Bbn6CqjKrazqertnqWquMLSgIAcDbgCKGqddzW2eWW4f61pS1p714vbv8AgQZhxkH+tY7TLtdgQSzEksIosC2iwb2wMCIE8UbIuai6VwIHpTWVe7beLiqBwpGTVQR7d0pcwQdpI4optQ50+0srQT/LE1UupLNtUuEnhjTai2HQFZJU+vaswnYRBFak6L02LYuaq8i213RO4eoq03bTW7Lkl7iMYBwAPT9KoVkndvMn+UVu0Jsmw9i7eVPEELbK5Jz3j+tRkup1Fq+x/D2jatkyVme3r3rJeVyo2KDPPvWy1pwvjf8AL3GZJEKeIrnPcdRvJJ9F3UkVruXnYDUtaCohAgGQftTdTW7aVWtbChIH39Kv/D2V0mktkXF3DfdkTIJ5X9f0pfC0hvlbDXm00BvMPMG7gxip0Qlq0hsoroSfmOf7VmexaOstG5fmwsEqomugSzaZUUgbT/m5H0oMbV3Q6fT/AIK42ptM5d0GNnMt/vn60lP4491rjM18rttu5VYxT2dKLzIGcKnzFiY/Km1DrqtI1qy/iIE8hiIJ70+kW706wG3Bn7Twtat6SrdLddSSpLFMbiIxWtdYyaxb1vRWTtQBU27gD3P15qtrlrW2PG1GrVGtgbAFYme+RxUa+xRVRPDJ5YHJH5VggO+26z3wZuN2WcmunouqW+l6XU6e/bKjU2tiXLdkF1/0j9a5Sv4jKjZk8+0U9m299nFq1NtGC792ZNMh/RvXb+qubH1d7UWlG23cddsCPSreo311Oi0dtdIlg6YFDcU5uf7JP50mmtJ4wGoueGA2184GazdZseK9uxZvF7CHxLbEQQYIOe9J6u9q7X8O4zyePXg1p1t7S29LaW1qBcuP5m2GVB7A+/tQtqussab+Cmnuq224d/zDsfvSfi102qItQ9lJLMB5selaQBqLvhIPDJe2d21xAf8Ar3q3puou29Y+p/Do77WXwWUlYIzg1Rp9Vf6vrnDMoubGZWaeF4GKddaym6qKA7LtMfuKvZjQurt2xNtGMdyKpbVMxyoAHpzSFSO8ikb0HevNjt2adxYyYb9KQgBoBB+9FFYt+xprlkI3lckx6Vqf1fiokBwSeDSsxjEZrZYDWlBnk5JrCDuUxMTia7cMY5QbZ8w+ma3iE6D1FjIBVBMe/wD3rAp2SQc1suGPh3UAZLX7Y/UzXWs/SrpybVvuYgRP5VfO0E1X08f8rq45JHJ/36VcgJIHvXn/ACXt24+MuqaUUyMk/lW3Un+IiD/IP2qjqSpbs2oMktBxyK2uN2yMeUSY9qlv/qn2zm1uWJj1qpNOLuluL42wLcOYma0spKNBPFZtPdnp6Of/ADGb71njuLehNiwqxt3x3OKUJaUjanGeZoFgc80Hc9hH2qMrHO5IWsNixc1+utWLP/Uu3AMiZyBH1j9quvM9u2AMFzHrArqfA2k/FfFKahv+joVa6+O+2Bn7124TJpPXa+JDb/xGz0zTjdZ0NoAKvG48n6mkUbBtA+vas9snV9R1GqfG+6x+hk1pKweSfcmqs8DBkzVbDkg0xBGPWkgxmqhTkUkRTZgz29BSGcj+tUDOTIzRggGgfcVBic0D2Bv1mnR8obyAj6sBXpfjYt+I6ev8v8Qx7+UfsTXmLdwW79pzgLcQn6bhXqfjRJbp9yfLvdZ9yAf6Vqepy8efQkDJGatUn61Uhgg+lWA8UDgxUPJof0qciiIG+9MOc0gMUZ49e1A6kwJHehnbE1PvQGe5mgvv3TdtW2/DpbW35S6D5iY5P++aQc80Uv31ttYt3ItucoAJb/eKQAhtrSpnIqKsB5zTL7xSA0wEzRBPP0qzTwLgJ4Efvn9Jqv7iofJZv3IB2Wywnvih9Pl1vUuFdmgrvcKveASAKs3W7tthdVQT/LxNZtOsWi3IZyRVm0EiRIBBo3J073SfiPrHR/LpdSbtkGfCuncPse1es0H/ABA6fqZXXWGsXAILqB4f5/6V86LHuZzxTrdtyQMLMkMOKmamV9isa3R6y2jaXU27wYSNrZP2q8EhZwRXx/S3bmivfitHq3sXlyCCa9R03461XhqNbYN4yFa6GGPXymP3rNlX5Y90pIkZzViifavLaf4u0F+/tGoDRIhiEAPaunZ6xpLrFFvW0ZVnabg/ap4s5R2NsUZxWAaohN3iWyGHO4f3ojqdkEA3bZY4Akf3out0bR/WmFx+Qx/Os34y0Dx+bDmrBqE4ZSDP1ourS1xxnaR/6hNUtZtn/wAizPvbFWC6pwpB9jTQGMcH61F1gbQaZXLpo7Cs2GZE2k/lVLdJ6cyx/h1kQMFRtNdN19wKqPJNU1yrnQtM7brbvp//AE8is9zot9EJS/aukdoIJ/Su2w70u0zgirtTqvKuptsbd9Tbccg4qdpr1T21uqFvItxfRlmsF3oOnczaulSckcD6VZyY+P6cUUQu4Zrdc6JrbQDoEuCMhW4rC4a2211KHmK1KzeNh7q3dVda6qWkJ5VcCfWqFJQkGrluELzE/tUFpXOW2TwaJgAmcGkKcxQUsuf2pge3FUKCynI4qzdPFAjcaQqyjyifcUFqPGGEjuPWkewGXdZJPqG7UFuEjgCMYp1J3blaBwYoRkuofDcH07d67HVQ3UPg/R6m35v8PcC8o7gLtJA+4NLZTp+utm1ff8JqyYS8T5H9AfSitzV9AtarQanRpqbGpB84YhSCI9M1lXJX5AQMVYPlkVVbQ21CNzVgI9qpDK+1Hcydilo+lcfptrxun3dWrvb1N+4WS4uDbIyI+ldhfmgwVYEH6HFcfTKOm6u9oLhPhs2+w54NPpSXTZ61eZvFGm6uYF6ywi3dPZl9Ce496wXEvaZja1dm5p7oMEOsfr3puuaS5o7g1BXfacy4jKmI57cVLHXNS2mGmd7essECbesG4j2DGmbE8UtCnPFTdBmOK0n/AAjUlo8fpxUcXPPb/MZqX+lay2q3LKDU6dsC9YYOp7zjtUxOqpO6MHj3p7eRMk1VbuhlhWBH9ast4+5xFc7MTDkGZEj3oWt0nJAB9aZtwQmCI5kUbSENgEg9+1c/l+2hcnaQTOKiAhA0YPFS6DtM9u9KGIiRitS/+omrJOkurxuG39att32tKjMy+XyiR/LWfUuSlsbvmuBY9ac+dArZzV6xF5a0xJQyJmCOKG87uazgG2fLJpixVff0qYq4lmSZzOI7Uin3k+ppVfaIPepPcc9qyF1JuhAeQGj0iaLWjAAcL9TzS3plVGSxzUW35pP6VrWYUWi1wbhjvmn8Mo27dM0wHpULEAeoqzl2pCME5x6U40+pVUuNbZbd5xbt7sSfX7/0pGfIUAmZ+gpLfjeE1tr7t59yIThT6iug6X/h7qd3dcHTL1x7ZBJtGSPy/asBVGYyJYYkiCKpTrnXm1Q1Gm1F/TX2UW2dHI3qPUcYzmKvAOSWliZY+/5VJv2dnsK1tblyDAGJ71z2t37WtuBmGycA5Mdq6Id/D2jK9xE1VqkDjcqw6qcxHFT5d4zVF4hBuIzB4NY32urZInnOKsF7T6m2637nhuOC2J+lZbtuQoYBxP51qM1ZavKzbZBgcnioqb3JkETPNUXdPdt3WtPYe2DkAwcUwDC1hgI4BFaFzkqGG4ew71XacWL51D5nBgdqpvtd8VGdkIIyAP2q+3qdMWdCGfcvlMYpgq1V1LjBwDmcRVW8Bccn1pGLs07x9ACIpW9M4PpWpEX223ZbPfFPaJVoAIM8zVFq4VAXsMcdquGV3DOaUWeEdignbJ5B7Ul1S8jEtgCnW6AmTAOMmkN2CT3OAZ49KzNI63UwNP0m0qHCFLefQKf7Vw3YgGZA5rt/EIH+H27EQHuj7QK4du3taGYBSYBrUKa0PPkBs4mrd6KcYzzVNwBR5QCO9FTuEFMTzUpFrsYwJIFZjcQFfEaCDgnFOW5KxmtmltgXrLXLa3EdgrBgCPfFPGllq3d1SEuSykCXORW67dA5UQexPNMmluaXVXTuT8M4m3bjIOOPaq/HCPdVgAjtAgSa5ehkLtvLiZAVT3WK0aOymrvNY8UW32ws8E+hrAdTcR1W38rd6li3aW8pa41sA9vX3oN5szpirtt2EnbyAap0y+E11mjawEAd60bDcT8OWI3CCwif1qhUuIXV5lSQPeO9XiFvM19QB/K24L70NPqTZ02y4ioxu5czx2mqbwIdSZQHG5Tk1Hs3m0p1EFravtYjt349Kz6jU9u3b3IjeInZxIzW2zqLouWyNUjNPnXaMelc6x/8jNca3JaYU8gjvT7by6K7dlUYRtkZNSyH2y3GfRXi1lzfc3D/ABAOJ+tW9VvNa0dsXLttZIfBhxH/AHrLZn8TuOduQM8zWjVbbmt09y4oNoKqsCOMmf3rX2YzPpbymXU7iJAZvX0pr2muafTeLdCqhMc81uuK+qv+O2o8UWyEBCRAHAJ71ddBtWRbUqTG6RyM1LyWOPbt3VZXRGCkc9oqxL6rdDPb3KPmG7mup4epCLaF5EFxfNJ7H7GuRbswzrqGFrw2hiRmasuo1IVug2H3IGQwwzVdhiouKZPht5SRz/uKoUNbbd4hIHBU81u0I05LtqtwtmQdpz7UsRtuBtRofGgNdB8p3AYqjUa/wtS+lGzeygmTJE8wKr0+5Y8IM24yNvmprKj8UkvtAnzc1iRpttK4e21vzXUG5R9qouC7qHF0qQo+b2anS49vUMbag29mHnv9KQ6jeiKqYXJM8n6VePoz6guoASOczVTXbmnUPuLblkIOD7U2q1BsqFRR4jzk8Cspd2Tzvx6D+lboF7XsbQZ9Mq7Odr5+lWDWXrdooLnhoB3zH09Kn4exf0xuOTtH8hHNVwXsm2qjbECanSGtXbDqbbMhaJXaZJpLkoChUMr4P096yI5tFbgm2yHtyDWzT664nTrujZjtvfM5HmiZGeauIAsDgQWPpzRuXgMW22lccfLQZR4lvwwWmZAMkR3pGtCDgROQaq6usydQvi3toY+YnAH9qmovaXeiaZ2fZ8xPckn9hSBiUhh/rUS1bLgsSDOR2IorRZ1Oo8S1ZS6xzCJFWWdRd0W62LCeIW8zTkxwKqtXjZuubPlPZu61Qbly5dVm3NL4OZBon2u1DC9cfUO3hxJZQYFUrrleyvgkOrYYj610dDYXWrcF5jbueJJe4PIVPaP98Vm1PTtQl0KdjK7bRtwYz2+n71NnhJrOzXGBZQCq8+lRtSLnhpsO/cDIPMVdeF2zFlZXw/LtMHH9aZP4RARc5nvV0xoUG9ob1u4YE+dZgsKqUIq+HbgKoxWnT6V2ttetXEuDcFKQRWbVC5pXNp1KMDJBWov0uZdPqtEANG/4hHHmVoU8yf2xVeg02rt6htRYtszWl3AqJxzBFZ9PqL63wLYjdxHtnNa9Pqeoi8EAYLqCRu2AK3+lE7Z16r1lmdkvhvE/lFoQfStJVAkun8SMhuSaZNHq9MDeS8iXRMhADAPcAisV2+ovnx7pLmMnmno0q161bPh3vD5xAP70+m1KnUeKFbnaTu5IrntqVOpR2OLZBCty3tVj6y4SfAtIu5htnmSfWmCvU/8AL6i5t/lULAA5OTUs6cOrE3/DcfIpmGrVqtOqu9h4JTMjvPvSLaFxVZlPlMxPenkPWPw7wA8VVFxcleRzXUuXA5ifLI24gUljp7a0XGG5DZG4/wDqFFXsvZTa6uCACxMRUtMHWaljf/jIFuqY2jsO1VNtexcwyvtiAcH3qXGtNcu3LxLOuEYHms1t7iXGPiFt04PpVkVd01QiM7ksuRI7cVps3XLKwAIDSEbKtU6Spd0sIsAtkMYB+vtW3rNlrV644RbRcBgUyD6ms31GPxd6tdKrGSFAgT6VgRPE1AtXIAJEgdp/0rU0rpSTwIge9YrY1F7UgNd3KAASecV0s6VOsbL+ot6Kwrq9ggSrQJIrRYUaYK93UrZa3bBR3tlpbj07ic0U06JeuuF3M2WY1czW3S3ccbw8rC5zWb4jg3NTqrl5xfvF/FebgCwp+1I5JO0MSRkgf2rpdc072dRp0vWyGCmI4Zexx+Vc1FhyROPzrpxyzU+3U6Jdsvr7n4x2tAqoUz5ZzWW0mtXqN6zZYtbS9LHbhhPIqpQpZS6vAIOOa6unsum1rFo7GUkSeaxZnaqhpHtXxqrP/LuVnzCT3EwfvWrWWbfVbB1Gmt+HcueW8obBI7gfaqdfZ1Atm8CLpVB/C4IE9qbp+1LL3LhgNMqPWMVz7zVU3LVzTaVXDh2QgCME1Xq9SdbbQ2yxdFP8MTg+tdKxata606vp7zlrbFFt5ZGAOSfSq9Hpxpyr3CuAZBHP9q3LiZHZs6Sxp+maXS6e0ruXCujNLXfr7Vz+o6l21QtjTpp3snYqogXEnn1NUG/Y1ShUR7GoF0bWZpED+9bLvhdR0lm1pkC6i1LNdcliRxzWfL2kcmbnipdRylxTMzGamo17arbauCdr7i5Y7n7Z9qz3Ll4Xbi22VpbhicVrsaVDaa8+1ncQmIgVvrDMNrNPrE0i3Gsr4eOWBJB+9aLGkbVjUJp9MLtq1Y8W5ZRZZh3I+lV2rlw2TYv7/KYKA8LWa3aW8t1Bcu3VVsHiR9u1Iq7RbzZtOFF1U/8AT5gB3q/VtePTrm6y63LhAtIf58giPyrnpevaTVFmRlUYUgjcB/WujZa71RNMV1fm8UILhEeCeMxTCUxFu0t20oA1Y+UEfKaa1cv37NzxgnjBTtA8oNTXi6bi321yaxlUKLiIFAAwM9/qapvlPCtX1uEB/LsZSPrnvWfjKsDpF/bpxonUK6uQMSSPerf8M05ufxbj3QTlGwoqvSMp1lm45XwkY7j2+hrbqX0dmwRacOHPkKgkt6xPas2d9Eccg2rzG24UT5Svp2rK1lrQW7uWA44yeDWjU6UeKRZuEKx3Qyjyk/SrxpxeVlI3gZIXtW9xPWZ9Nd1luLeXBkB2g+5msq2LhMB1Kjk81pvO9vTXQQVDEgNPI9Kmr6aui0Wk1pN1VvkrIeAxWOw7TjPpWpUwthLFg3BqS6zG24vCn6CrvDstp1S7ea5cLB1ZBC7Txn3qnVaa3c0FvUrqybzg7raj5M4n61pTQvqtNb1OnubrVpQWBEEEcj371KQtjRPbJcmcEKw7Cmv3fC6VdtWtUVuPP8GOfv2rPcW5qrlsm7FhG2yedxxxV+pUfhgiWxKtyRJisqyaQt+K8MMbha2VYM5Md5/StOrtPfsqt0OGtEEE8CBAFNYU21dtrB2wJHatHVk02mKq2q3EgOoQE/nFXeyJaFy9atLbPhLbCq7Fd3tgd+Kti1oNQfGd3vFZPMMJ7DtWFl3WkKPbMCR/2rQ+qtJaN29fVroHlXbMn0qKwX1Vrl64zqsybadyJ/1pLNm4jWtYQyhGDIYPPbNVSzuEEljg44HrXYs3p0badbUpaSC/IyTWrekrNqtE+o0w1aBXAnxUJ831n+lN02/dRmtI123cjyXBMx6GaS/Ye6bToypbt/Md0Rn071svWen+Ai6TV3Lmo3LuYqQAM+w7x3NSXrBr1TWb1m067F1Kf9XygKx9fz9ap1Otva654j3dxfy7ngf6AVVfQ2b5C3DKj5uxNWWLN27cVrbBRvEMe9Ya/wCqNRpTZuhlbfbwDdYgAH0rfatWtEEU35YZZRkjvQ1ZXYdMALi75YRAMU9zSNbS3tvWj4gweAv1qXlsRUjWbNpram4EiC3+Ye/c5pX1em02k1Isee/cTYrOpIUHkxHMUdUAr3LGj1XiogAa4UgE94HpNWXbFrR6b8TavfiZAVkKbds06hrm9OsKHG5jtTgEcn71qti4eotduBLaINwFsCD247c1LenurpjqhaYIT8wEj/eKWzq9Qlq7p0VAt1gPMJZ+4z7VrbRbcb+GwV4JMyORVzvatafxbNw7B5Yb5hWW+QLuzb5iYMevpRub7rrOQYBA4rOIt6pqdRabTaJtCgewoc3E5aRIBjiJ71mv3WuXhfuPDXRnER7V0L2qu6Rw19Xd3T+HLYgYFc6+hvaS5q9bpLltB5UuLcgMSeKsuKU6r8Hp2sMAWutuLciPSgbj20VwblsXQANpjdWu4H09lNWLa27aFSAw3AY70t8N1fwdbqr6reS5AUYkA4x+Va0iBvwtkteJLOwhMbhif2p9fFjTqXdNt+2CpiCTzArZtbXaiylxVILqnAB5xNc3qGm1d3UCwtsCxZuwQOV9/wAqkurGTxhb27FJOIgxFL+LO6fDAkmck02vtWtN4fh3d+4AkHtzzWIM5Bky0d+K3JL2joafUbr2xgoVgczxVLkeM5AHhThu3pU015bRRbkNLDAxNdK7ds6ybSWRbtTITn71LcprmEqR5XmewFPad7qtaZhuB8p71oKJaLNaBVEPY/rVBFt5ZW2scTPBrUo6Gr0KN8PL1Q6o2gLjK1jZJuwSJGR7VlfSDU6G3qdKtx7I/wCpciAjHsfvSXLl3qAZLNtLdzToJYnDCckD8zV9nXXrJeykJbvBVuJE7ivBqbibjXYNx+nC3cub7toBVachYOPtihplZtLCPsulydrDt6/pXPe01nUm4V3IxBInIrpNa8TUohFuwiH05+vrXO9RVOusX7VhbZu+EbuAy8x9qoI6jpLCWNBqB8oRmuTDCPvP0NbLiKl1ltX/AMQBneqlc98GqP4a6n528QrGyZ/SpLgFrRXmY3fFts7YdUQLn7YGZq3StohdvWuoWdSTsi0lvnxJwDzj3/vSpYtOzM+oaw4MZUn6zGZq7UXdNoUtWtBcbxgwd7gyDz68VqdsqHddMGCEfxxjHHvVNu7bLCy19bbsNw3nkUxa3rHu32eWQkkIIAPpHArJbKLqbpuXApIhdxHEzWl+mw3NCttmGrHjJO1Am6fvVovrcE2ztMyxXAP5UlnS2PAZHVXujzh4mR/lijvtvqRdvFmhIATGAe9ZKbTajwna/dQXvCaSrJhlniD9KP8A90Nc2ovWdlm9LRv2heeOaNjSeNd8W6Si3n2Keygn9SBVvUentp2/E6ZC2nTyM4Iy3qBVmaYza+xp7Ft2094XhJ2qp3bQPUistj8TqN9i1a3sELMoXzR35+tX2BbUO14GEgqgMbqyay9da4l4g6YhYXbIMAnvWoNHSY0/U7WoDMwQENbABZgZB5x/3q3X65NTrXvslxQPKN7SY7cYrlrqDacMD5iQd5ateu1TamzYtrZTekl7gwXngekVc7SetBgE96qJJuDEYxFXASSTk+tJ4aq5bJJ715pXrxCSqkAmf/TTWg2w3LhJLRAJyBURfNzk1a0QZqWrgbZVpOAsiufO4AyeK6TBfAIEywifrXNBGMCIrv8Ai8cvyeggLmAO8cVv1rEdBtLMltQO0YAmsdp4YgEe8dq19RBXpOhWZm85H5V1rn9D0hVfT3twmcEGtSW7a7tgYdpNZejuLem1DuCcqD9f9xWsX1YEBWEcGvN+T12jD1UgJYjkOSPtXQvlULAZK4H2rmdRueL4IAiSQB7yK2dQuhbpGRETHJpZ/wCsSXA8UNYYgEMynB7GqNPbP4S1bdYZSfLIxNKbuzTyFluBJwaiEvbUyQe8etZ3E0zqUuEFYIpdxEwM09xxEk+aeaqOIMe9SGs1+4S8tI216n4PB0Pwr1TqBYb75FpPr3H/ANEK8deAC3NvGSIr2uhjT/A3TUIG7V6l7gz2BP8AZa9PkJ5U0lkBI5rQwjijblRiOBSu1SNUvpVRPb3p5wfaqyM8zWmUFKV9KcRFAxQV/wAk1Uoxir/5SBjHNZxMAA0AvQbZBEgEEj1ANe068h1vwlZ1JEui2roj1kT+hNeNZQU2zzivZ9FU9R+DPw7EOwtPaI98x/SrEvfF5ZSCAatXis2nY+EAxllJVu2QYNaFx3qofipOMUMfUd6lFSKgx7VP6VPrxUQwJ5o9sYNLzzRXH3oCrMjBlMFTIovce6QzsCQMYApckxVmn1FzR3lvWhbYr/LcEqaAK25ZBkGrAftS3rpv33vFFTexMKIFBWJEEAUFkmsXWpXpF+6VkKvM8Ht+9aw0CsHxG5Hwxrio/kAHuZj+tC+PntpTbtbCSSCfpzVu2EBpB7Z8x/erVAnMQfWjr4RpAkN9RQXgg5+tOVPPal2/aKL9ELFMAboyBNWC/au3hbKsrNxPc+1CM7hzVai3bvIzghVeSR/3ozeLedJYupttrsUNtlTB9aU6YJeXaJ2HAJpbmv09q1/C1CuxMqox959Kzr1TUpc3fwrvI9P71knC3yOrbW1/9cUk8NcJ/Wt1hmVRctX2XMDbdzXFsdchiL/TZUGCbVyZ9wDFJc1PTbt06iNRproON6TH02kxUa/z5fp6e11DqenQra6hqUDcjcJH6VanXusqAPx7NHBdQT+2a4FrX6EqrN1FLTHBDSAPeKr0Guu21Zb/AFKyxY+RmUEVek+FeqHxV1gQHTSXiDPmtlQfsKvX4v14BFzQ2AezI0V5fUarWeEv4F9Pqb5IBWIH7itbvfGfBJ9xmp0l416fT/GjBibnTWII/kv+n2q0fGWkaTd02psn0SW/YV4m31JvxT2Lule2FkBt2SQfT0q65rraWWuEvC9gMmmJlj2afFvS7gj8ZcRiYi5bY/rFarfX9C7BU6pp2c/yt5SPqMV4GzrbF/TpdlVVyR5/KcH3qHUaQXRYe7b3HhDGfpVw7fR7XUbVwEp1DS88G4tMNazMEW7aJPoJmvniaPT3ZYWbcDkxFC1prKQ9i4VHG5LhMVMN7fSBq7gdk8IgxxM1HvK6xesqVOPNXz63q9dYA/D66/bjG7dMn70bfWup23LDqFy+5xLqpC/aKmLr266DQXAStoLP826YrnarRNpi2xheA4KniuCnxH1rTqZuaa7PY2wD/v7VavxJrrlspf0+mJY/ySv3qzUt10Y3AYI9aV9swknH8wyDXHf4n1dsMh0qN6QR/Wty/EXTtVbCJor1jU48puKQ32FajONAfaMwQaYODxx9KfahuBboBAOY7VWyAMQpkTgnFVEIBMT+tId65UAkftUE8+lODu+3aqFF4OCrIDPat+k6lqdNaNvYNRpnGbN1sfauebctwKUpcRpksvqKUdN9Foded2h1B0t0DNjUZB/9prnanT6rROF1FhrTciRII+opfFkEOkj1nNbtN1S9bthLqpq7BEeFqDJ+xNQ7c9bh70b9m3q9ObV0SBlW5Kn2re2j0Ot8+k1A0d0cWL3mBP8A7qyanR63RN/Fske4MiKixzymqsWjZuo2rsMsbwQGX6iuRrOghh43TbpuiZay7AR9PX6V6I3FbkQTzFJqNOzae7d06fx1T+GAYk1Yrx9y5f0q3Ev2ypUeZXXt6V1+m9Jfw11Nnqb9Pa4NyG2NygTyRNUHUa83beg6/wBPIuP5rbhY3R7g8VZ8S3W03SLdm3YVJG22FUDae+O3PNajN/ju3+ii9d8DqF7R3rhA/j2JRvrGPyrDe+GdVY1SLoNSurJaVtuwRlH17142wyrYL3tTq2dWj5yNv6xXSm3bO7T9U1q3O0vKz9xVsjHy5O83Tupacnx9G6gckMCKyDUeKJiIJB9at6PrerWHbVL1Zrq6ZTeeybQZmtgEnIgdse8Vf1/UdJ0vU0tTa6m+qBuXdX08hArScfMwnEkY5FceX4os5TcYbpnT3IiYwate2YCquBxmqv8A4beBWxrrlpiPl1KbQD9RWl7GuS2HW1b1VoLPi2CWFc7wsnTespsMxXeI2mQBBorpiSWUkke4FImtt3GwJniG5oLeVbtza0MxAI74ms5yFu2EYjLClWJkxUAJhpFO9h4JAiB60ikYA+9TuR6dqUBsEiKu2Fknb960KDBvJAwJkRVwVQst+QqpFH4kj/KO3Y1cTn0rNQEXBIoPIUTxNO8ugUT9jSm2ThmMCpOkxVACxAn170Il17e9PcKg7Y7/AJ0GKtqFSIBPHtFdZehYVdgRv8o4qsDaY/OtAVe3HpVNwReIHBIqcL2CjkMRGPWi4kyRPY+9OFWYI/Kn2AiQSKxb2fFyL+i2K509qRu4GYrJda7at27iJ/NILjk+1egW0VffuEf5SK5OsXT27iLrkvWrYcsjLMVvjy+mbAv6ptSisLYXiY+9ZS6LDN/m+Uc1XLqWFolkDYZZAIqhixcXRIPqK6yMr9WhuWfxFtlgEKRWRjtgAiePSaUNEbic9vWi5ADCMkDHpXSTENMgjcATyeaXf55nApdxNsKTyYxTqsqS8FTAiM1fAxt3D5RIP7VoCwsbsHiarsoEG3II4PEVf4n8smOPSaxaKjxE4FRQbtxEXJZgPtS3HhgqAtPtVuh3HX6dQCAHkz2qkdL4iafww7PdbjuAK4z4Xue4gTXU69i7p2JgLMZ9a5SsSQPc8UhYgmfSpJKqQxEEyPWlLFgIxDR/rUHBnmqpgQqFiRiJngV0uk6W/qrlokkeKf4UCYBHJH9ax6XTDUmWCmyCFIb+Yk4Feh6hp7vSvhnW6ksV1bES9swVBMBR9Pap66SZNZtVbu9Me7p3cOANyOQcjv8Ake1Zl1LX7slBsGQfeuld8O70fQXjcF69btjxxO5oK5muQgay5BiVPFYsZ5T7WKm5/LB+p7Uz+Eo2yd6/ODxNCzcZbwiBmDOAKY27Hjl7oZp7T5ZrLLeukNu0SLjN4ed7Hg+1LEiVYEtyx96ofU32FpRaBtWm3bRgGr7ty34T3AjbSJCcHmnGKx6hVtlMjI7d6FssVW4tqQmGPr9TWc3Gv3/HZQqkRsnitWgZV1DC7u8Fx5lHf/eKJg6d7tzWrqEtG2qMO8gEcZq3U2zd1NzXFgqbfMS2Z9AKqQPa0bHcVY3TgemAKNr8Re3J86BfQYqKfpwS9rHkjcFAWDkUlnxLpYBd4RyCxMd6mgu29Lcu3HfaSoAY94nH61tXU27ri7pwLYQy284Ympegm9tPpmC/9MuQWA49aqts2puGzpwbhkDHeatOqCXbrISd5EIuTPtQbRlbskm24MusQRU6Rbbttptx1SlPCYiDmBXJ1bm7q9QQcNckE8x2/Sund04KPeJLbR8rZnP61xb91TqGVVbcp8w7yeMU4e6o2ybJ8sQsxOYrZa0+6wl5j5mzHp9aqtaO9fveHeVrSrm56x6VutCyjbAZT1JmtcqmBpi9i7/CYhvVTQR2t6qWG4hiDjPvWcu63mVCVgzM02kA/F+IxJCghmPvWcVtS49x1x4KAkeZpDVHULAEQMgA1kuam299UaZQnAE1bZbdawpzIjirxnenELkXUuIRBAkH3qiDaQKDMnkCKVtba8XwlJNwE4U8e9MXR7fmYCZBBMH7CrYmqH1S7tq298/zbqsuXGs2hcVFPcKe80F0t17LXlsM9oA+aOY9Kzoi+Hk5JxPaqjT4W6ylx7eHGP60OoXFu2rFvZ/GGFKmJX/cUgW4JEkQOJiqrgDIGLkse1WKiNc07hvKCOVJkfSpqtUl269ywGCkDLd8VTtYKSLbECeAaFhtzDwxuhv2q4jaH8wwIHpQuMDdW0PKzd+NppPG8MH+DuYnmYqlif5pgkzTBu1Z3OboNtUUAbZ5P+tP0q6hUI1kHUhzDgmCIx9KwWrxvWLasjBrZaHIgMp4HvWjRuVZlE54ZTBBqYSNF7StqNVDMy7GBIBx9x34rc/UrHU79sBgl75XUEhTGMH1PpXJvXL1u47NqGBugBgCYI/3+9VhwgkPtIMA8ZqY141ayxp7Z1H4e+Ga25PhEyY7571RbvtJDgTbjjmKgu2BaIsrcLcEPn71lFhrN5WZHAMxg1rEyuuLaW7Fu4uqYl8tsUjb6Znmq7i6vXrevW1uXLdlB4zueYwIJ5MVmsNKFAxJ42+1K92+PEtJdKW3TzhThgM5/KsyUDQ31N0vqVuJaBZQVMk9vtXW1fVt9vS29GXbT2gC6OnmBBwJ+lctSd62/DYM4DoCvzA8Eetbz03U6XZdug2ldtoLZkkTEdqhVFlF1N0Iwc3GzmfrWrUabSadbV1tXbvv4mbQSCg9z3NP+G1NvQ371kWWSwv8VmcKTJwB6nPFYrB09nT2rmnuML4TzSJE94pO1lkLcseMvi3UUXG820CP2rIii/b/AIa7gDjPBq7Uam3eXdaBZ3EXCeAfb0oWw4VX09vzLkbFn9K0eppWNhmyX3GNpM10ri+ElmIi5ugfehordk9P1BuWA1xEDEmRDknj9KFg2by27XiEA5ILYFYqfQXDqvEsbLvhKokbWBo6htOdFp9Mlq4t1cFpHmPsKbq1/T3UWzpLXgva88qe317+tUPqbfj6fUacOl22Tu3gEDHr680kowajxVlwCxOFgzJp9eNN+JF7Qb1HhIHYjIfM/lj9a1lmSNSrDYz9uxrEiXbl28otkJvJEnkE1vRq011vwW7UXBuZmAheQOOKrt3WN5Ve4AOfD4mqjeuK6iPDthj5dvb2qy4yahrbbCu0+YzyCKRGrVvGjaBBLquO1U2FRbKvcvEOQSUjjNaNcpNklEDEOMH/AH6TWWHCO91Gk9p4rXJV+n0V7V6q3ZNw2NPqCV8RhwImI9zFWBF8L8BoWW7ZLgyRBnvn61ms3EFoWxd3OCTIyFFdm3p9PdCX7FrdbtwTdTG4x+dc+XSTdeY6h1HUarWiRcQWUFtlugEyCZ+1ZbmouXHZlbZgAAZBrs/ESOb9m6unJLnaGRDuAA4I571yNNaTUdUs6WQSXi4gEkRJPH0rpxsxbCpfu7fFXxHAIDECQPvxV76q1ICXHkHIGIrs63TafQ9L1di/ZZBu8q2zEmPWP6dvevO2VVnXxNylwIx34qcb8pqeu1Y1i6JEv7DqbUQSWB57VWlw3dQiWNGz7yCAH4+1aLHS9CbPg3tS4UtJVCAAfyq/op1mi65dOkv2tqWmDbrUkrOI9K57O1+i37PVNBaueKL2n016EZcQ3ftVABuNP/UY4CrXZ1Fq7r9JeXU30BH8Ql2jcQMQP0rn6zT37dkPbVbQ05B3qQQwmIqSr6s0S3dBd/HG3bdVUk22g7gOaC29b1PV6rVWriWFuNuS2pmO5HFabiJ4VoC2R3JY4YGrLGqOkRrOlMEn/q7f6Gs2o5uov3b1i1p7tq3ct2bjS6Ague39frQOoY5tIu4wih+xptbpvDY3RdLs5JKkH8/Ss+vaxZRG017xWYwV7D39q3x7Stn+IDRt4d6DeEC4Ftkg+1cp+nWNX1DUX0u3rKXGNwqj8Ug1d1t20FkSMADPtMVCy3AdyvbYEjaea3JgQ6Gzadza1DXFUypPJprOi1l11v6e8LRHHmImqNzIDAuuu4iRmK7elthNJYA7ICQM/WtNRj0/+Otbu2rO6WBNxbi5I4waV9b1vUEWH07XTbWAiqBtgc/lWzT6jW6K2Rb1VohnBLYOfqeKyG4tslndyUkgqcz6Vjeze2zRX7iaPebbKbzwbbrlCMGfT/tW+1bGo6allru0eIW3JmPb8jSaQ9PS3Yv31a+LkfwnIUbiM5Haa1eCbWi/E29OUsG6RtU7tpjv6CscuSSuTq7dnR3iTdc2yJBaJn+tZ7jeHGwyezDGa6Wp0ly6jNqdPctIVLobi7QR2j17V55dS90hJg87TW+N1c+25tUBbVfAXcOWLYP2qsXQ1sqGZsRtYkr9vShbVAqi8VIzyOaYm2bnzb0HO3BA+9aZZS77QAEJAyYro6PWPqbIUW0ARIZzxzxWKLAuQiPbUndnmK1qd9gWLLIjAQCfT3pRRqbY0+otvbus7tc3G1tj9a3fjmsT1HTWwm8EIlzP1/71RrbZTRITcBcXewgHB/3+VVaL5/FPna2BCvkH0ipnWrXoOl3buoD21W0/iKrvvXnPC965l/QeHqtUup0b6dVvFthyFmcY9a1W7iabW2tV5kuWU32gnO/0P5z9qe3qrpR/xGma+10nxfPyDWO1n6cVymnvvb2MFAG0GqFLXLrKcZySO3tWvX22LLcAQKWgBeQI71lAZj4axuYHkwB962lmNeiNzTvcRlUowhj3YVna/qbJu2rV0ruyEI5FdTXqF0NnVuj+I6lYnGOK5GoIa8l1nKELAKmCB/s0nZ7NX3bynZbUhyILyIiP9mtXS9RZ3sL6FQ2bciAxmuZp7ZLPcVbrhTumJ/U16nS9S02p6aSltXdQQu4QQ0cRU5dJFWttNdsPcJUkQFxn3o6fTgWbV8alFYNmxsyDxz/vmkUX2FtbjFjyFjiqdL47udt7a7yZU9vSudarW+r0ovOgaLizuWDzWE6229xHeCVMgKuBVwu3b23Thlm68bnjJYxk+lZ9bbRNSum0zrdAhQyZDGeaSQardpbaAh1YOOxmI/71Tc0+tdwTdXaOB2J/pWhdJds29l9NjW8HIk+9Sywa93ITkntUnpFQcD+Gt0qGMBZmSe1NdT/D9V/GtGVBGwMJNHql25eRLL2wbYAvTEEg7hWbT3y5EqGRfIN2Ss4ma3IG0qNqTev2wQxfdsJEgmm093UrrLe5VndtcMowPWm01pNLeuapHS6rRbFkGHJEkn6Vz18IM73LoN64zbk5IB9ao0vu1mtN27dk2ztKxEgEwBXQ/g3LQsJda3bOSAMrSpce+tvR242D+IUZZn6UVVrb3E2GWYbcZH2rnQ+k1lq2Rp7thrtobkIJ+fGARVV63Zt6Ta6XF1ZuRDGAFHtVo1Nu2WC2gbto+bcPT9ayajUXr1121G1FAm2e5Pp7AUkJRsaoi4bZsw6kEXucziuhZ1mnS87a4M1y4pKi2kyZ5iQBVGi1T6OwWeyr2dQuxpaD9aut2G1hC2wLZVSwZ2kR6ftVo87qrd1LtxnXdbVYLKvy+xqsbYULMt3iurr7miTpoRkum/cch1kFGH25rlaDTvcdVKulpZYluR/vFdON6VrXT6VVtnUAneOwgzRbwrUC0Wz71ou6JksLeLhQfkDcmKou2GW0bm8O04jikT1Tdd2XzRjjy4mgdaddqGFy3ZUldvh21j6k1aq29SUtkbNpBmcml/FWrlwK1hbA08gFTh4PJx3qomksPY1LBUJG0k99orYzC2NouLcg4YLEVVoNcy2b0WBuvEoG3QR6Z9M8U6XltQgtIzdmOaxd1FjadGsFzqINszt4k1Ut1FG5paMQKuOqstpWW5pR4zTNxmPlzyBiq0IDB9u09pOOKjQWEu3V8RgAQO5ApLNxMPYAa4ACCBHHaaruh2Y7mLAngcGm034TxGGru3bKx5WTOfSIrWdMrb2oD3C2nsbGuH5LjSCx+lW2F0l0231NlnuooZ0UwvuD6/nWG29y8yhmVURpnbBjsfrXR6zr9JrtUup0tp7MW9ptsQZj3FJMX7ZbpBvsLB2WmaBb7AfWmtsQqaZrdtrRcm4QgLkexNU2HHipvIHiuFknC+9HXKdHqfAS4rMVDh0aYmtK3WH6fprQW7ptQ62QTaJ2l88CfQT37UOl6tNJq2N9UKX7RtO1wbtk9wO57fesmnTVvbuC24uII3ljkVa9y1YY3Ldxb6IQJGJNZz6ZjbpG6hqOk3NPdsW/wlppt3VTaQc9/fOe9ciwPE1bNav/AIe0vLE7iDOfamua3U30Fvxri20YkWgYA9OKdH1IR1s6NYcQRIHPerJiluW7d68zI7XNpJJiPvSaok6ZmuOSlrIUcGlbR6i2m9tM67WAziqL2tL6d7VvdteVZWiAK1IarFvx7fiQAm6CJq5bsgA+dQIwayo+wDYGBkE5watN2y9wBAbZPAP960OqzEEiINAsWbPFOwxhc1PCk84HpXklj1gh888D3q2NxinthUyVBxgmg2B5e9Zt1pVqBsslwcrwPeueTIjvzW/VOfAgwdzCsJ+YjA7V6PxePP8Ak9CwDLwPmYCa3dUldB05T/nukfmBWPTqrXCRllNausYtdMtz8tt2P3iutYP08/8Aw1vVrpk/kRVh3lIX/vS9NUHpYBP/AJhIrSttVUcn3ry8/wD6dpmOTee42otrcG2GhQa1dUW5evqyIYUQ0VX1A7+paZYgEVqvmb7hYGa1yv8A6xli/Dvd8p3IBwTVqWxbTYO1PtcuQqloHakB/KuWGFaRuKmqmcorFiTNaApYDaM1k1EkAmfSK1xnaMt4+GgeQTiDXuer6dtAOidOYqRY0zOwAiGaCf1B/OvE2bI1Wv02mPFy4FP3Mf1r33xCo1HxXemGFq2ifu3/ANkK9Fan0rA224HBANVnJ9qsMR6xVRA7VItQiQOKq7/erDIjFVkncK0ymPWgZzmiPbihEigkT3is55gmDPar496qvAwCB3zQKeI9q9N8D6kK+p0OYIF0A/WD/v2rzGZ/1rZ0TV/4f17TajdCu3huPUEwP1NVYv6ppjoOuaywF2oWFxPo3+s1SpPt9q7/AMbaPaNL1FYHht4Vw+x4/X9686rYo5xeDj60Z8pn6VWGppNGjGVxQnsaPPegRRBnEA5o/Sq5jFNJ281Q45maM9ppO85xTDP96gv0Laa3qVbWIXskmdpMj7THNVuLYvXBZcmzuPhk8xNLyKNqzcu3Ut21lnMCTAoph5jFcv4qdbfw6ZaC2oTaPWGBNdS/Zv6S94OptG1cjcJPI9Qa4Pxgx/w/Q2yo23NRun6LRm15NEhioj2p9vPegC4YGYHpFEE/MfU8Cjr6JLA80ApaT6ZNFoOTMURtcDaRgZ+tFUZAz3P0pGUsQD3709wEMRMZwKXdtaZnbnHajWKJDgAfKOKWY4UCcmiqkW1iIB7dqgZVzzJggVh6uMwy7sEQAM/Wr7fhhgdSJQSWAz96pTbdLDgD14q/50IAEER7VJHXjjrr0np7cK0DsTIn70W6F0xo/gtPuZH5VOm3nv2vOVLhoMYzFbgIrPb3zjxs8c4/DvTy0i9eX2CiKH/hjp65t39TbPqIH7V1Bic5pwWAkEU2s38fC/TlH4fb/wAvq95PTcgalufD/VXjZ1hXjjf5a68ZzTrBP0q/KsX8H479OIOl/ElowX0N1YjDTH2qq90/ra3kvXNDp77WjhVaP0Ga9FAifSrlZlgKSAeM0+Tnf/G/H+nlr2p6i9p7Gp6M6owg7FcCqtD1e10i2bF3purKs24vvgsfuOK9kty6Mbm47mrrbsSFIBPcxmr8nO/+L+P6fP8AXa7SdRKjbeU233QcEY9q02usaZbWzwbgAWJHH6V7l9Dor53X9BYujiSIP3iqT8M/D+pfc+heyY5sXCs0+Ucr/wCLPqvEdO1Wn090te1Tqrzg7mHt9K6i9T0BEfigSR2H967w/wCHXTtW6jS6+/ZZjP8AEXfXA+KPhDUfDDWj+Kt6u25kMLe1h7HOPb1q7HDn+HLmlfV6N23/AIlNqjNdDp9i3c6nYudl8wYCZxzP++a8hcC3UhlDyO+a9X8Ia+8NHqreq1gt6HTqtwqVELx9+arly4fGPSFiGOe9Dd3mqtPqtFrQ76PV2tSq/NsJx9jVhGK04mgYmftTXrNkJut39042MMiqsgU27k0QgLDvimV4GOanIIxRtWhcuC3vRJ/mY4oAbatLGQT71UbNxRKFXPtj96su6e5pX2Oymcgo0g0FudjigTxVKxc8pjgnmttjX3rNsrbvFrbCCrmRFZSFIyFM+tAWoPkB+9MG4jpmuKg2G0monzOmUP2rJ1HRv0vQ3uohrd+xZHnZLgIntjkVSXuW3h8xIg8Vz/iXWIvwrrEZmVbxRGAMA+YEftVxLuOXZ6nf1OodtXeDWiu5ZMBfYYrz3U+qDV6whbrEI8KqmFX1B9eabWXiLdjwtrsplh2j3rG120bXgjSqt1281xYzVXjcvQ3XYncw5aMU1i/p0t3kvJca4QPCKnA5pdNbS9rLNq64W2zQSxjiYz9a6S/DzXbc2LlsZgNNNicu6yaTqd3QoE09y6BHm243CRgz2xXoLfXOn9W6db6da6fdTW2HNz8UWG1gZnHPED9a81qLC6XVXdMTva2YLKea6vRLGkXUDU2LhZrrCybZIwSe9TlPtvjesXeIx06M6LeDvtI4gRV9nU6jSNu0eruaVgex3A/Y11dZ0VUuputXEUGAAd4mJ5GRWEdNuDTHbZOo3kEujglftWNZ+K9OtvqAo6r0rS6xRy1iLL/XyxVSL0m67pZ1F3QE5VdQARz/AJhWO4qrfaAVAEQ3IPoam4jT2nMGWImOc1diY6idK6gW36JrOttRM2WmftWY6q7ZuGzqrT234KuCpFYVH/MNbttfsXLJ3Mbblf2NdGz1zqA0oD3bPUrEf9PU2gTHpMT96zeMq6hcMJUxjBrNbZ2VSb1wsMglq0eN0PVKFfT63pL92V/FQ/Wc1YvR715Wfpmt0/UFUwEtuFf7zAFJwyHySzca2u9137ue01AoZvICJPBNZ3Oq0iH8Vp71hVx/EQgfnVlnV7iCpUj9652WNLZg/T3qBp471V5tzu9yZMwMAVGJdY7+2KwDdWbycAn0ooQur3PPBH6VmfSaq6QEUKB3NOivZQC58wwSOCa3L0jcu08ZHYjFJc8t5PeD+tGypbiTOfpVN191yYMr61nh6NwtCTnFLtCqCMiYpbbexqyd2DWL61AIJAI+9EL4g8Np2sfWKIMCPWqrt5bI3sQqjv8AWkHD1w011XOlDWLgIDRgEj0FcViwIaQSvYZg+mK3axmTVsvoO3EnJrNy+3mTJr2cJkee+q2kqMRPak5x3Bq9wu3aI3evpVSSwlvy5rpAANgJMYPpFXIxC+XmqlkbgGBEyZMcitK22e0txdvMRNSg294YOQpAOAf61GuMVLEj5uKSHCGZXPY0rE9+exrIhEktMRnHetvRgp6jbG5RGYIme5rCCcGDkwRH610uiqX6lu/lS2SPrEf1qkTrbbtWloiPICD6iTXMJG0x/Ka39ZZj1EbhIUBYHasCiEick8gUADkCffFX6TStqxcAuhSo7icTn9Ko3HbJHlnimtXvDBw0zIgR/wB6Ulem6SOm6ci7e1dhblvy2rd0hQufmziSP3pviPbrekrb07jUb7oBFpw/cHt7TXn31LHzpy+SGAIqzQXRqNHqrt1INvaAwwBJ7fWpJW/lLXtPwdonwxpbaWrim22xAJXivLXbF62vhXVKXbL7GDZJHasel1jBFCnU2i0sxS+wBP09+a2JfzceWuPcI87sSRH71m1YqMDBMmYxV6tbtmVWdxzI9qqs2vOwOCPzNNhby5BA5rDOLV09y8iLauqvmDE8+X0q7VQNPG6FDxSW7Ny8v8IIbSOZnBHfFDWQLSWyBHiEg+4Fb4+DCEN4PyIPerbdy+4FpWCEmJgEkelIGYHAPNVs+5iGjEwKyLi1whVZ2IUyAe1bNHcd3IS2QFGJ45rGoaAAuAOAKMlGFwcrn61BZZDXLRZyrMT5oGJoXWKqwTcIHmrXb0QW+bi7zNrfAwM5+9YdNr7lm15wbjYlSAM+9Sd+AaVLt3WWXtXWRwZD9sA1u8fULqbuouXNxZTA5X2EdqHT5va1yo/ik7lA4AgzWg2kcsR6+YCpypCBdRbKXLjhWP8AKTn8qsUM3nKy5GG9KrvgXLibyAoWP1NU6Pwi9y+HUqoKbQYJP+/3qTwX3rjpfNrF6I86GRVOs1hKWLNtFtGwpBKgeae/1xTai9u2qk24aZU5NcXxjqL5chid0gEzAq8ZqNxymWAIPfvQtam3YS4rWmvAsZCtnjiqbbuEbxdwG+VkRAq7RBHN1mUGDAH9a0KVt27Rsoi7fFbAmdvrXXayNPaFhW37AYaIk5NYdS2m0/h3DZeV+UW85NadUzppLjKx37Yn3ODVjTl2o/El1ALXDsOfUj+1M7r+MCMwUDyFiOMT+9IYCDb5WHpVFuzcv+IFbyqu52OarDpi656c6WdSCLLSc8T2H6VnO1balXgyD9DQVvCIC8bYIHHtQfjaRH60Ppo1Ny/fJYsGdmGf0gVVc0z6ZG0t3ZutZ3Az7xVPiGyFdAZUzt7HNa7xfxWZ1ktk95HFCMtvVXrb7gFMDAYRVzsl3TWr9neL+4rfH8onII/alCBxvKwUPynIIqI6qWgBVY5Aq6qq1cIJ2gz60u0XJU7gD3H61f5BbmMN64zNJblhu4NNSRptWrVwm4dzLEBB2qoWdbYtWj4R2XWLLt5P9f8AtV9t3QBkAVSJyK02NUl64ieE7KklIbuRU1pymN26wuOCFgqoYe+f2oI268iLbdnYwoAmTXQ3W7w3pY2+FKknP1NY7d25p76XLTkNbYlWFVN6X7Leia5dtMLrN82Mg+1MmqfVMoa2FIO0Zxmq/G8S9du3EG67yq4g0RFslbcgXCDByZqAXUXSXz4V+WIO4kA7fartK7OdwTyiGJK4bP8Av86qs3dLZW5b1CA2buGJ4Hf+ldVdaX6edNb2NbLStwLBUekVm24L9R1C7rG8U6ZXa2oUFmACj96z6+6t1Bp8MpdW3rc3AGIisz27dxVlZ+/NAeHafedpHoDxWZOjGi7a1J01u1duKunDFgsZn1qklLdxnA/hW/MHGYxWqbtsKL10qjrKhgTjtUu2dPc0oRLzE3LkMIgDHMc1Nq+OE1xS021ZFZi0nJrTp7l037arI3MA4HETk1U1lU6odFeubYYAEnkHP2rpNorVt3e1eK/1+9btSi153QaJVV7a3NweYg/7NJaWwt3wluIzAmYU/wBqW1q2t2vCu21A3fMFyRQv3EsOllywYgEYgZNSaRkuAnUuXZiJiD2iqtTdNp2VACoAO7tPpWnVXCqOEJZtvJHB+9cx7F20LZvWnQXD5Sw+YetdIWutYvaa4ioz7SBuZTgTQGtVdPc0509u3bdgxdpLSOII4qjpulfUXGsqwDBtxY/5fSrl06amy4N1be0kmcTB/wBKzZD6YNTea64DBQEwIo2t929YRQTNxcD0nvRGl1Fy22os2XuWkfa1wiFB9K0aQOmqTxF2kEYVge89q3MI1ass1rYiszO8AryKznSNa1hZW2MBDWiMz9a0ajVHRXbLAJDzlhwaw2b1xma5cYFpnIOT71KD4b2dQ1xASSsQRMetdjQXNRqLY8LTN4umXy3FGAB61yy927dJW3BbjaMCutZsXdMi2/xNxNO8eKFxvHescvFauq6y7r+ppqVi1bW0No5Igzk9z7/T0rB1jRP1bRWr9q7ZIRzb2rbCMJySWnOf3rUl5W1G+1IFlyV3ZxxWi06au/p+n6vU2tPauXCym1bhixmB6d65zYT15e9q9U2iXRX7hvX1uEEuJ2KAO/8AuKlzQ27Oms33VCd6szDlVJx/b711uppf1Op8C6l0eDKLuWN4nkVbptN1C7avWbNu14Wrtm20x5O0/bP710+WFc/+BcchWO8ic5itq6bS6bV2nOuR2uAeMVeQgn9/auSu3Taq7ZVfFtbY3AiSPUH866VlU1FhrmmXyWxkNyAOaWJ01X0t3/G0emVdW1zi4pJ2AZkGrH6ZdfTfhrGxktjc6j5h/vNHTr0zTm3rLj31O2bfg5G6MZ7d65oF93Zhqr1lXAkPMsPdu9YzTW/VXrd3R6S2FVHtAK0NJaBz9MfqarVrYNsbhbgnxGbhh2rEdQ5UKl5gFMTA4rXpbqPo4uaVL11HIV3fE9pHpVwVXBdvaqFLXFc7RaOMc8+kVzHsJpNe1tHzbcQhMlG/y16bU3WP8fqmo0tvU37JbTJphAueXBn655rhL1TVdKsnT21U3L3mKsODwTPqacbVtVLrUTVJfvWmvojZRSFk+9VtrdTtZyA0kwC0R6DvSMbyo9rwP+oZ3TMfeshtkANbyTiVFdGXSB0jmwtsPvumLgYeWT6frQ/wWzaJupqb5VGlkDwD+VHRbRqbBa2QxEFXEwa3X2C2LrckLkRVjcYLhtqqQRnkZ8tC6TaK2TtY3kkEULKPqHFtl2jiRnFQ6gJoLejtWF8TxGY3iASR6e1ZY2ur0uyur6aEtiWVydjjiB6/XvV13wNBoLI0bh75fdeCvuUGDkyPeuZY0+m2eHf3eVMENBLT71qstb0Gst3hYZkUneqwJEVnFX2Nf42pt6jV6i5q/CIhDw//AKT6CJz7VX1a90ldJdax057d93EXGQEW17mQZ/al1fUOov01r2osBLtxy1m5t2jbiYX+tcr8dcGnfT+IVDHJnJHemVMxn8Fyz3bW24gMDdgtWi7pLthxIZTAJEcYmkUlLC7TG+SD65qW9PfuNFuZPlLMcZ9TXQbbD2dQlxtTta7Yt+XO3EY/WtFiz4fS01fh+ErmLVrdud/U+wrDd8PSl0F4X1OZHArT0m7pdP1q1qddfc2AhXEkbiRGPSKz9GtLdOt60WrloodwPkv+WD7c5nFYzcTTHwFslXtMPESQDjkT61edZetveLWxcVWPhjgLzmfyrNbuMdFdtXravcund40Z5/3+dJ4Ohd1ehu6pdTpdILcbZ07XCYjHzR/s1X+Jdjd/Dp4dozG7LAfWs9n8P4Nu2Gb8SctBgED0o6u/Y07Lbsi4NPeMKXGQe4+1SLFhv3bWm8FkAt3htL7BInEyaFjQppdNeZ3LvbYeZcBx/s0+jsXepdPvadCz3hbL2kiN4UwP3FYEvOilXQgjDJuxP7VY1E/GX2stauFjZ3FkQLMTS6e7u1xYXCBaXy7lHcVQLkHc3HYbprbp7SFfFvkhRxA7+la6jLRZF59Jes3Lzi1e8wTaBPvP2FX+Bbt+A7B9LpBaVvHceU3B/ek1F8X1Q3762RsItluWPpAq7U9VfVaBtPqbO65ICEfywOSOx/vWLpCax72nZHtanxCckhRA5qeG3gm/ZuIWA4POaXWXidPZtWGMvAukr6A8fpWZi1s4YARmDUkULmoVtOqqh8bdkHII9orf04i3ct37ejebIDP5sse61zNPfXS6nx3U3VM2xEYnk/lV164+LenvuqnJ2nEnvH0q2I06vVNqdVdvoty1uELbbJA7T71obVxorbXLJInaSnJ55H2pTqdJctWh+FuWtSD57/iyHHHy8DtxVzaFL/T2uaPVTmIYg+b249RWGopva1NXYTxfEe5axbuswEL/AJSO/wBa52m1GnN10vMwQTlPr3/Ktek0dqwoXUXU/FXX2eYwiT/vmtDWF0vXrfTrUJpbhUfidsAnuB+eDVlSOWWtXenXICi+t0MCRll4EfnxWxdfY1Gnt6Y9PNh7SAB2YebECO8SO9Zrum/+LMbht37PibVdDAImN30rT1LRvotbbsON27/pvOGXifpmtXKh/wAO9zV6drbxeLhVcHie9adbrbq6gWW8NrtoFSyzKkH/AErE2puXLxsr4ZbALTim1uo0ly8DpgoKWVEJ5gT9f981jKer00uufTNqLVm5tYGSy5I9c1yjrU/A29OtxAGcuzBJce09qsv6htY4tfxGeFtbN0yBgLVGqtDTEaZ1SzeQyUxMVrjP2VbpluAHbDW+Szf0rqLas6HTfiX1DtcdYZDJ9TA9BWXp9r8T06LJ331cq9rgwcAicfatZ6b1C2GW5bW4UWY3CAPSl9WMqXDd0eq1ICpqCu2xJ/m/aqen2eo9Vvtp7V3w7mzc29YDDtx71q1KWBpre07Lyn+ICI8M0vUesW9XdtjwVUDBuW3gMCIAgAAD2pC/pn1tyx+IK6YNbNuAzFiSaz3Vui0hKuqzIM8/arFtG4SAJ/8AdH2rTrNY2o0yFjEP5cjHatJ0wm/p1vFdQLgVsKEGZ96fQ6Yaq+UVraKqkxdb8hVF61e8+pcFrYIAYmft7VRdCOhYqJFbL+2uwGFkdirmYM5FXF3JDYU+qiKzaXRAeG/jBcyV29vatu0KMepiRWb0enCXNge3eS4x7R5h+dUXL15GIZxJMZUUhK2HFzYWe35onJrSBbvMH0xEOJYE4B71ISsz3yAAzBRyAcZqwBW2sWxGCKR0APnTaYxu5qi6C1ooEaAJXHPqaZqY12rhtkulkX2naLTAeb+1X67R3NIoY6drCtAAcyT96q6Vp7Op6Td1WovAEXWtbd0EREH35rPdvSXP4m4bYgDfLER2q52pWubZUyxjgUT/AA5G2CfQVVfUwGBLK+JB4reiacdOYXEZ70brbKcg9pPp3q24imw6HUIzA3Np8ybiNwiIxWm6V1bqljTJpVYgBA28x7n+tA6EWbC3brKSf5LfJknBrZ43RjpntizqrF24cW2Tyg8fNxn+lZv7Vh01gXtamkMIWaHYHgDP6xVGou7LrW7Go8RVO0ssgGPyrTav2+ldaDvb8ZTbkWwRMHjPriqLFvRnQX9VrLzWdcbhZdNtb5Twfphvpj1rU7L16pOqu7TbDOsjuxI/L1rORA8oyDIn1qL/ABrrbSSActGI9qZJtw1y2XAxAMTWvEaH6bfs6O3rtQjFCJBA+Ue9Uvct3nJW1tB7TxT/AIm5f0wsXNTe8IDyWnuEhe2AcVd/hwtdNGtvXbT7nCBEJ3ZzkduKk/qytwEkzyaO0zk59KVFIkdqZsg5yRXjr1w+exqoPLcx7xRDFTVTkAwDxxUnqjeb+GJ/zCsTHk5M8g1pf/piTJDfpWbhTMCK9f4/Hn5erNKI3NMT3NaetCL2iQkeXTAgjvWewYkZHbjFafiBVGu0kN8umAb6+lbvqLNCpHTLcDlyJ+wqxZ5nHpNDSPs6fZELDS39P6VGYg+WJ7CvJz/+nWZjLqgG6pp9qxHNa7zKbjD3njtWKC3VbCFh5YP1B5q25BuMM/MRW+X/AMxk66nwyTbJkY4qpmLTj8qICgYie9WXEbTlRcX5uIrCqFciZacxFZdS03FAGIJNajblgQ/JyPSsus8upKCPKBMe+a3+PupWr4b0zan4q6ZbUbgb0t7Aeb+leq1T+L17W3d0770fkAP6VyP+H1gaj4m3ZBs27jT2yoH9a6Fks2quXjt/iXHP5sa61r9NAUEE/wBaQ88VaZC5P1qo8GakQhIHBqvI9qdjn6UgzWkEVIn70pxRBPrQCZ74qu98qn0NWHApbi7rZjkZoKcjFV3i5tPs+aPKfQ0/IoQYPNIPoDW7fxF8KBJP/MWee4Yf6ivCae54lhWJhhgj3GDXqPgbW/wNR01sG03iJnsYn9T+tcTrmjHTfiDUWlTbbvsbyQPXn9Z/OrGeXV1UjYp5n6VSpqxSBzVDyBTSdwIpA0d6M1CDFDImjzQNAynNNJmZxVXGKcHGaqrAfapAOM55pQTmm7YqIa9fvagIb9xrhTCljJArzfxeYbQIJJBuNk9iBFeiWvM/F+3/ABLS27e4G3p2Lz7kRH6/lQ/ThuGPA4zNAHcQpESYNN5lAVfXmgVBMDB70aiFYbOQDQQyCFgT9KVybRG4d+am4sjukf5QCe9I3mqHaXJJ/mifvSuyExwBz3NSGJhsH37VHJFsgHAOO2at8dYqEheInmfWof8A3QfXmlDMSwI9IM80VHkAIgVzemChIQhPMQfWK26Wfw7iJbd/TFYeEKg5HBrfYANoFWDEEbs8E0itGjZVIRgDL7yPyrr+JLk9jmuEtzwdRbLL5CwGPSea69t1KKQ4cMfmBwRWa9347/6tE7mGKIYif0qkO3IYUytPOazG2jdJjvRDHtzVG7OJ+9EMW4BFVGgMIyJmrRcbscCsauRie/3pvEIUwP1qMtwuGQTFW27imW5gwawLcXEYnNWLeO8dh3qo6KsPmV2j0q+3cgg7ojkxXPRxErII704eRMnHYUjNes6Ak3HvMPKox968F8S9RPUdTqtRfcrauyloMeB2/SvX3NY2j+GrzIQty8dqk/TNfO+qPtKacQRaBYCZIkd6T1wnDeV5OFbaLZOJknjtXa0Wjj4G6vrJLkutp1EAW8g/rvH6+hriWwXR1KjGBnketdvTfDfVdb0g9VsdPXVaa4zqUtea4IgHH2rby/l6jb8H3LVnp+p2Ko33QBAjABz+sfb2r0aOp4YEnMTXC6F8XaXpmiTonVeli/oxcLAqCl22SZJ/OfT+ld3T6LQdZQ3/AIc1yahlOdJdbbcQe24CY/2T3u/t4+fKW6bBoFYNUXDqNFqDY1No2rkwVYiasS8jjDAZiKrI5E8mpz9aaIGaX71QYPBP0EcUpQxUAg+1H6UCAEHHNRbzq21/LHaM1YDB3Lg+1W3dS2otbbli0X48SINBlva3T6ZDcvsyKzchC37V574v6p0/XfDb29DqVvXTcXyBSDiRMff9K9DsYFoYYxBHNZ20PTrrlr3TdOzEySFifyqxOq+bv4lnplu69+bt0wA2SsDv9q6Nj4R611fp9rVaazZe1eUOhGoVTH3HNewvfDvQdVPidONsjhrV0qRWO78BdDukm1f1FieB8361dXHA/wDAXxQbJVdALigcC6pJ+hJANYrnwt17TPcR+naq0UG4r4Bf9RNer/8ABQtLGl67rbar9cfYEU9ro3xBo3Hg/E74MjxLRaPzqK8G5u6DUPptVbFh05V1IP1+9df4duI/WdJYCgC5qBLDkgAn+1ei0XQdba66esa6/ptffJmZKSYjI4o/Dnwxqek/Eq9T1x01+wrPcW0jGdx4GR71bSTHozqd7u4YqWYkCfeq309m6DKBSf5lEGtp0vTdZvNm8+juySFvEFP/AJ7tVFzpuu0qLfZBctH5XtedSPtWF1z9T0qzdXc6Wr8fy3FIb/54RXN1HS7SupubrSqfKDlc8ZrtDUycgAd8VaHjG73g1MHmNToLtoanUKpuB1gNbWcduKwlVSxZ8wlsRXsm09hnZypRyI3KxEfbisl7pxYkm1Z1GZ4hqmJjzR8Yal7e8eGsAKV9qqNmzC64hkZm2B1JBHI7e1dq50mxvuMj3tNcucC4CVGK5+q6Y9jQ29NcZ7yB5DW/5p+lNp8VtnrHVtEgCa1tUgx4GoAdWHpnNOeqdO1V63c6h006ViINzTsQB9VFZXl9dZJQhEBmktlnvXlkeRo9KssTHVGis9Ra4Ola6zqc/wDRcFHA+jAVmuaXqGgadVo71gD+ZhK/nxXPVE1WmOocARIO3tWzS9Q6poFUabXM1v8AlS+N61Ml6FtvVLcyCGHqDNOjiSQY+pqo9YXVR/iHRbQZCQX09w2i3qQBWmxa6LrQ34fqV3RXSseDftFgf/mqzfxw0UuKGkNJ9RSsFe6wM5AzVzdK6hpLJuGyt+zMeLYO8feOKxh4ukD5xyCIIrHHjZStaopXJM+gob9uAQSDxNU29SAgcggE+lFRbe8bqtknI4zXOy/bS5HLgNwPrWLqOrQWjZ2Fg8GR61qJEGTFc/UpqbgFu2niIGzt5NXilca4QrlNvDcmqFY7wSDM87uK2a2yU1BZkNtG4dpCk8f7FZbtl7auVDOgzuUYGa9fGzHLALC2xO7cQTilW7GY57elVjKysnuMHNLIU3PLkiAa2zNX+NtIeYzHNPZuqp5OOJrJbO7yn1JyZE/0q62wLpuEeYT7ialitJuBlIiaqBxGwetBiASAcEnFDfAJkxUDkkLPI4gCun0GPxNw5MWyf1rlbp4OK6nw/Juaq82AAFGPehIy9Tct1O+T5j4kD7CsylSAWxmrNed/Ur7Ds5BFZyOIPr9qpUtr5ASTIYmJq8eGbCyxkepqgibc91MkgUwcAHcBk9u4oTpLbhzGR6CulpdO3+Dam3mbt7E+0QDXMKALuLFZ4IPHvW25ce10rRuhjxGOZyAO9KC9gKihWhuCAOKs0gRrJS6IZMZaJNZ/xlt3gCCB3zmrTecoinKDAIXOa53VaPIBO/I5pC8NjMc9qZEA8v5mlZRJmQccVIuLtPcdmCKxUM4LAiZpuos02FXg7jSaUf8AN28ZKtH5U+sibR3Q2w7Y7Ga19DObrbhYmNnvSFiHKlQQSMmgSWO6dxPJpbbJbEXQSe8DFZRpuq1hyispMfUUTbkbZEtEsMAzVLFR/wBORT2yz7fEJKk+Y+1QbxeC7FV3DYV/cen7Vn1Gq3NcS5awtw7TORFabOxQGsShcEeczIrDdAW7tKEZzPY1JA9h7a6hbhJG0HP2NakD3GPmKKvMD5qxtd3qEgAr3P6Vv0Dl7RLvt3hSN361KsL1SzbZUAy7Hyx/agq+F4avbKLjERJ71ZctaNby6tQ/jTO4sdv1Apblx7qPccndEjFNPHOuarZqWS68BWgHEGlZbdq8NpALZkDJrK1n/mLhaCPlA71pC+IbLuFlCZJ571vEV3b1wsd43BTgAZ4rVp3YWxjaSBInNZwpGo8S0JPar1/Fpe2WLc3GETEhRMyfpSkHxg+vt2wxV9wHrxmtOsP/ACjeaBuHfmqU0h0eqVme3c8ZyAy8gH2o9RBOnt21Evv3R7VZ4Y53jbmhWwTxFEXHTcRv8w2n0I9DT20Uv5jtLnmO1O1sBGLE7JhWH70TFYYMUwWBMBQa06u1ZHhG1cPiMCWU8CsabpyWXup4/Wl/EOX3Md0HGSZFMDA3bcqVAx/Nwadbl25fW47FjG0AcULircJK3CfLJjtUtgWrYBk85J5qkWX7jNcG4FcAA+1Lba2Z3OigjyluCfSkI3Mt0s5A7Up04cs6LMDdH3onerDcUCAQzfoKeyGuW2nysB/siqRbKy0ypGKve+GtgB/OIn2HpRo9y7vsiGJW2gUD1qpboSG2k3P5TPEVLbpBN0QqtEEc06PZ2MTaYqZCzmKIj2xugnbcH8oPNPZtO7EQftEzWVEUliZBjAq7xrykbYBU/MOaBrlopfAEqxYEg81tsLpbesDXbTPftkmNxAEDFY1vXLoXexW63lLOK36CxdusdJZt2zeYF/ELwCo7Vi+EU6tNNqL5S1pHBZdrrMgmjo1sdPu2nvb4QlSjSSfrVult221DtqLj2gSTKSc/UTWPU27dnqDW7T3L1swyOwMtPPb1n8qfxWu8t9NH+NthTYNzbJI+2Kw6pAllSGMOp4JkHvirXLFcEkr8oNZWJuOxZsgbTtPFJDXpdNZ19zp1u51VoZkBTeBxGOO9ZhrDaZ2GhZlQn5X5HrEVk0dxFs7r73WYPuVNxYAe3pWzT77iXdcpWytoDw7LCWvZ4+lZsPWNTq+o6i4wRrr20lzEBV7D/So7W18G3cu+GhfMg8+1a7nVWst41ljYu/KfICZ+hpGnW9SsXtTsu21YM+xIBHrApCMdxrYMpcyTAqjUXvFKC4zh0OWByaly4l3WalLIbZbunZgcdhis0XGukkEor8zzXSQC2ly94gs228q+ZmP6T61qv/iG0FtBb3FQJc8YxS6V0i4r3NgwVWOTmc/lV9m5badPefw0c/OMx/uKn2nTMluHVS204Az3q13Nu21uQRcMHGRHvWo2LF22zWVQlSIuGcgf6VzRdMJgsSMDmr6rTptTdK2tI7ldKLniMhYwTW1LNi7d/EWbHh+A0TODj0rmIttJJslnHcnitmj4bdbe25Pm3YDCcEVc7CdQQvZDsRttEGD3JNLY06vYuXczbaAO3arOoy1lUEqC3m944qmzfKWGtFQ2595YtkYGP0/WlXxq062Pwr3De23l5tEcicU+hIu9VTxluPprEgqCYWe5rDcubryEAKjMJHJFXLd1Fljd0zuATDHsfQGs4jqDqSdPDW4dEZiUYjcy57ke1VeJZu65luE27e3d405MDiI5rn32uam24um4rr5xIyfpWnSaqygs3nttddYgEwB/rWcVrv2roRL+nutcsfyFzIE1k1nUNNqOj3NKdNs1JcbXDEyPpxVqLaupqbt1RaAuGEnkHgTWQFVCObAcK4JVqA2ekWV0oc6lzebJKgbR9qu0CHSLdtODqGvKqzbEZz2+9P0+4iPqrCIyo/mTzSQO4P6ULJs2rC3n1otXkeBbKSZ9fep3U6XX7q/h1s2NM9lbYO+3cWCvr/Wsms1tzVratMxU2EFsEH+UcA1SNdqdbvu3XPzbWCqFBiqxY3XC5YlWGBtifvWpBWrNsHhPC7s4967dnpmo0zfinuWiHRdyrMicgTx6fma4NxJfaysNp+xrSOo65iLa35A+RIkfl96uHbf1W8eqdWQ2GYWtNbiyjoAwAHm49+PpWHWO/wCLF1j4jqg2g4BHp+ddW3bFnSXL96Fvq20Ix2sIMHnmeZrldRN0XUu3HV/EH/lrwJMD3NZnqxo1dyzpum2xae349wyyyTjis2s0VzRomqYpf04ZWNxDHvFZh+JuXbLXSwtWiSAQJ9q2Pqrb3F09kG5YumdpmAe2K0n/AE+ivG/qWKN/CA3KOYP1q3XN4OhuuO5Cj70nTtP+Ge/5QogAKPr/AKU2sum3aAgEE5BrX01PGbppdbV5QQzTtBI4n0rQunKqW1aCzbDgbiBnP6Vfo7XTtObT6Mi6WWWsFySX9ZPAFYNVdLu6Xd9tic2ixhDHIrn7WZU6ld0ru1nSI5tTIe5+0UujB/E6fTputC86q1zb5QDicmn1mtsXitqxpFsotpVuGZDOJyO/EfeaRb166H8HS+NbVQCwHGM/tWp4LLxvhLmkv3hqlVybbhyQvHH5Cq72n01zTb7lxEYDyoreb6Gne4bdkG3pzctXADuCyVxM44rDduNcZNjkEdoEge9Iiw2btnQK9zUk22JWzbZcnOamnN64uwXG27sweRVFqN7+K5m3kY5J7Vct42kZ1JISSRGB9a0E1q6cErZQpPKq2Pr9av1epuXLK3SqAMVEKOAROfesTOGBYkDsMZo2rr+DcQL5T5gPUimFsaRq9Tfe3ZUFVPlIn5vvW3SWL+t1FxGdLNuxaDZHzAen96wdNVX6gPxEKCh27zifpW+x4ly6bCi0yhiN26Cc+/apf0Nml6hb0t3UG2LFyxctbYvAblPqP7Vga1d1OlOqtWj4NkkBWbj1I/Sl1+gvdN1I09+2tp2tSE3SVHofesK71ugbiVGQDwKkn2OhoNXf0kGy+y5J23I+VYGP0pLFk6nWIhLkPc/iXFORIOf0pLdy54TyN5JkcCBXV6Vpb15T+FCO7MPMIHhz6k1KuMy2Om6DXzetve28W25J9TApg2s6jpLejXTtctSbqvbSMz68R+tS5qLum6kRAbUDy7SPmPGK2XDe0uosnUObXiL2kg/lU3DGROirpepXBrSqvZYOi7wyiRXQ1Gla7oPxqXkYJcA2YBf1Irmqbmq1F5nJNvLIT6VTqLp1dxC7ELaG1QTA+sVO7TxdrGN68bWnBDq0hZzHfNZGa4fNs3p6zW/SaawdHc1NxTvtgsZYjA5gVh1vUDfIuafTizbVICud245z+tagtTfr7luxduPtkZjjtWvUae3YU2/MrsvlM5NV6c+DYa5bgXLqBfE3YUckR/Wrtat21bshvEuXNuwtBJkRn1pb2Rl0bI+otWRetg74a5cbC9810ndEv+FaC6lNu9vDIgH6iubYD2UvoU+Y53Cq7A8IXF8bwSqwYMbj6UzVa9ZadlW27W9h5VjkCrL2k1lzTJbe7euxlLWyQMcVTbt2xbG7UrZ8oORJYnmtWo1KaS0l6zq/EuESbeTtXtz3qf8AE3GW7ptibS5Ld1OIIoM1y5cQu7MygBC5mB2olwFF1irAjdLNP2qm7dtX1KoCt18QB3pJVa9Uy39Te/GXpvW7YIO4ANiQIH7VzPxdy3uCBVJGDtqh9PeRna9hgYgnze1XW9LeuWQ9yEtsJ3f6VuRGzRXtOvT7N+1r7S68MWv23RsDgFTxMjIMc4rEWu3NQ95t1y53do5+lQ2ylu6tn+ISuZxNadB07V64Ouna2htLudrhgfTEmp4f9bumag6PV/iV0bX9OqEttuBYM4PqftWqzb1lrb1lFW5pkJb8LqGJL5jnOOKp6Rp+nPaNrX6llMbgoO0P9DT2tNol68bOmu3FsXh5bZ8zLPaPT0NY+yKOq9WTqd86jSW1ti8AHsq+6AB/mPefQCqOn2dKVJ1AgsIK58uccVotah+l2+o6DT6NZ8Ygal08ynIkev8ANTHW9U1ehVNRqnvranwyyKNo9ccmO9a+l+mC7bFnVC3dU2bTsSGYyQvb70nUtI+jv2XFwmzeTcgOP071Vcd3uEbgQrSBMzTrcS5dDgbzaMhb43DHIj0rcS1v+H7S3tJqjKncWk3W8gBED8yK5cCCjWoYqV8w57SKubRu9p9bqNONvikrcUeUMe1W+a8POgAUEiO1Z8pJ0yzeUBbJLMpkDFafHa4oLqVY5PFVWbxRXdSRuG1oHNNe2qAwWMwTJNU8PcS7dFxwpCbcseI9qlu1c0a+RldrwBXEATFNavXb9ozJWdpEYMVm/Dhrjs5dm3Eos4qL9G6gl60tlHu72Z1XeBEA1v1Guuf4cNM9pJtsMhRuIHAntyaTrFi24s2g+64DufPYDH7mufdF7aPDuEEYjaDM+9J3GZ+zG+u/xFQWz3gyaRL21SFAII/mHrVV9HQLvttbn5Zo2kdgXKsVQZityC/S2VJ8IA7rjDbnE/SugbVttP4Vrcb9sHxJaQR7f2qnp2nsX13PabxkJZbouEBBxx+dWXVvX786a0LltVjfj5gTkce1SpAN+3cK2dKhDWWnZv3x9a36RemhQuoD3L8biyscE9iIj71w7WjuSYurbutJkGM/Wuh1IaTV30OhQ2bSWUW4d3zvGTj7feai+F1mp05fw2seFqLbbfEIzHIg/es922+p1O61uZVQAgrkKOeOa32vh/qPUQ+p0tvdaVQfLHlgYHOTVGl1Wr6VebabbuYDqRuVgDwfvSfxbWPwra3TG4K5AU4GaTUNaQLbkG4Wg5/SrLzPqHZiPDe45ZYyAat6f0vVa3X/AIfR6UXb4BY3Gwq+5aMVdLGO1p7l7cSNoHBbua3C1oBbtXtPZupqANl4FiVMfzCT3PaqjfW1E2XMPtuuhBHfIPBo3uoXEU2FRSrgwQsED6+tLbSR0dhXHNKwOce01YxnHJpJPAP1HrXi/wCvbisgjAbHear2kyCv3mroEQakCTETTcS1Re3QsiPesbSwIHy+orVqV3IAW5PpXPSw9nxG8VrhZpE4gV7Px/8Ay819dHTJ4lobeO9P15i3WtijFtEB+4BqvSIYt54acHn/AGabrSofiHUlgCUKKPYhQK19n2t3i1pNJbySwYYHGTVogZiRVci3o9KzgkkMDGfpSrdBvgwSpWNp9a83P10iuyS3VkDcq2fpTtJuXAcfxGgj0mhpxPWiwAEY/SnfTMLlz+INu4kLHrWuV6iRBtFwOqjymYmhqLt2+f4mwxgBRGKA8hjt3prhISB8xP5VzWyM7LA2gfl2rGYBZhBX1rRenEkwJOKzGAhMYrt+Nl63/h0DbHWdWx2m3aAtmfv/AEFHRT4YLZIUE0PgcMPhrr7k7WYIAT2IU4/UVdpN3lDRgDtzWr639tT9/eqmFXOsDGPWqiDPtSIqb60hmIp6SJ4rSAeJqVJPrUAIzUAPf6VBjFQye1Dg/wCtUUMAtxkH8pxNHtODRvTvEwPLSDiiuh8P6z8D8Raa+522nmy2ceYY/UCu98c6Qto9P1BFk6e5sf8A9rED9DXj3kAMP5GB49K+kWWtde+Hx4gDLqbO1xHDRn9as9TlNjwCmQD6061mspctvds3v+rZc23gRJXEx78/er1JA5mqytBpgecikDUwyeaBpx71M0Bx6ZoiYxioqQZkiiKH5VIzBNEWKTFFSZxVakzg060DxNeT+KLhf4kdN0oNPbkehia9WjQ0xPtXjevXPE+I9cxON6rI9lAon2w53RimZCywOT70sknHemUwI4o1CqW2FHUKCOTzVT2WDKyHaN0NI4961BZMNOKy3ra6e0dpYh7m7cf5SaStSs4m67M59wR9aW4P4JXJIIPHvVmASfecVW7MoU+pNK9HGbVUMDDGfSgMsAWIB78xREFT3Peo28IRBhsbp4rD0fEV2O5VXU4mAZrbomAS6jBixO4EjFYFtjtEzJgxWm1fFoLuHaDRbGi9AKtGQMyfy/rXQ019TYQ+IoUqNoPpxiubdKlGJ5ngitFvUL4KobIMKJ2ccelLHb8f5JxvxropBUtPemW4n+YT255rDb1aldioZzgmqdX1f8IqtYtC9xvkxtkxFYyu/LnI6gcjiPvTCOa4o+Irir5+nqwPdblMnxJaJZbmk29hDE/0q5XL/bi7IbnIEfrR3ESJI9q5K9f0BMXEugz2QmKst9c6WQVe/wCHBwWEY+lMP9eOuoGPPtVouN3g/WuenUNC9ubWusMrEKCTGfoa0hxcchLlt4EkIwNTGpz48vGxLgDglf1q9H8yhcSfWsAutMEj71o0u97q7pCgEgRRuul1m+DpNPpSV2CWYE47RntXi77DUXGcBgxb+bOBXf6pe3F9gAXaFY/5przmouDS7U/nkgKO/v8ASpHPlfjGJIZQ8GGM4rtdLu6zp1u3e0OsuaS7Jko0Bs9x3zXCQPaQwJA5xXR1AZ+l6ewDC2iCWEhjzj862+b+bx6TUdc6d1Sx4XxR0w+KPl1ulYqyn1IArPqPg/qFjTp1X4c1h19q229b2mbbcQxyM5x+lcdbt21o0Yqbzu3ynsa0aF7lm4uu6dqLulukxKvEx2jg1qfx5cx1tF/xFvpbTRfE2gXXaXdh2QrfX3jgx9vrXb0mk6b1yx+I+H9b4jmd2ju4dP0x98e9ca517R9RspZ+JOlLuVdqa3TGCv1Wsmr+Dbptrruga1epWwN48L/qL/v86qa7LNe0t3wdTbezcHNu4INWpdVjwRNcTSfGnUtIp0HXNMOpWLXla1ftlL1s+zV1bGr6J1aB0jqC2bpA3aXUna6fQkwfsab+xpkTQiqf49kxcRjtPenS6XztAB9KocVNxAxRXHf9akc0ELEjOaBXBP6VDGYoBuxoHt2kdwj3RaB/mKyBVl/put0yeIdty12u2zg/2qnbjmmUugIFx1U8qGwagUPAj9qdXxEmKrKiMflQyKB2RWMxntSbLiHcGFEPBplYEc5+lUKHEjco9+9XWdTd0zbtNqnst6K0A/biq4k5H50pT0oOg+s0+oaNfo0cFf8AqWBsef2NVf4Zb1UHpuquXCeUvLsYe3pWTc6mee2aBNu4v8S2GHpzQNqNPr9F/wDJVh0WYlgSPzpLd7ckmD962aXqWr0422rvk48NlDCPvTtc6Zq3H4np76a4Rm7piApPqVqGsniFlAaGA4nNV+Bb5tp4T/5kYitp6NduAt03VWtYv+T/AKbj6hjWG613Sv4eptmy4PyuIJpiyqLugNxmdrdq8YgN8rRXLvdMtW7ly8rtZvXcEXBMj2iu6t3dmAJq0XQUKsA4j5WEipi68de0ur0/TbifhnJYwuyCOeaa/uezZt25QAyw94ivTvpLbh3RmssR/IcA/Ss97pzkB9tu8RgESrZ/Sphjzt+641FpLRI3sQRiqr3hXWezctBxwe1dm909Wvbjc8O4mNp96zL028uoa5etb1ImLbT+1TbExj0pu6QzotTe0zLjysTj7zXSHxDrUi3r9FZ6laJHI2OvuCP9KwaJCbmpLKyQw2Kw5Gap0oZdLdaCWBJE8VdZx07Y6Hqzst6m50xzxa1JFxfsRBq5OjdStWTcSyuotyf4lglp945Fce1Ny0GZQVPoeaFoX7VxNR0zVvpD3I9atnGq0tdcXfOSqkxtZSDxHetA2LlbnfvinXr+uMWtfpdN1O1xNxdrxH+bI/QVLOo+Gb7JavtremX2aQrv4iMPb0H5Vm/j00rqboTBJQkr6Z5xWS4lpzdFy2TujcAYGK6A+HdXeUXen6rT6+1MjwXhyPcGKwXbd/TXnt6q0yNu4KmazOGL6q/wnSa0hy/g7FJKic1xfwpv6R7ttvOrEG0FMgD969BbYH0IqXEGpUxC3FgoeM0l5calkeSU5CyWjjFWK4UwW5BIB5Fd0dLs+O95v+ruk+Xg+1G9pHNhzKh2WFK9jM8V1/0iXi4wYFBIB3YE1CfLPJniukOj3L6Kbl/wiWgSAQPtXNFq4PFDMr+ESrEY4McVZylYsDdnd39K7PQB/Bvgmdt4Sfr/ALFcQeYQOfX0rt9En8Fc2iCbxif80Yqkcm85fU3W3Es1yZH0qt2MR9aF3/qsduNxnPuf9KXlRPc1pDPcDx5Y2meaKsWGRH9KrwuD+VEMQZIoRZvAtGBJ9DW7W/wtNobEg7bX6wM1z0ncoGAOPrNbesnw9eLckG1bC/oKi/TOLbb1cAyOB2NWWtSLYa3cMJJgxGZms4uuODiOZg1GdfDMkHM8SamaOpp9TaZN27yKSoYZJNFnBEqZkwMVzdMNlp1U/MZ3ftWtbjW7IPiHJyT2rFmDdoy34k7plEOD70utO3VkTgIDR6aS9y87nccLPuKp1pJ1t+D3gH6CKv0Aw8M5HmIpCJye5mKKoWPIWe5ouIfGRGTFZWELepj2rVpm0zkreO0REkHFZTIJMcZiiVJGPpmg7q3dJ/hbWjd3ahW22zEACckUt7Ti4o8TU+a2CQ0c+1c5dReOmW1c2yuA4GSo4Bo3L8bwLhzJ8vFYz9BLxOnfZeTzlZE4BFdLT2rR05e7eW1tQbVn5j6f79arvpo9a+ne+jsqoBumMf8Aeqb5c3NgVgsA7vUelPQw1Vy7bZW2wpKgRVd7bZ06bbrhz8yk/qBWNtRdG5LaAEnmMiilm+pJuIzBozIx9quGGt2lfywILc/WjqLZS54IO5JHf2pQMncOKLFwDbVMxuX3rRitCyKQJB710un3ww8BQDPmPc/SsataYNvJBIhQBgGq4uMIWSd2ABmpZqNOltz1ONsBCxYfp+9HW3Ct6wZCnJAn96minxbpAKlVC59z/pTau4JKOdoAkECZzFanUVjtgSzjz7W9a13n22bQbG0k8VXatG2ovI8W2OV7zVZRnvM0zJnmcelZ0NrL126PDNyVUhgSOSRWRrW4xgmtd1dNdRrtzUxqsDw1HYd6zOzptQeYkxgZ+tajNV+Ew8sgAc+9X+Fde3uAO0HkjApQhVZypngiDRBNi0DLKrnME5osTw2uEqC0D3xVYubflkDiBTm55SVn05pUCt8wMdxVQ6slyz/5m9fmBiCP9xVgslEDbQFJoCyxVyqypWQarF83FWJ2AevNRVp09tbasL24sY2elKzbCUA4/SqQyAmCBJ+maAbexyRAzPNVDQbak4gelaW01w2RdtL4ttoAAOSfpVKGVAUn3kRXR6WdOdMRdvhFRySrGMfX8vzFZ5WyDGbd2w4W5Yb5ZYKQfz/WrFveKoTaVC/KQ39as8O5qr15dLbuMLkwo8xCxzQ0+mtWXBvP4qsIIt4j0qb0p7FxB0y5dGqvi/4pS2AZEA+npzn2pLl27qbC6lrJDWxHIz/vNWLa01lbgKqhbhmJH2FZF3FRJME5B4FJ2i+7ctJp1vWNQd7j5GWczxWXTWlvO5NzYN2cTJ5NRjat6oKxd7RInaeJ9Ke5p9To9O15lmy907YbIngH3j9q1ImLNDp7w140Wnu/iDfQlFAgBhk8n0Fdy46adjYuqd38yr2Nee1uqV77aq1uslfMmwwV+4rZ+K6jZu22cKy3s23OZ+9Zsag7ybW0eZ28oABkmrtbpbuk1vhCLN22ASobNYrmkv3r1/8AjBlvMGCAQE9SDV1zTWRatObrO4Xa47eg+9RV1zT/AIS3YubkuNfnCydv2/qKx+AqK9xnKrM+Yd/SlW6toB7aBSWk45NQrp9Sztft3TADLtcr9RWpEjOgS68owKjj610l/DL0lGNq02pa6VYMDuj9qp1dzT3dh0WkbTosy1wyXOPrxFXW9Raey7nbO2NpMFT6+9L2Lbtwfgg1u1c8E4JiNhrjhzbuKbRaFgbinHrXasaPWarTEWE3q2D5sCsF+xqOn3wSiL4VzjkE0lwvim02qJBe2vhtme+K2aBvFF4s4JDDb9Kq1DKWGoQlN3/l4Mc1r03gvpLP4YhlChTiPN3/AFmtQc3XEjWsy8FcDOMmrn1O9LVyyUGxYbyQSRz/AL96W9aa7c1FxchHP+xV2hvWhp3YZRj3HEc1LRWQnhlrj+GCQQxE+/atK6u4qWksKLqIdzQsE/2oRp1Ktbm6SoxMqB71VBuXFs23Ctcbbg7eayixn1GjVtcl7w4yi3FDFlJoWrtw321Fza++SQV7n09K03Utpq007atbd62ighhAC9s+tLeLXtljRuzOCVYe1NWf1bpb2gv9O19xkJ1mnTettzKuJiQPuKr8TTnQ2/w0elwHkH606stm8r3k3bfKwVcx61RcT8Rqb4tOtuyxDIQORxI+9Z9XYzvdbxUFtSnO4rlvYitNq8LuoRb1tba+HAcrIB9x60pY2tQy2tp2ESYGcVmN1xdNu4QGmNvEVQqJsvXLC3ArXDMsQAJ7+1XWrd1Heyjm+lvzC4O57/aqn7tADARuPP0pN72y5GbkYB7HvWmWzUWtGU076q6w3NNzwllkX+/961arSaPR3xqumXLtq4mw2gy53d5nMc1i6ffbX3rloWlS6q7gFONveSat3WAL13UhzeUbVhpkDjNSb4s7ajqtXrH8BdOz3ywPig4ZY4jim0mo1Gs6p4dk2iLYMW7iiJOCar6VqzrtVptHdZdAlwbVvO8+I3YDGJ965Ny/f0eo1dvSPbZHL2y7JIYSQSPrUzel+nT6paFoNdvoqMoLDwwIuGc470tjRaJLljUG+zEAMbZWYP19jWXRdZt/4bd0us0gZkA8C5bEAH0j9Z+tbdNdU2oul1TbuDbc+9LLOkWGDde5sClj2rH1BGu2VsKY3kw0THv+Vb3FtUU6cHawkmawasMdRbZbm07cANBImK35GvouvctorF3Tq+ncXlAuKY4Bz+lVDWa+0reLdW+LkAveEmPaCKW/dhRpTuO1t5APyn+9c65ce4VW5vheDx+1Izq1r67itkAzy2cT6U1lrq2zb8RwpkEA8j39aNm4gtta2BIIJfuare5bLgIx5yKqaZH/AArXCGuAMo3AHkVbcGwA7dwYAjJETmqgLdy2+63uJETNbxcs3Vt3dY6u23KhYBPAFS3BSbpu6QWUXY6ku7GIKjgA+vFWrduWekNaJBvXIDQORPFI9i3av+J/E/DsREDIPf7UW237bhHhhnzd6isN201sqGUqVJEHt9aCC34gW4GVCfMQOK26m3pfAAOoN18bVB4Mc/Ss6o04xu4k81qVMWGNYyi2d7mQq8Ex7Ub9m4iC5dtFYMAA5B+3FN01tML7tq7z2oT+EwQmGnvHtV9q+rLdteOtsW13o7zN1vT2qeDBcN+4ywbt2BAKqzEj6+lX6bSm43hvFp2wDcfaBiTNbL+oNjpqFNUhuXWIVAcp9v61ld/xTiywRby+bxckAD/01NtIv0mmtX9JqLtxmtvaldu4Zx2q+xcaw6tbh0C7VQnaPqax3rZD2Ldti5cjAMbia0G1etovg6dnJchnJkCOfyqL66C65rBXVpaDageUsuduPcUmm1F/WNd1DMW8LiR8oMms4DBTtvG6xGQqkfaO9P8Agl1OnazLWLqkMWbAMdj+dZxfR0nUdPZ6Vc6ddthlN83BeOCB6cTznmubqrRRwyXBctMSQw7GqlZmuFGjduhad2excCwI/n2rJH1rUmJ50sW61lku3UN20jYUdz6Ge1U/iUbVDV3NN46Lc3/h0bbPtimvLct6dR4yujvlNmR96fSoxusi7hdXBjsO9amQrZ1S7auOj2NGuhV0H8Bn3H68c8UdPrtQ7m683UXBtu5g8flVOo1i6xma4WuvEByAsEewqspdtAK5ZFbKicGswXXbqdTuhtPpPCKGfm3TPvSeGyXWV7bDwz5wRS29ZdNpEnYiGAAAD9fehp2W3fvOLjMrwYbktzNMHQvppdZeteCxtoLYCqo4PvNZ9NftabWeHri9q2gJELyewPtRsatU6e2kvpdP/MeILluAwGcTHr9Kz7ke65cn+v3pi/Tq29edDdXXaSzuA4Zh5QfWuRbF9mOrVTi54hdRKgzPJrNq7lxQLFu84t2/Ois2Ax/et46lpz0m3o7aPdvOoN5ixjf/AE4q5kT7U3WXWagDUNce4Tu8o9OI9BSqr6e2+47xuhVJgChYm9qDfg7bQM7TEHiJqtbttrgQy7MTmJE1YauF0IhdVVyyQVJ4mrtBcuLor7kbLdwlPL3OSf3qptPcvahU8Mrtba+1eAJqk3Es3QtlzKtJRmMGfUUwd+10/fd/B37ltNQ2EDPlTEgVg1GpdbvjeNctapB4TMhiVHb866VvRW9T1RHsOXYIHYE53HFZLdo3Lt26lwKFuEbO5+9Zl7X1Tp7Tmy1i+9w7YZJO4mfXNUarT3tL/wAwEa7bYeUhoE/T0/1rY2q2rcXSIDqkXaDg8Vl0/TNbr2vteZ7N1FDW1f5H+n3qz+mOcxvmHdGY8kqpilXUEOeAO0Z+xrWLlhLJVdS9y6CQUUeUffvR0mn1l202sNm29m0+AQQXPtW9iWN3Rup3bdttAdO+ouXmiwVubAmPTv61Rr7Wt0N86W+VDqgYuBO4n3pbYs6jTvea6LF5TFu0hO4n19qzbvDPi3Vdv8xYklvuazBrvXX1LW7u1ElAAqjmq4vBdt8ktMkGmN9EvqEQqpEcd6Fy8rMx5ZRMetBd4jfgAJVCrQAuCVrKxDEO67obge1bNf0+5ptOrXtRZcEKyopgkET+lZdNeSzdcukqy7SI/WrJ9pqyxrVti4PBa3cfCs2dtarlxeoKqO1qyFgHEA1Tet27txNhBMZI7H71mbBKcxms59kK1i7c8Y3Lx22mPhqTMj2pfDIsB95UM+2PUCir7gAwYiIJArXb0mn1usFu1ca3YBBUN8zHuP8AWt7VjJZF65eFjT7mdv5V7ia1XrDrdKpp7i3EWWPOfQe9V6xUXVWjp9I+iNghvPl9wMxM8f3oanqOpu3BqPF8L+XYhmfepmhBqi1pd5U7TyVgkVaNbaFsnTMXI/kbhvrWMbrarckXMhvOJDfWr7+qu6iyragWVcEgJbTbH1piOx0/VWtd0ldLpNRqNL1m2xc3LNzamyeDHP5e81y2Q6fU2LL6hBbuNF19pOzPY+tUaS2PGZxcW20QCWiRPFX3rli5tuackIgADNjzesUzKTzGzW6nR2LVo6cO91bmwP2XB9RmayanXdTso+lu6jwrVzzOtoRvXjnnt2ptZqbWptW0/DCwEAEjO4yf9T65NS907qV3RnVfhS1iz/DLswHfifv3pOhQsC2CA3hep9KF9rKsy2nZojLjH0oq/h22S6pBAKlQZpNPYW+jB7pD/wAoPEelaI7CkKDJ/Wi0nnBHEUg3TG2ROSPSjOTmfpXz3uBlaBDYNWWQDKmJAkSaTY7cRg+tPAW2JM9jVjFqjWqFNthiZrCzGCYge9atTBveUyIFZSBtj17V7fx//LhfW7p4h7KMAAStUdW3HruvcnPjAkfYVq6Yhuam0kyxcAfWax9RuC71TWNIhrxAIPMYH5wKt9GrU7Ve1mAEBFV2bii8pIkDkCn1SgX1SZKrFYzdIYjvXn5et6u0t0v1gODKlpAjtj+lbXuDLFvNPFc/RD/nEd/5SDitSuWP3qcw9tEuh/MwPaKZltfz3YNKCUErgTmqrjBrhrEVmvXfKyqsniay3hKRgE4NadVEKA3mP6Vkc7VgiYFen8fjL2vw2GT/AIfa9jhdVfBtH1+UH9qt0y8MPWj0g+B/w20KOCN12VPqNw/39qfT/LunuRSun3V135SJyRFZ2j3q5gTMdxFUPMwTxVjJIMzSSaelMmiF5qf0qRmh7zVEPAj1oRJ+tEGh2zQLdTcPcd6omTMg1pUYNZyAGIxg0EImvT/AmthtV05yRB8W3J+gb+leX4Oat6frX6b1XTaxeLbQwzkHBosdn4t0B0XVxrEA8PWHzezgAftFccN717zr+hHW+gOun2tc2i7YJ9eR+Yx96+f2H8S0r8yAa1/WJM6rSp+lOOPvVS8U6/WoLMURNJ3og0DjGOakZmhOO0mjjE0EHqKIGKgPNSSCIwPWgttqGYTMDNeD6od/WNaRn+Pun1EV73T5uqD8s8V853h79+4Tl77t/wDRGifZ1mOZPemHcDJqpcGNxI9zmnXAIFGjhyoI7k8/0pm+SSNy8kUoJDDiBmqW/hqyK/lbBB5AqLJtUL51kHB49qouEydo8owKtAHH2pSZaII+openq/H6QkCDuMzVd1GviFJZt/rkfSnbaoIYwBzNWaS1cvXmIcNbXKngyOYrMei3GjS6A6qS4ZAAZA+veukfhR2tEtqVcNkDP6QRVvw+LP4i8uoVnLCFace4I+9dwXdK5/h6m3A9DNS2zx0/FeHLqvO3/h3XeC1xNVaUrlVPLH09q52i0mu1t25prbIl/aWCuw4GD/Svbg6Yjab6mTwQf3qptBpX1BvWUVrgknYx784qTlcdr+HhsseYHResC3GyyxH8wuA/pNV6foeq1mv/AML1Fwae8be8PPlcfrXtPDsMFBugtHuIqvVdMs622A+oCOpxctuA49ppOWNfk/FLP/WvON8CXxga+0scwZ/cCqD8DdQ2kLq9I4mcsQf0Fext2HRdvji4exYrSWxeNxlLAwJIKitznHi/w/J+3jT8GdXU7VuaWD2V5/VjVJ+EersoZbVpk7Fbok/6V7i+7abS37xtFtiE7QOaGjZzobTXEa2Ss7SI/Sr8oxfxfl/TwZ+E+t23Ujp6NH+S8I+9U6Wxrej68PqNHd0e8FMg+b1jtX0MPdDZSFnDBv6Vk6zaGv6Le07WjcdWFy2V5BB7d6fKVePH8s5dx5y31ViizcJzHm5rRZ6tsvKrQdx9YgVaPhSzdQEX9YsiYVVgfpXP13w7e6an4qzfa9bRgDvWCnuSMYrnJNej8s5zi3a8lkS4ilVNzkfQ4rhdTQvqLZeWJU7pPOa6vTtB1Tq2huka23ss3cI4xJHtFZepdL19nwrxRLqLIZrWYyO3PrTyp3z4sKbwbdmQFJAyJx6e9ei1mia6ot29oKAZiBXC0zqddp13QfGAK98dq9XfX+M+2Y3Gs8nj/NHKsWrlpdrwYOINZeraW9dtIlkvu3SQpiI7114WciQaq1FlSviqSLinE1mW681jnjUXrXT7BuJcv3FA3gc5k/pV+juPaa3rOnX72jukTCttz6EcHNFQ4uAXOOal7SnUIVW6bf0NdJy/aY7LfEq9Qt/h/ijpVvXWw3lv2Btup7/9qoufCOl6pZfVfDnUlv7M/hr2Lg9h9K5Crd09gWmY3NuBuMzUseGbpv6W7d0+ptth7bbSD/WtS/pnwDquo9Ovra1FzUae9b8uzUKYPtJ5rq6frlh4/EgWXJ7TFabfxReu2/wnXtHa6hYH85QSPt/akufC2k6pb/EfDPUbTR/+iXAJB9JMRWhut3gfNbJuLySPSrkuqTOeMivItb6l0rWG1rrb6O4gwCBsOfUfeunout27r7NUptuwnxE+X8qqO8G7g/Sj+WR3rNbvqBuDi5b43LkZq5LgPtU1TR7VJ70fuaG2cTVBBmhJE8H6ioJ5obj9vpQHbIx+labWhtalT+F1qC8BPhXhsn6Hg1mgQc84xQcB8MAR7iop7tq/pnKX7RtsMQaUNI54qEbvmZjAgSZpCoAgTFVDyMDn60CkjECgCRRBxQLDLJU1BcJMNEGnB/ShtB7TQAFN4cQCOGGDW+11bWWbfh3imssg/wDTvqG/WuebZXhag3LMgxQxuNvomrYkC90693IJe2T+sUl7pOts2zd07JrLUfPY8x+4rKHxVlq5c07m5YvPaY90YimEUC9BKspBBgg4zVi3UaIOecjitx6n+JXZ1TSWtYvZ42OD9RSf4ZoNUf8A4frvBftZ1Zj8jUXWckMNrruXkAiqX0tpm32y1ph/kODVmp0Gv0B/j6Zws/MvmU/eqVvMTDY9uKKp1WkZ3BZBfVsTkN94rA3TbKI2ns3jYJwUuCYrsrc3TmIpiVddrDdPMipg81+C1dnQPb8AXGRCQ6x9axvb29JPiIUyMHEZ716ttFZLTZmw5MnacH7Vnv6J2At3rNvUq3JiM+9Zwx54BrfTFvJAAEDOTnn6YoCDpxqL1oP4WVMZH0rp39Fb1No2rb+CsbWR1P6Vn1Gn1FvQtYtWWfG1YP5k0mxMZraKu29ad7JJkMhI/auknxP1zTKiN4fVNOxza1KBhH1jFc64jWdAob/y1yRS2QU0aup2gKTkT3NX5ftMdhdZ8M61mfXdJ1HTLrCC+nPiJ9Y5FMnQU1VwnovW9HrV5S082rn0zXI05vXNIt1yGJMcQeap8KxqQzKkNwWGCKvR236nQ9Q6axt63pl+zJncEJU//NDFZ0v2XYgCWX+UjI+tbdB1jrfTre3S9Uusg/8ALvkXVPt5pj7VoPXNJrBt670GxdzIu6U7WH/zPH61m8dN/bj3nhg0GPUcVzL1r8RqLjlwLZfGJkelesXpHR+pWt3SesJYvNzptauwqfQZifvWHqHw71zpds+Pobly0o/6yKCv5gmpOOHThXNBp1uWT4jxcBwrGFxM10tFa09rThNOXPnJG495/Ws1y4i21AZTuIHINarDBLKwsYEwYzV7SxwdettNUbVhSFAPuZrMDAMn6giK6d3Rp4l25udUDTBHzfeua4Ic7SSoyJya6cb0xifO8t2xkRRVmUZXP+X1pdxIjJ9oogjAAHNaPF+hth9XaW5wCCRHvU1jG71LUM5J/ibZnsKu6Qu7qdkkHaAxb8qzb5vu7A+Z2b9cU0PsUnbwp4zWW1LIGKsAw4Fa0XxFO6YU4M01qzJzgCs7iwLBeyjbwEEcHkxgU4uLc22xJcyT6RRdtrOOxHDcRVFoldrOJ58wHNJ2Y7HSbRGlfcvN7EcEVSWR9W7eKGZXIJJA71o6SGGntkE5ukjPaBXEZLTPeuwSXuM3tzSzobRqrZYIEIG7JJz9hVl6EIVJIPf0rlowt3keGkERHeujbvG/tR7VxOSWYQSBjArNmEiwp/CdwuZGfXNBQQIPrV93z2So+WZg+tPpFT8RZDpKlSzTn+U1nVxnf5YyfrU0w8RLgWN3C+nFWXtPtsm4pChRkH+lV6IJcVthEbvm/YfvT6TF+nushc3iSmIUDj6Vm1Ooa5naxl/XG2tGpUlTdZp2HKkVSyRMElRGYqQkS1lS7uQoMYya0CAA1slgVnvis1pBLTIB4HY+9WoEXdsBVT/LzNVYDkMCwI8velvObotnBKDbMRiluqImBtODAwKQHZAYSs59apTLtAittgM6/ibiXGVCSew4rCz70KgEAnHtTIk7mYkiOCTFE/rfpyqpduW1I8S5IBMwBxWXVrdRzcIm08AMuYPuK1aNFOjsx5d0mPXJH9Ko1F5Fu3FRmZQYicVfo+i2zp3s7WkXQSQZ8p+tZVvPsIlkn5lphKndMDvPehcUB4O1j6zUxkCV3AE4nzGKcFbYLLAYxGM0ouqvzKSV9KAEr5ZH71VHeGYhng9iZihdYvbVQQVVp59v9aIUAedxMkZxSMu18tgmJ9qsQ2mnf4d0nwy0mP8AftU4Y+HOzMEmTUQqxMGM8f1pgApUrJzRTpN22bSMSGPLcCqtUPAdLSpIPJTt9afYpQ71z2Jqu6Ve42wmCf5qQUqm7EZBmrLbQdmQJ7iohC94A9KYMzWwJHPbFEAOwxumMTVll2bTJacBm8QmeAfr6UiWBt8QuCDjb3FRiEaVaYg+lBu1V5NLqNPf0rvbZWkFDwf9zWZba3C7El9xMsTJJNaQ1nauosq7RBcMJj2/etN+brq9uy/huJ3BYBjk+3FY8Vhu3LzQ13zbcAhf3qu5ce2fIdyuORxTPZF0veS4SFzA9KRbjJbKta3YnnIraCy2ktrbtQ1wmQeSKLNddGQqzgCcLx71nW+UPiNbyhx7mtOn6zqNHdBXSrtuEBkJ7A+/rSwWXLdhrKIiQQfOZJmuhoLutudP/E3LqXtHom2JZ2hWBPeQO0jnnNY/xRu6odU8K2qi9uOmBEkehxn60L2sGqa9csac2N8blDkgH1jis0097U/4jeFq0FsAuCHBIJEZB+tV3FvqAAT4QaBJyD9KYXvx/wCHttat2hph/wBRP58Yn7gn70LzzdLS+0xIAp50aoP8S4NzRtbn2qxEXxETczlj5QD8xrVaQHSMbm1txlVJ9qxuzLeUS3lO5SO49qumNaizZ0XhOjDVK53IeCtFrGn0qjXW7a3Ht4Nk5UHvz3qt9Yl7T20bcty3Ia4c7h2pX1x02jbTwrBgGYHP61FaLuusa9ksaZLli+7y53lR+hqjqK3TcIut/EUSSe9S0ni+M9lWdQoMDkf7/pWfX2HseGl208XQSrs04iIqSdqa3aPgs7n+UFcZJ9629PBXQ2t2AXZhPp/sVjQnUWj4wKuvBAEEV0NLNvSWCP5Lc5z61uI56vaOnXa9xfEu7rjei+1b76dPvad/wLAKqxCydw4z71T03T2tRqtPpdVavWWvMRdv3ACon5dv5/pVx0tvRa3U6azqWYLc8MXIw0dwKxbNXXOtsbOoui3bUyoEtgir9KHtakXzDlYKhhgGns3bl/fpV8BdwZNzqZn1pLegOqumy1wgKu4lTE+1NRqF7el3xx4rP5g4GR7Yqzp/i29QNRYuWrcAzvPzdoj+1U2VvC8qgm0ExtwZXvUaN9tWEgGRjv6VNXGm1ptVdtXdXdZdiNkepP7fSqvAuWEtsLYVb7wsGcntTtpw4u3iu0AAAb8VmOptpZ023Ny1e8UAnCkdqzKnZ7iLYv3wiMxLZ9ia5N93/EXd5BcNmO9dLVfitdee+9/YABhQcR6UrWtEfDujSl2Vpbc2T7+9blGFlJBEgntIq+5rrV7S27P4AJqbWPGRoVh7j9fuaDtatOr2pB3YRs4rPL3HfamYLEnIqpjTbuWBtLnwW2gQg+Y9s1u1mnNsaWz4e0MJZpEmay9O02mfU2W1V0WrQk+bgmDj8/Wuk63fFZrDDUsoIJA3LHaD2qW/pZ05nU7Taa4lu+R4ZSU3EZHb9qx4ZUuPc2WRC44x716XRWdF1G7b013Sm/q7imXY+VR6j2qsaXTWNTf0yWd1ywx3MDNsj6HvU3ByNWlgahl0iP4RgqGXInNPZ1j2V8BFCkg7veeRHardbqf41xHu3HUwQ22B9Paj07qGm2anwtMPxgUWUNwAqEzJGOTPerLsWtu5DbXw0ZLcSFYyR9ap8K3qJHipbv8AyWjcnbJ4mO01cwCEKSfc1zUth+t3NZcG3TKpDTPPYRWvpb4zGwdO11XuC41q4VcoDyMHn3ms3h+KxFtuSYaJroaS9uual7+nLtdgwpjaZ5P9qqN/SFnfx1G4ncApgRU2s+Mty1c06qzhSpGCGn86bxVKbMwMwOK0JeGoe2tgW3V7m3c3EHuBVV7TeBfg3FYTIHH2rUpipbrKjW2VSQfKRjFaLB8Ei/dk2j8sHBPNUOkszF0XMKO57Yp/GYaXwGTd5g4M/pUD6i+Ll+SxuKTuxwvt9aruXACSEkcc8UE013UIWRQVDbSOIpmtIhZTJJwPzir0kFm8gLWigKgyRmmuhgqBiAT5hA7etLbvBbtv8YGe0BDDvEYrTYtjW2fGa4gW0xt21nLL796KHTtNb1TXbNy7ct3Wth7ZGVPsftn7VL1pOnG6zObzE7QpG0yMTntURm0zSso4Mg+oqq7avPcv6xyQjecY59qgt0mmvXL1m6b64RnhUkqOP609zTWL1lbVh0tsGLveGS/tis2l1b6O5OlJa9eGwgpukemf6VdYveHaNxlBuWy263EfaDTKSKRp79vW27gaWtONrA8gcEf2ro6TrGotaJ+nLYCDxXutdLQZaJEcT9PSsg1l+/4dtUS2S8gBZJ9pNatSiq27wPEckgYj7kVm/wBQp1KWbltktElGDBWbB+9U6nVtqdaupuBD4YACgYI7gnk0rLqdbY/G/hSliwwt3Lqg7ZPH3rO0KrEDgYpJF8Ncuq2oU3AC22fIIHt/WjY01/Vav/lka48bmBIyB9ayi6xuG2LTEn+YYFaNPZRGJVypTzghozxWvDvGnUO9jUILfzx5rbAnPpE1Xc0eptXQdSgteOxjd3JzkDgUl521FpS7FghLZAkE4NUm6wUxcLdhOY/OkRp1CXNBeNosrt5SBbg0Xvm6pW/flgRs8ufes1to1PiFfGMTGacsA88kGYiaK2ajU3FuN4dpLaXACVj0o3bgfRLd2AXCQMDsJHP2qizdu6t0toFLk47L/pSapL2ldrTKzMlyGzEfY1MTV63LdxvD2MpAmS2KqdpvXfMRkbSM8VRqtSHJYKyqJhSZzV+iXZe8XVXLabAGW2xy5Pb/AH61rDTXjft6Us6hljaBsBIM1Tpjd099SivbfaQA6wY+/tWoa65a1yo1sJYmCvJg9/8ASqjqX1GqD6l5RQxtkqMegxzUjSXiyaQBw1oXHlGA+YCT2+1adJo7GnsrqdQreIZ8G2BkNGGPsKr1mufXeCHCW7SEC2oxknk+p7VdqH1Gu11vSW7bW4HmO+Q3fdEYEUTcZ01GrHi3n1j23kDaoHn/ANKs0ejuX2V77otlG8Q3HE+8Y71mdyzQCIWfofeteivsLN1GtkKARtB27ppfD7brnVja1vh6UoAkXFdUj259PtVSuy2z1G1C2zcKuTBBPpHNKYR7WtsWx4toEMu7lYyKsOsfX6ZdFdsMqJcFwsoAJGcdp55rMaI+tdblw27dsXbpBlFgBvb0mug2r0bGUOoEARPIMcH1+tC1p711QNPZAt48xwPzqi9aexsZ7L2N3ysymHjkieRXO3aijWeFZ8PUWlAu6d/H4wfb9Kov6rVX9MQ4a3bfIBnafzq3UafU6rd4dwHcsPPce1Nd/Ef4ba02pvKtu18i7YJgevetydJ0w6dV2XTeO66ANgQnJz/pVbO0Ml5SgHCNyPrTCN6EMqncOcd602wl3W777eChQlrm3cBA9K1pFKXibdq4LcRwSMH3qC5Ia4XXd7Clu3JuulskoPkLDn3qy7q7jaNLLQbanaoUVcPtqHS9X1K2+oD2rQSwbqeIc3I4X2muV40gsdyxiOc0WusYLKSONu8kGPaq2uXLz7biqpUAAria1Jg1W9ZcBXa3kHKxzRN8G1aLx4skOY59Kps+Etk7z5lJkd/Wls3m8U3msBRu8qEziiNlx7r6ZLe0G2nGwR370LCNcv20RWZudo/U0On+G924dWlxkUZCY/qKRdS1jqT7LQ8MKdgY5A9/WoNHUNOdMFdrysj5BiI9prEfCbYzuAvcxxVq2b2q3eDpb+pdW3RbUuQPYDtWdkLXLtlgUa3yG4rUa+mpW0qhV/6i+q5j7VVdRQf4dw3BEntt9qzbWtqWDCVgT/3rT07plzqepazZiV8zMJMTxVYlKllWZiVyBU8A7g5dp4CjiKRGKB0ZxCuVYqZ4Mc0tpdRfYkKVtoCwOZIHb3orfowtsi9ets4tMSREkCPSrX6trbuhuaBTGmuXRcKsd0ZmB6TA/KsSXAo23LjBz/LByKsC3lQXnsuiMYFwrAJGYrOT7MK7W720G14ZUySp5pLlucKJWO/rVyPYfyXri2gomY5NHVNZSypsurHfAUdx3q73iyt4HMHNBVfxZIgAkifSmbKgxFOp2qrHiea8D2IrFLZA+Ynmpatm7IHPaaYugEFTFDeXWEYjtmms4w3ZDkYkGs7gkQDM4x2rRdw7icg/MKzjtMT617uPjz312OikfjtMd0kvuH2rjja2ouMxkG+ZI75rr9EX/wCIaRSRKsSf1/vXG05/jW1Gf4pn8zNKv229TtXxrCy23YECNp4jGah6VqiweFbA7Afua6730TdbaQygdsms51KkghtoPvXlt7dMmMdmwLd4nM8EGrrCFbhcLJBFO16yx23FuMB3UR/Wq7jI9tlMqpgZOalGk3AVE7Wkww7CsL3h4rKqqygwGHemtN4CFLaiDg0uoveNbRQgTw+AO9TpKwahma7MCAII96pvrKkTEx9qtu3Fa8yquAYJnk1RcZdpJk9q9XDxJ6+g6ZD/APU66SswxcmPq5NS0hXOIPanB2/AXRWU+bg/maC4AEz3qN/dTMHtVLDueY4q4xB9TVDzOasQhn8qU8c/aiTEk8elKccUQAPSoeIEVJxQ7TOPSqDFLxmiPyilPpQEH7VnYyxJFaD2qm6Np4OcioE7UCJx+vpRFSIOasHuPgzqR1nRvw1xw17SN4Zg8ryP0xXm/iLp46V126LSbbGp/iJ6TAkD/fek+G9f/hfXUZn2ae//AA7g9yYH6mvU/GXTTrOhvetgm9o5uoAJLCII/L9qs9OX7eLUzVqmBWa04uIrDirlMYqouFECq+BTL8sVEWKIozBwKVWx3kHFMPMI9PWgaI7c5qKZntFACmAziBUU1omWI/lUn8hNfONMwbTs84ZmYfcmvoV5vD0t9g20+C8Ge8Yr53p126S3iPL+dVn7WrKqBOKdcGkAPbuPzp8hewMwB7UaPJPYDMUtxVKzwwMAjvRU9ifzoKx+YET2E1CespyxZg07h9ar3S5O0iPUQaYR5pHc0juqkwRz61b29PDlOPdKUEOCTn3prStZ0yXijJuYkCc84qpdVaS6A2lOoFs5Vrm1TP0mfpVt3X3blu45tWbRIxktA+lJP2cvzb43WtZGmDrbdLnueD71hbUul6bXhnbiGWZpLWl1OkvbNTdDErIAHE+9XW9H4w3MjQ2AwgT96s4y1i87OOwV6gCAt5/DG6JQGKKa1kX+DrDDclX27h/anudJBRfDW5jklwf0MVn/AAlpbXhlWWJA24itz8cvjE/8jlPW3x7ina2ptN3h7mP0NMNbqbKEC+otcnw8z9DNc78Bb3SL8extyfzmh/h5Nwqt5VXkGDB9ZFT/ACan/l8nW0/WS5KWruoJUEnd/wB60jr3UBtl4WflKkmK4S6a5aRh4oVi3KEgxRS1q0Vlt69lk/KHMA/es38Tpx/8ux6FPiVmbw3RwD/MzQo+vetI+JrihQ95Lu4wotMDGJz/AHrydxdcbcX9QHQcjaCT7SKVL7aaySLC3FUhSHJWPSs/5Nz/AMyvZp8RIwAuWySTAAgg/etFvrlm4rG1aGDBLSQPrFeGGt2kvc0iEqQQVubI9OxpH1F1xO97foBcmpfxNz/za+hjq2jLciJ43V0bHV7NvT3tGHtXbGoTY6uokDPv7+lfMBrbC20U/iWuYDMwEHP1qxdXpFLf801uRBVrZWKl/Hrp/wDlceUzk9z07pB0dq9+EZSjPlp4jiae106/Y1Nu8Xt3LQbzWyp849K8fbvlY/D62yY7bgSfqatPxJrNABbuagsZlQtyQPrgxWfjW5/5PDHo+pdA0Xi2tZ0yy1saW5ve0cbl5+8EVQh3IWPJNLofi6/dezp72kFzxQVW6QIbB9D/AEpJ2Sp7HFZ5x5Py35dxaybuDWa6u4RzVy3bYSCTn2oHwyAD3rl4897Z9sZg/lVV/TsWwpUg8TXSFuAduQKRlBUhoq6mOOysrgMCpnvTrbRUYJgsD9Zra+kt3mWWZTxg4+9UXdI+n+Vgw9a1qYy6Q6uwpTUut1QBtIA/eiBbvXg+nuNa1FoypVoZT7Vdai55cHtWY6DY5YHd5iZAiD9a6Tl+zHes/E106U6Hr+gTqWjn5l8roPWO9Lf+EOndZstf+HOpMoIk6S6sEfRjXCfWPY2hx40gkgtkRVqW0uRf0xNu7EhlEEfX1rcv6ZnStreu+HtW1m5YfSMwwtwSrfYGOa6Oi+I0uqE1UqbeGuqBsYjnBrTo/irV2V/A9f046jp7giRaBZR3kd8Vde+FdD1W22q+FtWLjgy2muGAPbjFUa7GpF5FuLeVwTkKe30q9bqMY3ZHqK8VeXqfStaFv6O5ptQGMBip3esCunpPiC6bZPUbIRwY3r3zyR2phj0nHEVIkECKyWdQlwBrN4XUkiV/tV6XA2d0e3rQWrauMpKoTHoKBDKPMI+1eR+M9RfXrOnsrqHRF04J2ORkk8gV3ugBz8NaJ7ru7uCxLtJOaN3jnHW/JBNQQKWIzRHvNGEIpaaahyKou0+jvaq0W05S44/8vcA35Hmqbm+zcNu9be2wMEOpFKQJjP1BitH+IavwmtPd8VT/APLfMfSoioMDH70YkHPNUbSs8gc/WiLhGKqrCkD/AFpSrczRF2ASabeM5oE8QjBmKaVfykBlNEqhXjPrNVm33FBq0us1ekb/AJXUvbU8oTKn7Grm1mg1RP8AiHTgGiPH0pCsPqODXOllanD8cR3oNn+CDUMW6XrrWp9LNzyXB+fNYLtvWaNymp0z2mji4vNOVBzwQcHuK2WOqa2ynh+INRa7276hwfzyKhrAt+eF+pFWq4aNs/etbno+sk37Nzp14/8AmWhuQn6Ur9A1bKbug1FvX2xz4TAMv1U5ous9xVu4urvHvWdtEhYtZc2TI91/Kg9y7pbptXlKMORcUirEvKxE80VivaN3tG3d0q3kJybXPPpWK901HsXLFq89u4VI23xEeg4Fd8DfkZoPbS4ux1lfQis4PMrpr+h0O++oPh58mRVPSTtswyyDc3ZGCMV6QaBUB8C49s8Q5kEVRqNJcJY3NMlxcQ+nw4+wrN4mOB09VN7VNcLbTdgAHtmmFwN1R7SyqBSyhsnHFbB023Z3/hmYO7TtvCDH1MVmt6LV2NVca6hIYHzKZFXuJjOdJo7DMotgNfYkzJ3Z/aujo+o9W6Yx/A9QvWl72zDr+RrnM/iay3GQBzNNrSxtgq5U7sEGM0nL6qWOy3XrWpYDrPRrGqB/nsDY/wBcVUuj6DrmI0PWl0NwtHgaxZM+kzisl1giMwztzFZ7ek098HVeAN94FGkyDB9PsK1OUsTG/X/CXVLGnfwrY1iMpHiW3BH2HNeV/Aam3cddYlywyn5SnFdy22q0dtz0zUXLNwfKlt/KTPpxXStfFHWBplt9Q09rVK3lZSoVj96s/hXidoLFgykI0TPJ9P3qxbW4EbSBJJ2jivXr/wCGNYi272nudMc9oBtg/fFWH4RfULPTtRp9dbJlfAuQwHvS1MleY6aj2nuNMBFLSRGIrAiyCQZBMboMV6XU9LOifwddpblgtK+ZSN1G3o9Kq+VWGIy3H6VLywx5+1bu7QVUvnEZmryTbwyFfUcV2l0OmQiAwHIExVNzQ6V7zFt3nwT3rn8xzCjOo2qWLmD7U2rW7b0jrtnbDEgelbtVpE0yWWtzDPtKnsBVPVbgdHRWlmQSJPr/AL/KtceWpWjRKLWkslflW2WrhmwJJC5ViDNduwG/AKDknTE/crVf+D+PZS/Ze2gIG5DNb5csWMenVkE/yDmPWrXYC/pyZXyksPrx/WrV6fdFp08UL5jDAgj2qrqFhzdDeGxQWlTeMAnuaxu1WxIXpGp1Q5WQoP2FDpG7Vaq8CwBs2BBPaT/pVIuf/a09yP5pE8Egj94NDojE6fU6hm3BlKHtiTUs6pI0dRW0dIHsziA3/qqpFs29LZFpf4niKWP3rT1S6V6DbJVRBUBxyQSME1m0qPeNgpDb/PxgAH/Ssz/5Rt1SeMhvMASqQR2GawbzDIQs4giuhedreldbi/MYkCsus05tNbIiSPNtEU41Yzv/APIpCJDqTk981HYcAcd6cwmmV37tnBJHI/pUtsC7ADMc1tGd3uKjqmcT6yO9M+PKR2Ex61NX4YtIyOCXbawjtFVozNAaeJAxxWvoRFAZjGAe55qwXUtWn3Ak8gDk1W0B5kTPanFty9pXXFwxB5NRMdSywGlsFP5UBzXLN9mZma1BdpOePtXSv/w7VyBARcCuY38ZJn5sNVKCsAmwEeuRSrwQQInkUoAtictt5Nbz0501w0l6bW5ZFxPN9P2qalZjaZFBZCFJjPekZjsJEgAxjmtbac3NBcY6hFezcMqTllHcCq3U3byk2lVGgYwKSjGqMQWMxPDNNECRzz3pkUKQRBI5I70d3fJBPftWtTAtknER2+tXM48MWyIg/LEZoI7ThdwwNoya2XdVf/BLpGtjBw59AayuqNwtWbwBAlYChfWe/wCdZVBYkEgc07MDll2kGImZ96RNx7gf1qxD27DFWugQAYyeajKEx+ZigrNAUepqwradhKsX2wJaBJ70Ir8QizxMmc082AsPaZjPIPaqre025aYOBIjvTqDIIPeZqi5Wsi6jIlwAEyrtg1Zc1l0eR7rIpJKhRx7Umr/D27VoWLLE/wDmXix8x9NtZvE8a8CVlUAWVGYoerHdUtbLLElx5m4j7Un/AJe1CBtiYj/fehcIBIg/Q0y2y1osBk8GkCYAY5JByfStOpR9QVctwAAYx61nZmZSSCfb1oFdjSOYwaAW7WoW+Ltt1AMBlK5ic10bd9rWnuWy9wyNtsAyAfeudvYtIYjOIJFNZE3GTc0xMTNKYuusdvhjdLgzAyassN4m7cCCsDzc1Az2YYKGJ4LdqiXLlxijpBAmVkYHOKiLLiW/FUhhIGSxgfSq3Q3fOBvCCJ9BP61YGRU8wCwclhzVd+4SkW4UTB2iBFSKtthLltLAt/xHYw/YQO9JdsG0m51BU8FchqoR74vWwtwliYUNnNaXfU6tfw1+wzYkMikAR6/lTO1LY1NywLoVVPiAK2DMD0/OrL+mtW20+psKQt1cW2ctsI+pxzV2p6b1JLK6y5aRbMr/ABWOIJ5jmprNJpbRUb1v2wstcU9/ahGNn3MXccfyqvtxXXtm1ZuIb5/hADcR2H0rmWtOmoa0Bf2Hd8hPp/sV0Ljoqs1wSo5ETiqFu3gHXwCNq3CVVzuO30NFvH0lzfeIcvb3oLeSvsQcVTbW27uxsF0iSBAx6VpbqKbW8Oy6krAlpFcxjW2dZcDC0ivccLLtt/OmWw6NCENsuHa68MJqttQ9tQWRCBgEzirbGg3oNa11Bcu8Kv8Al7TV8JFnVLlmxfsXRNveiqzRPnH+lSyG1CX1s/xXtW2cOMRHehc6f+IKWVdDOSCSv5VnNp9E76a3cS5bZd0gmUJORM8/3p9KdblwoHfVAvAxsg4q6zctFrt8vba6YhSMiecVhvG4LZ8O6qRALkTA9p70wta60wt+Pau7vMpCAESPpVxL4e9aYPN1ibTfLBgj2rMWCNsU+Ux24rco1mmtJqzpkvJ8khpiOTFYDqVu6i47W5BM7VMbaQnhlNhWLajK7SFAMVn093wRcFnlhHmzA9DTG4rttZgCQYEc1LVu5f1CiHZUydvYf7NaRsHUNS1sWzbtELAthRAHvnmm0/VtZpdOyNY3XdxYsnlUj0iKTX27Gl1Z09p/E2lT4kiQO4gUzahGk2IRQB5YiT61lenY6PqLXi273TLqfin0+10bJUE+4rPesrb1l0q9y1cEsTuI3Zz+tVi5YNhmt2LcNC8BTj19al2/ssKQ4TeSqELJn09qx9qrs6VHJ1mrvFbCXPOipLtAH6VTr7iXrY0nTtKqaZ7vmbbLR9T3qnShL+oWybzXEjlmIFbDdaxqtPpLAAVmBaMwMzWpO0bLoBvEAAAGAPSuFfY3r91gxiSI7TXaJ/iFeTmuJbW4EuM0iXMfSea21fGs3hpUuJpIAukbwTuPHvWHT6ZVKMzKyowlSORToRblg2R27zSLcIeSAoJoysezdvb7lsBdp3eRY2+lLcs6i5u/5oak24LGAsD+tKL2pVibNxrIYQxEZFSzZ8T+HbUteLeVQMt7Uiai3SyEttkiZiq/EAjkzmrf+YsXH07I1q5aaHQrkGhqtPaturI0LeEkF5IPoRVMDfevMunt3HPiYFtW+ajbDeOLbyjq0QfUdv0rPbZ7V9L1s7XtsCrDtWu2GbW277kkm7Lk9pknimIv1di7pmPjW4BET2+lZgtuzq1uodwUyCoiD9K3a/UpqLgS2o2JAyx80d/pQ6P02zrupPpmtHwrdtrt22hgv2wfYkGpPGv+s1y4+oc3Lry7cn/KPajrtQl82ltWtgtKF8zEzAim/wCTGlO24qOAQwn5SD29f1oHT6a5YS7p9xUGC1wkFj7UGO2WW5uBO+1wwORHcVZae21l7j3jvLEQQSWPP+zRuLcto2y0zE99uKt8HQN01/G1Fu1fVJXYCSzcnH0q7ExSxJKMAw7q0frW06gNcsPqNTcuLaaQqQs/X2ptbpNWOnWdQnhv4igqBwqqRM/asujtvduW7l1Q1kgysEbo9DzWejtoTqF/qOn/AANlbdrTrc8UoQCQciZgczxWNmAvmyzLvRoaPbmiCdNcN+zFu0TC91gngz9quKNrvD1a2Lem05lR4a85yfzmrIF012w1pjvPiSR4ZXIHrNHUalWOn06aPwQh2M08z/r61RaKJebxGOyYJWSYB9BzWnW9TvJbVdJqlNp4Fz+EQe+JIpixWIKtIkElaK3LWlUeA5Nxh/EJPA9PzrKHNwfw3iGwd0R961PZsaSUDC4xy90TDD0AonroLo7VpGvJeRvEEs8gA+1Zd2na61wW2F0GSe32rKpNy0HVSEDd8AgHkCrvEVsIrBvUnt6VMILlXbcAyxmZjNVMpAZhljnPc1Za8znxLqKDjI59qdFC3tymWDQFHc8VRms3vD1Ba7NtYMiJg1YxJAZSWDQRjirb2juC9euahTbVchTyTOahKsqI7qq8CBTV+2mwNNbv3CjeJZkfxLiyRj1isulQ3tYth0nfw4/l94/1rRZ07WNaq3TttkEtv4YRjj3rK+puK1wqVRroIIAHlHsKkKdryabUXbek1G5CoDNAgnuM1nu6i9f1BPiM5KhSQs494HpRWwyKGNxBbgTPNW2WtWb2bPkedxXM1qdJjo9O6dpD/wBUreuFfI21tkz6T6VRpzd1esv7biIlu46x6qDAAp+n6x7eu2fNZuMNqDDA8SJ+1Xu5t66/ehAkSRuzzyPrNc7buLK1dO6dY1CXtXddza0+1WA4LHOT2GDS9Q1mkum0NGbhAYht/wDl9PtVOh1V6/b1tlDcs2bwCvamPEgyD9Kzs+uGkuaJunkAXAy3G5jMYA4zWZu9rJ06NjqN5bX4O4Dcsexgken0/eq7mp1Grmxe1LuLQNy0jxCjgD3jArn20Qq13VrcS4jRsUwAPWrtQ/4S7pr7Wi4YDyExvXvWjqdH3XLisXcqWwxAiKyajagO5/4S43RJk0b+pXqOofZaaxpYHkHr9agQ6920+nCqttAWLYzIH7/1pliTIXSanSICHTxXLGGK4XHFJcvCzaA04Vt5beWMyDWe4jpeHiJtjO3j1zS+IhTaAQc4Arp8U8G3Lg7VAjnNEENkng1YvUTZtae1Z6YkWWAuEtuLjueMTk/eq3cXUZgrWxuLbWIJHOP1qivxbhiYAJz2itFwXLttL2l6e1pHHkO/dIGDzzVSlX3AKYAANXfiL922A1xGKKAA3JE0qxQfFRnQq0gwwPY1doju1DCQA6gTzMz/AGq6zbd7Vy/bwZ2lOZ9TVNm9b/E2fK6rvCu3+XME0GlLNzT9TS2yeK11QCFaAD98Tj9aq1ek1FjdcdMbiJHYZ5rculfU67wbcXiWgPEgj1PpVdonXNqdK7N5SQgJOfSfbArOnjJp+oazp7C9Y1GxiIO4SrDtj1ByDS3L73VTxR5V9pJnkknkmn0yNai8HANq6U2Tk8z+VUPvdrhkkZP2rTOZ4qYb3MzG4BQTQu6Y6W9t3B5XdIq21AK3Yko4bbHpUv3Lt0s7WWURtXOB35781dVSbYtWyLtpmXJ2o4WZ9+1dbV63Taq0lrSWCrhQLlw4nEfvWHS2jqrlyAStkDce2Z/tXava1dd4NhtLprHhKBvtiCw+33P3rHK4usQ0JbTKdLpAWQw1xcTAyTNab3UrOo+EbHSrt9X1OmvHam1gQuZkxHtz6elM95msNaUlQixKnLfes9/Saa27eFq/EtmWkIRB7gzWZd9SXtQdHa02phrtm9AD7FkwPvWUqonw0NtCxIEzXS1HTLel0aaxz5dSB4UPODHNc+/ZvWQgYlgcwpMD7VuWVY6xIg/uaRizRt4HI9adiCIHr3q23piRJIH714I9akiVmSDTqwUesn0q7wrcEkz96XwrWUOF5JnitSJfHOusGLFvln9Kp/mBBET+lWuZUiAckfXNVhQSonuK93Hx5/t2+hqH6rbIxAya4WhAa9auAgguSPzNd3pG1L99lHyW2Mfb/tXB6Zbl7CZxkH3il+1//p3LrBrx/eqvw5cQGjPJ7UdQy+MW9TiqRetB8tDfSvJ9ujQ1q3b0z7WO+OSeax7kuEZk+laVtDUWi6M5Unljj7VW1pRuKhVI9O9WivKgieeD6VUHDLuzEcmrrttiZAhYiTWa4uyywXIIIFTijHbJY71MBiZH3pbvlttOKfCRjFU3iqpLSwz5f1r1RI+iaSyf/AXTb5fm4TtjkFj/AK1Lf7VpuodN8MdK0bAFSA0j6Fv61nQDfjvWW97qNnnmqWAzHpVxBIkHFVNyaIrj3qsirD6ik781UCZyKH3qfrNTt2qiCftQ5oj1oR6UEMcUjrKkxJGRTMII96DfKR64qCjFScxzNA/WgMUCX0LWzsww4NfUOi9RTq3SrWpwWI2XF9GHIr5n9RXpfgXXm3q9V05z5bn8a37EQD+ePyqr9Y4nU+n/AOE9Y1GhUN4YO+2x4IYk/wCn2qoMa9T8ddPDaWz1O2PPYOy4R/kPH5H968mhkTPNaYi+ZGTNODxVSnNODgVBYCZpwcVUD6U6zHNBbIxRUetKJj60ycxQZ+qutj4f191jG22BI7SYmvnPT74a34V1oa2sqc5Fe9+JHZfhnWIsfxXt2s9wWrwF/S3dFf8ACvqJgNbYH5gKQnrchUxDYHFMDBg5is1jVeI21lCsOP8A1VqIIBO0qO1BN2OKKxMx+lLtzP50RPhCB5jz6UWKHUyyrIzInNYNUNpABDZDAA5FdK+n8UFpAVYkH2muMLttnWIJA4rUa5XpdplkkgYJAg84/wC9ab83nsWdsm7c2E+1ZdK5W+iYO5s9vrW7SobnWdEAs7HLEe0ZqVZ/8rtexXUszmVAAkGRxTW9Sy6K2lsfxMy0e8nFUakbr12XlQ5A+2KQKAnPYAY/OnGSxPyXqRemr1FoMN+8nPnzH0mrLepTUKy6hdpGVjk1kUeX24okbvStuFbgNNb85CNt4BBk/ahavWbphl8IniSIH9qxhlUQFAJPMUGzOB5sHPaqNg0KAyNWpEEgMZJpLllrTbVVZZgB9TWMyDhmIHvV+n1RskBytxZEBjkU+VTG270jV2bvhq1m67HyqrAz+uMVn1Wi6nY0rXnsuiqRLMBA9uaK6zTkkBnRif8AywRH3p26jbbSNpm1F5kZs2WBho9T9hU+fJLGG2r6gMVbKgDPeq/CuSd1s75iGHHatL6/M2gkAwR6feqj1O8EKsgEGNwaJ/SreVWRLnTbi2ywCuQMw3ashtpCjwivpunNOuq1u8xeG4jJNsY/Srj1BcnUaW3cIEAhyCP0pOf7XFA0qPuJsbpGWimOhS0jKtu5bAOYGPzo3Oo3rwKrZRB2z2/rVtrqbG6Ld60u11jBM7qWr2bpNo2tfaFtt4YnZnjFeqva7our1Labpl3VPqVA3peQRPeD+eK8zYur/i1hralVJYKP/mSB+ter1HwzoDo0KadbzwGN0DY+7k8V5/yZa9M//XNZiWVoIwOQaiODBIiDNcu9qrfS+qW9Bb1F1LTAOZUP34zmten1ulubUGpthy0BGwTXK8K5yujburDSwA96DljiRAPashPnyODxVqGRg/rWGtFdwfmnJBgRPrUtW2vMLasocmMmAPvVV4XLb7Co3fzZBoaP4e0d21SrE8jtVBsawQFCsJ7kCrQ7beKhdgCGkUGF9Hbug3HARo28ZOaruq9u0+0v5RysYitzKLqHIUdhE1XuawZI3D0HetTkywdN1N57bLqCD6M/P0rShK3vE0moNnUDM2iN0D270PBGoADNsM8isup6bdZ/Hs3CCo8sGDNdJyTHorXxHa1lu3o/iTR+PZB/+SLagMkcEnmhd+FLXUGe/wDDvULestciy7hT9jXGOp2oXuHcirLHk8VXp3851HTdW9lxkm20H7itz+ILp1Ppl5lvC9ortvlXEg/fiunoutI7quvUW2YwLyfKfqO1X6f4s1DWPwnXdDa6jp+GdbY3gfSm/wDD3w/1u0z9D6g2kupn8PcO4T6ZyKp0838SK+q6zfOni8uxUU2zO6OP6/nXsemlrfSNHadCjpZhkOCCSTXmtX0Xq/Q74a9onFsRF+3DL9YHH3qzTfEVy3eC6qbySFLL5WA9/WjV5WzHqwd1CQTArm6Xqml1jlNPeVXH8lzBret0GfMs0YPGeaU7o570Z7UaKUHvU7YqEelCO9UNihErUFGIqBNg9aAYDnNPyc8UptqeB+VUENgxTBjzTWHtWmPi2F1Fs/yFiM+sirxpenaoH8Jq7unuc+FeWV+zCppjOMrnvSlB270btq9prpt3TkZBBkEetKGb2IqiAEGaIYj+1EEmiVBHEUBDbhyIqINjC5aZrbjIdDBFVm3BnM1BuX1/Kg6ada1QTwtZbs62yO1xIYfcUp0nRdYI015+n3SfkvAshP8A7u33rnhoGINHDghu+KhF+o6H1PRfxBZ8exEi7Y8wI+lZU1TT51H3EH8qvsX9RpH36TUXLLHnacH7VsudVTWLt6r0+1qQf/Ns+S4P70NYVuK5wZ9qbjvWj/CNBqz/APDurIrnjT6pdrfSe9ZdRoupdLMarTMiz83zIfvUalR7Vu9i9Zt3Y43KCRWf8Am7+DeuWzPytDLT29YrEztH0NXq6XB5W/PFBzL+jYqv4nRhwJ89pgCPyrBd6VbuqPw+pllaRbuCI9pr0cFeDg0l21avD+LbV47xkfepivNamxqbNhjdswvH1JqaFNumT+Ugkkema9Cula1H4bUuoH8rjdA/Ssd3R3Bua9pifV7TT+lZvFMcDQrN/UkAfMRP/wA0afU3mtPaS3tl+ZrdY6baTxBorqsztJW4YM+lZtV07VDUo16wUFuJIII/OncqWK7yjwzvUw3fsKpsadbI8XS3GtP/AJrbba0aof8AJXs8rApNLa2aZV3T7VZz62o3abrfVtGZu+FrrY4t303CPqe/vV66z4a17/8AN6LVdKvMPntN4lsH1KxiuVaDHqdy14hFuDuH0FPfK2be65lAeYrXylqY32/hZtcGfo3VtH1QnOxT4bfkTXM6j0vqvSDGs0tyyT2ExH14NV3NKl+2XtjbcKzbbjP2rodO698Q9P06rb6mbwj/AKeoXxBHpmnx1HHuXw7gNcNxgMBc/tSPbe6xbePNjPNenbr3TdZ5et/DVljGb+jEEe+3uapXofQurXAej9XNi8T/API+tt7YweGH+tTMOnMYlNLcjDBNoI7CIFYQkW1knGOa7XUug9a0GlfxtDca20TdtnesTPauUj2nQpull5EH+tXksgBzt+WY4pNRduO9pD5iJYEYjFWMjZCj05xSXdOY8QqWER5e1YiYssqtzpVq08Bd58sxVekISxftITh9pHbFPpnS3p1V0DbTmqdKDF5uC11p9zRW7rF5X6HYtAklmGY+WBx+lN028fwmmO3zecCPaR+1ZNUBeuaLTnCbnLANGIGa0aO0ouXFmEtoSs/Ws+cVbdbqC3TXAWMCQT71gZ5slSAfIf2rRrpOhW2jQDbJf/1QP71z7L+Jo7twYCAK4nme1TjOjxfqI/w7RIVJj5jHIjvSW5mQpPv6U1wF101kQAcrzGe9Lc32bTPAPmKgjvWpUZdT434S3e8MFFfMckntVmmu7d2wDK9+wmruplk0Nq2gMC4JHqf9zVenQ/hVubWi4eY49q3vSRnuFS5ZhBjA7Vut+J+I0S3GDy0ggzx/sViu2U2XSqFWCkiSZnmt1vYuo0aJwwRx7GJP60Gm44DkmIYwaxazZasG2o2ut0PgAA4P9xV14rCBgSpfP0qjqItbw1sxb+UMJyfvUvpVag3GcBIkSZGK6GnfU6RNNeVrdwEQpEys+v6VVp3W9qLhunexUQvb8qttqPwjxzZ/vWLWGa/pCtm5fN2fNBXOZpt6XukbSxF1SQPfJqy5cJm2cgsGHpxVmls2r+mSdyOrMAQec1Z16rkbiuQI2zH1oggjcewkGKdLxu6ZXUSsmYHBpykCAQRHIzXQVJcIcEHbnnvUUXCGYBiqsTkztmggNu6HBgqcTRFx97ndh53Y5oKxMlgBjIplVyCW9ZBninFotDCNpEgetNcYi2EKwVwR3qgXNRtUKihVJggmaiub2VzsH6Ubaomnu7l87MCGImB6fvUZFQkI8z3Aj8qhhGuKDlcgwQR61q6gtvRXPw1vziIDkR2FUFrYRWYDepgCf1qxnuambt3dd8wDHiPb2olZ1uXGTaz8GYPaorwm1QVHvzSgAEttiTjvFGGclgd3qNvFUQKTgRV2m1PhWXTwtxZsMW4pGY+Eowc5gcUlv5gGBgzxQGSTJJBHaIoCGt4ZZ3QwnNR1bdu3EdxBoSFtjEt3jih9JwpAztNaLN21bhCsu387wAJFYw4N2FUjOTA71fYtKCGvGAflMxJ+tKNQtsQxEQvJNUXNSti5uDwSMyYqy3ft2G3iTBmFzNZtHdfQ623q7Y3PbcsAfQz/AHqQXeMb5U7pnsuBQa54a/L3os5a81wKELtu8uACTP5UC8KTOZOY4+lEWXbYVkvpdNy0rAjbgyDRua97twnwhbDT8rHcKotO1oshDFGHE8GtCIlxArWpAPmImYmqvrPZvsbvna4Z5DPuBFaWvs1m4iAW7YAxEyZqX102mRLultBLgOdxkEVn32XAe8GF3cYUYXJqYp/+pqEwN4P8uPaa6+rKW7LtcIW2rRIEz6CuVo4fqFpAP8xIHpH94rdrSl2zbDqJN2ACTnFazoVI9p9Taiboc7WTIH1oXrFzTMwD7kLEqvOwfWhctnRNbuIu50efmMfetFvXtctg6i2l9G7Dy7SPpzXK6BptRb1Fhj5Fe2+1lmZ9x/atzbHsl9OSLYwpYQTFZmeyumt6e1pls2yYmeMn2n8616i691W0yqu+4VVWUwEEis3tYzNa8VHW7ZO2QAx9frWcW9TY091rmlYKAQpjB549eKv1tttNcbTXrjOFG4gkmPtXKu6i4wCG5c8I3NoUtgSKsmi1SrrGAQe/pVmlum1qW3HzlNqD371ntWrfiM7LJbBHrV5QqVeIIMAnNarNaHfUWjbQXi1svGwnCnufrWbXN5FWFKB/mHJkf6Ulx7mw21cgbuBxzzQa/wCIAty4Tmdu2AKRYrtBChuOxRV9TzWrpwuM7jT3bdsMnmLieMiPvWF03rtIBznGIqwXmdYYjgKpAiB/WtJe1ZG51cpAIgicknvWvTIjP4twQEUsuOTVNq0zo1z+QcH1o38WkLGSTiTiitWiv6O5qUu3iw2MV2FSc+tBRdutfdiPCsS/0BMD71RZKWbZQurFmJlRx960i1csw1m+jW9Qu0mJ3D0jvWRRp7tq3cueDdD3Cs7GXIH+zXXt3L62Ut/hwqP5t8eY/wClc21om094Wwvh9zMz+VdG1evXLnhtcLWkt7lHYTV+1LdIW1cYYcKYOea5rOuyJ3gjadp4rfrCw0t5lnIxnvXI8FRZ8QNDDBSORWqUzJ4dwblZUMbSe/tVd+y926roVUAGQTyZq1dRZTQmzesXXfd5Lm7AFAGwSLdy6MclTwCP7VE1kt3H3bfmUT5pmR6Vpsal9PfF9ACyTE4g+tK9u2LjCzIt7vKSDxVShWDKIJEj03USxo1PUNTq7qX79xd4AVYzge5rOniXSdiSQZMc1UUMjJ9APStekd7N3xLAPiDIETV8iKysEgrEcg1ZojYbqFk6hrjacHbfNvkLB7d8x9pqxHu3NYdRfzLeYkDmCOO1U3dUdTd3FQroSp9TFRc1o1Ws8TfZ05ZNGhOxSolh6k81b/hd3U9Nu6g2yraaCWJ+UY5965zsDp/CEghpLd49K0Xrlu5p7Ons/jFukbb63LgKXInOD+/pVyxTWNPadlsBl3NgGcA1os9P1WkUJea3O4xtzM1mW3c091Ltp1YiYJHFdO/qd2ksG1PirbCuHz9wfWs2pPQ0etSzprz2lG5DG9TJ+kHFVsLL2V1S21Ri27xdsGZIP61k1CDTKngPJukziACOafp7XRc8F7qrbYmbZE7iPSRiazn2uk1ure4yWxqTc09sygUQJIyYNHT61d4LFmUchRWixbuW+qC1p7Vx7nKqsd/rS3XtJqr9rWaVrTp5QqLENOZHvzPFX+Ho3LukFtW0DsqR5g+M94FZjrNQim0LreGTJQLPNa9JrFGiv9Oe1YuDUXQ1tmwyH2jjgfnTaa5odGWOp0103FJVnOQATHH+lWdDLatC+6aVAlt7h3C6wH5VQ9s27t23cWSjFZjDe9G5cD3CEBUE+UkZ5qPca483y1xwsA8R6VTxUysyEeESpxCrQTd4ZO25cxuIgmrrVx1IJPGM1p0K/i/HVf4bW1LIBOYjtRCWhb/DMG2gr8oqidlxmImZjPFXPb2W7d1s+J8se3P71XCXriKAFG3n+tFIXAQMREt6VdaVLmnuXDbDEEKrSZT1IHrVV3YwKqWOTk4/KgTuU7ZwYiYqo16m9qRptt61cPjqpQ3MEgHsaAFuBKKxEESODTrqdXeXSl7Ra1YQW7e4DiI/t+VWWE09gNcvkFxyhEwPp3NZWMz6pxedWbOIY5rMbvi3SGCkjA2rGPWtG6y+luvbcF2ubdjLELPIqoG5aB2CNwhh7d6smGLLUsGA84iCsd6tLq2mS0LMFW+b3q6zbuaTWtatXBLJLMqSDnIo6oLdv27sOi7wLhj9am9hNPbGm1LNeYIykFAyQwPGD+dW6u7cOta81krbIVUHNWaXVabS6h7uqtPftxAIhivuAae38SX7ZufitFZ1WmPyWygDIBwS3fGCKzfdB0LBbN7c8swMAcit19ulr1C1+GS7dtqB46m5LMCJH6GuNdZbJE2QquSVG7gelX6a2tyGa4llcbVJ8zTjFZvH7Gu5q9Etp7en0T+IbhAuORG0k81x209zS6jw70b4neOCPUV0tToLiWWS9ZuEsYDI2R9qoe+rt4osi14UFUdvmIxn61vj1OlV9Otv4rb7BuWgTgRtPvWxdJob3RG6jauGzfRyhsEzmcDJ9J/14qnp2rt2+p/i71pglyVdLagjIMfvV19Om6i8zro3V2G0ENCwP5vrRO9crUWLyE3bjPdDH5mPyg8CqQo3wI9ZFbtVda94ejlXe0wBuD0jA+1ZHsXLLsbikpugOvetynqMk2/EDAgNBzSFYPtTbrFsFE3byZafShdVrRDMrlWgiByPWqzSlyqld0buM1Nwso4Yk35MR2ioWzuVfkO4D1rTY1Nnxw+sthwgJUDAJAxPtTViq3qGfShCcM0sIINKG3SpOD+lX3NcNe+7W27dqFhXtKQO/wBTVC2N2bTeIiDL8Zp/1W7TXL1y8zWHVGCYEACapXU6ltRdvbzvJyRgggRyKnT0uPrGuWka41pJIXsD3/Sqrl427LXwQDuwoMSaiFItMpMjepJJJOaUsAuTAI9arxjYOeJ70Ce3MVrCL2drVgySZMwK6OgtHV6NNIt3cty0bl1UEm2OCY+tcl72+BGYnI5+9PZ1N6wGs6dXRb6G1cIaJUmYn0kVMTHTsJZe5+G0iByzbXhQAw7H8pqq/bFi6lp18NzcgFiZAo6a108dOuXQ919YrwEBhRHH1Hr9K1a0Wup27d2yp/E7gGZjAn0AFZtWKvE1dxhZsMQ8eVdo4+9Z7WrbU4bbPJgcj1xW43bWhtfhr9prmrTIuRtO0kwD6gGYrLZa27utm0Cxw0L355rJGzTjUXemvoNPZF22rm6/mG4DGACf2qi9b0tu7ZCafVLqQYPjgAHB4E4+9LpbNxb7ai0jgac7WY8Ansa02xoupam23Uuu2dI9zyAQVAABg7oIH3I+tPFmfZ7YKjdkexpmdtu1Zzz6iq2cj7ZpGVrnmkYPevK9Qu5A7k+tMWSCoYNIgmqmkADbnirBp7rHAmRjIE1qJWBiBCzImKUKSwHqwimvEeUBQASeKlv/AKqgeo54r2zxwjq6GVs65xyuncr9Yrl9MXddskEAD866lhza6Z1B9qmbBUH9K5vTQPGVB8wU9vas1qett0guR6Gq9qbg1tZYdwMmg4Jckgye1RVUMJwfWvM2vvbwCt0Mo9DVCuNwUd6tcFtzOxcxJJyazBWxcA2ifuKYNBtXXtEyFUHgmKx6q4wBtKDAPz+v0qzUXWuKu7+SYrHedxfQkxInae+KcWVWRxVV8Fl8rAHABngnH9qs3S3mBE1TfgW8nBYfvXqhPX1n4kuobmh0yAA2kLbfTAFc1cZHtW3Xzf6L0XVsf4jadVdvXyj+orECAM1hv9iciqXq1jKnM1U0VUVke9IRxTRS/wBKIWR2qRioR6Gp9CDVE7zUP2pT6iipwagBGIobcZpmB/KlwcdqozkbCVkmO5oDvNPeUq4zgiq+agMc02m1jdN1tnXISPCcFgP5gDxS54qRI2mKqx9UvWrHUtA9poexqEiR3B718s8C7odTf0V6Q+nuG3nv3H6EV7P4H6mdT065oLxm9pGgE/zISYP9KwfHPTjZ1djqqAbH/h3jHBxtP5AirP0zymV54NnirFIiKp3A06n6UFymDVin3JqgGc1ap8pzigtBmnUj04qpadRFEc34pYjotu3iH1CE/ZhH9a4Wps29bYaxdthhyh7qfY11/i+8trpeiDkIH1fLGMAf3Iri+Jbuacuj7gUmRRN1wBauWLjWnLBl9fLWzS34thGcs0d/6V0tZo7Wv04tNAuoZRx+x9a4lzxNNd8BxBX+ZYg9xFanauiBuxPPMCopzthtxMTGKy2L7XPnKkSACOfvWlGHJ5k1k+i3bZYbeGODHpXD3g21MS3YR/vtXevsw0ty4iwygAHd3+lcK2AFCiQFxWuNL206JQ2qUfzFTgiup0kB+q3LryPAsboHGWAI/esPTRGstluVEkx2kA10rHh6e9dfad19dpA71m3XXOmA7gXWc7j+dFBiKS5ctq3fLGT2ozIG3Na4eJ+aZhgCzwM+1EmDtkTS3EV4lTj8qRpLqE7EAz6Vp57qweY4wKHnmY+lOsKNoifpRUG7KIwn0B70lJFbcDH1qsiHn0qy74lm41q6hVl7GPrP61WFY5j345qriEk8ULihtp9DVuwLwd0egqtJuyMiM5poUrtAfd9f6VObZzM9qZEZi8vIaAqR8oAz95mgARC+h7CoqkqeASCPeo4KghyG+nartgKkRBPB9KpNq6xZUU3AIzNCK1Vbq4YYJnFS2SLyCeG5PA961eFvkYjtFZyv8V7f86RPbmpqSdtvTjOqW/z4NyOPXAr6LvZAgBwBgV876OA2t8JlBttcXdI7z/rX1bq/RNV0y4L3/wAkacAQ4UAj2IrlfXqvX44+b/F10XPio+SNmnQGO5kmf1rDYFtnUMAd5j6Vf8S+f4r1TBwdi21+vlFZtMS2u0qHg3VBx6sBW/pwkeiZwt3w4juBBBjtTAEHnBrsa/pbtqLjaJt8EzabLH2Fcdww+fyZiDzNeWxvAARmi4xVTy1OSgthVaSO9V4+XBIqLdS0QQu5h71A4fyniRTtcVu4IqpmRvOgickelBiFfaM4ounJgCOKrc7lOY+lMAG5o7ARihjP4W4TSG41kySSozANXtuUgZigO6/pV1GWUcMAIDdqQae0jTaADECYxV9zSKTvtnaZyJ5rPuYNyQZqzkyV9dqdPcNtgl0AiQBkferW0+l1cXVOx+QZgiqwtm65JUFz2J5pjbXZAAI9K6TkdOjouv8AWulK1uzfXU2hjZdkn7GukG+FviZl8TTDpfUAfmAADH9jXlreqvq8AqbYaNpXMfWtL27GoUq4WZj/AGa1sGzqPw31bpTtd2LqbAyL9ggEfYZrBpuv6uxdW0Lg1JB3bGXzYH5nFdLR9X6t0SBp7q3rPe1dHP35rpDXfDnxC/h66w3S9c2BdRoE/fBp/wBGfRde0uoYW2Lae8TO24uCPrxXUF0oAxIg5rhdS+D+r6G292yF6hpQJFy1AYD6d/tXH0XU+o6S8yad7hC4ezfSQPbPFVP+PcIVcHYQY5gzRIIP0rh6Xr+nujbq7Lae4RgjKE+/pXVt3d6go4cESCG7UF0AZoR5s1AwKjtJimnsaARUxnNQAelALHFASDn+tKVBGQD9aMmeJ+tGQaBNkCP0oR6YpzmMVCMUCbmGOM806uwgBhHvSxQC5xVFinmmDTzx3qjI4xTBzGTmgfwwR9KUpBjFMrTMxiIijPr3opBK5NFXHeTT7ZGKQoeRRBKK/Iz61p0mu6howV02rcIebdwb0/I1kAYHIz6TUDiJoOi+p6drSP8AEentZuceNoiFB+qmk/8AD34iX6T1SzqxP/SuHY4rJuBFRraEzCk+vegTUJrumuE1lp7XoH4P0PemXUlh5rQAPcGt1jrHUNInhreGos97WoG8Eemc0bh6DrWB1OlvdOun/wAyw02yfcVF1kBVvlKme26oJkkTNaLnw9qmU3On3rPUbPfwmAZfqDXPN7UaV/C1Nt7bKY23V21Fi25bS8AL1sOBxPIqltHsQixdcT/I/mWKuXVKYlSPcGrRD+ZXUgehoONqdBZcxqNG5kyWskiftVQ0NkeSzf2p2W4pDCu/5g3pVVzT2b5/jWhczgnkfT0qWSq8umj1Om1129eVQjiAQZ+9Z9c6lG8ylAQJr1P+HFVA090gTlL3m/Ksl/pyExqenqwUyHsnn32/6VPj3qZK5emYratQCIGQazaZjc1F8Ak+bj0zXXXSs7zZuI7qfkPkI/Oufp9Bq9K9171qN/IA4zWe5qYru3VtfMCZ9Ko1Gksa0WmZmCgyQDg+xp+qMlvTK0wSYGfvWi3YXw1CEKCJA9Ks55EwNFqepdOKt0zqN2wRjaCCp+xxXSPxP+KRR1jo1nWZ/wCrYIt3P2rjWd79Tu2d52WwY/SrnBRSxhgBmt/KM43Lo/hjqDkaXqmo0F5s+DqrJcA+x/70+p+FOq6XTNqEtrr9OPlfStvkesfSuO1tdVp3AU7XBUMO1Tp66vppV9F1DUJc7slwgH7VclXtVdtlbpV1YTwpQ0osXLcnwtwJnBiu7a+KurJb8PV6fQ9QtTlblmGI+tMdb8Ma7b+I0mq6VeHDL50H1jms/Gm/twhbY6tb5xtWNp78/wB6utXIuudoWVj2NddfhW7q0W50vq2m18mY/wCmY9ga52s6brulsV1uku2oPzsJU/QipeIF3V2mtNbLOxZdoCiPvXMseFZ0h0lslvEub2Y5ggYq/UXbYtLcDiQwUY5qjYu4sDBOf+1STDtd4jbrRj/pptEe1Nd3NobAJk+KDt4qgggqMj3mhDHbBnYcGmGr+sXgliwXx/ELFR9Ke3NvS9PRjyxYgDnJP9ax65kuNbtFt5AMgZ5iM1vshLuq0puQVRSApPBj/tUvUMVay5uv3l5IsgCfSKmnB32GbgWZI/QUmpYL1HUlYKogtg9iOausAfg7JU8oMzWomYZh4j2bSg7muH5eYqnX2btvwtiMbPiqCSJInFWCPx2mUcqxaRyMGruplW09hTgNdkH7H+4rPK9n2t0cnqGqS8UsOiKVBGSc4/KlUXV1GqRSV3Bp9DI/vVIuXL3xCbloBlu2wLkiYUD96uLKNaULBfKDk81n7TGDxx4tpmBgDIrZ029cJddoVQ2G9v8Ac0Ok2i/XXRAv8KSM8DOf9+tUaF2/AXwrR4dy4G/atfwsY9PcCdPeyT/55YY7elbPw9lui2rpDC9vKSpmSSYBH0FYdEu/p5OdzXYgniAM1rtXSNLp7MEFbjM32wDWqZGULtZg24GY2ntTKhMkFYkAA96a61v8f4ivLbp47jmoLi+MBPzNAxg1q0ospTTIyEqRcMhaaxua1emT5pLe5/7Uly6XtoseUNO3uAfWpaIW24DfM3E+gqC9NOhuhbzHwggcx37RR1VhLmq066NRNxT5ZjI9aCXk0t6bim6r2vKDHM+9KL7Lqbd9VUFMAAR6/wB6nelLqbZtstlktm4pyVMg+1GblhmUusCD5ex9qrvlblwuCRucGJ7/APenh1tq2xts/NGDVTFcsbO2ZYtn8qRQEM5CjBExPtUXdsEnGZBpkJB8wLQPlFVAfjdHt9KNtghlwTAwR2pNxJ5IUdoprLRckkgcEe1UC4gWSzlmZuIqLlVJkyYgDimvJKqVYMSYiIIH9au0W62htuAodWG+JOam9DPZ23WG5vDtTMkfpin8txIEgAkKCP1qraQnlgxij4rSwWVAEEHM1RLhIDqCJIgGP1pbSKGZXZ+MMop/NAG0ETzFKGI3RBJGATzVgfcC2wEmOAfSoAHUIARnmYioW+Ugk+oPaowVbe2CSWLMDiKgDMGIZG9we1a31d1FBkfxlyRmsyKgt7vE83G0r2pVSBPbvihGx2t3tFaeVR1cq5Y9vXFN1HRHSNZZLlu5ZfKsojdiZ+lYShKhwsruieaKG893xbZJCDG75Y9Ionbb01ANV4xaGW0TH3FbNQUW2ocBmYnw1Pdh/wB6z9OO69dJA+QfTnOKvvot7W6K3ccoq72Mcmf+1X6ajFqEueDat4h32zPftW3QqNIzMHDC0sjPPrSW20raywL+6Eu5AOV7TFPfs3XuP+FR1QAghyJiuV76BZ7er1iyzGyyksJjOcftWi5f0w0TobnnXFpU5n0P96xWdPdfRu+nI+eAWPfE0lw3dHeC3klh8obv96iK9Zqgtuy1m06sRB80cTVWy0dJa8S2RqCxZnLepiKrv+I5DO24kmD6CghKptHc7iR39q3DMHBQTRsl0jZwW4xBqFGuWj4VlgiYZhwPenQG1pbVtlyJLEHuT/aqIq3SCSpMESw4maJ04t3AqhrpcSM5BJ4pDeuqrbGCrwRGaiXCwKsxeJjceKKN5Ws3DbvKyXAB5O9JYQXQzur7FMGBGavRwYZnbxBhMAjiO9Vs1zbtF0jzQR7UiFuEm1bsqW2KZgetbdDdt6mzdtki2EIZS3uPal0ep0+n02oTUXvOSGtpBO6REg9oiqHSyiLDlnuHcy9gKiu5rLVi/wBOU7tODp2wFhQxgZHrVWmexqdQLeoRyHBhrfKiOYrkjTNpbluSGF07tqNIBrcdUUFxbWmCXyCEubuBUxGhbuo1er0mmu+fw2NtJ8p2R5QSPTml02gv6DU663qLodyVKgD5Vz/uPasNjTPeS4CSr9gT8085q/pdvZo7jQRN4jJzgCrPVi3XXvB0TNJDbhsgd81y7Yv6lT5muC2CWKj5fc10OpNb/BeE5bc7Ap6YmsNo+HaZUYr4mGg/MP8AYq1bVbW7lvbuYQSYE8H6ULlh0ti8wQBjzIk/aqV0Oou+LetWS6WX2l579s/aqVtq8vABnOMyKrLa91b9tVsqUuCJnvWYhmjafc0qhhdRmuFQk5Ux2imJ25H5g0kCsCuTI+lO1u7Zuo4LJIJVgCJE5+vFKpPzcgGOasLXUsorbhb3FkWZEnk1Sm0Gqspr/H6k911t5tpbWfEbIg8DjNPrNRavMvg27i27ZYr4hG7PsPoKz52M0g8wOM08K2nUhH3HDOTjntUJkbOm29CXU659itzcIlVU+3r79qz2yNF1LeXXVWtNekX7c7Lq54kUC5NogYwBn0oK5FjcdpTcUn3ESP1H50P+NV5lL3NYbX/VfeQAFA9o7UBrbrMSttChGFbkfep+Pa8fDddomYAG2f3rTet2BpNLqghe624OiRAA4kcgVlffVN1rd/R2WuXBba08um7kd/zqdZfpr2LF7o95gQ4Ny2H47icZ9MVUEtXNKbvjfxVubRaCnIIwQfTn8vespaZHlBz7zVgcai/avW9VZutbvDIZjP51vTqt17qAputgReLCTc+prLat32trcu7Su3auBkdpFNdOnGie1ZQpqEub93ZhwRRJ0ZLFnU3PDt37VgtuNvxjtBjMTVjarxrC29eLjKi48JgJM+vesajY1u4ybu8Dv+da/G0S9NRVLXNZcdi4AMW1HrPOI4pV1mUyxe2MKf5uSKF5i58sdpI74pzdvi2zg4I8uBntVKyDtYwQKBQQLlrxRFvd/Ez2gmujdSzbuNq+l3dtq02WceZZGR+tYrhtPbILDIx5TE/7mgXUuQoicZq+jUHF2AH3Amdx70h+RiswJBgYNUJqSpYeGrj2aCP0rT4y+E1tbf8AEYzuJ+X2qdooPyArEzIJ70BcZQQAJPc9qgBBnGDAFWMltlLQQRkRmfY1dVdorFzUaElNSltRdLbTgn3Bqt7du2HVWDmT5+zGn1FxXFoaW2twi2N8SNp7jNV3N0rO0TkCogbyEjk96a0hvXFFwHwtw3lWG4DvzVS7tx80iM/WtFi3baXZRcVTlPX61VdS51NV0N0BBY8x8AFcMAMDHqaxFr+qAYKGdBkLgH86q8PwLO+5cSGeNkyY5oLem2iiUgxu3RkmsyJ203b2i07Gw9032a2D5V+RvQ/ep0rT6TUXHS9e3kJGwAYPH55mKzXLBtoBcZWZmJ2zmq0V7V1LtkEXkYMpHYimQytt5NR4Q01qyzXN0sqjIUd/pVes0d7TacDUrbliQoVpJrTYvdRcLquoXHs2dQPLcKBJz6CMU1nS2RrNQtnUMLFoKwdjMz6k1GoZOsXl6Pb00301QZS99tvygHy8T6Vzr1+GCbGJjdvLf0rRf1B1AIZXF0GCxjiP+1YvD23MsHzwR+lah5HR0PVrNrQPpyyWDtY3S6bi4mBB+p/Wha1rXrTFdObCkbTvyT7j2pbWpexpb3g+CPHXwybibiv0BxVtu50y9o3V9SbOvRC4ZgdrgR5QAeTmpWdV2bFnTWLzlGuQhIaczWa4D4ChnJBbgHAkVZcFy7ozet3bYDXPCKFyGMCePSs0lbgtvsJiRDVqCsoApcGTwBz71be8O4UuKzbohkgwtMbd5FDDYV9e4NIFe9cbYhYgSdo4FaVXv2mR6+uaG5hPkD7/AF7e9RWDAFsT2NKSd8iQsxNEa7ZtW9Uguob1tTJVCIn+tX2mTwNS4BQMSUlh+Udu1YxYRNOrLdLuRvZQMCtVu6mkvq2btsn+KgHmjnHpWb2TougGpS6x0TsLjLtby7pWeCAKqs6a02uuaZr+0b2m4e59prRqdRa8ZbvTFbTbhuacup9Ae3pWa9q7+oQWdQ5cW5K9sk8mrFVONu9CQxVioYcGDz96pkLbAdcyMmnuNAkg5MVbo9WdMz/wg+/bDE5SOcd/zrX0hbtqyihrN12kcMnB9KmotXNNt3sIbvB/SgxZrjMwy7bjHvQFxixEkwuJNOyNGhS691ksqxZsgKef7VrOs1HTbdq2UNu6Lm8vukn2rNodLqNRaOps6jwHt3I2dzgdx9a6169qvwVvpxRDtbxGuESxJnG7sK5cr2knbNrLGqN9tZ1K/buXL9tdpVQMDgDbjE0dbqbl/p2k02iS2mwDxLls7Wf2kVz3DXdZpz+JK6d4R12glROSD9K6WqbTLr/C0TNetoRbUkcsMRTxqes+m12o0lm5pIQi6+5t2Wn6/aqFRASGQHORxU1K3dPq1uKp8QGdhH70Rae5Nxyy3Lv8SOBWp12mb46YtM+FmTTlHggSP2NMylFJXMUgvMFImQT3rxY9hvCUiSRNODA5OBSWhdYgrubvBqXVbwXK+VgDWp6nLxy2IYD6n7U1sTcUe/HrSEjEfpTWB/F3Ht8v1r2xwdM+XomvaZYIij0MtFYOmhzqmKk7bayR+grXeheiazvvNsfcHNZ+nDabxBIAAUxWb5SerCxLTPc/ensi2X/iTmI9PvSMnmkDHaae2skBiCSeBXmdI2O02yAygjjHFZb+gu6ex4zOrLM7VmY9asZxbgBQYwc1X+JsNpblwXG8f+S2QYpalrMxUW3JWQB6Uuu1l7XaNbRKptMjsPz+lWtf1D2ily5KnttrBqHS4ANpDBpkelOM7ZqsQDJys5FZ7gU4f5YM1btO0xgTxVN1F2QJlpBr1RZ0+ra8Gz8MdJT+XZbKmfVTj9vzrACSomK3Xb66r4O6PeVg0LbQ/ZSD+1YQAEgCM1zb/YxM+lVvzGKeMVW3NVCHg5qs496sMSaQg5yAPaqhIxzUFGl+tAT7UOD9aIiKUjHPegacZFKYHvRn1oGeaCu/BQGMg81RwYrUQzKwnkVmiiovp2qDGaAqcfeiN3ROoHpPXbOqz4V3+Fej/KTz9iZr6J1Xp9vqvTNRobhhbyQGHY8g/mBXyx1DLtPFfQvhLqh6l0RBcM3tMfCfMz6H8qq3uPny27tl30+oUJdtOyMs5EHE/aKcV6D446d+G12n6lbA8K9/Du44bsfvkfavPTB+/rVYi4NOKsWee1Z1YTNWqYEUF6nE1ZbBYY7VSkCRM1cibjyB7ngUHD+OrF/U9E0C2LD3ntalnYIswoAry1v/ABHplkDXaHUWbFyGS4yECPYxEfevovTdZZ12nOo0V43be7Y4iDz3FeO+O/iPW29b1Pox1tv8Oi21S0UkkwrHPY+9X+JudBauKWVluKwbIIzIoHS2uoLcW+Y3PHiRJX6VzdDrSunsG+q2nPKgczmY7TXU0jl7BckFTcIBGJGKniuPq9Lc0F5dPeYurruVwMMP702l1Ss6WrkqWxJgAQO9djU2E1Ntd7bSsgNzg8iK4ev0T9P1O4v4ulY+VowJHFWTVrTrWUaV1iTuBEcf7zXH8E2V2CWHatfjr4CqylpOAuZikvI/hNcVbjFYGwHFXx04zYt6bst6cu7C2xJVgxgxNdTW2Db/AA95HVlsyGO6d0jBxWLR6DT6lLJdrq+KP5SPU+ormaa+yC4BdYqxMAmcAkCpi73la3dWtkAb/QETNdo/CvWD0gdSsWlvW1thnt22DMD3AjBj+lca3cI3MQJJ7DirRfuWzctafXai1buCHW3cO1gfUVJyzp2/N+G85PiV7pNuUJ83GJqK+7IImq9rtaC+KylTgiF/al2R5QQCe4FanKPNfwc56vO4g+aQCMgfKJGT+dejvL0Dw7uqRNPbGyQ1u9549Ns81xND1jqHTrDafTLpGtXBDi7p1cuPQn0ri79S5BNhzBIMAjZ6c1Z2538XP9OvpH8TV22a6N6k7i5yMGAT9xWtrFt5e5ttsTM/5q4SM4DeRl9mEGtCXVS2HkqCc99vt61aThydN9LbRd5vyBnb61S2lVZuBioJwvP61mW75AVuCGjLA/1qHX3htdLtt9rYJEnP6VIXjVzaWVNyzeggjBx+tBdLdFt9zW2MEgKT+sgV0+l6HU9W0QvN1DQ2C1zaEuMNxH0HGcVzbmqZL+osXUti5aJQbREmSO9NSMwuOLzDZ8hj0mj+KvC4Qlm0FGZIJmqcqpjJkgmO9MpIiTkZihY2aewdXcZbUKQN2Tj2FZF3Gy1xisAwaHisjB0kEHgd66eh6de6ha36ZTtgbmbABicetXxO9U9DQnXGOHZQMdz/ANq+xaH4gv6S+2n1pbUWZChyuQPf1r5J8LWy+u0av3vKYH1NfRp/5oNM+aa43uvT+SZxkfPfjk6Zvj7qDaPYLBa0V2CBu8MT9Mk/esPT1L9R0qnhtRbUGOTuEj9Kf4lX/wC2nqzkSRqMRXb/AOG3SdN1n4haxrTcVLenN23sYqd8gCCPSSfsK3fHHg9Azt+IZ0JBB5o3V0+rXZqLS55YCCa6fWeg6vprtdM39Of51HmX61ySBAdDK+ornjeuXquj6rRh71o+Lanjn/tWdUS6m5UCsTye1d63eZMTuU9jWbU9K0+pJexcOnusIzlPyrN4rrkm0weCI+9V8KdxJacE1bqTf0lxbWrtMhHDDIb3Bqq0BqJKgkKczXPFSTEAnPpir1eR29KqZQDHGOKWDPr70RpDqwI5j07Ur2xMjvVS8ntVls7ZkfSpil29qS9pEuoDv2vMyBV3ODQUERANMTHNHTntXA4u+JsPHc0HZhaYqCT6V0SDPm5qm5poIZeZkzWpf2mMzWPHTcjBgO/BpCSbZ52nJ9a17CijIiciKRvDJ8yiasMYOmXLyHw7jnwwMAjvXQZLV9NtxVgmJNV3NOjubiEExAAOKW7bZtHdQk5jjPetfJMa9Frup9GvK2i1DbFMmxdMqf7V3R1XoHxMVs9U0x0GuiBeUqu70IjmvI6B76IyXdQHVRgMAAM+ta2tW9Su24oAbEOR+lb6Tx0OrfBvVumW7l7SsnUdL62vnH/zNcHTa7WabVG1pz4TpzaZD6ZEV1tD1LqfRWCaLUO1sGfAuGV/PkV2m670T4hTweraUaHWgQt1Ttn3B707HK03xEpQL1DTvbaMsgJH5V2LN+zdTdZuq64O4Hma5/U/g/qlgPqum3rfUdPGVUfxFH9a83pr+o02q2Wi+muAwykEf6Vox7oPjNMM5BH2rz2l684YL1CwOZN20OR7iuvY1Nu/a8SzcVgD65HpURqiaAB7d6UOfl3Z9qYzzQAgjmiewBoGc+vvUj070EiCDI/KpPtQzFQZoJTIxtuHCq0cqwwaWKmY5oNou9H1K7L+juaC5H/WsMXU/UGo/RtULZvaO7a19kDLWT5h9VNYSp2+x9aVbaoxZZVjyVMTTFWBzkMCpHZhFHcIwaqYT/c0oJU4/KiNMzMUNoY9qqFzHBFMrgmqCUPagGYRimDYOaMSOaAC5P8A6TNPuDDNVlZFCGHFQWovhv4tljauDhkMGt9vreuFrwtWtnX2gI231k/nXL8RgYxTrdHDAz3Pag2+B0HWNKXL3TLrchvPbn9xVV/4f6nZTxtOq62yRi7piGn7TNU7h9aay1zTvv0117D+tsxQ7Zl1Vy2TbuhpBgh1KkVemoR+xB9+K6B63dvoLfU9HZ11sYmAr/nVf+H9G10DQ699DePFnUiVn/3UXWbE8igCRkUdX0XqvTkL3NOblv8A+XWDuUj19R96yW9WDAJ3e0wYorRdt27yEXbasDiYg/nzWd9DthtNfdI/kc7gfv2q9dRbJ7g+hq3bjt9KixyNVoRck6rQBwB/1LTf0/0rMmlst/0L4LDlGEH2Fd8c4NJds2tQY1Fpbi/SD+dSyUeYt9P1ml1V6/qFAW7xtE9/Wk1NxF0l31IgGPeu+envbQjR6gj/ANF3Kn2zWa/pBdsNY1vSyyl9xfTwZI9e9ZvHvUxy9AHt9PRCOSTM+5rPqnaxqrS21JLAT+ddNdKANumuq6CYRsEe1cvW2rg6gLt5DbRMSf0rMllTFt5Llu74eXBaAAO/1qq5Fy5c01wMjEbTtMEVstXl1I3hwBu57CsGkIfq2pM7hagz7kR/Srx53EC106zZtqlsuI/m3FTXU0fXuu9NTZY1r30n/p3ipEfUiqWEoxjIFY9K1x7Tk3NxAG2fUit8eeztLHbudY6H1B1frfQDZu8G9pXJ3f8AzIApD8M9K16H/BevWEukyLOqTaw9F3cVzmi2oa6yxGSpNZdTojqhZu6a4qAEliJ8w47fetbKSVq1nwr8SdPk3em+Igybtu4CP0rkNeeyRbYFWkRvEBvvXb0XUesdMI/w/qN1VBylw7lI+9dC78TWNcFtdf8Ah7T6m2Dm7aEMPcUw/wCvITcN0NtAgzBbH6VtDKIjv616BekfCXUlL9N6vd0TjHgatIH0kisep+Ees6ZjesaZdbpjlbmluB1H1HNZs1L/ABx3KZG3OTWjT3ALJURCmBVVxLi3fCfTuHHI25FWadWSzDDaSS39KcYk0t5yNQpBjy9uRTXbly+ELEEJxPM1lupffU3bqnyghVUcx60CvYgzSztdakum3rEO4qyg5mOcUj6sveDbQs4JnBrOmIInn14pdz3QQiSfqBUk7NaLPUfwvUbt8MAbiBJHI4yBWO3q79sX18QBb1wsQeWFC5a/iFjgnsRxR/D3AIZAWBiAJrfQRL1yClswu4Njsa16HWJZ1QfUEnBgxifesORiGVlPBEQaItM4nDCJOKtkxG4G2dcygkqZC55PP96v6Ywe9dW4FEIGEie9YNPFq4jjO1pH++1atKyrrY4NwNn35rNgXBUXEBbc55o22hTuGwKcetM1jwtMhk7vEgenf+1V/wANrN1nBYkngcjvU+larlpLnUjp7g3BNIGETyWn9v3qnW7Ee2BIkwfr6Vus2kPXBM3P+WAbPI+32rL1e3asanT+ChQMxlSxIkROO3IrMv8A7YmMlxyCNpIM4mrrt8bJO55MD25rPfPhmdvpj0NBywJDDA9q2yYF4jj65o2rhDeUg9sUqsvg4XGecVXbG4kyojtBGaovYbSwbET+dRSeB96UOyrHl3AyIHNG20hcRJin0q2+EtXB4WAwBFC1cKJhiGkiY4pbpBuzicA0MgQDE8iKiF+UACQAc+4pG8xALQScn0pg6takbpngiqyXLiOexqxGsBkC20IfYZJOM1Twx/zHBxQQsTjcCOf9/arrdhjbWPKeQxOTUVWCZgnEelTIUbeJnIoEqDtfBHI5oox7gkA1QBbuS2xJHJjit1q4+mRtoVwREkcCsqszbgSdveD2qG4qodpIDTA9TSkXJqktqduXOJMiKS2Qr7j/ADcx6VTsDZzzkA8U65A+ZmXkDvTE10Om7fBuuozvxP7VbrL7WtbbJAP8MbJ/l5ptIi27B2RDtP0rB1A3P8XuhT5V2gieRtH9RV9i/SvXXWe6osmHAIgZ3kHFdBrjWIuWSd3LAmCKoRbH4u01hXe5afxAzKBxQfV6v8RefxQWuMdwK+UZ7CudG+3qNKbW5lZb7LDAkbZ9qxX7cWEa4QzKQoYvOI9/oKi3LbXg9xTGSQo4rM8EAGMNz6UkIVsgEZmKAJXMD+1A5jEgnMGjCqnzCIMjmtHq/SXFTxAGguIP+/vRvXCFNvwlZSR5iuR96pa8zIE3RsGDAmpbYvbYBiIw0ihDCz4nDAGMzVJV1dt8ADgk8/SKuuJ5t3A7A0l0QPM4LREAUgZ9VJIKsHCz7UtlybgJhh6VXO4k+wBprHlvi5tDKmYJirg0LYDI7XGI2jAjmrtPZVrZuMBiApfsaq03ULmh1du8iW7yqf4lpwDuU4Ip7Th7gQQqO5KqTIUn/cVm6sZPEJfedocvyBGa23dWWey6yCH/AIoC4PsCari3p7t9dgP8szMR6UMXBh4G6SsxT1Fz69eED7ZJG7kVv0llbWhtKogMzMR7zB/auBdvob8hCY+UNwdua9FZi3pLSCDvXcR6SJqyYs1g6k6W7umDy07m2z9P7iucNw7wIitnUrxXqCEAytsRGYJ/7VmVz4nlUuxMkAVVq3QjUX9W+ks6lLKXRFxxchD7H3/7VjuolsuLZW4qvAZPlf1NWC6qo6KiqGJY+80LigwyOpE8A4FSesk2I1ty75xtHrQRhsBKxJPPtQLAKJyN36xUXaqQFzPJ71U0wfw+BJkwB3pN27MQ0zyP0okgiWfaoHr+1C62+4GAA9v61QCFKO055xVtoWQl1X3qTBTaYWc8/mPypFA8PIAWcwZp1RriNtaJwDGPepq+lRmDFUz/ADV0dXf1+qsabS6nUINJP8NUQLsOMn86xbbltmKQs+lWTeVlt3n3y0kE8YoKtX059LeEloY7kfEOPWr9Pq7jb7OVRgN23kjvVV+1c02sFi+DaZiOSMLPM1s0GgsX11N464WxaKzZjzskiWBPvUt67X1nu3QYtrKqpmPX61bo9G2osXLvj2kiZRhmB6VZrLGkti7ctqwUKBbd2gt9fvWTT3LFy06WrTeOjbjdkgFfSKns6L01Jp9bfJBtOwVcbQI2/aqkuq2luoyhH3QF5P8AvmrvxSDd4ztaDKQuwwJistxSbCFF2HnxFPzelJ/SDdLXbCm4QSW4HbtQm5sVFMJ7CSPvSo93wfBLAqTJaIJiktrqLji2jMzFoUBiJqp9rRsIYuYI4mqlBJJGTPfirrunu21Nsr5xg54NMrmwuw21Ow5Vh3ov2rFsMNo2j6inuEIhAiJnBn2qtd/ltWzljGTz96hBDFFMA4jn96IDOt22F3ywaPLytWXElJDb9pMn1pHJ8TIz/mA5pVQ8kSJmAJqizNq0Z5IwAe5prQ3XFVgdhbzETAwTn8hSORaRWJOSRnjHpWhLzCw9lVQi5wWU7l+hnFA/4K7pS63dnmzKjIE8GsrWrjELbUsx7CO/1q17151Um40zG45n2zUN50IVSAwycZqCpkezcNu6u11MMpGRUS4y7ragA3RBLDtT/hmIe6SxkyW9T3qAAOpABjsRyK1omlcqxe7ZQIp2qSJx9603bAtvut3N6tlYWI9qqt3B+Jt33sK4t3Bc8Nz5Wg8H61drep3uolC2ls2Szkk2uWJ4/Ws/ay4QDUAIWICziefvSQtlzAyrT96v/F3nuoLiqGtrtJC+lFtJZS34oJTd5iN0zOaKo8W74K2rtxzaRmdbZOFJ5gf77+tPc0FwWnc3JV8+h+kd6TTXU/FhdQTbEjaVE49amqe5a6lOmuXHQMJYcc5ie1M7Ql3xLlzdc1I3yIIUDiuhZ0Vm+j6s3Lj3FJLCZXHt2EVSxBdXtMjXWMklMesV0r9mz1a6uu/iaNQgS+ituEjv+3amrjgJqNNd0iObd0ar/wAwyNn2q61qXto72LqLctQY2gyCf1rNduW7uuvPaVVtklV2/wAwUwG+4pRaKhlKHzZB9a1jNXat7ly542oljcAclV2z9AK61rU6UaI6fV6U3tMyHYEaHtse9ci1baCApML+UVPGfxFtlGADCWnj2pRrjp76Rbdq3csaoOWa6zMVIzjv7elZrLGxbZFZ1VgQdh5E96fU2rQW2fH3BlG5SpG1u+aAu22RVtAERMxmkFKgFyiqwA8wJ4/OixdnZjZcJM7uQcValprgZlUwDt4mmZrqWWXdCuYYEZ/0q6YoJIACz5uYpJbcQT8xxJqzCn2ntmooBYHEikF+nlQbgOJ2is98n8UhCmMBjOOZ+1adOwW0U2EtukH3qq45a8wcjdJkDFRVWoCuZVdq/wCWZpLcEwygDHeZpnDXIQsqrz5u9Isg+lanjOrbNverurhRJG1qiKl/WW7CPHiPsLDgRzFDTql28tpzsDGASPzNd3penv61RounWbIs25a4xWXPaR6yaxbhuQiaO3av2xp7h065DJdDEMQPXt2rTrNPqdG1lLuiuWbbJvW64xd9x7ZFXX7ni9M0ydQ6xo0Fm8Rt27iRHlEg+gPal6p8R3dbbXRPrBqtLYtg2xathFkCB+n+xXObWpWC5oLDH8Zf1y6W3ePkTaANw5yfUisH4m/p9SRZuhrdt5VlX5vf6V0geijoy3mu3rvUbIk2XYlGacdoiD69u9cp7iai7ddF8ITIQngegrfGJmtd3XPqb6agom5QAIH9aF7WbVXxWCKwPB5rOm86Xcc7PL+lNr9FZs3wmm1IvpsDbiDgkZwf+9WTsjvBGAkgD2maCwsmACeSKDMPcjg0q3FK7lG4Hg14Xqlqw3SV8pG0ZAFJdYeC+TJEcUFJEgqAO1JqCDpmJIxnNXh6lvTkiQ3OZn0q3TAeOAT2Peqgu1h/NjMmrdNJJYdjFe9yjbqgB0J17NqFn/f2qnp4At32jkgVZriU6OiTlr4J+wJpNAI0t0tBEzBHc1jl4T7MBuuCc1ptLatv5oDDgsazou1T/LjFN/J5rjGPU15tdPot4sQVLhvpVYU7ZIAj3q1LFx1220LGJkAn9qOpsXtNt8a2ULrK+h7VLUZ7xiIMgmKxaolbtkdmxj6itj3BgEHnmsWrM6qzDKxBICfrWuHoEeUxzVLsRgCdwjmrTgk/MewmqTvFssRxmvTGX0Xo6G78C6R4ZDYdgZ4cBon9Y/Opu3LEyO1D4YRj/wAOtrvuO9tvqF3Z/apabyCDk1mun2I/SlIOTTAY+lKTkikFbDEmKrgU5mYmkJmqyXvSn0piPSh9aAUO1HBNTkyc0UMUeMxQgTmiYjBohQY4qm8pV8cMJBq784pLy/wt8/LxNBR29Kkn7UCZFQY9fzoG4HNdP4Y6j/hfWrYZo0+p8lzsA38p/M/rXLOaS4PLKYYZH1FCPqfV+m2+q9MvaO4AS48h9GGQfzr5aguJutXRF20xVwRBBGDX0z4d6l/inRNPqS4NzaFuezf7ivI/GnSjoeqDqVlP4OqgXIHyuJ/Kf3rUZvVcMGDE1bbYxBqrtTjP3orQDCnOYxV6sQ2SDFZEArQhOTRFFzo4Fwavolxen6+3LDP8O7/6SO31r5f1A6q71pv8Rk638T/zO6J3boIMe819dsH+Ms8buK+X/EK6y58RNc1dkaeGOwm3tNwAzOOcnmtRnys197n+KDWIobYRCn9a6fSNex8WzfGXYMotjC+uJrlvcJLbR5cEVznvMmpLozBt27cpjHpWs2E6e7IzKsCAORWmwUYizdUNbYwQRIFea6X1dr1gW7lws64G/wCbv+fFehQSqsrAyOfeud66rf04Fqz5runuKuxWYhRic+3bNPrCX0TL2lf7Vp1w2dXdiCC9pVMfn/SsmsJt6YwcFgSCcxSTSVq6MzF9LaulSdwVQw7bj/SqusdM0du6dTaD2mdiCoYbRBGQTxzVmjUnq+ktg5BLEHEetWdWYBLSSC5Y4/zA/wDapb29PDj8rHJUFZE/eiiwZ8oj86rCvbAwCODNWKwZRAyfXEVH0JOsEkAAwee9EkiByWbaPrSneRtxLMAB29s0yKRKvhlbAOCDT6ayGG4MVbEfrR33IguQoM4MUqP4sqBuI/Sn43LjntU1mwlu4WuhIOZyBVjALIKgn3FVsAPKVBJFSZJWWH/qjn2qs3iaFCztBjGaEWCpKW9s9qgiCNxInjtRKwogEZmSaHx436VHSWLjS6fliaRdDpvFGwMC2P8A2960LMSo3RzSfy/MJniKu1i/j4/pWdKqbiLhj0ip4RaDujIk+1WySDHOBmgcGDx6GpOTF/FxpNiwQrgkf+qtVrqGvHT10FvUi1ZtyAUHmIPqaqUKoWQIOZIqm1cLqrA4Mg0+TnfxcXb+H9TasdX095w7Jpit11RZYqszj6wPqRXbt/H3SrlybGh1rEngKD/WvMdL6z1fp5v6bpborXk85FgO5XggSD+Vez+ENNquidA/DXlNm7duFmXHGOasn24fl/8AavM6/o3Vevdava7p/TdTZs6p/EJ1KhYPf7V6Pofw3a6LbS61921ZWLiofIO+DzNdk3rryGdmj1NJu7HimuW5Mjr9N+Jbui/ga8G9pwIFzlgPf1q/qHw3pOpI+t6ReUPcztVhsJ/pXCmfen0mr1fTrou6O4wAObR+VvY+lEYL9l7F3wb1o2rq4ZDiKr81vgTXtbGs6Z8S2Pw+pTw9QF+UmGHuD3rgdV+H9T0xzchr+n/zoOPYii65dzwdTb8HU2xcT0MiPvXNudEt6YNc0TsqxOwGf+9dAqOzTNBXNuazYuuJcL22i4Ac4I4qtZmce0V3L+j02tRseHdJDbuR+VcO9o9f0/VG2zfiLDHykRiufxVYGAXjPrQUNBkk0QLbHLhSv8p5mgxUHy8VhFkmImorsG9cVLR2uHEHbTq9u40sdk+tTVR83WJyCZobARE/ekBYMQ3IxxThtrAAz61VVlIBBz70rWkYQUWfWK0mIyKRhGRnNDGQ2jbJ2wJPcUoJAljEHmtRjuKTahBlZntVlRhe2GcxkE96mqsfiNP4TKG8wMT6Ve1qDK4g9qre8LZh1LHkVrayrsvdtws+IExDnj71fst6qywKgMDlDwao05Ja5MxMiaa7aBU7kArc5JjTotf1PpF0/gbxZRE2rskH2ntXdt9Z+G/iIW9P1nQp0/WAbUviM+kH6+teV076xVZX2NbA8hPP51pAs6hTbgEkZRq1sTx1+qfBnV9Kp1HTrtvqOlAkbfK6j6d68141zS3xE6e8phgRE+1dTQdQ6p0S7u6dqDsnNm4xKn6eld1fiD4a+Jp03XNI1jVIQvi4EHt5qLrhab4luK5t6ywXQ8XLK5H1Heu1pNVY1Y/5W+t0/wCXhh9qo6l8H9Q0Wmu3ujlep6VvMDjeo/Sa8s13w7htPu0+oXMZUzVn8HudxGCCKMjtXmdJ8QamxbI1FldSk4ZWIYf0rsaTqOm1p/5XUF45UoQw9oNEb8fah2xSs2wlWmZ4iiLkyvEd6CQRzUkmiJGakxQSpHelAzijPagBP50JojNSMUAilz2FHvBH60Rn2oFBIM0wuGcH3mhHpSkelUXB9w4p2zzVVm1du3BatgMx4ExTaixqdFA1OnuWZ4LLANQOVUjEGO9Jsn296VbgIlWB+9MGmqFAdc4pvFJ+apz2qFQRQOjbgTNRwrja6gj3qlkwYNQORyaDXptRqtC27R6p7M/ygyv5cVsfqem1eOqdLt3Jx42n8jfU+tcpbuOKcNjBGfeoNo6Jo9Y//wAL6mmeLGqbY/0HlrFqdB1DpZB1emuWhOHBkH7jFQqH5UT71r0vUuo6AxY1blDzauw6kemeB9KHbDb1cncTuXvGKtXUW2IyY9Y4rcdb0nXv/wDEemnS3D/5+kJAP1Wk/wDDzagF+ldTsa5Sf+mYRx9v7mouxnB7TUBIaQYI9KzXrWs0N7ZqbD2XIMK8UberLA7gJnJop7uns3sXLKsTmYgj71S2hjNjUPa2jCMNwP8AWtKXEufKwPscU0dzQce9o7wXfd0zkd7lozH2rHb0GnAe5p9UC/e3cQqx+9ekO4DEmq7tmxqGm/ZDsBAbgj71LJR5vUafU2rFxzZaNpyKq0KbLLF8FmkA9q9AOnXLSRp9c7L3t3xP5EVn1GkKz42jiP8AzLABBnv/AN6xePWQxxeotOkZRy0ASaOiB/BWwcBZAJ+taNX01tSn/J6i2YaQjjIqLpn0ttbTWmH6yftUss44mMetJ0azauh5gkkcCmthr1u1vEG6OV7VX1ggWVXcAzTg+1bEtBbVtExCiM+1X5ZEZbunQuEe3tYcBuaNh9XoW8TRam5ZKncAMgmk6qD4aXHPmBIJ+gxWg2GQoUZixUEj3rc59dpjTpvjjX620ydW6dZ1iIYZQAhI4iYmtOz4N6mWZTquj3nIEXTKg/8Apz/auTqL9zTr/GQlTg5pAltwx27hcjDZArU5TDP061z4I1hbxOn9Rs6222R4agN+U1wdVoNd0+8LWr0ty03c3Btn6ZrRYs3NI+/R37umcHcGtuRBrr6f4t6/YXwtS9vX2v8A5XeWC3/zVM1O/t5lfC3SkMwOQTVgU/5SCODXok6v8JdUZ06h069o9QvzNp7hgH3jH6U7/C1jWlbnRes6bU2jxaPldf6H9Kz8R5q2p3H6VYPFIhgVU8H0rfq+hdY6cxOt0d1LSkDxVWUPpmszEE7A2QBn1FZsq4yNZDLDmYJgiq0tndBg4rQ5AY5yKqdiqwI8xyY7VZqYrbSyxCuQZGIzzUsptvC4WJCkwDTK0kQkkf8AqiKQ6gO4K2+SRg8RV7pVuqctp1YEyLgVR9smhpT43iKZlfccGqCzEE7DB9+KNthakg7STyTVzpNbtBf8LqV5bay62VXfg8+nrQ6zcW7rraq6sUEtHYkcfpWLT3Cl13GNwA+ual67DAFoZ5IJqfH/ANtN6VXSVholjg+3pTlw9ssTk9jmKR8GGMk8ihHkIEyOAe9aQMDaRyf0q0YUAkN6VSxlQs7WZtoJ7VcZgD3ohlb+E8iRiMftRRiAFJgAzMVS29QCF3CePSnIhwxMj3oJcbdcG6AQIgf796niMrZ7957VCzMDuAJ7VfrjZ8Cw1u3tI8jkmZMT/v61BmTyg8+0cUjN4hg5IP51ettTppZiGBOO1Z7jbvaD83pVitBdUDsACNhia26iwLOn0lzThyz2w93uATn7VRb0l1kVvDBBUkQZrUby3en27SWmVggJuFvmg+n2rNqYw4dyWj1AA5P+5qLKgbuAT9TQazcF9ghJTBXzfpRJiN04/SqoHaCxmJPCmKFtz4htlSAokE/WmRzZbKq5zIIgHFKkupbJ2mDH+/eqn0m87sCDMYqy2IcZ2z3mqpPcDmYNENCF4JJBI/UUR29EjLpbKkCST3nvWLUln1t/UL3bb+VdKxtTwbc/KBHv3rj3rm3V3Rbebe8uFDYk96t8WHdgoU23Kv8AqPeaaC7PfY4wSO9ULcK6q2XVSCchjjFWXL113a4G8MscgAEfrWDDam1fsPsupskblyDVLAtlhiIxTG4Wy5li2WIFQuqocEsTiasorNsuSRAiKZogkxn70pchvMI94mibbuQJEs20Z5og8AkLuimtXWEMxzI4GJohXsGH2mG9TV1vTOEF5bJdC8zM/Sis7u5c75JB+U4/7VCi7TMQBMzWrWXG1W3U3Tvuq0FsZHYGshg98HkVDS7QFlW5/Sgu5gIODxTu2wvcUTA47mkd2lthJj961Epd0ExIjj3q1TbuWCJ2spkKcz71nZptkEkQe3erVU+UAdu/elWHQjbHGaiugF23cDFphSp/eq1PMHKmnVPFbBUGOSKgUnchVRO1dxE9q9NdHhxb58NQsj2rjdO09zUM9qAxGR9O+a7N0zdb0J/rV1Z64vVE368scbVCz9Kx27z2CLltwriQCQD+9b9fZ0fh6q7cN38Z4oWyAxChYHI7zn8hXLVS6klcRPmolq7ezgteVQxH8vFVMYuNGA7GRRYkiCcHAxNKzAPtCgRxzmkDRtaC0wZPcRRwVjuzRk9qRwFXfyY9KILE7l823OOIiiHFpTcUeMwX+YbadEXccSPYVSXbeBwQJqKQijcxic8nFBYwKEbgAC2AB2pVcqtxQxI9B6808sVA3eXn7UwYLjasT80ZqAWSzLtmNxjJ4+9Vgf8AMW9zeRmAJY4rUum8fTNdtsNtlZumQNpOAM1S+q3WDYWyAobBLTIz7fSqetJaze6glzat7w2EtuMMAZEff+tWa+xf0PULGsS1ZWwplLe6Zn1rng7hG2QBBBFbrJ0un0ouXLRZl1IuAufIR/lIPMn6c1Ma1UreKj3LjpcUnc4P8p9BNJZtzpnu3MBXKiIE1o1upGpd9T4Nq2LhI2IMT6xWG15BG4x3oXwyX4sMGtQW8o3Zx2qu3d22toCkqZGK0WTbn+IhVQPmDcmqXAW2Fgbt0yDViTo6kNayZffyOwirU1PgootsocMDBE5HeqbKkDxI45jNX2/DZWt3UlplDGQalFh6jqBaZyyubjbgWGJj9MVVe1Z1bW7nhbHC7WA4xJBpLhZfK0RwRVZ3CM+Y8AT+tIi5ma0Y+YgxzigXhWm3lsBqgFtURAdxI808TUt3TZAG4ld24beRRSo0sQ7YHK8TTETHmj1NLcuKfMAApOJ9a0WDtClkHeQfrRdS3asajTMp1Co27Kzkge1O2ln/AKXnCDexB4AqsXBcm94e0o2FECnhd6ahFbddWSrcAEDFO0IHZL2be5Qc+xpn1Nm01ttRYD2i8be7e00dH1DUWLrW1RHTduYXF49QKLP4bKzW5RrklVE/vUWSL0Njx7ltLgs2MsgeTn0P2qmxb3KzBDCmN3ajeum+S5Qm4hwCIx61LJu3dA1tLhhruQO2PX/fFCqLtu6jzkACDOM01tjpWS/bZhcDeUqMA1sOqsPYu2bjbzsItgHh4xNZBf1FzT2bL3AbVs+UQBHr9aupunt6xRqWfUBXBMlVXaG9RVd+/c1BYWiBYLQLc5AEx+9b7au4uJahktjf6Aj71k1FhbV21ca5bKu4A2tGTSekZis3CCSdoHGI+taNJqGTUMjJ4gurtA3QZHGarSwRqHRSFDHG44mtCG2NNd0F1Euszl1ug5U+1VVniaW5aCWC6uuXViIH0PfNZ9T4duwylbqsTtLDlT6iguiZdJcZs3AZVF7j+9U2/wAUumNu8hKGP4jESO9SQtS8i2rhS1cL2hwzCCfWgL11kVCVO3AMdqe7Y1C2t7WWUOspvxu9x7VTbJY5Me5raGDiQWOQZMCrLmou3rJtG5/C/wAoA+2ar2bgWEBQxXHcjvQRDuUkhknzR6UGnSdR1GjuhrSrGVZWAIZSciqb11rl57rKFNxp2KIA+lS4be4bEZfaaY/9PdAMeopqSK0vMhCqQCh3KwEEU1pyyQxgnucUg8w3DPrTWh5HJERG2PWin3hhhcnj2xzVfiwJBAIMgEc0SSOwgZ4zSi2XyoLRmKC1dQgkMHDE5YKIqtjLEqd3uMTSJctMhYs0iBAXg0BnBMetXEO5ZjbtuxCWziRJmqw7bc/U09pm8y2wTtEsQeBSw5QvbXes525po26Lpy6ptP491bVrU4Vm7fXPrTavRW9Brbuke74iIAysBGftVOktWNXYu6W9dKw0JbjmBVuqsLa0Nq1Zk7pkE8R3rnfVlptF0u7qNTatXLgBdp3qMAEckdqOpsHT6q7p2bcQNsjg5/0FaOl3riM1xLqpcv2fBAZNwGefriseo3WbYdnD3PEKsfpUm6fSk22e4Ejcy9vT3qxdPrLt5RY07OHbaWKkqPqe1C27C411YkiJitFnU6gaZ7aMWUSWCg+X71rTayB2VzJ2mYYcVZcV7gCWkJeZxP8AStA1GlCI+rIW4jeUspI/Sl0ai+p1GquW0gnAGG5ppHYCj0H50h8pGRHpVi3FR1DiQZpGCQTHlBxNeF68RWkH2qvUyukYiMkTT7YXcP1qvU7l0mRJLAVvh6nLqOawPikfcz6VbpApuRP1qkgCfN7VfpSdrT68H2r2uUaOpwug0O75mvXMesCpoQDor20bRuzQ6vI0/TQGglrhMY9KfRJ/8NY8As39Kxy8J9m2koPMee9Kis7RKwuahBBBPFPbe1bcl2Ax968zcG5d1Glsg2rrW/EwSDyBSXr2ov2f+ZvG5dUQpJmBMxT3HRlAVTjM1QCWYx61kJECWzkRXPvOh1YtqD5DKn610HYbuc98cVzrwtprxbtr52E75rrw9QPMBMZ9KqZjsknAiQD71bDAHHvzVRI2EAcV3R9D6EC//DrT3FwwZhP3yP3o2VKJE8+pqn4R1A1HwRrNMynfbuFwRxkA/wBDV0wAR2rNbvppJFVnBqwtVTTJM0gVo7fpVf3pn/eqz3FVAaaAPPegSR6c1JxREnNH70JxUBEfegPbJqExQJUjvIqciKCHFSAQAeKU5MRUxxOfSgzlSDt5pc96t1Ag7hgwMn1rPMHNFOCYxioOaG4EYmipBB/tRHe+DOp/gurPobr7bOpys8B8AD9/0r2nV+nW+r9Kv6G4dvirCsOVbsa+VMWUbk+ZfMCMQQZr6l0XqA6n0qxqj87LFwejDB/WhZsfMQHRrli6ALtpyjrxBFMCd1dz426b+D6knUl8tnUDbcgSN4nn0kftXCBkSCRWmZ2uQQtXJniqEJ9Zq9APuKC5CV715D/iI7/4r013nwxp2AJ9d0n9xXrhJEV534/uKnTdAGRW/intk44qz1nlHhrhZWbbyMfes2q0t62gvtbBsO21LgIgnmKvRGkmBMlju9zP510+mGzr9G3TroEi4WI/rW9wyWPPWRcslriFx7qJr1XSuqp4i2LrbBcUEFmxiuL1LR6iyS6Ir2g23cglfr7cVjXxbV23cJ+U9hUs1Z29L1w//ELTu6swtyGVsH7is40Gpv6cXPB8MHgnJ+orJaLdRa0o2qpubYQ8znivTJqk8W1cur4igTs7HGB9OKTpq5Iq0BA6jp7gAK2ySZ5IIj+tY+pl31FuWJNtYB9jVtm4o1Btq38RfMUIgxWfqAK3rryWYwImO1cuU7ev/wAbltZV3EkTSSVeJUCewouGX5Cphu9Z2tsPMd525gGkmvd/Xa6Lc6TY173OvXLgtKoe0tsGHM9/YekZrtKPgC7L27jIP/Veaf1rw2ojUOjtuIUAAEzFZ2fbKgusiIBrpx4vl/8Akfk5Tl1X0FOjfCmsM6frlyScK14SPbAFXD4M6Xum31J9zZAIBn3r5uLrW2Pka4DnzHj71psNqjqLdnSvf/iN5Ldtsk1q8XOfl/J9V7k/AhB3Wes22J48S1Efqapb4N6sIW1qNFqVU/KHK/qa8sNZ1ixqBZS9qReOPAZZLf8AzNdTRfF2s09hreq066tQ8h1co6juIis/Fufn/K33vhLrttSfw9iJwqX1JyfTvVB+H+soQLvTrhUcxtM/aasT410/hM40d6y/YNdkfotYrfxv1h52+Bg4mWIH1qZGp/5PMjdM6lY3Ld6fqgCTtJtHjtxNZr9vU2UHiWrtgA5N20wU/ciuwP8AiDrQuxtGHbg7XwfzGKdPj6+V/jaEhp5S5wKfGL/+Xz3uOEL6KIN1WYf5TNRiDaZ94OQI713W+Mun3hGo6crAGZNkEfpWTV9a+HeoaV7VnR+DqT/07ioAAfc+lS8XTh/5O3Mc64yki3vgRE1UlwbltF5DmJA5+lS4Slkb4YqTMDnNadNcawh8MoQTnj6/asfT0a9H8CaYrrtTqQhBS3IZl9e2a9OzEkuxliea8v8AC2u12u6zZtXL7Mlu0xZYAkQQM969YyqWLRIJpHj/ADTOSsHO6eaYMT3pCpjvFCMEVXBZj3FESMVWDHeiGO01RGUN3ZSDIKmCDXa6V8S3rDjS9Si7Y4F45YD0b1rjLH3qcmCJFB6PXfDml6haOq6VdtKX820GUY+o9Jryl/T3rF42tRba04MbWWJ+lb9FrtX0x9+jcbZk2n+Vv7V6K1qumfE1gWNSnh6hcgFoYH1EHihrxBtsvAP51YlxlxyPQ11Oq9B1XTJeRfsMT/EGNv1FceC8FYaeIqYrLrOml7Ny7pUQ3CwMcH865qkKz27ykMmZyBXb8yNknB9ae4trV2wl9iI4YDIrF4rHDS5bZQbTSpzikF2HAK4nMntVuo6PqNCjXNO7XbcxKrwDVS3Lbk+Ku0gDJxmud4tDcJZywMj0oAmRGM5FBiq8ZHtRjIPf61PE1eXMbYxUNz1HNIvh7HZ7kEfKPWmZkKjaTuGZFDQcgjiRVRJDT+VOFJHMCnCI2WExTTFG4lc5pW2MsMJHvV5sgzDBR7VT4YE9iaRLGV0CvKjaOwFI7tbtgpkTJFazp0ZgxJBnkRNVmwoxvY+xrWsqberDSrbROADinIt3B55IngUjaOG3gmBkAZJNCHtrLoUB4mqBpNRqkJ8cpcRT5V7gfWrbWn0lw3jZX5zDi4cn2E9qrAGYMUr2QxhoitTkkdLR67qfQ7hbp+qdY5s3GJQ/acV2bnxL0Xr1pdN8R9PCX2gLcyBPqGBkfc15U6u9ZdbQtm9b7sWyvpV2/TapQobLiPDYQ1dOh3dT8EPpbf4npFz/ABCw/m8MvlR7ev8AavNXlS1q3s3Ld6xcXs8qwitmi1mv6Jd8TQ6hyAZ8F2lT/avRJ8UdG6/ZGm+IdB4d6doZhgH1B7VF153S9b1emK2n/j2FxloYD611tJ1nR6xtqXdl0iRauCCfp60Oq/Ad5tOL/RNda1VrkWXJLAfXvXnT0/w2axqw1jVKT5LogD1qmPZyUwwKzkdqIJNeS0XUdfo0hLp1FjBFu5GPoea7eh6xp9Y3hhXs3InYxGfzojqnOZA9qUf7NVh8+acicZBFOCRx9jQGDQEiZNEebgiak9o4oBMxUIH3qEQk1MxI/wC1AII/0qEURUoAcjk/Y1r03V9fpVZA66m0QB4Op8y+/uKygTPvQggUHRN3o2vH8a1d6ZeP8yee2f6ismp0w07Bk1FnUIeGtn+lUnNAKBkAVJMUQTRmkIqAkDmtItB70du7sKqDU2/GaA7c0pBWnU96PNAgdqZXUfWpsEd6XYfWoLV8xMUuxd29AA8cxmqYPoKcOQ0EDmKo6Gm6x1HTDYz29XaiDb1K7tw9Nx4FP4nw/rnPjaW/0q6f/MtE3LZ+o/0Fc8ODINHtnIqI2XPhvXbDd6ddtdSsRKvaYKR7ETP5Vzrn4jR3DYvKbVwcq2TVltGs3BesXGsXRw9swRXST4g6iEFvWpY6hZ/y3Uhh9CO9RrXNTV/5lkRyKsF5XyMdo4rWbHQNcBsuX+l3HOPGIa2T6buRSan4c6pprfj2Bb1tiCd9ht0j2HP5UNV7cfWoJid1YEvvbZuVYYIfMGtKaoGN6x7imKN/TWNSv8ewjn1Eg/mKzHpzqd2nvEbR/wBO4Awb29q3W2W6Ds80ehpghByO1Bxr+kt3V/53pbMZJ8TTmRPcwM1QNECQNJeW7/6W8pHtXe/YVTd0mmvz4mnUk91lW/Ss3jKryPVNDqwRZvWSm8GLjA7eOK2goyhg2YkyeDXd/Cam0ijRa0qoObWoUOD9DyKz6rSu7l9XopIGblogwPtUvHYmR53qrQtvO5WEj6jFbGtW0VfDBAgEQas1/RLPUkH4bXoj2+LbiDP24oXrN3Sj+Mp2g7QwyD94rFlw+LFrd9nT77ZKszgA+nejaNx7Vt3gsRJIFHqVxDpbR3QEckz3xFNYSNNaUmSB/U1qcrOLKoaayrs4QIxySO9KNIpIuWlG6YDL2qzVKDpmzg4j1pumqh0jjg+IYPtFbnPrStmh631vp1vZZ1pu2xgW76hlj961t8Q9J6htTr3w+gI/8/T/ANgJrmFSMEgn2qnTONZedLSksgIOPTvVllZzHXT4b6B1TPR/iAWSxxY1QmPzE1m1fwP1zRWi+0alZ/8AIQEFfUZrmarSvdT+Eq+MD5S0iPertJr+q9KUHSa+7aONyk71n71ZDuOaNwd7fgNbdGIKkQaItXDlrbAk969YvxnfuW1t9W6bZ1trvCqT9attXPhPrjKlq63Tb4M7LgJ4+8gVLF2fbxYsM95bYVlLzBiB9alzRrvIZuI2kjDV6y/8G9SH8bS6i11Cz2ay6lo9hXA12nv9Pxq7N2wA2FdCDU7JP0wnSsuFJB5ntVTWnIWQDmZA4q65cLCbX/T2+ZiD9qjK7woXaAZJJp2mMrW5WGX/ALVDKDBPzSPUVqtohJLsVHoDSvZG3zDPIirrLIZDCRxke9PJgknM07IpgbjIPlFFLKkbm9+RV1CC40EkDPpQclcRJjmn2hVw4JB7HilS0T5mbvRRUkgkD7E5o3iTbQCT5iTUCuEJJBEmPekd52Ks4+Y1BbbDfhiI+aQaqMC2RtzujJogyApJhcjP1pQgdHLTyTIqwbV1QFgC3KttK+wHtWjpqDU6e1piyjaWIJ9CSf61yNM+/TAyTkjmu107Uae1oUW6pHiGIgiI96xymRdUPpnt9X/DWrquzCR6DBJH6VRqASRwpBIPrTXdUbHxEl6xtcgFBv4GDz9qpu3S19ncfMxLBePWrxlKWANxzIjFPbcgEAkA8iqSVZ4g7u35Vc943bK2zA2AwQMxzmtYmKrt4eKpWRJA5itFsNCSIDNGazSo2l2BUsBXQOi1DCyF07rbusGDGc5zz7ClMdZdym35cqB2781wbhZbz7kht0Z+k127t02/GdIlVJXd2rkujXlZ7lwu4nMTIq0xVluQCa1hbdzTq9xybmZUdv8AYrDuIggEwZxWptpuPtU7TgBs4rNAd4QAetLKlfNjOCBNRrKkLcLNvWQBGPvTbU8BCCRcnzSefpRFQgfnVlgszhdu7MgTmqo8wEwJqWrht31um3uKMcEVUbb4uo9vcpWVxHeg2pt/iReV2tupEQCYIPPpzSXgfDsaxSu295SpBMYJH7VS5JvNMAnJ9Ky1q25qS7u7AMztJ2jav2FVeZyYxSBgRgzmmtObZJkARAntVRFMHImO9IwU3AQJ4J5/ej4jXF7qZkkGKWSP7VYLLjkIIESIJJoWrxFs2muHZ2BE0Lh8wXBAOJzRYITuUyZ9IigQuBIDGCckiTTi7ctg21ViT7QT/pSAgvETV9ibhNs3RbXkluMUo1ae2wu6Tw1vnx/MceXH+XucftXWuD+MVBxOKyaS3dOq02oGqQ27bN/A7jBE1pd43Ox7MQZ71I1HBvXje3Hgi4czyM/1qkypjkTNM3lBMfMTIpN+4AsM96qVFYSGUbSpnPekKmRAkzFEvIBjzjuDg0d0JtIEzlge1EayOnNp1sWVv/iSSWcMCpESfr+lZtpV8rMYoW2a26ukBgcEiaAYlud3mkjiaRPDAOELg8euarPm3H0ycVZHlUsTumCAcVBAWdtIvqsHaAwA5+s1c0l/pgjiojFnLKPypbrjeeWA7cTQQN3I5idsiY9fWir7FeGLbueKiH+GEVZziTxVbJtfIg96RG5X0jMbJuLYQNJdskjuR6mpcFl9cV0Qu6uzEopQn6gA8/WqLdu1iWKDvAmKlqbRW/bukXUueTaciO/FZXUa4Nu2CsH5SIIrVordhPCuvbNy2GIYtkn1B9qz37puMXZt7MZZhgGkRkDKWUmJII9afS59r3SyLV7bcVSbha2vfb6ZrMJuKVHf9Ka45ubSqsBGd/8ASk8yeYjaAY4irEol9shAcGJPrRV2k7GYEd5oNc3W4AMTyRUtWjcBCqS5ztFBLbK38MMeJk8invMV5+3tS7k2bVLyDBjioskHkg4JogkAuFWSe1TaDhjtnBxNaNFc8JdQRtLMm1ZGQDyaouwpTmPaIx61ftSrMwOx5rqaW1pzbVtYXbyblS3cChiex/euYfMxZsZJgdgeBVihHTbvgKSRI/apYY03StlIYBZYwCeKrsXGKy1zeRwBwKXS3HTW2bi20cowOxuCO9P4jXdYbqptuglsDgjnFBLOotu7KwVyZETweast6a/dtwEK7eNxxNV6i8zXhcb5hEQAADV+mvah7VxjdVbaNPmGTPIFBWjXRcYXCvllSB3orZt2bey1LW5krNVNcDnxFIIJzikF02N1xfmI7jNFtOyqrEowgjgGltllRkZY2E7Y9J7+9G0s2CSvnJOSaU6cORlf996C+xeuWtXZ1CIl3Y3mtP8AK69wfrVnUuoN1TqtvWdQ01pFs2wot2jIAEmZPfP5AVl3bDhjIOCOxqs3Ctoqwa5uEHgkzSRPtaX8QPfsWmWyWIAYyRHvWvSaq67W9PaXTO28Djz596ou6axb6dprek1V67fu4voV227Rgdz3/PitnUOkv0Q2dVptbb1XigEG1O5MSd3MR9qWwnqzWeL0y66ajTneuA+4FVNcku21hIG5pzB/eq7t19Ree5dBFy4Zdj/NVlq2bgYNdG4YGPvSdFO/Ub95zc1D+KwAVQBAEVnEFyrbgWPcYFFgzT5WIUEwqztHqaVi07ixk8e1bQ5PkNpbgUOY3HGTiuh1HUWbzr4OnXTqqjeAeSBGPbvWAEKsjdunEVCw2giSCMwO9Z+1CVDAAYY5bgCnNzdb8M7Qsgwe/wBKrWGGw5J4IpirC3O3AEGW+wrSUCQvlyc5FFCdsbuGPehatNe3C2ocpzBAj86dA0ESUBgEMIFFAkoCTzEEEdqDWWMq6Er3zEind9y7eSMxVTs7AkgzhQfQZoFJKKVUZA5PFW6exd1DixZXddbhRyZPFVqSRPPvWnpv4p9araEMbyspS4ACFIbnP+8UtyMt/wCE1Oh8Wxc0ptagSLneQOKrsai2TYGnVUuIOAAQfWtXW9PfPU3t3upvdGwG9c8PbJOSImAMVztq6XUkpcTaB/1Gxzj6Vzna4vvaYWtSdcb1tTcb5R8xOcn2zS6prT3lewSfJn1mqRcF5D5NoD4YZDj1qWTF8OThCDHrWhtFu50p0v7kJbCkiYJ9qyX7V8WlvRuFwkmOxJ70twC5e3uSMyFJ4FPc1D29OLFtAUmZImVjj/Ws5i5UsaRzb3+Khk8D9qJe4th7IY+G0FgO+aJZwhe0m1BBz/KarXUve0rNe1FlQX2m0MMfePSrJqVo0v4C5orhv2/4tncFCvtLGMY78iszqDc8M/xAnbjPetdnT6temNqbdndaNxiFI9MEn2xWJHL3WYDbLHE8Grmr9PQC0WA3QCPvTeEptw2e8iiXgkAz6Uru4XbMfavA9iu5bJhUOBzNV65VXSoBJbdOavS4d6qVBLGMYis/Ug1pLbMPKWxPfBB/cV0/H/8ATHPxy1Yy2RM/nWjS4LMTMCJ9ayrgQMitWnBKDgk+le1yi3q+V6aD/KruPYH+tWafPSVBMHeW/WKTrAHi6I9lsFYP1/0oTcXo6hQWO4zngTNc+Xi8UKKFPmIA9MZo2kLkAbo/zEVLbIlv5VYnncJq1tUxQQApBwRXnsbgtYdPKASPWRms95LgQ3AJzgTmrBfYDaZJHJmaHjXCok5H2qYKCha0XmfN3PauSLgudRMfMSQvfsa7G4o7GI3GsF4KepNcKBXtwR25+ldOHqJO0yAcZiqmbyH1iri4j3mZqreIO6B7xxXeI9p/w/Y6noXU7W4q1tlKgD5htOPzmtAfcs9uBXN/4c64W+tarSwIv25T/wByZ/Y10ggW46CPK5H61mt/ayZgR+dKR5ZFP/KfU0rDGKkFTCeI+9UnA+9XEY5qpo9IrSFOR70g5yKY8GloD+1QcSDIoHip2iiMnUtde6d4dxNOt22+CT/KRWJviJgP/kJc91uR+lbOrWxd6eSW2i2wY45FeZDbrYYHByAK1JrNde38SFZF3QtcJ4i5in/8SWk56ZeX/wCbFcRmPDfTNVAnbiYJmrhr0J+JtMyMraG+BHzEgx+tZf8AxFoiQBY1AnkgqT+Vchj/AAzLSG5HOKzntPE9qfGJ29APiPp4+ezqAPXb/aaI+IunHi69sdptkzXnVuEmO896kn1qfFdelbr3TDg3Ltuf8yTP5V6L4N+LundN1V3S6jVXF0187rZKEjfBkRyJ59MV85DAGVEGk3MHS4u0XEbcrHnFPisr7j1brPw71rpV7QXeoAeIvlOxpRux4r57pepaJ1KfjLQe2xRlYNyDWrQatdborWtt29oYlTiII5xXA+JtBbsXxr7SL4N0kXeyq8SOO39q1J05y2Xt6IarRx/8l2fu4/rWm2RcQNbvKynghhB+9fPdiI0LbQHHakRjACjPrMftUnFdfTURyudv/wA8K8x8fgrb6Sp7tcPMzxXnvxOrsEFHuAj5WLMI+81XrdVqdYtj8TqS5tuQu4loBiefpVyxLbXLsopnM/5hxzPeq/Dvaa/ZuWmdJYQfvWwMLhuKjAsh2/X6Vp01k6zT3GLwLRgd8j/tV1rSdSvlre0AgbyMcfesf4Ytomvb13b/ACjvVl9lS09y8pkCApwZpbJF7Snw1Kgxt31YzJVejRdDr7Gou3DsVxuiZUd69Neu27dg3gRdtuIQq0fSuJ1S1ZdbSWR4e4nxXycCtGluWn6MbSsR4bbcg81M3trrwNCzfjFDuXdrZ8znPtn7VZrHD6hQE2hiFLdhHf8AKudt8TzGFVoyarTU6m9awRcA4HB/KnLjfp3/APH/ACzh66lwWVO1HBjuM5rPflV3hZM87uKzP1C6keLpB6eW5Gf1pW6gtxRNh09y01znCx7P9uFnVNetYXdLMO/YVmdoYSBPHBzWslwFSDtJ/wAtUrauL88EtkEcVucnn/L+LbqgyFgxAMSMV0vh/VWtJ17RarUXXt2LNzczoJI/0/pWRnRiA1slVwT6/agrWiitvOD5YmtfLY4f5Xj49voviTpB62l93VrtuVXVzEpE8c+2a5nS/wAFc6rreqaxrRm8zWrdwiDLcmvN+RXBYyJnJyYrZ099CFvjW3xbghggaC+Me/epjnyl412+u29FrLul1+lu27jm9sv2LRALZERHrxXU6j0bpl7qlnQWdPas6i28tbQ7fFQ8jHfE15bq+q0OtbTDSWbVtLduGW2OT6k8k1gto1t1e07WyOGVoIP15picZys6dL4l0un0HxDe02ksmxZREG12JJ5nJ965peTgAdqN4XPEBLs5IgszSefekjYBiQcg1VyyZUXcygKARyBWuwgBNwACMTWTfshiOMxW+ybaWQQJSBIGZmscnp/Dx71JZlMjE4xVlsQpmZJOKz6S3/1n2ttDmJ+tabflYqbofcQBgAiub1x6b4ET/nruojNu0ZP/AKSVj9v1r1m761574OsXNJpNSL20M5xDg49MfSu7I+9WPH+a7yOeMUhUQfWiGE5OKhEzFVxVmQIJxUBxTkesGqyMmMVAQfXNMDt7cmqhINNu496os54oMJIYHa65VhyDSgwc03IOaDudL+KLtgLY6kGuJEC8BwPcd61dR+G9N1BfxvTXVLjCQFPkf+1eYgMCOfWr+n6/VdKcPpHlAfNab5T60GXUae9prrWb9vw7oPytVD22RjPfsK9xY1fTPibTmxftgXQJ2kQy/Q1wOrfD2r6c5uop1Gm5lVyvsRzRZXHt3GWQeDWTqPRtP1E+Kl42NRPONpH0rabYYSvf3mqzuVs1nF15jVfiulXwl63NgEwzADcf6VqTU2r+mRrQZZaSrciu+2zUW9t9FYDA9RXH1Hwpoy3jae/et7fMCCfKfpPFYvGVelO2ckRTLiR69qzJfKXvw1y4LrKY37Sv6VttaO9qL76ZP4bbd264CFAiZPoK53jTFZuNvMAQKV3bmRTatdPZ1JtaTVfiUUKGdk2+aMx7TVDbgQG75FTEXK9TcGIAA5qoMDA7ijOceuM1cFrKFEzz+lVXN0Db605LRByKWZAoUgVskt6UjA3cESZiKu2wM96m3aB6UZY7uluOBsIDDHMGogYMfFHbk9zWkjv70ps75Pb0pox7GlieScZ7dqhXGRn27Vc9iSxU7R+dUrIIRzuic1vUOt+7aWLo8YKZBY5H3q5Lmj1lk+HdVpybZwQaou23NlnHH1pLNi1ALoVeQZB7Vqcv2Nmj1Wv6M4Oh1Fy2sybTGVP2r0Fj4o6b1Wymk+I9FbDzC3nQQD/7hkfpXln1N62flN5ZzJzHtVzG1qFAQndzB5re6sdzU/AiPa/E9B1wuW3+W3dGI9mEfrXldXotboNQlnqOivWIJUMwwe3P6Vs0lzW9Lu7un6q7ZJMlJw1d/QfG2l1KjT9f6cTbJzcY7gvbjmfoao8/pNV1Pp3m09wtZiBbcFlH09K6ml+INFc/+Sf+UY4HJU/eupqPhTRa5G1Pw9rlVbgkWLrHYfoeR968prdD1Hpxa31DQXLK9nIBRh7HvQx65CWUOkMrDkGZoz24IrxNnqF/RqU0jRbBMoRie/0rq6P4ssQtnXWWsOAF8RZYH6+lEx6QczNQ+kwKotXbd5A9m6txWOGRgR96sLEQCKBo70CDHvRnv/WgPrQSSMRR5oGSMc1CuKAwIOKEYqSeIFD2oqAZqD3ox3qAEmiFIxI7UIicUYntUz3NBATFMr7j60sYpRzRVwYzk/aaMgzVEmnDyT71UWE7vrxQdIj1pVPpTyDQIVIOJqBmEyZFWA9qBAqAB55wKcEEc1WVxNKZHrRV4AIg5HpTae7qdE+/Sai5YY87WMflWcOw704ug8mPrRHVPX/xChOr9Ls61f8A5bbAVx70i9J6P1Ak9K6iNLcP/kaoEZ9jP96wBh6g0GRXHmAI9xQWazpHU+ms3j6Z/DH/AJ1ollP5Vls6hg0LcmSMHM10NF1HqPTv/kXVuF/+Vv5l+08VobqnTOoH/wCL9GFp/wD5fpbkGfWMf1qLrnpqlIl0OT/L2q9Sp4YT2rQfh7T623v6J1ZNR6Wboho+tc3VaPWdLYDVaW7Y7B4kH7jFFadsCagkcGsiay4JB85ByGMGrk1aNg2yv3oo3tNp9Qxa7aUsf5gBNUDpz2hOl1X/AMxeXcDWwQw3LmpBP+tByNVpbd60f8Q6czwfn00Ej7ViOhstnRXzuBgWri5/OvSDcODVN7S6fUsWvWgXIjcMH86lkHmdZ03XaawTd0xgEAEGeaXSW3TSjxAAzEmAeBXok0F/TrGi1TBpOLxn9ax6hMt+P6QVMnbf0vBnkxn9qxeNzImOXuILxhlGD9qy9GMG/cByVUA+nrXVudLta1f/AIfr7aebi4ssMd6yaXpmp6fbc6pJ3n5kG5R94FZyzjT4rjBTYSYGQK513U3LOqe2hBM4G0V0NqMVyZJrnWwt3rKHYH2uQe8YMGp+O2brNXhd7+cTnPas2u0Tai0Ft3TaJbBzXR8BVOCwM+lY+otGiZpIKtggwZrfH8m0hdM2v6f5tLr7tpxyLZO0n1g13NJ8bdas2ja1unsa6yRDBlhmHoTPFcfRjxdLbuliCxI9eKsZIYbZJaunzniXi7D6v4P65ba1qU1HTrjY8rNtGfTg5qi78B37qM3RurafWqchSQrRXGIsXJRWVicFT+uKVbLae4LmnuXLDeqGAavp3A1/ROs6LyX+nva3HG7H2ng/aufcW9YhLoIfgop3GvT2fjjrPS7KpqbqanTsQreKoM+wrV/ivwh1fc/UelXdHeuqD+I08j9OKYl/ryARQouXYEn+c4FGZErAB4jiva2fhLpWs83RurLq7nItXDtYD+tcfX/CnUOlAvqOmXwm+Ztv4igczArPZn6cBbXiNtWd2SDVh0T6fTqzyxJ/lIP7VostplJFpWBHzSpH70y6okhgAqgzxOKztJGM2Lxt72VkBP8AOMVmILASjiDiQYrp3dRutTG1p3BSckRzVHjbrZBAz7VZajJAYQVMnvFV2S7ISZPmIgiI7GtotIfX71UyRPlIHMHOasoy6dSqkTEHy+lW+ZSZZgJ4mKt8FT8smM54pWtFhndB7xiraKRcCXQ4GZ5+tMfnBPHMzVrWvOGyoBmRGaS6qlUdXyDme4pKikNLHAGTVilVcz988UoONo4+lG2QM9j3B960FdC3YgHGDXY0XUbt0rptTqFZvltALEAD9a5FxiCFWT3JK5rT0xGfX2PMPIWI9CYI/bNM09dpwDauhgYKkTPE1yN5KLG6e44munrXa3pSykjcwBPcDmuXeZZwwMMcgce9SiWkBOAQZ5pVvE3CHEhXKyMTFU39Ts22rV8q/wAzbaUallWF5ZpJ70wxra4z3C4aDEQKMklZwAZNC1YJsb98Hj1rQNPukXSQCYOOKmjM+2CMk7iPYj1FKzw0gECe1XXrZ07xlpHBEYqpAWtuqMCe8mkE8Ryq22uEoD5QZMU7AbRg85pb29dKiiASYMZz61dqmt3G/hKVRlziKHSgEIpMQfXmrUtm65jzScA96qZgyiJM9jiil11AYbZHIokJbYkD1zyOKO/axnJ4mgDFuLYyKWTJjkZ4qn0sxkt6YoKv8SAG85iZ45PpUJgSuD2IpBcKgNksDMycUDhGF4LJBJ7jitdqEMXF3LGQRWRHL3CQZI96uJhXC8kenepR1+nOXuOWXbtED6HvT3nC6S49yUUDPlkwcUdI6smouoQyjaoI9ap1gDaZgYywz+eKTxqOSUHhmCTtP+Wq2VygfadoMYWtdnVvpX8S1KkiDxkf7ArPc1Fx3L7uTuMev0qTUVAx5RiaNopIO6CDz6VWxO8t2Jk06BTzCzGQMe9aTDlzccsxmTRUC2C8iQcH19qo8QJklREkzMxTMxLISQd8EYioZ2fbccKoVR78fmaVQ0gMfl7elM1yF2g4IyKRSGPcSYAoHOHJjJMyBGaVo3+ZiVjt+tO5QYQGTg+1VmTkACOaBjtlHCtIkgjtNMtq3fQnc9o79p38T6z6VShbcZWZMQKZ0JDmAFTPrRNWs3hqQAp2k+Ze/vR85QX1RlRTG8etKQDa3EfcDERStcc2lts7BBwo4JoHs6i5eAdgrjiSKvTR27iKu997g8ER7CqN62VjYT5cZj7VbbuuALm0oCJURMVO2h1Vh7Kq0KASVInIjvVDk+AYmGAlY5irLjlrouXnGBEtAMf7NUln+aYYn8qsQfltIxUkFvKRME0c2mt3rRLADdu3QwmeKPik2rdpnJKGVEdzyaMtdJBz3H1oI+ySVbHcnlqERkc+tNceXBad0kD0MUyDyFyAFB7YNBLL2l3hk8xBgzPb3oKEYkMCFPNIFI82TGY9KCqT8pjJMk44oQQzhhLiGPmAHI7U8E3B4eJ7UibmuC2OSCQKtKNZZl3q3uB/eqatW1bNpQbpF5ju/wBBShPCVhglCCX4M0Gyi7hkEjNK3ygHuZOJmoGtXbzb7wtk2wNpMEgH60pYsURmG0txOAe5irLd25bLpZuFVfbvTENFdG14NzRr41uWt3CoFs7S6kYn7/tSq538OTkjAAFUs5S4RAO3PetyqmltOnhgSTu3CT9Kq1a220yBIUW2854JBpKtV2nLkwZAEkzGKIvW2tOnhkl1IBxj3oF94YcZ4pLYL3xbBRDkSxgVUKzgkeUmOM1YTsMg5XIn0pCCz478e9S1cuLqLcruBYSp5P3oi8M16wAhRhuJIbiI7e9UuzncqiFHO3+YYkGrbzqbhKAgnBHpVdsrbBJ3nMDy0yKr8rHdtMzHenEFXGQcQZoAlX3iMGcc1N0iGhvWRzVxFn4hfwjacJuZj827MVWzNsgCCYNRhsOBP17UGvKsKskmciMf1oiBSyiec5pl2sZQEAcT2quWCHJxkCrlJWwICuJIOOJmqnqspvG2G+1X2yLaEFCc+UNzVO+Bv7etG3elw1wb4PpimautKX7bBLrstwkx4c1cuqRrz6nUJDR5ZyJ7Cse5AGeBzuhRxmqGuPKsWk8RUzSteu1v4u4LhsraeAoCYFUQSsiFgHHrSPcAAzIDelG4ShVQwJPMCteDV0rQp1EapbxZRZjZGJJnn2xW7RXbWl2F79sXidjru2me0Dn0rmaK9qk3NpkuhgPNHce/rQ1O3eNW7gOGA47ic1zs29jpvxca+GIug88maoTT+JaDLbRrUbfNGYpNE15b/j3WJgztJ7fStd7UPdOnkEC3dDMJ5FRqVnsXGv2GXaLZ3wJH7D0pE1DBAshre6Yjmec/arNRqrd/UTateE/BXdzWR7j3GgAIxMGcxVkPGkLZuahVtBnLCSh7RVl2xfuMrXiq7ABtByfrUsva07OxWd67ccmk/EgXguQpIJx8ooa027Gr1iXbGi016/c2biLSkgKDJk9uIrEbdu3ctM+LO6HZuAfTFbNPqW0+qtvpdQ1hGXw7zqSu5Jk5GRwKv1ej0tnUWA+pGo0uoll2udyueZP5Z96k6TU6i34SzYTSdR/EWrjNO0grHsR79q48LbushILfNjFb7t/TamdOlq6r2hFproKiOx+hjmKp32bD3BesfiMAbbb7T9QfanHonjr2wbq71bgzkVFBd2BBAXvV2w8HaAR/KKe1aIEJLMT6V43tVafwjc8RfOQp2kHFZ+ps86dWOQTBHerNBadWdVAO0lN08Vn6le8RrBkHbg12/HP/AGY53pzEO5QR6mtWmAiMQDwKyKsJAkVu0vMCJr0uUTrUfjtOG4GnUe05q3aDoLSh8Tk1T1qf8S2lh5LKD8xI/etA2HTWlIxHE+lcufhx8V2rCPdW3cvraBOXaAB+dNe0/wCHvm0l5b0QQ44yKUsNxkY9DmoAJeXEHjEV560S9bG2AfNOaC2ngEbRHqatKksduTFDOCfL6nmmqo1O+0ciWxEGsNy81912oVkeaTx7109xFzBPpNcjVXlfV2yrAsbhBSOBPM/SunD1F7bWcGIk8etUsqlmCnucc1eyqW8swDiTVJQ5g8+8V6Iy7vwLbW18TW5bcwDNbI4naZ/37V6LVIi6+/CshLbirdic14z4avHQfEuk1APlVxIJ+acf1r3nXrQtddvQMOimpW98ZkJZMyCKjcYoIRgDAonjmayqsgRVLrV8Y9qqcQcEEVYir0BpYPrinjtM0pWqFiAamYqR60BEmaCbd48MxBwZ715G7baxqbthxsKMSF7x2r1xnn0rh/EOn2aqzqURouDa0CcwT/SrxZrjERnB9MUs5B4AIqwwVDZEik27p7T2rbJBPcATzQvoI3hwIEMo/enImYzAmKRgWiaCjM4X8qHcDH0p9giDnM/SlCgkmM/vQKRjmiBiIjtzNQjHOTjntUkQPfFB1vhrWrp9WdG5IS+QUk+Un/XFem1Ont63T3dJeQbHUqd3b0NeETcCGRiHQgqw5U+tez6bq/8AEOm2dVth423FnIYVYlmvF3Ld2zfu2b423bTlWER9IHpSeYTuJAP9q9D8UdO3C31O1AcnZeHr2U/mYrz8+QGR7QaqQiWlUMQRH71XcYllYNG3MH1q4SDtBgGgCDLFFMYAPB+9UcZb9y21xmugOSSwgTM5xQ6d1G5obmCTaY+dfateq0Vi4jPbTw2Gd0yDXP8AAV22hgIGfrTGpZjr9T1Fi/e36a4GUqAc8Hj9oqvRgNZW/uJbfg+wrk+EVuQxgA8xXd07W0s28BVCnt+dPIS9Lbrj/BdTcuBSX8oxkCYn86z9LbZ0VgRk3iccxAH9KfqilOl+GAAZA55kz/aqun7h0ty4ICvAkwDnNT6Tt09T0u7prS6lTa1FhriqrW5IyCZPtj9ayXtSLrQ7qpGAo7VRZtlrpuqSQCcBsSR6fevYrorNzoukuowtE2d/mthwT7g+1S8s6qfDHkk0+61cAMzM+lIOnb3XbcthSIMgyD68V68dC0L2912xZutG4+Enh49cVdZ+HOh667bNlL6KxC7EuEAe+c/rV+WN2PArd1Fi1O52Fpiv1FWrfYGDaIByJ7TzgV0up9Obp3V9VoHO7wvkZhllzmsOouJaTc8AL7VPjrr/AL3FZNsNJuAEHj19jRtvbu8MuGJ9Mds1X/yJi496PSPX6U7WbV5AjXbfmgj1inxSfnqw27Jfc3hgyQpY4mlWxZa4FkFlI8oM/marXQ6c3GCMXZTM8xVh0VvxgN5bgsEwfoavx/TU/Nx+0XShkkQGPBnFRNOYh3Iz/LwadNI4RlsXIE8HmqSNSt0bLhbI3IT2+9TKs/Nw/R/wT3TAuAScsROPpTjpt4KJe2V4k8n7VLa6p7e5kiO0jP65qpLOsa615nJacQ/H2NZ/9mpy/Hyva+1o18QtduAqvCtjP50164tjed2YAEDvWd71xXYMN5YcxwfSaCeHeXe8KJxkimX7av5OM6i5NRaNsghw0AggcHvWnSf8xqANPDXAQxJBnFZ0sld3mWOIWu18LaXp41l631e7bs2bibkuZLIf/T6k49vyqYx/vyd34ZtfhtOtskFrlxnJHrFd/dB/WuB0fT27HXbtq1qWv2GsM9pjIjtx612w0kk/qajlbt04OKZSeKq3e9EN60ZWzujNAiaUHE0ZqAfakIJmrOJpTM4NAgPpRBkZqFe4ikM8HtVFwwaINVBuPam3HtioG2+ZbilkdTKupgg+1d3pfxQ+nA03Ugbls4F0CT/81XBDxPej8y8CqPT9Q+G9J1G2dZ024ltrg3AJlLn9q8vf01yxeNjUWWtXFOQRz9606DqOr6XdDady1r+ayx8p+npXqdNq+mfE+kNm4gLrzbaN6H1FQeFKQ0ZB9DSpcuKSJKiu51T4e1fTwzoPxOn7Mq+dPrXG2hkBA3A8GYpiqdXpk1qEklLwgrcGMj1q/V9UtPeuXeo6C4t7UWDp3vK4Ksh7R/uKqKkMCRkcUdwIhxKk9qmL6wjTdCTol1/ELa5J2AsQY7CK5KbiNzTHvXav9NRg9zTs+RJUmZrjHT6rTqdyNflsFO319KxYsgMG5yPcVfpBYa8Rqd3h7T5gY2n1/eq5DBlkyOx5FKDtnFYHRLdJVdp1BIYH5WJj8hS7OnBVAa44PDITWAjEQINPZG0HtPFRJqwuQIAn60pYfapM4NRrXlEGD9KkQILJOKgwP2qKJ8vlijHcEGauBdrTjP0pXt4ECCM8UxMUVIipTGe4tzZtU8mCO0fWqrMeIq3T4ak5YjgVsjuQM80jKIIYmKsTCXTpF8MaW69xhPiMwwfSKx6oMQrKWBVuUma028kMFBA7GjaDJyJmty4kiizf1NkFLxa4PR+R96uR7V9RLBXONjDn71Yu0XJ9eYqq4ilzA4P5GtTk1h7Lanp97x9DqG0tyZhDg/Ud67+j+NFZRY69oLd1G5uKgZT7x2rzT6i5pxtVTcDevb71al2zqRtSVb/K45rfSPS6r4M6N1pPxnQtalonJt/9S2T9srNcLqXS9T09/D6potqT5b6ZU/SKxKut0d9LnT79yw/faxgD6cV6TRfG72h+G6xpPEtk7Tdt5HvuBNU15bTr+H1BbQ6lrXmOVYgE+/5V1tD8Q3FBt66xkwPGQj17j/U13L3wr8PfEFu5rOkahNPdYgnwXm2T6Edvsa8t1r4c6z0cf8zpy1qf+vZlljtxxTqr69Pp79vVWy2mdbschTlfr6VapO3IIPvXh7elg29Xp72y4BINtoNdTS9f1Wn2pq08cAwSghonn7UZemChqgGIrHo+o6TqIK6S6XuCSbRw6gR2+9ad8eUqQQYM0D/ahHH1oyCD7Udvp+Y70CCQfoam4jmjMYowIBjFABBOcVMHkVDNTII7UEiBQgE4xUBxUj0opdpopCPuZFuAcqSQG/KiQAKhEGg3J/g2q3A+P0+4TA3edD7+1C/0XqOmXxLVtdZZH/m2CGH3HIrAROKbT3dRo7m/SX7lhzmUMVMAW6CdsiRyJ4pg2ea3v1a3rE29V6fb1JHF635HB9a513wvEPgb/D4G/kVZUWyDUCzVAaKYNGe9BZtnFKVIkGjPrR3UCedR7Uy3T35qVNv50UwuDORjNOfSqNsc5igGKmaqLiiwWBKsOCpIP6Vu03XOq6ZWttfGsskQbOoAYR9Ymuct37U+6YgjNB0rmp+HupJ/zuhfp1+f+pYBZfrx/Sq73w1qnt+P0rU2Oo2e4SFYfasQEqQaVQ1p/EsO9px/NbYr+1Re1dwanSXjav2Lti4vZhE1cmrYrLeYckqBXQtfEOvFo2NZp7HULAGEvjP/AM9/oaI0/wAMdRwj3ek3jyJLIfz/ANKGsi6i0wUhwN2IOCKtKHJ5A7ipf+GOpWbfjaM2uo6eJD2XBJ+3+prl+Jc09w23W5YuTlHWKiukwmopI4x71lTWMsK6BgScjmtFvUWLoCh4bvIoKr2i0+qfdftruAw9uVP6VR+B1dkxptbKbY8O/wCefvW+F5Bn6cUIPIouuReEow1/T7qCIF7TncB71kt9L018Pe0GvVrrGfDeAx+1ehmMwKz3un6LUsWv6Yb4gOoCt+cVMg4l/TarSQL8HHK5rm9VadIqLhtxaTwIiP616J+isisNNqSRmEvCZ9iRVF3SrZWdf0xocQ122S6n7Vj4Z3DHJ0Krb6ZpwXUtBOPcmr7ibDuGCM1oNvpupATQam21wY2EbY+xAqm9ouo2xL2S9tRl14isfG7qY5WkVW6oXIXyh9vrPH+/rW4oPz71j0aAa5nAJTzGT2k1sY9+wNa5crKijWLb/D/x0F22GEiM8dqlu3auaZWsSLckDf7VNef+QY5kNj6xVvT0KdOsiIkFvzM1r55x1LWZtCqPPiNJz5CVFdPp/wAQ9d6YI0us8VBnZeAIiqvCV2O7BIgMDkVl1DrptR4O43FAB3e57VrjznJMd9/i/pnUAE+Iei23uceNZTj74qJ8NfDfWlB6X1g6FzkWbgBDD64rh3bLoSLgj7giqTorN/y3NqyY3AZHvWuqSV1uo/AvVNKFuJormrtKCPEsOpkdsTP5CvO6iymkvtZu27unuzAFxGB/Iia19N6x13p+o8PTaq/ZiJLjHuMzXok+N9e6eB1bp1jqFieSIYD60+Jd8ryILMxVQxPHy0CYwxggx969b4XwJ1Z28Ozf6bdcQWG4opPsRzUb4FuXZbo+u0nUkUfKH8MzHcZ/es/HpnI8vatMTIMebBitNrTJcDjcWKn71brOmdU6XvXVdL1OmQH5hbJST6GsKMiMyuHQjBLAr9KxlX4rT0/coQuwMSWjistzTnaEJ3A94GKcs7uGDYx3moCwJ3OPKas2es4znTOo/wCmzDswNPatXGH/AE2VlMebE1rtpcG0APngxEU9pbzXD/DmOAMk0vJXP8G2L5FwtaCyHYKTx6V0+n6P8NqZYb7fhlkYxKlu/wCX71qGkt3Fm6DvbOCfL7UblsWc22bYRtzUnPbgpuMblkJEjcCQfoazanTP+ClxsUtVmpuOttRaZhLeYqIIrnap7jukszBeSZwa3fVnjJdnfByRzFFSiqAYLE0WVVJIBGdxER96rQTtMkGR2rTLUjbQslgAe5qxLhuXAWubtuQD3qW7VxwPFXyLiY/et+mS2JdVXcc4/WscrIM+qa9efxLqkGIkLAgUmlt24ckGZGSK6Z33rexjIJ71ztH4r27lpmBNu4QPfn+1SXYuJq9URa/DowbT4edvBzxWcDcqkiFOQO2auv6a+qQlosccHtSWvJbUAGO3f3rfWJmEHyw2YyBUuIy7QUMAyBg9qbxB4Yt7AigzuAz3qxQz6i3Cl1DyZ/amjOGZBGcnPalDDcAnI5NadTaUIuoskFS+1kmSp9fb0rKMOBIA7gVZ2Lm2eGGUlsmZET/pSIQNp/lY8CmXEj1iDPFJIIINIhlMMcRmBmtlu2kI73AwcQQp4E1hLAfL5h+VdLQW11Ni4sqhTInk1OSxu6dCdOuBcI99iRycRSa5p06W5kF5A/erNIuzptlTIJYkx+X9Kz9RuNZ01tyDtDmfbGKfTU8Y7ql7iK5VFEDdEwPWs+pteG4to0kN/lj707XFuXNoYH6Hj61SFVWDpEbsVIzQUEEhmwSBgTTJbt7XJcMQYXHP27U1t7aqzNn1pS6m2sKQZM5/KqdNXjaLU9Du6F9ObWpteZbob56xgwgDCIAAinVmdGDbVHGBGKS0rO2eCTB9qQtANO1iChBxnNW2wDcQbME/y80qO1u6CCDBiKtv27Nw2jpy0x5wSefaiEvW/DJ25zgMKR7qsuEKwIwIn3pbl11EEtIOQTP2qvcdoJEGcGqtixIDTHm9fatCXQdIS6N5mKg+lU2huIkz6ieK129P4umKqyLFzKvOfcVmoRrlo6WBhzwJ7Cs+4wAMwZ+laBpwHJZhbZTxtkGqmt2lQwwucgjaVpArMHs+HGAeYpRdfZt3HZAEE06WdyeV5JPyxmm8LyWrjPbtG5IKMpV0ieRV0Vo8KNzF88OxP2+lK6LtMFgCce1W3tLeW0zqu5AYOc57x6VXfutdtKGdQC0BYzNWKIh2DkHcDz6UWLeWCASe3aiWthka2SB3BFRXVSoKkkZPeiHa6WA3CSDn0p1TxLYfeFUHMgYxSXLabgVMhfNgc0Dv2gA7ZHmEVAJ3YCiRxQRSCQTgnifWjtcmQpYd/ahJGZqhiWUnY21jwR2rXZuaVrDLfs3rl+4wVWUjagxmOayKpjfExmrtLqbFlku3ldlDNIQ54qH9WXrT6W5tc+LxtK1VcclYKlT6c1b4h1sOF22wdq45HM/r3p1t6bUXYe6QqAgx5Z9INRdVWrjDc6qYZdmViDVlq4PEUtErSnZYtPcts2xnCojye3P6VUN4ZWbClsGYq4jRqGuu+4bmUicLway3SdluCD5srORVovFVNuYtsMyJmaS4wZRbXgd4pOgqWz4LuGZUTuM5J70PBLuEaTJA39h70zb7Kfwrh2uAGipFw7bQIAYj6Z71SVtuC3+Dt6dVYBWwzHistsRDcMpmnCXvEFtSGgntEH1rRpE0ltLOp1GqVbnjFbttyDtWcMB396nhrAHd2yvmYzIPFG3clGMC4BMECjqHV79wrlTdYq0RicEekijaiQpPlFaSt7dMsW+n/i0a4JAMA7gfzNcwBywEFYzkVdpdRqLVv8CI8MPllWCZJOT3oi2AzAmSTwe1ZmxVJYqDK4JgmDSgFmCoCWnGKN11CmDmkncrYjMY7VuJTpnysAJPbNWgMo2AHbzMYpLSYBOCBI96KEFllyf1qURXNpxt7GZpjDb3cyYxA5NIUa2xVh5pn9agDAMNpH1HP0P50UVzbJgANiKQKAxESR35okGQBGDme4pigUrd8pXdgx7VdQmzzbTMGrbduydQvi7jPAGM+tJa2t4j3d4Yny7IirDq7gVVkKFiCccVLo6tjbpDcvJpybTrtdVyB9frVIa0umUItsOXMrHC1TZ1du5otU+ovtZa6AiLbYbHHJ3T/SnGivnSjUtZuqkyHKwHHt61zz9pqWDZOpIvvA2kgAwWirLmmV7tsWLvlfuTNZwDkIpZnPpxWi5c8AW7VgBfDG8MTljNVqVs6c09Fv6F+nKztfLJqneCnHAHMQeT3ODXIv6DUppr/UXQNZfUuJVtxGcGBwK03dbeYEWx4O/58zIp7mo0x0y6a1Y1DahsXLu9QhHJ4yeB6d6suDDetJZCoT4jFA2DEA0wKoAoYsY5NatJcuWtQtkKAt19hECZ7Cf6ULmkC6vbrLTWWkoJeMg44q6Yre1bbSBi6hhJAJnd7RVNq41pItqtva275QRNLet6fxSLTtFpj3Pmg/qKTUXAFRbaMMyX3c+0UhenQ6h1B+r/AMfUlFuogAAQKX9ZisUHeVVeO3pWVjdTILAmZxINX2S0CDDDBPvVzEel8Yqy3LoVVAg7e9aenXnvb9ojY0lvQHiuYWJXblh7mqrl5raMir5bmHMxXhezV9rVFNMwUAeIZLVhLOwfe3zGT9qstWybYUE7U7VXe8pI9RMV2/He2OShRgkiD2itmnSUWZ3FiBB4rGMD5oB5rdpTCKyzE4A9a9DEL1sz1e6YGLdsQOT5RV7o6adADlV4+1TqVh7nWbtxRAUW4MxBAFR3ZioBIZTJMxXm58vpZOmchsOG5I5q+wgKkXBuzPtWVf4bsmSoIj2Jrr6DTaZ9Q9q+ghhCNvKwa424RjCTfYgglEggUl2HBXKlDkRUVjbuO1tt28jme1ZzrWu3IFtVbdDGOapupqLSMhZiwxBIMRXNNqyuptOpm4kSxPPauxcsfiBdsi/bV1UnPH0Ncm2u5d5YzHFdfx0W+aYkfY1SxZZ3yc8AVaMjauMUHuFjJ5B9PtXoRVauxqrd0LLW9zqD3gGvqHxCfFvaPUny+NbE/cA/1r5cGUX0mFLHaD/v2r6d1Vzf6J0/VTKOqFT6ELBH+/Slb+mFIkZ5p8nArMpYHngyalwknNYVd7Cce9VsBSIYfNOYie3eqivEmKUmDzimMwYPHeq904oIYFA1Pc1O01RBIM1m1+nbU9Ou2UUM5kpPY/7xWjdn0pkcowg8VB4pGDKVEYwY/WgQRJHMcTW/qmlbS665PyuZWBAOc1jgRJgn6V1c1TLQETH60xX96ED1zRVF1ADJgzSAe3PpWl03WiYyOM1SyhcDtRFZHlgnJJjFSDugcT3piD2/7VASCJM5qmEEEn1rrfDmt/CdRNlhNnUA8nCsP9/pXLKEgruwe8UuxnXzgGSDI9j+lVI97es279m5pbg32rvlfaZxXhdVpH0WpvaJx/0nbYQOR27ele26ZrR1HptrVlQrsCLirMBgY/pNc/4k6Z+M0i67Tr/G0/zBeXBI/akZvVeV2jAaQQcEHikX/KAQDzTBlIJ3SM/vQChSI4J3Yqn2qZRIgZntVTxcHmO8HiBxWkAxIIA3HntSKkcRJ5qkYPAXfIyAZPvVzMSjBMHYRH9aYoReckeWfKP3Ncy/cNrVsLbMI8pkzRrP06PUSb6rbiPOsHkgRWnU2k09ldJp5IQl2aZ3Ej9OKxvcF8zbEBYyRJmtFvUfh9Ut3w/FCkHYe8ftRiWks+cFrTGJ/IxXremdf6UOlafRa5L38C3tZ9oKn2gnP2rzWo1NvV3zdtWPBXEqGkT3PArOHvrJW6ARzKiKzZrW2PoA690/R2tvSCmoa6IO3lY9ifer+l6vxNznSqiuZBXkN9q+cC7eY+fawY5AFOmvbTwwF+2VyNjEj96z8D5V6X40tl9XptWEZWujwzcIids4H5/tXm1t+Oly04BAPIH5Grf8S1XVALes1167btE3LYusTDERySe1ZLt7wwGsvG4gTOP94rfHqZWZd+nPS14jE7fMDBHcUm57d0o5JKmJmuvYKXnZ4ttuEYMZ/wBio2lsFp8EEk8GtbjbmOjsAU78wYqG5dCBFuHynmeYrq/gbBYYuLBgqDiq30NkGFL25w0makpMjn/idRcAJYsfc4qx9RcJYpcKkH171rHTbRO43nUH0FA9NDKVXUDn+biKfaVlt63U2TAdRtxBAHetNi/qHdVlQGb+IYwBPpStoIBFw7+w2mcetareLSqViABMilxmU5u7ZW2xlTuWFPmP0r1f/hzR6HR226it1tUQNws3sCRx6Yrk/C+iXUdT8c3FRLClmBceYEjETJ5PHpXqtb1B9HpmvKtq7/KRurlb3jr8vpwNZ0bpFrTnUC1qCw/l8b+oHH2pOm9O6Qbt1NXoTcV08j+Mwa1/6hmD9DXTs9Rsa1LmjbTeB4w/6puDy/mMUl/8J0/TG6ty1cZF8oFwMzflTTTfCyIt69tYv4SMAzHJBP8AoK7o4muR8J2Xt9L1F+U8zKuDLYyZ9Of1rqyZ5rKjuhsGmBnvVRMcUZ9KCwE7iKcGVzVQNENjEVBapg81O2arDZpw8dqKkYoRTQIoGYmiKzNQMeKY0poCCD3zTA9jVcRR/rQWKY7yeKUqPEW6sLcQyrRkGgDGAab3qj0XSPijb/y3Ugc4W6OD7GtPUvhqxr1Or6e4tXH820QUuf2ryhAKkHINaundS1fS7k2iLlkmWttgGoMmosXtHfNrVWWtP/6hiqnSPUH0r3NrUdJ+JtM2nLBriAM1s/PbrzvVfh/U9MZrqb9TpjkNyV9jT1XEVmRgwJxTMEuzuw3Zh2ptm9SygMBnHNVlTtOIqWK5vUOnuGW7uUsBLbR8xrFcV7ajdaYTBmMRXoVdgeTVWq0j6oE2Ly225ZXHlb29qxeK+uCtl2IZRg8g96sCmBNXXxetlBcOzYSGXkfY0m9OAZPpHFc6eKypAJnvil83iKOAeTNWMw25pZA9aA8Se01CpHJoF4Q8+1OCFAqIFqx4ije3fMVadIqgPvaQeMVYunDW2upcTyHmazrdnAEE0XoLibUH60imYgd6v2bjmDVTjbACyPaqhdo3GBk9qBWOTn0qEe1ECYqorZMsR34qkAr/AC7vaYrYVEDFVPaIMRTRnCLcu8S3YTxVosqDlRJ7k1U1s7mxnsRRtuQADIjBJrQsVriHHmHoTTI1q6CsBHnEnmgpDfSqNRZFxSvBzmtceX7TFh017S3zf0lxtNeTIZDB/wBa7XT/AI76lotqdRsePaGC9kAN9x3rzuju6u0xS6fESMBmkj71pLWnkQAZ+VhzW+kz9vYJ0/4W+JEe9028NFqzljaEZ91rzvWfh3rHSlFy5btau0Cf4mnGfqRyK5j6TbdNxVNpxG11ME12el/GXWem7RqQdZaGAwO11H04NMsV5xmtXWB3G2x8shihP+lbdN8RazRW1tXF/FWkI2ho3D78mvXra+GfjC022dPqGB3EnZdU+44NcPqXwP1Ppx/FWrY1+lBz4YAZQParMXrGrQ9c0HUFDW38K4B5rdwwQeK6DIyHzIwMSCBXjb2gsakslsG3eHl2nkfnVml1vVOnXGts/jjHldJAA9CIozj2Ak9iakd4rjaT4g0Opbw7/iaO8TEEFlP3HFdYK+wXFTepxujFBYsM0GFHJPpXBPxl0ZdwNvVNtMMyopA/NhXY1F8Wun6m8TtNuy5me+0wK+ZxuQ+WfE29uSQJo6cOE5R9I0Wqta7SJq7AZbdwkAMIOKvyBk1i6DYaz8M6BXILMDcI9AYx+lbYImYOeIozRBI780IBqEcxwKHbijIkRUyM1P6UDnmgnI/1pTmnIihHNAsE8CpBAzTfShxQKCRBFMG7zmgBNA4NA4bvNMD6VUDiaMmgsnFTtSBjiacMPpQArIoRinkeoJoASJBFFAMVGPvTK5NCB2pSvtRFqme/60NocEGCKqyM9qZbkTVF9m5e0tzxNLqLunf/AOtsQD9R3rpf+Ib19PC6ro9PrrPExscfeuSr44pgwiaiY6S9M6D1Mx0/W3OnXR/5d8SD9Cf71l1vw91bQks2ma/Z/wDl1pgwI9YGf0rKyI/zCat0mr1vT4/Bau5aAMkbiQfqDiizWS1fZAQjsnOCCB+RrUmuJBFxczgg9q6Z67pNcQOt9It3YGdRZMEfYZ/Wkt/D2g6gWPQ+rq7QT+HviG+k/wChqLrNauJdja0k8DuaYqR2NZNd0rX9OP8AzmiuIoPzggr+YqixrHAZrbq6nHmyKYroBScwag3AYJgngmqbetWB4tsgzyvAFXqyXQTacNHPb96CjU6XTa4fx7FtmAgPtyBWb/Db9hAvTtYts7SNmoG9fbviuhHrzNCJ9KK4+p8UpPVOilxEePpG49ccisR6dpr4KaPVb2nFm4YYD7nNelBZTgkVRqdFpNZ/8k6ZbnuPKfzFTIPO9R6XrBo1VkFsWzuLAj6T9M1XZHhaa1ZZgTbESDg13U6ZqNE7v0/qJQFQDavp4gb2kn+lZtYbpRv8R6QLomRd0zYH2HFYvHZiY584kHiufrmW91AIMKGRTIzMwa7Gn02j1m46XUqgUxsY5B96513o2v8A8QVx4W0OD5iZgd4is8ePxqY0X2cuWGIY1WdpDCJkYPoadlcXNpk5IMdqKJ/EUH171ibKeOdY1l+7rzpA6lPMQSMiK2XLFxI3iAcj3rndMJ/HXnCjci8+sk/6V19vlhiT3FdeXPKz9sTWrb4KgwcyKVUvWGVtNqbtjZkG2xX9RWzw90yMDPEVh0ly5fLIzA7Vn6Zrpx5yzR19P8Udd01k2bmpbUWsGGElh6Ek/wBa1L1z4Z6pZNjrHShp7jY3g7W/MGPzrkrp77EbbRf2Vs1U2nG4qwMjBDRINWWUz9O/d+EendVAbovUrQI+W1dGR/v1rBf+E+sdOVrl7RM9mcNbO4R7wK4SaS9+JuuGa1bnygN/TiuvpOvdb6ZBs6k37YwVvf6QKXjqdzoLVq0+4M6Ej+QGSPrV3jBtyk7YxJgA10R8Z6DWvbTrfRlZo+ezjb7k4j7U/wDg/wAP9XUP0nrSaV5jw7p3/qSCK5X8R04V25DMoOOxFIGZrexgSo4aunrPhDrmlRr1uz+Jt7iRcsuGBH71xldbCbdUHtsDADiI/OnHjhYa7cFpNsTPfb/Wsx1TQFFtRJmSf6U2ruW91m3u5lj7+n9aygMBDiCOR6VrO0XPqnuIwa2CYxJwKqVl379okAAECKU4+swRNMgnGPvVT6MLzBXRfMjYYN2+lT8S1u0i20UbRlicz7UEtm5cCqMn24otp7imFAb6Cs9EbNL1JbNtmuneznynafyrAupXefmAZiV2jge+ap/DhTDAgjvQZYYBQee1a4yL4129XctaO5aBY7iWttPy0LaO1pSQVkZLd/esrG5tGGI7YxUZ9RCIrFVPzCcEVcN6W3htbal3xEAzCxNWWXXeQ3AyPYzWdG2XBuTIzBPNPMqSvb2oIqbZBM5kfeq7qqHA3HcOY/SjMAMzcfNjmqzdh03iTOB2OKsias2sE3eaPTsaFobnCqGJZiYOYHNHxy1vjA7A0LFzw3naSPrxVIhQm7tMRJnMfSr7J/Ch1WCt3yyfc1S5O4EZHYfanubr9ooDl/KD6Vmq9GR4Wm09tuAnP1zVF662zwVEmdxJrXqY3geihY+lc3UnfqHVJBUQc+1Tl4fSq8l7U3E3ZOJZf2rn3VjWNbIAhoMcV1b7INESjRMcHI9a4WjIDtZuuG2Ftzep/rU4aXxaqhmdd4I3bRmJ/wB4p1kKePKYxQ0yM14kSYYsRHam37lMkLma0gK5h+IbGRNIm22IkYJ4FBnUzJgcA8d6WyDdXkgqcdvWqmjG44Mk8ie1abN9l2hgRtbArO4iGk7uMCrrTm6YckEdyKlVVeY3LrNcXcWYkY4qAEEDME+tIXA3MO5kYzTW4YbQfN2BnNVDrbDNnhabx7djV2wRBVwYbA+9ABlXAPPb96mpvtc0vhtFxt0iR8vv+VRW7WdSvapFFtkROWCZ3enNZ9Vqjqntl7dsbIAKjJx3NYrYQWwVGZPAq8LuB2CSuZApmJUR2UeVRuU7lNdK11bW2dFe0hg6a8CGtx8s/MV9K5qmZEgbRzSnxXKhZgnGcUzUrVb1NxNX5HbwnZBDD5R6is2vRLbxbuG4rOW3FYI5oMGtqCcmYxVdxgm0MoJdgs8Rmkna2gr4ILSwyI7VehVokZ5+opLVw7pJx7USRhh5YMe9Wot3Mri6JDcYPaoCxSOV5IJpQT695zUBHlCnO7mKi9ot82kclj5hANWNtFu3KEOD5s9qW2WWSME4+1RpZ4ALELJ9YFU8W2LwVLibSd7CPYVRshYBn61aGU2ADhlM98ikUFiWMyScRQAFuCxIj1wautuzNECAJn3pAsgMJ55GaY2mUbogcR61FPecwo3HMQobE+v7VnDlSYhp/KrtpLTOD2J4q60otRcRfMVj601GZl+TzHjPaKYAl43bTPMU91pMlFyTukVWWCqQQAMZqwwbVwLadCsyWBkZqMwuWpyCuCR3zSKQTugRMjFQsAxVYk5IihF6s1nTW7ocguYVSZMetBTdujFvco7gwKptIHJhoVe/vVq2juXa7CeSD2oEgs3oRnNWXYUKwjkCAOKSQH826fbirrRtAk3rhXvwTuojErODtAUnvjmrvEuAbjtJbmR/amJTaySCBkEYzVTGEUPug8EjBrRhgwJYFIYEHJxTtpgltr87lAJc+gFS2uwwIKsMxnFaLYX8O1vw4lWGMST+1TRkS9IB8wX+U/emsqChO0AHIMZqC3bFvaUMnEk/7FQFUQKCszMjke1X1S+IzpE7jxmrCYclWgDvGRUKDYjXEWTJBiKUsrKFyCBGf0qGBabzqxBEZj3rVoNVpxp7i6y0z+by7OYP3rFc3gALBI7k1crE2tzAcwQBHFKfZpAEIIG4wD6UkeDcm4JU8d5pi6K8g9o4pbt7xFVSqwJaYzNJqKRvuL4NsJca4cBYif6Cuh/iA09h9Pet3LtvPhqr4SRn9QPzrIjeFcW7Zi2R7TQv3blw7rrEsRIgR+Qq2aTtdbHh2g/4gOGyFBx2jvV3iB9JaQ2HGokzdLYI9v8Af3rACWH07+lXlr1tQ1swq/cGalgZroUFMlgY9qbxzcRB4aoEXadvP1NUrcUHzLMmS09qdG22rxVg24bVgfXP60zFOjPpkS4HcXLdwXUZeQwMiKt1Om11vUrd1js7XkF1bjGd4Oce44PpWIg7ApMbsSaIZtPc8W5fOoPyb3GIEwI7c1PtLrVp7ljSXjdvQ/YJHrVZfTtZJbN0P8vYg+lQJuB3xJIkRAE0gtlriMwhFYFvpTpFbbzdBUSAZ2mn3JAUnaXkhKsuXbd4gW0dWBAO4D+lVXV8C2LwAZ5I2Cqvr0CoTMDj1qq/YJRlAIcsPm4itBcnicVS10+JvclhGYrwSY9uLLFoIw8WI9qya0KuoYIPL2rSZbKgkewmsWpmXPLDkV3/AA+sfk8UqI471t0si0iwfM0j/f0FYlWM8TXQ0QHiWF4BOR9a9F8cou6jcYdT1EDyqVAMe1UBi79j65rTdZL2r1QYyGusCOPaP0qndaVQtucdjXjvrrPAe1baQob1hiMUzwQAowCAJPFW2kVrIcMQ5J8pGI9apOwBjloMcVnErOzstp2YeUAkxmsqu28Mcn1it6sqpuYYIgxVFlBEgHcrSJEVYzhGQreMSysctxzWFFNi49t5ALHbuPvW+74m4bkCzwAZrm9QLrqmD3DJ2gCOJFb4Ts8XCCuAMn86DWrZC/Mpk7qiruXeB5ZiaS74gUeXydzHFemIrNpSyy+5Iz27V9G6JcXW/wDD2wttgfwlwpJ7+af1mvm1x2CyZg+o5r6D/wAPidT0rqeiYDaFtsB2Agil8anhkgqIzQZCRNJp22ptJyMHPpVrcSDWGlQWGqHFECBR4oKjMHtNKF9+1WETSxFVCFfSkI2iatPpQMQRg1RU0g9jUngxx7USuKgECgwdZ0qavSC4m43bTeWDiCc4rzoIdAymVIkEV7NYgjEMI4iK8nrdMdD1G7pM7QdymMQavGs1nMxnjtVcxcKHmJq3Y0EHvxmgFIw4ifatsyEwH2yCDFUsmxiN0iatAhgSe9C4gOVBjlqq+KSVGP8AYoYBnn6U+0KCdsgkn1pFIeQAI5zxQQZyO/Y0u7vEdjmjugHtB5ooAVIyQeZM0R0fh7qA0PUktXLmzTaglWngMeDXrTHDg+UwVI5r588jCwc8GvY9D1x6h0xGYhr9pQt4TOexmql7eZ6tof8ACeoXtOqgWrg8SwQJBUnI+orDuJkkSJxXsevdMfqHSgthSb+nbxLazO7sR+X7V4+fF8ygAD3gT/3qswjsSuPuBUK+Uyvt6zRLAYj71C0IwA+hoXVN51Sy7AMSq8T9q4F4k3nJEEsTXfbIkKx7kASCK5ep0N0XSd+48wxyB2pi8as6UZ1CKxMOrATwDz/StLu21GClV3TJM5rBpy+m1AMztmCPUiK2aO/avP8Ah70293ytPlNU+8W2AWtFSCA3IBmm8FkAIU7SeZBisere9pTb8K6VIYiVODxQfqeoIk7GEdxH7VmVL20i05BbcAPQ0Cm4rh/KeQcGsqdTvWnLC2hXiI4P1pxrfJLWyp9BmtWrmdr0s/8ApOCYFI9q4bBG0qVJ8sc5zV2m1ti7cSx/FDE4mImKsuEM3lOR24nNJe0y505VixcfWJ4aw5uAAcZr6bpv+EfUdXo1u/jES7A3WXeSJ9wI718+t6QLqDqFaHBwCP5vX8699pv+K3xBptOtr8Bp7myBvIbzAetef83zv/w9HDlJO3nPif4U6r8H3FXV3htf5XttKt9O8/UV5y1qbwG1rrEKZBJnHpmvSfFXxTr/AIvt2lvaQKtliwKZyef9+1ec/AXWDb3W0Bx4g2z9K6cbynH/ANnLl/7Xp2+ldE631S2TodE2rUKGPh8gHifWm6j0H4g6Qgua/p12xbYiNyRJr1/wL8a9F6H0L/D9Xq7ukvCQ1xbJcMMxx3yY+1avij446R1H4Zfpuh6k2rugAo162ysCMCSef1Ncf9OfzzOnbl8Zx6fLDr5WPB84MEbuYrSLjvYVguwnJU8ismj03iXPFuJKoeCIPtWq6lxnZkIIJGD2r0480xBd3qUO0HgxgkUAVTjcD/7if3pRpyr7gwJYRHE1ZsLhla0B6E1mtbDLdC4uBmzOWgU+lupZ1NkW7ILtcAHmxB5zVLWLrsAtnMRlhW7Q6Rhr7fiNadVOAJ801Fnde26BozptFe1NxXS5qbhhC3l2jAIH2roHgYGDVXTtc3U+nW9W1kWQSyKobdhTHP2NO2DzWNbAg/SaECJNGPzoZ70QQRFEZ9qWMelCTJoLRiZEVJpQSRUkcVBYpxRJ9Bj1pJ9KINAwMj6UCM81Kn1oAaXIqwikg0EkzRBnFAf7mpxxQMD6030iqwTjFEe1Aw3JdW7bcpcUyGXkV6XpHxR40aXqSxcYwLoA2t7Edq8yDPJoOiuCHUEH1qj1nVPhi3qX/FaBhZusCTbPyOfWe1eWuWb1i6bOrsPauTBDCJ/vW3pXWtT0dikC/pm5tnkH1B7V6dW6X8SaQZD/AH2vbI96ivCtaZFhlggVVlTuNdvq3Q9T0mGXdqNMTlyAWT2IrlsguLIEj1FBUWS6nhXEBU8k81zdX0m7bts+ghgo+U5b/Wumbe2IFKGPYEVnIrzuoa7Zdbd1XDjBO2M0EukDEEH1r0Go0mn1g/iF0uCNtxT+471xtV0nVaVndmttZORcUzP1Has3irOGgndxTh5XEEDM1SmzzI5FyDEg961L4QXFsqPTmsVC2mBDBvXH5VYrAUoRN3lMg0o8sDmDyKyLN/lobyWmMUFgCSQZ5BosVUie/YUBEGZ9cVGtqsgGRVSt54PanUkjaeKqLbQVsM4UepHNMLdxyQlsuAJxnHes/JG4YFOXuBCisyocFeJopDbQgECPtSm0s8gz6CpPYzg0cRj86qKzbIUAEVUxKsVKSQY+taORSupYbYn61YKrYUK0LtJ5zQdFbykSKjId0jEUBuVixFWVEt70EIZA/lYyKFu/Zunaf4bbtu09/vT/ADYFZ7tgMSSJk5FbnIxZqNEphwPMGHGG/Oun0/4r6v0hlW4RrLKnyocMB9a5tkMiGCSB2JmmN1bg2spQgzPM1qWVK9gvVfhv4pthdWlqxqlxlfDdT2KtGfpXK6h8DdQsA3ulatdVbmfDcQ4+85rgvorV7+I8htuDMVr0HW+sdJgJfOpRYi3cbH5nNMzwlc3Urd0lx7GqsXLTJg70KwaNnWa/Rxfs3gE3fzDyme3p+le2sfEvQviKz+E6pohJP/TvYg+zVi1XwkbN1V6BqfG3Hd+EfaQo/wDeMfnV39nVcHqPxHb1XRNTYvadbWpcQjITtIrzYEW4TzPtMZ9K9FrdL+EuHSdR07aa6ZlHTbPrBrM2j0wsj8MF8WYCM80deHL4zHs9OosaLT2BkJZQT9v9aeQRImuBp/iO4CF6jpwNkA3LIJge69/tXZ099dTZD6e4l9e7KCD+R4qOWrTP2ozkRS7lmJIPp6UQRMTVBAIyO3tQijJGAc9vapx70EkkyTU4xUicCpBGKKntzSxgx2ps8nFSIHHPNELETIM0NobkH7U49zipt5mgq8FIwWX7zRFtgSN8inih3MUFRVx/MfzqA3hPmWPQirgMTQjER+lAga7HCmipcCSon2oZB4pl3MQqKWY4AFFEPHKmKbdVZO07bisp9CKsUzRE3DbE80uPvTSOCKgjMgGqF4PFSSM0xAJpfDnvUBV5pwTxVXh+hJntU/if5z9qqrc5MmKRtPavQzoCwOD6felDOMTimDnvFEdHR9d6voBFvVm/b48LUeZY+vNXvrug9QH/AMU6c+iun/ztJJWfXaB/Q1yVaiWPEVMHTb4Yu6i0bvR9fZ19sH5Cdjge84/auTqtJqOn3Aus09yy/bcv7Gj4e1xcTfauKZVkaCPyrq2PiTq+nti1e8PXaciDbvpLEfXv96nZuOWupu21HmJU8bqvTVI4ydkevc1sFz4a6iWfUaK/0m/PKAsn1MY/alu/DXUPC8fp12z1LTtkNa8p/KTRZdIpVhKMG+naiVg1yrpuaW8bN+ze090fyshE1fb17BdpO5RyGBmmNa2wSSSRxUDFZg1Ums07zLFCOxHNWq1phuDg/eiM2q0Wk1qsb+nXeeLijawP1FY/8Buach+n6wz/ADWr5LA/c8V1AZHNQtiDQcB7V6xcZdT069bYk/xbRLIfeO1Lb0h18nT6hQyjaFIgz+lei3mBLcdqyanp2g1gi9plmZDKxUj8qz8YrzdvpLdHu3GuLdZmhZZcGKvU7jkEfUV2BoNVYUjR68un/wAr1A3faTWPU7kn8d024hkA37J3L+fbFYvDUxgujYhP/pPesHSx/Evk8gAfr/pXYt9Ms623/wAlr0uHP8MnzL9KzHpNzpVtjdNxiYBJHP3GKmZLExJZYKuVgyCOaLsbju7wzbSePakUOUwjGMmBQNweG/0NZksTKw6F7+o1BUv/AAgk7oEzWshlX696y9OTYrgoR7+tamUjjgmul55UwmCIj8xVVzS2mbftIPqrEVoRN1wKQTJ/Ksdi9cual7e6bfb1rc56OhperdX6eVTTassnZLh5rqD4x1txBb6hpLFxF/y2w/78Vx44DKOcTQhThlOD3qyymO0h6J1V7vzaXUuoG4DKgdxWXW/A/VGY6nQaq3r7TiWAjf8AqQDXE6hp7z27baRQzh/Op7itmm1eu0RDWdTtKgDAjNap4wXdDqdAW/Haa7YcGG8S2YU/lH60FtBZZrg9gBXqLPxlrlU2+pab8TbiPKAZ+0cVcg+EeqPuJGkuDgWxtz3lTis/FLjyqkIm5Y+o70ltwZdWDSckGRXptV8Fa4k3dBrNPrEYztHkZf6ftXm73SNVoSyarR6nThOTskHPYip8WbL9KXuSJE4P5Uu9hENwcTQBsZW3c82+CdwmPWDWi3pHcyhVgTAmalvxFJubkAOQPeoubQVkXnEirDpyt0byqgHKn+b7zT2tJ4mPFKiTgZNTYM3h+bjn0om2SCAxA/euj/hl2QBYuMFwWLCD/WmPS2KSAB3Mcj7kf1rPzWOQVZAzAE8CAPelZR4yboWGBrrL069MbCwPDbhVtvpIRt11B4k8EAkVr/SRccO4u8kATPO0VUFdnBKnynNenHTrW2Su32mT+VZ7nRrVzUs51GycbIIik/LEkcMtuJi2w94x9q1aCzc1F62qFUCuCQfQn+9bbnRyoxbe6BgMboA/SK06Xp2n0lxGsu8L8wYyCafOGXWi8S95oPJMGudcuvb6gVt6ZrhYEyBAketbS0s3IzFGylyzc3jG6YYgz9jV5cpI04egLHSXreot3VDkhTERWZtJe0VyLq7fEBdCI716HVWtzFmkMxzA4965ngvc1DLctsCYIhZkdoNOPOJ0xWFuNcWCCAckjM03IJK+Wc1Zbc2bt1LfzIWH0zzVYAXcCCY4ArWsqnJIwvlB5qWngnML29/Wo64Ag4P81Jp7W++iMWKs8tnEVforRcgi20wFYMT6gV3tUgawbbWlclBEQDPbNcnqC2rS2ntiS5Kbo7Ct3RNcui1Fy/e2Xbanyo5nPcf79a58vNHGNoJuViAyTgA8jtFC5/D8IqpYg5zFW32Bv3bgOXYkH74oB1uIvlIYzP1ntXSC4I0b9zBW7Edqo1EKqGQZYiO4q62+2dwIAG0gD3rNq3Pg7t8bTIBzgf1pPQUuhraiSDPpxWiwylWicRM4n/cVlsjyIwOZn60/8Qgqm8ScwYmljMi9mubCLdssrmDAmO9IjXNyqRJDcVbY1AdLSCywuLcByZDKB3FNqiLl+5qBbG12g4gbjU/i5sZmO6ckZpHtqQfMSSYIPpTOdhRghKzGBxVLF5wSoHaK1EPIIAyCDyDRtlhtjzQ2M8UjMVSRlh696tsJ4jBFIPiMFAPeTFFWFvMFPBMTUdTbUk5YCQOKXVWrmmhLobeDJxII7HHFRUIWSB/eoJ4jGJG6PTtW/Q3IW6ouWldlAnEsPafSsAYCNsH6Hip4itdBCgQZABn71LEq24Bbum1bkgcRmhp7hS6txhIk9zxULKdrhc+sVW1soA0HzEkfSasxY1eLcebltI2CTtxFVgkPvAhomfelV3RDBaGEECrLMbSVWSp3Y9BzUVGZQiyu1sE8nMUzXJICkc9jUX+LG1ZEEkntVihXsklbY3GCVWD71BZrLYNpFVzuDhmnjjjFZtSjBlMRaYeUnvT375vBVdQjDMqeapuMzkSYAMx6UmgWipWHgndx2NKxLQCeD6c+1ONsjInfMzUNrfvZR7ye9aQdGwQspz4g25EgRNMNwY7Jj9Kqshth8pUg5miWIi0fLuMRPrT7TsDuYH/MeBVqul1wplGY4BzFJe09yyttuA+R2pVG5lkckKSRxWvoarllQ7rOy5EQO/eqA93wxbZwygkZEU9pvC2zJK8HvRuFblxnVAs855rMWK08lsLbjJyeava8i2CLas1yOCYAqhRCmBz6UN+c+npSoksXwMd/WoRsSPNLEhjGIoAOQH2tziBSzN0TMk1qCw3bmwgkbRiSaW25MMFJWeexrRYueGdwAcehwDSXLz3GLQIUyF9Ki70rcmRwTuyIkEZxVv8AFuJ4SjaiZYR3qhjLfy/UgA8ev1NFsqWLXN0xk1WSuxBCwc8TTAm4ZO0SQoPEUC53pEGGz7D60rEsZDZB4PpVJDoGW8F2nDSIx3/vUfUBLRkTANC0zLeRwSCrTnPHtU8joWuH+IzkgDEj/Z/SjQuuwrtzuAPpFG3p9zKBcYw0hQeO9KPlXc/GACxJ/OrNwUgY4+YYzWUaGXR+JYf8J8rzcHiMRc9o4FKzW7mpvX9u03XLEAe/pxRsoDatLbYeRmLKDmstsFr7DxDAYwT+lSK2pb0QvJ+Nu+FtaSQDIE8iqtZqtCLhtdOtvcsAT4l1BJPtVHisW8RizPPLGTiqfCLO0MZPacVeM/Zp2ul8QB6KZo+JcMpIUEDAxSKWAE9ifvRys7i0gAH1FayJcPPhQykbnmSw+WOKrDNksFkfzTzUZxicD3NVklVyJj0FE3HrXBUyBnt70ty2jqsSDzW59JbU7WBJEEUUtLZ3P4wUgSFCRXhe9zkZ7QFoMpmTxWTUH+K5IiDJNbL+oeycAFTiI4rDqG3ZMAM1dfxRx5q9xCgwD+xrpaMEavThhJLqo/pXPVSx8pUbiOeK63T1R9ZZ3TCPIg5JGRXovjCq64t6+9vJVPEck/emcBEFxcgms6ackXi+P4j8HmSas3FvKSdvpOK8PL10l6XWjLqYEg8HvVb3EuXC+0KGPyilVgJCfynPagIx7VnTTyqLEADtSuCztkBSBAAih8w5iCfyoYWdzTFVCgqbkRJGM8VydWTevPeGJbbtIzxXXKhZYA1ztZY2W3MtKnPtXT8fqVUoAUgnEUWuFbSgbgd0TSooKgFuB+dQpv2yQpUyDXpRXcfeCG2nsd1e0/4c3muPr7IbzPaV19wCP9a8SLZVSBH/AM1Xo/8Ah/dGk+I9IWJ/jb7bCeCVEftS+NcXaa2fxN3G0G4cemat29qt6jbNnquoRsHfNITCzIrCzxXt25JokAAYol5FCO5opI9aQgzzVpHOaRhBqoWJ70pkmmPtS/WgSARUAzPIo8+1AjgDtRSwRiPpWLqXTB1BluLeFq4kcpu3dvWt9DaO/erKjhn4d1MeXV2njttIP55qt/h/qR4VG9Nrf3rvD0pphYHNXaZHlW6N1JWO+wikHg3FJpG6X1C06h9G7hiY2mf0r1TyQRJUkzINQu+zaHIM81PlTHkr3T9bYubTpLkEBgSv1HFZ3s3UI32HEngIa9cdAzkunU9Tac8HDR9qyv07qNwsq9SN6DG17YRv096vySx5W5aMQysJ9QRUkq2Avmrp9S0eq0twHUHAWY7gmudsAGQR2j0re9MKiy7iswRkit3ReoL0vqqOzObGoG28FbgDIMfWshtbjJYieDSXLMowzIETwaG9voG5EZHtvuIzI4ryHX+mjQ9QOotKw0+rdnG0YVjkj2Hp9DXb+Gdf+L0X4V2PjWLagKwncuTM9/T7Vt13TLfU9I+kcGD5luAgFW9qqeV4AggQwM+1AwVI49qdlvWTcS/bIvWGi4hGRUZT4ltwu1VPmBq6Z+1bQIERJ47RSFgd24yIAn2q5gXHYHsTSsrKCSUfcIIAP0700+mBrAJGwjE/7Nc++qI5UMCZ4Hauu1sHyjyknuORXGvW2S64ddrAmQatqQhY/wAxmgs/alGaPC1mN4cOy4DED60bdwLMrM+9IGB5FGPSrtP+r9G62tZZd2hFcFj6DvXcTUaNiQl+2o7lhtJ/OvOHcMTQJLHJmnp69I1vTX7bJZ1CsSIO14j869N0m5p9P0vTIgsu7XD429VLWwcHnMf0r5tu9cn1oggjis4nb6g2g0+rcumjTUZnctrkensPpQ/wvRKdx6MS3DMHuDb9pivmaXiBHykcEGK0r1C8vyam7IgRuNTKm17vU9E0LW3e3pbq8ndvMD0rhdU0uj0+tJ0ZIQjhskH6+lcq31jWE7Rq7ogxJaf3rf0q5oNRqQOodQuWbRmLqgHPpPb8qZna/LVLW3VGYoxB4jvS3ibSDyEORhTXqbHw/otTdK6H4rsXWAkWzaEwfvmqtb8EdSv3VuJ1HTPtEAMrJ/Q1flpmvJNqrihWa2HIM4MCoeou6lX0oJ9mIH5V2esfCms6J0wa7UavT3LTXRZCKDu3GT6egP5V503wf5Zn3iiWSNlnVkMu6zABkFWiK3dM15v9RRbWnYtOxQT61xxf3CNpWBxM4r1nwR0i1r9Re6leuFRo9pVRjeTS9Lxnb1/TdM+h6RpdLcTZctqSwngkyf1mrDHamZtxn8qTmubSUPY96JxihQTMHih2ipnNT2oBgUwI+9CD9KAzmKosBgVBSAxyTmmkAVA85oikFMGz6UDjmgBNDdUiF5oIVpYp+1A/egA96gzUyeKB44zQEc44o7j34pZj2oz6UDKZNNau3tPe8bS3GtXPUUggYoqTu44oPV9I+KLWojSa9fCuny+Ix8j/AJnvU6v8LrqA2o6dts3TkIB5XNeUuIt5SrgbTyK6PS+va3pTbbjHU6Y8q2WX6GhHPurcsXTav23tXRyjCKqcEgdua96f8O+JNCCGkECDEPbNeX6n0LV9LcMT4+lOBcVflPofSiuMwZcwfqKIubhBAI9CKtAVlO0ggjtVTggsACI7morDqOj2mUvo7I3k7ipbv7f2riMmut3ity2UWYI25j1r0xJmR2oXbVjUgLeQErwy4I+9SxY8+GNphAmCQcVb8vvPEVo1XS3tk3rYdvN9QRHesZvWNSyqt8W9p+Yjv+lc7ILCNy1W53GCvymM0BcuofDZhcI4IGD71CzPkwD6CpiGBJPGRyKscguwAxHaqgQAYPeiMtUFgaTxU3ypJHHM0MqVIh0cfMO1LcWJ9qmglcjvNVlX3cfU06MCc0RMn0Na1kgTPAo5HamyDzk1MVFKAZ471Wyk4IJPrWhRNKUz70GVpVvmiOcUu7aI7+9amSBDQQfWsOokQf8AN61qdosUwTmJ9DR2BhJGAeayKxBgMd30rXbMoDukxkR3q+GluFrFlrqGSoHlOZqWtZauP4bp4NztJEMfamcbkIIkelU7E3h9sleK3OXSHuaUNONynnMRNXaLqXV+i3FbQap2tT5rDN5SPvVTXLinymA3MjkU1q/bIK3Rtb/NyK18pVev0vxp0vq2nGj+ItCijs2Wg8YxVGq/4dWdRaOp+HNcLiNkWLxn7bp/cV5ptNZv24cbgflIzS6S7ruk3FvdM1bWHX+XkMPpTP0mquoaTXdIvCz1LT3dNcnmcN9CDWG1bu3X8WybqXl8u5CQQRXvdB8fJqU/BfEWhU22G3eELK3171ZqPg3pfUF/E9A6iNPbbJSNyE+3pTf2vTy2g6/q9OFTVxqFXylmnd9fc129F1LSa87bd4JdInwrmG9/yrmdS6TrelAr1DRXPDB8t+0Cyt6GRx965d7S6e6FO4XAcgxkUMeznkHJ+tFcnE15XT9V1mja2GI1VuNu0mCueQfWMeldix1vRah28QXdGRkeNG3j/MMVR08zUkj2pVLeGHgsjAEPMiiPeiG59zQ257T61OxqAflRUioIiKgic9qMCPeiADR7H3ofy8f61JjtRU4qEUJnt+tHB7UE2zmaGVhlJBHBFGKBojoW+vaxUFrWWbOvsAR4dxAG+zURZ6J1EgaTUXOm6g/+TqT5CfTdmudjMCgV3YPFTBt1vRuo6GWex4lrkXLZ3D84rAHVjCkE+xrTpOoa7QH/AJTWXEWZKHzL+RrY3VtDrV/+J9NC3gIF7SeWfqKbYrmbs5pgZEipf/Drc/5W5ce0ePEWGHtVYaPWqi0GpiKQHvRBnE0B280pX60wzUmKBCWUYIzTbs8AUYkcVNvegKme5pgePaqoMRRBZe/50VbzyJNNYe9pW36W/dsOTko5E/Wqw3rTx5R6UZdS38Sao2hb6norHUrYMbiArgflQfRfDPVHH4bWv07VNxbvsSp9smP1rlyZqFUfDgH60Vr1nw31bQS/4Y6myB/1LR3SPWBmuZ42xiJZGHKzFbdLqNZ0592i1l2zmdkyp+xroN8Q29UpTrPSbOoGP41jyuB+/wCVF1yl1hBnwgQfmzV6XdO5ALKJMbWFbP8ABej9RE9I6qLVwj/oakxn2P8A3rDruj9S6aCdVpXNsf8AmIAy/pUJV/hW2zAI4kGlNpDwDj3rm2rwUg27rL32yYP2rVb1rgnxUQj1SmKtawpMjxJ7waBt5JBYdvmNPbv27sqpJPpEVYgk8gc0HPv9J6frH36izFwcXFw36VT/AId1LS2wug6gb1pc+HeUA/Zua6pWTnNDj/WiuAbh3A6+3d0zTlokfpVb9KOr/jaDVaZ1YGUBO76xXo9x28CD2jBrHe6T0/Ukt4H4e6f/ADLJKmpg8+2luaOFu2riu2GJIgn6DingCSRgDM12PwfVtLa8LT621qrc+W1dTI+9Y7vh+IP8R0dzRwD5xbJVvyrneGmMibQhg/euT0zOs3DbHhkGB+X7V37fRzqlJ0XULV62xGF5A96xLor3T7wW9p7qFxJhZHvkUksliYjKrEAD/SlCg496v8VbvBntxR2gMIIzyK57YmOVqrt2zrDbB8uMAdjWs+acA+orEUbUdVYpk27gJ+grqMvnYkQZzXTlzzEZyok7vLStZRlHcjvxWnBxFUatmsWku2xuO4ysxOK1x/JqYFl9Zorwu6XVXLb8yGJH5TXX0/xp1axCa5LeptEQ0CP0M1xbN1r9kXShEkiOYz61Z9QRPqIrpsqY9COp/DnV9o1VptJdb+ZU2wfWOKa78NXNRZFzpnUdPqVU8RtYfvXmTaVzDfYiqjqdZ027abRX3tmSSAOQB60yLNd+/p+oaJwdZ0820kfxHAYfUVQyaeFKhcmOTVnT/jPrVgot9E1QYeZWeI/St/8Aj3Q+p3Qut04sOpkbTtg/XE1xv4/0n25YTaCUc5MwBgU3hXdmY2niDXYbomk1im70zqXiT/5Rgx965eu0PWOmsVfQtdSPntkN94Gax/nV6VeDcYlQpMHt2oqAc7wpH+YxXJua65etNZa5sLMPMVZO/qYrMuouNgthDEEnMYqf508dy7eti2ZuqDIEntWR+pWgSl28m5R3zXMPiXDuWSVEY9Kp2hioCn6+lanBL26j9TVlPhLubsYMftT6bVpfOwYuAbiI4rkHzDbJg45rZ0tRbvX7gBK+GqD6zxW5wkGpnAVmJAzyO9X6nXadAEe9tZRO0Sx/Ss14gWLrR8gkD3rkootiJGcz6VeXHSuwjqQWulri8kkEA0t7qNh7j2fkurkQZhj9vpXJDAwdxgdwSJ+1TzFmY8nmazOE1ms9m673LjF4V3I45E+lNp1VtUq3pW0bsO07YE8072/OzEQAQce9U7TOVPsAZrt6murq9FZOne9YtGVzAzI9jWDRWW/DeJuWSxXPcc/6UC920hTdClYMntWay92zbCrcB2j3is8ZcXempi9zwkdnADSoacTzH5VeynTjcV45LDn71ka415tOTxaeRH1Ez+VdF79u9bAAGDwTk/alIzNZtuuWILTkdpqrYh0Si443ydqjJP1+1Xuo/DuwwUExEzVZS6LFt71pgpJ2YirAbcFZJ+XgDkGqEh23XQ+0k/UVptELt82ff1rI91ioYn5jyOKsICKwRSPKSx4IxWmxdUOSwieDMZmsyuCPONpVoAPrNavCNt/DuAiDJK57etKTvpmuC9aceECTOGBxJPpWx79wWmUN/Df5h3rOA5ckbSAcdzV+8W02ukZwCMzUp2rZ91vaTziKqdWgSWyeR2FWFlZflgzVd0nwAJAE4xViKXuFragbc8T/AKVpsXTZuFkWTkCPSsK2yX3ljjJArUltvDDgn/LxwatFutuuUs3XvG5cZ+MEgAHn86hEQQxUzPPFKyk2yWBAkRB71OVnkAZioukuuUICrMR35/3ihbukXFfYCN0lSeR6TT3HLFdwEk+sQKqUGQAWyew7VZn2zWoXHFsEEiSQ0gAET2qoXIbaVMH9KsaNqgCc/lVNxcqeBIIg0mK2WFa9bfu4QkesA/2qy2BbtEoQWOMVmVgXBWYJz2mtVnUqqCyylQTIcHgelYqKg7i+SjMjL6H396va+LlkWxZ8PaTJAy1R23oNpkA/nVdq4quSF3BTHcZp61qq4FayWAIYEkkdh9KZVa7aLKYZeT2qtnGxlUyZzNX2F2pKwGIhpqoFkqJkjtuNPqNi7AjTuySDwO1UKrW7sOp2xkU7OkfKS059IouHUBVlQzMYgCMGq9rbQwjLE4PB96pF4mC1va2YHcU24nOcZx69zVxF9+941m3kygM5/KiiDxdqmAexkn8qzswZTBYTx61oRwHkPtxANXyAlXUkt8oIHtVTFlBIBMTmKs8S4Vyx27iZ9aquMIUBpnInM0iDvPA4gfn6UhfHcn60C5BUgCV9qZASnqRPb3qh7NxUjmCQTK8RSW3IupEkzjFArBRwY3TDEUylVIJABHBjNAWW4yofEAYNwR6YpnvM1zexWZkQuBUe/uiNq+wWJ96BXe6kkc8VAt93Z1LLuJwe2KlsgmbnyyRhjig/zspaSsgZkiKjEm1PpwF7zVVW8iWUE+wFOzbFYbiwABG3g1ZasPdvKq7V3GCXaAPqa0X+nW7WkF1NRadluFSqNMj1mY94qaMds7iNpgzg0FhtpGCDJlaCFhBBg+gAxRVtrfOZIkRWkBG3sAACPbiK2abTC6gd32jcVKlOR6zNYgNoDKxwc47+lbkum9ZTYoAtgIBE8frWeX8TWYMN7ADE96CsTdO0rEwI5q5tO5BL+XEjESaz291okspUSfmGasxqrXG0AyI707aS8dKNciTaL7QV7kf7/em07gv5VK7flb1NMbm3ytfYoZYqOAe+KzuDGzecSIJP60xVdnpnaZ/rVmtv+PctlVPkWJPczVJJZQdv1mtIBySJDRz6UobJBJ+tQE7fK5MyfpRKoDuA8xic1pHsDqHcEqSD7mqhcucsQSe5FAEW1KswLT6dqRnkQindXz3tocOxvEsrTJOcVz7k7VBE+/atty3cKMSYI9ax38FQOCefX2rv+Fy5halYxiuv0uR1C2I8oM/oRXIQNCmf5v612uliNYgH8qkkH6V2vjLGCT4h4O9u/vSeKOO1FQRZN1ogfvU3KbbAp5jEGvBfVFMM8GdxFFWBvbCwHqabTazwE8E6OxeUtuJcEtVPhi2fIMMxgHt7VMO2m3cW0ZK78/y5qlsIzNnExT2bbFgqjcx4FW3dM1vSkna1ySDBxFWKot3tlraOPftWLVeJcVrrkAAAMCOa2eERp2uXIUDsTXN6ndW+6eGwYAcma3xl1cUqQzHbQuEqIxTWpR8rPb601sKbqBkDLPftXrjLNuAE1s6Fe/D9asagXCpt3UAPpJGaysoDOFwu4gTR0irav3GdpV0lTHcGf2FGuPr6l8UacW+qeMD842n6iuWoLW5J4PrXZ+IXF+xa3Ai5aK//ADUgZ/UVxAuTj7isrDKBB4xRWgFxE1BiTUVJznNIeD6004oNIEz96qKyDOKh4qAzkVKBCDPtQPMU3IpSMTiqBUPv6RQnECp2qCdiRRkkTQyDQBK0EceWKQMvBq3E1XcTzeIOe4qqKkeuDVd/SWr8HODmGImnkGfWmQytRHNu9I014sLj6gEnd/1AY+mKyXvh4Md6awKB2ZJP5g12mECAarPBzVlT1wX+HtUJKXrDehO4f0iqrnQNcJJtWnPqLgA/Kc16ACAczUEgc1dMjg6Kx1XpXULet/CmFO1thkFZ7/vXu/wV9rKXrWluG1cXcjrkEcVwtzAkzNev+Bes3GF3o+ocA2wH0/uvcfanysPjrwvxb0y8rf4ik+Iyi3etvbInOCDHv/uK8xFtrYeS6n+baa/R7hbqNbuqHRwQytkEV8r6t0lOi9UuaO5p0a0ZayzrO5eefbitfLpMkeCW2haSTH1FI9tYJggyDivZXNLorvzaGx9lj9qqHSelEz+BUH1Vj/erKlmvIfhrd0CVDfUkftSXdCpH/wAjK6qe7z9xXsT0DpNzPg3AfXcMVX/4a6eu7ZevKT6kMB+dNMmPDL09GuEG3bPsMRWa90w2n2MSTIPyYIPuJFfQW+F7TKB/ijBJ+UadZ/Oq/wDwtd3HwdbbCA+UCFP3waamV8+uaFw3hi2wbmdhAPtS/wCH6lTmwwnia+gN8L67hb1q6BMBmz+eP2rO3wl1GfJY0jDuGugn9auwyvCvob2WgADsTVQtMrLvVlBMTFe7f4V6gshemqH9VurHEcGs5+HdZhW0DmDnyiB74AqSrnTxtxCXO0gr60jIyzP3r11zoF6CH6XdIU8qOf2rM3Q0VVPgam2d0MH/AMvtHP3rWwx5oYFRVJYACTXoh0i210E2r5RT3WA1VnpKCVS2UIMhiR/eamxHDMgZFWBnS2UGAT9K6h6MjAE6i0MkkljMekRFAdJYFWa6GU5MgZHpgmoncYtJqr2lm5bJEYDCZU+x7V3LHxv1pVUvqTdQHJdQ0/sf1rnDpl9TcSYUmV2AkflzSLoyhCXjCg4PH5TV6+zt1ur/ABVrOtdGOj1S2oF0XFItlSCJ7yf9zXmFWZIrsfhOklg3jXE9iu//AErVa6P0m/bN3/EbltB/L4OT9+KniyOGqAJJbbmJBr6h8KaM9P8Ahu2rrta+5eY5XEf1/OuB0n4T6ZrLK6pNczolzIa1JI9PSvYteN1gYAUAKB6AYrNb8gg5oQaEk8UwHNZSBHOTQAPJp5gHExV1m1b1NjYsJcmZ7xQZSpkYx61CDVmps3dJqPCurBPykZDUh+hoFAgyKgB7xQ5NGgmYNQHNQVKoYH1qA0oor6TUDr6+lEMTilHE0QTQWbh9qkTSA9jTCCOZigkYJihFHE/SpjtQLFTvTYE0CPSgE/emyOKSD9KIoGU9u9Ge1KDNQ4NA1p7mmvfiNNdazd/zJzXqek/FS6mNN1JEtXG8u/Ox/r6TXlA3v9qjAXFIYAjjNUeu6r8L2NSx1OgItXXzs3Qjf2ry1+3e091tPqUNu4OzDmtvTeua3pbqgueNpe9tske4NemW50r4l0YUlLkCShgXLZ/eoPCm2wkECPrVbWoMgn6V3OqfD2q6cDdsj8Rpz/lJ3L9a5OGTcAYo0pVzbIgwaqfSaa/dZ7iBvEEOGEg1e9vyypM+hFV7X3RFZw1wX6d0/p1/fprV+2xkMbjSv0FZr1tr7hrAuoZ8zRAr04diYaDBxImKy6y1cAFxdrAtk9x9qzmNbHFN0C9tHM96vXcF3YkZgV1AQ1va1sXEjzCJxXM1At2br7C4Q+YKeQKxezqHLK5hsYxFBlDGOR71Sl4MoIBFOj9h+dZxPRIiIUST2FVhmYwe5iOKd2hgMyMiqrTl3aAYEifvVZsXyNhJ7e1Lg84zNMI2559KIt7hIH3oFHlMVGkHOKZ1ZdvMDmai+YbiDIPNTQguGTil8JWTIxM00UA20xH3rSKmswSOAewxVZTwlEGTOJFasRn7UrJuz/TmmjOtzPpn8qtvJZa8Tp3LWyAQSM+4pPDJXJg0vmQmDiiFuKQ0xNLAJ4gj0q1W395qNa3ggGD7VZVZrly5bQtbJDTgE4q2zr7V24tu9aNpm4IMis9xGjw15mfrUsq1vUI7SNuciukqRue0txYjcOKqsG/0xhqOn3WtPuA2zhvrRN2WNy2YIzIFRdTKhbtqSMllqy6PS9N+PLlhG0/WtIbtl8NcXzAg9is1qvfC/wANfEKNqej6waS/z/CMr91NeVW0r5Bwf0qm3bvaK7v0mpu2bhOWU4Me1XP0s6aerfDfWuiqTesrqrIMeLZ80++OPoa5KC5euCyA6FgCVJjHrXr+l/Hut0No2Or2fxVgjazj0+lb9T0b4V+I0Go6WTp9WMltN29dwP70+X7Njxeiv9R6Vt2XPIOFI8v29K7Gi+ItPce2mt3aS4TDOxlG957Vfq/hrqWhtG/p3XqOnUZe0pDD6gjPriuGlvT6pdtp1WOQx/vxV9MeuDFrYuIQ9tgCrIZFTdjvXkNMmos3vE0d97TuIMMYYD1HpXW0/wARXN5TqVg7jzdtgAD1xUTt2gfajVOnvJqrQuaa4LqExgZB9D6VYGMwwiqpuMc1Jk5qSQskGoRJoiRzQnPFEkwfWp9DigHOY5og44oAwaAyTRTVDJjIoDiIozNAJyeDUog4odqIBAODSx7dqehkUUnaiDzRgR3oAH0oghvYU24Ee9IQRUExnmgs3TmpVYNFWAnv7UFm2RRK4mkDScyKYNAigWPSagEZjNMpxg0xE5opAxmm3j1mlIzxSwTxNEaJB4BigTk5qic/2phdJ5igdrQcA7Qff0rXpOp9U6aNuk1twIP/AC3hlP5jFY9wOf3pgxNB1LvVuldQn/Fejvaec39MQZ+1D/w7Y1e5uidVsakjIsXPI35/6Vzgw9DVb21YhgIYcEYNA+t0Ov6e4XV6O7bnG8AlfzFU2r7KYS4YHKmuno+vdX0Q2LqFv2AI8K6s/rzWg9S+H+oyOo9NuaG8ceNZys+uOPyqLrmW9YVPnsyIxtar0vW7ik7gMxkVf/4XvX7QudG6hp9db/ys21v1n9a5Wr0+p0Li1rrD2GJgB1wfcH0pix0tsYNLtziufavlSpt3ZA4ByKvt6/teSP8A1Jx+VBojB9akwpJUMYgSJqJdt3BuS4rD8v3pzHpUHP1HSdBqXN5rJs38kXbJKEH1gVUNH1GwrHT6v8YgH/TvqAfzrp/nQyDRXCe5pyx/H6FNLdYwLgWB9aKdNd/PpNTavtOEJg13D8nhuilSIIYTNY7/AEjp+pdrrWGtXT5t9pyM/SpkHn06b1DSXd9+xtCtuYqZBzJ/an3hrjbiRHYiDNdm7pepWnC6bUWr6Rxc8p+lZL1yx4hta3pd/TOf/MWGB+4rN4amMAYEnbxWTqVz+GtvhgZ44FdQ9O1GoUHp7reYGWQEAqPqTXM6l0jqyNDWJULJZcx9c1OPHL2Sfo/TybfT7YnJJn6TVjks270EVUpazYtW7o8N1UCKVrstsBkxJ+lZu7rNWKN5PAg1Q+pC6n8M9tXYuFEep45rQkLk9wK55m51IFoB8Yj6bZ/tW+FMbSgBPlA+gilNpHB3AHOJq9pZjPc0LlqR5cEelJ+T9jOth7RL2GNlhk7SBP8ASuno/iXruiAW3qlu2x/JcRf3C1i2sEuOWEKpJHrVdq+t2VCkERM10llLHom+Kum9QU2uu9KtehdLc49cZpF+HPhfrEnpXUFsXAcKTvB9jORXDNtfDIAJJPc1T+HyCsrBmVxnir1iZY6934K6jpLgNtreotbpm0Yb8org6/S6jQ3GRkvIxJ8j2io/M10dL1PrGiQDT627tn5LkkD8orq6b48NwtpeqaW3d8uASAG/MUxHjwNlvdcwSYEMCJ9629OBt2L+cXLggfSvUGx8HdZUqEfSXWEFrKkD8isGlHwY1q1PTNda1qcrbujY5/SP2qYdPO6gEWDCnuD96wbQtsJJIjvXb1vR+s2B/wAzojZG7+c4P3WR+orjXbX4YXLdy6m5cRPJp2tnSgqloFgCSfemJ3LIUH+tWtplJHlhxBJkxEelRrNwW/E8I7ZgNNZZURJHGDNA27gM7O8Dtj1q4BmA3DjAmmFlrhALQs/NNXUigKwBYfy0nhyCPXiBWtUREMkMfUcVUytIheD68ikpjMlshsAY4EUsjad4wPWtJUATJkHFRBsk7SBPB71dIS28mSZB7RgmtWtZrrA7pRRIqs6m2DLoxI+UAwKpe8zjJAHb6f1osiBogAznvS6gqtpW2BjuiDUACrJkmZkUupViiDECWirPUVId6ndk7tvvM11Hv2W0wLr/ABgwA5hhGa5Qt3AFAJndIExXRv3A6ypBO6SeIFORilWtoQhMEncM1GO4AAT3jmPU1UwhSBEkyO5FBgztJXjgHseKYLD5bagTgwPqaS5JUCJAM1YjsrqsTEcDFLfLQxBgZKiIj70iM6MCFKiJOZrXbYqygkx2YVmW2pJ2tzwWPBrSjNAIwRjJ7RFWkNqkDW0LE7g4yB7GkUuAWIDT2FQvuAQsSFOATMUgfcgLMBH+UZrKaXUKpVcjdOIH9fzquxi6WH1NX6uz4RVFYljkkdhVSiJ+mfet/S1o3EiNsEGIoDbiRgkiBxNUkw29VBHDCIz608K4w4P04qYLAFALRAHpUS7vYMgkTHvTW1myCqksAZUDsKCTZuFHXzA7oPv/AEqLrTorlu1dJuozqhDhAYk5/rBq6434nVm8RyZ2gRH5Viss9zWsXQi3skHsa0eG9s+JbxI4WazZ2kLqtO6MWCh1JwB2o6dWTRnxIlyQp/mAqsMW04V92bhM9/8Aealu4RpAp+RMktz9Kv0qNc3EltxPrFEXDbslVySvzzM0LivK7XwD2H5ZoX2LW1gCUcZiRA7VYaLFHQbx51OD7VSRiWEr2xQG/ByBOTTNCSC26KuYmoAAh8ymfKa0W/MFnaAvtzWViNgExnFWWsInMTSi9j5Nh+UGTVZdWYJEwZjiPendhG5se1KYW0F3GS3HpUiKjkkBJkyM9vWasXYzkhWgcA0qKpMEHHcGKYkRKkkzVQGXwmhclciPWaB9wc+gohiW888waD3VKkgEbT8uaojeUKcnb5oNOH3PgArGZ5qoFVbzAlSc7cUwG1o3T78CaYozBdixg5gDmgdvIksfXilhiS8rBJ8sUyAeCDAy5mKYq3T3lRGt3FDJkke9ZWsrLNtVc4IzWlBuUNOJIg1QzGQXPExikOhtKDJmB2kYNLtbO5ApJMUocMQIBAzBMVCYJAEAnA9KrIkXDdW3zPmEDn6VptJsDwxtlhtk8g1RYW4+oRhcAyIJTMcniut0vTaVtRqLl8jyL5SzHLSZxWeVxZ6zuLtogFmcbYLyMfnVT22clpZgeOcCttnWanSrde3Y091G8p8bJjPH5/rVGnuPevC0uoXT7yVYsu5eJj+lSFuEvEbQ55YgEAwOKy23Hz7QGzKn0rdrFWwWRNRbvFTDBVKsvrzisanbbyRJ5H1qppVuC7ZLsCrb8Cos+VV3Az9qJBNoGZycUvJhl7/cVQN20+cEZg1CZE4M0yiRvUnmVnkZpWkNzMZ9aqPTIoZiPTiKdgVGMSKrN0h924EcTFM9wMrGfKO/avna9xDvJ27tq9zE1ivR4iggAjgjmthvqUdRDAiJBrE5m5yJ2ivT+Lxy5+jbUM6lsQe9dvpas2s3NAwRPtFcW0rEqFgQ2TXY0Zi5fc4AssTXW+MuYiu6l2AOTicxNP4ZIDBu/HpVVgQiqeAIitSW2YSMAzPtXhvrUhEt7RvZl5gR+9WNbu3LIuhZW22SCMVdo7ti1YVLlxC5OdyGCKc3LKoyW9ux8sErXi2Yp0l1ERrjEkq3lAxNaB1fSmy9q5pGAu/IxzH1/WsFi2iSHMTzmrStgnbbEAZDE06X6XWbh8O4s22VsfaubdsaSxevOtsMds7pJ9selWkqhmOPSsWouLbtteBADDbn34rcS1lsNKgxB9Zqy3uW6pDd5yKqtRtAXK9s81YXkk4EdgK9ERmtsWQtOJJxUUkahIG6TAWavNu2RhNhA9aRFtpeW8Rm2d0CqSvqd243UfgzQa0mbhsozFRztMN/v2rkqT3PNbfhC5+P+CEspP8AAuOoU8gHI/rXPtltg7may3904wCak0XUzigOJqCfpSsm7IiasIiSM0F4xk+9UUKsZoxTkEAelI31j3oiYmKUg5gYFQie5oY5FBUxM5HPFQPAzxTsJHMRSxQQ5xSkx9RRgzPpQxORzQOvFFT8wImaVDmmjzUFIlDE5Bo7toiKa4sjdVceU8fSaCx0we8iqojFXKDctzPtVL22UgFpoK4InNSRjNGSBNJOKqGY4oJcu2L9rUadgt+04a28xtP+8fegDHJqGDmKLLj6t0zqFrqvTrOusyEvLO08oe4Nc34s6GetdKPhCdVp/Pa9/UfcCvMfBfVv8O6g2g1FyNLqWhNxwj9s9p4r6GMH0IpOk5Te3x224ZBI8wMEe9WKea6/xj0pel9VXWWVjS6xjJHCPOR9+fzriwQfaqzLq0EyIFOB3FVBiKIagtWRiTTgkEYmqd0DPNOG96KsBkn608mInFVrPanzigsBmj4jgEbjBxSA0d00Di4yiQ5Vh3mmF+6eWB+oqrtR+UYoadrpY7iqkj0EftS7gwIKW4PI2DNLPNEHtAiO9Dsnh6crB0Vhh3m2DS/hdGMrotOPWLS/2qzgH+1QiO9DVDaXRcnRWAT3FpR/Sh+H0oBX8LZj/wBgq8gxVZHmmaCs6bREQdFYb/3KDSJo9ElxGTp+mTa0jbaUDIirgYqDg0NEwTBGBwKAwPap3o8DmgYcRxRFAT6UZjIoiCamQQy4I71ORNQe+aDuafU6bqenOm1IBgSCI3KfWuPrdDd6ffFu8SbbibdyIDVWGZWDpII7iusOu27+j/CdQ0rXF/zLGPSs+Na40EExx7VM+lO4trcbwt3hz5d3MUkZrSJ2moP0qR6cVMgRxUAbC+s+lQCiBQP60BDe9GZFLxzRn7VQwNMKQZozUFgMnNQemKQGmBn7UBIqHHapxk1BnPvQQ5Hal2ke3rTe8UCP9aAe1CjGaEUBoqfel+1TigcEnNG29yzeF6w/h3B/N6VWM0SQBQeq6X8VrdcafqKi1cIgXRhT9a09T+HNJ1C34+jdbN1sqyRsf/vXjfKw82RW3pvWdX0q6PDZ72nnNlmx9RQUanS39FeNnVIyOP5iphh6g1RcVokCR3ivc6XX9O+ItK1ll3SJNlzBBHpxXD6n8M6jRBr+ibx7IObe2GQfnmivOFDzQBIxWlkJJXYysDkHmq7iTwAKgpZdyOFO1iImK492zaV0XqKuw43IcGuxDAUS29SlwblIrNmrrztxbVpos22CHMcwKF7Ta42DeGkeAu63H89drUaZRaJSyt1owx5HtWCxc1TwLC74O3Yzxt9YrOYrBpNeFZk6jZdLswAyj9u1bURFs77JDWgSJ96ta9Z138HWKGUdnWY+hrn2+larSX7iWnV9FuJEmDkU6sRobB5mc1baZgAZ5NUhwtzwbjjeMBZyafwtRujwngHMVjDFxdeDUZYGZqtGlQY8w96tUlvLBPv2rNFIUMCQBBpWWTV7gsoExmaRQpfmroQKCRzAqHE547VY1sKghjM5pMexmnoQKrio1lYO5M+tGCJPA9jRXBHrOM1UxlawpaTMjj6UhtshIJlTwTzW7ZJiOKgt7gQeCIq6YxqwIjaD2yKngSQVx7Va9n+HCkzPeqWvXbLbHXHOe49qd/SYS4u2QcRz9e1V5HetC3BcJaCJ49qbww4wQRVFKsy25VoYZmjb1ysSt9NhGQy5BpzZCqwaDM5FUfhwpABYkesGRW+NMawAynbB+1UGwVcPauPYcHcCmM+tRdygKMR3FP4rzDy/uIrU5So7HSfjnqnSmWxqbNnU2gYUwVIHuf8ASu5Pwl8YqyGyNJqyJNyztDA+8YNeOCJdUOpDRzjIpX04Km4txrdwcFCQTn1Bq5+iO11T4F6v0wG5orp6hponcibXX7d/tXmnvujBCDbuBiNtwQfyNd7pXxT1joxhLramypytzJAr0dvqXw18X2Tp+paa1Z1BGXVdrD0O7H6mm560+cs+qJN+wWW4md6loHpIn2rsaP4h1NpVGqsfiLZ7r5XH24NdXVfAHUumG5qOjumv0r5/6m1gPQTg/nXF1Fhkfw9bpL2lu7TBuKRj1HY06He0vUNJrUU2L5Zu6PgitJOJMCvJfgWuT4ZDq3edpq/SdU6ho4QxdQCDbujP50R6YH3ogxXN03W9FqWCMXsXScJcGP8A56t+4gBmBAPBHeqhxkelQHEUA0rz+lQHvQEr34+lTI9aABHbNHJoAD+tGhPajwcyDzQQgH2qRAMEYocD6UREgetFQRIniofapIjigOMnNET61Io5BqfWgWCKUyokVYDQP6UUgOZo7t1HbSkURYDBo7s8VXmP71JoLtwPBx2mj6f0qoNNENNAxUDtU2+g/Shupp596BCpz6VATTxA5/KoQPT3oAr4I/Wm3CKQqI4obSv1NFWq00cTVIZh7U28k80DBNrb7bNbcfzIxU/pXT0vxD1XS2/BuMuusxBTUeYkfXv965gYdjULcQc0Susbnw31M/x7D9J1DfzKDsJ+gxVeo+Fdaqm907UafqFuAf4TbT+Un9650SCCJ+tCyH0tzxNNcew3rbMUOyXhqNJca3qbV2w4wZprWsuKf+pvX0IB/wBa61j4m16jw9fp7PULPEOAGH6VF03w31Qk2Lz9K1LCdt4gr+U1Flc9dcQPOp9MARV4u23J2XFMUdV8M9W0yC5p0TqFo58TTsP2Jrl+N4d3Z5rd0fykQaYrqZ+1SsS6u+FIFwH/AOZFXrq7bHzSPoJoLhKnmDQJlSrQV9DRkFA4Mg1O1RWO90rRaht7Wjbugki4jEGftVP4LqOl3+FrU1NnkW71uCPYkV04pQIJ96GuLd1emSLfUunXLBEnxEBZfqIqhuldP1B/FaG8zKyQf8zelej3koyN5kYZUjmsd3pmjvksLS2WP81vy5+1TIuvNajT6jRqXu2rnhBoBKiY7cVzUFz8eLlxGVPELEsY59q9e+k63pLcaPqFnU2wSfDuW8/nFZ72qsOzW+rdPeywHzou9B9TUnH9M45wdNxIIIPFMGE5jJitX+HaV0b8Dq7V/uqGAR/WqX0t9CZtpI7Bq43hU+LLqvLpbsYkRWTQK264SBk9vof61frna3pLnjKUA4BPeaq6cd1q6YkNc5njAitzrinbQ1p3j+UDImiUYd5HpFXKRzPagWzH61mcqql3NsDfhZnOBWb8Npn1LX0bczCBLyB9K064/wDJEyMOsZ9xSdOtpc090soy+D6dq7Tnk2puJ+HldxI3EEGCaFh9ZpXDWNVetMO27FX+EyuYaF4HvSgMZlSIHJGKs5wdHQ/GHV9KNupbx0GAI+b6jj9K3nrXwz1k7OodPW1cjDJbKMD6ysfrXA4BG0SfakuWAV85BzxtraY79/4S6f1W5+I6X1w79oHh3U3KB2ErH9a5XUPhjr+m0jp+CF9d3/VtXARHrHNYRbvW3FyxfuWyP8rRW7Tdf6roSEN97iIZVQwXPOTTBwxutXGtXEcOP5dhB/Wjn8OJVsvJlYjtXs7fxlo+oItrqWjG6YJdA+fYxirtT0PovWV8XSa29prkdzuA+xrPxNjwwBK+RC88Ad6rJcPsdHVhzIr1mr+C+r2mS/YNvWJ/nsgKY+neuFqk/BXzZ1C3Ldyeblth/Ss2YZrGLReCDE8CM1H0twGAwMGTK5FaiyoyM+0FvMhjB+n++9Aed3IOJ5NZ2xhjXSXGYGCSSRBER70TpbiuSORWoXLlvE8e1VeK0GrtVT+FJMm8AT/6eP1q+30+3ejxtSUE87Jn7f61Wzy2BP8ASmF5gu0PA9qdhX6db3ui3dm3jOSf6VT+HRMIXIPJYgyatYtuBJlSe9JdLEBFEe+DJirNFG0B8nIOPcU4AZgIETwKBsFYcMASciKBVS0EGBkRzIrXqSug2ia54dw2dxCjII49/Wsut0zabShnIO59oG2KU3rqrhypHAjiqmRnSGuh1DblCkxOc1IrOGbbMKIqwuLA85AkkCO5owEJEx3mkuTcYbiMGtoniSxgyTx2p17zGKFsbSPLJJ5qWwGU7TOckCms4jkbgoncvearcsFELmYGaLzaaWU+bOTzUMMFJiVP83IqqNskqysCVmR3p1uG5fAZpYmApHPNS2F2LxMkiKQibgJAOYkHiiyOolhbBf8AigKBBgzNZ7zLcvLczu+WDPArJZuLbTYFghjDd612oYKzqeT3rOYYZbyhpAIgy0HtROoNq7uRN9oEkAYNZ7G3Ua4r8iEGccAUfOzLKiO+aYsxuSy91LbKxg9p4rKLgV2QKfK5AJae/NM164ihdzBCexxVKna/qDUkT1cwa5dtqE5uBZnj0p9a0alzKkKBG3E1l1DA7OTnB9zXR67Zs29baSymwLagwPf/AENUYW84hduOJqyyFtIRtDMQYY9qoXid3Bx3kVoVSbJuAwQI+h7VaiooXEiCwORWjRrL7WgKVJBGcyKqe41oNDgHgtHvil090WSpX+VpMCp9C66ASVj5pH2qtnL7cwZnkd6s1B3JauADcxODWUrtaCSfU+tOKLkVNnibhnkMeRQnYpzJbjFQOyWvDKDJmfQRUVjICnJxiqUM4EVGEGOPc1A0mF8x+tPdh9og47kzmroVSA2Fn2YYNVsCPmBM4Jq4OysNuJ7k8+1VXDCwc8xJ/WmiW5ZZk8xB71bZPlY7AZnAPHvVVtgysFYGKtX/AKK2l8rEmc/N/pQQE8CIOMetKwlNhYhQ0/erSkQongHnvWduAqiDORNIpLamGDRuRoOIqMYVyeQO9G2QzA4G4zNMgB3Zj0A9arOrNOw8dSIWDxOM4p79nfs1CTCOwIyM+tVqkQZAb2qs3CFk8DME4ms5qtKa66NF+Gcs6282s4U959aXSm0dGyBWNxnJfcBB+lZrJncXKKS0ADEitVpioZZGxuDzOf0q+JCHaGIIIKnilwSCsHI5xUdmZySMnHFTkD8qpp4/hg43BuPaqyQg3SACZ59aayrKBuRgSTjk/pR3MLcBRLEzkYH96grLkDAE+pNWae2LhuFgRtjI4M0m1085QwRGRipbaJ2lgzYO0xMVR6hLCbdtzI5ik8NQjW+xEGMTRe420wYPNC2pvgiOMg9pr52vaoK7RERWa4R+JAIk7QT7Zro3bF+ykOoyMEGa51zD59MmvT+Lxy5erLSgXlPriurpiV0msJzFkiuVpwTcXzAQQQZ/pXUtqW6ZrxwPD59M115eM/TDBW0SGEqBW/Q3BZdLjjcm0gr64rnadSNOfFG0j0rVY1LMrLbXgckV4K34L3rGzaBLTzHGaVXV4hdvrVBVmG1RJmfvVqWbjAfKpJ4Oa1VhbtkF2VgGU1TcP8U7SYERTG3Ddjn0pVRrkwQIEyaFU3fGdfDUzuIjIpddpjY0JSdwdCok9+3+/atAbYsgAkMDxmqtYh1TKxIUqJyJnmt8fUsczTDagEjmfpV23kntiq1tPbRS5A3dhVwMhZGPU9q9MRnLiWyTmPpQZ9hO0g+5rU62TpsnY24ncBBrM1u2waHJUrjHNUe3/wCGerPianSsSFu2Fe2D3K8/oa2XrTWtXftFMq/HGK4//Du6i9eRQYKae4oBzgAf3Neh6kB/iRvL/wCaufXGKzWv1WcggxigU71M96fMVFVwAKVlmmIIqcZigrIMZpGkCBVjEgY70jQYjFVCHilP70xzS4ignJpDzingdj9qVgPShhZxQImnAxQAjNBWQZBMQOacGgRUGY9qATJIPcUoAFGDSZDGD9jQBGNp4nBFWPO2kY7hBHBphlQv60FR4waXtTMO/rS/SqgeuAJNQVIxFAdxk0Csm4ggkMMgivpXwr1gdZ6LadyPxFgC3eAPcDn7184HNbug9TbovXLWo3N4F4i3eUcETz9uftRY+jdW6Xp+sdNu6HUDyuJVhyrdiK+WXLN/Ram9o9UAL1htrGIDe9fXUdLqLcRw6MJUjMivH/HfQzdtDrWltzdsiNQoOXTsfeKsYvTyIJJHrR+tBSIBGRUAxB/Win7CmXBHvVf1p1juYiiLFJBg06+1UgwasU1RZnvTA44xVQNWSAM0Uw4ntREEZpBEjgfWjP6VEPHrUERxQB5oAnOaB4oRJjFSOKGJBnBoqEYyaSPWmPFD2oK2qRGKYgccUsGPpRBAqZ9KAMUZoCPeiJnNLuwfWiDNAwk98ioZ7Z9aSTPNNJIoDxiiZjHFQARUAycYj86KEZzQgA5zNGTzFQRRCnmgQDmmIHFLEGoqGh2o96Ge1USp2qduTNTsc0BHHvR70sZ5x61IiTxQP9KKnBqsGmEHnigsDSM57UVOI96rBkVFIjNQWc1InFAHsKNAOcUDijiJqc0C1ODRIAoGgk1PpUjFDNA0kAVJ7UPrQFUEKVcXbZKXFMh1wRXo+m/FrIVsdQRiOFvoM/fivOqYokgqRE/WoPbdQ6LoOtWRfRlW4V8motZn6+teU1/S9X0tyNTBtzC3VHlb0+lU6DXa7pl3xdJeG0mWtGdp9R7V67pXxBourK2nvotm8ebV2IYe3rVNx4s2iwDCAD71UVnIH3r1nVPhIZudMaG58F+CfY15u7Zu2rpt3rT2rgHmRkIg1FY9xVu4MxQuWLN1SCotsf50ABq9rYIJAnviqypmTx61MHNv9MaAllyuM3SMVQ2jv6K24bVXrjlhtAgpH05muyGYTB55pTbZ2VgzSowBWLP0rhaPqXTrl1mvac3HDQt3sPtzXQt2lC+Lp9T4tvmCsFT6VaujtakeJqdIggzkbWrDrOlpauJe0qswJzmWFT+NYY22Ulrjgn0AqeJt4Jmq1vG44tOgRjwDgmm2pckWrquVHm2mYrPLjqYNt5Ukz9+1EMpElpzwKoJYnMiOcUyiQM+9c8xldAZN4ZfpOap4xjmg52n1+1AZGK1DTCCpzPrRCjHtxSAeYkmCBigGZZwOeRVVbme3NDdmDIHek8XEH9uaByMUSrZX+bNI1pLy7LnmUGQImKQE5MRRVj96vgQaNEbDkjHbgUq2DakF5jjEVazGBxz+dKGM7QfmwB60FZbbAcx9auW0bibggg5nbWfWhla2ImVz7Vka7tYYntHcVcRuNuDBOaBSBIMmqrV0FMEHsas3HbA71Kisyl0uCVBgmO8djTHW2bYm+IWYBUHNN4iiZHtWTW7R4TJMNumPXH963x3VdEWRcWbZDBvSq301tlXcnmXvwQfrXO01srcGzyljJgQa6guGJLAifvW9MaNF13qvSzKah9TaEAWnPb6969RpvijofXNMml6rp1tmcNc/kb1B7GvHwrT6T61XcsK2Ij3q5Feq1/wJdW0NX8P6w3bRB/gMRkdip/vXjry6zQX/AANfpbumujkXODnsa3dO6l1Loz7tFfMAzsNeotfGXRetWF0fxH07cWIh3UAD7gzU8N14V3BDSBB9DVtjqWs0alrDgwfMHYkN7e1es1v/AA96frF/F/DnUFz/APo91wVP3Oa8lc0Gu6Lqn0fW9M1hnO625Mqw7wePSrDHX0fxFp78JqVbS3OJOUP3rqq4ZVZCHVgCCua8u2jtXQDbuMoOfX8qpU6rQEXbN67p2kgZ8rfaqmPYBpO3APpTSDg1wtN8QQY11pQo/wDNQmfyArrafUWdUofSXrd0H+XcNw+3NGV0nsKYSDxSAwTuxRBNFH9KP8sxQwTg1BIBFFGDgwanymQD+VQnGTioMiggPmzU5qRmpjEGiABNTtU3ehNHtQCO9TBFHiagyfSiliBUiaPEiKlEKBFQE00VIjFFCaYMsf2q3TnRLuGttXipyHtMPL9RBrenQrOuBbo3U7Opjmzc8ripo5u/H9qMyKXU2NRomK6uy1hpjzUqPugq0j2qiwcVCMT96XcSTTA9qBYmgVxTznNGgrkg0wc8xUIobRM0QwaRkUQcVVBEnNHcRVFvaBzSuguKVdQVPIigH80kmmkVBZp9RqtE4fRaq5YI7KfL+XFdNviL8RaNvrHTretQgAvb8jfp/euSD3o4imDpjpXQ+qCOl9SOlvf/ACnUj9J/71k1vQuqdPLG5pGu2l/8y2QR+81lKBwAwBjvWvR9T6n04Ro9YwT/AOVuAy/rxTDtzluhLo8wR+QDE1oXV3f5ob9K6zdc6drk29Y6MjGM37Ag/WOf1of+G9F1Dc/ROqI5HNi7gj2n/SousFvVWyPOu0n3/rV67WBAcH6Gay6vpXU+n3Auq0bKv/y0GU/Oslu5HnQlZwCpwaYrqkfrQrGuruooG0XB7mDWldXYd4LG2M/MKGn29jQ3EArEqeQSc1Ym11JVgcUGWorn3uidNvNvWydNcjyvZJBX396o/AdY0qRp9Va1yAj+HetANH/urrEe5qCR60HCv6rRX2a3r9A+nMAbiSyk+ogUtno2kuB3s31LGCm0D9RNd8qGU7huPocisTdG0NxtwR9O44e00RUyWYrh6vSXNFcFvLqeGAxWR3G6C0GeK9E2g6xpnP4bqS6q2Ti3fUA//PetZLmq8Mb9Xobtphk8XB9iKz8Exwtcf+XVZksdwH0q3p3/AMhIY2kkyPvWo9Ft9SZW6d1S2xgkWuYH1qf4dq9BZCXlkoQMe/0pynWM4Eg+tAtuM0m8BiGlSMEGrSn8MMCMxA71xLFOqX/lmYGCDgj1rPoC9w3Q7yqEbMfnVuuJ/BED5mcCfvSaIEW2eR53j6RXaXOI0i05+XMZiapuW4abgZWjAI5rSp28H8qc3CYJzHGKz87DGIKjqZO72iZrDri2haw2kVUuuxkAciK6t5Vi41tAjEEjbiDWTRai5qP4bqLsDcGZRXXjy2aTps0fWuqdPCtptUQDG5HUMfpXb0/x018eB1bQh7fE7d+fp2rgIFtPvFkLHeMUpt7idhLbjxNallZx6U6b4T6yVVQ2kdJI8NmAE84PrA4qu58FMLbP03wtaZlFY7DH5wa8w1kI8rbuK3+ZQZ/Sr7Gs6jpABp9S6tz/ABF3Y+9XDtR1Pp/UOmuPxXTdTYI5DLvB95FYjeV7RZYwQD7V67Q/HXUdPNnXWrd63wTBaf8A5nitT3vg7rkvqdD+Gvnm5aBtsCf0rN4lz7eEV1Kkhh64qMRBjE9ua9nqvgC3qrQudF6yt1eRa1Kmf/nv9K4Ws+FOvdPlr3T3NsEfxLbb0/MCpifH9OUJzuGRyIqFASNxBg1e+h1FokXTbVjmGJEiD7UxcSC8A+wn8qXpO4zgAqQRg8UoVVYMQMe1WF8GRyM4pHYHyRz2nvUielA3HiJoBNrHOPSP61ICtu3HIGN000kEzB9KomFTapzxjmOaqAk4AGc04Uux9j9ajWmQB+QeQo4pp6r8MwZiZinAJxBxgfSgWKsJwR39aaGNs9j2jmiEKboPl5ikNpAWKAupjJGK0tbubgFVgCQATgfWltI53wCSpkr6U1TbAyCePQCsDpcNyFZR5jGTmuh4N24gUA7uNpMVG0TbVBhW5z2pOTVjGy7RIiZg/StFu6hthnwAACB3NT8LdDFLlvwyRJBPNTwWWCpEDFXWftWsBVupsDEAsq/MPrVvhQZM/Q4p9Oii8WZJAXg+tWBHu35BBVSCZGKlq2FtG2ARfVSoyJUnNYg5F0KSoM8ba1Okai5aRt43bp+uSKyWwzXGGzvx25rXE+hy7zuIg4IxFXPfuHa96495hgEn8qbaAkEAZpH27cGSOQKoWzMCSCN3yk81sFyLLkTtYwV5+1Y7L52qILHBNaReIDJCiTghTJ+9SkV3HkgOJE5B/as9pWEArB/rT3x5cHvPGZg1VaJFqSDJaJ7/AHrU8FzbkUN4eJxmqi7hidhdok47fQVHZ3BVzKjkc4pUukNu3YXk5mKuIsRyF2nCgme9XBVWNk4M896qAFy2UnAPerAQAqZie9ZLDCYO0k5P2qMYAOfeirwAhAKtgQcz6+lIxdmAg+0jFGZTGQoLwuaVpwCNw5mrdSy3VFtsRBCxmYjmkBLyY2xHeiltKWtsIkAgcQMzNTZG5bZmSZjtQ2EkxHOJptPcJsg4EEjvk/0oi4PcuCSV3qOZAGO4qmAIbBngr3qwEoAe5JJj9qqdlVGB3CCQv1pAgEofJt2nOf0pElYPvMUxVkJPAbBg0NkMRurQtt7VtqciTB/OhehWG3B5pApBLSCCIg80pQ4yC3aRzSLgghe1X2pKbBIIB5rN6AwQTnNXKfKuTB7xzVZIBCoATAMgSadWe4iERG7vQYqoBEzMyKZGBUScdqlDo1zYR3DYcUiKc7VUsSZkc/2q9PKwCgZAO4emaCWxbUGIEnHJrOmKbpeZZ583J/3701gBVMsM/pSvsfcpIySFJBzSq6g7sycebiKv0r2IVSHhAIgRtoWkVFAXgHirb2oNydqqojMVgN5t0honuK+dHttjVrL5/DPbDEtIxXCxurdcYLc3qZP83eaxEAMYFev8U6cOXqyxBvrBBjNdYAr0jXnj5FH/AM+K5mlXdqFMwADNdVgG6LrQ3ytdtL+tdOXiOZ4ouom35WOSKBueFcU22OZBqzTWvLN5Ut21JCW/v3q65qE8Nbdu3bLDmVwQK8WRtRYu7mYEgkZkVr8Nzbk4BqPbs61btyxpVs+HHDf0qM7lYknAED1qyLxUPbdANxU7u69qpBjBxW+/p7g0+0iHjcs1g8KJLAg9xVUfEhSOw9BVIIB+bnuavAU2SJMhpqi9dtJbthmIaTOOAKsjN6YCzfi3LEhT/LPFFSD/ADAn2rOl/wAa61yQ0khGAMEcd61KttkIZyrciBXoniKr1xSgUn5GOJ70geODWhNGt83Nt8WyqzlcE/0rMbNwgEFY+v8AStDsfBms/BfFWlJ+W9dW2x7ANg/0r3nXNP4WsRwTGVK9gf8AWvmmgB09xrwYKVdGn6H/AEr6r8QJ4tldQvEqxH1FStfTkRKzRAMGohBTnIqCe+aypW4yeKU8Ee1O8Gq8SYoAR5ZmqyKtIwfp6VU0z2qorgz7d6kYpgIaaU8GgHAihyaMGO1AgTgUAE0e1Lk8YphPoKBWEyaUCKeMe1ICQaKKiJkz9qRkMirFOKhMjiiKF+fjioNyvHamIM+tGZEgUCOBiqoAmKtOc4qrM+lBD/s0pEkH0ozPeaGD6VRJ8vakdVZWRlDKwg03rxUAkZoj23wN1ltRo7nTNS03dKC1sk5dJ/pIr1LILlsh1BV1hlIkEelfJNJrr3TNdZ11qA9k59CvcH619Y0eqta3RWtVZabd5Qy0WzY+Yda6U/QerPpCrjT3PNp2bO5e+fasg+mK+l/EXRV650l9MNovId9hmHysPftNfLrLGWV1IupAdTggxNVmLxOf0ojHNLP2oiCKIdT9vSnDHaBI9qpFODNUWSYxTKYj1qoGO9Ovvigtwecn0ogwJqoH1/Om7VA4PNEQT6e9J+/rTTmQZoGyO5x71O0Cl3kkCiT6GgMRyZpe5o5nmhMniaigRMihFHtQMzMVQOB2oTnNDjtUwaIYEfeiPcYpeBRBx6UBH+5ogleACaUHuaYHEdqAgkLGKPIj09aT/eKPIwYoGA80TUwRxxxQAPeiO/pQAjBoDHEUwzPvQ25iJooR3pfWmI+k1OcVAvf2oU0RNLBoJUGe8Cp35qDk4/WggoigRUqhp96MGKQ004oGBM557Uy1VRBI7/agtBqc8UqmaM5qCfep9qk1IxQA0OPpTQJodsigGYz+dEVOaA5oJRmB/rQ7/XFQHPaKAz2+1R7auoDEY4mhNHd6mg7HTPifVaApa1a/iLI8pYCGUdjM5ivSPp+mfEWk8RWW4SMXUw6mvCKafT3r+iv+PpLxtP37gj3oOh1PoOu6WGcD8TpezoDuX6iK5kLcTepG09xXrek/FNrU3F02sC2bzD5gDsY/0mreqfDOk1u67pY0+obuCdjexFB4g2lIPIP6UoBHHat2s0ep0F82tZaNphw4Eo3uDWZwACY45oqqdxhsg4qpbCoCGG/0O44+1XFZB7e9KfLWcWXGe/pV1hNghlVoAbgr9K5Ou6Nquj6iNHq1NkjaVYwyn3/Ou3dtJqLZt3BIweYzWS7pNTp3BsCx4MwxYGR9Kzlni65q6traBdQrM4/mQzintX0vE7CRAnIrbf02la0vjWy7vy26Iiseos+BB01m4ygDdALRWeqgqD/MZJPNOy7U4g9pqizfYxutkEHGCBV4JuorTBB4rPxuoUMQZIgioMtJHNQkq2cR61N+J9alFdxRbzPlJxNKSd3zY9Ke467IJEEjmq2MsIz71Ymo6nGyN3rRBgiaa3p7txhnap4J4rNqr62dSbC7yyfMSME+0VZ2NAO4H2pCvmVpjaZqlGutLrbxOcRWjLQO3ep4M2uDHTgiQQ0g1zi21u5rZq3VfK7AEypJPArnLeGwkmQDBIzXXjOma2aa6Bu3sADgEDNbN4dfKwYTE1xl1SpJY8/L71vsXwnlC7kbJYcg+lS8WpGtrO8bDIHsYqtLDl/Mo2jgmtFu5bcYbmIkc1YvrzWdsXGbYu0wJJ4IxFIg7z9xWrw5MDCnvSC3AIjAxxzV+QScQT71Ytx2IkhveKzl1W4VDHPrRR2tHcVkHmrKNQKmc+bsKRkVvKygx61i110DwnRipzJEz7U2h19x2TTXQ1wsSEb175rpL0y3aXW9R6Q/4nQ6i4o+XwycGvUab49sarSfg+taK1dVxB3jck+424ry4C3AF/mP8hpWtiIK8dopkqx6m38M9C6ruHSVe1c5D2rsW/oQZrhdU6R1ToZjW6NrlgNjUJDIfsMj71z7NzW6DULf0GquWYOUU4Nep6b/AMQ72nteD1rTretHBuBYgdwQOadw15K7d0d0I9ovuadyjKj3pCiFfEt32tXfVPKY7Z717rW/CHw/8UW21XQNaNHqst4Q43d5XtNeS6p8O9a6C0dQ0bG2MC9bYMG98cU2Ln6Npus65EKXwNVbiNxIVx7zXW0nVtDr3Fu1qEt3DAKXDDT7diK8fd1CuBsMlTkAwaZ9HdukXFUmMhgIK/cUTHutr2yVYGR6iir59K8poup6/QoqC7+IAWCt3I+xia7Ok63oNUADeGnuCAVu4k+x9KI6Z96HPIk0qzs3r5kJwRxTBwRAEVVTj60RkQPzqCCORPpUKwOKIEH0o0SY4ECOKH2ooCeaNSpmgMk0Kh4NSYx6VACYnE0cEVO80dsmqgEk4mk2y0gkFTIIPBpgDRiit+l691HTp4d0prLKj/p31mfvyKsX/wAP9UZoW90vUE8HNs/7+1cvtUKK4giR6EVMHQ1PQOpadDesImrsASLlg7ifsM1ztwYkQVIOVYQR9jVmmv6nRMX0eouWWP8AlNdJutjWqF6r06xqSB/11UC4PoabRywcTR3Ub40YJbSNdAJylwf1qoGqi4T7Ue1VBuaKtQWRS7ZzFSSeDgdqaRHIAoFI9qXaQMVaVx60IIHHFBWHx9KYNmBUPagUniqHDZinGeKoEgnNNOagt/rVbWkYzthhwRg0d3oaO4SJM0HQ0fXOsaEKtvVm/bH/AJd4Bsek81pPUehdScnqfT7mkvH/AM6y5IJ9cf2rkSD3owCIoY6j/DDXU39J19jVLzsJ2sB9P7xXI1Wk1nTzt1umuWSTEkY/MYoLZhw6vcS4uQ6OQa62n+Iep6e34V3ZrrXBS/kkfWoa41q86sGssVPrFaE190NF4b1/9KgGuk1/4a6kxF+zc6ZqOd6SUz+lJe+FNaLZvdN1FjX2uQUeGP24/WqvyjOmrs3YGbbHlW/vVxWFmuXdW7prps6qy9q4OVZeKFu49vFm6yiZgMeamK6gUkc1CKy29cUxdQmeSvp65rRbv2b3yP8AXdiKgJDDIwe1MLjYDQ0dmEipEie3rU+lFlYdT0Xp+qfdcsJbacPaBVh74IrKOm9X0RjRaxL9kZCXgJj/AN2K64BNQ/tQed1Gq8VvD6n09lMYvWwXH2j/AFp7WkW5pzZ0j2LhJld584+2DXoNxK7TBX0rDqOk9Nv3BcOmFm72uW8EVMg871Xp+sizbNry+KJZRIODWXpoA0ZS5/1RcaZx+leo/B9W0rTo9db1FuIW1eTMfUVzOp6hxpXXVdI/D6kYW8rYH2/1rN47MhjFvimBxPartP061fsqo6nZa+38qkbSewzkflVOp0uo0zhbtp9vbIrn8bEyk1LEaO8ynOwj86ydKXa9xh/KI/3+dXa64LekZidoODIqnpb7jf8AfbtxgxM/0rc64o6A2t84JHcetC4iXl2mUiMoYoI4M+xj61BMiufysUDb7LOPWqjqF3slzyFeCW5rSpjvkVyepH/mLgXAiM+sV1/HytZbiEceQoR2Yd6quaZW+YCSIxWoJFlE2L8g4xmqkR2O1ckZO6t/6QkVWn1Okg6XUvaYNIK9q7Ol+MesaLal0jU25/mAlR7RBJP1rmebcAyGDSW2sXP/AF57GtSyp09OfiH4b68oTrPS09muEK49pBmlufBPQup22bo/UbunZsi3ccXBj0MyK8lrbEaRrkeIVMgKDIqvRpqFTxLjOtxSSm4wVovxua63Ufgf4k6ebjWtINXp1HlezDE//Mg7v0rhXbd7Tk271prbggFboCxPuTAr0Wh+JuudO2rb1AvIoiGJB/PNdaz8dWtQFTrGmtbVkMHUNI/93b8qYzf7HhEt3LoW4LbKv+crirFtAZJVp7ivd/4R8G9Wure0eofR3XMkI24T7g1m6h8FdVKs+gvafXWyPlQhGH54rOJkrxuSYUxTqpZggBn61brNDr+nADWaO8jkwV2HHvx/WqwrLbLbSNwO0yMms2Uw3gkDctxTEQCIINRLVsr5lBgTjFBTc8S1Za3ta5A3dpNM9t0d7cqQvcdxUyolu6u0WmB2LO3v71cEslmYIixHy8RWMypyxmZpVUHAmB2qYvjSdQGuhm4B5gzQv6k3LqqJPIn0qosAAD96DnaMj3FJMNU3rt5rxEEgQA3Ij/c1ps6i0um8NrRJBxPH1qmFIzmiR5QD6yK1UWi55mO2A2Jir7DhBsLqoumMtFYwFyZjtNQKu3b5SVbg+9TFWsgDBZODtM0NIWCFXBUsYP0qlfKwg8Zin3MGBXGea12Sh1BPD0++2wAZyIjgVVdtvbQkk7okGau3sxAYkrVdxSywczgj2qy0pNLZcne5B85BUGSPY/nWp9nhKjCCpMHic8Gsys1uAG2gnj+tEklTuO4z2FXe00jLCksJJby1ValxJAjdOcZp2dtgDMSAfSlshlMSNoyZ4rf0upcXxIAAyeAcGommIRWYAOWxnM1aVuMFuKsnfyO0cUzM/eCAZwKb0iKDu2kEe1MSoMxwcwKrFxmtEIozMhjTiAoG6DPYe1ZTR2hQpZQduc0izBLGc0eCSpP1NVhm2yxEnjbxNVk7cADEmCfSgCVJB579qQ+YtkmRn/QULYMAxnvniirclDyT2ANMHCHYRumBJpFu3NptmWUiOO1FWJPlHHegvvlC02rbBfU4/SqJBubWSAI+9P4rAMrOSCPrVd5wXBtuDgZFSCpbu/2B+5FBSRcALHYWlhHH096aQkSdo9h2pRD6lpK7eNpxEd/vW4H3KHkNgGTOcUty6T6T2kcVFG1X3lgO2KQqAR8uTmT274qn0jZdADuDdxmB61cHUBT5tw5zisgGcCY4Fardl7VtHCjY5JAIgkcUQb9tkAwQpO096e0sBZIBjERmkZ22g+ZQHMZmPTNOjM21e0zx7VFWoymGxCcwKYC5dEWg25mhVxJ+lS1qLdlXa4FGAI4BGas02pu6XULqLBtymUkbvocj0/esDM5AUBmO6YxmoqwR5Ru7TVl9Wus10kbmZmg8SZNVidxziBH9a0O+zmSA2CYMd6VQAsSB+9HbuUHgg8GlZYujOIx9a+dj1Yr5TccjmKzkedjMjtW11ItFZGe1YiQSx5njNez8fjnfWjQr/G3x5RE11Lsf4JczhtQo49M/3rm6IEsATE9q6N4EdHtpMltV+kE1efg510sIKgAKZM09uyxugPiCCSac2CyicQ3m96vW3KEyIrzR0kW3rtrT2XS1aUbziBj71kuaq54MQgubwQ0RWg2xchCQAcTPftWFmuKrKwACtG4DmqV07uvF6wjIDuKgMprnX0ueM9wtAcg0fxEKLQILthT6VY9t2ZVjcREj371i0Y0tC3MOWniRWbX6Z7yE2SNzQCoaCa1NuQDIZpggDiqbjurlAIIxMdzW56zy8cnTWja1aWXDLtkFW5BgnP5VsGVDTEdqyW2VAzgEuWMt3rWiEyOY716Yhi+225n+U96oDiOeB6U7q7eVVJLcQKoIaSpUyMEEVQ0b7yLugE5Hr7V9at3Trvg7TajkvpATGZ2nP7V8js2/E1NtGkKXAyOM19T+C28b4Ps2SM2Lt23HrJn+tK17xYrZJCmcHvTSQCKrUwzI0hlMGfWrBzxisKUt3pDxIqwgRAFVyOJ9qAziJpGXuBk80YzRiaqKWJHfv6UCadxBJFIaBaBpsjM0OWoEycUe2ajc9xUmKAgSMGkYQe1PMHFAwQaKQGAefaKcc80sACiB7z3miFZCeDiaUIQKt7YNQDMGgpPcHmqWk5rRct4FwHjkVUwkUFU7anAmKkEzUohfoKYZMUMZqVQGxIPEV6X4F6sNJqm6ReYi3f8APZJOA/ce0/vXnAKR1cFbtsxdtHchHIIosfYM8+hrwvxx0f8AC6u11fTpFu+wt317KYwfvxXqfh/qi9X6RZ1S3Fa8o2XwvZxgmO08/eter0lrXaa5pr6zbvLsb2HrSJY+TjnFH2p9boLvSOov0+/MoSUJJO5ZMH8qrBjtVQ3tNEZ+1IoxPNOKqGoqf3pRRBmP3oLAfvRB/Kq5zgc02RgioHz3oggGJpSc4NQYxj60VYCQInFCT2oe3aiJxRBBxFTuDUP6UKKIxM/ag1Q5HvUIFQCIHrQOe9GhEVRMjGKWc5o9hH60IoDOKYcUnA/tTfSgbg4qCc0s4pu/fiiCJo/eKUTGeKIMUBHAz34ox27UoOKPNBPYUPaKIImh7zQDM0KaeTQiBFRS1AM0e00II+9UTvUmpFD3M1BPr3qHjFD2moDzJmqGo80AaEn1ohwYNNOKQcVATxQWAyJpogT+VVjAohsVATzzR4wTzQ5NESPz5oqBfN7UpGIBpxPaoB70FcEjFTE54poxQj1oABOJx6mpNCpxQNOZFGaSaYTQMwDrEVv6Z17X9KGyTqbE/wDTc8fQ1zgY96P0oPe6TqfT+uabw/KZWWsXD5h6/wCxXD6h8K3dOWu9NY3bQybLGWA9vWuAjXLLm5YuG1c7MpIg16LpPxayEWOpiP8ALe7feg84EMtvVQVO0oTBBqtkwcV77WdM6d1mwLp2kkeW/aP+5ryfUuj6vpTzeUXbEeW7bOAfcUX1ydpmaBYqIgEHma0bA3mU7gara1OOP1qDObFouHhiB/LOKo1RK7rS29iMBtbgT9a1xtxR8roAwBHvWcWVzWF1rS2/GTap4CT+tQaPxLc2Gt45G45radHax52X02xH7VnNu/ZEhrYcQYB5qZiuWmtuO5t3LRtxK5MwatCWrrSXO0fyq0wfWupb1tzU2tmotIbZaBvGDVH+DIgZ9JeSGYeTdMD1kmnR8WFrY4+bOCaUWgJ249quey6KFvqybuMc1FQAe/1rF4sWFt3Xt7UcEheWiMVtGvS5pRp7lhWAB8ygKfacZrIQ20qpmfWq8hYMjNZzCdNSWjdXbbIRuZ9apuabU2mM2S4iQykQaSZSDn75rTY1dxdQLjoLigfK3FIqv8BptbfZ2RbbdzBz9qyX+jDSi5fu2GuWVbF1kgR27137VuxeuePbwykMoBOD9KtXqp0+ujUJ4tphDoTGOa6S4smvN6bV3NEjHT2NIUZ5cXLQbPt71oGqt6xyU/gXf8hEKfpFdnUdN6R1i+w6ZNrUuJJPy/cVxOo9NfSX3RmtsbTbSUJJFb6p4d+jas2/FtId7HEjH1rK1jU6Py394JPcETRsay9piGs6l2Uc22clW/tXRXqmk1iKNS/4ZhIVXMg/epYs/rn29QTyYHqBTgggEMCD6Vdf0KIFa3aZAwwTMH3rJAsbiWDDuB2rN4z6MO64xFVbSykGKI1Np4UMN5MEelEQwMEe9TxnGW7bMgEyKlu3dt6hWUKFUmCpiMVpNoYJ7H1pCoDqAcVdKUvc3At5j6kZp1usFwZ7kHNFFjcJkHsajKCfJAz9KfIMlxLjbN0PzBwDTNbJXI3R2qlRtcPt3A4Ipn1WxyV8y8bJ/Wuk5b6mIbV3Tut6xcuWWJlYYhT9q9J0z/iD1Dp6DT9SsfirEQXBHH715/T6jT6jyreVbgE+GzZE+/FNcsMrEGIjE1rJUex1PQfhP41tFtBdt6HX9yrQSfQr3rynU/h/4g+Gb6rr7AvaNWM37IkEdu2DWNdMbZ32nNtiZ8vFd/pXx51npVvwNaLWssDEupMD6Cp3Fl6eeTUaXVmCQNwkAmDFR9KIItAEA4BMEfevd6RfhL4hFwtp9FbvXsmPK4Ptn9K4/Wfgnq/TFa901xr9Pk7CAr2/Yyc1ZSPN6bXa3ptwCzqLgXcC9q4SwYd66+l+IdJdcpqy+lIIh7ijaZ9xxXEvdQa2q2NRbCMGIKtg1C6taI8MAnvPFB7AT8whhzIyDR3EYavIafX3tEu2xde2hJO0AEe0en5V09J8SadLJt68XA7XIS6oAWPf0onbvAiKMRVaNbu7/wAPet3wnJttuj6xRDAEoTkelRTd+KgOYgg1AY4HHrRJ3Z9OKqADz6VO3FA8kfrRnH9aKkEYBqYA71AcUB3mYoggyDzUJ8vaoDmhJBMfaijwKIOKEyMxUHHvQTdkj9qB4g0TmcUJMHHHNEQAUvNNmKn2oFioKaJGagGMUAmiDxmaG3HvQAqC1WMFSZniTxRDACaqnNMGGZBqiycdqgjt2qsOJwCPrTg/lQTE1CszTAzmaAoEKxxU8y5jin5PtUIxzQKGP0p0cfWKBUET7UoWD6igvBJJ9vSopqie5pluAgigsMHB71LD3tNd8XT37lpwMFGilBJkc0wwInvQdW38Ta0p4XUNPY6hayCroA358fpU/DfDfUxt0+qu9NvSPJc8yk+mf7iuWD9KDKtxSLigg8iKmDfq/hjqelBazGrtxh7fP/zvNcdybdw27tso4PDCD+XNbtLqdZoWY6LVXbI5gMSJ+hxXTX4lOotCx1jp1vWIcG4igEe8Gi64SX9RbCor+UcA5rTa1wAC3Lfp5gfzxXUXpHQ+qsG6Zr20jgf9G+CZ/M/3rDrfhzrGgBY6U6i2CZawd2PWOf0osPbvW7rEW3DGOKMGOPeuR4irc27mV194INXpqryLAbdIiT3+tB0KkdjVFvWI7bTbZJ4MyJq9GVx5Tu+lRQAC8knOIptxiI3A8g0DTc/6UHO1HROl6lTOmFq5Mi5aO00jaHqmmM6PVWtRaUDyXhDfSa6RUjihByO9FcHUazTNZ/D9b6ZdVZG65Mj2M0troeiu2jc6JfUqZ/hs3eMZP616Fi+3awDL6MoYfrXP1PRdDedr1u2dNd532+J+lTIOJqdDrdEpOo07gASWERWJNXauCEcMe3rXoja69o2PgatNdZ5KXQFJ+hyayXOo6a8/g6/TLor6tB8VQAD9RWLw1LGDcJiYE9xXI1reJfuMzYLgbY47V6X/AAC5fHiaTW27iEeVB5p+9cXUdM1+j1BfW2QAXkbVYiPcxV4zE+Le5IOzEA0qQCe2KrR96BgZJ5p7bMLiyIBMVx7Q0kGVNVto2uI7WNoIG7aB39asYQSBwTTNfu29HeRWAUqZIGfzqy3VcrTay++qC7gykGAR6fStm4sjM8QASY4rF0lQ2vkjFuyT+oFdXJHA2nt6125c/jcZZvEW4AqEKVEY5FU3LIBAYbsSIzWm7ot94vhV/wDSRj7VZ+FVWU27hAJg7uwpPyxWA6a6zbrc22XjdNa9H1/qmjuF7GoJBAMQIn9x9qe/b8JyUbfbAyxI5rMg09yCqAqDGOK6SypZHpND/wAQLgHhdQ0tu6CMhizz7iQfymryPg34gUi5p10r7oLo5Ug/cc+1eTaySTs27T2ql9IEbcIBmZq+s5nlep1f/D+83n6P1W1fWZFu8NpPtIEVw9d8P9a6fvGt0TWlUQHQbwffFZ7Gt6joCX0uqZR3SBn7139D8fdQ0hI1FtbqSAN7n+x/pUxf+vNnQXmIO5WB/wDUEI/OssALIJPY1789b+GOvY6hpLdu4R81sFSPcEc1nvfAnTNbF/pXUxb3GfC1AmfuCKnxP/V4kIX4MAflTDTlrZcvNwttUxiK7Or+D+udLR9+jOpUkxcskMPuOwrkLb1Adma21thjayHPp9KYnx/Skp5ROTOSKIWSCM1oCAqdx8ycg+pqhrLLkNBDSWPpWdTxAsDMGCc0BvPEimIARSpJgkEgc0N5UgCpEqAbSJ2z60v8vlHvINGDztjccmaWWJjzAn07VUHOyMT3M1CSTLY96rBIbYxGadTIUk98VQQ0HPPb3pSYB8uRkEjnNBTD5gZxjmiRLbRG08kHigRgAgIxNC0nlEZEnFaLZIBUEHAiRnFBiSSDHpj1poXxRZtgGIJheBn/AGaqLSQQOP1q2YO4A471WytG4sQpMSM/pWoYpuN2Vg0kz7RVtgQoC8EkmPWKqe3cAkdjVtlhbQou7eWkEnj3q/QjbYyAfSgGgAT3xNEFlG0gSDzFIrbGAWMeoJoYKwp9SPWmU7mCxBJ78jFVmWTzZB7TSBiDiRtwfWrg0Ehdw7cTSW7hFxV2wCYOZilS4+QJXkFsHH0pNzeKIkqe81cVfuloJiDSFdyBg3ORTJkGZAPpyaUtAUs3JxMVIzQ823aYMyDIxVefEkn7gUxZgm4lmE8AVWZJO3dt/atEN/mIjilLwgVgfMT5uyntVlu5yxClpIA4HHeoiyxztMSO4NFVAEL5Yz+taLLsbUIdwt954rO7l3EjKmV962NaW3ZUOQQ2NpXmlIqZZhTtOZMcEVarHygrGAc81RuyWUGfQ1alwuFEls5nipiL0Pr8wMirwVgFxPZeapuKLdxh8wxBPpT22/h7n7HCzWAhMlmVjBPJPFADbaknOIMc0EVgICsF5zMfnT3Soh2YCIE8xVHoBaAJWS3oeKNy2qhX2giYzVm9EUKDJb+YZqiCSZafvzXz/XrVXHGPSc1iJ82fpitlwjdtjHBmsIzI9ycV7Px+OV9btCp84n0/Ot+rk9K0oQHc188ewrm6PcUOwsGU4POa6WquXLXT9IEVGJuXGEjvA/1q8/FkYzYa2CZG7uBWm2o8EFzB7il2vG54lhkAf1qtiQgW2BMwQfSvPI3qy5bJAZJYSBgVVfdmsrpntgBTuJ7mtTam2tobLZUL6nE1QWFzL5PtUqaoNuwl8iDK+8xVg1RtLsUbo9f70g2OzHhgeT3oEQD/AJvWo0l/VSWZUQB8bfTHNZL1q89svay5jE1YiLp9ab1q4BcuKBnIHaid9qwq24Zg0kkdq1GHEW2RZ5IZGgiPQ5rWgKiY9vqKovFEvwCNrnntPJq236du9ejj4kXhlDqQZgiR6VU98NdaQD5z7d6OIJ4iazq6tLASCe9VFz3Lds+ILQJGRBr6H8E3r1z4RW/bUBreoYXFAyeM181YCCPWvff8MtWb3TOoaJiBsNu6AMeob9c/er9NTyrtQF/HaiD5TcJpJzirtXZFnXXlHyu28ffP9apXBiRWKs8HdA9KSQPamAJPFA25J7TRUDZwAanaIoQVwD+lMDIqorY5pcfU05UkmD9KUrFAp/ShH500etCAPegU5pcUSvvSQRBFBYPfP3oen60Kk5oIJB5zRBke/vQ5qSY/rQEEAGlzNGZXPFTMTOaCH5SDxVZAOPyqwExmlcDBmgxkEEz2qSD9q0XU8u6cDmqIE80AZcVD60AuZJmiRVRB3M0efypJIPr2pxQdH4b6v/g/V0F0zpdQQlweh7H9a+mGGBU+lfHriblKng+1e5+DOuHX6NtDqWJ1ejAgty6eo9Yovqz4v6Gep6P8ZaP/ADOkAMqJLoJkEd+Sa8FbcXba3ARDe9fXiwB3LkH14NfOPijoq9E6mLmntEaTVndbg4R/5gZ9earPjl/bj1qAmOaAJJ4j60Rx2NA04+lMDzSTFEcYoG7ZoqYoA+vNECaIcGCe9EEQZwRSKZOBzRjNVTg+9EUoxRGKiGJqZ5oZnFQGBRTTJyKHvND6VJ9qIP70JJn1qDGfQ1Mzg0UIqQeaMd+9DMVAAKn14qVB61UGZqDmpRn1oIDmjMUo9fSiDQMGFGYb3pfejOc0DADn2od6kTxUyTFASRS0TjFDmgEVIxTrba5hBJ9Ke5pb9q3vew4UY3VFUAYpaY0IoARUqVBHfNBAKnfFSKnegPFEGO3NKeYoxFENNEGkBpsGganDAjmqhHFMPc0U/fjFDJkcVFb3qc5oDmlPt2ppM4ANSJmaBNtCKaKhFAoyDmaINSKEdqAg0ZzSzzUGe9A0yIowStJRBPqaDXoOpa3pdzxNNcLKTLWm+U+uK9b0r4j0PUV8C462r7DzWXPzD2mvEA1MMZ4I4Ycig9b1b4TtX92o6fNm6clOFJ+navL37F3S3GsaqxctOM+Yc/eup0r4n1GiAt65jdsqfnHzAesd4r0zDp3X9CD5NTa53ocof6UNfPyg3Svy9p5qooV7xXf6n8NazQl7+l/5jS8wBLr9gM1xjtYwINMVRkZPFK1u253MJarmtzI4I9qrZI71MWKLrrZ8OdKLtuZYRj3+lOW0TLv0dsWrxHmBaVj96sVihwarfTWboLC2iOxksF5rOLqzUIdXaVWZVcLA3NC1zLlhE3+HcDFCAQGke/vT3tPsYC6kqf5+1VJoelm4VtWju5DBiB9azi+m8G5aUEqG3f5c1muFieBg1vOjFm3vsa1nCidpB8vtmsrI2xmQcVlnFIVpG0ZGcGmyARME8VZZaASMlhFMFkRtE+4qYg2b99Nv8UjaMEASK6Wj6zduM345UuKnBC+YiuYE82JFGChJWN3vU0jsX9N06+VupZFpmWCbUrzPMYqzp69O0Vo2btzT73bm5EuOwP5/rXD8V7LB3Ylv5QvE+sV0T138cbOn1ulsm2MElBMes1r5a1KfW/DNvVMzdNdbZaSbYA27vavPanQ3dJ/A1im0/wApVowa7vUbGh8fdp9HdFq3BDJcZVP0FZr9/T6h7Yu2dlpeSTk+nFanOpe1Oi61c0LKgVdVpwTKntP7/StWra11zTQNVp7G8jeLVsBoz5SJ96wXdNYRh+HMox5KwRWd7QV9rRuIwZ5rXV8NG/0X8PeD6e852ySTkt9qRjctWx4ikvHAWJrTp9WtgMmoRmtngqcj+9W37tm6oS0hKgYY8k1L/RgS4HWaAkFSfoPerPD2g7V+WcRxVbFpBnjtWUoWgVXbECe5mrdpAnFLbyMkAsSRJprk/KsyOaykCA0CMg81TetJ4TkDsZHtVq57/rzVZbdvRRziT+taiuelvxSQfmJO2MR6Zrd0t7rWWD3TdDHyg9iP+1KunFmFJLCZ5pLam27LthSSQZ5rdv6St5IMqRH1oG36HjJqlT5RkGDVoddghizd6s5mKNRaQXkZEKFlIZ19e1dzo/xh1ro21WvHU2F4V2mB7YNc0NKwRHbioLUrIBM1rqo9e2s+D/jRB+OsDQa0jaLyuqspPrHP3FcDrXwJ1boqfiNMR1LSET4toSwH/t/tNcptMrSxQAnG4GDW/pHxD1noV1RptS12wD5rdzzH9TUyxdrzdy+Ft3GKlWUkBWwZ+lW6bR2dZbF4MPLyCp+2ftXvrnWPhT4xAt9c0w0Gv+VdQnkI9AWjNcbq3/D3rPSGfWdEv/4lpCs/wzLAdxt7/b8qsq+uFbbVaFt1i49ncIbb8rD3rp6P4jXxSnUlITb/ANSyk/mK51vXFps6iybN1DDB1IH5VaUsX5a0VDn0qnb0th7eqsJqNNcD27hIVhiftTqT+VeP8O/pW8W2XtNbMhkaIP0rdo/iZjuHULDX9xgXLcKQfpFEejnEj70Qaz6a/Y1SNc0t3xUWA0DK/WrO3cH0NA4Hr+tEmfXNKtzcQpWPeaIagP3oziIoduamRzQHkipBjFD3qTIoDMc1MHnvQ7VPWiD+1DjNSRHOfSopmoqTUHGeaOODQmqiHnFQiT6xU9KEwJoDtpTTA4owJopBI5o7tozTESY70pGKBlaMTRDGqwI70d1EXBxGKIPeqZkE0wb0xQWVOcUgdu9NP3oCR5T74pAkCrNy+n2ofWikWVMim8Rs5ogc96AWQR+VEFWP0p+c1SVxyaYEr7/WgtU1O/NVbzHcfSmDyM0UTZR+Vz6ir9N1HqfTgF0etdF/yN5h+s1SDiiDiCYomOwfiDSdRHhdZ6UDMDxrJz/ep/4f6Z1Ak9J6r5o/6F6S32nP6GuQOaRrSOSdoBOJFBfrui9T0EnUaR/CGd6kED6kVz0uIy/w7m4E+tdfR9b6v08KlnV+LbX+S8N32ntWy71fo/VV29W6WbL/APy2y0/fEfrUNcddXeSASrgeorRa1iXMEbD3ziug3wtY1SG70fqNvULz4btDD8v6iuNrOna3p7MNZo7ltR/NtlT9xj9aNRvUhm2yCZkQaPDSRXJtXF8rW7kgcQa1W9bcWRcG+TM9xQazHfj6VCkgiJqq1q7NwxJQn/MKvmRIznmopMjjH0oXrVm+o8aylyP8wn70/wC9QDtQcu50DSPd8TS37uhc8tbOD/ak2fEHTtyrbtdRsDAMxcI+v966pHfipuIIKkj3ouuDcPRdVfA1+n1PTL55J3RPue9U3OjXVPiaTV29XajG1gGn0r0bqlxStyylxTyGEzWG/wBC0l1t1tm0zDI8LAmp8YPP3LOpsgNds7QcjziqL2pJ092fKu3MivQNoesaJSbNnS9TtJkhxtciseo1HRdfaNjqmjvaFy0EtIX/AOe4+1Z+H2jznS2ubrl0Kdu0LuFdnMADn1rZa6Bv0qHpl23dsT8qtg/eazay1e0rrau2XRpmShIP0rHOW1M/St2KqI5Jz9KiPvMHj61PDdl3BIHvg1XbYOzbTJArnhlJrW26S6QYgjP3rL08g37pYHYFEAjvV+tYjRtEzuGPvSdLO+zqfTcuJ9j/AGrtx64I2Pp0cKqMtppyxmPyqjZdCmQTB7kVq37hk1VLbiDgTWZzoo8kHeq+88UG01u4NxYxzC8EVpNvchzzzNI+mtlmKApAiJNdJ+SIyXbFuWfbt2ncrIIK/lWPpus1iZ01y9ZukmXQ8ie81stX7juq7d27sBx9auYoVlrZRv8AMZzmumxesyx0um/GfXNEyqYvLJgd4juT/ausfjDpHWEWz1fQ23PzAXLO8r9wK8qqKohXDT+dK9mFM2jHc0Yz9PVXPhv4b63bb8FqDo3xtZIdR+RH6n7Vl1PwLrNJYa5aVeoKRIa1cgj7H9hXm1Fy25FpjbK8bTBA+1dPT/FHVunsDbZboiNrgfvFXFyubd0baRmtaizf0zzw1poP+/pWS4iXkQWbqyrySe4r3dn49099RY6joQy/zQCw+tQ9L+DOuMPwr/hbzebdp7hAn3RsH7VnE2PCi3ErgsCaQAsNxBUnEGvXa7/hx1JCbmg1FrWDss+G35GvO67pvUOnsbWs0F+zcHBYyCKmM/HthEAeYgGYkc1D5cyCO88U1vcWBFpuewmrFm0WElZaciKniWKpBBBmB5gPWosA7RTAgiWxPFAorowHlE9qRMHzKeODmlYGNsx7g1Y4O4CYB59qr+YEkkSYH9KsUD8ggxBxnvRAhAZ78GjAIiBk4xShfMQY95qwGSSoztJMgUhQHcuPfGCKcAnj3zUAK4I/OqE9RIB3EHtVe0gznHvV6KxEk5U9jVnhjMgR6gc00Zthb5jjtjiqypyNu4k4A/vWrkSi/ah5grMV2hsH3+1NqqGU7JRWEiTnINVKDumBg+b2raWBgwPTiq3G/JzOK1KhVtlVEtLKTMYBE1WbfPpzVzbmwQwIJEEVHtsihzhD3ikRmKwFJAPmge3vSxJLAkHjBq8W97gCYMQY4oNYKcuMjMVrYsKWDQSYUelKAbnELJgyf2pji2NqAndyO1RRuaBt2qMjvNQkVNa23QsHJjPajFzw4jzTy0YzQW3Jk7ZJ8tWPbPgmN5ZeRurWmKlJYFWyfYc1oRFDAbDBMEEzVNuQBKFQTj+tWWiVQEAlVO6lTFvijcd0w3MH8qtyLflzic1WlwAkrTs42TEkGRjmuZIe0rGAB3lvvTECCAYEzjuaqtuzeYCCvoZIpmuKDtLQSOBmivQXQ3gqVUeU80tht95g6kIBO6e/pRRtgKE4mR9aKzkYivBHpZnPlOROc1lk+la71sW7myS0ASax/wAuM+k17OHjlWzQNG4GASVwDXQ1qsNFoADMeITH2rF00TZYkSS3I7AVs1z+Ha0doEj+GzHHOac/Goy72AgHB7nNKu9bu0TJwKS6HuOfKxTBB96lpHW4rEkhDJ/avOuVotWxeuMjESATTvYt2rybrwyZhWmO2fSlRSHFwOyN3gcilIRiQx+tZakatTptNpLDqmnJYx/EJkgz+1Lp9Da1C+bUG0cYEf1rG3lks7NJwSZo7bj+a1yPemkoanT+EwNp3cA/MRH3qgs/jbiwO7y1tW1e8LddZ9xPf0qt7QYCIlZ71Z2jg63QrpNVafxvEVjuTHBng09kgqZIAGfSm6m3iXLC5ACE/tSWsAIDzg/Su/C9MRewQlgpx+orONKLVtAjlyJkHBq6CvbB70rtGD3raq2svAlYOe9er/4fXhp/iK3YkKur0zWmHoZJH615Xd3/ADrX0XWPoPiHRavcdtq4Cw9RIxVa4+voXWbTLqrTlIUrE+9YACrcTNdz4iRbSXLnHhvz7GuOsHNZpxBR6+lRhH+lPAJGKUiJqKRlETShRkHI9KdiDxkClgUQCIqto9easYY5qtuJqhYo+1A+xFAntP3oIwpCtN2PtSwYOaCdooRziiOImpHvQDg0Bj/vTHj+tDbie9BOMCpj1qRAoZoJ6igQW4FEcGjEDFBUAGLITGKoZD35FaLgEiKrdAcgyPWgoAI9o96g96JBBoSQaqBOJAppjnNAGgcUDTJ7U2l197pesTXadhvtGSDMMPQ+k+tIDH3obRBx9aD6xpNXZ6ho7eq07BrbjHt7Vn6t02z1fp9zRaj+cTbcYKOOCK8f8E9VXQa1+mX7hXT3jvtT8qP6e05/SvewSIIgmkOUfI3t3dLqLuj1Slb1ltp9x2NFYPevW/G3RDfs/wCNae3u1GnXbdRR5mSefeJ4rxykMNyncDxVZODmiuPpSwQINEH3oqzNEYmkU4iiOJFEODBxRBmTNIMUZM5qiwHAyMGjwMc0gp5wM8VBKM4oHFQR60DA5oe/BqAj1qdqAjHf7UAZ/wBakR3mjHGKKEcH3qAQKMGM0PaaCRBkc0Kme9SgB3RMTRoRE1INEMCBgHmjNKpiTP0qAyJoGHEE0Yg+tKD2o4POaAgR9aMSOxpYnM0RJ7+1BKNQST9aBoG+hg1q0TWjcAdtonI9ayAn61NxDA+lRXQ1/TLml0zayzuu2OSAJKiubIdQymQeDXa6R1RrTGzdZkmNuZFW9U+HzdR9X04Fn5ewP5vdakv7V58qRJmgBH1pvLtIJgjBBGQaGTVQPy+1CoBOaNBMzUzQJIonPOM0EiiM4mhPoanaqG4qfelphzyDNAwJGKYN7mknBqTBzUFkxRHPrVczxRBgUDY71ADI7VOYowYoFOBQjimPtU/lP6UFcRwKgpoPPelg+tAYxg0R6UsflRmMA/lQHJxUB7VOOaC0QwgDtxT6a/f0l4ajSXntuOwYgH6iqp7Uy5mqr1vR/iuzqQtrXRptRMbh8jH+k+9aep/Duj14N21/y19hIdQNrfWvEMqvhlBFdHpnXtb0tyoc39O2PDuGdvuDUIz9Q0Gq6be8PWKFBMC4DKkdqzlcYII9q9/0/qeg6zpvDBVmZPPYuRI9cVxeqfCJtq1/pjMTMmy39KGvKsp3SDSbSMcVrezeR3S5Ye2ymGVhkVSyMSY7d6iqlKGQ6h1PYiapOkRN76ZCpcyVmR9qv2xJpThhUXXOBc3SLpZSvbsatBa3bZ7djxmHCgxW1it4bbq7wOJ7VivdO1KKWs37l1TgqrQR71MWVnsFb6M6WVslW2lAO/rT8DIrCbD6Gzcu2mu3HVcoDB/Mc0+i6hb1FnJUOOFZuazn2lXi5BII4PrRBJMz+dC3pjeuOywQrQwnA71Ln8NzbJAYZxWLBaBuUgwR7iaru2mPmiZGKUXWtqYEg+01nv69VubQ20iBE8Gs/GpW+1qD5YmLZ4Y4qb1d23R55OOM1htuzjzncfpFWJc2giDjim2M6tZNx2rhuYFRzufzjIHYUgaCCOaIfuRJ96sq6ra0h4zmozQMY+lWKpInmaqcDardiYNW0QMSCT+9VkiQY3fQVYyqyMJBngE0ttSlwNuiM/SrO0KbNxby7lKoZIMc+1IxAaDMevatN471TMhZiDxVNxAV+baAZyJqRRthWKycExM076ZfGLhiPb+kVhUmyL4DF8yDEirdP1AbbYu8sSDB4jvVyqe7aZmAXMUjWrzHaFmMyDWubdy2txRhuMxSMdjnFNGUbpEDAzNGzKrtxz6VoRF3HuJmfSlvKlu0bomQwBpoa2wYmRIU0623Z9y4IzWZHgYOCZo2muIMNmIB9KsE0/VNDcw7sje48vMc1oa1GVbcp4auCmj1N/xPBtjwhLEzGOTW3pJutoWa49wEXIUP2ED+9dflBse0LgIK4HpWvpnXOsdCfd0/VMVJ/wCmwlR64rNvJMNBnvxUKjmnVR6L/wAWdK6xeGo6/wBL0x1Ntdis9kFY955/pXTv/B2m65pDqemppNFeUSn4dVCPj5WjivDPbV1O9dw9DTdP1vUelapLnT9S6AfyFse0YMVc/RLU1ydS6H1K3p+paTwbg8yhxKuPYist/WeJduG5Z3FjuXYogV7Sx8aaDrOlXQfFPSxfWZ8REkg9yIyPtWHqPwBZ1ijV/B/UE1donzaa44DKPqxH6xTf2vTzDm2X321aywgFlYya02usdQsiW1xcE8Xk3Ej6gisnUNJruj3zpup2GsXQO2V/OspKPbLAyD3miY9V0frNrqd/8LfVdLeCyr3LgCufQE966JBQ7WH0968KenvqbAIUP9cEfeujous9S6fp7OlZ0vWLUbrTqNxHoGodvUhgckx6zTBlK4OPpWGz1Tpetvra0l66Hf8A8u7bIKn0nitjLcsvscECgs5oZ7UgcZnI9u1PuPPP9aoIMGp3o4A9PageJP2oIM+lSKkkwCQPT3qQZJoJJ9uaIoDJ4qQCZ7d6A+oqdj6UOO1QHHvQTb3nHNGSKkkUSR/2ogfvUijkmZxQ+lFSKBQYpjNQSeBQIAQTUmBTRQ24oACZ5zTAkcnmhtMTExU4oh59KYHFUk9qKN/pQXzIioKr3twf2oqzfSgcDBoECc5oAkd6aRGaKG0Dmht9KfLGpGfaiKwSoinDkiDAjipE1NuaKO73p1g1TDA9uabdFEWd6gHrVYeD6VZIooBNj+JZY2rgMhkwRXS03xH1nSwjPb1doY23Vz+YrnDjnmjM8VMlR1fxnw91R9uu0T6HUEZu2x5D/v6Ut34VvPZ8bpeqs622eF3wSP8AfvXLgNggQaW2Lti6buluvp7hxutmPzq4TSayxqNDc8PV2Llkx/OpAP0PBpLVxrYIteXdkkYru6f4m6hp7fhaq0mutRH8SAxH5Ux/8L9VeWF3pmpYxJwCf1H7VGtcq3r7gBF1Ff0Iwa0WtXZuELuCN6E1p1Pwpr7NvxtDdt622RKkQDFca/Y1GmYJqdO9p5iHEUwdaeDyDwQaECMiubbu3LRG1yAp+WtKdQAIL2/aYqK0xRKzycetLbui4CyQ4Bg9qcz6c0Fagg1LqJfBW/ZW8CIh805AolcyKK5dzoOgZvE0r3tBd7PYdsH6TU29e0iBRcsdUtjEG2Ec/vXT2ihs7gkf1p/1Hnr+q6dd1LrrdDqNBdBgszQoPrSr0vfbZ+moNQJkm2wg16Nv4ilLq70mYNczUfD+huObmm8bR3pnxLT7QT9Bis3jKs2uBrtHq8Wn0xSMsWaAO3Mc8VTo9Ld0ll1ZZ3NuLg9hxXoHT4g6ehTfY6nbIwrkBo+neqfxfTL7Rq7N3Q3J+W7kH14ERUvG5hjnWySYkfnRdQZYYP0rot0u5esh9C9m8HX/AMvy/eJrA9q/Yc271lhtwTyK5XjYl4/ZbalCCPMx5NS4xW1cJxC04aVBUT9Ko1m78HekQzLtH17VJO2cc/pJdepJEywb7f7murd8XbAZSsywauX00E68HgqhaD24H9a6ux3B2HE5mtfkvaT1WtmzcEtbUe6+U1SdLeQjw9TcKd08MGfvW0JNsiQGjntNK25RBIMckVic7KusLC4g89phmJj6/wBqjbbgA2qO2K2kMwXbzIIzFcvXt4d9yo8yncJ4nNejhy1DvY3K5uEAKJgiZqgIQi7PEYHjYeIrVbtav8Pbvzu8RdwG3mhkHzIVrp8okWaTrXU+mts099raucLcJOfY9q9Fpfj7UIEs67Tl7IG07YYN9d1ebIDGST9+1RlEQDir0Y9U134P60hvXNALVxs7l8rfUdvypdZ8JI9knpWtsSBAtagbv/ohXkjZ8QbHXtFaLOq1+lf+BrHQj5dpx+tDtOo9A6r05mfW9N3WjEXNOdyfXGa5aPZJIRsDseRXqumfH2ot3G8QXCVcgL4nImMyAO31rq/4z8N9cUf4jo0DtHmcbZ+jCBUvHUv9eAJcuAyMuYEjt60+yJM+tez1PwN0vVW2udN6rc0+4yqXgCpPoCIIrkaz4M6nodOzC02oYjBtNug/SanxTHBCgrtjB9am90YgwPQU97T37P8AC1emvW2jzAoQR7e9LbsvMKrtvHy7MxmplTKqO6cZJ4gxU2sFDR5S0dua12tOrByQQFSRnv3pTtY7Y8sdxzU1KpC+Q4z7ml3QNo/ImrQpa2XUYAmkFkurXAkxyef0qqRZBIkT2ipuIPAMZMinKEAyhDD1EGgLbfzCqlRQmSdv5VGnaNsAD0FRVO4YJ7U2xuFAPuDEZpp6qa3uXBjMz3psqoAJgNIpgvlBjjtVm1CnEe9NJFDtgMxiM0hth13gDfPMximdSUMiBkZ71N0EQB71TcVCWGOBkZoqSPcVY0ADHPb1qGCVKqBtppqkAs+QCqjA9aLQojbz6CnKGMAetD5hkSV7irpFLA7SBkTgU9sj+YHd6zUeyfDDMsEZkiKe4hVFi1tHAJiaulhDAG6e+ScUwaR6ikdJETzz3pi3kVg0niBioRZbJmJJJ5+lLuZs7RtB49agJUYz7mou4EyZk5zQei8OcbpK5kVAwBAnHrSG4i3D4TSn7iim0uiMR5sgivA9UVaqHvMQQwIj9KxI3qRxWrU+W7cUEYzPpWZJOAR6V7eHjlfW/QD+Ax3Y3SBxFbdWge7pLlw7dlgFfeSawaORZaSGKsBgf79a39UVme0EglbSwCfrWebUZLl5y23ZyYDTVyKFtboB3cE0gVXUjMeo9avCwBMwIFed0/hNigA53TH2qDVFARIjIkZNEWtsFnLZ/KqjaRQUTyrMx96iYpuEXCSoIg4mrrZKKVWSxzigLBC5IAMZ9aZJ09zeGBZeMf0phItv6XXPY8S0Q7f+puB/XvWZtM1kl3vLu59BxSt1LW3LDBdlpXWCFEn/AEo6xnPh2zc8QrO5vWqjidSNhtQBauMXGHhjiltS0EAe1B0RLmouEw8gAE4/3xR0/Yk4mu/GYwuntMwMVnuOPFicjmtQKG3ADbpMmkFmy152us/mQCAQADXQZ1OPaaNp7j6jwrQAOwkseVGOPerU0j7fnDRyRirNJp2S+D5fMY3kDAoT19WS9/iXw5pNUrDfe0oDH1YCD+1cFAdq7skdxXQ+EXDfB9q3vBe0WO3/ACjH9jWJk2XrlqflYgTWa15TAR3qYiKiYJ+lSoqszJzihke/pTtE9hFIOOZoIcikPt9qYxNKQCZqoQ4MGlkcUzKRyKWgn0pTR4odqCehJ5qCOZqRNAc4oG7dqBEzU5ocd5+1BBxFTsQak+lCCRQGD9qEzip2JwcUeQBQKQSfftSbSDtqwYNQnM4oMrUhIHanuwrAYzVRgHjiiD29frQMRij3qRVAEEcg0c0pJkkZNHJyTGaBXUkb1YhhwRX0f4X61/jHSULsPxNlFS6PU+tfOhHr3rd0Pqp6L1i1qSGaw/kvKp5X1j2MGivpjfIQy7lYwwPcV81+IukN0bq7rbBOl1LbrTR8uBI/OvpYZHRLtpw6ONysDgj1rn9X6Va6z0y7orqjcPNZcnKt9f0pGa+ZyZkxROcdqU2rti7d018bb2nbZcDCDNECqhv5p/UURjtSjyjmaIzRTg8es0cgUs80RJx3oHHPNGKQED0pp9aIcGDUwM0q4HFHn7elFEe9MOKQ0wwM0QZo9wZyKX6UeMxRR59Pahx70QfLAqCPaoARiaABntR55/Wh2gVQI/P0oH64piJE4oQaIGIipxxNQd/ap3ophzEURAzGaSYps8cUQ3Y5ijgYkVWDTDB5oGBiiMCkxFQTmaBxUocipwImgJBIGSIrr9K63c0txbV47lkQ55FciTHrRiVHce9Sxdem6t0a11RG1ehZV1IyQBi5iYPvXl3tvbd7d1ClwYZGEEGr7Ws12mUCxq7tsf8AuJ/ek1Oq1OrYXNVe8VwI3FQDH2qSUZ/bioe9MR9KFUTgfWgeKhxUoJyKnNT2oUDAjiBREzPpQHrUHHNA3oagpRP2qCgcGiDmkH+xUqi2iD2pA37VMGoG9qMcUqnzRTYigEECTQOBNNIJqd4oEIocU/Y0vagHcxRHM0scxRoD3o0tEYGADNAZmoKA4qUBWbNzxbLG3dEQy+1em6V8XGVs9SQIOFvKZP0Nea7VDlI96iPf67pvTutWQ1xRcDCFvWzBHp/s15fqPw5rOnBmQDVWIMMoJZfqK5+h6hrelOLmkutBPmtsZVh3xXsOk/Eek6p/DJazqQM2nHzfQ8Gqrw5iNq+b29Kre2QJEEfWvc9W+GNPribum/5e/k4HlY9/pNeU12j1WgveHq7RtwMMBKtnsaK50YkUVbaQfSrmSP5eeMVVtGYFZFN3Tae+29k2uDO5Wj865Ov6JcO4eGLYkxetNBPsYrskRj1plcpiaLrzC2uqdEttd0urtXrLqPELCYM+hrcOoHW286a1bZlA3bPN9ie1dJtHbLvdsNtdj8rfLS39Sv4N7WssOblsFljn2j7VKvTCdyTgwR6VWYaD4QwckrE0bdvXMtt1RyzQFQiPtW29ae3aVLnlf0OB+dZMYz5iJAUnEkUDYmSHHMmrXBB2kYiZ7GqxdRDDHnEiuViVAu0UrbpnP0oHU2leFDOBkkCJ/OrXZYBHB/Sp3GcIj/xgpgD1NOEtbd25XhoKg5pBsLbpBjBFJDWUZVI2tkiBmtIu/B2EdmBkR5VmdvvWa+F0+nJuXJIbbEc1fbbcu6e+cVemmuX/ADBVdDghmirF9c6y6XrU23DfSjbutZYMUD+qngimsaW9pla1cseEqGAZEGZ9KjLnb2iZjvV+08dLT6jo7rCBbDsRKldufr3pNR0rRG34lu1bQieBG77iuWbKMxBLbu4nFW2dY3TlPis16y2ArGSv0rpn6blAlFaLVzxBbTNtRMH3rKuuW5gtJPCgcV6LSanTapN1sIjCJRwFIPp70up0Fi/aYW7KIxBkgAfes5+1xzEEjaII7wazai6u65ZPIMEFTii+h1eluOLd22qvJImDzWQMhuOFjBjPc/7mszizdabKyCSeDiDUC3Sygcepqyzte3uDDgY9DTFTBg/lU3E+i2LNywLiEoyXh5gAff8AvRRVtKLSgjb+dWqyFB68YqPuZ+JFTeyVQH2nPBP3q5bi3HYGVnAnuazbW2kNJIJ7ZpbbbsRGa3Fabgu2n8Nk7TNRF3LIImaAUldzSZ4miFBBIx9K3OZiNb8RNrLOfzpEfVdI1ts9O1DoXG8SxJWD6zNF9QtpC14kIDG9V4qwWEk3LZ3TywzH9q3MqePS6H4/e4g0nxD0+1r7JxJQH75ptf8ABHw38Tn8T8OdQtaDUMJNkSU/Lt9q8tskEHNJbF7TXd+kvPZeMRMflxUzPCU/U+h9b+FLgtdQ0zXbYPlvWZZHH1jFVWtda1SbcrJgo5n869T0r/iBr9JbOl6tbXVaeApLLMrxn1/Kt+p6F8H/ABXpze6RfsdO1vO5Fge8rgfcU39r1Xg72gS4HNtd26NwLc0LGt6j01kSxdu+Gry1m4ZT3x9O9egPwH8RaV3WzqdBqLa8MbsFx9IrkO7W7zWNVaNm8p2uj8g1Tt0rHxH0/V31s3rbaFmHzvc3WyfrGK6QU/MrrcQgeZDI/MV5c6OxeRyNTp7ZAna2Cf71Vpbet0l3/kdQ1rdlgGIB+2aI9dvIJ7+1MGBn25xXHt9fRAtvX6S8txSA99CCp945rYep9MBn8ag9ypAoNwyOeKgkVUDkZBkAg+1WKxghu2ZFARkcVBM1JkT2qAzNVBFAcmaIjP8AWpGOeRRUozUIBBHJoCDxUBE5qSIHrQznNTPoKoPapQBPajNBJx9KnFEDFAiaInb60PWiAcj8qgBBnigBUNQI+1POeKAzRSCRTLzNNBIM0AqiJBjuAYmgMmaKkCea3afT9F1oCrr9Rorx4W4oZW+8cU2r+H+oaVTcsouqtRO+2wyPWKmnrAHAILH8qYMCcVSLgPl4PoadTIqpi3JFQc1WDGRTBpookDmBQIB5FEHuMijMmaBNmZH5VASJwade4/KgRnP0oArHvxTI488+0UIEUoFBbIqCq9xFQPwKC0SRE1GRWG1wCD60FZdoIYT6d6MniBQNYuajRtu0epuac/8ApOPy4rqWvibVFPD6lpLGttjuF2t+uK5WIo4GZomOmuj+GeqmdHdudN1DGfCuKQCfpx+RqnWfCnVtJ5rNtNZbAmUbaR9j/rWFkVwVZQfrVmn1ev0AB0WuvWgDJSdyn2gzTxe2Fy9u6bd5Llq4OUIIIrRb1d9LaqrDaMDcO1dr/wATm/ZFnqnTbeqQwCyeU/XP9KQdJ+H+p3I6Z1FdJc72rgkfkSP61DXPGvQxKie9akdLpi2wb71XrfhrquiLOLAv2uxtZP5RXL3eG8NNtweDgimK7AEHjmjArnWtVctsCXLLxitCay25Adth96K0QDjv6GoQfWgrocrcUj1p5leMVDQVisxxVV2zZ1FvwtTZS8k5VhzVpqAYxRXKu/D2ma542hu3dFcXIFt/KT9KqcfEmkJN429dpxyFYBz9orsspmAQMUCWA29u+KGvNte6dqL38W/d6fdwPDugLu/SrdV8Pai/YJs311Fgmd1vkf3/ACruXtLptVYa3qLKup5ERXOb4c01vz6C9c0Lf+hyyk/Ss2SjhWdC+hP8UNvM5IitIYshLEQR5TXTb/GdNbZdRobPUrK8shhiPvzWLx+j37g8ZdT06+xg2rlskf2rF4JY57a5Ld5bO+HYxx3rQBuUzXQudL1Gw3NGLWpWZUWgJisV6xrLYm9pXtGYIZhI/WufxZxVO2fWMVxuoXQb1x2MCYz9M12bpBCx2Oc9q5F5XN3/AKbEC4GAKz3rf4+h1dreEis5KqsBZxVkqbZUIuRyFzQKYJwonAHAoEMBC9/SuXtIqa0rG4XWFUYaeftVCqzICvJ7EYrYi7dwYlicihwysO3FanKwrP41y0gDBQB/MZ/elR7F0ht4DE4nNbTfZNPdJCsDbIO4TGK4ujXfqdOrA7cyP/mSa78Ods1nwbXTbyXTca/aIViyqAQTPvmr10hbG1dwyYBrYbSMQFlJ5nIqp5UyTA9a1PyStW6ptNf0rKLN4gwYGD35zXU0vxT1bSNDEMF78/aMAfasDDt2BmgbRL4G6tzKzZMeos/FXTtWkdS05OQP4uJ+hHH51Zc6L0LqRFzR9QuaRwPLF0P++a8kthrt1bSICz8TxQti5pncWz4bTtbbHaiSV19T8D9WsI7aXUW9Wm0+a3En/wCZJrk2umvYtx1PS30dHkuylQOccZrdo+v9S0V3b+Ia8CASGEkCexrt6f42t3os6rRuxMgkstzy/SKzeOrb+3lL9tSWKqr23MgKYmaFy34dgwRAUhQOZr2aaP4c6m4uWGGlvTl9OwE+xBH9qw6z4H1iXGbQ61NQpyUvrtMn0PArPxZ6eRAFwAkHB70fBbcAAZJrfrej9T6bI1vT79tAfmTzKfuJqqxprjlbyq5UHBI2wYrOU+LKLLWwUuqQ1SzaF1Wi4AQYxWm/bJvDcTiOTINErbtMjMPKG4J5qbUssjFc02p05JKhlIwyZ96ABRGUEjdkitl7Wlkuot1CwPA5if7GsG4kmIO33rfHztFblt4B4mI9oqpSpE+Zck7f71rtHc4kD0Miqm09tLu9DGZ2HgVrUVcnmYJ70wnaAYkH9KYIN04oBJmcQJ5igWIJj1o4SPf3pA04BBn1oKSZE7gDiqLPE2IYYZGTRd4t7SBIyI70kAoEM4Jn/f2qE4Aj5ZighTaYUznOaEcEYH0p1wCRkmIJ7VEBYmT32x2pqgBMBcnO4ETQgmAzZkxA4pp3Jz35qKgIjcOcTQjti2ScAEkcRTXVuC6puYnhpmKvt2NjyGLMcAcVpBXTOzNbV19x3rxR7HGveUv3A7+tZ5IQEHKmTWjUz418tA88ADEdqz4kDseZr2cfHB0dJH4dCAZJnmujrrCnUrNwj+EBPvXO0ylbKKIMsTitnUVZtZcUEAALGPasfk8aistbFsKiHcDliealozcUhwv1ODVRUCJaD9KI8twN2GK4NLboO0uTIHaqmvSAXAWMYHNUagXr1shBLHCqDEVWlp0y7kmPl3TRfWwEXVHmiBIpDG75gfpVcvs2qO3aq9Hu1Gp2EeG54LggRn2o007VZRnIpVUG8BzQ237Wo82me5b2wWTNaNLa06WReXxWJnLc+ke1WRLHm9UY1GoYbjucwAJJoWBCyRBPb0FPqbli46m3I2nJI796RCkkrwe8V6OLkuUwvM0Ljd5qA+QARVd8gWGOS2IEc5itA27hMkGKVs3FfaJXIJE9qRTHEVAxLGcEdxQfQ/gDZqfh7UWb5i5acXVj5tpx+4q/WSOo31YQVKiR3xIP5GuF/wANWbTdcGnuOD+O074JmADKx/vvXoesp4WrtOJ23FIn3ER+lSxq+xnBjFMeKqQ49zVgIK7pzwaypWUHPtxScU5iP95qviggyeaBHMVIzQPGDVAPEGqoIPNW9+aSiFPNSMUTMUO0UA4ifWhxRiOBQH0oJipnNQRzUFBPShGOeKlQgflQAcRTcjHIpaIxQAgxRiBE/ahznsakE9x9KAcKQflPI9ayOgtnmQeK1NMfSkuLuSeIoM+D9amKkEHNSBBogRI9KEGTnt6UeRQMzg5qgwOKDIHUqcg1Ofr60aD2HwR1htRabpWpcFrCf8v6kDkH19fpXqoO2RyeK+S2r93R6pNbYMXbRDLHsa+odP6na6lobOstMAlwQViCrDkfnRb2898bdF/EWV61YUeLZCpfAGWXifeMV45LiuoYcGvrbC2VIuAMjDaykSCDXzLr/SH6F1XwudNfl7LR+YJ781YxGIYwaI5PpScCBzzBpoPriimHyn680QZNIvemoLFMSJqA4FIKYSPvVQ65BzxRHHakE5pgMfWoGHHqKg7g8UAfSoD7UDTnFHtilBgxRnORQGPQ0YxQ9IqAkkYoCeakA5oTn0ogQvNAIg+lSDUzNTkGilk5jmoMHNQSJxR7n0FAtMMd6WfLI5mpM/WiCAAPvTATmkGKZcigaYqRSkdqIoGBIP1ozJpBmj3oG/eaAMHNTJ5qRmgJj1/OpyDUihB49agkGgR600QDH1paAAUO1Oe1LGKKEUKPbmgTz70EzHtUqHMR+lGMUEyanrih9Kg5iqDwZpppfpR7ZoD2Pej96WY7UYNEMPrFNxVYM4pgcHiopwM+4o96RTOKPFASKkCj/Sh3mgBECljGKeKBAigXg0MUT3HrQAPE0Bmjz3pBMcmmGKAiiAYpRREwaAwSOftQKBiCR5l4PpU78GKYkxig7HS/ijVaDba1im/YGDcJllH9fyr1lm/oOraKUKaiw3KkcGvnYNNp72o0d9b+jvPZcehwfqKDv9S+E79keL051uWl/wDKb5gPb1rz7jzvbdSroYZTyDXq+k/Ftq+y2OoJ4F44FycMf6V09d0fRdWtbyFVivkvJz9feg+fbAAQZInvVew11uodC13TXPjKLtg8XE/r6VztvoQ3pUVRkTUJW4oFxQSOCRx96c2yCWgyfWkZDPy4+tRVLWrtmGs7rh9uQatsdaCfw9XZ8Qg5W5iopKt9D6VLlmzfHnRS/Z4yKzYuh4fS9a5ubLlm4zQib9y/piiOnaTcwN1bYXG4ESPtWG5pb2kh0Zbq/wCYCI+tV6hm1ILFA7MZUbog1LMAv6HTWr7+Dda6J+YjmglpWUyDjiDxUs6NLbB7gEj+VeK3qwuWwlu3JNY7+yTXMNsAmDNKSUVge4gVr1WkueIjgG3PIDDNUJaLFku2ySOJxmt5EsJb2qkDufzrQupezaVFhQDzHNUtaCKAuBHFUkbTM5NYZaLjq1s3GuKQgJ+poaJF1gXSi94RZ5BJzxWS4qqhaQCBzV+mGndrbXCArCd3p7iqkb9X02/YCpaHjKv+Ueb71jbR6q8jOLUALgtBED9a6Ju3NNbQae4Tb5PfHrWrRqmp01w2r2298q2zAn0/WrOm815g6QvdF1fK6wZBrZb6veVTZ1qu+Bte2ACfqMVdqbOvtauNVoouM0/w/lYfXis79N6sbJvfgEFqZA8YFgK3umUl7pt3q1w3tHbZjuks9zb4an29ayv8Kam1tY6oOEMjwzIH170ot37bsdLeewQfMC5WCPpzWk9a1+nVUv37bFgciJitdwIdFqtLcBcRYYmCfX2pr13Zp2COu4kCAc/erHe7r7aXTd2kCdriAD9Kh+Hurs5ZLdrjlnGR+9crx30xVbXYUY9oMitCQSTmAeRWX8L1HSSrKt0twFaVxQ0dzUJda1qdg3ZB7g+mKzeN9TFxthZZZyeZqk2wrnarL9sVtVSe2RVhC3LbI/JjaT/Ws/LFjnh4G2cjApTLGCYj0prlmCCkgEmJoKhRtpMT6VrWVWrDPpLoieD+RrAhuWW32r7WmTIg4rrahY0bAKCxYcDPNY7umtm2SF2n2rpx5dGOiGYJbLwxKgtt7yKYFB5o3DuKz3NQ9u2gVQDAXOYEVASxBgCRk0nKz0Wm3B7RVfhbGDWnZGUypUxBpvF2MBBcH0NWLsuDcIBHatyyjq9N+Mtb01lTX2xqbS/zxLD6RXpn1Pwr8a6Xw9VcS1qCAEuERcQ9s9/vXgyhMQJn2qrwAtwXELW3UyCpimLv6dbrfwH1zpHiajT7ddpCpi5bXzr9R/aa8vYubrgUqysMHMFa9T0v4x650Q7fEXU2J/nBwPtXe/F/Bvxg89RsLpddtA8VW8Mgn9PsabZ6dPANKn52k+9V73LkF5HdCBB9cV6fqv8Aw66zorLajQXbXUNL84a2fMo9h3/OvHm4y6kLcsuvhP59y8Zqzssd3TfFOrTTW7OvsjVeDCm+oCuF9wOYH3r0ltLerseP0++mptETKGSpjgivJqlm/ZDKQSZnYeKz3NI2nJv2C9thHmRiD7ZFP+JHsfMkgqQe84pgw2z/AFry2i651PT2hauIt+2pMeKNpznnk/eu3oOq6TXoysyaS8rR4Vy4IaeCp70HQMbcGaO4sowRGKQh7ZKsIPvRB+tA0nvzQ9xzQ35iKZWxkiqiDgk/vUHJ96k9iKlQDgUc/nUBwIP3o9oqqgwsSCaMjigATxUPNQQ5X96ImPrQ9YwKIOIoJInFAj0oxBwfvUJzVBmKk980O1ADETQFlDCCAQexq7S6nVdPbfotQ9k+gAKn7GqZipMVEdb/AB3S64gda6Vbvkf+dZEMKcdD0uv3P0bqCXGg/wDL3zDL7YrjSDOKhQEyJUjgqYP51MVdqdDrdBcNvVaV7ZAnEMD9xVIYHANdHSdf6noV8PxPxVnvbvndI+vNad/w/wBYhLm7p2pbunyz6im/scdW/SmBxE10NV8N9S06tc02zW2l/mtZY/auWwZXCXrbWrgztcQaspi0NGZo4I9aqkmmViQREQeKoeJFQiBIoB89uaYn1ogbaUiO1PUIJoqsCO9EMR9O9PHrQKkigKuO9NIiZxVZX0oeYEAUF04MGm3T3qjd69qcP35oLNuOY+1Bre7mPyzU3AjvUBxQadJ1PqXTjOn1jsg/8u75l/0roj4i6fr129b6Qhji5bTxP6SK4wMyOamM9hHAojsf+HOm9Ut+L0nqASeLbjj7ciuXreh9T0JbxdG721EtdRtykevr9oqjwEkkDaT/ADLg1v0XW+qdPOxNS2oT/LfO4j6GovbkI7E7lusBwCa029fdDjePEHBjFdi71jovVVKdW6c+nuHHj2xP3BGfzqH4Xtaq343SOoi/bHCXIB+kx+4q6bGG3q7VwkGVgDk8mrkdWHlP3rDreldR0AnU6N1B/mUggfUjFZUu8MjwRxmpiuzHeOKJ4yea59rW3UUeIdxjbMcD6Vpt6q1ckC6Gb02wairY59qm0xuHY8UQfp9aOcg9qBPMDI3Aj0qu/bsapPD1WmS8v/qXP581eOD60pUmJ+1F1xrvw5o95fQam/pDPyq5YVTdsa/TibvT16jZWYazc83vjmu+OPrR3MO0kdzmg8vbfoWphGt3NFeOIuz5a1Ho95E3afUrqbZ+U22HH1iK7N+xp9Vb2arTW76n/POD2rnDoFizc36LVanR3P8A0Hcp+x7Vm8ZRzXQ2JDttYdjyKr8UIm8NMHtXUe/13S2Nut0en6ja7EFQT9FrOmt6Lqbuy6tzpuomGS6SI9vSuf8Amljn74MhhTDORmtzaBh5tNrrWptn/JAIrNcU27mx8HkSeax8azlY9U4t6a6DglYH3rDoD/ztm2MrDN/9Ca1dRNx7AtpbLhm/kBJ5pOnaZ7Ws8R0cbUYecRzXSdcUsbXXyY+agq7JgTPqKt8IMBBg954qDymOSvOK4wZnIa7BIZgJx2qo2rhYlXCx3zNWrprS3d5YmSTPcA0427ioP/atzlYKV8e0DddkYWzuIAzFILlm7uYHaSfzNXN/0boIMlY45rBoRu1VnxN20gyJ9jXfjy2an01rt8PaDmeare3vO3aDu/KtBVHUkAocxSwVHIMczSfklFPgC2QoIkcQJFaNP1LXaAwmpYr8xBYkfT2+1KCCCSO/IFDYrKdpJrcspkru9O+OdRaAF9XMtt3AmPrEfvWz/Efh3rKsupsKLrHLJKT9xFeV2nvj6Ur2GNoXCWUHgSRNVJHptT8GaTVJOg6n4bnKqy7hH1BridQ+Fet6JC40raiyolrltlb7wM/asdzWarRWXv6e66lMkFpB/Pj7V19D8ZaxG3QWtqsBmWWB+1TFy52869tC5ts2y6PlO0gMPQ0os8FwUnJKEV7638RdI63bFvqdhCYB/i2yp47FePzqm/8ADPRryJd6Z1S5pPGIC2rqeJbJ9jE/rUsZmPEOgtwQPK2AZz+VVsCrEEn3EV6fX/BvX7KE6e3b1qgyxsOJ/wDnWAP2mvN6m3ds6jwrtu7YvyNyXrTKcYMViSmKIVUJxOSAeaRHY3ABgzETW21orl9giobeJa46GIHaaV9Otm8VttKDOe5rTLNcLFGLcDGT3pdrXVLz/rVzqrABlDZ9KZFUnygKPQCruRYzKhLZGOSf6UWUAZU5q3C3tkiQ0HHNKSLkkQyyYIxiiVWQMEcg8UWJHDfTtRGSYViOJ2mPzqbDIBqhYGPT6cUEJV5KyPrT7ZaJwDIj1yKGxwYMRPY81B6UHaMGfT60wJuLtMmfekDADPHrUS8A4weZJNeOR67XLvHcC3PmMz9apBESTTXJNvcTE8j3mkicYIIx717Z44OpogXt2gecMD9xWrXHdr7wB8o2j9BWbRRFoDmAB9ZrTetNe12oQXBbWV9zgCuf5PHTjFAMpMz2ogrIJhgMxVp0iW5DXDLHnj9K2fhLIXYlsXHEDcTzXGR0kcxiLdwPbMdxSeFfvvOwye4H9K7VnpouhL1xAu0yEOaGqN1bYuAiV9+1OoWRzbelZ7JQMPKcvtM1uL6W1sDW2UjBIHNZ1F83iyMyyJOARS3lK5Zy7McmIzSHbYvVgqsuntSEI27iSGHeRisJ1yC7suOgFwYG0n9qq8JmlRuAYQYMfrSrotBdfw3tOWAInxDIxitTGa83ua7vYgqWJxHarLQnyx5RmriiEGCYBwZmq9u0RM12jmtt7C+1zC88Ut62blsKjwZxiiue8xROADPviqFu6bafIxZcZiM1Xc0zQSDwOI5p2crciRIjcKBusCdrT+k1R1elak9M6h07Xnd/ytxZgT5Tz+hr6B8QWl8txFLBX3KRwFI/7V8w0TXL/UdNbDuqPcG4M0jHtX13rNh3/EIkBQvBPAHH7Uq3zXnNsduaYY+1U2nJQE9xVgkgzXNoft+dVcNETTyY+tVzORmaohxNDMdqhHuaGaoBzmlI5pxntSbsUQDQNExQntNAPWPWh6e1HBiI9/ehxigkD0qDioMjmpQAc/SgeCabFDuaATgehoigagwPSgMTQgTzRA4INT9aBYE4Mj3pYBkGnIzml7mc0Ge6uarAgVpuAkH2qhp2yaBYxQINGBGMVM1UL2xzRzPNTbHbmoANvIzQT5R/euz8IdZHS+pnRam4BotTgAn5H7Eek4H5VxTkZFJcXcCIG7sTxRY+wHkrzH61y+udGTrPTLuib50/iWW4Kt9ay/CnWz1PpqWLm78XpvI0nDqODXdkPkGDSJY+QKrW3uWrgZbtpyjq3IINPxXqPjXou1rPVdKsBZW+s9sQ39K8upV0DKeRNWswfcmiKX2qDiinBxTLxmkBz/WjNEMppgR3NIPlphkUDAiKPY4mlBgYNEehoCB2pqWaINA0QM1OaTP2pgYFAe2fWiDIpRRJoojHJoDvHeiDg0AYx61BO1CTOfvRwTkc1Mc0CmAKhmKO3meKFVE9pqVKH0oppimx3pJjtRA/OiDxTAyPQ0hxjFNiBQFf3qAzQ96lAQfaiD+VDmoJ70BI7zzUgTnNAZ+lSTFATGc0ADE1MfWpwKARihtpuRFLg47VFDM0ft3odzioRg0E+tQelD6ZqeuJoGgf7FShmO4qTI96A+1MDkQOaScY5mp/KB70Q3rFFTilEEc0RRTAn1ozPJpQcYqBqCyT/bNEH96QUeKBuTzQ21JqdqCEAUsGZ4p+TmoMmKBAIocYpozEVIzQLkURPagRj71JxQH2oz24oCpQEEg0c+tL6ZyaYE+1BCoeQVkERW7pvW+odIaLJ8eyTm3dcmPp6VhHmBqHmJoPfdM6zoutWttp18Qg77DAgj1wefrXO6p8JWr7Nf6eUsXDk2yYVj/SvI7WW4LltyjqZVhyDXoemfF12y3g9SXek+W8JkfUcflQ8cTU6bUaS61rVWWtuO3NUm35Zg/evotyxousaRGdLer07ea3cXt7g15bqPwvq+np4ukf8RYHKj5wP61Fjz55gd6Qyv1mrxDTAgg+YERFIywc0wIreuR3Bqm7obNy3/BXw3n1wavjFD1qYsrmsL2mU+NaO0Y3ASPzrRa11y/aFq5JM7oCgY+1agQVKuoZTyDwaztoT4jPprptMf5Tx9Kliyo1xyp2I0jgRmqbxvXLLC6crkwIqB7iMyuSl0Hzd5qXhc8HxLsshxIrOKzQxYifL2k0osFyQWET+lPccG2fCIBiAQJj3qhtHrtSF3uj7Rjaoz9quM0x0lm2SCpIPYnFG2g9sDA9KrGnawpJIG05ipbuo8i224g57VLxuM4tBaGXcdrYInFXWigRbbosL5p71nbeqiRGauD4nas+naueWL46p1mpsJst3wwb/N5sUbvV9l1bK6VrqsRuZVMH1FcVbl6xqJ8QvvOUPH+ldCxrW/FqbpNxOylhIrWrrr3/APC+p292q0f4VrgA3t5SB7xg15w6e0SSVS8hMKQvYV3zcS8FKujZPcGDWa9pbGnO621q2DyAcVZyrWOA2qt2b0LayogA8VYnxTcQeFqOmXLkMVN9LgXHsIz+ddB7djVj8OAA/Ksq/nWTUaW9oyWbNv8AlYCtyy+s40qo1Wht3k07glvlJyBWTUratlBdTaGOMQ351UL9/TLvs6h7QySJlT9q1aXr+gvXVtaywFaP+qT5W9fLyKl4r/1jZ7e4BJJU8NimuXdlhHBXzsR5mjj1rR1F+mWmS5Zv2G3tkWlyB/3rh37movOQtu86ydgVZgfasfHUbH1EEBQLhM4HY1Yq29RaS5buAt3tz5gfpXLbQ6om3dK3F2ONymVx61cdSyXl2BBJkkyD9KvxZ10/Au20Y3RtVRJE1ktI1y4pZJTd5oHFEN49i4bgCEH5VJp7F+1ptMPHubfEvQBE4gR+tZjOp+BuMAXXdbYzKGWgU10WhdKWlcJAgkR2qy3qLg8o27RwI9aS5NzhcjPPam1qds4abeFG6c4rXY2XLG0GLkzt9qx7wYI49zVtl2ttvUj71arSQwYjadvY4pYDd8zTJdNxAJH2p99smbhGORBqznYYpNsgwIye9VXrCFyGILIZDKar/HjT3zbuWma2DO4ZgVos3tPq7ZexdUxyrEBh9RXb1nxr6X8R9b6GwGl1HiWhnw2zPrzXpF+Ivh34m076brnTrdi40A3goLA/WMV5J7JAIjPtVN/R6e9pNS94hXtW91tiYO7sKl4rK9Q//DXSXFN3ofXis+ZLd5JWPSRXC6l0vrPQSP8AEbC+D/8ALrUsPv6VT0/qfUtBbW7pbpCzIQYT7DtXrOn/AB7duWjp9RaXcQZMk2z9RzTuLryK3NPq13oQSRnaYiqLuiXLbiw7AjP517y/o+idT0q3tX03TXb1wgG9o/IVPrj+tcjVfC2t09t9R03xNTaGfBaPEA7x6xSUz9OBousavpUoUOos3Ii3f/lI7g811NP13Q6pVVt9m47bfDZcT7H0rlnVo902L1lrVxCdyOsEfmPSs99LBuMLYbZMjdB/Kqj1zW7tqNyGCJBOQRSg+YHhga8zZ1Gq0+nIs695Lf8ATbMCO01rs9fuhduo0YuOD81pwAfseKQd0HHIpgJSf1Fc/T9S0uoupZe74Ny58qMO/wBa1gFGMqQR60T7XY7k0RkzzVYb0xTbqoYCYEd6GB2BqBvQ0REnEUVOe9EDE0BA96MjJmKgH2qA4ociaJ9qoMYqAVFMY+9RSIPtUE7VKM1OBQADkCaMmpgGZzUiqg8ziKBthlhsg1AI4NSSBHaoG0t7UaG5u0eou2jx5XMfccV0z1+5fteF1Dp2n1npc2gMK5gaooyZooXPA3DwEuIJPkczH3pJIMxTERzQjmKCF2/PtFMjGMnFLHtUkgnBNUWb88U27GD+dVBiDmoCee1EXAyc+lEGcDNVhobn6U/ieTb6fpQT+aINNtGaWcg80RPP6UUscgfpQjME1Yc0NsduaBRIJ5qbhNQA5/rUA70Dq1FSZ5quM4ogxmiLd1EsY2ziqd/0phcB4mgeMetKlrYwe2TbdTKsmCD61A+OeKYE5kzQb9P8Q9W0qhGe1q7XG28uY+oq/wDFfDPV7hXWaRtBqG/nU7QfoRj8xXKYlm3EzUwRBqLn6dXUfCN3YLnS9YmotkzteAxH1GD+lcTU6bUaJymr01yy3qyGD94irLJu6W5u0t17LHvbaK61j4o6lYJTVWrWtsnG2Ib7nj9KG1wldgs27jD2B5rRa1zIsGy3uQ0TXY2/DXVmBcP03UMcKYUT/wDS1VqPhPXWk8TSXk1iHM7tp+wAIP50Xqs1rV27on5P/cauUSCZAiDXIvWrmnJt6mxcssD/ADrE0RevWYuIzhZA9j7UwdX+lSe/esY1xDeZHj1ma0Jf07tC30M9sioqztzQ28mTPbOKOIIBBqSV4yY7UNAbpBBgzSXbdq/bC6mxaujgq6A1YZBmOKgz24OKLrkXPh3RMWfSXr2lu8iGlZ9Iqq5p+sWdp1PTdN1K2nEfP967ZBOSKHmU4bFB54anoV2+y3bLdO1Bwbd2VAP5ir7vSbyW99lkvLODbYEkV2Ltqxft+FqLKXbczBxXMf4c04utd6dq7+kuEg+UnaTMwRUvGUxga21vDIyH/wBQioJ2ZMD3rdcu9d0bs92zp+oWRI22hsfHfiqBruiXCBes6vQXSTuS7ME/U4rly/H+ksURbIOFB96B8wguPzqy705b6t+E11m+DnYpBKj39azNpg197b2zvRQSJiMVn4WJ8VXUQi6O6Fz5IPecj+k1g6Vae91DYGRdtonzT9Kv195fDtr4oFu4+1vr2zSdNRrWtvktgqAs+lbnXGs2dY2FCpI59waVSC+fXIq5TBLenem8NVO/Yu+ZmOa5S4mFa66oyYAJ9KVdNpk0S3WNxr0kFVeIOYxHFFsGT605HkgxPNWcrBiCv5mPb+WkF9BbK3YiZDelbVto90M07yY5xXH1t0INQ5IOyf2rvw52q037H4nSmzavohb+ZwSKWzpH09rYXF0TJYCM/SttvRg2VCt5lQEz2otoryWvFKnYflMc/rV/14m2zGMaUXQx2BwozNNp21Fhg2lusnoEhQftxVolRHE0p2sGWdpI+9b+UqNWj+IeoaW4lxpvFWyTtDRPYgD9a7yfG6a9Gta3SI88W7lrcPzMivJlGQSPNHtSFRcJJTI/Q1YY9k2j6F1ZM3zorjCN2myse4/7Vztb8CasXQ2g1djWBTDBzsb8uK4LWrlkqVuFTOZGa1aXrPVNFa/hXEutPNwTj29MUwy4o1fStTpW26rStYaY2usD8xiueXKPHhPyQSq+UfWva6b47df4OrssbZEM0StNHwx1QsW6dZRyZa5YEEH3jNZ+LPTw9tbTAknzTPmNNa0wvMLdqASTBHFetv8Aw70+6yPoup+Gyny27ygAH2xNc/V9C6loL278J4i/5kcMSPpWbKf8cRrJANsAgjG01SVK7jERitV/VEaku9p7QDR51IkgRn0rNqNQjKGuKUBM+biTUmphQBB7emKG3GT5vaglxGkFpEYjmrIEwske9aZnrvm2Rbg/kaqOlu3nAS5bUHGZmttsKWQsywxxJiafXIdK211S24zAj0rhM16+XTzd5y1kZEFoP1qo4leMTNSCNOoYn1getLjbzAr0xxdjRDOnj+WGMeo/7Vo6teSzqyNy7wxMD86r0IL6jTieXzit93U27msum3Z2sGKyVBkj/tXPm68WS0W1KoGlS3qMit9nTsbm4AiDMDvWRrF17ty87qEwIIyf7Ulx2tO9sXCkAE7cTXF198dDUa60BFm4LrE+YK2B/rWO9eLtAbaG5WJpVs2VhmdoHvg1stpcuXCtsKIjMQKYjKGdYBUj1xWe9qrchUztOfet2kXxS73rgL7pRBiB/WhfQFrfi2hcQMSVGDPr9KuIw2bhvGUmAYbFaUFwq91AsIhJHHvTatkt6dWsotu4TGBFENFsrabxN07p7CKSJyeQsh9u4yJJI+namYQKa7cQXHjAmADyIxVJcsY2soj1rvHJasAkg96KwGmftSqAAOwpirASR83BFUZyVW9cAyIGQe/eaOZIIz2qt3H4h1gc5poJJ8sNHM81QwdxftFAS6tIWYk/2r7R+LXqGis6sAbNXp1b8xXxvShDqlDAeb27/wC5r6h8IXG1HwnpkuiW09xrJ9gMj9DRq98XJt2vBY25nYSAZnHb9KuHFW622un6ndtgYIDCfeqiTNYvqzwIkZNVtypkiDNWUjYEjFAkzUEVOIipOYnigB55pSac5pfvVQh9+1Dn7Ux4NLAFBI9KnODUPsaEUB75oRM1KntQTvzzQIjNSpQTHapAmKBqCgPFD2FAzUEzQExNKBmjInNQRPpQKQGMHFUOORInNXn9KovKREeuaBADGTxQExFKSVHPeiCT3xQQ96XsMUWJJjtQn1qolTIIqTjFQGVM0Gnp3UL3Rup2tfZJKpi6nIdO4ivqWnu29RZt37BD2Lqb7bDuDXyUn1zXp/gbq7WHbpOouEeL5tNPCx/KfrRfp7K9Yt6ixd095Q1q6pR1IkEGvlnVtBc6N1e7orkshAaw0TuUzx9BFfWFO4QcEc1wvifordW6U/hpOs04LWSCfP7GrGL7r56BIJzRxmBSWrm61lSGGCPQ0w7HiaKYH86IMDOaUVO1A8/9qgkRQU4zRBg+9EN9KYEmDSCZ5o9+TQOM0R8ppBxx3o+1A3bJog4pR9aM4oGmagzSjimGRQTijAOYzQBzioPWgIBapBMRmgPaoCRRU7UKI4gmpyM0AAgxQkScURxQMioIf/dzQB96JB/1qDNVDHJmiBS8cfpRBIjtQGc4qCSKUDET3ojA+lAw+tQe/FA44qDNA2RHpNEAHkmlHeoRI3RNAfaptk/SgAYnGe9EcEdwaCD3oEbeODRGeaEAGT9qgERmpkkmjyJ9KHeil7mpPrRJnihQSakSJqARMn6VOM+tBOBk8VBjNTnvUjigIHoOKIzSgx96bBoIKnFQVO9AR2ptwZuMUmYmpnE0FsgCpSgjvUnFBYKgEH60oNEGO9BODUJkGKg5iiB3oE2k/SpBimNAjHv2opamZ9qkEx2oQQZ7e1EGjiKAGJ7UaAj60aUGpE59KA8mAKPJgiguanPpQXaPW6rpd7xtFcK+tsnysPSvYdJ+JtL1AC3fI0uqBjaxAVvcGvE0GUGJAxQe76r8P6HqM3fLZ1Df+YokN9a8lr+k6zpl1fxKBkiFuKPKa09M+J9V06LOqUajTgjLE7lHtzXr9Nq9F1bSE27iX7bYa2eR9QaK+dbZEgSKrZIPGa9d1P4T3hr3S7xBOTYfIJ9jiK8vdt3LVxrN+01q6pyrDIqDOVI7UJgxNXBIBMncPekZc5oFZFu2yjgSTzGazeFrun3fE0F4ssbipAP2itLYHNQHHJmpixRY1Ni+zHqCPbuTJUDaB9opxatMLn4C7bLj5gxMgU12xa1MeIpbbwQxB/Ss9qyNLem0htq2DkncPeazjUp10qeGfxIPiHEKMD+9YrnTtToFZhaN1WY+ZCJ/Kuqt1wJBmPWtZtb7KuoLepWpOS480t0OWEFSDBUjIpxbXw9/eTGa2azR27t9vBBS+FJjbhorBZ02r1cqrCwVE7bh7xgYpy7jOHDYKjmKsZFVCyjcexNUbdXpmf8AEac3DAkrcB2ilbX2kVRDkN6cCuWVlsS+1uwTAgYAigl2WHiW49MUlw2yibG3TmgwYKDIPpUlU5VWIKllZTIZTkGr1abdy2Xdg4ghs4rIsiR61pteaWRlbbgwZzXTTQt9ItPag6smVnI4rBrPh9tJpvGueJ4eFDjKn3/711fEHew5HZoxV1vWMbC6ZLiBA07Wgzma1OVaeYOktW7bBAT39p+wrT0/WnSq9q9uCA7w4PHtFek1Xw3Y1dsbCNNdMNuU+Uz6iuFrPh3W6IePfQvYDQXTI+45rezlGbPtm1F+zftXEOp3yJIgj9a5VxZAPINdD8It22benuKu7vt7UjaC+q7YVo70+OM2apXU2rFqLjbZOTOJqPdV4QuiEmJYxNWr8OanqNre91bahiBaGW45maZvhTrNyN1u04GFCspP71jCcW5LKpdCmWQKAvvTGyM7cCe4pf8AA+o6Owv4i5b+TcUYneF79o/Wm8dVOxoJgYBzWLLFzFbabTrDLbk+7GqLunKNiYORPpWvxARIx6Z4rNe1AN42wC0cGZAFSaKUiYnKnHqKuW5uUErz70FUvbPA9KqKsuIzWtULqbrzEwI/as9nTKmrDAsUZhuUnFXv8wnkilYEfIPMcSa1qNqm8EDByVmM0pNtz5xkZk5is1q8zuS0z9cflV6kbTI5NJysLF3hgTQa0GwykyKWSsEH604uHaS2K6TlKmM6HVaO4t3TXQdj7lVj3g/pXpul/HF+w6jXIVAENcXy/tMx7158qAZE0BbEHcAZq5p4+g3T8PfFltbept7roHzIdlyPqOfvXmetf8OOoae4dT0S/wDibfey5hx9jArhKLlok6e8bJ9gDXa6b8X63RxZ1O+7bGASwx7zE1nueLK89qLOq0Tm3rNNcsOP8yGB65qolW8gYGa+l6frvS+t6UWdTbtXbbL5rV9ATPcbv7GuT1P4B0F8i/0rVNpbm3Fq6u9M+hwfzmrL+1yfTwBuC5YNwiWDQPNBA7Ga7HSviHUW7lq11Jm1GktrsDLtFxf8pmMx7/nVT9O6h8OXXsa/TsqEjbfUSjfcYFRtJYvhTbZVjMrkGtJZ+3oNHr9H1EsNDfNwqJII2tH0rQpYOQ304ryLaa9YEqSWGVZSV/UVdp+r69FCJftusfLcAJqI9VMRggzmm3frXI0vXdG9tvxRXSOMQSdp+9dMGEW5jY/DLkGgskyZozIpNw9aKssEeneiHAJAxx+tQmDE0J4hgR7VCIwe9FEHtmjxMUMEyO3pRJnjFAOft603A5mhJOJxQ+lAR3nvTH15kUBiCKgzPoKCVDxR5xmoDzVAAgAz9qILAfejH2oCdokzUEzyaFHM9/zoEHmgKkTnihjtUEQJgxUHeqJSgRTgHjtUihhQSAc8UVJn3o7SeOKU4NBYrkjn9KIbFVjEj71IiaDQp7SIPegTGeaqVpwTU3fakRcR2PPvUAkZqtWgYNPukR6UBgifSl2kk00yIpoBzFBUygcCI9KUttBME/SrQvaTQA9BVC7zHt3Bpg68g4oBKm30moqwEEEzUkEVXMUdxBkR9DQWjijOIqvxB/lM+k1AczmgJtgnP6U+nvanRsH0mquWGHYGVP2OKgaRBwaWZ9aI69r4p1DfwepaKxqrEAMyCGP2OP1pl0Pwx1Qn8Hqm0V0825gA+4OPyNcePrSvbRjJUGOMUO46Gp+FuqaUFrZt6q3E7rY8x+39prjsxt3jZvK9u6CfIwKn8jXQ02u6hoYGj1bqB/Jc86n7GumnxJZ1dn8P1vp9u8hwWRZH5Gi64Fm/eUfw3gTMETNaV1/a5bO4cxxXX/wHpnVAT0rWmyY/6dxCY9gTBH61ztb8PdW0bM34U3bQ/wDMtsGP5c1FPZurdBNtg44aP5Zp49jiuNut7p8ysvc4I+9X29ReVVm47oBABM0HRAijHtWdNdaYneRaj1zNXpdS4AVcGeKghUEe81I28DFMQeagqqALiYMVXct2r+5NVZt3rZ5DDNW94qbQTUVyL3w9oz5tHqL2kuTODIPtSMOudPVi2m0/ULR7hQXj6gzxXZwvb86KkqZAG7sw5FB51db0LVObWp0n4O6rSUulgAf0q+50RXti7oTauqwmFcCB6iPtXYvWNPqk8PU6dLq955/OuU3w1YssbvT9Td0d7sASyn6zn9alko5Di5pSLd1GVufN3qLqVeBOR2zXXfVdf6dZddVYs9R0pwdgG78qypd+HdQdmp8fQOOA+4QT2jNYv42bIwsxYjaYjiKuGQZByPyrW3SDYG6xf8a2chyIBqm9p9RZI3C0ysMbWg/eud4U+KhB/E4PlNcHUyLkAxvuQD7+n6V22ubC+8wQDKzXJuIGfSgAl2uGJ4mK6fj69THaX5ndckiJpfOUKS4XnbM058rQPlmgZGY71wvqSKipUTGSeR2oeC1zc7lV2/yscn6Vei+IpxB9DUFssWBxGKs5YRiZGSSpEHMd6Tc4BJBgHmtTKqo88gY96qL3h00q4KlpxOea7cfyLitW8Wfz+9FEUtDGBkyKxrcJ1VhUmWfI9cE10btnbBEgxJFdbzk9ZxmKf5hgH86XanY7WOZBg1eQyglQZHFQXALb2gdu4DcIqyygJq9RaiLzkLgTEj7xNa9H1y/pbxZSTge2QfWsRtOUBTzHvOKBVkMkGtpkels9e0WuCjqGnsXmbhDbDEferX6Vo+oqfwV99KUGVNoMsH9R9a8nwdxMEdzTpduaWXtOVZoM5rJljb1T4V61bc6i1YXVWgPLcUj9hn9K434W8j+HetXVuCfIFM/tP6V3dP8AE2s08eJcLjaBA8se85rrr8S6LXImn6hat3PEOwJcUNuPpxP51LNT/rylti982wbgZPMTHB+laNTpNX1K4+r1OoJRAASABMYArfo7apZW7eT+K5l15BXsD9qp1WoYafUIiBV8MttVcDv/AErhJ29HLxwbkG2BGe/tVZAAGe4x6092QogiWJMjsP8AZqCBCscT+Vd3GO5oVP4mzBySAPrVtwr41zDqxcncGgc1X01S2vsrOS21fypnv2EusLq74b6A1z5468WddRevb7Vkm5kqSCSK6FrT6bZF1FLAAye9Dx0gLbXw1B4FRFt3WZQ8xkR3rHTcq46FfF3G55cAWtuK2M0MeZXsIFZWvuVIJBZM+UZntSrc8PdcvOVe5ABf1qeEmgBektb6ZcdhwxcAflWZl6g1vZet2rasZB3Zb2xXRu29RZsKwueQGCQeZqi0rG6pCF2Jgegq6Yypo7z7DqNRsE8eHn96CdFGruubvUL9u0R51Tg/YVvuqysVPzrgAiqgt3wHC3AjGJB7imo8m+htWGuQ/iKDtB7yMHmqigIAHNauqp4XVbyttAJkKDmCSaw8QV54Oa7OSxYIyO8U6sZCyMcTVQ9smrZ3GTzQMpIcrAxzikW3anaGx6TNSQqM8DIpVI5BBPpQS2lq2Q43EjvNez+B+r2rTavRPqUSwStyX98c/avFsTAG78q19C1q9P6nY1NxV2+IqXVbIZSRiO/ela4/p9F6si3gmstul20gCB7bBhJPtXPEdq63WdDZ0du8NNYS2AQWW2Aqwe8D61yCIUDGeKzSCQIPtVbDI4imiDM0DxmiqQJM1IpyIH1oMM4mgH0oZ4P1qVKIRhMg8UmZ9qsYeWkNUACJjNSjx3mgJ7etBO0VAanPpUBxQSKkwJHb1ozjNDBEUC1KMYjFLGaCHip7zUIBFEDGTFAORUijAj71P1FAhHpVd0jaMZq45pGUAk0GXbMjtUAknt707rB96SZwKAETI7UBkGRTSJmgSIohDyaJEYoROSce1N9c0BZAynzfURS779i4t2yxF22QyMOQRxFA8wKm+MEfeaq6+pdF6onV+l2tUjAXI23hxtcYOP2rY+8qrWmzzINfNfhfqzdI60TddRpNQuy5IyD2PvX0tCAqgEERgjvUSvAfGXRh0/VL1XTgJpNQ228owqPAj6T+VefjIBivq2s0lvW2L2jvJus3liTmDXy7V6G/0vX3dDqj57cbDGHX1FaZn6VxBmgpPB/OoDUCsZz9Iop6gk5PNLJBo5oh+x+lQE9jFKOaNA68UfQA59aXdxPNEQRxkUDZwDmp2oc8000BqA9p/KlAxxBqAQD6mgsAxQn3xUBxzND1xQGoDiouaPIx60Uc9u9A94qD0mgOT71EGIGaHPNQYj1FTtiilogVCSCQeIoGYqoh9KE4yaJXgkVKKIJJ5/Om57/nSDHBo5ohqlLPaiAYnH50DKPtRA7dqUekzRByQcUD9qAzikkzimBgScignEmpBzP2oT3o9sRigEd6MCPeoaEetQTbM+1AcziiakUUs5yMVOwolakUA+1D0xRj34oDNBMzij2oTFSe1AQYo9waUE0Z70DD09aA3AcVAe9EGTREnNMp96XvRBiim3R3mmUmqgROe9MCR3oLKgwJpQe1ED3oCciKh9KC1Ccigke9SMnmmAxFAigSKn1ph3pf3oID6GpnmRFSB3odjBoGBOKIpe/FTgCgczxQE5ofeoPSgM1Zau3tNeW7p7jI47g/071WBBpZgzQet6V8XWL2yz1LbYuQB4o+ViPauxrenaPqtmL9tWJEpeT5h6Qa+dkBhBro9N69r+lsFR/E05MtbYcH29KDR1H4d6hoZuWx+K0w/nX5lHuK5IQMCVIYV77pXWdH1VCbNxQ/81snIrL1X4Z02vm5pQmlvzO9Rh/Yii68OyQpLLAPcVWydq6HUNDqem3fB11vaD8r/wAre4NZjbEY496gz5AxzFMrHbBzOCKbbOQPvSAH6mioE8OWtAMeykYqtNPd1GquNc1tzTqY2rYWNp/tVskE5oqZzGfWs4sq6zb1GnBP4o6kE/PcQAgemMUurGivWB4t23bvo05Pm2/SmTU3bflC7gZMVgueBqbj3bhvWmIEqBwB71jGtWb7NmyfBvgmZIK8/esd2xphpmvITkyUZQVirdHa0LWrtxdXcdgcq7An2ik/xCzb8RbqNkEL70RiL2rZEWyAc47farTk+UyKOmfSG8DdBYBYie9Wm0zm5dVNttTgEzjtXNjGYsQkgTPFPaZ1EqQrEZgVQji5eALQTkLPpVwGQQQRUwarV0m3sdpxEmtdu5pblhBftEMuN22SfeawK4ChWAIHPqaUQCrEzDcE1ZyajvDW3XO1GlRx6iq9fe1j6O7Z0+lN/wATiWgrmZrm23COGEqR3FX2ybkgbmxmTWpYv/V6afT67QW/xWjaxeZc3LZg1y9b0nXaWTatNftkTvXMZ710EXUbwbdy6QuNhMqK0b9WyFX2sCP5cHmukthjzCnVpcbwzdt3YzB21bb611DTILTuo2t/1Cm5s+/Brral+m3nm7ea3fMA7TAPpWO/0vU2tIl+23jWg20nCn8qs5S+sYp1PUNZrdVYsXdeb+8bZRQIHMcVW+nsb2uAEOcs7HMDFKVNm7buTsdYZeMVqs9VurcI1FmzqbcRsJKn+tSwc5tTZRATcHmGD2rK18XrpIG1QIB5mt13Ttr9TcXTaVbW4yFGQsfliqbfRbtu8pv3HVVOTIIPtAp8ZDDaK4LyNggIYyInmn8IySTNKts2b5UEBQ04HIq3duExicGudmEVhCVIXPvRNpQhJ7d62XLbCQ7AEYHpVDMoBQxzkVJRiABjwvlQ5MY+lWgysjNaNq7CAgUdgKUKpU+vpmrorLSJJAijIYff1oMgiMg0oMMoHc4qizaSPKeO3NNbvIUPieU+vY0qblcMYjvQv3IVZk7jWpyM1aRjBBxigLBNpmLqsRjk1lvag2QfDbaV5kYNFOp6dram8GtuWggZAHYzXWXU8R9MFffZcoymRtMZ4mul0/4k6p01wjXmv2YjY5mfrVHhgiQQwPBBqsptHm49DQ17fpvxj0/qFgafWKtpG8uy+n8Nie3NLrvgzomuY6jReJoLpzNk7rTH3HavCrplYbAGBPJBI44rXoetdQ6WC1q87IP5RGamfpZcaOpdI6v0Mk67S+JpphdTaO5D9fT71hurp9UhCsrKRIKAV7PpfxvpdSi2r/8AAZztJJkMe+PSr9d8N/D/AFgHUJZ/D3GP/wAkaJiJ+q8U39mx89fS7VwSwAzNTT9Q1PTiRprqi2f/ACn8y+8DtXotb8IdS0aNe0jnXWVyIw4+q1wjfVnZHlLq4KssGtemOhpviCwwYay2bLDh1WVP2Ga6tlkv2jd07i9bON6cV5i9oxZcMt9HDqCQOx+tJo9PrkdrmhcoVBdkW5AYTny8GoPVhihjbAohiQJNcPSdcuW0Vdaj3gP57Zgx9D/et1rrPTrgzfNrPy3FI/pRHRBPFH3pJ8gZCCDwYwaG6WGDJPM81UW/MSQPyFACT6R61FP19KIJM1FT+Yg/nRxEDNCDREe9BBjIxI9aM/aoBBMmo2QKAM3p+YppxBiKUDFGZwMUBwcYqZ9BQyO9GZHOTQSCR9KEEUwMxnIo8N9KBAe2CBTY5nFCORBx7VCB2mgC8c0xGAY+9AYEVPWgBH3xQANHvP6UeRiqFIjjk1Ig0360ImTjHY1BAYmmDCc0o4j0oTmgtDZEGn3TwCPWqKYNjNEW7qIMyPaqxnk026KoPbmjBigCIyaIME0UIgfpSwfXvirJPBEdxNAc4PegrmT980QXXAaAecVZH++KUqJxQRXBOTNNuE8g1UQB2P1iiAYkcetBbJ94NEc1SrMFiZpg7HBoi0H2o8iqwwI5oz6H7iilaxbLBzbXcDgxmt+m611XRECxqTctrH8O6JEfXmsgaRkSZpiZGTx2ojsN13pOvGzqvTTaYjN5V3fqM0rfDOj1itc6P1Pdj/pswP8AqPyrkEbgII+9V+HtueJbPhv2dQJFSRYu1PSeqaLd4/T7hQfzp5xH2rCrqWBQiZ7YIru6X4j6rpIRmXVJ6XefzFaD1HoHVGK9Q0LaO6ceKMA+4I/qKq64Sai6hMqXjKkmCDWlNcrRvXw8ZNbrnwmXtG70vXW9Qn8quYP0kVyNTo9ZoX8PV6Z7U4BaI/MYp1SOhbdXAKXFM+9PkEgiK46Mp8yN+RrSutv20ChVYCTmoroDjMGpiT7/AKVnta208BiEYngmrwVIwQZ9DmgkGaEGrCxg4z3oAyPX6VFKHuKcMy/vVWpsafUoyaiwl2fVRNXgFs8g1CMzERxRHFf4Z06sbuh1j6V2gbNpKGM+s1nujqOkb/ndCmvt5l7DgkCvQMqmO2aKuy4DGPSqPO2rnQNddINltHdKxFwTOPQGKtu9Hvpa36RreqRB8tuN0/bvXWv6TSamRqdLZuT3iGB+1cw/DrWbpvdM11zTXAPKGO4Vn4ymOazMjFWBUjkHtSkq4ADT6VuvXOq6SP8AE+nWNbpznepCN+XFLZu9B16lfGu6K6xiLmQPpAiud/Hgz2oWTOaz3Hc3muSQeBtMTXSfo2qRla1dt6hAdwdSFH61Vc0V20AWtONx/lzWfjiY54a8Bua3Ku20FuRQ1K7NLIJJmP71tuBgoLEqO24Vj1LfwIXI3icdqSdpnbFoLSXerIzFWVEZgCSDMQOPr+tde5p0e1K3puAyV9q5XSrdw9RvOxUIls7T3M/9q6gESZq/k/8ApNxX4ZDA7WHbmZqu4s3W3QQFmDzWjPrik2ktLLM9u5rHyumqFsB1lCUEwcmo9q6ikiHEZKmcfetFpPDLgztJwvpQA2/NW5+SjMbyG5LDnuVmgzeI0iCAIwMVdctgmWVgwWROJFc0XbnjW1HmFx4j0k124ctMW6q3v0dxQoPBz9ax6MXGuh7wKFQxTIMGY5HtXRZXBhR4n/pwKguEJ508IyfKCK1OUXesd1rKqoJYsx7kQDWPXnb0vUKgAAUAnE81e9oMDc1OoChY2hm5NZtfdtjpGpUDlQBPfIrjxdOXjz12VW3JmSVH2oBpKg92A/WmuAErLcYE0EEskc7v2rs5O/00ka+0SMht36VdqkVmZrdgFSZaDmk6QA3UrZPYE/8A0JrYnh3dPcZjtuEnb6Vz5uvFjLWfH8K07OO+OKmLd4S4QnuOw+lO+sTS2blwAPcKwFAkmsfh3fCGou2zk5DDPtjtXNrHSJTxma3dVYAksYk1R4O++Ltxy8cCcD3oPsY7mQAegxirdlxrqGzYc2v5sdvaqHZlt2V37yicDmKrvFXe2lu25UAk7jE1NRdsLbVjetAC4AZcD1qm9rdIrW41aEgmYzFMNaNHbRLkXtQLRGQGMzV9u7YIwrPPov8Aeub/AIho7b7mZrrRCqikn9qV+rWWUi1pNVcb/KU2z96uJrJ8Trau9ZsuLK22NuGHBMetcY3VUnbmRFbeoPc1OvuX7lprLKABbbkCKxOm4TH3rpHILcwJPfmrCMiMUFChSJKiZzTKhd4UFmI4GSYqhLrbbZIgj/WqkkrJPtVl22xtMqsMxIIqu3uKQViDHEE+9CCZDCDImiun8azdvBiGtwFA7nmaQNNwqGEgwfWtmgIa1ct/+ok/cAD9qLPX1bxfx/StNqFGdRpl+b/MBB/Wa4KoVlSMhiK2fB94an4Ssozbn0t022k8Aww/eqLxNvV3ljhpHvNSr/8A0QjFJHtVkkg5xSnNZVUROcTQj3olpJz7RUIHrigWoc4oAZowZj96oQgg+1AiasIxSkVUVxEEVAKJAg9qFBIiKWI9KccZpe1AO8VBRH61OKAEGJ9aESKIMjOKgFANpj2qR2mgMGKPE0EGcVAAKn7VAc0EIxil2Fsg03BmoMHHFBlKmTJBj0NVhQK03UJtnaJbtWaD359KAY+1SBETzU2/aoAT7iaBAMRNSIEDvTRAEYzNSD60QsRUANEz2qA81QNpII2z9BXuPg7rP4nQf4fqLu7UaVfLJzcQfvE/WvEkEcMQas0mqudP6hZ1tpoNsy3uKLH1csHQqpkEV574v6IOrdN/F6ZR+N0YlYE70HKkV1+m6631HQ29bpnm1cHDDzKeSDWkyGF1SJHI9aRmx8itsL1tH2gd8U0Qecdq7Pxh0Y9K6iNdp0UaLVMSQojY2JmuKFMHd9oNUQyeIqD9qABI4zQBM5ke1BYJPejmfQUoOP7UVySDRDc0aAFHPy+9ARnmiD+VBc96K+b86BhwSKlBTij6xQEAnAojndNCJ81QfNycUB44wKIFLGO1EDv+VFEQTFEDHE0tFRJ5iKA+45NDiaIAHFD1xxUAyalSYMUSKBO/GO1QjPMUSM5NQcd6qBMVAe361KNAR7UQMwTFLzNQGeYoGHERRGaHfj71FnmgMe9EHy0mcGjQHPY1PpU3Yj3qfcUB5jtUE8mhNNJ9cVBIxNKveYIoj0MVI7VQfrSgQaJBAgnigRuGe1RSkGfapH5U8Usc0AB9ame1T3qCggBMVOD2+lSMzQBzQEEc0w44pYqA4mgaanqZyfagOaIwc0E55og9jQBqZohge1PmBJBFVCZj96YE8f1oqyRHFQZNIG4mmEYjmgYYFGDzSE5gUwYcTQQgxiKERRn3qdpoEIqQYpht7/nQ5oBHvQg84qAGjBHegmagoDvUB5oGB5qYPalBAFMMHFAxAigCw4NQHFTtQQgzuRtlz+VhyD6ivSdL+LntzZ6nb3LOLynj6iK83kGT9qMn0B+vFB9JI0uu03mFvUWHEgiGBH1ry3VPhW9Y36jpp8W0DJtEncB7etcfp/UNb024X094Kve207T9pr2HSfiDTdTtqpbwNTGVYgAn2zTw14p0O8qVKN3VhFVm0WJzt9iK+g9U6LoeqLGqs7LkeW6mGB+3NeQ6l0TWdMJDr4tk4W6kkff0qLHJKkDMUoBGSKv2hxKsD2pNtFVzBmhcs2tQjBjs3CDB5FFhmoMCagwv078OWuKd9tT5ByfvVLXdGttnuSxUcRIzXWS4yyBWe9oNNeJuJaCvEkKSNxFTFZdJ1DQpZZ9RpvFUqAB4YambT9P111jbt3rIf+VWGKz3NIyMo1ClFY8K1S90zThCdLduWLg/m8UmR6Vj4iDTtYYgKp8JjFwoJpr94Xb3iuy29ygQuASO4ql1W/lbh3ARDNg1QgN+4q7uTA3elPijawJUebEzIqu65a+yW7bhR8pbvVC6S8+oB3IbKNDEN+WK13BKKgPesfHtZRGoe85LRuQRirrWse0HQQT2BGCfesQD27of1P6VclsXbbHdtII7TUvQ32usoiAXNP3Ad7bceuD/AHranUtDa2Ob7A+gQk1xbtq0nkXduIzmrFvwZe2riIAiKs5RXWfV2dcjsl60VMKMQw+s96q1fT9ResItprW22xbzTnFYtM1u/eJ8FPLwYECrzcsuY/GtbjvbetbDVb9L0d3TsNZYZdQkhXS4ftiuYLVq1YJ5M4ZxmutcBvBben6gZY5d7e7Hp2qnQ3LGl1DiRqbYkbl8oJj0PvTazjkLcu3RNrcjEidp24n3rb+I1R3PqtrWwAJTEV0rtrR6u1uW0Ld0mRtOQfpWDWdG1mncXLrLsPBEGP1q8eW+p2r1A6WdM1+3c23SpKoSQSZjjvWBbyi8EwBxJ7VXe0rWYIvG4+4xvMR9PSqIcTCn39K18C1r/Gvcuwqs4Zo3k9vvWoDeSsH6Vy7d42zPhucznFabt0XbYCuA0iRPeazeOI3WntG6bT3lt7QTJ9aS5tyFuLcz5WXg+9U27LKP4oGciBJPvUV1VDAyciaxgtsobkwZjPNVXUCvEH79qm8c7wp9jFLevloZssRjFWGn35giY9sVS+7cAZ9ppLDbiSY3Eyferrkv8pAA9aqs1wbrZJ5kT7ihcsLdtrKZ/KrXUkBVUAhs9qdFD4IMAYg1rcDWF2WkVTtIUD71ZuuBwGIYdz7Um0L5Z+1NvjtGe9PlRfbbykCJP50m2MDgcUiw6NtwVI4H+/eidR4bBLomMkgZ/St8eUrOFewrZJ+gAptLe1/TT4uk8R9ksQXJEd8VZ5LshDuIORT6e6+nZiAciK39Gu90r45ssFGrsPaftdDD+9d6/oOifEthTqLdvUN/8usDZcH3FfOLWn8O2qOJE7jT23v6S542nu3A6jjxGj8qzZ+mpXe6p/w96hbBbo+vtauyGkWb423B7buDXlWTU6O+2n1unfT3JjY/5GPavUaH4zu2bu3qVvda/wA/iEECPbHIr1SazofX9KbV21ptUqgEpeI3L9DPNTb9rsfLFuMTuRvbgVDqNRlPEBVlAI47+1e26n/w/wBPei50fVGwwErptRG0/Rv714jqHT+qdD1iWeqadtMSfKzCQ49iMVqdljZpet6np9tbARdRZEwtxjuWfcV2+m9RsdRtM3lsXFM7HYCR7TXA/DWripdWTKyQTmqLum2jJLLOM9/pVZx7KGQ7iO0g8g1A9eS6fr9Vo2LW7r3EWQLVwyPf6V2LPxDpb9xLV+1c0hIy7NNufrUHZBntkVI9KqtsGQXLbi5acYdMiaKQSTzFBbz6g1NvuYpAzAyBz2NMrMSBMURAOaO4gx+VQ+xo+3b9qoAM8/aopJEwc0JbbE49Kk9qinByfpUkzjNKZiJqDBwaBx7/AHNDmoGJPpQmMnPtQEYJqESPSoDyKgoBGagntRH7UeDjigWTx2oxgipOfap2oB2o7QfU/epGAByKgoBETNDJgxI4px2qFZk4qhVn1xTKwjmoARg4NDaINAS2cZp5jiqwKkmOaCwMZIYk/WmU7jj61UGgcUy3B2BJ9KIuGeOKhz9arBMcRPam3QKBpnH+zS7SVgGocGOKIBjFFKykRA7ZoHHAJ+gqw5j1HpQhoJoK8x6fWmBx7zR5H3pSO8VQwYRIP1ptwiJz9KrIJx61JI/1qC6SVmjbBMyaqV+RHem3AGdsj61RYSRx3qSdu0jnuaEgCpJgwKiBYF7TXPE02ou2D32ORP2rqab4n6lYtm3qrVrW25g7vK0fsa5oOPeoB2FB1mHwx1O4d9o9Pvt/MF2A/wBKq1PwlrLaeLoL9vVpEgM20/bsa5u0dwJ+lPYvarROfwequaec+UCD9jii7We/av6Rxb1emu2WP+ZDH50LbumbTsuZkV3rXxRd2eF1LQrqbRGXSPvKkftROi+HerT+F1R0N48qQBn/AOaH7GobHItdQuAG3e2us5YDNaLWqtXDCtleREVZrPhrqel81tV1VqJDI2fyj9q5LApce2ylGxz/AHq4rsB1JiYE/lR3Z5+lcm3cuWyMsSMEGT+laLXUHRCLoBEQNo4qK3wOIoMuNwM/+nk1TY1SXcAgdxu71bJkSIzUACmTMVCvOabdMiRFQGZNVQUsp3BjI4rPqdFpdbP4qwjzjcFAb8607fWgQTioOKfh59IC3S9fetzxbvMSCfrVDXOuaMB9Xp7l+33eynH2r0P1A+9DzJ8u7mQR2p/0yVwRf6b1NHjqgS4RhbtvbB9qpbourV2Z7jeDHK28EfXiu5qdFpNYduo01skrBdVAYe81gPRdVpSD0nqD2/8ANbugNu+88VLNHFsaQaU3Sm9t3mJiYH2q3co8pwR61uva3qOmJt9V6f49uc3LGYH0pLdzo/UbzeBqdlxRGy8IPt6Vi8Kz8YyI6P8AKwInmrbbbGnxNo7+9XXukauwqNa0odDJ32nkR61kK3QvlQ59RXP4p8fqHZVBlST7yaCkAzPajZW68i5bZB2JHNC2twoS9sgjtWbDKq110jSFzmGAH3rk2LatrtPbYsBM+U5rpdQS4uhbeu2CD9c1i0Cb+opI4UkE4FduHXFL42vZLH+EQOZ3Hij4LKTtMjtIppkmMwasU7l3Dg1ytsXOm02bVwDeGuMrSBtECsfWVtjo14+CyuGXYzAgzOYroaRt9wHcG5yMRWH4hvm903YFYBLgIeff0rrx9b5ePOXQN6weJ/3+lG2Qb1sZlmAxQvf9WBiAOabTj+MnEz3rs5x6DpKn8eZgbVaB9q0W2Fs4YYPb1rH04nx7jK20hZBrUioQFZgGY8TXPl66cZ0XR6fZe3OVyYViJ2+9PesC/ecHU270tMKfTFWOuyzjJOFHFV6O2LdwyUVnMhfWudrfqDTH8RZt3CDbuNBK9q6VnSMzm4LjAKckgQK59wG2zFjKqBgHmaD9RCkWypI4xgU1MPZtaTT2Ll3UdOt3YaVYKIyczUe3p7LObmntgcqLdsd6F641yyyBoJwAo96xK75m8WQPCgmZoNmnK22uPb5uQfpV34hL5CFB5OTtHNUWQ7aXeQAAxE8Yoh1e2WtyxBjFFcHrVll6vduLIW5DeYzOIxPaucsPuklfYrXa67be/bsai1jwgVcHv6fvXGUlmEc+x4rtL05ZhT8xjiih2vIJBjml9OYGJprZjzDse9VFiyFJ4HrRe616x4btvQZUETH0qrafWq7jbY5iM1ReSuyAixzgRSKbNm8L6WvOB2YgEeh7Gl3nZkZnvSMfEJTcVnEjtQe6/wCH+obUJ1DShSiFFuqp/wAwYgn8oro9UQjVpcC+VwV3fSK878Bag2viZLTMF/FWbiET6ARXqerWv4VuZG24RI7SP9KlavWOdxxSkkYptyngzU7SO1ZVSYnFSMY7VIEnHepGM0CkZzRHrQMetQT7UDRIpSP0phHrSnII7UCRKkYpeabvQNEAcUYJxQHNOB/sUCAgieKhB7VZsXvxSsog0VWZ71BimIJoERQKRGeahkj0o5odjVRCJHuKAoxImaBmaCRiKg+n2qZPFGghEis11Aj7uQ3HtWnMAHvSXFMT2oMjSaXvVjqAarBnPegPrQHJ70RkH2oRiaInIxUHBg5oERzxUiM0BgkjipIEkifaljdAIqeYSewqj0Xwb1X8Br36ZcdVsapi1sucLcjj2mI+9e+AAlCuQa+PMjmHU7XX5WPrX0X4X6v/AI10q07n/m7PkvqO5zB/Si+ul1DQWep6K9o9QspcBAI5X3FfLtXotR0rX3en6oqXtsdjLw69iK+sRtXfOQeK8/8AFXw//ifT1u6VT+J03mDc7l7qaRnx4KY4odiRnFLbuC8pcRgximiBiKokwP7UynEetKIioIgzRFk0T2M/alH50QZk/agb0imXBpIBHsKgMfagsjGKhET7Uob3o8MDNAefpRUZqTMes+tSQRiKAwYzxTDygEHikPbNGY4z9aAxBMQYqAE+mKk4MVBzJoo4xgzUOFIxUxUHtiKATIjuKg5Mj/WjyRAqUQpAE/nUAMmiD2qZFRSxnNTuZonJmhHNEAHP1o0KnAmqHBnE0MdqA5moMDgUDDFEDy80k55pgTHIoCD+Ro49BSgbc80RyT6UBAzUJMcYoA5o9qCD9amfWp24qDBmTQTNQcVOeeKJGMVBCCB9aB+nejBI9fSrl0WrdJTTXHjnYpb9qKz57UKe5au2v+rbdJ43KRSGSKCTNCe1GPKMUOfSgmZ7Zqewo9qGZ4x3igIqATihMH60SSO1Ae1FecmlGaI9ZoD3qDNQmhQPNEGlnBEfepQWqSw+lAcxSAz3op6enrQOBNHtEVFFQiMR3zNARHBUH+lLtEkgQKk/2o9qAZ/lOKG0waYTBqQ3aKBIIFDgczTZ70CpFAI71Pf0qd+alAZNShRH+zQMKIzSgiOKO4igO3gkcUsLtiCDMgg0REE0QMxQdnpXxTqtFFrWK2psAAb/AOZR/WK9fptXpOo6bxNNet37bDgNIr5sAII7VZpNRf0GpF/SX3tPwV3Haw9xxUHqep/CdrUBrvTyti6TuKHCk+2MTXl7tm7pbzWNVbNq6Oxr1fS/iqxqWt2tePAvuY3fyE9vpP5V19d0/TdRsCzqrIdDkMuCPvRY+cNbBRsZ7Gq9mB613+p/DGr0Ba5pP4+nXJBPmUfTvXDHmEjHqCKCoLnvUkjmrSvqJqtgJooggr5hI9DVFzTSitaTdtJLDuRVmaZWIqGsQ0tu/adPBCPx58Yrnanpt/TDYC19znagkKv1rvlVuDzDPY0t6+9nSkDTeLtIOCROay168/o9QssoHmY5kxW5WBHEGmvafS6h31FrSGyzwPnMkjHHAqlbWot3duou2bQifmkxWeUZxaQDEgflStbuIG8Nhug7SRgUmouIqBluF8xKCfvSrrd//lEDiS/P2rMi4t/5jcDecMR6VD5jG4AUAXYTJM+9V39ihfFuFCPOsDkj3qXilWkDKrgD0xSMFYFRhvapZ1Vtrwtkjid5OKdURD5QCGzPNY2xNFHK3JA27QB5aBdWeEJGe4qEPzBpBvY7rW2fea1ObTYt1VLlNrAepiKcdV1DeEkWmtqOCJn6msL6fUKpGxTLFiQR3pJez52USvbsa31VdG9at6tze/hW3bnbxP0rn37YsuWcAKTErimXUqUB3hGJwqqYmtydRWxbtm9tVWwREk0nyjNjjsun3x4Sk85qtriaCy4tpuFxvNjI9xXf/C6HVrte4tnahZPJP2NZPACK5a3cNtTAuAQPzrc5yoVbej1dlbun19xfDTzW7ogk+g49PesFzQfhnVReDWnE7ZyvtWo2Vzie8zTgJcIXUI9xF+UJAg1bxJXMvMqLcdSX2gnA/SqH1HjJEAHuJ4roatNIitbtWbm95jMR/rXLs6G9eUO38M9iGFPiZFtkkHnPI9q1JBfac7sRNUG34aAtb2sgzB596azcUhLozBx7msWHjSqECQMUAktO8D7Vr01lb5O66LSTAJXmgyWrV0ohBEwWHf71jRlZbkYEt6SB+9Vy6fOsHnBmtly2IBjk81VcQm3tPAMkVqDPbZ2ZofB7DvTMxEgGKRbbJcJDDaeBFN/1GITnjNUS2pD795BPpgitCMxAHze/es+4CIIM+9W2yVgg02xV3IoFTIj1q42le2SYkiZBzVDXXsqxO10HE4iunHn+0wrIrsVcCeDNULbu2rguWmay6GVhRFabdyzeYOjgljwVirbwe5cL3AQW9selaTtv6d8Xa/RMialfHtTHmOVH1Fer0HxL0rrGl8C81s23kGzqQpB7GJr5/tnkRSG3HmRmQjPlMUsPHs9d8C9P1Aa/0W/+CunhHbdaY/bivK6/pvUei3CnUdE6oD5b6LutsO0GtXTfiXqHTWUXLj3kMgyfKB2xzXq+m/GHT9bY2ah1s4l1vgFInuO3pWe139vAbdPqf+kCpB7VQ2iuySWVxOPUV9F6l8IaDqYN7p10aLUtkNbhrLT6gcV5bXfDnXumF1vaG5qEXm/YG9W94GR9Iq6ufp5/T39TpWH4a7c04UyIaVOfSuzpevqca+UaSC9tPLHrFYTb0z3NtxWt3ByrAofyNI2juiBbVds/5u1VmvTJeS/bW5YupdQiQyMDVgYqd0EgHkV4+1dbT3i1p2sORBK8zNdG18Q6u2s37X4gITGwgEj39TQehDA+Y4poBEg+Wsum1dnWoLli4oJ5UuMfarQLqDb/AC80IsMRU3AmeM8UqtM/SiDHP2oDJNTIxHNCTHr6UZJHvFAVMYH2qcZigPeic4FAYn2ip/NMYo4ihPpQQGZxTA+T0M0pmOSaI4xQEeYZqFSBM49qgMdqnI4oIBiR+tAYz3pgfL70IJGKqBJ7SaMscAHFGIBoT3yaipzjimEGlHOJo9p5qiDNDPFGRt9Kg+sVAvIxRGO1HGOJqQeaCKZkZoj9PpQgZHNTM/SgYGZFOrdpqpSRiagOKou75HFH3zFVSO0zT7iBigYiKnaiG3DvFQEHI4oFiDAGKGwSTT+pExUMg8GaCoKxk7cUYPr+dWZpYOf7UChmnk/enFw80m3vNQqQfagtVwJlZI4qBpORVIZhxTBiSC1Bdg5ppM81SDmJwasDL6ifSKBszzStbVxDc+xqL7UZAIz9qC/S9Q6loWH4fWOUH/lXIKn+oroj4k02qti11fpwYEQblvzD+hFccghvmx+9EcmODUwx1x0To/VQzdH6kLbEf9P5gD98iubrPh/q+i3F9P41pf57R3E/bmsz2UflYI4McVt03WuqaOAmqNxBgJcUH9aptcvchLK2GGCpiR7GrbV+9anaSyxxOa7j9d6Trxt6x097dwCPFAJB+65H5VD8MaPVr4vRupoREi2zBx+fP5zRXLXXh2Au2fBkfMXnP0itNl0uA+HeVo94/es2t6V1LRsBqdGxQZNy2dy/tWALbaXEc8z3qYrtEng0STMxXNTV3rQJViw9CcCrrXUFJPijaPVZNDWz3qGQNxqu1qLN7CXl5+VjBpw3OZFAYMzM0CBHGZogzgUcQZNRYAuXNpUOQD27Vl1XTdDrVjU6S1caIDqgU/mP61qABHrU2wO+KGuOvQdRo3NzpPUGtg4/D3mJU/nNV3db1DToV6r0c31P/nWYn9K7fDev1qB3UCDEetKPPre6bqiLdm1f0145i6TP6mqj0vqloswsvctt5t6tXd1PTun61P8AmtIriMNMEffmsI6Hf0jm50fX3LAj5L77x9pBFZ+MMed6jZ1t2R+EvMixuLYg+kdzVGnsam3dZ209wDZtB2nH1xXqLnU+taWwE6h01b9ojNyyfNH0EzSL1PR6xPCt6rawxsdShB9MxNPjZCxx7SFVIJAk1cfNbWD+RptX0rUG425Xe2GDbkQkD2pUFnTjwSSu3gOc1ysZxvXSIFxqbcDMd65fVwq6EEZF2/JA+hNdFCFJAEjmuZ18NZFi0W3271yRiCCAT2+lb4+tc/HHuAG55hiBim08/ibccbhP0pLkm5GNsVZphF5IyQf712jnHb6WsteWN3kIiJmT/wB60X7Ae4pYkQJAGM1R0s+DcvOGg7Mn0zTXGItlXuMzngkSYrlz9deLWzI7Ja8MJmAJrNfe0t+JEiIIORSEk2S1v5ic5gilYWgkzLr8w9K5VoT4i7grT6yJptGi3rjm4DNsSMYNUm6zjOATnPNWWr5sSy/pV0jU4tgyARt9P61huJcKNfLEFRJaYFM9y5qEW0HNvzTunt71W3TLDFvF1LNvEFCoAP60llFVnX20S4W1AZGEFS+ZrXouo2LunPhXbIaSVDXAG/I1VZ6X0NlC39C73pyGuMRHrzVur0fRks/wtBatlDJdFyK10lY+r9StfhH0RdTqLkAEEYggzXDIYA5+XEj8q9WbWht9OuLatKyhGIuFBvn2JE15kxaaCpBMcHvW+NmMX1mWQcDH6RVymc/pTN6gmoyqpABBkVtAUZziqruWCkFe881eEPhgkiGJFZdTcFrUbTMlQfvRDiAASe8RVbHJnH1q2RAIIH17VVjxCrTkwD9aDpfD9z/D+qdO1pmU1A3+4LAfsa+o9Wsxb1SlSdh3Afevk9sn/D7rqxDIxIYdoI/tX1s3112l0+q5TU2FdgfQjIqtXx51QNgg0do4OZohCnkJkrgn1qYn9a5qqZYPP6UJEwasdQwzVcdyKorNRJ9c0SMkzxQHzD60QYzFA0RPehOKBTIb1odopjS+9FSPSmHGKWZxUnmiGBPbNCc/elmpNARgUTkUvFTtRUEe9COSKhg1KIWKhUxmjUH+tUJ2H1ogGMc1DzmiJoJwInNQ5Qrj1x3oCZowTQZ3G0cEkdqpY8wIEzWp1Bz3qooBI7UFIM84P70QY71MCaHJogEAmD2oEce3emNLgfSggOeag5I9KPFBQB3mgPaOJ4rT0jqd3ofVU1tvFswl6O6+/wBKykVGG5dvBPeqsfWbN23fs29RbvLctXvMjrkEGrCApVgTHtXifgnrK2mbousYQ25tMQDAPJB9PWvagym0/eolj5/8X9DHS9UvUtOoTT6lttxRwGPH0n9Zrz87h7V9Z1Wl0+r076fVWw9p12sSJgetfLtb0290jqD6DUxIlrR7OnYj9q0z4pVfyqZ596m6RBH2qDcVNFEHbnt6GipJ575oDA9aEmCI/wBKCz+9Hgz60gZgQTkzNFaIdc0eaXvyPpRwcA8UB7yPvTCe/wBqQGCJinBkGgHHemmaUGZmiKArTCZMR96C/t6VJ59KCQeRxUog44qdwODQHABNCcGpJoCRk1FSO9HnioffmjBnmiFPvQimqZ3e2KKXj7UBH2o9z70BAPGO9UDIpgcQaUEg1DmaIcDNTtSgz7UZgg+lA0ZwKnFDIJBqfpQNioBQXOKgmYoG7c/SoYBxQPPGKNATkYqfShxzxUiagJAMgVba1V1CuSoUzIaqoMVBPeiu5bVOpWNl122rDbh5o+lczXdO1ehJa/amzMLdBwar02pOmuAGdnMryD616PR6tdZp2s33Vw4n2cetTxXliCY9KWImuj1XpDdLIuIPE0riQ4Py+1c8CSQPtVQADiKAyc1Dj61BxQQDHGKmRA96mZqZPNAcgSagMUvt2FGSOMmgbt2qDNAHtjNQRQMMc8e1SgIgCMCiCYj3oCOKI4peM+lSccUFkyOaIODJJqsUZIoLBkjNTJHOBSiYmmBEQaCDBnNGJmMUBntTCR6YoBA20OJpszUj2oE2+bmhxTmlbngUCkHMd6JE8cVIoAGaA+9QTHNQcUBjtQEGaYTn9KTNMDmaA96nPNSfUZqflQQgMpB+tdDpXxBrulPBc37B5RhkfQ9q555mpjEiaD6D03qml6ra/wCVuGYlrTxuX2rL1X4b0vUA1yyPw+pHEfK3sRXiVNy04u2bhtOplWAzNej6V8XMWGm6ioAgbLygkk9wahuOHr9HqOm3zZ1lsL/lcYVvpVTrK47ntX0dls6vTS23Uae4JGZUg15fqXwm1sm90y5vHew7ZA9j3+9VY83t7GaQ8DNaHDrIdHtsDtKspBBqspjDD6VFVAkeuKJ+p4olGGSR9qVjioIlkG4LitscDykCoou3TOssaW9AwxQE1BTrBwali6NtNNauqq6a0rEyIAFVXdIq3rty6tp0L7obtJ9KjWELlpJM+tWXLhFo7AGfgbhisZY1K5NjxCDd1bW0VuQnrPtVF3TpqLsC6120srBPb2rqGy9yyguWLSsW8wJER2qq8bllQtnShjgAqBA9qds45w0VhWnddgiCuKtthbShEnYuADmtr6K9cYN4TKT3BEfrVVzS3LB3XoKAcg8Gs8sqYrLbgQe4ijZEAEYI/ShAJIGfQil3FWM8Dms/Dro1e7sLcLkk5qskzmRUGo0wtENcXd29ZoJJjzSPUmsTYuntm3tHiW2ImYHP1ovo9PrnS2JtsFKqzcr+WPzpFYKQGIx61SLsa+/ZK7kPmDTxiuk5GtR6frtKVTTMt+CJZx/L6Vu6fqlvqNOVYgg/Qz2NZ9NqLiqG3M0DAJ/Sk1S6fqTHxTfssgHmsvBJ+sVZ2sarnRrN20/4F7pvKJKuRB9q4ers6/TvsvaR7ZU4kiD7816LR37unt4UvaZhMiT+ddBxZv2yl+yl5COHWt8ef0ma8MW6j4i3LZW0yRBxP9aS4uuv3J1V/wD6jfMmNv8ApXptZ0C4SbmhKupgeA3lM94M8Vxrpe1Ni/YeyQYK3BHtXWZWbxxVqQrp4cnYBtwc1XptM1nTeLp7zeMCSqsoIUcHt+1M9hcFbf6mrrLG0zS0AgQZ4isWfpFWiGq1T3DcDwASgXjBzirSrrcFoqVLdjiKL6UX/E2uELf5e0/Q09yxqrji7KsVETuyQKzeK4BvOrlJInsKtuovhsRnb71iuapkcG7Yd2+w+1KNel6LQsuhbsWn9hWPjVWyrSJBqsTbcMoE1tdWFgWlZABEwuSazPYuAAnIbuAf2oMz2wuyR74MVdauAKoJiO/M0bllSQSDI94qokWlJLTJAAiKs7TGjxIkYJH6UpuBrLljypAxSL5gSveq3YoGEnyyY+maSdjmpeurNw+UkwM+ldPpmv1OpW7avNv8ODuJ5Hp7Vz7Ft/DIec5WBPauh0q0bKXmYTuYQY7V15XINhIY4BXPFHaCsgxmmhQu0jNK6lLam1ct3GaZQg+X71Jz/ZYmxhZLEAhvKPrWdrRLllJUxHlxWkPaYqGHhn34n60hVNp2tntFbmVntfo+udW6fcBW6LiAQd4ww9DXo+lfFum1GoAvahtHcKjy7jsyffvXlDJHoKra0rsKlix9Av2tL1rcNV0+1f2nyahTmOxkVwOofCOv06Pd6RcOvQZ8JyFuL7e8V5/Sa/XdLYjTXrrKSTs3Yr1Gh+NLN24Levsurs0B07mp2uvKjUDTXb1rX6O5avEEBLh2MGB/vGao3K6lSYnuK+n39P0/rumW3rLCahIkPtAuL968n1D/AIe6i1NzomvS+oO78PekP9AeIpsX4/cedvrpwEbTWmssqjfLlvN6icir9Pr9bo3bZqreoUESHaRjtPas15b2jvmxrbD6e4DtZXUiCDVLXQoDPKg5EjtWkx6PS9e0rbU1TfhrhkbpBQ+mf710EuK9sXLZFxDjcpBBrxPjKyGQWAHZeD9afRavU9PZ/wAHdNu3cPntgeU0R7YmMGZBpsbckVxNF8Q6e4u3qBGnvA+V1ko319K69p01Ks1i4LqKQSVz60SLRFQQAQOD3pFMxjmnDg4jIH50VMRFNHlgd6AMDipP2oCCYzmgMmI+tEETOakwPWgBJOCe1QDy+tNJmPWh6iI+tAVys9qgYD71BHEVDHFAWYEYMzmpBilEiaYSMDvQATNEAk+lDIH3ogjM0Ex/3oEyZiKPrHE1DxVEwKk4zNCDxFET3qA8VIxQDE/n+lQEjEc1QY9/YUrEqPU08mIk4qDmYn60CK0kwDimDTioVjNDgYFA6lgckx6UweBHNX2uj9T1No3dNp1vKOCtwZqi9p9Xo38PWaa5ZciYK4j68UEViPcTIpi25p4HbNVIcAhp+lNMd5oYtHvUJmq1YnIkkUytjIg0KMAVGmPaakyoJI3d4FHdmO1UhQCcUIpx3qeo70FcHs0fam3EZFEKe9QLIioArmSSfam3Y9PrSAFSYNSinWAfpTzjFVK8ATz6U2+YIEURYGI9cVAMYpA3qZpw0dpqidoHNKqMrb7dy5acHytbcqRTTkniiDnFQb9J8Q9V0kKzW9TaHa5ho+vetI1vQOr3dmr0R0t7tciBP1H9RXHyZgx2IpSoZSGAI9KDr3fhNmXxena5L6kkhSQP1Ej9K5Gp0Wu0T7dZpHtCR54lfz4o2Rd0z79NqLthvVG/pXV03xPrbIKay0mqtn+YCGj0I4NO11wds9hmrE1WpsrBu7l48yiR9678fDHWGDBhptQ2IPlIP0OKz6n4V19gm5pLyaq3/lOGA/Y0JlYbevTC3LZUnkgyP2rRbdbo8jAmJia515LulveHqrLWW/8AXgfrSlVndyZwamK6pBGDINSSZ+lc5NVftvjzZG7d3FabeuQg71K+kHFBpBgZ7UIn3qKwYSrAyJ5og4g0C7cnNTbTjbtJ/mHvUIBz+1FBGZBCsRWbVaLRa2fxOjss5EC5sG4VrKAEgT96XzKRBjORFDXHHQrujLXOldTu2ZmLTklQPv3ql9b1bSIbfUek2NcicXrFsMfuJ5ruEcyBB4qKzLwzHPbtU/6jztssnmuLE/esXxDL6TRPs27LhI98RV4uaq7qcMqWIwMTNczqzJcuWUDs8SZPA+lcuHq8/HMaS8+pitGnG6+uBIyPyNUES0SMHNX6SRfBn+UxXdzjr6Qj8PqbhGNgUj1zSFmLDzEz96Nj/wCQtSPdP3pbRDqfDcKwyAe9cefrpxMAEkyQfaptW6TucDd+tFlNuH37mIz2Aql7xN491PHtXOtNFu2othIwBic0j7YgkZpRcQKWUMee2aW3DsJgCeKwm9pIWRJj2NFUTtzSqHuXCQgCKPN2ilF+2QApg+tUutNm2bI8jse4LGaVhvDJySZInvNY7moS2R4jwoMAkgZPpV9i9a2Hduk8CKpurSSUh2gKPKv1rkauzaTUG3v3ZmYzXQN9whHhh92MnisOuUNZe/8AKQQKvGs2VhD52+p57UwIEkkZjk4rLb3B4EkFiIYzFaLcMB39QM16Iyt3XFtKq3CFBMCPz5p0cypaGCsCQR2qvcSkHPsaZDJ8x71UPqXt6i8TctBvfgmqjb0sBvCdbnqHJHtS75dpMHeQJ+tKzHIBFFXWXt2UuW2Vylw7iZBAxEV9N6PqdM/w/oLSX7Za3ZCLmN4jkTzma+UO0Os/zMFn0r6Z8JW9PrPg6zbvWwW095re4Abl78/ejU7ivVWzY1dy3J57+n+5qrBGTVuvD29e1pyGK21KsBysnv34NVdorNJ4nYxVbHHpTGRSHPNRSE+9AfWi/ERQU54qg80CcZNSaAjtREPEdqUD17UTNKMN+9BIHFAeUx+Rpo70pGaoPpUioRih96gmeKkSMVB71BA547xQD3qdjUweP1oRHpHtQT71OMTUjvU5zQBuOZqDme9GJ5NIMGqH781AJqZC8D2mgPegBEHNAgD6GmOaXtUGR0NudxHPNKsTPPtWq4i3FK8TWQoUYqeRVBz60CJMUFkHmR2qcLB5og+kGaGRMDkVCPKYqTmfWgIMiT+lKCW5FGYEmj8vEUCMjG6lxGZGSSGU5GK+l/D/AFhet9N/EBVXUW3KXgvE+oHafT6184H14rV0Lq79C6zb1ABaxd/h3UHp6+9Fn6fUWQspBI4zXA+KeiXOr9O8fT2B+M0y/wANmMFlEkj6+n1rv2nS6qvbuC4jpuVgfmFR1yp/ymeaus18dR/FSSIbgj0IxTRAk9q9J8adH/B3k6xpEizfeL6KIVMc+0n7V5udzcED3qppvY80B5e0SaEw3FEnsMUDKQJxREzilFEGBI7UDLMUQMUoOJoriYUZoHkYBiiOMd6TM80VxQMKIPI70veipxNAcgYNPiB6UtRfrQMGHE1IMj96Ht7UBj2oGIM/SiOM0AYBipBjGYqAnioBUHEVMgigJ7GaWBMzxTGNtLnigkA96WD9DRipBOT3opYlvpUiCZqRBkVKqJMH271Oe9Q4qCgYH0qTmln0NGSAAefagMYmiBjioDAiop+lBBk45phkc5quTyKb6UU5/OgMUBzUzNEPmINDMz6UM9qkQwFARzMCns37mmcXLWCOfelEkcc1FGOJmoseo6R1cX7Bt7wcEMrZmfasXVOgSra3pdpo2zcsAzMd1/tXGtXLmnueJaYq3rXoukdY3oqMdtxZkTJPuKzZnivLoy3FlSD2+9GJOBXqusdEtdT/AOb0ey3rP5wSdt37djXlgjKzW7o23VMFfSrLphMqfrU5olTMg4/rS5MmqgjFTNQ+lSJ96CRnBmjxUUfpQoGBg+tQGaXtR7UDDNQ+k0BxR7D1miIJnmmB9aUYxRmeaKYGiCQcUgyKPegtnE+tSlSAcc0ckmc0DCRUB5xFBfpRHOKCd6O0FfegvYcUZwR3oFj1pe8U4EjsKBQwPagWJ47UAKYDB7UKAVIqcYqcGgMk880QZ+ood45qdqBu/f71MmSBQExzip2xQNOKAWeRRHHFSg09P6nrek3d2kuE2y0my5lD64/1r1/SfiLS9Ti0T4GqwTbbgg9wa8PSsDuDIYYZBByKD6D1Ho2m6n/8kIUuqIF1DBH19a8j1Xoes6U7XGBvabBN0AYPpFaem/FOo0ZWxrA1+zEbiYZR9e/3r1mi1ml6hYN3TXEvIwhgCDHsaGvnO0Mu5T5T6il8IDJn75r2XVPhjSaktd0R/DXz/JICH7V5fVaXU9PumxrbLWz2Yjyt9DxUVgzPBqAwYrQyAjAqo7cg/pRShsnjNSQykEYNTw2J3CAPfmhxPrUwhNRau+EuxQ53DPeBNVM2xkLXSXBk2wflrWrGMGku6e1eAJ8jA/Mvf61lol3VX9Sjru8K2p4Jhm/0rHeuWrzbL73mQDBWM091NTpFKeC2tBaQS4BisoN+7cBOiuW1DeYTMVmxFqtZVipZgpPzbcgVUz2jcbw7guLOD6109La0mfxtpnVvlM4H2qXtBo7upDabTeSO420nRjlvp7biNqie/rVplNsAQBxQ1HTOoWRc1oS2NNI2xckr2Aj60ofeoDEBxyKt4yopuliu6Du3SR3+lWWUYMzsfM1V3W2lpwB3pl1FpBl5mIHeuVmeI0aa4TeBdgBwQeavVxdZgFMKMmBFYPJdEn3gRV1otbHlxiKkuNR2NNbvDTOU1JUGNqRPPvV76bq+ntNqbOqt3tq7mR1iK5un6g1twbqb4iIPp61sbq16/OnNtVtvgsD2mrOU1da9NqGuJ/Fv2/EngDbT3tPp9Yvh6kIQJzIkT71l/wAP6ZrE2ahWuso43FYPrQd7fT9HKo7WkMfxDJj6963L+ljLqfhgqm/p2p8qjNp5JP0NcPUWGsg2tUpVmwyHGK9Fb6xYba9u6sEnyrz+VMmr0PVtbd02s04hl+cfMMesYrc/J+2cjyVyxbsbLmnQptPCfvVqdVdWD3bfiITJCiG+0mK7nUPhttP59JeFyyokW90MPXJ5ry13fbcqgAJJgE8Zrcs5Jlj0NpOla7QJqEctcYw1kA7knuO1YlDdNunZpnGY/wAxIrDpr9ywSVZrRJwy4roabqCSF1hdp/8AMGZ+tZw/6pPUtt3z6W6EkDcRx71qt3d7EeIH9CDwK2rbt3dO93TBb4jG0g/XmuaweySU05VJA3kc1zvH9Lh7wAuLMEEZqgqpMqIHpVI1TG/F1GCTG481W2oFxiqyIMATzUyxGjwwbgKMRjKnvSvaQzuE+s1bpfFNotctm2Q0QwyauWyt5WIcK0x8tTcGQ2huDKxA9NuKtskKDMmc4rRd0aW9Ku0s13d6wI70nhgMJUTGavy2Krdiow0Ce9IXJj+9NdIU7WaBzj0qsrCq1p94P2irEq1G3zPA706iRg49JpAPL6TUUwM/QUnSHUrEvAWcE0No2blMwJrTbASQ4VhxDZqoaG2v/wAj3CCT5g2RWp+TPTGYrJPMHvUZVcER2p7Zu5W5Ze1HZuD7im2gg4z2rpsrPijTtqNI7Np7z2wMhdxIr0vS/jM7l02vRTc3QGUbSfpXnypUSR9asW1Ybpl67dEOlyUcYM4gTSxdfQV1vTPiDSm1dazrrBMBbjQ4+hBkV5zq/wDw+015mfo+tuad2x+H1B3Kfox4rzFhr9iblltrnMyRB9cV3un/ABjc06C1r/489tkbfvU7njW/t5650zWdEumx1PTtbJY+dgCp7YNMdLYuL5QVM/MoFfSdH1TR9TsGxbdb6MudPdEz64NczX/BmgvNu0Tt068DITbKN9avy/Zkr57qNFqUbcEW8N0BSOR680dMLumvLdsbtO6z5Q+PyrvdQ6b1Ho6z1DTlbZaEvJlG9/asTLZ1CMN7GfRuDV3UyrNN8Q6m0mzVWjfIMK1sgGCcyMA12dJr9LrwDp2bcRJtsAGU9wc+xrzT6B0UML4c/wCUrH9TVJtgqN9vCnDRj86I9mJHII9jRU7hgY7V5rS9X12l22ncam0CSUuHzewB7V1dF1fSa5hZUtZujlLhAH2PeiOkpAo7hEzH1pCpUSePWhuMEdvpRVnzECivfvQmAIP9KgP1oIMqePammTMRA9aE4n+lQYmaoIgjFAAzMEVP5RiKAJyTzxUEjBiocGMmPWjMjEVG9jiggM4phIEcUoqbu0kwe9FOcGAQaHyxwaQt6cijv3HgCiDJmINSZg9xRkR/UmhQEDEjg8VM8H7VB3/pUM/WqJUAwZE0MnkUQYx6UDL4ttzc011rVyPnTmuppfiXqFm14WrFrWWuCtxYMfbn71y5xFHyxMVB2Bp/hzqhJs3G0F5jw0BST7f9qz6z4c6ro13Kq6pB/NZmfy/71ziA4KkCK0aPqPUOnADTay7sXi27bl/Wp2us3i+E21/K/oaivI5/Wa7p6907XItrrWgUEiPGRSwH6SP1pX+HdPrLJudG6imoAyLbEGPaf9KspkceSKZTR1Oi1vT/AC6zTvb9GABB+4mqVIYAgyPrVF/CweRzUqtR5gM0+5d22iQ0CODQjv6UJz6x70RnFVEA70Npog59qIqKrKxniiBingAYoTQJ3iKKsQfac0VBmTg/Wp9KBmaBxEd6Mw3NVk4zxU3wf70F6woIEyTTCJgVnVjFOjnkcigtmh3pZB7yaMeaaAMoYRsB+oqzTarX6HOk1b24/kbzKftSEwRAn1ppBXvNB17PxO72za6noFuI2C1vII+hph0zoPVPNodY2luuJCBs/ZW/pXGBEc/aqns23MlRPqORUw7njoar4c6ro5ZNuttjIZBtYfac/auS1xVYrdHguMFXwQa6Wi6t1TRx4eqe5bB+S8JH5810l+JdFq7Qs9W0TAtjdbG5fzmRVN/bzi+WdmPpWhdfeURcRWAGCOa7Z+H+m69Dd6TqwDHyOSw/uK5er6H1TRE79Mb1sf8AmWsj8uaiiuq07Lu3bSe3NXIysgK5B4Irji4jKR8pHII4qwXLloSjsu3ggmBTFdUNzIMxijyOKwJrXkLdyo5I5rTb1dp1xcHP8wg0TV2AvFSCJqBskUQaix403Fa3c8nhECMmuVrWW29oqNx2HAMZmtgNvYf7Vi1i/wDNKF7KIFcfx+nJgG5Thd0nia2aQkXQCRPMj2rOqHfABE1fplIukhsx2HavQw6lk/8AI3ogyyT+Z/0p0ZFMAKI7BarV1tdLa5ckK15QYGeMfrSeIlwjZJHBLCuHP1uLrkG2x3KJBiSM1nXaPLc9eahOzCgSTGRiKVkffO2QfQ8VzVYRtY/xPJGAcxVIdmuKJxMCKS/aa4gUMUAOYrRYAYDAXOSalT+iun/Es6nU+EQBGOaFzRFXzeQoBGASTTELvxmDTrDT6d4q6uqjptEpY3LbXwuVJxtPqKW3etWyFYBd5Cr9avwd+8SkRHtS2gwxatQCcCe3uamqS7ba1d2NBxM+hqpk3hlMQwiD3rTctXQm5bYdoJg1QpXepd1gnP0ozXCItrdbbt8rDI5qy0PKCh4MiKzsxLXG4BcwT9avtj+EpB5AMj3r0cWYcEwOZNMuCCH4oKYwI+9SdoZgeAY/KtiiSJjjcYoiAATxFLa+VVbBiM0zggETQVOyGVOVJiDX0P8A4dXWXpPUdJeY7hcS6A3rEH9hXz0BS6BiAm8bj7TXtvgK/wCH167pzhdXp2YfUAECjUd7rCKj2LsSYKMe5zI/rWID1x7V0urILmjkxuRhtJ7SRXKtmBis04iefYUGAAH50YnM0PyqKQrI7UpAEVZ9TilO0jGTVCRQOOKMxQPPE0Qp4oRmaY0sUEzECgQaPOKlAIlSKn14ox70PvVC4PFEVCIFAUBoECp9O9AyeKgOSKHAgUASBzxQnNAeBg0CMTR7T9jQigixjOaYCJmPtSiO350aA/WKrgKIn6VZzSsJ5oEjGKoujJY1eMGkvJuUAGM5NUZj7c9qg9+aAk57VBMn0oIeB2zzUAn5qJyBFKeCTREOOM/0qA+WpIETmaAImYmKAj0mgy7hBojOZqdj/Sg9Z8E9aa4f8G1DjeGLaZu8RLA/rmvYrvJAJGD5vWvkNp2sOL1hmS7p3DqymDNfT+h9TTq3TE1qkLcgJdX/ANXrHvRf61a3SWddpbuk1QJsXkNto9D3r5Z1TpzdF6lc6fcZuxssf/MT1Br6y0lRABM5FcT4p6L/AIx01vDAGrsnxLRj54Hyk+lajFfOoPPpTAGeKVH3qw/mU7SPQ9/1o4xJiD2oqcfeiDiMUIPrioKIMmnGMVXxnmm+9A45A96NJHBppgGKBgRR9KQEzRnI9KBxRAwTIxSrkycCpntzQMMDAogTNLUoGgVBJzM0B3M0e3PB4oCPUH7UczHNKMGanPNQN2iMioM8YoDFQY4GTQSKgE96n80fnUA96KAHpQij7VO8A5oAYwJE0oHrTHmh9aARkCeKYmgJjOJoA1UWcNNLnJ4POKknmhJj1oD9KacYFKBR4oG4g9xQkwanaah5xxQNmRP3oTLHOaE0RQESKJwMVARkZmhFQQ0VZ1ZXQ7GH8woc+1FjP09KK73Tuth1Fq5IdCAzA4PuK6nUuh2eqIwgWtWPlvgcn39RXjdu5JDFScSpgj71qs9V6pYUC1rrqxxJn9KmfpdZtXp7+i1I02qTZcAwf5XHqKrGMVu1nVtZrrS29WbV3bgOyecfQ1iORVQuag5mjnvQFBJxU7c5moKg9KCD19KP3ocVORFAQc4ojOPzoAH/ALVACOSaA8EZojOYpZiiT2jigMkURmhOROKA9BQPMZp1MzVQIFMO+aCyJmeKMCPtVSmMdvanU9pigaCDFTgyTSqZAJpv60DLzip+c0uZJNETtmKAe5qHPAo9omgRj19aKUjExUpuxml5MUE9ADUoZNT1Aog9/aoPWhP50cxzQMuFzUntSzjipNA/NAUAfWiODQSDMVbp7+o0V4XtLea00R5ePuO9VUe8kUHr+kfFdrUgWuoMti9gbhhWP+tdq/pdPrLG3UWhetnIDCvmpAcbSfKea6PTuu67pkKLhv2Tgo+SPoaDodT+F9Rola9oWN+zkm0RLKPY964ZDQwgiDBUnK/WvedM6vo+q21uaZ4cTNtiNwj2qvqnw/oupKSV8G+Ri8mDUa14Mr2E5pGT0rpa7pHUOmZ1NsNamBeTIP27Vi2HPmB9CO9BTtilY9qtNsmcxVZUkH2xUEVzxkVVfsO58S1qDbfuNkhv1qyI4mjGc1Fcyb2n1jPqWYznaFlQD3HvWgae3bv3b4e4zX43SeAOAPatobBUyQRBE1S+nuQ3hsGAEgd6l4rqrUrcujLnw2gMPpxWDUaPUIRqLVu5ettA3hYCnitl+1rHvHwNHdKAACGmfU0yarWdPsjxtCRZElg1yD9e/wC1TvxcczW2NZftW/4QQE5/vVN7Sam3ctlWtm3w8KSa6mq6hotcB4On1MzB2nykc9qCadUVz+Ge1BBBZ5BH34rOVnGa0ipZUqxYN3JqwGABT3CiKqhh/E/mZu1UCUvFXuI27Kj2rNirw9tQ4Dq5Ijmntln8kwexFZlsW0Y+EYxJk1eqgiIn2mufKYvTSnUNRZ1CF9ly2mGXblh9afVdVVwjNpQEViyorzJ9DisDEKSvEUPBuMysgBIYGCY4M0nKxHc1HSdF1zplvVWrjaW4oltrdx2IpdJ0ezpgdTbF/cVAY7pU/auWti3+IN4glpwJwIroWesXLMDUF7q8llXPsPtWuPLSV0LOx3a2WlgJ78UdT0jpfUbYTW2EkfLct+Uj+lB/B1F3xrOmfTuYBaZ3Cufe6k+lYlrD3N7EBihgAV0n8acjqnwzf6cLt1QbmmX5biyYn1GYrlh1RQiuS23AOK9pour6i6C4e0EI4I59jmsWt0Ol6o9xotWb24sWTH+/tXScv2zeLznT9bd0TnwwQP5lOQ3t7VvudRu9RDWlNuxxtUqcx7/Waz67Q/gSC4Vdww27FZEJa3DFZJiVOK1k9Y8dlekatoGuFs2TnyXc1jTpzdOutca4t2ZEjMelYber1C2zp7d+41tGICFztB9hXU0ZvdRU2ggDqNxE4j2rHKUW6a65Hisg52wwmRHNFLYUyuM8VnbS9Vtgi1YO3MguM/Ssb6zWWHVr9llUnyqwkkfn/aufxquq8iFketVMOW+lV6O+NUwW4DaYqWysA545rSiW3EswAmJmKz4azNZt3FJb5hx6VUwCmAAB6DEGtboquyq26ODPaqxYtuYKMSf/AFGrKeshJgwM1LbKZ84Lg4FbbWiQsWa620D5Yj9arXTi2zHw1BJ+Yd61sD52K0QSJiiHbG0x61W1wooJDGTEelIbhEQJzFZ9Ggtu7TPvQaztuKGJRucGs6/wl2hiM+UTxWpbpe3N3LKI3Rk0nVSVh/HpbdkvgDbPmUZI9YrQ2kV9pLqQRuBUzXE6kUfWbVWdoiTwf9mqbWr1OigaUqpJAhuJ/pXplS47+3bK8AfrSsJgESKvZLltit0LunO39aRlU54+9ScpU7ZVt+Fd8VGYPEAjMD2mu1074q1mjAs37PjWeAzsJFctk2gbZjuOasVV8FmuAwO0VbFe76X8QaTX2z4F5VU+U23Mhh+xrN1L4R6X1Nzfsqen6ls+JbXyN9Vn9q8ILS2yGtkhhkT611tB8UdT6dcVLly5qLfG0qIH3M1nLPF1Oo9D6x0kn8RpjqLAyNRpwWX7jkVhRrGptwjBh3jtXuOmfFGl1TEBrmmuHlXgA/3pOr6Do/Ugtx9CRqDxf0y+GT9Y5q61kvjwr6VVLFSSw4AHNZ7lkn5rRCrnIr0eu+HNdo7Pj6Zjqk7iQGH2/wBa4l/VIjLavad7TztZbkqQfoavrN42E0uv1ukhtPqdyjBt3cqRXU0PXrGpuJZ1dsaZnJXdPkJj64H1rmXl0ZQNbu3RcbLKVED71XZsW7rkeOABwCufzoj1wf8Aho9rz22AIYGQRTG6TlBJjuK8ij39FdZNJqGtqrggKRtbvNdLT/EB3BNZo7ly42N1giMe1DHc8pHBBPemU9yay6bW6fWwmnuzd27mskedfXFXSynM/QigunPrSkiO9AOI836VAcwaBokfSgR5hjvURoBOMmJoscCTihCz9eam31kE1Cc7VAqEsTH2qg8UAQVIzTcY4moR7CfyqBVJBgnmnkAAGkJzMRGKIJURNA24CZiIpoUmYqoHt6VYGkRE/egBEk5NQZlvX9KIXue9CIBniioZA3GYosYUkZjFA4ioYmPX1oghoGTTbhOKTgRmp70FkiPrSoPDueLZZrdwcOhg1BMf1oLg1R19L8Ta6xbFvVLb1qHDBhtMflBq0r8OdYlQbnTNQRG4gKP7GuKD7feoVDrtYTNZxXS1Pw31HTW/F07JrbJyrI3mI+wg1y2Oxtt1TbYGGUjIPvWnTdQ6jo3DafW3FE5tsdyn2z/SusPiDS6u34PV9Bg4N61n9OabTdcMOpJAqElQTnPpXbPw7ptYhvdH19u4i822MmfryPvXK1Wj1mgYLq7Jtz8rTg1ZYYrVpAwcd6YHPtVS3FPr9abcTgcDk1UWA0QQF4qufTFHcoMEiSOKBxJ9qhE8DIoK44M0RjvQAyAe4oFJO7YVNOQCDH3qRKnuO9BXt3H0mgBHanEZofbmioCYx96IcgzJmh2IFQ/7FEOHJMmmBBHoR3qoyDI9KIZiuGyfagtHEHPvU445pFuSsGiDmiHMmgFgVFJJiZpmbgEH86KqawJ8RZRweUbaf0roaXr/AFTRMAW/E2ojbdkt/wDPf3rHE5onLfMT96JjtDq3RerMLfUdF4NyPmYYn6ikvfCYYPd6drgyn5UeCB7SK4zWVuLBz2qWvE0rm5pr12w3/ocgH6jiihquna/QydXpyoHLgEr+dUKu5dy7pI3KTj713dJ8Ta6wAmqtLqV7sDtb9qu3fDnWGghtFfnt/DJJ9xg1F1wLV64i/wDUM81ota2YVkMnvNdLVfCmrs+fRXVvrztc7T/auJf0+p0lzw9VprlozglSQfuKuL68srASIrLqiPxRn/KK1so7AD6Vk1BLX7hPaBP0rzfi9OTMvlJjs1aNKSXcicCs64IWe81q0nmuPtmIjNemMN1xR/haBhIOoEj/AOZJrNZtXLe4s87mkKP5a1vjp9pY+a/AH/zJquAADmeDXn53tuCpk+ZQAexxQZxOf0okDaD3HagiqQAcRxWFIPP7D3p1Kg7Rz3iiQBhST9arZWD7oH1rNZMVliQM/WiDtP75orJZAoyTn0qu6GkkEfY0XBLZOJzV1rdsMRjvWWz/ADBmySIq2412yoKuFE980GhiyWy0TAnFJeu2dV09QiCGkbu81nXXap3NtnTaREBB6Zqu07p5QoKqTHtSXEci9YKQnDByZ7EdjRUwgAx5QDHtW46QF7Zcm5uHmTsfyrA21bhRTwZA4kTXfhdqLArMQoyTxmrrWlu3NTbsINrXG27jwKpG4kFTEHBrQWYrG7MdjXUar3wj1O2pPjadiDwrEfuKzv8ADvVVgeEtz1K3Fj9YqaTU6jT3hdsXXZkaYuMWBP0mtP8A4i17jcW09wnH/R/1rPauPq9HqdFC6m14W/gOVM/SDBrp9E6idFrOmdSJg2rirdHr2IqrX9SbqthbOttIUQyrIsMPoaxWm0+nsvatq6BmkEncQa1CV9e6jaH8ZUgqy7lPqDkV59NogCYmBW/4Z1x6p8N2DccNf0pNi5mSR/KfyrE1vwXa3BG1iADyBWaSdoeIFKAeR6U0GM89vahBqNF2yD70nGAOKs9u9VsPSqATApczRonjkfSiEk+goEDk0fvQIMUAEcij3+lQAUeY9JoBgiakDmpQmKAEd6Q4xNMaU5PORVBBkRQqAcnmoRiZqCDImhyeZo5IxSqDGaA5IpYzRyPtQjFARUBkZ70J9TFAGKB09P2otmlDRmm3SPWikZe9CGIIA5xzTfWkfchGeeKIyahBbuQFgMM+k0oOIitVxGuIfKCTHJqiGUlSsH0qhcxFQyAYMGiZHahGeKIWQMc1AIOIE0CsD6VAaAxCk1BHFTtySDipwNo70EhiCBXR6B1T/A+rLdJnTajbb1Cj8gf1rngFjx7H2pZgZEkfrVWPr1i4HzuVwRuRxwwPBFMZncDB5rx/wV1p3B6PqbpZlltM3cKBJBr2AIKEzAHrUSx4L4z6MNNqz1jSCLF7F+2PlDRyPQn9684R5Zr63etWbyPp76BrNzDoRIYHnFfK+p9LvdC6q+h1Dkqx3adjkOhJiD3gYNaZZxk00xQmeKmcH0qKn8pJ5qRt+nvQIG0+pqA1UPyeaZeMds0gPA/OmgjvzQFfMaYZzxSL5pg0cbsigcY5qDGATNQCTzUHY+lAygk1BIExHrQ5iRip2oCJAxRHyyBFBRz6UTIHtUByfSgPWKnc/wB6IHczHagkVBEY5oSTzBqAZopgADUHpU7GgAQMxQECe9TMQanaPehBoBQAkGaMZx6xU5X60AbI+lSBFSIxQJM0EBpp9xSj1JqRVQZj1qbsGoJk5oxPtQGZXmoDyKB9eIqCgbEe9H2pRgTU9xigYYP3omDIpRxTCfWKgg4qcfegCYqEEmgnOfSjJ7UsYNNzQTmof0qCahxmaKUZ9akR3FEyOKESaIFT09qgqUUeTSz7UTnNDkEUBBzR+YT3oGoMA94oB6/lTAzmM0pnAmhnsaB8UZzSjmO1EEAGiGqDH9qAonmiiDzP5UQZpBxyKIOOaCwEnmiozSAnuTRj3oHB7TgmimKQGY/pTCgYfNPrUgg/WgD70Rk880AAnGYqEYgYognn+tQ+s0CHIqd6cCc0CJkCgXERFAe3FEAnihBHYUAn70RzQ4GOaaMxQEe9T2NLmaaM5igIo+1L7UZG2ADM0EAwc03btSgSM0ZIP+tBEL2rgu2rjWri5DoYNej6P8V5Gn6kGBjGoHf6ivN96MBlKn9aD6Wly1qdOGQi/YuDBGQRXnupfCS3C2o0F427kSbLfKx+vavPdO6hquk3t+luSh+a03yt/avYdK+IdH1UBCws6kjNl+T7j1qDxV63e093wtTp3tXByrD+tVHnHevpGt6dpeoWPB1VsNjBPIryXUvhvWaHc+kU6uwp3YHnQeh9Y9qLO3CKn5gMd6BPtV8IwIEz9CCPtVe0RDAn9KKrkVNxHFHYwJ8sx3pYPpUD7iDKmCO4pvGuGxcRrjHeIMc1WKgfIHrUs1ZVel1ers6UoumL3C0i2vIH1oJZXUaubjeEbi/xAx49h71p8QxgsJqi8Bp18RrRfcPLGfzrFlnjWhqOj7lt/hNHc1AHJZsg/X0rH+Bu22K3gEdDBQp5hV6anVAoF1FxGXIXsPsa1XtZc1ShtTaF9lxIOyPyqS37K47hrTlXUp6SImla+FGCfaK6OoFvePI4ULJJzH0NZoO0swIg81blTFPitIhQvH1q1buO1G5pLZDFL24zlQIj396qRlZWTbBVoDf5vcVi8J9I0I4ZuQKsIgVi3EPskyRNXhzPY/WuXLhZRazOgUI7KD3U8VtTrOohLeqJu2kAC7BBP19a5oeGkiZ9KZS7ORtiDIqzlYR1b2m/xEbtL4Fu2DDE4JP0qmxauaDVBdbpBt/ludprEt66hOzaTMw3FdSx1kAKNRZYhYJZBMfUGukutRoTZrLTB9HbewTtJY4PrisGt+HkvIW6eFEc2bhwfpitdvwVNxtJrWtK+fDZdynE89jVuj1lm47Ibi27ykSH8s/nXSXEyPJ6zpd3SkLqrRsvuny5x9eKzto7mdrBhEHa0GvoGou7rb2tUVdCIIavNavpGnF1T0/UEqxO602dg7ZrU5ftnHP0eu1GkeL1s3R2LvMVpusj6RdMmkYX2Pmu7+c/tFYX3BhbuoUcNwQcj1FIl19NdHhOU9ZzInimb4au1Fk2TZ8CyTdDHdvO7t7471Ser6FRtvs1lw20yp5HOIrfaS31DUhTdu2mIgbVkGtJ+EdDcY+CWa6PMQ75Pr/3rFknpZrlte1CybTWWU/5skenFaNHfW/cubVgqI5xQbojaA32/DqtoGCC8mB3rBp9un19sMu9TgPvEAHvUyEljqpJYqO3P0osgYD60j6gBNoERgnmaC3SUJ3KAcjMTXPDUNo3FNogjdEVluK9tgoBiOTWx75XTqVI3buJyOc1R/1N7nEc1YqtFDDymXyYNB/EQEXR8wnyt/v0p7JsKWN+8EGACRWW/fLnYrLcRRgqCCR6GtZrDna5T41zaJIbv6YrOFNx0SDJcQPea6abWLlrMMwAbcuSKqsaJE1YvIXOxpaTj2/au3yV2fEa7qjImJpiimexrMt68AUs7d7HBNFNQ1t1s6i0xYmGuAwATXDKLzZvICyW96gSSpgiqluLdUqG55BHNbnt3bKLMSeAp4qo27d9ZJ8/BIwRW+P5LPTGRkIyok0IBmQZrS+j1NlWdGW9aHbMj3qsmSFYRHY4ius5Ss4yPa3boDHHAMfrWrRdZ1vTmJAuQYAQEED1pSDJ59qrdA0BgeauLK9V0z4m02qS3buuLV5SWDzgz6V29T0zQdT0wOr01rUsR/8AJCtLD0yK+bNa3DapA94nFatB1XqfTs6fUkiIIcA4+nesY1tdbrPwHqwpvdFvJqrYz4R8jL/Q15MeJYvXLGoRrd223nU4Kn6dq+gdH+NNNeKpro095Y3ugJk+tdvWaPo3xHpymtTxiQANRaEMB2zwfoau56bK+TbsQGMexpWvsDMlY4IORXsOpf8ADrXW18Tpest622rblttFpx7cwa8br7Gp6fd8DqOkv6W7uIIu2yJ95rUymHZnF4XUust4AjeOYiIrpdP+INZpwtrWq2ptrjeD5hjFY7CLqkBZgSq/Osc0LmlZHUoWuDvtUnP2q4y9NpOr6PXLNt4fuj+U8x3FbVOPN5e4mvEFIcKQQ3BgwwrpaTrOr0lq3ZuD8TYTAn5xn19PrUHpRc8pTsTNEfaOKx6LqOi6gB4F0W3MzaeQw/StOQvmYjuBHNBZuIJaZNQnapJ4J5pEukQGEDg4zVouFZUD70A5WRUmRmoHJJBBqAqvJieKCFc/WpyfpRJETxQj7UEIjLZ+lSIPfB70feTNEGT60Cicku2DxNTd2ptmYilKXATC4n8qRUB7zEUwOP8ASlOGogwDjNEHdmoCftS4BzRk8UDDFSYMxQ70ZyM1QZ/2akd6GCwJGPrUPM+lRRUkGjLMIYzSxH1qK+dsEmiG27SCjtbYcMpiuhY+IOqWrYQvZ1Sjjx0kj7iK58wpkxNEYFMD37iahzdbTJZcmT4ZMfkapyAQKeZ5oERnuasUoYn1p+84pACKbsaIaGiRxNOBmDVI+maIYz5iSaCzcRIxHFFeDSCYmDUnOBQWAg00YP5UgJ2kgZFHeGHEN3iggWOam0jmagJ7ycUxaR/WgRs4g1ParBIPHNAoAc0FeQJFRJBDHingARtn78UNvY0ALz/amt3QFKlfz7UoAHqKWcEgR70GgMCdu4Ad80oeD6e9ViV7U27tzNBaM5HHrQEkxSBmaAAwzB9BThiGgGQPahDARSPaW6vnVSPzp5BHOakY5oG0uo1nT1jRalrS87CNyn7V09N8VXnti3r9Ct1CIZ7UQf8A5kmuUJjHagOKDyTfLzBmsmoYHUMY5ArSxYMJ7H865+ou7JaRMwe54ry/i9Wq0MAjvPatOjHmuMGGAMehrHZYbdo4ma3aMlluxiYHPpXqZnroMY0GnzhrrEevFVM6gBQDjkmnuz+G0YER5ifrikRIUPGJIrzc/W4UMTbJ9vSoPKs+gqzYCTAAmlYQdvE+prNVFbdBx9aGZzmhbZpPAioxJIWssoz3EIKtgVWWD2mBKgRJP61Zai5IY8d6q8NChQzJ5o12CXBszwfeqr19wi3LADKD5y+dv61cVFsCQAv5/pSgqoJxnsRWovbPZuPfubSYaCwPFXbirsoIyJEetKl+xadv4aS2PIBNMuoW6yW7dphjczNwKWM1n1OouaUMUgORgxxnmuexZguI28+9X9Wi9c07pLrbDBmGQCeKptAkQfpXThMjLQAcYEzFOJac/UVUJwQYIqyfLntmuwi+Tc45UFqoWFWcTVrEC1cJPK8etZVK+HzIHE+lBZuE5Jg4ApD51K9zFAzwOeRVN5vLtWSzYxQe7+AtbbHWdb04QPxKFgCwkMvmJ/3712epILWrDZ/icknvXhek6k9M6zpOoAAm3cUtI/lJAb9CRX0jrlglbi2xwQ4Mdv8AsaWL+q5BJjFQDE0itmeafdOIisNliTUYYox3iaWM4MURWftUOBP50xHelIG0yeKoWPehGIo1Mk80QvoaIkz7VPWhAGeaCETUwO9ScRQxNBG+XHek205FIQRmgkGMUVmPehRFAIP+lAg0x4mgTPPagSCPTmoV95NNg9s0vBigUigykcGnANQCaBBJpxjFAACahxmijJzI+lKybu8RxTA96EmcYohCdo+gmqGJxBE1peATiQcGqSgA8oOB6zSCo5NL7Hii49e1AwUyeDx61QpA4XFSPamAMjj70snlu1BAYFTcKBzQDRzRDiQcd6Qk47AmmmYqKYYCCaAbrlp7eosXWtXbDh0dTBBFfTujdVt9a6WusRlFxYW+q/yv3x29fvXzGPNzzXR+HOsXOg9VFy4xbSXvLeEfqP7VVj6cyBzvABBGD6Vx/iPoqdX6a1oHfqLJ8Wz7nuPaa6tlgyjaVa0w3I44YHuKly3uWbbeGwGGGc0ZsfILZuDdbvI1q9abbctsIKn6UVMtntma9X8b9EdJ6zpNrDyjUoBBY8SPTtivJo4YTVSGgt6CowHAoA5qERmoplHc0wOJn2mqwCRGJ9aaYWDxVQ6CRiip9RmguDtmJomBigKk4k8UwAK7aWIJoj3oGJzyKkj2M+9DmT2IipGMc0D5jHehxzmoBGCc1ODighI3U0nYM/SkMxM84ijyAKA7cRyKMREHmguJHrR7c0BGftQpcjvUHHrUU05g0Z/SlHzZFETziiIBHFEev70Dnipnb7UUBjNAz3ozEih96IHfFSicRQAHrQTkxR+tAz2PPNT71QTxHFEDHtS8ZogzigYkyODUg+vFCak5n0oDBC/0ozMc0gyTPem7xPaaBhnBoSZiKiTknNTjuDQQTmmBHHHvSgwOJ/pU/pRTKYPtQGfuanaak+vFQQ1AKAmmExFAsRNCPtTx70pEZohTPbNT9KaR9qEUVI8xzSgEGj3IqQcyRREiM1BxFT1zioZjGfrRU7UaAJLZ71O+KBhgg/pRBjnmkJMe9MOSOfrQEZogEnGaWftRBM44oCDInimXjNJmImoCcSaIfimBxnmkpwQKKYYgxRHmJ9qTPNEd4oCJiaI4pRIM+lEfLQPPvSxNT19qIOQSaABYmhGMUxg1AMUCcA1IM5mm2ziOaEmSeCaAYgg5nFTMcUIgY9aP1oAPpTCgOSQagMT9aAxNH0AM+tLNFTQEDPNTv6VAalAZg0Cu/Iww4PpR7UBg8xQdrpfxTd0G2zrwb1kY3jlR+5r1+k1en1tvxtLcDL3zkfUV82icVZpr17QakXdLcuW2IM7Tj70we06n8OaHXBrtqbGoidykQ31xXk9b07W9PcrqLJKz5bqjyt7zXo+k/FVjVMLOvK2LuFDcKx/pP1rv3LdvU2Gt3kW7ZuCCDkEUV8zjmOaU2z7fevUdT+E43Xelk8y1liP/AKGvOFL1u8bF621q8OUYZFQUFSMGBQJq9htkQCT3NVFCOwNFKZA4IPvRUyPNEChB/LipwtQU6jQ2r95L6PcFxGkjeNp/SntW9OoJvArcmIBOabjI5ptxcCazYsqWrN9w4Op22bg8o2Ax/WsmjBuF7nihVQwAy/OR9a6K6i8iKoCMqiBIqnxLV7xEHh7wDEiAKzY16sbqWnuKG1mkQlZyIAFclxauQyW4UGV9RV93p9u427UMqgjPmJn8qS50VLhtnSaxkPo3EfXmkjNjPseWBwQaKhts9hzNI1y9Z0zBkuXWBIJCkx/epauL4YjcW7iKWb6ZVoaCIIo27rK5bbG0nnvVbX2BAcFTMCRFAOxzBIJ7ZrjeFVYJ5UHGZpgwKsrqTPoaW2QdxUGYiioW2o3uATj71ncF+n1t7Rh1thGDR8w4iuloLdvq9svqr9tL6yDZtgAlcxM1wi/iXGCjint2yWIaCI5HNdPl+x6ddNd0W3wS162CAbdz5gPY1X1PVx0nUMqsrQAsDIzXHs63XWT4di9uCGAHG6R96r1/xG17T3dE+jSXENdRp2esD1rWrsdK+NPrenaEai0fB5gLBaFM59JzWTUfD163b8TSP46ld+xU2svtmZrN0vV/jWXQ2rNyFVy125jHaM4FeiS7CqRfWdvM1qcsZmV5Dcd7WxvRsSDIMU2lv3tPfF1GeZg7mPHtXqNbY0OstO2oTzAT4qEyK81qNPc0g3FmuW+A+2PpNbllXMdfp/VNLqrngalDauEwPFyrzxmh1fR6TUaeVs2/PgOFERnv6TXmr+zUGAQw5AB5xW/pnUdZ08tbM6mwQZS6xJP0JpeP6NYddduacr/FDqwkkeQTPfNDQ6mzd05N/etyTAUCI7ZrvWW0OvZFsWE09wmAl3tP3g1k13SWW84a7Y3ROxWiB2x+VZyJZKwC6WEgAbTz61dZJewXbbydwX64muXqLw0yAktc3Ns8gx9aTTat1ZnuXGYkggE4p8Txuv2zftuqkGWESYHNNYsEMGLtHoB3q63eS5aUqwz/AC0w8rfLWdwG4lu6A1wZHekNqwoY+FBzwxq2CbW4r7mfSoyAqScrEmPSpEYWS7tBHlBJg+tOEuHaWYEzMt3q/TJavWUutdKJJmB6VLMMPFAVkmAcEGrpSPfuOpm4wzwpj9atsPFyA0yvI71S9glFh4G4ZApbKvawxBAPIqZ0mOkDJneCZ7tWe8dzkRMyOeRTWzC5/WrHjZOBWe9MZFUjcqgypiO9Bf4jhBhiYM9qu2wbjK2Wj6Vatm3qE/ieVhyRzW5+SwZHtlG3KGj3oE8k9vWiy3LGqfTW91xB5pIyRTB9zFSNpGIiK7TlKil7a3FMcHGO9W6bW6/Q3A1nVXFWRu5MD84qeGVHoD2prdlrhZWUFYzntVxPl+3ouk/Gvj7bWvshWP8AMhkn7QK9Oup0nVtJ4F20musOM2rqzAr5a9m3d3fwwV9CJxS6e5qdA5bR3ntkGQAxABrPxa39PYdQ/wCH+iuM1/oeqGkuDnT3yWQ/Q9q83rNNrukXPC6lpLlj0uAbkafRhiuz0342dTt11t3G4Kdsk/WeK9Zo+qabqGkawrLetmd9l+CPSm37XY+bwl079qkjh4k/nVR07CSpx6bf617jqPwLoNWpu9McdN1Rz4ZZmtOfcE4+1eT6j07qnQ2NvqeiuIk+W+gLW2+9a2VPj+nJdDuHiIQeQSI/KtNjqPUdIwNrVvcQCAl2WEfnV9w6V0slNQt1W5IEQfSqX0jfy8HJPYfrVR0tH13T3QLWstNp3P8A5iyyGutaYX7Ru2HFy1MBgZryPhXQ+1kLAHkCKRbt6227TXjZIPYA1Mp/x7NFJz2FMrgnJ+mK4Nn4guKQ3ULSsMAXbcAe+K6+nv6bWpu0t8XRMRBDT9DBoNG7Emix8oeMTFVhSpZWweM0Q2NpOJ7UDnikHMd/WmDAggNn6VDk/btQFG2YGZ9afBQ7uDziq4zIP6VFMYPrmgIAnAgTianNAEkCaP3nNBAc8UQ2CIxP3qL3An1kdqBETmgOds0BgwfqKgAYZzROeImioCZ44puc+lJnK+/amDzREMgUcSIqbjIjFFVMc1QDmopiZqHDcVIBMVBA0zimBBODNADtQB824YP0qhuRNCO4qZ78UFOCCZxQGJ9TSkZniacwAJ78VPKwErQAE5o7vLJ7c1Cu0fU4pSTtJgmmBw4IwagPfikAPrFEYNVFobtRB9pHeqgSO804OMSDUVcCTxNAiMAZpN4EAHPpUBJYznGPagskHzRig/m45FAGP7GiDIkfQ0ClTuxOagUhNuOaeY9xUE80FRX1HejGYOPtVnGZpG9RJjtQLkAjtRGIqEHGKkZGODNAwbGQRT2380H9aqJK4HrUJmkFs9s/emBEEEVQrRzVguLjn6ihO3jACWC7jjIFZNRYRr16QS27y+gNbiNjqWwGNZLol3ZTIJMGvP8Ai9Ws6WWUSQMelbdGDFwgYxketZLbT5T271q0gO12Hrya9CN11j+D0cGCJ7/SkUt4K2xAVJiB6nvT3Um1YPqpI9KqLOAV4E9q8/L1qLkJKHPpQJ+YxI4zRErZKqVn1NRnLoAQsjuBWGmcEIJFEzhuKbbUKblIHNQwimFJmPpTW7S7N0nP6VEEA8wf1q8AhAOI7U8a8JecMsLwRgRWqz05X2KyyhXJmDP9KzJljOPStlq69tXaMjtHNWJqnWafSro3tWbdtWfAbkj3msGjs2oayxNz3PJq/WX3awC9tV2nO0RWQWytsXt2A0TP+/WlvTGses06JYBE/wDVgA9qzJAWFED1roa8z028+QyxB9659suUQAT5orfC7GVoU4xM0xJIbc3Ig4oBYzM+goGJia7gXf8A5FuweQvBg/MKoSfCEgz2zWnwG1S7bB3PyNokRVh6N1Tw1C6feF5ggE1NhJWB1OI9czVTAhcEBpx9e1dFuk9SBP8AyOoyZmVYR7QayX9NqdGFfWae5aVm2qzoQJ5j61Vb2UXNOx24YRk4r6Z03UDqXw7odUSrF7XhtJ5ZcZ/SvmGlZb+mDHb8xBgzXs/gDV+J0/V9IJG6y/iW1+sz+01T6sEqbNxrTmSh2zTrjvM1d1G3GqVwMOsE+4qhQ3cVzqzw4k4/rSERNPGcGlbGD+dFKACOTSmAINOYiOaUgegqoQ+0UBNE4PPJoZoIaU0xBA7Use35UAqGKn5UD7Ggkk0T9KHaoBQKcVBn2oxNCgYY70IkmoTQ44oBJiI/WhGciPpR4oZ5oJGKHAmocCZ4qfywO9BNuO1GJFTET/WiBOKCsSPSgfU/rVkSee9QqYoKu09qE+WBTFGBoMuJoKLi/wAQzVR4960Mu4eaKo2gIxzK9qAAyKEEg8TRHyzUEVUKJ4ikK54q4kDIpIx7UAn2pgZgUkHcc/6U4GBjigU+1Kyggq2afj70rDcvpQe1+CusnW6QdK1m7xtOT4Dd2X/L7xXqrQGw4796+RW7t7TXreq07st6ydy7TX0/pHVLXVOnWuo6djDqBdtsMq8Zota7lu2yNaugPafDqwkEV8v650x+idZbSsd9m9Nyw8fyE4E94FfVSoYAggg1x+vdHs9a6Y2jIUXg6vZeIKkH1+k/nVjHlfNJIPPFETFKFuJeu2Lo23rTlHQ4II9abI9qqiJBycfrUGcnj0mgDBDSIBpj83FAVIBkCaaTMxSiAc1BzRFoMg4+kURJ70itGKcHv+tAwwsVOx9DSbs5o8j0+lAwHEc0Rz2pYx6zUFASAxj+lEIScDIoQImpzQQE5xTSYxn2NAY71Dj6UB9TQHrU4GKiySYHFRTDv2oRiYqf9qM+X70E7Yoj09KWaae9ACI570BE8UTk84+lQDk+1ACO/wClDEYEUYqEEdvtRC8CTQPBpiDt+tLmCD96Ce1MvtS+lGKqjEVIqc5qH2oggSOBzU78VBioO/6UEkAQagk1M4qZmKBhPY1I4oZiRNHHPeggmpJoA5FHtQEcYgx2NHtzQAxuFQg0BGKBmZqA+pozmeaioVMk9qERzRxxGTUzz6UQrGe9LxmmPH3mhGM0UKgB/LtRyBNDIiPvQDM+lGSIINQ8D9akYGZoDNQZMzmh9DUAI70Ibk54NFZz9cUtQAwaBp7UcUgJGIog45OKAmiWkz60KI+tAwMe9MDBpAc+tGcSaBs5phO0CTINJPl5imVzQEYJHajwOO9Tj1qA96Cd4oigOaO7zCT9qCDNCJok5M1DwQaBQPWhHJNMBipt5+tFJ2NT2imC0ucA4oiCiMT70IjiDRHeO4oCDFSlGKP3FA3OO1Q5oCjiaAiBU5oDPej37/lQAqrIQRg10emdb1nSxtW6btjk2yMj6GueDmjJJJJoPoXTur6LqabtPdO4jzI2GHrj+1N1LpWl6pbK6hSHHyuIlfpXzsG7bcPZum04IIZea9H0r4t2MLPU0YiI/EAz9iKisXUug6zpbTs/EaY5Dqcj2I/rXLDW7g3W2BU9q+l2b6ai0Lli4ro2QwyCK4vVfhjTa4m7pAunv8iJ2se8jtQ14s2xJ+s0Nk+kVp1el1PT7gs6u0yP2JEBh6iqwhb0+9FUBfShB9Kt2FZBwaRscVAA23FV3rFjUbRdSSpkFcGmIJP1phznNMWKLthm3DYLgiBBgVNNav6eAwRhHAMla0KxBNBtOpm5blHAx5sVnF0GF90CC6tsA9zWHU9F1odtXa1tosOVjbHp9auuabTpLXkJLZLEmna9bvEWmF11MR5YFFVaXqFyzplXUaUXXPzRHlNYvHRSbfhlCTzMD8q6VwAXrjW7XhGACBPaq7uoN3RiwbaE7txZkzUZrELhQEqTPp60TLRuEwZGODSvadLoUBmngjim2bH8M3QWj5e4rN4y9qtYFlBiIWagLTO8qAPWh41wpsVC3bdzFG1qEhhAYg7WWY4rjdGbzsR4rlmngcRXOvqdFfL79y3jIVu5nj2FdzYqt5cCqG6ZptTda7fUs7n/ADn6REipOUnrOOA2q1N/UMLUWzwFPBr0/wANa3VXrJsanVWX/iBF8QwQuflxnIrD/hGntk+EqjacKQZn6zNHS2PCHlXYJwvf866/KVJ09jqdEGAtqCBc5j0Ga5egdrmpukI+yyxBbtIJAmsK62/aa267j4R3IGckTXR6d1LTtpEDvbNy5qC+wtAYnMce1WV12Ysv9O03UVY3rBR5xcRcgfSuNqei6+x5vLct9ipz9x2r1Da69evlDoW05Iw4uhhirBdaSw5XvGRWpysM14A6e+zljf3qpJjiKstXLtpAqW0uieWmfzr1et6Lo+p3Fuvfu6a4sybMeb6g1yOodD1OidBpvF1dsjLBRI+tbnKVLM8Gxpehai0dikagLLWnYgz7RAqnU6TR6Ziw0thVEAlhJ/WsD3FVhvlG3R5hGfvWq3rQ10jqFr8Xp2EEYDLBwfellY39srpat3NttBDeYBciir2+CWRuIb1rXqLFjU6oN0fR6m5b2jcI+U+n/asd/peodmLXBbZyWW2wIM+2Kx8RamqspdOluXbaMFJ85jHBFZdBqLen6hdUu1y05hGnH6/est8tclGstbe2Z3OIORms7EBS0G5HcPII+lTE109O3g2DpN6hTIWc8+9JqL2p6d/AVVKXPM27+n6flXNe9qLtjwhpPDUnDboI+x4q/TaO7qbVy5s8mAp3Rug5FMsJ26emcXLARJJ3STOKcgKSp5OcULG63YABjAEVeksh3jB7GsrCafU3LNwEr4gg4OCKuv3Ee2zBdsny4kzM0jRu9AfSkjVWmJO5bTsYwM1dFIvM5AaAR2FXae6LQZmWVJnnisdxrdu+SAQJkitauFtG04BjggYNLBc1yX8veIMZNZ9aWuaN1Hc4ntg1baueFdFw4jg+hrP1C4y6MsIO9pJ+tOMyjl6Tqt6wu1ma6m4E+IJ+wPauna6hodQzeHfCsh8yMDKmuJ4YRQsSfWtvSLFu5q74WBtthm8vee3vXotk7Yx0diIIQR9KBE/NTC3sQoDJ9SOKqF4OsujKPXsak5yrihfD1BKiGUcmMfnS+Nd6Ybd21fuWratkKoIrYFWQAMVz+pLds6NXuebdcnYpyAPbvVV6Xovx9ftP4eqD6i2Rh3QFufUR2mvZ9M+I9L1O1ss37bbjm1cTt9DzXybQ2Libku2HtkmQX/3ir/wt20dybEJ/8xfmicCfSphr6N1b4M6X1Im7aRum32zvtKPDY/SMfavI9S6F1rojNc1Oj8fTzA1OmO8H6jkU/Tfi7qOhYW7j+Ko+YPMR7d/tXqNN8Z+Np2bRWFF/gW3MKT+Zj8qkti7vrw1vUWb/AAw54Jg0H0tsg7RtJM19A11rQ662LnU+k2HbaC1y2NpH0YQa4F74Ts3St3oXUPFVz/8AI10+YfQ/3rU5fsx5a7ZuoAHSUBnH0qtIW4Llm69q4IO620f6H7109Ump0OoOl12jv2bnYOmGHcj2oaWzY1+pGnS/Ztscq11MccTVZHR9f1GmVLWqtLft+IS7qAGg/wBq7Gk1+g1iEaa+WYNEMpU/rFec8BJhbq3ADEx3FQ9OvLpm1RVQLZBBU+YHiePes+D1TeIk7gQIn0mmViU3DFeY0/VtfozELqbQAUrdwzDsN1dnTdY0OqIttc8C6eEcHHtPeqN4ZRgtmiJnFIbZtBSRAY4J7/SiDk+1A8ECeaCwYHcnNCAZPJPvRyFzQWEgDB9ppeTB70FnZk/aoRJBHagIMk0SASO9ASDkYoJvPPE+googFSKKmJxUnsYmgCZoCdy00hcjmlOREwO9V6jU2NHY8XV3ltWycMx5oTtec8jnND27j2rDb690i8dg6nZLE+UA1psa3Sam4Fs6yzdbsiuC35CmrliwCAIn8qg5yD7VN3mqDj3qoPr70uQZFMvEzNExMcYohQTkxTBvz+lCQOBAo+9AQSST2jFCI+lQRFQtPB4oIMzUiZxEUwBPHFRVI3E0Fbb1EqJioGIHenIlSex9KGzcCJIj2oIlyACV/wDnqLZjketKQdmc0VJIMjNBZuPNMSI8rAz6dqqmAM1NxA3c+1BcHUgxuplYZzVe4A582O1QPGAIkzQWDIM1AJJj0pAdpMkfSiM1QSB96IXBPagB2qzado7kc1BWFV2jMDiKTbJOZWauJxQkRQVEHsKm4+9OeCACftSxiqPJMC+TkL2NY3ACv9z6VoDNu55xWe5i2SDx+teb8RVdsmYI9PvWzRr5WkYBkVjtCeTOa3aURbwpA3HPr613I0XiVayo7WwQPrVQlyc80+pRm1SRGLC89smql3ASCftXn5etTxoYPceFUwRMegpSu05PtjtVQOsKE+DcVBHnkH86utz4UOV3DJNZdIQyJzTA+Wow5I4qot5gI71BYSoEGBTreGQUMxmsz8ECM+tNbYbDLZ4ig1WoLwTGOKra9eNyGYhF4AMT/eqS6/Ou5mT/ACjNWeLp2VXu3tmPlzNXCTVnjwD5Ub2Ims15Ge2zLbkE/KgqLJG6RH5VcbyIpIJlRMROKljNjj9YvC3pbaiJuXAGUnIjNYkBJVuMmMfrXa1iW9TotU7bg7LKQY804rkXFJCD+ZZrpw6YxpjyADk5GaCyGViivBkq3yn2NU258UGcrk+9W48RSDIxgdq7RHRXqLWNa+rs6W0DcAG0EqJ7kgYzWi38QXDcQXtHZa0xglLhBz3zXL3LI5IHMUbR3XFIEebA9KWRXoh1jpaOfF1TIUJgFCa5/wAQa3SdW6MdNpdYlx1uK6b8ZnkT9/zrik23u3HjLMTMe9ISARA83qaSIv0Ni5ZdrbQQzbgJ78ftFdz4a1n+FfFWjuXGNu1dYpcEcyI/39K80zqT6GrtPeurbW6WLeHcU5PHr9Kq/b6b1q0ES3GfDuM0juK5qOGIUjnvNa7jarT6bS3rDN1LpustB9lw+e1I5B4isKoVaZMis1qTFuVqGDE0ACR9qbbGT2qBMZwKTj3PangQZ4pCQBJoFkr2FLHvTnH5c0J9JmqhMkH29aBB/wBmmg5E0CJFApHcml4FQgzzSiSfWgIJmKNALBJ9aaPegU1OKJBihxQQAj0qVO3NEccd6AZOKEDmoJFEgnnFAvahIijjvmgJEUEFEHP0pQIPrUKmaB9wMcmoCDiZpRg+1SQKBitI3FP2Jmq5M/SgkZ+tVXwSQ8TiCKsJMzNQPtYEfWgxDvFK0gj35PpVjo1tmWBtPEelKBjOaoWe1SCBniahI78USvlnJ9qBRyTI7c1PcGPtR25zQII9aIODJEUOScRRB9eaA5I49KCLj0rq/DXWD0XqqLdLHRXzsdBjaSeR965AMGmKB0Kk85osfXFYr5RBSAUK9wc0Wbv+VeW+D+vfjbA6Tqrp/FWFGxiPnUdq9VbUsCMCOZoljx3xv0NnsDrti2GvWwqahUESONwHf6V5AMLihlIK+xr694ZN0Kqq9pxtdWOCK+X/ABB0tuidauWcfhb8NYZu/t71pnxg+sZp5nMUrGGnuO00SZFFRTHOaYGRPFIAfWmGBRBGadfrSCKZQYjFA3f60w4mcUi44pvmAqAkttxn0io3NQGO01ABzxVBEkfSiDQHMnPpUBM8YopsRQ+1ATtg0frxRB4iiPapEfSgMYNAQPU81IiByJoZ70eSKA89qCz3qQc5ogGD6CoJGJFSMT61MVDj2+lAAKEeaf60y8Yqe5oF2xOM0KePQ80oHriilo5j1oge/ND2oiDFQVKBPc9qBiYGKgwPX3oDImiIPeKqpRFQmTQA9eaIafc1JxQPIwMetGggyabkdqTkiKbge9AQSMCp/NQ+oqR6ETUE4M1JPFTtUzJoDJipMCgD3j7GmyaKGZoHmjiRBqHBmiF78UCcAHimH50s5NBM5iJFCiJg0BnmioDniiCTQI7QaPb3oIKKz/eKWKIkE/SgknvRnH70BPc0f2oCueaJ4OYpRxB5FHjJoHA4xzS5zijmoBGfWgIWQD6VM9qWMZz9aM4igskxg1BikU4MmjHv+lBYON1SexNAHHOKCzn+lA8yahbNCDUzOAPSgYY9KhmKnHGZ5FKBA9J9KgI4nPpihHNEftUqhQMmoaaM0IoF4qZj60TipggYoID6CjIpRmmUkUDTUkk5oE1O1AcetQGgTNEDBoDzQ7ccUfrU4oNPTuo6zpTltI52kybTudp9cV7DpXxFo+oqLZYafU4/huYB+h714ZTnk0xUPng+owRUH0nUaa1qrRt37S3BnJAkfSvKdT+GdRpke708retjJtt84+nrVHS/ibV9NAtawNqrAxumGUf1r12h1+m6hYF/SOrA8gcg+hosr558zFGBVlwysMilKwCAte86r0XS9WAZwLOoXi8qifoa8j1Lpev6U5GostcszC3lyPv6feiuaQecfelIPINX7QRJgg5waXYIJ5HpFBUBI+tCSpxFMRt5oTMCoGW4HBVl8pEEGqL2ndU3WCxAwVByPpVkcxTAkd6isLveuXf4ty6rGAd0qPypL+nKMv8AzhJUTCrAH3robUvOq3l3KD3JEVnv9OWHuW97DdGwkQBUxWezfssrgOztwYEAfeuZqtFqHuf/AA8Fv87sRIPpmuvp9LfsB7ai1cUkEbmyta7OqTTIZUAE7jBzWfFxytLf6pYsmzq9OAGPkKnk/WodMBLusMcnIrRvudRvkv4hZR5REgD3rkNoNQNXu8dzeLEq2dv2+1JlK6m6wzqquBniZp1IW55SVIzIrBcS5hLulvTE+Iolfzo2Lzadj5i1tjMckVz5fj/TDSHJeSCJE5pyXdvNyKgCDK/zGefWneIxM95rjVVOjQYgiCYFVaW7hXUENb4DgGK0bC9tjvWIyKS1pEtATc3hskAf1rXHnhjq2+qtcvqrgqsZJFdHTXlu27mwr5DmO815vCuT8y8ADFbOn3VS/JuG2xEYGDW5ylaldZ710Xdqae4Uj54xT2m1CMWE7jmOIqhPxb3yw1Bu2xyoWIrQt0ovngQOCea1jXqaixZ1llhrNPuO2N0+b864Or+F9VZR7+k/iWQN205IzxzXoRe3tsX5yDEjFY72uFpm0VzVgXlILoTBUVqcrPEsjy1h2t6jxN72XtmQR610B1i9fs6jxrS3HCFbbqIKt61o1em02p0bXFDqUYks8HeewH1ri63Ta/TKg8BxYfEpkk+9N1jM8c69+M1dq4LrNdLJNwRBAEDFcq0upsuLdm9vRiJIiVz3mu7bS8t5oDorLBPJmeK7Fvqx1elOi6p0XT3baoVW+gUOT2PFdJGXlrZT8Si3bj7mcIRjv/WutYSxorfgrdJtzI3ETyT/AFrpaHo2n1pe10/T6VL6EQt1ip/PNa9R0LrWjRFbplp3EA+BBP1mscrq5+nMsvZuwtu+mJJDCI+9MJgD1OPpS6jSOt9Leq0psC2CWQiCx96lptLpm5c9/LJI/pXOodhJHsajXN1lV/yNzOKrXUi5qvDRTbG6Uc/nmrNTrH1JU3LSptM4xJqDNdsi+/iOzSo2nbVd3crEFiIx6GtDXwtsAEEzxHFUbWYEnmcEnNblKrS6whNxZAeJxUvXreo09xFdTAkwZjvS2wWmQRn0qWrxsWygVWtkywIwZrUIyLae6QoVlk/MUMD6mr+j230l29eulSzQpVc4gir7y3WQkKYOQJoaddqEn5vereWwxrbjtQtsiOviCE9BSKYMHOPWpHE5Nc11ddsgqHtXIM/Ic1V4uw7NUkA5HlBoAAGVnIyKuDA2yLihvr2rU5WCtgHWAccihDLjaWB5irjpEi21i6bZjzqZK/aq/FdWNu8oDA8pma6znKzit7KuuPKw/I1nuaPduXZG4QSGifvW4ANxSOGUAjvW+k0dP17qGgtXrfiO5jCOd4I4geldzonxTYgWrtprbRm4CBtn25rzl5AyGDDHiT3qq5Y8HBncRyO8+lZxa+m2OpaTquiXTX0t66yZD27kHbmP9xXH1/wJoNV/E6JrX0lyDFi7lG9ge1eO0uvvaeG3vu3ABgdpj37mvR9L+LiipY1PnVSJZTtx9+1Ms8WWx5rqHTep9D/5fqWhu2h2uGNh+hGKrsXSbQ2MwQjjcY/3ivqWn67pdbZay9yzetsB/AuwwIPrXK6l8EdF6jbe5066/Tb7HO0bkb2jtTf2uSvCi40gFjjiarua+8om6qsGx8oBro9Y+Huq9DO69ort3TzAvWvOG98cfeK4Ny9bJ8hBI4B9a1Il6dCz1bX9MdvBuW7qE/LcE/lXZ6f8T6HVL4WqRtNqAB3Gxj6Ca4JsO43WiwmOaAtXUYFrTNGSNppidV7ZQ9yyt1BusuPmGRU3gEA+Ye3avIaTU6jSstzTXHthT/0ydyn7V2NN8RWg23qFnwpEB7Slln39Kg7M9hxTTHFU2rlrUWhd09xbqN8pRgf0plMHuKJq1uIxzQDZKzx6UN00y+YkjtRUgmTMdqJyMmc/lRQAXASMEUSYkgTHqKASefXn3ry3xo5Oo0WmI3MlkuSx483p+VepCA4H0FeM+Lr73OuhWeTasohC4jk/sRR3/DN5OSQH8pA2/wCXbTWv4eptPbYreV9yFcGZHp96QSQYbt6Vr6YgvdZ0agbT4yqMzgkVl6+fXGvoNxTbu7GALDDGlB5kCKsutN4vkgmaq74mtPmm4GAAKO8MJOCBwKWIXPc1BgSDFFEc/NPvFNkmlAJMljTCCcGiAQfagfpTATkj7UQOQeeBQIMfT2NLdTVMu+zdCKM5z+nenAx6zRJJUiPL7CqMIXrKLK3NNdnuMVA3W7cltNZvnt4TE/1raijdJBYekxRWRPr9aDGNT1NJN7pf2DbY/MmmGpvDzHpt5AMwG3T+lalmc4M+tEEgHY7Q3Jnmgx/j7hHl0F7/AOaU1Sep6sMQdFAHHlPH1iulvcfzGoXIHJJ9zNBzP8cvAx/hbwOWtmadOt22YLc0uptg8tsmukLlwwdzRSb33ZLGD370TGRetdP3FXd7fbzof9irF6x0xsLrUHYseBV7vujd5gpwDxQKaZpLWLJPrtouHt6rT3QfA1Nu6B/Nbb+9WG4CvleTM4NZTpdIwYDS2hODtWJpjZsFtwtBT6gxVGoXGciVH1FPtcGdsAjkisiWLMloMsIJ3TQXS6c7m3up7bTURrJghScngUODxWZdOMbb93FRrF+dya+4jeu2qryj+Vffmsl2fCOck8xW1xPGfrWK6CNOyzksOK8/4yhbGDPat+jH8LfMAsRXNXdEiMe9b9LcUae2jI+3uY4Peuwt1x2a0qeRZXH5/wB6XTXVdiHtEwJmjqrNzWdTuqoUWti7rhzGOwmrNHo30xCvcLgAwD3n7mK8/Kdt8YZ7zva8EyLYI7RNC2gQNuPpirrhKznNZPGuNKll2zJ8uay2cySAqSCcmcUhtMCWGQO9VnqFu05TbvEZIwZrQt0MAwBWe3cUVWCGHy7SPekGJxNXC3bJLm3Ln+bcf2mkKcmpUqq4im2YZh9Ks0uhtk+Je3MsYDEiltttMP69q0hhdsqd20x8vcU00z2Le0BLQ/MxQHS3ZTvvFSZAUQZEetPYDFJJBniPSmuXNWWCWLRIBHmCz271e2XLNkhntM0lTHOKx60BryrgbFAkDnmr+qaxwotppkt3bjmWIg8ZJrl2ncLM7iO7Zrc/bDRMseDFFTmKqtMw3s2Zjj71aozMEAcmOK7TxFsmJxjPNSyP4yem6aVhMD3qKSPTE1RjtszICcTmnJ7iZ9TVaEhYmSARMRTEwd0Y7ih4R5iRULtc072FwGOfpS/ywM5rToratpmYgFmPPtRX0j4O1i634P6c7EMbE2Lg5EKSB+kVlFhtPussZZHI57Tisn/D3UfwOo9MYxBF5B9MH+ldPqSlNaHHFwR9wf7VKt9VLEe/tTGarXBmadQRnH96y0Uqo5FLgA8CfWnIOSRSmIiKITmlj86sIiKSCPSqhDjtFDtTPMTE96XJAoEbGRUWmPHFLEmgOKEe9SIzUxQSMUp5pu0RQOKBR3oiaAHvij9KKhGan1mh96MUQIz7UKJFDtQCKFGgPWgMTQwBj86MxOeaFAAPU4okCgB5hTdqBNs+1DEn2p4j70CvJoKry+JbMQGHfuaz7YwSa1Mu0CIg1TdXIigpIEHNMBge1KfmijVBK5JmKU8UYNCM9qIWP3qCTPNEntUllg+tAgEg8mO9ORJx9qgJAjtQz6cVRZYv3dHrLessErdtMGU19O6f1DT9U0NvqWkl7N2FYd1buDXywzjt9813PhLrQ6Zrz0/UEjRay4oAmAjzyD7mJqK+hsrA4BrD1fpOn61oG0WrUxzaZcMjjgityb7NwBpgetBzvyMxmarNfIbulv6LU3dJql/j2zDEiN3vBoDy9x9+9e5+M+h/4jpP8T0YLazSA71A/wCon9Y/OvC23W+oZGmYqpKhBj1p5iPekBJwRBFOeBRQEzVg42zP3qsjETTr6miGBk0RPPpSjJo52wOaBh3FGI244zQGMc4onLUB9c80YxSkjJor3oo8xmjmlHftRPpNEH61I9qinFTJFFHEn9ooNIyIFEYYSQT6UDJB70QRJJnsKn8pGM9jUGZMRPNDbj39qgafWp95oY45qDBoDmIBNQ8VBxIqAzPoBRQ+1SOwipJ9aPeaARzFDgE0ZMnmhGJogAfShBA7GiPoKnt70A7jke4og5M5jsaAnnmoBQNB74mj7REc0oyrYojOBQE8TzUEHJoD0ijJiAaog4zijMmaAPcUZigOIE/SpPmJH2pSR6CiJ7GgM5yYoCpMnj9KO3BqCCOwo8jsKAx9qMyIoJy3NQ0BGagI70BI8s96BnvUmcUREQaKQ8VIxPc02S1CKBYgURPHFSD6fepkn3oJELzxxUGVnNT6jNACBFAQfWoQZqAYJoHvGCKBvU1Nw/PFQfWgJB9qBhUihmj3j9KBt36UPpUmORmoOPegINQGOaHbIo5jj9aBwSeDimmB71WsiM0RINA80QRHNKp5Oak/qaBwYn6UAScUBMAGjMdzQGcYqDkHtQGD/ajOPegMmKnaoYmTNSZx2oAQCDIpQI4FO3EDmaAxQKRmhyMU3MxSnAoIDAoyMxUEdu9DNAe2eKYMfTFKPpRB/SgeccihEilmismI5+lAecUZI4OKgJPtQIIoDJgiJmnsXbukvi9pbrWbnqpilyM/rUk0HqumfFlu5ssdSXZcYhfFU+Qz6+lejG29bgbXtMPqGFfMWCspDCRW/pvWtf04qiMbunBk2i0T9PSoO91P4UtXSbvTWWxcmfDIO0n69przF+zd0uo/D308NwYYE8V7rpfW9H1VZtEreAlrLfMv960a3RWNdZNrUWg4OQ3dfcGquvnG3JnMe1TZy3A9K7fVPhjUaItd0JfVWgJKsQGQf1rjABwVnafTmoqraZwKBgZNW8SIzSbcwRH1qJCT6UwuFePpQKGcD8qAkESKYuj4QfE7ZwT3rLd6Y11yfxABU+WVmRWrknt9aKGDkTUxqVzdPY1dm7u3lAZBWOa0XrGo/D7mAIU8zNbbik2GXxJJ+VYxVB0+1S73mkLwZiudi+1hKXX2qlpiSKyai0dOpXUWzbJErPBFdrSwpKlxDEbfrWm8trUqdNfcFlMgMJFWVccDTa/SXPC0yNuuMAoZjHb0qy813ThFZDdLGCQKwanp1lwL2mvrYvJkIE8v+lPpdfq7N24HuA3UXd4xgD8ql48ay6asiwsqJzBpLhCnB4+9U2uo2epnZdG28R5WCx/s1Zc2WBBCiBGO5rjy/Hin+QgwWjOKqN43HlS0AiDFG1fZ1tl2y+PWmeRAIMcT2FY8Zx0dF1S9oxe01+ybrucMTGwgd6vTqtpybdwWwZhGnB+tcddQCzM5J2iN5qagWblpLYKux+YAg4961OVJbHprWptKqjcIAywH9a4/WLOkOuv60OLoukbirSQQAAPbFYGvO9xTcIgNkRzWIXily695Vbc+2Ywo4rc5L8nXNvR67ShrFkm/aI3LPmKd57VdpVt9SsPcfWNacMRatbuPQmubptRcsOb1qGVgUYEYYU5S2727i7k2H5VODU39sytt3pN4WFe6yMS4Q3Q8AnJ4j/cVl1Wg1WkJKBrtnjeokD61C48IW9zQG3AbiM1Zau3RYKK9wJuyC85rc54OYLPnDNIjIKnIrXpdf1FNRbJ1V+9aVhuVm4H1pNSiB1IQbhyR6UbF5bSlfDLZmRVvLU+1nU7mjv6vbpGdzJZ3ZjknJEVka0X27SARnI5rWxVlB9+COKQHG2BWPkWsw06eICVbce4NE2W3mYK9vergu5uIgzRMA5E1n5JL9Md+1cFwEEFWEEdwaAtQwXO7sK3gypGaAG1xgsSMe1bnJWFtLdaWY7AgwCMn7VWFUKuW3nn0it997hZt5OR3rOqjJPBE1d1SEBVEMx9iaRTDSeDzQdiqyeQfpUVhbUbvSrEXspUeWPaqr4LW4Eg+tMrMxAmcxTtaCwS0k4jtFEBDO0AnMVoYIsehPMVnUNa8yMwmrDfDJDwo7Dmp6p7xViRak2zHzVSP+uSR+tPbY+HE+XmKTzMSTiTiaKdltM6tbY7vrQc3raw6Ta5L9hQUeYH37VeCdjI67gcEGtS2GKDdQ2wyOrAmBnmitq4LouG4QVyqAYB9aW9pFcqqEWmWIIXFSzd1NseHq7YYqSA6EZHY11484xYsdt4/iWx9xM1U+lDE7GA7gLifoa0oUvCUYMYOKUgrBAE+9dOsIzWtRqtISyXbgYKAsmSK7PTfizUWmC3lF5ojOAT9T/vNcwObhPlGDyBQ/DFjuVEknnis4r3eg+INNdJS3cUv/NbvRArP1X4T6B1y94wtN07WSCLtjKk+pXj8q8JbN+w3/WAIORsFdnRfFOq0pnUMXUASCm4EDmIyKmfpZVWv+FuudC33Ltga7Sg41FhgY+q8isFq7a1CkqQSPfivfdN+IbFxx4epC3GEohIPvR6h0Po/WB42q0/4bUCYv6UBZ+q8Gk5fs6rwL6bd5kA3ciMTWcpc3EspwM/SvRdQ+E+r9OU39Oq9R04ElrGGH1XtjPeuQl5LqQyshGCrgqa11THORro2vprzWWU7gVA55rsaf4k1AcLrbQZS2bqrlR7ic1lvaNbm1xxjHtVB095GbaFYKJJBqYmR6ixrtJqrfiWb6PP8qnP5VoEqY/evFBZmHKswyVwYrqaPr+tsFbWo/wCatBck4f2g8cUHog8dvvTbuDNYdH1XR6sxb1Isv3098BWrWQbZ8wIByKKut+Z1zyRXgev3fE+JdfdIAAcWxPcKAK95pzNwEiYOO1fPdbeGo6hrLjAidRc2AnMTj8hFSvR/487Z8gtuBUHAjNdf4Xtm98RaMyCLTO7emEP9Yrko0Gu78Hof8buYP8OyzR+QNR3/ADX/ANK9aG3TOBQX61MBTNMOxitPAAmBmaEDZI4p1G4kYHpNL65maADAOOKgYxG3PrNGIMk8VME0E3EZBE024kjg+ppKK9x/SiGUgR9abJ4ilBgHNRX28z9QKqoPWDR5oqSTPH1qCe8fWgUHmO3NTAXsIPamBmZJNAgbjHfmiBmTJ/SipiDxFCCTRU+aTmgJJHuPSlMmSQAaOAAOTM0aBdoxIGKmwZkCTVgMjKj7UsZmgQITMj7zTAQvam2PAPE8ZoCczj+tABiIERxFFWz7etCMGMDtUyIxzQWeJtHAnioHEyRiq2MqIHf1qKYzz96DzfhbASZwpMfauYZFvdXRN3yuwQt5eDiudd8ttRzJia4/i8XkVcDOPU10NPjSAf5R+ZrCIkg4BHM10dMs2VTkmTXVI3akKWKowRoEHkxWNrbb9viEieZin1d1vxcyP5QAKqVjbEAQDzXmtblxa5trbCsdo4ByaoKW3GZZefSqzdueCwfzQZUnmnN5lXgFiMg1NNWWEsksuweXzRPH+8UzBCSRE9gapN1P5VYMTEDuPeg+5S7kwyng81nTVt24LNrcw83Ze9VhyJMxmsqXLt66z3A0rEEg1oUMW9Z4FVnaUgvcJ/SluJeUSFce+a3WOmXr94bbhVyMg9hT6jZpdLJuFvMFOJj7VY19K/HuI+mVrsvdgKpGG4/vWu6l7S3Al24FDGAVMif9iuULgua7SvG5LTkr2ma233uPq1d52kKyKzdhTcN6cv4g22jp7riYcqHnmuebylQqlJyGUiu5qX02p0t4XvlUGMdziuMRYR2S3aRNrc+tal6ZU2Aw3Aj0gnHrVyADNIFKlp2kSYiihl9uM9q7S9IsJbaQI+9VliA0n2+1WmYBkR6U+j01jWapNPdZkW4wBKciruDnrgDaZnvRIJQTgnkV32+GdChZl1+oUDs+2PyAFK/wm3h77HU7X0dSY+sGp8ouPPsuAOw/StmhK+Cy7siAAfQVd1H4f1XTtF+MbUWr1pWCuUnyz7GuV0y5cHVNysAt235QRJkftiqfb1XwlqF0fxbp541SNY+n80/pH3r2XVbbDSqT/wCVck/fFfObl06LVWNXPm09xXJXBwc19S1e3UWLjgArdt7h7zxVL44O4ATTK01RbJZUJb71apk1zaPSkAg03IxSnuKoHNIcfTvT4I9KU57VUVt5gQfSIApVWBA4FWZj0pNuZoJAzS00YoEGeKBW+X60KaKHNAOanY/pUxM+lQY4oE+1HHuPrR+lADFADxFAARBFTjvR5oIMioaI5FCD2zRSx3qDB7ZqETgc1D2J5ogAfnUgwTRGDNAAjvmgAzTRQEA9h704OYBopYIzQJnvTwO4pYyRRFLtF3YZ/LFJcBiRyDn6VfJOO1IwEEz2xQZKkErFMQyXNp/apkTxzQLkCKXzEwKc+9AVQhU0x4zUJzQkEURADOKUnMVYCCMH86SJaggOM1XcTxfIG2iRmJqwxwKXtFB7/wCEuqnqehbR3W/5uxzuaS6/5h7cfnXorLoEK28oeCMg18j0esv9L1lrXaZhvtN51Y4ZZyPbFfUNJ1G1r7NrVaWDZfscFfai1pa8tp+JAwQRg188+K+inpOt/GaRP+S1LSxIwjnt7V9DYNcuHeBiIPpWXX6TT67p2o0N6072bqhYQ+YGeRPerKxY+WHcCQQOc5oD34ptZpdR0zXXdHqrex0eARww9f6xSDK5bPaqogz9KYNGJpVwKJHcioHEQaM9yJqsN7Zokhj3EVUOrGYNOOT6VUXGAKsQ+tQQz2pgaWZOKgqqYzBg0QJGYmlGKJMETQERMd6JkzSj1FQTPPNEMOR2nFECOOxmgDFQE0B74IFHtS959KYc5AoIJBmpyCOKOTQ5qCQByTUHykCKlSDQSoZ5oe880exigkGCSaEYyTTRK85NAgRQKDFE/SpBgGhM8c0EmTHP1oHjijAn3oHnBoICYP1ogTmaAozVBAnuJqTA7g1O30qcVARNHilEkgVIkd/tQTtmjkQKh4Aog1RIMyDGKknA5qTJqT2FARMGiIoZ20B3oGIPeoCAOPzoDiKhMioAkQDTUAMxRWVb6mgAx9KnFEj0xQOOMxRSnLTFH+WioJme/FACRx+tAPSp7UcnPNAZoJEjufWoMGjPOfpQgiDGaAx9MVBgzU/lPrQGZkHAoCIOCKlAdqInOaCTNNMCCKWDgCgCe9A33qCe9QZ+1HPagPDR9KnHepxyYNTtQNOIphGJpAMURQOcnjjvR7ikBgUZmgKkSf7UwNKpyPWipgZoGPH1qSAKURJMUZP9KAgZwPzqYkTQycdqgPIHNFQ4HNKRTgSM0I5zQJEcURzmmjFAigUHvR4FSPoKgoD24orAHFDtUBAwJ+tEMJBomSB7UB3OTR3ST9KCSRUnHFTtip2oDMDNQCh2oznFAYPzW2KMMhhXf6V8Wvp4sdRVrttceMBkfYc15/dGKIJI5/Sg+lWNRav2he09wXEx5lrm9U+HdH1EM9sfh9REi4vDH3HevHaLXanp2oFzSOQP50nysPcV63pHxLo+ogW78aXUTGwsIPpBqGvL67Q6zpj7NZabbOLoXyt+prLAPmBma+lXbdu7ZNu6i3LZ5VxIIrzXVPhWN17phOMmyf6GivLxuYx/LzStbJEAT96uYeFcNu6pt3AYKtyKBWRI5osUFSjAATjmKkkdp+lXAeWINVmR61AFO2nEEw6yKrfCTyZin3QJNFV3rEWx4IJzkTxWO6WtPLXmhzMn9q6SXMZgehpL2msai1suJu9DuiDWci6zpqDsChNOEIjziZrLqb3QmvC7qjLxtAEhD9uKvu9NVGO4sVA8qg8VV+B22i5bxMSbcZFYsVyNX07p9y0+r095sMIW3gfb0pdP1penBdLb0rNbC+Zyu6cevrzXTNizdGFCQJi2AJpzpNDrwiaw3EUGVdGgDEVqYgWtOt8I9lQSDu8PiD706hyGRrT45O0x+dcoJqunufw9t2t2pi4+N8Tmup0/4jsrCahRbS5AdhJC+8DmscuCkV0KFOFapbRbTlvmkQMcV1bfSNFqiq2L4tm6ZtktCE/WqNT0Pq+ke4t3RM6IRFy2QQw9R/bmuV436SzGRrS3PMJJ7z2rBrNMWst4aDxC0gk/nW8pdtXmt3rbW7i9mwadity6LryWAABniszpMYdOD+HgsDsx9avtMUIIM+1WXLKMN1lSp5M8n1qm1bFwwrEKOWjir1UxZh3OPl/rVtu1vbYSyngQOKBRWMIoX0qsOx3Sxng5oDqNL+HgG6rsROPrGapVSrctE1ouEMiErGYkUE1Jt2btpBJc8n6QasoUMj8k/fFEIQx9Ims48pAA74mrLTuXkyfUTWsMNAUxJ/vUVWYtg45oQ28nsO0VdbdGs3G3BCvCs3zfSs2JisnYIPanVQyyDVYbzSBJFXJqBcgCz4bKMkNNQiu4B4auLZdkOIE81mvWFsnZ4ZR9x3S36VsS4ZJUiqtRv1N0Xi4O1YCirLWsc+4hBZt0z+1IUICSRlorcbbM4dcECCCPrSm0jpnaDPMV1lTGOWRoyCD2rRI2L5smqnXd5v5l+YVbZkIM+4n3pUxJJ5JpLohhAPyzTOxURiZoxuVWHcRTEZ1uFCHJMBu3pT3Gu3La+DEMeXMR+VM1t9rEKTGYqmyoS5c+YFmyGoNKMEWXgAAe9aA2xlkMs5BYQK5X4vUsCA3hgmBAGPzFXP1C4yAX3naANxM+1XNa3Gt7g2sAQxI5HahZaASSSZGZrNZvozRJAOZIjFabbor7lIuLMxxIqWIY6fxWKp5Mc+lZB1RrNzwtQSyIYkLzmK6DXVuXi1u2UAGBXn7zbduNwclgZ7V0/HpXoF8O/HhkEqASAIxMf0p3VVsbQn8SfmmvL2b97S3Gu2zlhBByCK7mmuay3pLOoupvS6CxAUSo9MfSum56yvIUja6qw9xVLacG5NsKBGVq5btq4RtaD6EEGoUM1rqp4wu92wfKYacTgCut074k1GlK2roe5bEFmdxEDn61lBBJDrO1u4mq7mlBO4MBJmIxWbF2PY9M+I9Nqbi+FcuWLp5M49q363Q9I62k6/So90iBfsHa49/f7182Y3rTNbS4F7ET27V0On/EOt0hQLDoMbS38wx344qfFZXa13wjr9DYL9MZeoaYeYyYuqO+O/2rz34hGuPYueW6uGtsCD+Rr1/T/ijTah9pueG6gFvUe/0rra1On9Z04XqOmXUqYC37WLi+kNU+VnrXVfOW09vbNu2B9MEVme04MFe/MV6zV/BetssW6NqV1doEnwbx23VHpMwY+1cJnuWrvg6q09i8CQbdwQcc/atSypljm7OQy+biSBxW7R9W1+iABb8RZB+RuR9DRu2LV2ZaGLcT/Ws9zTG2Syqxg/aPrVR3tH13Q6lLpn8NeCH+G8kjHYjH+teISSznglycnIM10SwB2kZ+lE6aw/neyhJ5HB/Ss13/ABc/h65yAkYIx+lek+ClYP1HUWxIGy2CPXJ/esvTun9Eu3za6lqLloTNpUbYp+8etem0mk0ug0tu3okUWgd0qZ3H3pGvy/lnKZGlC8/xBHsYpid0n0qoXBcJJJA96ZSPmqvOjDI/tTiVB9feorQZiiDuNABz9DkRRJ+5oSRPBBFDIAJOTQDvBxTAFZ9KCGck/lRPJI4NEAeuc81BMGQMcGm3RknPagSZ9vpRUBYrhTzzUBCkGJyMHg0QGIiYg0BPFAxabjNwGMxUEE0AeJBmagGDzRDEHOJIFKTCjjjNOhHrULLuMLECPvQAZnkjvip3mMDioGg7v3qYjcOY71RJMmDFGeOZNKZgQJnPHajGJH6UB3mIHAqAEzIiMUJP3qIcRNBP5pn7RUIJJz9KkgGI94ozLZqBSpIgCZoRtG0HjtVkSfKajDEVR5G2X0+muJcUEt5VIbgVjv8ACj1PFb9SsWCw+kfcVz75g2zJgz9q4/i8OXqJgYPNdTTH/l7M8wDxXIQHZBB9jOa61gzbtmDhRiuoS8B+PvYkSOMdv70pZi/hgDMAVLrO+qu7EiHMt2EYoK/gRcxK5z615aoEEBhtgzQgs3nPNH+LdcgHaTncVxVqIUU3LhllHMYzU7jWdFAIAIaCDicUbtu1cueJB8Xbt3FsVAyu+CTHNG1al9w/kPeoq9QEtwQCfQcGqm09rUIqOCpUypXBBp1lgXAmO9VtuGV5olWJqLtjcNxZSO5yPpWDUXbgveckjkEt/SryWAVSe8ZNVuSXLHax+XNDVdu54VwQTgyIzVy3CWDOZcmAaUWQVa4QS3MJQ0T3dRfAWyVtgkK7CCT9O1WyWEZtXYurp/C04eHIDtHygd81n1zRct4wFAkZz7/ausLbG8284aQSwNcXW2NVpdUbd8LkSCp5HrW+MZ3FAvMcxHtVunJe5kARmZrMA3mJjPHtWjTQGJjtiusZXvJUhcEiBW5NRoLOu02qt6B7PhJ/EtC9uFw8ErPHIrCMiBwDFMYXzDkDvmtYrqv1nRXRubR6oQZ2yCa02tR0i1bF2xeNvxwG2vM+0zxXCLKBIMjmn1TCbCkZSys4/wB+lT4xddy7f0Wv0Go0TaywhvJCgvyRkfrXkrHTdSbIa0BuA8jbwDWjG7sB396VmCEBAY7+lWTEvd1t1GnZ7ARySdoDMByYyRX0T4b1n4z4W0V8iXFvwrk/5hivlyXnVgF3AFhMHtXuvgPUL/hvUNEXzaurdVT6NIJ/MVVncXXrQs6l0WQJkD2ooMxWnqgVNWrgz4qeYfSsyHNYrU8OBPePel2+uaeMY74pWG0Z70C+XPIihjiIpoG0E96SRt9qBSZFJnIApycTSkk/WqiBZ4NKQTwaIMDnNA5nNAo4ocUTgcUAKAAYqdoqDijQLHNDNMfWlNAIqe3HtUE8+lGMmgEe8VMkDiiRioM4opY9qEHEdqeKUqc+1ED71Bx96HeoATyaCR+VRQZwagJnNA8470VZ2xSsO9Re00SPWiFiQTS7aciO00CcUFFy0znBB9BVHAmtgkZnNZdu0spBWgrIMzQ5Io5JIOKkY5qgETJpMyPc085ie9CGBwB9aIBG0AROaLOAwxz6UNrHJOKIAZTuwe2eKBWMkdqVt84xGTTlfJz9O9QS6kQJ9TQV7QRkV6P4M60mh193puuvKmm1QAtFsBXzGe3f9K4B/wCmAI3e9V3La3kKEAyO9Fj68gcM6uSCDyTNO6qyhsEVwvhTrdzrfTTp7zL+N0x2lTA3pGCPXivRKPJ4YWMcUSx5z4s+H063oRqdNbYdQ0gBtxxcHdT9u/avndthcHmUqw+ZW5Br7EC6s0XNsDkRivn3xt0dOn9QHVNNtGmvx4wAgK5P6TWmfHA3ADmjwc96RlYvgwD/ADelHzRt3Agd6iw+Zx+tT5iAMT+lKPr9qIkNPFUPbABmSaMSMGKx6+89rp+oa2+x1XysK1gnahmdyKZ+1EOsTApoMxj2qoGHDAnHan3EmZoHmWicRQkkcZoB+aIOKBgCBFGCATQBgEEZqBvagJ5FGQKUCWmeKLcUEB9eaaSDQyRipQMXHsKGYxQH04o85FQDuPUUZkHMigZnFEEEH68UBkcTUzgUCPXtUIG4SYooz2iYNEk5FAA8CpHNEQ0vExRg54qRBoAJnNTsR3NSDEmPtUgkgiggzU4FAzB96gFBOKnP1qGeagnOMetBAYMg8U3YRil5iaMnigb39KgOQKE4I71JIB96oM5moDNQHvzQAz7UDH0mp6kCoRBipwBUBGRM1Bk1Bwag4oJyxocUe33qH5siqADTR9jS8800zUAGDQQBRB4o5PbAqAEjighqQO4miFJExFTb7xQKe4FCeMe1EYxQkx9KKmZzUP1qCWb7UPWgI9/Wpman2qHHv9KCHtRFAGKgxQETHPepuIqDE+1QckkYoGDMRE1MnNKrZmMdopgRMUDAY7UDxHeiSDxQ4oDPM80wnkUg+sURgdxQOpIk0QTyBNV/U068xNA096mZg/rUPp9qinzSc+80Bx9aI5pcEj+1OolZJ4oobvXipMd8UBmQalEEQQc5qRgA0YAUnvQMzGJ9KKhGIM0oB5A5osYie9RQSveKBQvlIjvUB9qbJFAcUQZj6VFMHPNAZqcdqBiT2qGSuMRQiT3otzxRUXGZpp470oPHbNEGKIJqCpNTkT6UDCACaBCt2kj8xQHcYE0QQcig6vSfiTWdOC2L4Opsj+ZjLj7+1ev0Gvs9S0ov6ZwR/MsEFT7g187MgYGaexfv6W+L9m89q53a2YkekUHv9d0vS9XsBdUkuvy3FA3L968l1PoGv6fDBFv2pgNaHmA9xXV6T8WpcKWeoItlzzdGFJ+nvXplYXE3KwZCOQZBqLr5kGDCUaaXadpxPrFe06r8NabWsdRposXlkkKuH+vp9q8lqdNqen3Ra1NprZbhohTRWZFG0jMGk2sORV6HcGYCQMEgYpdgCkjioEIJ5qBiCM4nOKJXvSgTmc0FgvcgBh6E96RtM7AXbakZ+aYBqCRkfvRDxjn+lTFjHeshFYlHV5/kXn396F7QlLQLEjcOe9dEHepUgSRgzxVGptau5ZVUuwoMkMJ3e1ZzFlZLdqxftrZu3VZ0EhC+YHqK52q6Uybrlu3gnhTkD1+ldC7pbltFZtLacFoLI0H8uaFuEYqtsrJzubg1O4rkpqLmhcLcSYjYTxtJyBXobfUPxekttpLt9inmZcgJWLVWNELcePaF5W3gFtwmIiO1crUaBtPba7YvNcvM3lVOI94p6O5qtW+qfddUbwAJFZ+LZBEEdjXNXqupRlXU34vAgwLYjnvXRt321dmbiG49v/KIlaxfxoiZgA7ROaYuznaSCRjis2mvveueD4T27vMEGI9ZrTeRNK9uGZt3zNB5rleNQdpggQD2nvSm2wQsB8uWg0xum3eIeySoEyOfypysAuWK7hKr61PPTGfzOkL9RmlANtsgTziryuQyQIqp7W4+LMeomasKUjewzVduZG31oobwuQSpt+oGRR25hQM1ZUXXIiQDSPZwLhOARijG5iGNOx3YMRxSKzmSQFaKlu7EbGgzMxTODtkDHrVa2n3AyADz7VrCxYt027m0QR9KdYgelI1tX3MCQVp1AIzRDQD5lNS2gtsG5IyD70yyOOKNtgwaTEdjSNKL9hrzEGBbIhgDn3qq5pvCt21shiny7eSPrW8gRECPcVAoWWEz9amljmJba4W8jbpgBsValkohDqZmRJ4rVcUbvF9DJqlmZ33RAI9eK1us5hFQiI9eZpnsPcJYFD6FhmmvWvJuUcA49azpfa4pWCRHcxik2pVB0Ie6wUBjM7ZgCqtRoGRN53kzlFjj1EVptP4bPcMlnEGKIZWJZ3MzETxWtvqMC2LxTFq5GY8p7VotC7bMMm2DBB71o8QuSASBPNIYbBAI96bagnWKwc21KtkbZkjHNchp3bS2Aoj0itrKtpiYCgsdo+9Jc0d83XlIwDt5IxW+NkVkW0XuAYYkiINegs6pbNkJMDbBBE+s8fWuUumUWgUZuYq23e8ZRtOSYHvU5djcU072sb9xEb1MDnmq1uam04VyHt8CTJFEsVG0CAOJpGZuSczU48rD1ptul2ZhG5iefpUa2waBB+9ZSiXbcOfup4pluX9OsbxctiAuJYV14/k1n4/pu0yalbLaq3b/AIdo5ckQD6Vju6cX79xhJNxixg4B5+1WDU2bgFreyyeDgE0xtsjCQQw/Wunp3GA2LtlyVIQjG5TBPf8ApWvSdb12gLFbjkiIJYmROQRTEgz4gGOMTVZ0q3oIYLP81TFleq6f8Sae+QrCLggeIrQJNd9m6f1a0tjqGkta6yDHiMPPbPseR9q+WC1dRWNuVKnkr3rVo+sXen3Ftsy2gVJ5yT6iaz8V2vWaz4C3M13oOstuuT+H1JO8ewb+9eYNzwWuW9WrWriyoXs0GDHr9q7SfEDay2unvagaa2D/ABGLFY59K9RpW0NzQJpvwOn1GmK4DqGOe5PM4p/1dj54Fsay8mnW4isxABYQoqnWaUaS8yLfR3DQVXAI9q9b1H4B0es1DXuh6pEfbLaO6CB9m7eleL63o+r9GuMur6bdtXWwjOJU++7g1r0z9LNNor2tu+GioxJiGYCqNPf1/TL9xLGouWmV4ew+V/Kk0jXbAUi6y3gSxe3Ij6TVrNcu3C9xRedzkkCSfWpiOxpfiW0YXXaVrZgDxLZG2feutZvWb9k3rV23ctk4KNMV4+5cYJtCK0+tF794BH0W3S3AfM1v5mHYUV7LfBAzUlgQQSDXnunfFcKbPVbTN5oW/b7YHMmu1ptVptXJ0l+3eAEna0kfaiNZcvkgfagCxBAMClCng8xxQDBAQWjvmgsWINQDvUJHoP2ooQxIH60B4IiZnvUyZzUJIJmZ7UJLH3qhwwJI2/lS8H7UsOx5wPtTEkkg0EEn1qNKrjk4phz+lAt+hoAcEciT+VTP++9MQRJA4pRME/oaij75NMvyx2il4P703AmiCAYz3GKCiSfXtQnaKZMzyPtQAAA5nNAYxTEjiR+dCCRg8ZqgZjAogcECJPeiATxNSRyT+lBFJGRUB7jFQEkc1BweKDyeqP8ACIYCJHB5zWC+pZUMYBNb9TIsDPJ5FYLigkTJHPpXH8UyHL1FgCfeurpl3NaLd4xXLADFc98V19NHiWyDwB+1daQLoVLt23sWCc9prNvFx9lpdxGCPpWhizXLlxmUjfwRmrxqbqAra2oD6CvLeq6aptWNXdsSGtWSPm3yRE+gqXNMbSnxtWZPyoiwDnvSt4gOHx6GlulWAHLdyTxUtS0LK7uSad0Nuw0BihP1rOSwEIxE960X7yHT7EbzKQYgzU0+lCq4cNJMeh5rQLbGGJx2iqLJDXRuMwpj2Na7Z/gXjuEgQmeDWdRlKQ0gkx2NU3bWov3gEZUQDutaguxixZTOQJoL5cTz3NNJ+0OiuWJYakOAeAhX+tGxIaBclnYRj9KruanUGyniINrcBcE1Y/8ADW34StvPcdq1q613Llsja+1XnMtXD6lp1ualr91gIMDPIroPbkOWzHJnmuT1YO9iFQgoQQIg+/Na43tm9sWwefOATFNp12yaTdcNob/5h3FW2N22MYMzXbj6ysnEg8cgGnK4PoarIWNpAgmKcyBHbiuigwlR2BxQ1NxzqfNyLa/tRgnvPpJ4qi6xbU3G3EkBVicCBQQEkkkj29aRiZEERNRZIB3TPBpcR8w9s0D2HA1A3EKDxFej+BuoIvxPe0yGBqbLIS3crBA/f868qBuuqpJALCSK62iuDpvVNLqbChWs3RJPoSJ/SaLH0brKMdIGRS3hXJMdgSAa5ima9BrbHiJdRWxcWVP0yD+grzlsNsE4MVmnH9LxzzRMRE0qmZ9qhJ4xHcGo2h4pBnkU0E96Ed5ohYAFIeJpyojn8qQ8UQvc/wBakH1qHnHepyKoU81KJzxQmRQCAe9SpiKkYoBQiRRodqBaPeYoRU9aCcCiDFQEjFSM0EjigwHNEelQ5FFJtmgML9abM0CIHNECpFHHrzQjHNBBMZg0+D9KrWQYmKcY4780EMx2pDNWEUhGaBYpLkHG2YM805BiarTfNzxIw5CwO3agoeGfy49qQ8VfdGzzDhqpWCxUc0A4HBzQG3vz70qu7bgDtjBBHFRfcyfWKoO7EAc8UpEkT2pwCCTH6UIIXNESTBHYVCSuCDPpU2NtEgj6ikkL5mVjJxCE/tQFl3AEZqAbeYqBhgQQTMSpEx9frRIO2SO/NBZpNXe6Zr7Ov0pUXEO1tw5Bwa+o6bUJftWtZZltNeXcv/o9q+WPtFqZSIzLACa6nwp8T9M6C93SdQ16jSXJdQrb9jegA470H0bYCpMyW71Td09vU2Lmk1Kfw76FWMYz/avPj/iN8I25RddqCgMiLJyaA/4ifBxV1/HagbjMtYYxV7R47qXTL/Q+rXOm6mSNu+y/8txPb+1ZyQoj+tem+Jfir4S6/wBIFi11BvxNkzYa7bZRyJBMcQK8nb1OldMam0WjKlxNaxNXhgfMF/Wou8yXAHtSh0YSLiEkcCnHmgKwP3rKs3VbZbpOqXuLe78q1WyDatCRBRTke1U62046dqseY2iFHcn0q61addLZmMW1HPtVxBEScd6KntxU2OEnYfrUGIgeYUDgSc0BExRAidwoAZkChhyDE8VJJ4HFLneB704ICmc0B471JBxNJjcPU1YeYBoJuVcz9c0eDJxSFMecTIok45BNA49ahE8wRQERUB/SoJEH3pgDgT3pec0RPrxVDY7igxoTzRjmagEDkgGiDmO1Tg1BNBIgZNSMSaPPEe9QCaBf1qRDRz7VDjmiI3f1oEAJIE5mmOBxmai4jtUj3xRQoAmTmiOcRQHE4z6UE9uanFTM8UQe360QF47zTd49qGZIB+tEUEAlakw0SBRGRHpQHPA/KqD37faj7x3paYAnvUUTkYqLz9KkxgUBxE0Qc+s5qcnmKgBPGKH70BIzip2MVBipHvQCJOZEVAYBgZmiBJ5igVIz60BOBMVMjvHvU7xP2oYkTxRU+tTdAigBjmc0Ykdj7UA4M/apiMgYM1DMxFACTJHegjYAk84qA+xqMN3eINGIPP8ApQDuKPbPHahB3etQGDQEd80eM0vecVJhgDxQMB2FQHvUWDI4oZBoHU9+aJ7+tID7URz9aBhO7OIo5iln0imkhhMCTQQnGBNQE80CfvRGaBgSaYNtIb0qsn60R75oLCQSDPI5qBo9OaAIMA/tTSJlaCRPB/SaIB9BNQSBUBx70BBIWeahM/agTgCYzUyKgYYX3mpHoKEwvt+9MscmaKQ44/WpGOKP1ODSjOTjNVEAMfShyfpTQZwPrQZSBIFBM+sfSpzGTQmiCIyTQQ5j600E0F5ogZ9u9BAfWRRwTzFDsZxQHegcZgjmpDSZ5NBcH1qAmOPagIwvrmoII7g0M+hogwO35UBYrBBWR9K2aDqut6WVbTk3LXJtMxj3j0rEFIOfSmB7HFB7rpnxBpOolLQcWtQ/Fp+W+nrXQ1Gntay0bOptq6TkGvmzW52uGKuuUYHKmu30n4p1Gk/g68Nftxi4Ikf3qKv6p8K37Std0F57tuQxsn5j7TGa4Kq+/wAM2nR+6OsV9B0Wusa234umurcUclTwfQ1T1Loeg6mpN6ztux5bq4IPr70NeCa2+7K59uKrZQowM11eodC13TASUa/aPD2lLbfqO1c6A1ovuBJ4FFUx60IHbkVYADQjJqCuJmQYp1uMoOZ9jQPvSzmM0VZcFu5bAcA5n3FZdZohdHibZA5UHJFXgetFRBMk5qYOetvTMpT8PbMd9uQfrQuaRLpHlhRkbWgzXSKqdpCwynBrNqrWo8R3soknbCms2VqOTrOmrf07LbtOxbk/Mx71yXv3tHrAbvjaaytsGyGkGeDNeme3dtAeOgUnsM1u8Nm095byi/bZDCsR/selZlMcTQ9bt65vCvDbtwt1WIM+4roE3LdovZDahQf/ACzJ/I1wOofD10G5f0lq0lsFWWz/ADKO8ffNZdB1LXdLvh0tMu0w25YDA8ZrWS+I9FqNZYdlS84t3QJg8maq/Fi1ta5ucL5RjitPSet2uo3b/jWbaJIEhSNzex5Fde903T6lfD0Yfx0adhukqP6VyvCb2scOzc8Z91sgrExFWfzgDJ702rsa7SXf+ZsFC3lUoZn8qQaUQwdmBwRtwRWPiVVY8K+15HfaUMj3M+lPd07L4YBkHAJwZmo+lRL2HO0QQe5NIXa24K2wc8nFMZzs4KeHsVSGU+Yn19qrUzdUHgTuq23Lhm9Tiq2wQWABInFSBi0IVHfFIVjHriibqxtnPp60GbagjkcZpLiGFo52Eg9waRJYckVfm3ZFyfmWR74rJ4g3BdwB98VrjdWdrw33pf8AzIMD60dwEAkin8GU3SIniquJvhcmnDggD88VQeSGo23CN5sgcipiLdu9W9/WlNpwYKggDsaUakDf5QRyARVi3AdpkCcwDU7CqZgLMzEelVXrB2AKsMGz9K1XERnW4XMrHC0rHzeueDVlHPTTMboDQLcyx3VRdVrAZRDeYw3tXUu27ZJdW2RkiMH7Vgv6K5ctTKFXJ8kGefatSmKLbHy5jdj61eVAzuB+lEdOuEb0WLajAOI/OnC+JbDTmeAKqYrKtvyYjjFO1wljDcCgP4j5wswfUVPD2scyZieKRMZbniW7J2wTOYGaOm0yG2qklNo3So71c1vJNXaK1Ze2Xe8FWcyO3FVKzy9slT25kc1HO5gR2FW39MLm25bkuvlE8VR4N9oVig3HJmAKdUiICFMAjPerLbCYPI71HVVHKkD9aqtyXY3B/MePSmKve1bawN6SxMlvapbbWoLZtq2ptB8iPNH1J7ULV3cIAOeK0WmIEk5qzlYegtyzd3LO0zJkcCnbT3EQbADiQeKe7p7V95vId3Egwazpp9Rp7v8AyyNcUgkhMkD6V04/k31LxEkj5gfeuX1POutwB4ZsgAkcmWmusl1XPnGxp71VqLH4q0bLOVsi4GO0cx2nt9q6ztmdOXovEfSnwXgqxBAPHvXS0nVdTpL29PEViBLI0DE520UsLp7fgoIVc/WibK3UENB9QJkUxZXoun/Fti4pXUrcDLBkYMZ59a9PY6lb1WmFt/D1NjhkvqD2r5ffsXktMFAbdxAmrdN1DVWSSrMpcjgwFj2rGLLXrupfA3StbNzpOoHTtQ2fCclrbn6zImvJdW6H1PoTk9R05S0TCOPMpH/uH9Yr0PT/AIuW7bUaxWPPmIgr+XFen0HVfFtBbNwX7VwbfAcT+cim2etb+3yY3LbKSpmRjNZbq3dRe8OypcqOCY78/wBK+m9T+C+idTc3NHcPTNYxMiS6Me+Dx9q8Vrvhnrfw1dufi9P42mY41NgF0I+3H0NWWGOVa0twbd4YsTO0jI9pp4KEPYuG03+YCa3Wr1u8o2NuX2pW0lpQzpv3cgc5mr0jZpviXV2229QsW9ShgB7VsIw9Sc5rtaPX6LqUnT3kDEHyOSrTMdwJrxzpq7d1heZVQMSqqvK9poMG3blYI6jysOamFe7DMDDRPHFMGKj5c/WvNdM+INVaIt62L6HAIMOPf3ru2NRptYm/SapLhzuXdDKQeCKI0+ICI47VYCQcHBqsAzsaQ3GaPmGCufWaBpwf0phG+WBEcjuKQOQDjNQsd0nv6VYG3Pnt6GAcUREExSbpNMsiaAg4PNRQDgTMcmhn61AZkHM0BaYiPvRUFlIkjtPpRbsefYUvzKeIn8qgFsEHPbBpyY7c+1BfpjvS8SOY9aAnJzTdiTQzQMkUVYs5EwYxihGB7GkDS+DxUZiZiqGmEJxTKARBOfUUJ9DFEeogx60R5LU+WxsPzMwj+tYbol1I+9bNSYS2JBkkx3rHcI8SRPb7Vz/H4cvUQDcstwwPuM12NL57iAkAmO3NcdRujAMmD+ddrTg+Oi45jFap9MRvC5dMbiS57YFWIIYuTHaTVKakLaULugdxQEsMOSCZiTFeSrF9tgWLEyDyKQghQQTgzUREVfONxmQeKD3PNs2kL6+tFxHUMwJom2XOXGfSiQAVEROPpTWwN5bJgRA/37UakFVCA+UDdQs2wplWYtyRPNNcKSnrBGarW41u6wtmCMHFTGsNcO3YdwG+QMUu5BZuu94b7ZGy2qks3+mKAttqbmy6z7UEqQIg4rTZtaDSatrtjTubjAKGbP6T+tPizIyW7tvVXxeuXPNyi8RHt6VpJAuh2JOI9BTXdLZtXP4KhAxyPQfWqtKUe0ZAaGI8ue9PilQ3l3ECAD39az9S1Vj/AA9ke5Dkjw8c+oroWj05SVKknHzTTa61Z1WgNxAoKP5QAIPsavGdllx4m5qS5yQCpjacEfWtGidnS5kFQQZBqybrlpebc+UCmjaIBKnvPevTxjmZYBUMZotyFE96S2S0YYD6U5E4BitgrLMKyBiS7TLFjNalhVOcjuaD9G6tbdrv+G3mVmJBWCM0XGcZEmIGRQaFQkg8/atB0euW2Q2i1CwMgWWJ/aqJcrA093ac5Q1Atld14ADcMyRwK6GoA1OnwIDmJOIPvWBLiqjEEgQZiukJ/DqJBxkelWD6X0jWDqXR+na0/LcshGB7lfKf2ri3UezqLtksTtcxjgTU+ANQb3w9d0ZHm0l3v/lbI/Wa1dVtbdZ4hMeIJipY15WZPMsGn4qtVic81ZIisqEYoFZJjH3pj3JzSZoIRHekPMc+1Nk0pGZnNEKwHYRQB96JHagP9zVAM0KP5ihAmgn+8UPvUg5jipGKAQMz+9CifrS96CGgM96Jz9qWIoG4Ig1PuaAJxR7z6UE4qcmTUn6VBQA0pBinz2pIkc0A7ij65ocGhEmgNQGKkc8AUBjiqHBmoQT2+9AUf7VAkxOJpQJpyDNCIoqm4kq0/WsuzaSZMzW4qY7etZnDKfrRFO1AGYsfWBUU4EcGmAEECgfK0E5FUC4xCkAxArf07oWs6wobTXEsW+929O0/YA1m0+iGtdgxPhqPP7+1ez+HL2m1tltI6m34ZARkMfnRNcm98JWNLo7mo1nXVbasC2traHbsAScTXI6n1/W/C+m0dvSXblldWSzFQCQoxAn3IMe1fSx0fSsCGFwhsEMwIP2iuP8AEfwn0/V9Pe0+nL6Rh5gnz2G/+WJ/Ud61JHO3t4jq3UeqdZ6NbWxfR7qMz+LsBcrHAxj7V5NbXxB1+4bGh0uv1Ww7GdLRMH3Pb6E10blnXfCfWBoda86e9DWNQglLqzhh6e/pXv8A4Y61e1LJ06/1G5pLWzbpzZtqATkkEkc+/ermRZ/HH6F/wvfV6Q6v4rvay1ckC3prFxflAGSYPvXorfwD8H2k2jo1y5H8z6h5P613R02+5M9d1sg5B2gj9Kf/AAa8eOra8/RhUXXJtfCfwpat7R8O2SPViWP5mmHwz8KoCB8OWGk5JE11h0S/26pr/uwj8oqt+ltbgXOt6m2RmC6Cqjmt8M/CREN8PacD2WDXM1v/AA7+D9ZfN1bGq00j/p2iAo+0T+td86awD/8AnTHsblo/uKHgWu3xTa//AMNTf6rybf8ACz4VYyuu1VvHDAQKrb/hP0d/+n1+8vt4RI/+mr2H4EHj4i07T6pbP9ah6TeuHavVNHcP/wB7AJ/Jqmj5h8U/A+i+GOjnWXuveLdJi1a2mbh9hmIHr7ZyKs6T8AdS650iz1Lp/VYW4A3htqII/IfvXu+t/B+o6zprVrUf4dqVtNK+ILgMn3Df3o9F+DtX8PJqF0NrRgajaXCu4GPYzV3rpJf28W//AA4+LrbFrWotuB/lZDP5mqH+F/jPSYOne4OMaaR/9DX0ptH1xBjS2W/9tz+9CerWTP8Ah10f+26D/Wmq+U3dL8U6cnx9GREna1u6sx7EVUvUOrIP4vTQs9/EWvrTdV11hQ17T61B67SQD71Q/WdI5P4rTAzz42kBB+9NHy89TuWyBe0t8HmEQkfnUXr3TyfPd8Ijs6tP7V9KUfCupMt0/p4Y9rf8M/pFKfhr4Z1j77Z1Fj1FnU7h+RmkpteD0/UNFqE/h6q0SRMBpP5c1o8Ntu7buVhM9iK9Lqf+G3Tb+5rWukkyPxOkB+0iK57/APDnq+jIbpGttoO62NSf/pWEfaaDkIwMgdqKgZPf6VX8Sv17oeiH+MdGW2ZC2tZp22Z5h4JB796zdJ630bXAjVarU2TGAlsM8jnnkVBvwRB/OpAA44rVf0OlTQLrND1EalNyh7V1NlxZ9v3rLwTQgCV+9Hj+9TMzNHBFUTgRQ5ojntUzmMCcGoDBxPejOBxSgQCKg+sRQQe2PpTDigp+n5c0eBQAzBAoR9ag8zgkcUzxgiQe/vQhaggDJ4ox5QJ5NEg9jxmilXJkH86U+lMAZxJ+tACRxQT+uKHBzRGQAKn25oB3jvRBPpSifb7UTIPcTRDdj69qH0odhnn1on0oD7yaI7etCecc0R270BMRjJqARntUMSanbnFBO2Km3IPYUBjvTCc0EjFQelQREQPrQHJzVBESJqYqD3oCM4qCE5ozEVIIM/pSk8D3opgJJwKm3y4pe0/rTEYoJE8Uo4MUwJoD0oJOYigeaIw3GKJHpzQJ6zxU5FECFH17VO1AOc4o95qdhUoIMd6M0I7dqM+woICY+tQHIJHHaiPf8qHrQQE80y5xOKUcUw4oD3NETx3pJzTKc/TvQFjijJA4oQYnt3qCdpzFAcxPaiCe3NKKINBYGkEUYIUmqhExTbpkR7UDwcYH51Bz6xQGaYbpEwR6EUAmREd+am4xFEd/aoeAfWioJ2mfTFQGPKeagmjB25oADOZBoHv5ox6URzAozBP0qIUmhunEjmjt7c1CgAJAg4mqoAkioGORxUAyCRxQRAqwCx+pmggYquT+dWBfefpVbAijBIwSPoaIfgiahoDPNNxiKAzMEgfagBzBqDtIqTGfegbJ9xQAmoSQJog+80EgDIx9KKiSMwZwaUZODRPEcfSgu0upv6LVeLpn8NpzHyt9R9q9Z0n4nsav/l9V/B1A/maFRvpmvGT2iiVLTvO9SIg5oPpwCbBIkMPzridQ+FNJqC17Qk6e783hrG1j7+lcDpfxFrun7Euk6jTTEPlkHrPJr2PTuqaHqVsPpdSrnunDD7VFeD1Vm/obq29Xaayx4JHlP0NVxuU7YM19I1FixqbDWbyhlbtXluq/C96yp1GgIuqvNo+VgPX3iivOlcEFc+9CMfSrIButbO5XUwQcZqFSMUFAQgGck8QahBH2p2IB9PrSlTJ4ycVBEZpBJxwcVYHMFQ2DVe3mpngR96gP4e2Lq333MVOADA+9HW27+oXZokspbOWV3KmfrRW4UWB+tFbgjcTPsBUsalYdHptVpnO/Ttba3kMPMvqTIqjXaRtRdN3WWHvm4CdwJVQe0x9a6l2z46EjUvZAw2w8/Ud6Oo09kaUI+puEgDhoB9Z+1Yxr15M9K/w1nIl7V4xgyB9e9L0nrGp0upZRba9pwxZlUHcIEYP613nNi46JpHDr3JWD9J71dqumX9VpXtAi27Da9tVAJA96ny/ZjR034js39KBpltsbwINm6ZYU9rSaTXuUtObV/wDm35Hr2n868Xc0eo6S5vlNQhMKp5Kx6RT2Oumx4S3/ABHKv/1N2RP+Yd618d8Zuu1d0XUNHcHi2j4TExcDAqfpV6ao20FvaGWBhhya03OoHWaE2dTetMjQVuJE8YmP7Ub3RrJtM2kv3bj20DMqkGZ9q53is7c8yFJHb0NFre6N6hQpkDmapYXxdCurWiATDKQT7irPEuh9zgsHJMgcVysq4W5atteNy2m3GR2n6VULd0vkAr9a1Ii3EZpVfUE80dqC3s2DPfvUlc7FSaVmJLnawz7Gs99Xe8wNp4UBSY4rWrywUEyOaLKzKxTLZOD3qzZSTGQAQIpg8DDfkaoukPtMSwMHvQQkIQY3T29K6K0KTdUkHg9+asCkrj9azK5HqJwYq0Xv4UAmeDQF7KFpAO48kd/tQW0Lbbhk57U4cHOMUGMke3ahi5dwScwe9AkCWPOKp8RsqWYAHgmle8kRDE/TFRVwuIF3b/N3ABxWxLptd4+/NcpbvmHBFOl0Nd2hyW5jNPTW5rgaQ87T95qpQltT4S7R6VWbwUjcxP2phBOPzNQDwkYlu559qz3LIUgrcJHea0bgQVBwP1qm6guLs3EEHArUOlBaAQIIntUtOVkMwgng0FZRdW2y+qt7U120EUEGfNAHpWtYMl5kYshg8iq3kKYEnmKTeysABI7yKuQ+acgn0qBLJuRuFpucGKrdYYiIPcVra53JM9qrhGeWPmB/WrKrMrMHK5x3FWq5SW+ZiIzTNbYHIx7UkSYBmJmqjfp3GzzDyniT3p7bvbuhkYg5E81zE1KuA63CxXIgERWi3qWLAkgnkCphK1PpNNqZN8Xd8RvRoP1rG1jU6K67Wd+r0qtHI3ff1o2tU4YrccbexGDTWb0b9rFQSSQDWpysXZUsam1eLIVey6iYamZGSOZnNPc0en1YLXgxJXysMEf3rOlnXopazftXkUGVflR2j3rrx/JKz8Vm4qMGJMUrIrr8o3g8+tS3q7F7cm7Y6fMrHM9xFWG35Q44PECunVZ2xjfTlCWByOIEfkaexq9XpSAly4ACSFV4x34q3bHzCRVlpbLW7guWyyusKwMFfcGpYuut0z4pJ8O3qFZyogFicff1r03TushlDadiyH5rLEHn1NfNrundCdqMI4InNFNZf09xbi70deRMA/as3i1Onuuo/CnQ+qXTdS1c6frHbdvtybTE+qzj7RXluqfDfXOhbrmp0/4nSgmNTp5cAe4iRW7p3xS0rb1LC9IEq4MqPavTdN6shUPpdWq+ttwYmfSp3CWV86taqzdXfbuoY7kxUbp1u64uFwSBEZ/pXvOqdB6D1tmbUC50zVH/AM7T/K31WI/avOdR+FuudHXxTaXqGmifxGmkkD1KxirKtn6efbTshJUbgIIHFVi3DeIAbdzjchgx9RXS0L2tWl5k1VtDZALIx8x+1UvaV7Z2gAnsBWmZTafrfUtIMuuoSICOsT967Gh6507Vsbe5tK7A7Uu5nviK8/e09ywE3EGeO0VQFkhSBMyPaote4XYy+RiQDgxzRVgAd015LQ6zXaAEaTU7VMeS4Ny8/nXV0/xJaaLeus+Hc3BTdXC5/YUTXZB35U8e1WNVFu4l+0bmkuW71rgPbbcMU6POIggDvz70FsAjjgdqGZ8o4pVaFiOTRDEniKBi2MEwP0oAwJjPrU9mH5UQJBEVRB8v7VCSQcA4gGKij5ccGoxz98D3qCZnmowknMAe3NGRPFLmDnFARk5E0DyaPBnj0qN+lBOcVMjv+lQzAgzQBgCRme9UeSuvvIAUAAmsjxviASK13PAbabKskHPpWNp8SBE+/auX4/CnSQVAgHcK7Fg/80CMZrj2gWupgEgzk9q69gE3zt9cV0ow2VS5btoFJPcCr/AKrCqF9iaqssEdzuRZwAzRNXaSxqmtZ2uQTGeR+VeSukhTbaIDCfXikGnuLdVmYEjIUDH51f8Ahjv8Zrpbb/J2qOYlgdrDjMTVakKoLDIzNIlm8thiE8s4JOT2o27pQBmkzkYq3x7W8qWKhe5kzWe4Gs+VW8W2wPYH0pNS6G6qWrRXEk5INZBrX1GoZZIUZtle/wBav09y3cQOxKsTkHsKLVY1BtObonGCDxVtrVWr5Y2mMjgVhuS4ZbcGSYJMA5p9Ze0Wjs2QtoWrj4Z0PIj3NKxrbqi190tA4DZkxJPvWa3pBpr7WLrBQXA3KJHH61VodWu4uis68r4nejqA966NQ24sDtkAxNP4hNVqyNamltq7KrQcbccEwa2WLz2rA8K+AGchkYY4waW3051tXP4IuXOHYvhPT9xTr8Na/Xahk/EW9PbsEAEq0XTniYkVvjEtseeF1bYCksXHKqOD96W9qmuvM7YwABWt+m/hdTe0V9nS8oEbgMj1+9U/hGJdBbMAck85rv4xpbDb3EkGDn2xV3fMiktWwpiCMU8D1/OqpWG5gqkEkjg17k6i9cuqBKrbOGGOK8mdXcu6a3aZFi2cEVdZ67rtMq2US0yKYLOCDn75rFlrUuPUPqr5GHa4w4AbINZ7tw3PIXVroMlSePtXN0HxLaSzdXWaELcJBW9bALGSZBk9v61Yeu9Ea8LjNct3vU2iD+YxTGtjzvXkNr4hv2gUZLqKyhBAXkRTaKTptvJXFb+t3ND1C7p72kuIxVStwHBnsayaayVkl0iezV0jk9F8B3zZ65rdJMDVaUbZ43IZ/aa9L1u2Tp7d2MWmg/Q4/tXivh8W7XxHpbl0QXDraYnBYj+oBH3r33UUS/Yv6eZS6BBHfIIP6UrV8lcMSEE04GKotqQSQuI59auXg1zaFsDtmlk7ckfSrMkR+lIAQciDNUKTjvntSd+DVmRjANKxP+b6UC7ftSeoHNPyMGlIqoEUDIzTRSkUAic0IqcCJo1Ap45pYxmnjmeKBqhcRgzUjHsaJmZoEe9AoxijzQ/WKIPtQSMSfyogGhUoDmPWlg8imoRjmgUiTQAokdx2oE4oJQijUOSaATRFLTRiiieaBqU3lKwc0RW2crVVwSB6iriIEDigbW5GzBGeaDniVYj0opaN24qASxM47e9O43AEDmsvUur3el6a5Z0ENrXUbnMRZX1zyaqOvcC2LIt2g0KZya0dKdrdzeCQzKcetfP9J1fV6a/4r6m81wmSLhLI0nI9u9ex6PrrWqtpqbb7CfKyzxPeO1WWM3p9L6L1H8bpgHP8TgyIJ+ldUQRBEg4IPevnHStZqdJ1A6XUOWvL57LAR4i9/rX0DRaoaqwrgEHuDzNaSx5L4k+FLfU9K3SLj7S9xr3T7zE+R+9tvb0NfNel3dRpdTf6brN1jU6Zo2sM7gcg19412l/F6YqMXUIe03dWHBr51/xA+Hn19kfEeithdVpDs1truwGNw+np/s2JLi67/wASP8O6fZW90W7qtRtCeKLwVGPb3ry3Wf8Aif8AEt1zat37HTxIhNOskfczWXSX7XUulC3eusN0+ZREEEkfTEV7bofQemaTTW9V0/4JGsDiRqNTqUuT9m4IOOKzZjWvPdI03/EP4w0K37XVWTRsdu+9eCAkc4En9K6Vn/g71DUAt1H4gtpcOT4Vprg/Mla9qnVviAKEHwwLajgDUqAP0ph1T4g//d0n3/ErQeRH/Bm1EN8Q3Cf/AMFH/wCVU/8AqM2wpH/iHH/4Ev8A+VXrR1Xr/f4ez/8AfxR/xbrw5+HD9RqVq9o8aP8AgvBkfEf/APp//wDdIf8Ag5qlYm31+yfSdNH9a9r/AIz1lRn4bvMP/TfWf2oDrvUwPN8M6xfo6mmU14f/AOpR1y2f4PWdGWHZg603/wBTn4ztmbXXNKI9NXeH9K9sfiPVLlvhzqY9YVT/AFoj4nT+fpHUlj/6xP8AWmDxK/Cn/EjSgDT9VBA7Lr3j8jQ/A/8AFXTPAa9dHAKaq2R/9Ea9v/4r6eP+rp9bZ/8AfpyKI+L+ij5tTcT/AN1pv7VP/wDF7eJHWP8AiXoxtfSay7GM6RLn6rFEfHvxroyTrei3iv8A9c6e6/1Fe7t/E/RbhheqWh/7iR+9arXWen3hNrqWmce15f71UfNf/qnk3NnUPh/SEH5t9oof1mrP/HPwxqIOo+H7Vtj/APKdTEfcAV9N8azeUqHsXFbkSDNZL/Qejan/AOSOi6C4fVtOhP7VB4az8R/CN2NtzrGmJx/DubwPyJrfa6r09iBY+LrtkDAXWaRpHsWMTXYv/AfwrqFIudEsJPe2WQ/oawXv+F/w3cxZbX6WOPC1HH/zwNMNG9bv9a0T6DXa3ovVNK3mCLfKOSOD3r518Sf8Ner6W7+J6X0x7liSf4Tq5UfRTP3Ar213/hVZDTo+vai3HAv2Vufrisy/Bvxf0pt/T9botSqmVCXGtOftwPzpB8v0ut6n0e9+J3tfVZS/YuFjtAPcHj2r12l1lrqOlGq0jk2yPMmJU1r6zobly/b1HW01PSteE2NdNrdZuCeC3Dc+teWGj1HT9c+q6LetXlDEXbdlwUceo9PpRXoxJAkFT7iKMQTXU6J1DpnX1Xp/UtObN0iLd9YVrZ9D25OPWl6x0DX9FcuyG9pZ/wCrIGz61E1zeKJysUpQG3uUznMc03MzEVVT9KigkR+dSInNQSBPP0oIYA9KlCIH7zRUgiQTUBEzUOTUiQe9QcUBweaXnECiMGoR35ooduag/eiB6UDjtQQAxUOOakEY7UDPrmgAEcUYJY1DSnJog+1GM5xQBA7VFAyZPNFMeKg+Ux6UBnH61AfLnHtQGSDR+9JHrx2p5kAYogYioDKx6VKm2YiqGC45qAx96gMjmhnjtUBAlqg9e1QCKKjkTQQ+s/alGTEfemjNCBQSIn0oj9hUyPah+tAYqAYxioOIqdooqeomDUkkRigBgnmKYiO9AucUDIPOKZTgjsaBzignOZH9aABxNQCZpgDQKfSm5FAjGJmpEg9qCHioPepJIjFQSO4GPyoJjioMUOWn1pueBmggx2B+tRZIMnHYUO1Rcjv60Dz96k4xSjmmkg8RQGYqZ+3rQ2mMd6Iyfb3oIsjPFMBNDgATUGAZJoGU04Md6rBiIp1cgwABPJOaBwpJIqZIAA4pAxJxTzBPagEwQTiKIIJik/b3pwCB7GgmczzRiRFAc4MUYI9DQEAT7il24P8AWiDkmKB9O1FQCQZHGKh+X0oBTBxxROREUQoEc0ZHFSCM4zUDGTxNBOx7Gp3qd4oAiSO1A0duakTwKik9qg70B/eKijNQcZNESM0DdiaFSc1DAOIoDtI54qcY71AZGaPGR6UEBMQYg1E32ry37Fw2ri8MooT3JqKe/wC1B6bpfxVsI0/UrZ3R/wBZYA+4r06XbWosLdtsLltxgqZBr5niRJzyPrWvp/UdZ0y434e9Fo58I8E9/wA6g9l1PoWh6jYO6wEvKPI6eUz7xzXk+pdF1/TCGu2/Esk4uoJA+teo6T8R6XqX8Mq1i6DBRxg+4NdZra3FKuiuh5DCQaK+aBsEHkGM0hXce1ev6r8Lae+Te0bCw8ybedrH09q8tf097RXBZ1dp7L7Z84wfWD3oM8STFLxzV0KASFme9VgbhzBBn1qKQGfcUVHemNtEYtksfehmagIMYine2t60bd1dynPuD6iqfKMd6fcSJJJPrRWb/DfBVjp4G7MMTVAXXmw9m1eILn+IPEg/nzXTR5EH86F7T2XXEqx/nUwRWbxalYrJ1j2belteGbltNuxzO7ESSa59/pV61cKahdPbDH+RwzfpWu5pWt22JsXXVBlwJn3rG2r0113sXGuW7lhsrHfjJipmDlJo9Zo0a7pLxViYZVtZb9673Seu3dEpbU2FttICOBBYe81nvam8ltLFnSq6bg7Xt0MOREUNUbNu+5vPbMqPKTOPYVnlUd2/1S3rbTpe05G9hDTO0z2rHqNOCxS0doBxv4OOxri/4q9i7b/DWmGntsTc3YFwZEcYxXW0XWX6zoWtae/ZsrbaAl1cj7+9Zstiqk8Taq3LTiBJIEgU1u5akJcViWI2x611EsvfshBZTzDbuHLEDNVavpd/RhbyWSyMPIAZ7DkVPhEkYZty1t12sGOe8UgkjHE0FuNfYeMFt3J2+vFBtIA/8O4Md+81n42LYJKBjKKZycVTdtJEoCMd6cgs5GRH60ArMw2xHeprOKJJwQR9RQUncRBgHOcRWl1GwFxGYBqg21BZsD1MZPpWpQ4eR+1AXMyJqtmKIY5iQfalRjE4PrWjWgE5jmiJXCjPGKp3zkfkasDmJAmaYFNuAG7zmodOWJcFpUdsEGnWdsczTL7VBUoYEKwMjsfamJcn5jB7UQSSSTzQ2kNM8ihDoNok5qAFnJMEz3p2I/DbhG52jHYClUEtuPC55qBPw6JeF9SwaYIMEGhd3vdQCBbJzjitAiM5M1WQN2aaYoa34h2LjaxExyKLjw7fh2/MxOCRmrw+Nk45FBYLA7M9j3qmKGhLa3LhI4Bx3qoXl8Q4jODMVbq7TG3b8RVgHcOZB/7TWK/bm2L5eEtnKz801qTYzmNfjBmAUEqe81aq2hbcG2WJU5nOayKWI3Dv6Vdb1Gy025CSrYAGT6/lWaRSmie4FXTqLcHzbu/pQtI9tCgPcyTzWvxmIkEgVUVOYEZz61ZTpVs981EYpnM+hqEbTujNLaDuwQLudjAA5rc7Rptam6n8i7YjntV/itasBkKBnMEe30qi1o9XdWfDCKTB3tH6Vdb072riltQDtb5FTH51Makri9Rk6x3UD+I5LH0prPVblpTbu3ItqIUKYBPvVWqj8TCGQuc+pqgAsSCAc/avRPGK9DZ1mj1IgsEY/wAp5kc4Fab2ovam0o3o1u2YUBYgelcfpa2X0EMBu8RgX5wCY/Q1u8C/aWNOyXlifPz+lT5yXKSHlwZBiD370rql1NjtJ9CJigursu224j2yDt4mT/arrlko2e/B9a3sqeMVzT/Rh6j0pLN/VaZ0Xf8AwVbAMSBEVsIIGBSm3bcKD5SOTTF11On/ABUQmy+3iKBjeIOO4jNen6f1q2bitYvvbIGEd/LFfPL2ji2xMbRQsve0mUk24gD+WPSs2GvovUuk9D66xfqGlOm1W2F1Wlfaf0wfuK8v1H4Q6301Wu6S1/imkifEskC4seq9/tVfTvifw2S2zeIEEKp+YmP2r03TeuWbtoXLOpaxdYSVZTzU7jWx4a1q1uMUJ23V+ZGEFT9KZkt3ZwQ/ckc19A6loejdaQjqukFq4BjVWPI/7Z+9eV6p8KavpJ36bWprbTgm1bEC4Y5xj86s7LHDbT7XJWCO/pWfa6sw2Nc33CxP+URxWq3q7bObLTbug+a24hgaua2j5K5Pcc1U8YLTajT3Bc0l1rTg8djPqDXV0vxMyErrtMzBZXehWfr2rFc0rKwayJG2WLNms1wFfn8pIkUWPX6PVWdejXdHdF4LEjuKuLqxjJrwm0pdFy1ce04IO5DBEV2NL8R66y1sam0t+yF2sVUK31nvmoj0skACTjApt5UkbSax6TWabqFoHSagO5BleCCORFX5RuDJ5xE0Fm/cuF7cGmHykggNVRMAyCCeKIuMCFk54jtVDgnmMU04IgGgfbNLM9o96gcAxFRRKsR/L60VciTPagLohgFmeZNBBJIGYieKEHdIgx96IIjI5wM0zLCJC7iOw5NB4e8/h6u3ZV22OMn1Oaqf/q+pmRWvUr4Zt2llsliSBWTHiE1z/H4qyyoN1Qc7mAH5119O38UkDkRXJsf9e3wIYGTxzXSDKlvUMSRttMR7QDW74n0yWzbRU3Wgxkcic9613Gu3Xna058qExXN0i+CviBSAzSCa2vfARRbYNcuAztmFrz46xR4epKkW7ZWfRgDVF3S6lxs8cWSMyTJn7VaNbYt3RYLHxOBA5rSyS2Tz35q7IE2nTqloXlu4kmOCaQ2hdcBvMPSkDS+z+Y8inRxJIMkGoAy20hVCr3xTAwPY1GO5Mxgzjmg/hLbEXGa5OVOAKykQ20AZ/wCYRtUDmimquBAm2FUyAR396lnWfh5fwQ18EG2xOB64rPcvtf1D3mChrhkBTVqH3sYbdO0yJrRpdQzOyqSNpnPB7VjfcXVVBMnAFarWkOGuMRuGAO9ZsXx0LnU2bSJp3dUAwQF+b3JrXpupuNti4C5H81cbG4ofNtYiAJq1dS2nuTtMRER/erLiat61a8XXMSB57KBXcwNwJ7+tci9bGnKjxRcUzlcxT9WvX7qbk0/Jzc5IFcxg2xbYdgvJzBmuvG2sY1XLZUTtIHOaqPzAZ96psBhdYs+DxParD5WkNPfiusFiHYoUHmeahcFRAz3NADETQJMGCaoLtGngEiXwR9KRnDKAI/Pmlvn+FbJYAh5Hvik3AAR34oh1a2g2qCCTMUrMAZ4nvxNJuJIMYnigziTPFFjboNU6XLV0sNunuq6icc5+lfU9VfSxetC/bDaW4oKahZIgj0ivj91x+D8MsFL4WJzX1noWpXX/AAv0y9dXcTpxauA8Er5T+1K1/wDy5t234Oou21bcqsdp7Edqix60mp8S1r9Rp3JIttCN/mX1/p9qXexx+s1irFwOTQ44OKC5EmiY7VFDHNLtWMg4M0TxzQE+tVAgD5QBSmiRzmp2xRC9sUDAFGZzUBMGaCvJHNHnioYqRNUCgeKPOJoCgkxn0oHj0o/aaEUC8YoD1imPHE0D9aCfeoPepBmpQSpRBnmpxxQAcGKSMxT8DmhE0C1IipM9qJ4HvQAcRUUntUIke9GI49KAkRioBiRUmRRAxigRiR96ET3NOwkVECKGu3nCWrS7ncnAFBg6nrbPRemvrrrAuQV06H+Z+32FeW1jPZ0mltPcNzU6sfidSxHIbgf6e1XnVP174hTXOqJptN5raASAo4P1JzXM6lq31ut1F4OR59tuf8nalvSMhY+JdDHhiMitfTOs29H1IC3LIfKR2Jmubqb7aaxtSfEuk59BVWn04W6okNtbzEDNJMR9cXb1np1m+gHi2zusuH4YCOf0Nem+FetC/Cv5H3eHeQzNtwDINfMfg7rNvT619Fe2Lav3BsI8oV2HecAY/evXXHbpvVbWs8b+BqmFq6OyOB5GB+0VudxMyvqINc7VWren1XiMgbT6gFLykSD9R71Z0vVfidIpJ8yiDWnU2BqNM9ruRj60jNfD/iLotz4R+Jn09vcdDqVL2N2QV5wfUcf7mvYfAPWzb1TdHvORbveexJwr5JHtNdL4u6G3xF8LsoU/jdBNyyImR3X9PzAr5l0/qLaYWNQl0W71i5uQryCOD+da9i8b9PvSeOqwV3GacG73tH86+dfEnXura3S9O6rpOoajRdO1Ci1cW2QhW8MmSMwe2e3vXnroN66Xu6rVXGIyfxD5/WszjR9o/ix/0/1qfxf/AJWfzr4mdLp24fUg9/47/wB6I0yKuNRq1HqNS+f1q/E6fav4n/ypv0qbmHNt/sJr4p+FxjqevWfTUNTixqrR3L1vqqEcH8URFMo+0bnj/pv+VQXG7o4+or41u6nbk/8AifrAJ/8A4tv701vVdbQeT4n6p/8ANXyf3qZTp9j8SBkN9xQLoR5gD9RXyS31X4mtg+D8Van/APGW1ufqatX4h+NUwvxHbYf+rSW//wAmmU6fUH0uhumX09hj6lBWd+idFuklunaQk9xbAr56Pi740tsP+d6bfjnxLMT+Qq238d/Fgxd0HR7oH821xP6/0q9nT25+F+iMsDRhf/ZcYf1qtfhXRW026fVa6x6FNQ2K8qn/ABE6umL/AMN6e7GD4Wq2fuDV1n/iW0/8x8Ma22vrZvi7/QVNq49L/gGrtAnT9e1yt/8AXCHH60o0PxLZkWuraS+AMeNYIJ+4rj2v+JvRGkXdP1XTkci5pwf2Na7P/ET4VvED/GRbJ7XNO6/rEU0xt8X4qsnzaPp+pWP5LpU/rS/411azH4j4b1MTBNm6r1fY+Keg6n/o9c6exPZr6qT9jXQs6gagA2Ltm6PVLgamwxwtV8VdKuWX0nVNBrbdq6pW4l7TkqR3mK+bda+Evh20x1Pw98VDTXBLLY1JZc9gGgfqDX2m4dRsMIPvma5+r0FjWWWtavpmn1CHlWtA01l+f9N1/U2HjVWgzJ5ZGGbOZP2/Svrnwb8Taf4g6fb0WucXH2hbN8kS3/pb/wBX7/WuT8X/APDzp50DdQ6DpTp9VZln0wG5XWMwD9BXjtJcbSIvUenApYL7XWf+k4iDH2H+4p9NdV774l+FL2he5renW2ez81yyokj3A7V5tLhdQTt+3NfRfhb4ks9c0i2LxC6y2gLKTi4P8w9a4nxX8KNpRd6r0qwHDGb9gDMf5l/tVTc6ry5kqZEUFngCgj+KgK8HvTMAUIj61FAMDPeoASPvQCgRB5p1MCoB6A+tQc5qTmRUiRnmglHuO1TgetQTmaKIiMetBhDcUR9KmSKAH5RNAA1DMCAOe9HIxNApiOfqaUCAJp4MkcemaAEc/qaAcUMyT60ZPegKIIn1on1mh+VQfL96KJE/WKJ9+aGY5qD7H60QRwYFQCJz2pROIPeabgUEUwaORBoCPQUQaAzNQCMn61F+aahkQCfvQEicUBAFSYzihzgGim7TzNDgUTgRP2oURIiDU/aiM1Ix7+tFSjQAzUnJxQFASDCknsBQYMuXt3F/9yECiMEEc10tP1rqCDaNY5MYDkER96g5W5YBnHrTA13h1bqF9TauCzeDjaSbY4Nc3W9Mu6ZGuWVLW54HIP8AamrjEYmpHNRWVkBAqNjiqiAVO57TQyBJiP1qcnmgMx3qUKIBoIcgf3qDGe1TPtUBM+1BBnNNwSD+lCjOeKAg45PtTRHvSDiiuBzigf3/AFpTmcmp7moJA+/FBBxT4+tIBImBTDAmgYMSTU3SaXvPajMGQYNA+AkyJ9KK/KB3pJJb0pic4oG2EtyMVOO2KVCQY9abk8DNCCMyImgeYMge1Qic5x3qHI5OKAgy1TM1MggGSKOKKUz6YpTkVZuEwIpfWiBntE+9Ar7CeZmiMmKkegoIszFHvSrg5/Sm7GgEkijJLDnOKkQYFQjIOQRQEd6ggwJx9KOI9ftUUQcUBHBqT5ZihPtFHMY/WgIyo7UY9qUScRTzigHOKkZzRBGDmPalOOZ96BtgIiSpBkFcEGu10z4p1Gg22dYResz88Heo+neuKSABA4ozt5FB9G0mv0nULXiaW6t1Yz/s0dZodN1CybWqtC4vae30r55ptTf0d439K7WLjCDEGfsRXp+kfFS3XSx1AeHdbHiTKsfXgRUGDqnw3rdKz3dIBe0qr8sEv7471xQseXfJPaINfTQdyyMqRI965fVOg6PqCs2zw7xEB0Mfn609XXhmJk8D6Ck2NM4jtFb9f0rWdKuKt9DeBH/VtjyissK6kq0z70FPmOIEfrSnymATNXsiBfLM9yTNVupHBB+lRQJHPBoAiOTTQSuZxSYqYq6yyzIiVzDcVn13T7GqNx7gHiNkgLAI+1EkjIAmrVctlpn1NBx/wupVQqaZoBgPIgj71G6PYvXhe1S3HBgBhKqQO1dpWBbzMTGaofQE+VLtwrklC2AT6DtWfj21qg/Dmk16Nb0103LbLFxSDKfqK5HUfhDVdOey+juvqLN/5Wt5Ij19qstrqg1w6y1etKPUiDk9xVty7+E08WLrq5aQBxU7i4zafrmu6c9mzrmJtl/K5TKdpx2r13T/AIgTVqPBe1ezAa2/nn3XEfWvJ/hNZr7YNtw7g434msuo0mu0E3ktrauKPMWPK94nmkmo9vet6Hq1+5prTgawLhMDPrFcnWaC/oLkXNMfKAHZTuFczSfE2nu3Ea1017Ostw3j+Mee5jivS9H+INS1tbeqX8Zauv8A/JAAJQehgdvWpZfFcM25RjZueaPKGpEsPbUNcZS+4yBxXper9LsNbS/03piFnYbrlmAJ5zXFtdF6hYdW1FoeC1yWLsQQD2GI/Wud4rjK2Tu5E8VXeVBbN0AAbsj61s/DJZ1VzZgDgbuPrVdy0rIyyCI3es1izGbGN1322LSQRE1TtARVBwO9aEhSylhsJwDTIVvFA9vYny4EYq7jDITIIWJHrRFxmJkKojAWrzbS1qgNpe3ye1H8Pa/iFELFsos8VZyRRvlSO1MLgjNS3bUmGYr9qrAAusu4YMT2rSrlyJAmilyIWKCsVDCN3bFAcz39KKuFuYC0BKAj9ae3uOKLh8AFfeeamNYQPmT+3NC4DcZVk5PrxRyD9Ko1N/Y6lkBQ/nUZaVtyZ3Z9JqABnDAmRB4rNviQOJp7eo2gySOIMUymtNywbyhWIweZrGugvC0d6qVPIMEVoTUBdzs+SZ8w5pfxJeXaVxwDI/KrtiyqGREUJshwSGjiobbGxIQBVzjmtJUmGBkHINLypmc0RiCm40xIBzmrAyhomCB+tWFDtIAz2pL9vZbJMM+IEVUsU3XCEBoz3mhZZ0u+MhgKIBHY1WUNwyR8vEiggZT4asQhYbl5qxnGptRrLWmZAy+GFgBvmPsDVQ1V22GuMCrOu0Crb15bhA8OV96y3ENy7uSdu3A5qz+r4zXFVpuKQSTn7VTEA+1a7Wl3L4zBSCSNpxPvQu6Ym9uQwg+ZeZrp8kaNIng6a0Cu3bJitQuA7d7OF3T5TE/lWINcggOdp5XtT2mKXVOJHP0rneyNV9rdwsrrL/qBS/hrulIfS6g3EYDclwftVBcm4zGGJOTVouAgebzdsVZbPBdZ1tq4CrDw7kmUgmrDaOIYANkHkRWV2a+Ct47gOMcVLZ1Nj/oXEZf/AJXcmB9K7T8n7TF9tXLBNm7edsEcmrtZp7+mtvodXFkqQwA71ns623dIS5bNu6T2nEVdd8XVee9ca5GAxM4HvWrdSTGFtIGAKBNpxzFVJd1One4ZZCwAgnGDIzXQ27R7CkIS6pVp8ucGhrodO+JtSiWjdbd4h2bW4j1z9K73TOp2+o6tNYl7+JbMKp/kI5wa8Tf0aMLf8PdsJgAcVWl3U2Lni2lZFBmQx5PfnnFZxp9K1D9K+JWa31LpQv8Ah+UapRtYe4YVwepfAev0ytqOialdbpuRp7h/iIPYx5q5nTPiTUKRZuERtMwdpEepr0tnrZ1gtf4drrdq+x89t1JMD0ik6Jy15C1No37Wss3bF5cKjjbB74P2pWt2rtkhlOcqR2r6Fq9GnWAbXW9OlwIPIFA3oR33etec6l8C6ld17omo/EKOLF0ww9p71d1rHmLPQNW9i5qrJd7CNt3bYC+gJmqLmi1dr+GlpronzHABHpJq83dZobl+xes39HcddlwOpAx+mPWqLeoulDtvE5gmJ/emM9kTR62za/EX7L2YuH+Lbxtkeo9q6Wl6zrrCbLhXVWo4ckMPoaqTX6hNM9kqpS4IfA8wqkG2o2qoiiR6HRdV0erfaL5s3FzsuD9j3roXNiCWjdG7FePL6cDdctBlIKlByaWz1bqXTtQzWHDad8jT3DgD6mivZglSG5nt60V3tbG9Yae1cbS/E2gvEJfW5p7x+X+ZD9+1dY7riK1ti6HzLcXIamhw7CBII/ymnBySYjtiqA5JknM5xTmRkGRVFg2hYIyx7cUZ28gmO0xSAmM5E0w4ntQeQ1BG9JAyOaxgw2DJrZryPxCK0Rtx7isajzkziufDwq3TqW1dkEyC/FdVCFF9uItGJ9a5Wl3fjLO053jFdJ1LaXUhMsFAH3NavgqnTslsom9y0FYx+tXeCEvhjaCsMYxWQkoksCBxNX2+m3tRYJv3CtluFOTXmmukO18ISLSW53c7e/2qAXLiC4wUKZOKu0uisWUYWwLYWIn9zVdy5bWUa8hPEzzntVxdnhCVEHAis7qs+hbOK0NZnc27I7RWYOBcBLErOKYmka26XAwc7WEbaqs2rilvFGJwTk1dIN2SfLukye1C/dZbVzUH/o+syYoioGdUpLQgwxHp61sOkS3YW3Z8zbtxudyDWNG/E2hctDfbYTPtXV07lEIuQCwkHd2qNKbd4aO0Cqby5MsTAntT2r51BLAZHrx9q03NbZe1seyX2wREc+tYl1GiNwy962WyNwFE1chBAdAFOTIGTWTUXW1TPKbd7T78RWpNl2z4dqRsJ/8Amh61WLIS+H3RtzHpU6Ss2sv7bIYyqkwW+lcNbjMxO4EEmJHau9rtPbuaZtxYJO6a5i6XTWdwJa4CZUN/L+XNbmRnWa1PiGRg5yauGT2qoIoYDnaeadTA7TXbjdiH+9SIHJqcGJAoHDbWbNaFOoJ22x6MWz9qQExk8U2q811AJLAE54z/ANqTgiAf7UMQ4GD3mZpGyJ/P6UxAwexMe1Vt8vpn8xQX6bTC8rX2yFI2r7+te+/4e3m/wXW9PYk/hrouLJ43DP6x+teK0QAshQZkA47V6L4K1A0/xP8Ah2YxrNOyD3YGR+9Gp+nouvMumsprXC7FG1jEkgc/796yRMGIkAxXW6pZ8fp11dhdrTbguP8AfoftXHQsBkYrNOK1YGCe9EjNIJB4xT8iopDxU3e1QniKEZoJBI4zUAHGahOOagORPaiFI96HamPJFLgUCMMTUjGaYiQINLGKokYoDk1IxRoFMUCKdhIEChjuKBSKHajgd6AM98T6UAHPtU4qATipHvQTPrRM/ahEUfT0oBnMVAIHNH6UMmaKXvUAn3okVADNECOOakdhR70QwXMH60CgTioVH5UxUjM8UZO3gfWKBQSe01wvivXQLXR7Jlm/i6qOy9lPvXoLWzxN7tCjJPpXghcudW6xqNQ7hXuutxz6KAOPrVxm36W6q5b0vQ2twq3NW20HjascfbA+9cc3Es2mv3ANqcKe57Cun1u4LvVPw1tgqWre1lH+Y84/KuDeI12r8Cyx8FRLGPQZNT7IoVzduNfuDzE+UHAFbbRW2FUDtkxWcAXXXsqCAKv9x3qUaUm034iyZIE4AOa+l9M1Vrr/AEI7om4otXSBgN2MHjgGvlpWY2naZxmvXfBOu/Ca46C/qdq6m2QFfs4MqJH359qvBa+jfBPVDctGxeYi5YJs3REEsuJI7TzXtR7V820zXdD8SWbxICdRt+HzxetmR9JWvo9lxctq44YSK6Vm99sj/wDLa83BhW839/8AfvXmPhPQaPpfxh1O3pbRVbyb035ZQTJE+k163XW1NpbjcIYJ9j/sV5/p1k2fjRsROmb75FPpmeuv17pFrrvRdT066APFWUYY2uMg/n/WvjSXtRZL6W/aKanTsbd0EcMMV92FfN/jv4Y1x6setdK0tzUJfXbqbVlCzB1xuA9xH5fneN+kzt5BtRdImACPah49z/IMcxOaobVwxW6jWXXlLvlIP3pfx1gc3Un2atDT+LvLjaCPQgn+tT8XcCxtEmScYrMuu084vLP3qwa6yeLq/XcKC4aslQQgBjuTn7UwvW58ykfbFVG9buAsLqn9am9P86t7UIv/ABFuDBb7CoL6kjzx/wCmYqkvaByyKT2LAUpaycbkJ9A4oNgvvIUXQQasa9fSMwvpFYAogKF5oeEiR5dvuRFKjd+IYGXYk+kUy6oEfIQe3mmsIYzg0dzqBuVpPtVHSTVysHHqRTG/p2+Z7R+qT/SuXIZQzDFFXHYEVMJXQbT6G8CXs6Vh6lAKi6DRWgLiaZB3VkwfsRWLxW5DkA0y3ri8XG9vNj8qYuuzZ1mu07D8N1HW2ABEDUMQB9ODW+x8T/EGn+XqJvAYC3rakffE/rXnV1t0A7zvEZBGTVw1qECVXjs3FT4mvX6T4+1CEDqfTkYA/Ppice8GvLfEei0Wn1B+JujEt0nWsbWstbY8K5Odw7ev398qmpstgXATWrp2tsdP1Vwam2t/Qa1BZ1luZhJw8d4ms5iuH0zWP0fXoLV8FVO/SvcbK5kifSJFfZej9XsdX0Sai0RuIhlnvXxXr/RNT0TqdzpUeJbvHdobvZ0PGfavo3wd0bq2ksprDrNNc0upthvDVTvtsBiMc9iKfTXsYfiz4Zbpl09S0Ck6S438ayFnYSeR7V5+VZSVMivrqhdRYa1fRXkbbiMJB+1fMviHoFz4d1/8Le+gvsWRzk2z/lP9/wA6nqTfHNicUW+9FOZmkG4kyRmo0bgRzmgxzUkA54pTg0Q5PExSyZqA+aKaPcUCie9GiQCuCKAPlyeO5oCIPaPvUjzSKmYMfnRn1ooRgxiaUgznn1pvfmofSgXAcCKUDyzO6iBkmiMUAyoAipiIqRER60O80EimAxj9aWeM0wPGKIFGYGTQ/l9M1O2c0B4ERRHFDkgzA96naqD2ozHFDgURnjmgBzRGOMmoDDepFFMcgGKgnI9/SoRMmB7VIPaMetHkcxRQjEyabfiO1D70AMZ5oCeKBwQRTcCZoUEmeKhE8waC49s8+tNNBZZ1D29q79ir6CO/evRdPY3LqPcvCWWU7g15kDNXWNTesBLatFsPMRkfSs2arrdT+Hni7qdCdx+ZrJOT67a4W10dkcQ4JBXuPrXq9H1BHXf/ANYx5CrCWH2pep9FHUWN6wy2dScw4wwjiakv7MeWMbiB2oECJHNW3dPf0l1rGotG1cPE1XBraAoz9KNFjj+9Kokcmgi9/WpBmKmJIzREzxQDIo8kH86JHpQ4oJUXj396mJqLjk0BJz396YEGlHOanDH3zQPEiIFTcSOaUcetGJkHFARxA/M0ZluJoSY4xU70BUjcJPenkHjPvVa8xRGDzigdWgg+lPOarEbO8jP1poIYDNA8GCRQzBxUB88DmKYyRQAAyDB4yaJ9vsKHrn7VJIWZ59qAjE4okSIpFnFWHABoEAz+lEjkTUnyn1ihBI5oFVWUQ2Y4qRNM5bJGaHmKCBE8zQBiTRJqAeXvzUigCk980y7hdXIAzMn2oEgDioUyMc0DgyeaIWR3qsYAxTBiee3FAe8elFQWJpZnNFcUDBsUSDuBpBxmnU4EigH1zRUmdxznvUY4oCRAxFAxnmaDLvkczgx6UZxigCRnig6HT+t9R6YygM1+zMm0xwPoa9j0zq+k6mgNm8PEjzWmIDoe4Ir5/JYZY596KlrbrctNsdTuVhyDUH0u5bS9ba3cth0YQysJBrznUPhIPN7p93w2mTaYAKap6X8WtY/g9TQ7P5b4/rNeqs3rOpsrdtOHtuJBHBFF182vJetXms6i09q4OQwqNbVbYCjM8zX0PW9O0vUrHham2GAMhh8y/Q15DqPw5r+n2y9pvxWnnJGGUf1osciO80rLIgVazhlDKoA9SIoFec5oKSjKMwfpRyASIp4gxzQEE+lQIvJxNMsCWiD6TS5596IkA+lTFi7cLthlfaobBHqKyHR/h41AtpdC4O4TA+lWliBAg/WnSIIJwe1TF1zCqtcY2gog7gCYzNaLnV76ad1uWrICoV22lLMRWq9atXHR2tg7cRPIrPqdVc0kMNIwsqAodfWfWs2Y1O3KXQ2NWiXNDpXsOAQV8MruPvNcexrNf0jVeHv8N1JPhtwc/lXo01mou6tibUWFwCWyaGt8PWudM9u4VdSAdpn6g0lKXR/Ed/UPc0ti2pu3YcluD6iBXVXrPUdHY232W6GXYTcYNA+/9a8Vc6J1FL++0E3K0KwuebiAY7Vboda3TbqjqSb1ZtrFgTJmreOpr0uo6qb2gFg2tzhgd3GBVTq5DhVMLyYwPrVjaPTdR0qajpNwli3nRsAD6du+KqNm6unfR3TtvMSIYxJmuHLjVtV3Bb8GSix/mAz+dKEXYGUFREjMzWg6Hqelt/xdHcuqoZlNvK8cfpWReoXFLi5YZSRthljaaz8bjJ7e3x7Yc/w5830qu2Vd3aySFV9s+oq20lvU23ttAAWSZjmm03TlsWWtaXcVV5JZpmsz+oqu2l2C4rANMFT3pRog1pL9y4pVp/hj1HrT3HZhCKGH8x/ymYqvT37dyy2dzFoB7D1rXedIUIu07CYPvQTEk8+9aLty08BUAAXJzk0E2eC7kS6jAJxVlv2sIL20xzFA3j4gZe3b1qqHdGdVJAOTjFNudIQiQa3F1YbhLcT7AUowDgH6iaCXFDQZ9xRGIO2PSgp8JgSSIQmAYpoZE3bYkwKuaDZjvumlneg5O1pH1pe0ZpuNdcMCEEbcc+tWWVKgqP5j6cVaHuAmCahBkkkSKiYsAi2gkEgRE1AQMxVCuQfE7zI7VbbuItk/w/OCSc81DVhTee4aP1rHe0t45YSEPKv+9XrfZnwAo9AZq9VUST35Bq7i705zW7jXZCsFIEsRxV3gL4DeHbDMDJMZrWiKSVJJX6xmlS2iXGa0DE+pM1dHPt6fUuGYyYEr2FUhyD8pndBHpXTUEKXuYTuay31e7clQNuAZrWhtPOxmEAj2oXiWQh25wKzDUHfcsgP5X2EqOM96te4qx5t2YMc/WpdRW1tdoC7twzJPNAi4E7E+hHNXhlYCBgiYPagw5I4pqMw3FjiADSqSl0tuMek1dlFLFDAzWW3uJcWyCxPftWmWtroIheD9qa2SIPYVmL7UnviROacXSxXaCFHMnmoutqi1dtOl5fEDCBnj196qFu7pnP4a8/h9rbft70iuEXe+DPpUOqtqSHdyVGYTj61ZbFaDrbTjbdTYThtzCrXAVQ3lO88rWIG1cYkoG3Dng1UxvWNN4Vm6xmYJgxNdePNiyb02NNtXu5IGaru3kZja23JkLOI/egNcDZa3fXzAQGAwR71p/DWLW24kFiBJkmt7q+MtzSqwKrB7nFZXvavTXrbW7yo4MAgcD1FNqL1645bxHsrwiK0T+XNX3DZtAXdUDaZT5Q3I+1Fx2+kfGl+2gt65WvW1MFoiBnPqe1et6d1PSa5Q9i/GJ2kEE/QV80Fi1ccXAgO7zblJE0hS7ol32mnO47QJNZwfWNXZ0nUrfhdU6fb1KdmceZfoa8p1L/h75GvdC1LXJ/8A0e+8FR7N3+9Y+mfFmstBUuKziBKt5jA9xXqNB1vp/ULQuWtR4TgwUuHbn2NO4sr51cs6nQX/AMLr9Ld010dnX8896VWDAlGlZO3HavrF82tZaFrqFi3qLU4W4JP1B5rzPUvgS258boWsYHJ/C3yIP0b+9Ni5HimcqMD7VlsWLiHncjkkEmTPEVt6ppdT0u/4HUdPe0pnl0MH1zxzSaZ1UhkllJ8pBH51UxnuHdCl2Ed1q7p97U6Fx+GvNa2SIBMHvkcVqbS2rkKUPvmgNMADtOBwAMiqnrpWPiVkXZrtORJxftiQB7j+1d1Ct9TcsHxFGTA4FeOYMoAuLtHae9LaR7F039LeezcZpLISJ+vrUHtEYmQskFeYojygyePWuDZ+JtTIXXqbm4wbllFXHuBXZ0mssayPw2oDXFUysQR+dUeU1jFr1uQcYzWcYJnvWzXhTqdysWAAwfXPFY+GznOZrlw8F+hH/O2x2BmukFI0mpI9AD+YrmaGfxdsBsZMV0SxGi1J3Ebk+Yds81q+Cat7emeyAPM1oMVE4/pWU9QvSRKuTwGHFZN123plDWiPCcguT8w7fXtV9vUaZ7JG8o5PlEY/OuE6jTR4rakbmQKVABA4PvFWIqo7cNHcCsytba8ERkBYwBuntWpFA3LJI/z8Ck7WI5i20CcVnFgsJOCOO+KstXvxF4WLRVSZy/tS/KpMXbbkxudcfahhBbBbeSfDXn3+9F9IttQovFpObZMgCja04CEX7hJ5BXirRYCZXzDmWHNTDFYsXBuFvaFkATiRFS2AmoQXHUEcrzVzWLhIAuiCcxyKvGl0yosuCx+Y4kemTzQxmfU6fdtLE9/KOKwk39ZqALVqLDNtViMDHr9q6p0unOlCXGLs+SFxBn1q02ydMbezZjyE9qYmMD6ZbC7zeYj+btVLaywpZBuY8H2rfe0Gqu6RiQQpAzECeR+1ZrPR9RcG46YMe7hh/Q0+PS1z1fxCOQAfl9q5z3rq6zF1XUOSo4x2Fb31eqt2rVlrDW7MMFfbEnIz9687ddneLrTcByWGCeMVqcWL706SkNeuORG44E8Vao3AbiPfFYEOxdqmc1bauufDTe5huDxE124+JG0mT7mhO4lmOR7VDhjk4yBQx253DiqrPqD/AMyIVmGwAELjH+zSG4gO1iR9VivbdJtHUfDViwzqVXcNrdxurVZ0uj0lsWbOktOhYsfEQMf14rM5NfF4EtbNpYuAgPMzxigNrQYVs/UV7250zpFxtx6PpJJklVIP6GuD8R9H6dodAut0VjwLiXlDgOTIJ9OKsupZY5fT79h7t7TI38VSpgCPWf6Vs02o/BdV0urDQbNwEGe8g/rxXE0INnqVvUXDyWnHcg119Rb8S1tPBIn6Vsl+31e7at3XcKZt3Bj3BrzS7l3K+CrFa7HQtWOofDmg1gP/AJYQ5yNuM++K5fUtOtrqrsCQCN0A4Pb+xrNWdXC7gFp8+uQKrBBOO1Op7VlU2j1xSRB9atIHAH61WRnHB5oCAIP70OKntNCIn6UAbtFJRLDaCT/rSk7aIJGIpaO6TUNABUM+v2qc4NTtzVEoY/Sp6UaBeOKBpqU0C1BM1PWhRTDHNDtzRHNQgAetEQVKgqc4ooUOcUTxg0DQEY5zU45oAH1phuE+ae3FETgZNW2NOChv3mKWkzBHzR/Sn6bpn12t8PK2bQm68fkPrXW6iq/4adMoCrcBAgZH+5rUjPLlkeb6rqQNBrbqbNq2yo2D1xP615Lp1u3bu2rUHxtReAbH8q9q9Drkjoevt91sxI9mE/pNeVsa27ourrdtkeJaJ8PcJAkc1rOmJdrn9U1XhavWX0lbl3UObYicbj/Sstmx+G0T+Q+PcETPGeKst6d9fcu60GdNpIHzZJJxH3NRVFzVb3DEocCe9c+Vbk6LcQpbVfTBNBFkCeQTNarg53EZ7GswQlyB9ia57pfVthFLtcknjHpV+n1rWesWCsq1tvmmT9ftVVy++nss1vYFGBIkmk0Ntgga44ZrxznMGus6iS3X1fXvv0uh1SH+GmstXJ9A2D/9NX0fpzl9DaP/AKBXy3TXGvfBWmZhu8RLUtPEOP7CvqHTBt0Fof8ApmtjTft+Np7lqY3oR+lef6awu/E4ugYOin8ytekBzXnekiPiLqIOPBGwfQtNRJ6780tptupupPIDj9jUBoBf+YS4OylT78f2qEPds2r4i9at3AOzqDVR6Z0489P0p+tlf7VpoVdGQ9I6Ueel6M//AIhf7Un+B9H4/wAI0Mf/AIMn9q3VJp2OcfhzoLZPROnH/wDlU/tSn4X+HmOehdP+2mQf0rpg1JptRxn+Dvhq583Q9GP/AG2wv7VTc+A/ha6Zfo1mfZmH7Gu/NGmq8w//AA5+FWBC9OdJ/wAupuf/AJVZz/wx+Hc+Gdbb/wDZqTXr6lXUx4t/+F3SCpCdR6mD73Vb91rMf+FdkZtdc1SH3tIa97UptMfOL3/CvWgk6frqXJ7XtPH7Gsl3/hp19R/C1XT7kf8Ardf02mvqVSnyMfI7nwD8U22I/B2LwH8yaoD9CBWG78M/Etid/QdVj/5WVf8AY19rqZq/KmPg13S9T0onU9I6haPo+mYfeqRrbW4q52Echxtj86+/z71Ve09nUJt1Fm3eX0uIGH61fkmPhS3rTHDrM9mBq6PEQ2y8hsFSea+u3/hX4f1QPjdF0JJ5K2VU/mK5t3/hz8MOITQvYnnwrzifsSafI8eGHUL+v6TpLN9Tdv8ARXL73gt4LYBnvtwPXivZ/Ausbwr+guGYIuWz7RB/auh0z4M6H0g3jp9KzG/bNq541xnDIeRBMf7PrXnek2X+H/iV9BdLRZuDw3YzvtPgZ9jj7VitR7q4m1vGUeYDPuKp6j0/T9W6e+lvCbdweVhyp7EVr9qS2PDZk7HIomPkeu0Op6Rr7vTdbtDCfDZTi4vqP7VQq7RA4FfRfi/oP+L9Me9Yxq9OhKEfzr3U/wBPQ186tszWxuQpBIgmeDFGpUif9aIAA5qRMkGhtJE0BBkRUO7bPJof5QuTMmmHocUC7vrRADr6iYqQB9KIJ4xRYgBDHuPehjIIqCZ+/FHbyQIqAqREHtQwTyuTUE80CM8CKCe9AUTMUB6QM0Az60I70WEj6e1GJA7980AGCOMUMDjioBMxR9OOaCCTiR9KPeAaC4MgCaIjOOaCY4qVMyM0D9fzogieKK5HFKAQacCilAM+gFMMZmlNHMTRDDgmoM0DEZomJjFAQYqdpodqgPvzVBJkDvUGQaUUQM5qKMYoxHap270BzIoDPtRBnml71Bk4+lBbZuPYbfYbYx9O9d3pvUxcsG2Q7XASf4lwnvxNeeEgdvtRtu9m54qMQw7etSxZXrb+i0vVrY/FLdtlThkcGK81rdBqOnXWTUKfC3EJcjBHY11+m9YS7Z8E2fBcGT5pkeua7Bs2tZae1eRmssPuMdqzLivDjzCDIoQeO1dPq3RbvTFS8rtd05G03CMr6A1zTMkSMYmtRCgQcUR6GpHvU49qqDMHOf6UskLkioc5NTkRQTiiKBkTH5VJg4NAwEDPNSSeAKHNEDNAQTwRUkk5FCc94oge3PegPemAk5pRHFMD70AEzyKOfXBxUMASDQMwMUDrO309KIwd3BFVrIGDTeZmJJoHDebdx96bcYJ7VVT7iwxQPO5ahEDmYoIfeicgiM9qKK5zB+9Q1B39qknjtREztor2YigBgzTTAjj6UA/9XGaDDMzJJjNEcd6IEsMYHrQKBDAH1qFcxzTKvmYkVNsUVUcEzTGSIqACPNEzRwaIERiZqDM8ZqHE4oDAOPyFFN6iiKJASQDJI78Uqyvp9qImZAomRtyI71O/NTmgMgiBkUfvQzmTNEciKAjip39qHrNHkZoJmMz9Ki8zHtRJwBUUnIoonzAECY9a0aHX6vpdzfo7hCzJtM0q3rj+oisw5P5RRB80x96I9r0n4j0mu/hXD4GojKNw30NdkZGRXzB0V4DDIMg11+m/EGu0G225N+wBDS0sPcdqivQ9T+HNJrlZ7YNi6cynDfUV5HW6HV9NusmqsOqz5LgEK3p969z0zq+j6nbDaa8GbMocMseorXdtJettbvIHtsIKsJBoa+ZlWHaJ4JqKJ969J1P4Vu21N/pZ4Mmw/wD9iZrz9xXW54d22bN1fmRxBoqqIPFKVj/WrSsZxnAoQYExNQVnIEetQYPNOYAilEckVCASxBMzFXhzHzBh3BEiqCVE7RmohK4OKYpW6Yrb2sXmDtwGAgVz31WtsMF1AYC3zKAA/SuslwqT5VIPBNE3N8C4FaOJEx9KmLrjWdRbvq14W/BDEgqRDe9ZbHTXuqbIuWy8eUMuZnBmujrOmLct7tPaIdTuKFiCfpXMs2E0urtDVPetl/KXY4U1fBQi6rSX22u1i8rbSFMgkYrTpOrWdbfVdY90Mp2yWmTwftWm/pLKPv33DeGQ7tgifTvSa34f0t6yup6dqFbUbS962G8hjJMRip1SO1cGq091bVhr1xCk7A2CP2rPb6r4iX1um4GBhEZa8zptfrbKgafV3LazlUj712E1fStcyaeyL41ZaXuM54/b9KxeKtCdIua7SnUW79tLSND7QdwP7f8AeqbtprDqLYfagwe5rRqLOr0N0W0uoulwSGaG3ev7Ui9Q1WnvF1uC52cMJ3KDJrlYjIjMb11blh7RBA8w+YVY2gsMvmAUjICmKs/E3dYTq7oQi4CtuARtUE+/NMphvMN31PFc7b9DAWa3C3UNsmY3GJA71o0qqbzNcSU28+hpnsm+hGpAYAyM1b4Egm0+2e04q6zSS+91wEbgR81KtttTf8oChEk5yKpbW2bj+EjTdtnzAUr3b63Rasu6K6QQo5nmauM3Ysv3PFs2xtjaYJIzVRYRAFQ2rttCGeQTgzNTYVuFv6c1ZiygGAXaVLEmOaCQvaKhILTQna0VvV1Zk49/WhtwQKKsOSAcimBQYnNDSjyj2okLtEL5iPXg1GiI4zSI5JIIyODUQ1uJwuf60xuHBPHegoO8gGqTl2GRBIqI1btxEZUevenXcHwBt29vWsguEGFJGKJ1d22oAXcPXvValabqgpB+WQSB3rPesC3Z8VSYLEBeTVpuEhlmSpytXogChTDevvUlxd1hto2oUhXhQYKt+1U/ggtwo93btyWIwa6wtoXkqR7zWa9pDfXyOFIyARP61fkWOWDtLR2bNWuCALb4ODmtTaJFUb1ksY3BuDWRtJdsqDc3OgwXYT9KsrGGb5YI45qu5bNyCkSO3FR0ZRtCkHBIp0ZEQtuAIOAe9XU+2C8LqsIQFSPmEzVtxWRjbtobrgTC1r0wCMfUDFOqDxi/822GM9qurrJqxqGhktgCMicCrNPqtVpA9u2oC3DLTzxFX7GZp3mGMRtilFgk3g2Nny4mTV+XSM6mWAOBSK7NfZCfKMiKZNzBjtYbRuaRwKr0/iXDcLIoCjdPeiRodwzAuggkAyec0UsPavl9PeCqc7W7+1VMSxUDJJ4q1TBgDPFJsagabXWUxdL2b/8AMjrx96e5pl1UOy+KCZB9v7Ubj7bcPBExBzVCWNSl0ajR3VG1SvhvMN3rpOX7Vr8EpGcftUg7j3HpSDWtbulNXZdVIADBcA/2rSQu0OpDKwwV4IrpMrDK1hX8ww0fnVQt3LJZ7V51B5ScGthXgxiPWliAAMZ5qrK6HT/i7UaI+FqbwfTgTFyJHHevV6LrGi120AtaZuA3H6V4C7ZtujF4HqyiCKqvaG/o0t37LXGVU3SWBgRzFYxY+q3XW9Y/D6zTW9RYbBS8u4Ee1eY6l/w90l/df6BqPwl486a9lGPs3auP0z4r1eiRZbeJM22UQPpivU6H4i0evEC4LVzkhjE/SKncanJ4XWabqfRbnhdW0l3Tk/K0FkP0YYpreotG00vDJO4d6+n+O/glbqfiLNxYKuJBFec6l8D9H6g1y/0zUv07UNnwyJtMfyx9qsp08qotavThxJtseO80jadFQbdyieQZq/X9G6p0FlXXaVjZB8upteZCT39qSzqFdT5wR6g1rUzGVkdckSJgEZqBIZXQlHQyrA5B4raANwIUN/aqDYuKCQs5MAGiS6q1pU6kD/0DEfWs27dJ3e1XawEXwxkMRVIwIPrXPhOho0OdUPNjacGupbFt9JqA/wAmJk1ytIJv57D9K6ihn011duDFXl4sVPZF0or5QNg9gPWk/Bo1wWrSW2NzAIEGrvD8KLRaTGcetHTbPxKjeCySWzxg1wbX2ek6HTIHW2rlu7iSCPQ9qJ0y+IVVyF7rFRbsMf5onFMlm6L7XWUQ8HDCtfSmZbZe2Nqk2+MZFAXEtXW3wVblSKW4y2GuXpUuYAWrLV0XLZubggHMnisisvb1BK2NMtsgzunmqyGv5BBJxz3rPf1Ktcm2MjB9Io29QVXcqfMefp/3rPKso2vv6ew9wKpTv5a5+nv/AIhnF91XBZfN+ddfRtaJPjWluW3gE8bc81tGk0aK0aGwY/mNsT+da4+K5V/rbarRqmitQoH/AFoJk+2KC9T1N2/mwEtquBumTW/XJo7Vi26Ois4g21Xv3rMDbdCqDB5hYpuLFWr67rxZhLNlWmVLAkfSPWqOpG9euBFuMhQeUrIEn19a26e2rXVFvVqpycxH3FC0LDdTB1l4hC0FgYBarqWOHd0mpvBU1OudiBkgAACR69prE+jVGKwpU8yMmvbva066mRZ3WiwBPfFee6pZtrr9TatgWgtyEj+UEA/1Nb49sXpxG0oLqLakRzM1AltXVYcEtkMcgVuKeGoWQfcjJNJ4kSP1rohB68VGKDa7NAQyQKAMDJb2gVo6ffXSa7xWRbv8Mgqy8mI747miPQ9BO7oWnBEnMR3yf3xXSlAjKxKntPrXntL199KluymgU20naA/eauPxM1xgrdMVobOy5n9QKxldNdobiisPyFZ9boz1DpOr0wYgukr7kGR+opLHWtHfQM//ACaD5UuNLTPeK0abqHTrd1Sep6RRPDXQKZYXuPBWVmxZuySScjbwa6SuXtB+Q3f9KW7oDZv3bVl7dy2LjMrIwIIJn+tWW7Ny3aC7CBkjvNdHP17D4CvbukazRGQ2mvb1H/oI/wDyprb1xStuxeAJJOw4+9ec+CtQdN8SXLDiF1lplknuq7h+o/WvYdSsl+nX1LFWtwy47gif0o1fquMkFdwOPSmXP2qq1et3UASTJjcRAmrlwszXNoCfNGKB4n0qzarRIpWADEHtVFc1M0TE4FHvQVQSInn2pWTgnkd6uJwfp2qszBiiFHGKh/apHFQ1QuYxmp9e1HvQ7xgxQSjQM96A9TQTmgcUYyYOKhx3z2oEiKHf9aYjvPFKR2FBBij6+9KO9EY7k0DRNAVJ96lBM0Ip+1LAyaABjJAJg0QewobfepbXMDkmg7PRPL09h3N0zR1d7xb5VflXE+tZejauNHqoIIDymMnt+/70a6yOfL1y+o6X/lep21WA2ldlLdjGa+edUveHZuuJS7eVBbEZ4AMfYfrX1PwhqHu2iu9XtlQCcGRBr5b1DSMyaB97qFZkfdyrL/2pjM9abloaL4K0VtEHjam+9wkDIiFAP3E/aufasmxpybjHxJ49DXoLOmTWdW6Po9qm1b0hvtbmFyCR/wDRRXBu3N9y5cPylyB7wa48pXSXtAA6tBkjNKlubgzBJgRQRSCSFwczQuvstknIAnHaanGLVWotPf6gmlUwFjdHbuTWq7Np96W920yF3flVHTrMA32BDHA+nrWw5ZB2YkH8v+1W3vGX0TQ2ynwn060cgug2+o3V9T0y+HYRJkhQJr5z06wosdF0k7DtUtPYhZP617zX69Ol9Iv6+4u8ae1u2j+Y9h9ya6F6jbdvW7FvxL123aQctcYKK8L1H476F8P/ABB1Dfe/EjULbfxLHnUQsRI74r598cdQ6nqOqnTdT1bvqI3vaRyEsyAQu08EAx/rXmNlsCQzKAZCs9X4p/X2e3/xS6NdXeLGo2nvsPFdroXxt0frmqOl0911ugSN6kD84r8+C3bYgkmexmmVFBJBeGOfPwfWp8assfqUNuEqykdjuFHa/pX5btg/yam4CO4MRV+n1mosHy9R1Vvd3t3CPzpJTp+ndr+lDa/oa/OFjq3WYjTdd6gAMwLzQPyNarfxJ8TWv+l8Sa8kcjx2aPsTTKnT9CZHIqTXwAfHHxfajb1++3/uQH9xWq1/xE+M7WD1q3AxNyzbx/8AQ0yq+7TUmvig/wCKPxbajdqdBcUd/Cmfyq+3/wAVPiwQfC6bdHoUIH7imVMfZJnvUmvkv/1XuuWYF/o2ickZ2Mwn35NW2/8AjTqEEX/h0N7pfI/+xNOzH1aak18yT/jXogv8fod+2e8Xp/8Asa2Wv+MnQnSbvTuoL67VVo/UVFfQgak14hP+LXwuxXf+NthhILWRH6Gtdj/iZ8I3yf8A4m1v/wB9lv6A0THrJozXnrPx18K3vk63p/8A5sMv7it1r4i6HeH8PrOhPsb6j9zRcrpzRmstvqGiuELa1umcngLdUz+tadren60TsRUoQw7GhJHaqGivK/Guk8K1pus2x5tIwS8RybTH9YMfma9TNU6rTWtbo72kvCbd9CjfQiKgXRX/AMTobF883LYJ+sVa4kT3Ga4nwdcuv0BNNe/62juPp7g91Yiu8FYiCKH2IMgMPrXzX4z6Kem9XGv06FdHrTD7RIS7kmR2BifrNfSUQosGsfV+m2erdMv6C8YW6sBhyp7H86sSvksEKPrRjaucd6rRNRZa9p767b2nco44yDBxTA7lzkUaQHaJogMxmZNDzEwAI/WmGMyZHFQQAx9KkQpJpgD9KIUiN2JopdjAiREdqhng1FYzABj1NHaScwZoBER6VDigZI5qEAigE4qZERjNEfr9KkSTNAqgk8z9ak+YDv70QInnNQrEGaBYgZxUj25phyP3odjGKAckHvRoDIzOPSjn6zQLH3n1otmBUioMd6CDMU3akUTFNn9aqIBNMAYGP1pR+dNIBzUUCMEHFNBJ7UpzxgTR5PNEHv25oEHNEfITHFQg0BzGPzoScnE1B2ojOBQQA5MZ9agntH3oDNSMVVFZ3ZiPah/MfamETUqIAH0FSTHPejG6O9DGRFFFfXv7V1OndYuWCtt7jKA2J4P1rmLgjGKmCplZ836VLNV7m3eDpuuMGssPlIwa8/1L4eO67qelnxl58Ac/af2rJ07qzaK5btOCdOGMMTMT7V6mxdtagJcVsHIIrHivEBYYqcMPmEZFA16nqvQRrwL2k2LqQchji5/avLFLqObV62bN0EhrdwQV/vW5dSwpzRAluYHtTbdqmSD9KRTjA5oidwOKgBJjn60VBk/SpEVRB95qTB5o4ihGDgH70A78UwNKB3GKnBoppyaM9uZpQYoqPLu3faaBzkVO2TQZgEwTzRnvFEGI+9SiCIoA4igmZA4n0pl7+ppTyKI+WI96KsUieBTAg5B7xVIaGmab+poiw/Nk81CMGkBIMc/1otkREUDqI9MijMiKUZMA59qkmeBNAwYgwDNETkn7GhJBMZFSJnMH96Bo8v1qHsIGfSoooMfMMHFFAr7iiF8lGIFRePb1oBEjNKR6U8wpxPpVe14yRHOKIAnOJphwZxTQN08TQ4JntRQHr2ojipMj3qLQTvRyG/rUWd3tM5od5HaiCTPejIIGPypQaK94oJ6fnTDuKA5Mn2ijmD6+lBIAgimXPPpRLC8JW3s2CCBxQHFBInv3pl7kNGMwKVfeoJ7496A2mezeF629y24iGtmDNej6T8WHeLHUiqhj5b7Yn2IiP1rzKqCAGnmabdOO470V9MsXVvWw6XFuKRIZTIIrNr+l6XqVpk1KEkjDqYZa8J07qGu6USNPdK2yfNbaCpk5Ir2PTfiPRa9tjsbN4R5GHP0PeoPOdQ+H9X05nYIb2nAw6jP3Fc07WI2sDiTX0sEk8R9a4vVPhfSa0te06ixfJmRwT9KK8YyjgmZ9qTZuuRMZrZrdFqunXTb1trYCfI6/KfoaoDCMcdpoEKeHcmZIzNKczRb+IJC74MGO1AAzt2kQZM1Ao5yaMwah/wAo5oAEOVIErRVgukEFu350L1jRdRQ2r9ksJ3RwWpZmfeoCxGMH1FQc3XdI1PiNdsxcsqo/hoSGSP3rnNY1Y3m1butgwN+GxxzXqLToubm8t6g05FreLtkCRiCKL68903p3+J6Lwb2mexqw52bTEDtPtXI1nSNTptcSTdS6pKA2DAMTMx3mvVW7eq0+p1FxNT4SMhFogCVqjVoNNZBvXmueOhYRMk1PtXFPVLqeH/iKlrjQu7J8o7109Prrd1XNkNuUwQRz9PasVtrnjpbe8TzI25+lUpo9ZptY+stX9y8G2VYED1yIrN4So6d261zzHkcZqxbd+whu6i29xf5dikiPeBXP6Jqen6Y3Tr9TqrmqPyNdQ7GM4HtXqNJe6no9P4y6djbKklEuSrr6fWsXgv8AHJ09tNZp7z29RbgDbsPzGkWxq7VvzABDghWma6n+IJ1K4ysq6fSsRPkl/wBKpvDTW7iWxeuOpEgxBrFmJeqxHWeUW1CDbyVGfpWdbxS+HbI3EkH0ro3bWkN17mlfdIJKtHlgetY7Fy1+C8SLV4sxBIg/eamMmuG3eVYJKAkqVxSFFVQ+YJgGpbWV2iI9u1E7RYW2z7juk44rnmIrfTqgZiwPsBFKulH8R2HliYZj29KtUm4WAuAEZA7mkIMFT3wa6TVxlVYJI/en+UAAkxyauTTi82xG2sBJxNVhVLMN0qDye9bhIZTJDASA3YVTuYMx9WJB474reLj2unm2bZKM3lb0JrGUjk4FWGAjObkkyCaDowYkHduM0U5++BVgjg80SRUiD0zQZJkcxzTDkmSCOIqsHaxAP2nms4YZfIWKeVmHJq78QC+5xt+grOZ37pEg5AogtuZ7vlgYnFMZala5vLMxiflParUvsFDLZDkNDBsRXPF194hmBOM09q6bbyz5bBLGnxWVrVzuAZQQzSCDxTvcUwqED/MKyltpx60fEg4is4aN2wtxLgQAuR5T+wmuetgXLZLsQ1tiCP3rpJDKQZmINV3JClQMEwa1LiseEA2nH51bYKo+5mAdiAuKJKADYgBJg45oR5t/GxgY9aes1qW8GtlXSY5NNb1BCOqD5v5p4rIb5uLei0yqFEbuGnHpSq7Jaa2wAV+CKmHiXbRt3TcuEMl8FVUfr+9KLIOmcj+EEJhyMR9+ar1TWOl6dLl3UXL17f8ALtEx2xW1FOosHK7ScoeRj/Wty2QmOZYuG6zW7cuwJG4DBq4qdPue4oc2zvgelaQzWy4XapMrgRWdrAdPDZ2RZyV7+xmt6iwuGCXUG3xACF7iox3c4PFU2Nx8qBvKIOfSrIKAnBj8qVdarVxUtlXgrEHcJnt3qi/ZSwl69pmNsxJVTifpTrtt6QM8g3FM+kk1nvORbe3tiRHPNSW70prXUrVwxcBEqIJwJ+tbIDpvTzKe/vXn2Aa4RAADR9Io29c2ju+KtxiLchlmBXoZsdjU29+muIuDtOSeKu1XU9Lf0Q0mhnUXLlpQ2wYTGc96y6bXNd0dq9f05UXRO6ex9q1i4HQbCpUj+UU6qysosbVCkye/aqltXbIZkliSTA/aa27N0x+tV7SCB/2qYrX0v4j1vTAAzsyBoZLpkjtz2r0/T/iTp2uBRmay88MhE/evGPb3IJHOJBqprflO2Oe9TFfVEvXLSBQVuWmWdsggiuH1L4O6J1O617R+J03UtndbyjH3FeX6f8RdQ6c1tWa4ykww3DacGPp2r0/T/ifR61hb1KHT3cYj+sxTuG/t5nqnQes9ETxNRaGo064GotEkH3gcVUdboNRo9ONPuF9f+qSRtI/vxX0i3fu21F2xc3J6AyPyrkdV+Guh9Yc3vw/4TWEz4qCQfYg4/KmrJr5/rG8XUb4IJgR2Ais6jmDPerNQdt9UJ4Ekiq8Gpx8ZrToQvjkGTjFdBmK6K6NwXcwA9awaExcO3AOM/wC/ett0xpbjdsfvTl4qvTi7ce4p85QAiOSKqsNbu3rivcNuG8xUZzU33LKM25lQjMHkVLAvbTdupstEkKrKQxP0rztz1vuaKw/l0jOojz3HYkfatTWrNpLd4lglvAJ+mP0rLpRasXT4jEWmOQOJq5//AIlrENy+hc/IN+F+wpreKWvOW8qr5jwRwKoJZna3JgHj3rbc0Vy3uKlSo4cNz9KyAbLjHbM8tNRLCHTu2UKge5ijatMgh1JE8D+9OGYjiBTqxVPNujtUTGpFteCqG2Bb5CzTi0LztfUlAfmDHGKxC8yAqoBBMw3Y0z3ylsFxE4MYzW9UhTpzaViEl1yp8Q8z2zNC3c09t5AbzrtjOKL6S3cbecNEqAMCqr2hs6JLeq1F4777gFfYenes1FfhXLd1kBcLMkgYarbmnFyHBa24j5eZq9LqDViwpBXbMn+bFaktWrtolLQ3H0pE0zXtIGRwLxQMA7NJg1w+solzrD3bflW6AwH2j+lehS5avaa3p2cKwWGRsQa5nWrAOgt3NMykWXYtKmWxiK68b2nJ5y65BIwSpigCyxwCwkQJinvIzwBie4FIUCOGE+hM/pW2CKCLZkySTwIp1bzQVmfypIJXPbjNPbP6VsOsDExQLkmJBWewqGNv05mgFAGMCaCQisCQCPWqwo27ZA9StR3IumSTMYqByRnvzQ0pEADexHoWNMb90XRc8ciDOIApCecjjvScg9wcQaDo6HX3rOqsau48nSPuBzkGJ/SvrWpVXcqYK3Fn8xP9a+NWwr6Am4cFoJ9ga+qdE1Z6h8NdN1xIJeyFP1Xyn9qNWbHHW14LukEFHIMjvVqv5Jnk03UrZsdRc52XQGEGqkOCKxVniwMRieaUoxaQ/HaOanFMcrQJHOagFShQGBxxSkYIpgDigQZ5mgqOO9EjFBxA9aM1QsCKGBTUFj1qBCPfFSKeJnNCqgDmp3zxU/rUoA3EUhMSTTsM+tKaBcyKMYoZ71JgUBJqD25oHNMo5iiiM0e3ehAAo80QtFPKd3pmgfUUCTsb6UhQ6MxW1dX/ADEj7gKf710AZrl9NO0bj8oYT9a6kRgc1141yo2yFvKTkSJrwPX9Iqa7qFnE2Lvi2+Y8yhjx617ogh+eK878W6ZD1LTXWJ2aqwysAO6wB+hrUZrz/wAKnwurW9RdaTqrLhBHEGB/WsHUdKNP1TV2R8g1DBQfz/rW3pt5bXUtAbn8MW22EemIiquv2nX4k1HO2UfHuB/aufJ0jEFKrEyB6Csmsl9unkS7D6itrxLEkwg3NHaqumW7d7U3dS6nL/w57c1idRd1oIthgqA7UAUfQYq1LL39TYsJi5cuKo9iTiq2tQxzInFdf4U051HxNolMsEfxTPokGsT1mTt9L6fbW/8AFBthR4entwPuY/pXoerEX9f0bQlSfH1L3ngSNiI3P3ZfvXE+E7fj6zW6uCQbhSR/6SI/cmqPijqjaHVfEevt7g3TOlWtIIPD3mncPpI/Ku8mmdPj/Wepr1Lq+r1xZi+q1F26Vn5Axwv+/QVi3K2JrVpNKht+IRKhzH/qH+zV9vT7VMW9qnuY/wC9bjn505y7mBKNug5pl3jBtMB/mnFaxpiWl70e22f1mrVtgKVjcDgg96HyYBuC7lRmzwoow5MFBPcE5raNNaCBVJDAkyW59o9qZbSb/NbQZyQok1U3XPFuCxyPdSacKrbQRIwM0+z+ITEcg0B6CjWlUvt25EcCasFxpIksPU5obeAOe9FQPrVTS95WBPeM1bbVMTCk5k0sTiJM4zFWgiYMmBxQ0RbYAOmoQAk4LdqdQN203bc/+4ZqllEgqTA7f6VULhICm2Rn0nFRddAae687WtsO0GgumZJBAWc4xWEc4kDvDRV/j3SQTqH+gbmitlpT4YRl3RiYpLunsceCgJ7laoS6TM7iymAxY4p/EuMPOdx4mpjWq3s21MeGjYnP+lKNNYMnw4/+aMVd4dxzKiT7mKhtXgCSk/8AtIpkZ0gt21BRTcg9t9WWhfsnda1b2vcZP50FR2IVLbM0nC5qCy4I3rHeN1PjD5Vv0/XfiCwx/D9d1qqO/jMQR9K6Nr41+KUfcvWr7YiH2n+hrgAAoRkTTyeQQM+gqfGNS16vS/8AEr4nttt1F7xF/wA2y2P6V1LP/FHqlq5tv6RGA5bw8/uK8DmJIGfbmtelXe5ViYYzPMVLxhLr0174pvvrL2s0fXb/AExdQ++7YTSFl3wAW5MTArbY+KuqC2xt/E3T9WHEeHqt9g/UMCCPrNeW09oPeNhiCLikQeCKzHTre05V0/iacGVOcAcR9Kz8Y1uPovQP+IqBbmn6rbsgWQqrd0l83twjvuJY+syZn1mva9P6poeq6cX9DqUvIfQwR9RzXwKzb03iq120HtnkD0q/pnVOodA1Q1fTtWyoXja+cTwfWPf9pp8M8P8A6e++POkfhOqWus2QdmpAtXR/KHkBT7SP2rzibZGJz619Es39J8b/AAreRWAZxscDBt3Vz+8favnVgMDctXbJtXbTFHQ9iOaMzroTgiYwewzTqNwOOPap4bFxtbJq1VAbYoJjk8VFhNphmGRHaiu3bk55z+1NLAkbCoH60NsOTyaLFfeg08UWbdbKzK+lLMigAOBM/lUnIg96PbnigBFBBIPaKbtJoKJ+k/WiZ4j2oJGJoVAfLnOYqEycxQAd6ESCPQUwnafrQIigUe9HhqmYB96g8zUEjE0vcEetGY4qA0BEmY5GaC4MmpUFAQT3qH3ocfeiBAY+3FEQHO2mAx6UmPU0/cbT96Ak4wag+gpQcxR4M0UcyRijwZFDk4xUMxjtREA9KPAj35oAiAARn0qASPpRTCQJ7dqgxmgCZx25okzyQTwKAg57UIqD1okgAxQLNEHETNQZqGgMAiD3rX07qFzpt+3l3sA5tgzH0rITIxihsBAmZGZFFlez0XU9N1FGexKMmWRjmJ5p9f0zTdYTdqlC3VG23eGCPrXkLGov6a94mnuFcQwH8w9K9L0/qa61v4ikYncIgH0IrnZi7rzGo0mo0d02dSjA52seHA9KrIEwogV7m/p7es0z6a8qujCFeMofUGvI9Q6ZrOlgG4geyW8t1DiPetS6mMgUwccUvIMfpTyBMk0uSDJNaRJwINA88CooJ7A/WpE5FFQTHOaneIFQekVB3oifyzS8ZpzPh+me1QDHGRRUOVEDPeiCe5gUSIH0oD5OT6UDIAxgcjNEDaTB557UgLLBEg00z6RQECWGaJ9KAbzdqMzJ5+lEALiZpgYjPFQGARn6VJEzEUBBkmeDRMYIikHPemkkQKBkJWTkelOuINIGIkHt3oofegYScROaAyDRGDzQWdpJgUFi4HAqAZJpVyvNMJHbNFEyYioZIie9FckCpJHI+k1ELysfqDUIHhknigswMj7U8Su2JE5opIgUotk22k5OIFWEACoANsCKoqtxctBgHWP5WEEU/YiTRBxxilAzHc0EUweZz3onkmoy7R7HFA/LHH0oiYzUyScSI9YqAe9T1oDNHtilyT5cmmAMxHHrQQiTxTAiMmhEtH71O396A/Y1BPvQUmeeKYHM0BWZqZ9KHfiiCYAjvQMp9YoG2GbcDB5Bip7DmpxiorsdK+JNXpGNq+rX7AjzM0sPpXrdD1HTdQtb9NdDgcgYI+or54rMuLagTzAmabTXL+kYPprrWn77cT9apH0a/p7OqtmzqLSXUPKsJFeY6n8KOpbUaBwwH/kMO3se9WdK+LFe6um6ihtOcC8o8h+vcV6W1ct3huRgykSGHBqLr5qzGyzWXTw7imGSIIPvTbd8xg+9fQOodJ03UUi+nmiA6mCK8jruha/pzO6W31VqJL2xJGe4/tNBySIciOOaW5bBIY7p45xVxAfIYSfU0r2zt2tI7yKgznyiSPzp0jJnHtTnYFEgEd5HNIfn8i7RFRU3GCJqDJwQCKLJwaQwH5qi9LYa2S3EQfrVF/S3biKdPcCFDgMcEUy4kHIOfpRDMnHE/Wousup0t+7YOzwfHVgykzn1zV16/cuai3p7yltloFp7+1aEbeWNwDJEEVR+HdL/AOIW9gYa2OSPrUsWOZ1HRak+e1aa7pl80BDuSORWK91DWabSq2m1V+zbWcAkKT6TXdXq7Wby2LalDyd3oe9Lq+oWrgVNRphqUY8CBJqd+Kz6e90zUam3ptZvBc/9RjjjJo6nR2tLdRk1lq4D/wBMI8lfrWY6O/aBL6UDcvKlYE/euXcv3NER4hAYnbgCazZ+k3p2F1DLu4O4EfLmqFtW7dvZaQBfSs9rX6e6oRbm52GJ9aulvkI245rneNjBxYusdyW98dwRQBIbbcRlaYgitWit6i+5tacC2xXFy4CFY9hP2rr3OmXtXpbaX7ln8SMFbI3Kx7Ak5/KmQkuvMbnsWyzMSwOIx3oW7zs2SSzHFW63Q9S0V7wtbo2tkEqGU7g30HNU2rVm9pvEPm83zDirZ01lbLpuabTm4sq8gGBE1mNwFJjHGKs1ls/hrd1m3EMB9JqjKoB2kmKnFld41x1CncyehJgfapmNxGKoyCM4B4qr8Qtm6yM5IJmJ4mtYa1fKu4SQDSG4dxP2qC7gbQDnJPpSzkmJx6VMFkyPeix8kAAxySM1XnbViuqDbyZ5jFCM9xmFwjyndxijatPasMjkOWO6fT2qxkypKg7eCe1WLtLZHb7VSyEtrBBLGRxRS3tJa4ASDgRTsFLkftii5Ik8EetZZKWBzjHalUiSDnFCSAO/bNQGRgcnPvVFltwGkEyRQZXZ4UAx2mKVYwYYmeBV1pTuYk88AnimfaxUbS27u0AkDOe1U3LF69fRlUhNxJhjBH0rUAQxYEmTMmrNrElhk96kMYLgZmFrgTmefpWZy5cjcSq8A5iupftvcB25ggj8s1kfR3bkqisH5M1uUsZTaP4lL0K0QDJk49K0aZhpdU+peY2MsSRz7Ut1SiAMsdpnvVT6jcF8La6gQecmr6zY0PcIC7SWUrOeaMNcIAySMCs1u8SSHAA7EHA+tad6lsMhPPlNTxlDZGnYhSsnLFTINZ7rG2PMzHccLWjfZDNcvucCDEZo2LiQSHgkwIqSrhGVlU27iH3FI5AYScDM0732vNCqfDU7WY+tUXzKnIEHtWpe1+mFjDEswLE57A0osJetslzIOME4FXiwQhcAiZIk80Es32AvMj21ABAAw1dtmJ67elv7dNbXcBtQLsA9B2qs2xnwkFoz2FZ0iQgBkcD2FXLd2LDSZMwK4299NSodUNOn/NsJ9UEmr1i6ivbO5WAP2rOGDDdeRfaRNV+B/F8axc8Ej0PNdOPP9mNZt9lx383elUQTgZEcUg1F5CEvWgw7Ogq9IuoGUgieI71uWVntQyBhBGKrbTuqAqxbYZBIk1pKiDjjBNAg8Kaq6fR9c13Trge2S4kEqxkfYGvUdP8AirR6sm1fDLcERtSJn64rzKtbTTNZ1Gjm6xm3ccQRWVrD72e1cKN9MGs4S/pkvndezJAA5qsGBxzimuidU/b9aEDbE98UnitGgP8AFucQAI9ya3XlP4VVJjddE/kaxaBZu3SDhVAg5ya1a27ctaDfay3iiMT/AL71nn4sZwty/cVVtsQrEE8itqdPuM1rUXtWSymUt/5apt6d7+luWbboNzeZpOTVun0QsW1W29vx2xtZoH2rzus6S4PFdUS2zweFUkzTJZ1CZtW2QzAmAattae5aJLOtq7Pk83NLav3bmuIvXIESQBj7VVkOAbZ8xcnvJoORdEGI9xV93Rm2jG7qBvJ8iiJNZQdx2GQe9Q9ZQbtpwlxjmfcEVY10+DtAySINPqY8RD3AM/7/ADql7oEyflzUxDs4OfSkt2BqLq2922DMntU8C+ty+Gtjw7e1twPE1q09gDTNqGYjsSeBVRU6XtPeiRzlxJEVVfuDUQHk7WwSOK0Ldt6q4yguLMCFGJI96l7p42DwytmTySTPtV6PWPSPfsXLbswLAnzET5eK69i+RuNuB7ntWZtM7KtuzJuzj39qRLOqCA7CoMTLAVLGVt4oxuuuqTxWGMxtP1rL1JjqelC3+J23bcbjbkA/34rpjp93Svaeyli9dRtxF4EK3tArT1Nk6notVav6S3ZCqDstNEH2MYrUOTxRLCP4rOo471WSTMmT2xFWOVQOQVVVAODxVVwoLvhqTJEwTXWMFyM8/WrAAThiuKrTzDP51YkE5HBHeugkjdtEn1ng0Z3KOJHEVFMmO/7UFAbgx24ojPcJN2ZyO/tRzGNvH51Uzku0TIPBq3AMTg4miwrcACl3R2/0pmyBk/eqnBKwMme9BZpFe9bcxKq+0LH0n96+g/8ADvU+J8Parp5Pm0l/cqn/ACt/rXhumrt06p/nckn+v7V6X4F1J03xK+mIhdZb25xJBn+n61fpqPT9YQGwrmJkAn2rnqscV3OoacXtLdt7ZYfLPrXBQMV8wjFYqcVpEUQMTP2pQDTTBrLSEQIkzSR7zTGT3ihGOaqIeM0kmJnmnxHc0rHGKKqIPuaEU7HAyftSc1ROeDFQGCKkVMRUQZke9L3oigZqgAR6feoB7zQz3NHn+9FTGBQIwcUR3zNTPFEVxzzzQimIM0pEGZoD2qKY96AM0eDQFc4z60cRFAQTzH0o8D1oqYFV3H22iZ57GrGjaZwaqugeEe8ZpGaq03lJZw3hwc9prqo4a2jgzuUZrj6zU39X+Du2k3aLwwqeGCdrjkn0/wBK6OkM2ykfLmuk6YWsT4k8iud8UWTe6Hbvqvn0d4ODPYkA10GID7ScxMU1ywms0d/S3Adl1Cp21qMV86vjw+pWrpzOoH71s+KFK69LqqNtyPP3MA4n8qx6m2w01u4w/iI4FwH/ADDH9K0/EN63cfRW1dWfZ4h2niQAP61jl63PHC1Txp7gViS8KI9Zrbp7J0+jsqzAtEkRwT2rFb09zV9Y8FCSlt98xuCxn+ldQnkcZiK58rnTcUOCgz9Zr0HwQg/G6rVnmxYP2n/tXGuruTkYr0HwrZNr4Z6hqoO+9cS0gj5owSPzq8Z2zmPpPwZYK9KRog3vMR7zNeD+OOrMei9Ubxtn+J9YdAw4e1ZWAPzCV9L6Rs0HS0usf4dm01xj6AD/AEr4h8V6u6OkdC0L2/EJ09y/7lrtw+n/ALBXSepfcZra+F0nRmADcBb7UBI4OKs60fA1WltrDeEmyOB3/tWZNQblm65tx4QBO30NajlVqmCGUzRQdxyOJqpLwgQO/emF9UjfuO7jitJgqglWJmDNWLBeTBAzikt3UvI7CRs+bcOKQ3bQVlZiFYEeUZNFjMwiS3JJJFAREilBzmmtiSxHA/etYWoQTMYpgCBM/WouSe1ETGQYmiSiFJNQSMcfWioKuFLj1mmCTjsaRChm/mg5xFEKrXl3gEfWhENk+Wm59auE0TaABABx25omyvlgnETTKpVS24/SnX3qY1KluwgWFB95NTwC4guI7iOau07AJcBOZEYowo5mDUNKVPYR7UyvcQSrBTzB71BgSKEbiCfvTC1o8d7i+by+q9qVVtMSCGx3pV475p1XybiCZqYorprRcEIFUE4A5q1dJpwT5MH0xFQzs96ZGJEcVBW+lVv+nuGOOaI05U5bOIIxFXoCBPanU96G4us6Nr7A2RsvKBB3d/ar72idNQusZCqX/wCG8cbxiD6E1XYZ7bB1JUzgjt716bR6G5rtFd08R44BDc7X9RWOVxuW48dZ6dNt0KspTk898Up048BrTpPiAiHMZrvNpLth7jwdyCGkAA+8TV/X+kro2svcUEtaW5juCYFbnaW4X/ht1dundW/A3Dttagm1dB/luco33kjNdP4v6Z/h/wARm+o22OoecwOLgAB/afvXlrNg6X4otr57aa9BY8Qn5LgHlie8gDPrX0fqKf8AiT4Mta67aK6qwviFAMq6yHH71zrd/bxQtP4igET6irDb8FtoYsScsea12bJVFYMrO/yxVOoa1bGwea5MsaiqiFFpjclrhI2kHAHvVDFi59KDHxFYBgJx9KiqQIBn70ACyOAKDAgf2okyvlzmowkDifaiFIJHIoAdz+VGahA29qAjE+1HBE1WPX09aYg7RH50VBgxE96B+lNJnmlBzzQTMRRPFTvU7UAP14qduZqbTEnioZigU8QKg+XIn61In7USPegFAcZNEjnOKEjie9EEYz2piJWO/wBaWJWP1oj5TP6UUV49qkiKE4iZqHtRBAyI9aJmJEYNBZmSfyqcCqorntR7RQ9qg5J/WogwIEY+lEfLFCOaJEDGaKkdz9qEZn9qkcmpwZ7iiGX9Kg5/tU/Y+tDvQHgZJzRM7Y7UJxyaJ4AooRFQHEjn3o/U96Ee9A4aAYFSzcuWLniWbhRvzH5UsTiaOezRFB6LQfE1s2kTXAI64Zghz6H0ravXOjXg9l9ULltxDB0IXNeRkle35UQRAJANY+K61dU6foNL/G6ZrUv2D/5e+WUn+lYRxR2dzk8/ShFaiIMAx3oxgigJjimGOSKoERHtQp45IgfWqzJPagPKgzQjzf1pjwsdqHqf0oqZ20w+UY+tKZiKgJg0QeWGe9Hg+tRVzwc8VCPNzQQfNOOYFMOKRTPPY03AmghB2niaYSYNIplSI5p1B25oCKAOJNEE1OBNA9sMQYHHJqTt7frVceQMRTdqC0uXA8u2BEClAIBEHPJ9aAbzCeIo7ztYevvQMp3Uy4Pm4pB8sdzTLJER2opiQTjih6xSqYJHpTeh9KIglRMc0yt9v60oEmKhaEZzwBNFNE8x9aI+UT65FBG3gHmR6RUBMDnnMnmoJBAI4qZnP60WkicilzuEnj2oIxiAaWJWO/70xiCTMUheIImBmqGA/WoeDUVs7hxREnkmgAA9Jmjx/elXsOwNMWM4+9EQnzA/vRORgUoOe33oiipkSJkU0cmfypTEGPSiDAiiGBz3oj17UBABIPPNNn7UAEzUJ9KK5Bx9M0AIaYyKAqTIxNQjHegczRoDIYFWzWvQdY1vSk/5dmvJMmy58p9eeKxQZmeTwTTBthkcjgCg910zr+h6kQlu74d6J8K5hj9PWupIn3r5gIVzc3FGGQy813el/FGo0pWx1BfHtgwt0YYfX1orrdS+GNLq2e9ph4GobMgnaftXltVpdXorgs62yyNna4B2EfWvf6TWWNbZ8XT3VdT6Ub+ltamy1vUWrd1W5V1BH61F185CoGkCfWc0Ng3TEZnmvQdR+Ertpzd0FwukQbLEAj6GuDtuC49trZDWzDD0NBSwbgihtg5HNXsguwm5lMjK1XLFSxUxUFRUmSOB7VAZp4IQkggzgH0pWkfyge9FPOMVEaJwKSWxMH9qhPmmAJqC10tXSN9pXI4xxWY6YHVXWA2W1P8ADgcCrgCGnn9KsVz4cELjFFYNQLiN/AubSP8APWK9ptNe0q2rmoDsTna0Ek+ldS70+1qrLgXWRyZJGZ9q5Op6S1u7ZYkobbTKzurFlVVrPh7ptix4w6oRC7hYCgtx3Nc3TXdbcvpft27txEuAt4kQVH68V6E6VXcKdxYndn+arLqNfxcuFcQSAJik/pjJp+rG9cOnS5t2EqkpIMe47e+K16XqN7p2qVtSxa2nmXYJBJ7+9ec6n0zV9Ospcs3fGVm+ayplD6EV09H8T3bWiWzqrN03lJUquJHvNS8J9K9DZ69przNdvWrrq3yEeXafXM1yL7aXx7nhKDbJwT5QKru6l7une5o/ALFTttu+R7Y71ju3lsWg11Hnlgvmj1rFlKtG1oU3E2jkTP6UjW9xAUiJyaqW9auWBdSZ3cMIx61vsadbhXe4W0oDOSYye1GGZVDwMMfcUxRltuEALe2K1eDbthVtXFKR2EQap2W03A5LYkVLqYoFqRLDJ/SgdM63AAVbd8sGr9gR9pbI9aoKXEuks+5Zx7UlQoBDERUhpyYH1py+44URSfeRWlOOOc+lSTPOJ70P5cH2waZD5RMTg5oI2R71BIipkmKHDY4NRCBW+g75q61fKI9vap3GATyKQEkelArJBJoAkJ5TOPenYlB6CcwJqq+uVAkqREVIYAArEDvWt6Gkpbt6fxBqUvMTGwSIH9/71FvCDBM/5SKzEMPlBz6VYiqpnzGcZNYos8Y/zD8qVrrrncRHoKUEleI+oohcfWoapYBpEeWqTpBvXbFtQMrBz71strJOY2xxTMkgzmRitSo5bWLu10ZwPPKlROPeqwg8HyXBI+8/WugwAJiQfQ0jksIYSPetaYwLdZgEuABxjcDg1pRfDAOT5cfU1T4ZLuo4GVJpjdvMQMADvFWxKNpWRLqcF4yOxo3LFy2qKCC5EkMIgdqhuAysHPftTLcZzLOzQIE5xQIdMoDAuWkdhAFXNccniMACkAlh781cy43YMegrKKCXQklxsiM81cupN1VUoFSSNxltsd4pQGZYOZ5qu5vU+G07TwQuPrWthjfe6bftSbZ8ZVTdkQZ7wPSqLZIkypUxiK03erX9UbLeS14SlfIgG48kmOf6Cs97UMozZVSe4EA+9F+l/NpvQRNUeGpYkNsY9x2o7gUDAmCcAHmgGEkjv3mpuNasXUvbBt3WZwT8ygYqzet9x4bgEQVkEQZxWQsCQw7jJApwAYZTB7Qa6cef7TI6Wv1uq13heOwItYAA/rWPbn3oLfuLuFxN4nB3Var2rgksEAGSWArrLKz45LyNVcU9oz9hQAj1BqEE33aTtgAe9RYkHJgRJrM8aa+nRvur61tvWS+mQh1RUYsxJ4j/AL1k6csm88jy7au1jWvw1hbquVLt8pjOOazz8UzuRaCowg4G009tb4SAtpzwGcTA+tZ2uLuYWrRFoDy3ACRNb7GbKAq4Lclh61wldOJLdp1YC7e8QdpEBT7Vrs6axbs+e6rPk7mX5KIt+E25dxgckisequOP4SMIIljg/aq1pzqNLl7l13c4D8/aqrLLsu3Gbz7sAHP3q7Trb/DBSqEuIYRniprG06aXw9MV8pUuQBzx/WsoyXGmDVOwOxBPODTNd3BvKTs/WkLbrRuWvMxHlk4pA7ai+xdXMKxhh6wcftVbsyRtLiOQDj8qsRSFG7B79qa7a2bW3wG49qjOM8PbgKSCpkd4pw9y5qTdvXnc8D0qhrwIBMh54q1FusFa2Nx5AnmrFjUuqdWF21de3dQ4Pce4q13d3tk6u45uwWDH5ft2qhgUtsQhB7AiCautqoti47BXYD5u1JqrTcIv3HV3cIBJLGT7UEt3bjC6bLBbpI3TwPU0VV2ti1ZZGlhu8hn3rP8AizqXOhDNbUAw26B963jNnTzWouAfiEEQWOB+ddJXtvoXskN4jwdyKJQz69qwPoVso9y6z+a4QYI5Jo3zfTTogZlsv7cn6/at1y5RUrKqjIB4zV1sgqzBpOAPQ1jliIBBgmTHNadMQ1loj5o+ldNU4gQCYA/WmssBuNwxAkiOaSQQd3A9RTQuzOAe+e1UkYrChrYkZIz71d9y3tNemv8AwXorVwqOpatTAJXYsgketUj4Oubiq6/YpyBdteb8xU+UakeeIkAlYziaS4pgQx54r0dz4N1aCbWv010jIU7hNczX9H1XTlW/qWteGzR5Gkz/AEHFNjNinQYKgmCJz+1a9LqX6f1bSa5XYGzdUiBwCYP6E1ytLdJ1NskkSIwcVu1dvfYZTgc1pZ+317U2x4rjsQSPevMt5L92z/8AKn2/1rs9J1f43oPT9Wboa5dsgk8SRzXM6vbNnqfiQAL6Aj6jH7RWKeclY4qcGKVWxjvRBPc1lsaEmjn1FTtVRXDbjFSCMFgZoyKAMZFEKRjJpYEU5pCKKE9qPb9KkY96FUTPpUIg1M1KgWc1M/Wp3waG2T71UMM1DHfIqDFKRQQgx7ikmR60/GKBA59aBBzUIzUNA0DY9agnsMUJo8DnBoI+BxSMxMCDAGaL8qZzSb9zEKwwYxViMmnW907xLSXN2juEbUIJKt3+n9a26W8PxpRWyyxgc1Te3Cy8GIzWe3dKPuk/arrDoFtvUuTHGD3iuhbMMGBiDMVx/EG5XLCSQwPrXTS/ZZiqX7c+m4TW5Us6eU69o/w3V9VZKgJqUGoSOx7/AKj9a8+LoTTNqLrE+WM+h4Fe5+KdILmg0+uC+IdNc2XQOTbYGa8F1RbtnR+AoZXe5lOSRnFL2nGul8MaMD4f6nroa5qbvktqDMAZnHv6+nvWdcrLbgGz+tdv4OJt6DUaV025Ej07H9DXGt2Lti9f0bqd+mMH3ByP0rlymum9g7brW2YIGK9n0DTFfhrpVpR/1rjXmH3/ANBXh73lVjPoRX03Q6dbWr0GkQbV0+nXy+5gx+9XjCvR/EOo/wAN+BuqORn8L4ePW4dv/wBkK+P/ABTaVvi+zprTEppk09hZPGy2hP6k19X+OnNv4YtaTka3X2LD/QHcf/pa+O3NUNd8aajVKNytqXYEf5FkD9IrpxjH2bqCfidddubciBBwYA7TWYadwXALKLgAfaZwDNbbhljPcxUW3Na8cYy+ADKhio9TmlfTYLBiI4A4Ymt2wL9/elECcA1Y1rJaXU27N61tBS6AGxJH0pPw5W0iyF2kzIgmTXQiT/eoVIJDDnBBFXUvjnGxcACnaW9A2KXayLBEZrqeErRuUH2jiq9RpUuYIKzyQPaKussAmAR3psBdpxRZNkLM5j7VFACNBz7VSUFYljk9vvRMzj70yzJ3CPtR2bhK/vV6WCgDpJGJj60VAFRF2rsmQTMH9f2ogbVz+lTFPEqIgetS0m9iOwHIoxJMfpxVttCq7pUgjj0olqIPL82KYrOe/pRG0GJHFMFgTUCBfJDEigmPKSCf1p48hg/SlQCCw4GTTF1aAxAA9e9WWvKYZZBMUWsXMKsCDkHvQSWbakseSFBJqYQ+GdQJ5jIpihRmQwWHpRsWLr3V8h2oZYkx9P1prtkrfKxJPeopUkAxitIRWaZ4/lqq2jgHy/l3q9LTNgKZOKC5bFw2yyAuvcgcV2+gdQuaDU2fxDeLp924QM7h6fauZYF2w0rgDgT3+neu5d8e/o7bfwww8qwoWPyrNm9Nbj0et6JafqXiKge3q0AWBlYGZ9cGcelZtR0e/wBQ6T06U/jWQ1m4biGSMxI9Md/Wu90LaenIrDz2nIIPKt3/AH/Wug9lXRkyobupg1iXOmrx3uPlnXek3b3RrVnRq51OmvHUNcHG4dv9B6V7X4Te5qdAdYVHga1EvQOFuERcEdhIrq6bpek0qlbdoGTJLAEmuH1H4j0ug1F3p+htEPo9t64tsKAU3efEyeScA555p63PMrjdac9P6lqNBppTb/EBInytnH7V58lcmSSTP3r1nx5poTSdTsCVci1cdfQ5U/v+deQXaQGUyKYkvQQ3cQKDIynMQacgbCGIg4pDbg7i+7sJMmhEGBih8vfP1oxiaUQ0EZoJtM0ImmIqACc1AoGDQifvRGZmoQRFAJ7VMzUAOZpjJ9B2oqVPoPrUBPHepH9+aAn5QBStJim7HigJYA9qAARPrQ/mGfrTk4pYkSaBTJ47mpJKg/vTAR2mhmYPagHA5mpxGRz+dHbiB3qEyQKCRQInFE8GBmgCY4ohgMRPFT0OfvQHpUFFEDJyB35qLzHeiMZxigBB5og57GKhGOai4k1BJPNAeYoxmaAXuRzRz6fegn+5qetHuD+lAmScUVO39KPEGgB2onIjFEQ/WiAZPtQjygYo8kZ+9FQYM03fH6UME4qD60E571JJE9qgJz+00Rx2mghGZnioQTj2/KpniKh44mgAGKBkDECiQR6/Sjwvv7GgAB2+sUvB45px8oEUpGBQDnEUYjE/TFOfJ7RSqTHmPNABlZqLIFDtRmBFAMIZApsgzQjcpIFE5+9AO4nIpuVApROSc4x7UyCVH5c0UOBFEEkfShANReDBoh1EknvFT2GRQEg0RMn86Ax5SIkUYM+tTft5EzxUmQO/tQECB/epBmanIj0qEe3FAwPlkfnRDGJ3ZpBPANEUU6HJzg80RJbJ70BiiDBEZoggzNGJBnilAOwnnNOrDaZkGaCKqgYpRMyfrHpRggAkc96gophntNBRz7VBzM+9FSGBwRRB2djgjsRQXBMcH2osQpqIJABMn6UVCMkHuOaSOYNWRJilgCZAP2oFAImR95qRHYTUYc+/NQL5Qc0CyZImj96MCTNQCQCD9qIgJ4JMGisxnFAz/wB6InigIqTigT2xioCYmgYHHFMBgUgM1AcSRNA3r9amCKGYkCm4OVPHrQQiCKm0ExzR7TEUJG4UEBDMFIMesYp2Mgg8fSkAE9pqDJoLtNqNR0+4buku7GIAK8hh6RXqul/FWn1TrY1StYuHG9sKT9a8gJgER7VGJ5P6UV9OUhlxwe/rWHqPR9J1G23iWwlwiBeUDcPvXj+l9a1/TXW2jm9pxnw7jfpPavY9M6tp+p2A9ksjESbb/MtQ15LXdC1fT7odwLunPNxJMR6jkftXOUIGMEmTxNfSmRXUqwkMIIrhdV+GLOp3X9GfBvmMH5T/AGorx4tlUhn3EdyKgIBIImtOq017RHZq7LWbh9eCPY1S6rg4yP0oKShZe/2oEDjgjtVsADAx2oXGkDykR39agVPMxXuBTMNpCkg96qiLhkyOQRTlpXbGJmaKfdsYbAMjOJpwocb7ssJggRVKmJkTRBMmO/NQVXbF1LoawN7dgwmuQ9+L9152XjlhHHtXeDlCxBJk96l2zZ1h26m2jJjgQT96mNay6a9p/wAOxu+GjEGRc7mMVyH0fS33qEAvYyjyZPv9Kv1nSTo5BZr9l2bYCvmC8x71gvdU1Noqg08IyyA6QRFSSiWUJVvFtG1dVyI3cjtV7JdCi74W5VPBEsfoKy2+pab5rsl5iEIYVfc111Sj27BNplmf5lz3rNljPdBdJeC3lRJG0eEJzPof0p7Y1Fu0LVy2pG7K8sDVo17XQNosqYwEwfvVmjtX9ZfcBlDBCVZjGZxFSS/ZFr2LZUDxGSD2aB6Vl1OnvC5Nr+Is7cGIobrtlvMht3EPmBGQa0IzX0Xa0AmTTGnPGnuI4tOHDO4krnn3Far+6yVU2bjq5+YCAK13XCvtQQO+az39Q0NZZwAwlRWazip0AQsBwKoMlgZHoK2ae1vtMHJdlGadbYNwWQso/YVnUZkVQrMxwByKUZbiatuWnVWto55iD6UjWtlsHdJ3RAPatSqTcA1KDJI3frRFrxWCszL/AO3FMyJbVUS3DKSSxyTVQACf+00STGQfSSMUbbKxJzj2oswjbJ5mgl2y2oVUtsi7cy3c96a4hDruBIMA01gbtyiN3zCasQkjNRfpna2Qp2ZjuaieRCIJMzFaG8FLflYlyeKoMbpGKiYaLdzyzMehyKmwqs4gGMnNKsTKhS1U+O12AY8uMUxFweeO/NJcYsIPEUFuLtgCT+1AnI4zUkTDhVCQTn1j+tVG2zHyuABxOTVyiUI7UxTaAAsQOKqqbdnwlR3tgq0wD7RWV7NlQ4JMzPsO9bDx71WltBcLsNwA49asqOedvhi7vlfE2QPpNNbt3TeSVZBM5HIrVq1RvD8MMJPB4HvPrVdtmVlUsYXvNdJekiDDEKNx9Kv2sLJESRmKyqVN4s7Kg/8AUQBmrRqC1nyOjrxWbAVBklVJExg8VYSy4Ux6UFuKgJtgEk5J/aih3vuJzPA7VDBFhVfzr5hNW3hNrayb1BwsTU8QjAUMT61W7vdKbl2gcwam1YubS27fyQSMRGPtVN5HBCgbW/8AUO1awyETbBgevena0rIZcSBwR+1Pkrk7SymIMSTToCoxJn24q+9aW3ZDBvMxgLFUCbVghyFyS2f9+1a9SmNwDEDFMyqSGCgYzFUqQIYZHP1q+z51YzkYHpNXxJ6xGBgE0gGKZ4ApVcCOxniu0WtXTt228pmGbn0AFbLumbU2LRLlURiwIjOI71l6crMl4n/NH3xWzVNt0Ni3JA3GfYds1nn4XounuLYRbVoHB3Fverbmse3p1uuVdy+FHpWFDJyI9KtvLFtXIGTj615ZcalbNRqLFzcLiXSpIMKYrM960zBbVooqiOZmhP8Aywvu0gnbHvQLSwaQavyXWi26WlZs72BAj1rLc2Wg26AWOJxWqxcLXtp3ScKAJk81fdVUVrerthQB5htz9q1LGmBbZt3A15QEx3kGr7yHT6S3tlU3EQMn6VltmUCsxaB3o6h7mr8K74u7aTg4xWd7ZlN86bh25BpLup8YtaKyVaS08UN2xSQcHkHFV22QXLi7RNxc++aa1K1avUDU2PCK8GVzx9KyWtaukuL/AAixURE9q6CjTf4ejPbtm4SVAxMz/aszl0vulsBSvA9JFanKGk1Da3V7TatFbfIEevuar/wLqTXBu8GCcS/NdjT3tKl9bjNML8retJd1jX7iMJtbJ2lcQT3q/JLXLPw1qGJ8S8tkjnY0TQudM1GktA3VDDtDTW+5c11xdtq4u44Z3Ofzq6xc8JbVvU3HYqMkiQZ5p8kefv2lu2VRARsbdtPrH+tDXWdVp7WltpcSFQhV28E8ye/Fab77+pag+YDxI8w9AB/SqNQP4atIY7+Jqy7WLXHvabUBgbpWTJJXitVhWt6dFiDJJp5B2hxPqOajBQECCASe9dpgingDAn9aZTN8SOcAek4pFycHIq3TJ4mv0yDBZgc+xB/pWl4+veL4lzWN4zI4DQBEEgDj9KsZC5BzIwc8UGI3PO1gHJwMiqZR7qOMQa5Oq25ZtlSxdlgfauF1dLWo6N1HTW7gN+youFYJ4z/SvQsQ6lYye9YBp0e9sv21feNp9PvVlc+UfPNOCPCdRgGZFdYtvUN8wxn1FYksNYa7p7nz2rjIcdwTWzTndbackYNdE17X4B1XjdF1WiYr/wAnehPUK+Y/MfrXS61ZL6a3eMDwSRn3I/1ry3wNe8H4ju6UvC6u3343Lkf1r2Orti5pLtphO5ZHsaYtv24YHoTTi2xzIiqlkrInJNMLbK4PiYzIA71hTwSAMYoFWOcRTDNAmMigUpgZpQPemZwQR37UgbNA2BOBxmlJzNHtAqbCaBRQjE0fpUEduRVC9qlEgD61CIOCaIU8eooc5mmIpYoJNQetShwKBoFI3NGfzpeaBexoAUxpZNA20TmmBpQfLSyYnt9aAMf4hAOVqgr4d9mGS53T9ams1um6fYbVay8LSOdq9yT7U99ApQg7lOVYcEVYiEE5Bqi5Y3QVMHvWkDFQGCCO1Iju9F0/w5oNLb/xW02qv7csyl0HpA7n7V6XTn4Y1SbE0uiUEYV7SqTXghtB+voYplVC0jcPUhjWmK91qfg/4d6jpblhtKPDuGSLd1hB9hOK8zr/APg302/cS7oeq6qy6EELfAuDHbG0isljV6nTn+Dqbqj2aK62k+LOo6cgXba3k9j/AFq7SSPH6r4U6v8ACPVBqNYEu6HU3NovW3LBWPAOARP0iuP8Q2hp9QusHy6wi3cMYBA/rX11tf0/4v6bqOkXle099DtnkMMgj6EA18x2L1LoV63dUsWtSIJkMI/qKid/bznTLf4nqWj0zyfEvopBwOcfrX1bpQD9eLqBAubQe/lX/X9a+cfCekNz4h0W9TNktcubjkbVMfka+l/C4La3xDyVZj9yIpOm91R/xD1Pgar4fVni2r6jU3QBOEUGY+hNfI+hLFy/dJ4tGP8A5og19E/4pavZ1i5bDCNL0c/Zrj7f2Ir510UEfiVnAtrz9a1PGJ9ugWyccd6bMFu4pAV71C2DnFVg0kHcaMRzioGJXt70QCxBmCOO1XUSCQBMUxxiaUGJkzPFODIPftxVMBWO8AH7U+4we1KFXcG2iRkUW3Ddt7jmr6zjNqlHhgtEEwD6GsaMTEAg95rdqV/5W6cQo3YPea5wJUCKsWL1bBYjdiABipuIUlcgdqrDySZ4ooFzPeql9XBM7Q2R6UVYzAySYFViF4kg+pq+0p8RWAkA1dU4tPcfZkKeTVu02UAXIHqatsZLqANpEtnIqq6pEDdI9YqauDb2s251VpEZGPyq0kQY9Ky+dHWSAAZPuKc+WCJhhP51D6OGG04wfSgArgAHk5ikBgYx9KdGBQFqJjejFgGEjHE5rQit4G4bRvESOcVi07CA+7AMTNdFADpQCeJ/eoGsC2pKsxG6QPr2qvVWj+JlSY2ir00WsugeHo7rLzLDaD9zzW678P8AV7u3da06Ajlr4x+QqWq5aWHUBiRnMRWu1aRQrST35rov8Odd2LbS1pLi4AK6jB/OKpudF6voQyazpuoUAyXtjev2IrNrUsWWtlu0WEMxPEcV09HbOo0Y3W3UzG0Z71g0Vu1efwTuUNgl1nJru6WzcbUrotJcZ2Q4dxAnvSXD16L4cS5+FvXriMhu3ZAYRIAAn967NZ9HbuWtLbt3XDuqjcwEZq+sX12niGvm3xRp7nT+t9P6rY0ztpdJqTb1Z2yNjGGJ+oY/nX0diQPcmBXm+vdLvazp3UtCbwca2ySJxtdRj9QKs6Tc5NT6Beo/C1zQi4Lk2ittgZwM2z+W0/evm9prfggbYHeeR7V7P/h71ga34a0Icksu7TPjh0A2/mkflXm/iHRnpvxLqrMRYunxrYiBDZP6zUz6LMrnRJzwPWooWCAZHuKcld3lMA9qRpJxUEKsflFVqo3EEwZgx2p4I5pSQo3du9UEyIBYmPWpzRxjFEg1DVYwex+tQ4qAz6VIzRRPpipyo/WiyiB60pBwImgJGIjmoORUJzmpECghkDMfaiuBjtQ9PY1OxmgkR6GoOOBUMkT61DypBoACQSRiKi5WabkETQzIkigFCM+9MRJMDEUBEZmgAqAZioB5cjJqfKOc0AHNEGoDJmINEfY0B4OahEyYj3pf5omKIJPc0QREGmX37UgwKYSBk0EnEGiPrSjmifSqqTJijRiaGRmog96PfNLmKYc8TFFScGiBjNAcEnImoeKIg5Jo80MyAKORkdqKkZqZJqd49anJxQFTLROaMnPOKU+32oA8TyaA5AxU3DeVzNTv9KK2xJI9KCQTxQM/amgAMO9A4iPSRQAzg+lE8STkUI/3NAkrI5oBHlogQJ9RSzI+lNEqMZoGC/w/rSkxEGDR78UOTQExH2zUXj0zUkzmiOI570VFB3D6+tMvzDNLI2mPpioZMfvRBB7+1QEZJE4xQzJzioRAoGK+UcxFEjOREUi8Rkim70Didu+OP2oSTNBWKrtjvRB55GeD2oDMc0Q0/apt344pCgkZz2oLrrpcMKScZqKPyECKqHqafdkwxIigbBxRWfWk+wpgZPpQWc5oLJWQOaUEjyzyaZCcjAoonzDgA8VDg44plgTxJ9aEANBxmgg83fiihjJyJ70AOYiiPXB70BzukAGT27UFyDAn6Zpp2AmQe9BGCygYT6UQpBBHFTvApyFOTmKG2YIjJopMlQd0zQBMEflTlFX5SaBAAwBQIuVgmaYRHvNBhCFpETFQSc96AgxMHmpHJjApYmRU5OcUDjjmgCSczAoCdoAHemJ9CaIjMJIEZxmaYTNITgCZ9ZohqBiTtHfNEHzDEAUs+tQHPtQMsiRNRc1JqdqAg9hRkgEUij+IuMfWmPfNAZwTNS272T4mnuNbuzO5cUIKn6+1GWHaivRdL+K7gdbfUUhYgXFiJ9x/rXqLF+1qLQu2ri3EbIZeCK+bIVZjHA5mtPTeoXul3nOlgLybbGFf1HtUHvdVpNPrbJs6i0LiHsa8v1X4Yu6ab2g3XkH8jZaPaut0j4i0/UybTIbGoXm2x5HqDXY7YNB82eTcNr+ZfmU4igUhtw5GIr3HUuhaLqILPaCX4xdQQw/v968lrula3p13ZeUPbPF1M/mO1FYHLMSuzC96UCVkdq0WlUEP5jInOJpDl2BAE9qgqGDHr6URO76cUwtkn5/tHFVmZII4MTQHvmmViCI7UBmccUNx2+XknvUVfuF5dhHcfb6VlfT2L21vDVLq+Vbh5Wr1ubFDTEUwcodynJ780I8prOh6uy9zWaprCefDou1CZxMcfehpdS+gtlPGhyDMwQwmYFevIF20yuEe3cWHRlkGsbaBdOpHT7KJauHz2mWVLeueKl8V5O3q9LqNTdS4x0TWxu3sJBMTyOK0XS+o0D6qzrVtlSEDkHB7kDGfrXV1GnOsuNo9VprQtFRBKAQfqK5Wu+HNVornj6FluadzthvmVvQ0l0dKy2k0WlV7WtOsukjec7jP14qXNRbsqxtj5pJ7bc155LdrSszNuS4gBwcEf1rfp1m2rl2bcJKnis3imrl1g3Kq39xJwI5rbuMEETI4IrP0nVaR91ohbTW82wyHcfWq7l2++vCsYXcYCmMR3/Ss2LjSl1rQ8oPOT7UFvMLgZjwQZqu3cs3L3gG6wacx3it46davMwF0jvjFZ+JjMWN12YLJJ5AiqGOYHY5rTdsHSObKXAwmWJPNVXmFxAIA54GanxKRbnmVQftUMbjHPf61UAUubpx2NNu85M8+taQ1tRFw7SsiBmlADAmDxRW4zHbOAeauY22uIEt7R3lp3VEY9OXueYkgDiMVoUlRB7madl22WFsRHb71WpLCTNFkoNeCgeWTOZqWz4vzTIOaUKQSQBg4p922GAHNASu0SB+QpChuKTG3OCRzTBpDH19qt8b+GoU5VYFMVlWxdRWZ1xOCP60AhZNxbPoRW+61i4qMpZd5hvUVn8NELKrOwxDN3qphAwRYIPNFX3A57YzSFSTAIobSA7TxmBUZFyNvOOcVYbcIpKmJ/Oq1BB2wQRzJpjcK+XcRHeZ/SmJFV0BSFzg4nmqWVt8qIH+YV0E2yLhALA4NKllWbc2cyQBANNMcu5adrpVgAImGwTSizqmGBbE8k+n0rrNpA7QyKUknJzU8O21nahCxhQK18ulxitJFuAJIMMQMTTj5ueP1rQ1tlui0o3yMGqms3QFKpJnMEYoYR7nhoHiZMCiFZSGJ7fnU1FlVtBrgDEZAB70Ld9LoJ4jmi40W3iyMjJJAnirNQwCqoYGWyBzxWK067yAphc5xVqW2JZyBwPlrNjPhgWBlRkd6o1VpLr7gpKxLgHv3NaSdq5B44Pajas+LbZ2YAHCk5mrLidshtkeckBYxmkDCSi3IDGTBIrQ9gm01kFtzmCfQfSqn01nT3EBa4WidxGIqyjK5kDGaVTGJ5xUJJWeDMVEAiCe/Fd4ro9NTfpXB7tOPyq/U2ri2FIHkM+81V0vGkfid5pupMy2bIVirOx4PYf61z53oqlQFcEmIpyou2htYEyYM4JqmwxuPc3AysSat07Jb3oykeYlT+X9q8tRUbwFoW7xZUW5kKJIPc1clpiSbbhkQ5B9KpeytyVIBVp3Bs0/TrThjp1L27aAAZneOxrNJV2oYqytbGBncO1FLty858e4bpiJaqzgOCcTAB9KrS/tllMgGJg81qVrcWz4ZdLSsd3oJIFO48G0JUmZBxiq7LlbpZi2cMP8ASo9/c3hnyrPc81qLGddzItsmRIAnvVqWypK7JYcmrmsmy6q6FSQGUjg96sYbRKk4WTNGsZLhuC7lfKR5Y4qyyp2KXILH5vWgbhfeu7dt4gVBO0KfzpqYutlGXcIEd+afa0EztHqOaotyi7Y5O70mtVshyJUGZ8oMxHrVgrCm2IVpaMT61dormh1IJvBn1CHZdIBgdxFI2o0mlUWLiks53TzH9qpvay+GT8OGNsyDAJj39q1BytWQt7Ut4iv5wVhh5pj+/wClZPHQWzDfLiIMirtRZW3rbjXXZ2kYbsI4rHcQAsCPLczj9a1IxjRfstYuqjPkgNikUE2kDDkmTOKa+xdy7AFoA45ApABsQdxPPvXbiCp2viPNAEiuppbGhs6np2r/AMRtBgS2otmZXJAAnvj9RXMWR515HpzVo8wBwJE1Vj1lvqfTxqGuv1Gwu4RtmAffNbbes6VqyLadW0hY8HeJn0rw8CJCiBgntRRUDzABPes3ivye+bT6xVPhokAcmSf0rKUvgrvtEMDkhSAfevFrf1Bdj+KcAkxsc596ZdbrbDHZ1DWD2F0n9CYplX5RZ1ywNH1/UbhsW/sugE9yJP61Vpz52SRkAgfvUbXax7huXtU11yNsuASR6cUq6xrPm8KySfRYJrf0w6nw9or+o68Lli8Ld3SIb6grPiADK/ka+j3ALjLtIh0ke4ivnHw7rbJ69obp/htcfw7oDY2Nj+or3tu0bunXzOt6xKbiTIIqWtZ04z23s37lqQBbbbHeorQIOZ9609TQ29SSTuZkBLH+Zqx5xPrWCLAd3eaO3mgDBw0gUTkHmigQI5pIEU2eKXae5/OqIDjmoTjmoFI5o7ZEmgrP0oRzmKZxiPalMxiqIeKmTzQpgJHsKAH60sUwGDNAzH0qITip2qUCaomMiZoTE0e1LFAIxQp+0ihI70AAMetA5H0qDPBFMgBuqp4Jz9KDxXx/qidfpdCJC2bZufUt/wBq9H0jUnW/C/T9SxlwrWnz3Un+kH714j4svNf+Jta7chxb+m1QMflXp/gm74vwrfsliTZ1ciewZR/atVJ47yjA7zwaz6rXaXRaizY1VzwfHB8Nz8pI7E/etNsfwx3iqep9J0vWtGuk1RKbH3JdX5lP9qiVcbbqNxjaeGGaiPjBkV4250z4k+F2a5pLpvadSZNs7lj3XtWrR/HCsoXqGjMnHiWYGPWKqZ+nrA+OaYOWGMVztF1fpfUDt0msDt/lcbT+tbdj7ZgR9Zqo6PSrvhdV011mjY8z3FeC6B1RNPotaL7FvABdAG+bPH5x+devs6rT6N/xWuJGlsea9zleIxXk/iXqfwfqddbu/D+j1WjUT4xedj+m1ZJH3j6URo+EUYanV6xmG9bWyOJLZP6/vX0z4WteHd1BU7gSicegFeF+FtNt6Vcv7cX9XAH/AKVAk19D+Eg76XeEnddJn1in0r5z/wAS7nifEHxHJwi6SyvtO1v6GvF9JcAapROR+zD+9er/AOIbB+o/E1w/MNbp1B9gh/tXjekDbeuqSPNbx9QQf71pnenTiDmeMelFnhflJP1ml3DZ5jE8Ui6uzuKksCD3HFVjF4c7e/P0qwkjHpWT8VZJa2+9RnzbJH6f2q38RZdvLd59RtqmVepMf6UUYhZIOeJpAd25QVaMnFEBogg+lEnVW8DPJo7gEkgwccVVvMSDMcyKcR4YbcCQePSio4Vg9o4VwQTXIQFkWFIJGQa66yxgAGZFc2xmSwJ8xFWIBwQA3HNEKTJBEAVbCgEsAQf8wxU8NSTtAAJnBq6fZR5GEEgirrLnacgnmqjYchYdZMwDP71ZbQrgxn0NBs0Z3O7Z2hCOcUXDeJyI74pNLugyPICeKsuEm5IIgiKixnf/AKpkNgc9qAGOcfWjc3bzNK3MrWtLF9hDcZgCJAxJopbZQ4cHJx9KGlH/ADIZRO0Z9gZrYdy3FMjHtWdJGVCqqREhjMTVz6m9cYFrpUTgKBAqq5bL6t1tqPPBA9PX+tbrGm09oeceI4ggsYAj0qh9P1XqK2/DGpa4m6NpE/lXQe/es2rd28t0pcYqrbgJrCNTZNzbvEnuFx+daL1+3d0VqxJLW2JFZsSNmm6lqDZMXblpFJHzTPeupoviLX2CFTVFoGQT/SuBZRhoXYny7o45q3TWmBYoonGTWZGsevtavpvUbP8Azum8G++BeQQZ7cV2ehdM1NvUtf1FxTbUeTaPnmM15no1lBeN7USAkG2CfmPoK9ra1y6S2tq4IuRJX0rFv1G5I6lSufp9RcvKS0rORSdU1L2LCbfmOcfStYfN0XXcpAMHsfQ15nq3UgY1NtXW7pSBeT1WYI/UVt0vXk1BJJVf4wSCYIEf3+lcXryXLeqfW2CGtXwVuWwcSMifqIrO/S3vx5f4W1q9M+IOrdK04/gsPxelDf57Z3FZ913D7V6P/iDYW/oun9Y05DIG2Mw/mRhKn8/3r5vrdZ4PWtD1nTEqi34JJj6qY9RIr6p0tP8AHPgfU9LEG9p9+nCsZgqZSfttq5jXLx4XYdxeQSePairbZJM1TYdzbViRtxCnJH1rd0rQJ1fqul0N4MLdxvOUaMDP9KMs7sNhbtxupVv2V4uIwPcMDX0yx8J9B06hV6VYuR/NeXxCf/npraOidKj/AO5ejH/4hf7UTa+TG/YYwlxSe4mKYgMvlYH6V9VudH6NBD9N0MHBDWE/tXneufB2ivaZtT0ZU02oQbvDT/p3B3EetDXiiAOKAmZjA94qDcQRADqYInvRGGyeKjcQk88UJnPvUcktAxUB7R7zQHIII/OiTigxnyyJ54zUzFERhnIzFTgGgMngUYmioBKwe9RckSYmpNQfKPegJ45j1mgsn0j1qE596m31Az60BPpSxPbNMoiZqE4oFGMVIkE1O4zzUIOw+9BFEkelKJEnijz6VJPagPftAqRnigBANFZMn9aIkxRMxQIxzQJJOKCxRAnFCZYYqAyMVE+aTQN69hUkmM8UOfKRxRBzgUA70VxI9aBwoB5pgPID6iiiTMxA9hQAk4FDtx9jTZnmgCyG4okmeagE8TigcgAjiqg9vb2o8VBnmKGdsxUBEEZMUoDAAkfcU/bseKJgKMUUEiM9xUVoMUkQCJ5/SigCGQTigJJ3CO1Sc8VD3NRPTmgLfrU27jEED1osQBDUMH/fNACPtFDJYT7CnKiPalAjFAFyTFEJyZor5VPuaG4z/WgB4C95qETgCjk5mKIgRIooDAMiKnHE1JkmPU1Nxn3oidpOBNQnGO9QibYPeaA9DxRSqpzTiYnmKkCTHFTAXjP1ogjMT37UwyaCnE0ZGaA7pPEUQfMTQTmaeRtO0Z74opf2qEeQZ57+lQT6cUTBJxIiR9aIMmAJ/SoJIJE+mKEGPQxRt3CqNbjB5zQGWDe4okkEUI3ROIzRiTMyKCxWBEwc+tRQDJ9TSDFODFuBgjvQHiinelOTmfvRB7igMSeKgndnvUhiMTRyBBnHYiimHp+tAc/egDHp9+KkwP7GgKkHmlGCcA+x71MgmJ/Km/eoEcXIA2LAM4OKhMMczmiTEkClJBbHNUCIBqCDBphBkfaaW1tgl3A9KIM5o8ZP60pMkgEYojMs0fegYKIzUCg84pRJOM4oz5e+KCSaYAQP1oH5fvUUkECDnvQQHtzTD5eKrUweO9EDM4oHyM94micClJMdvvUnGeKAzJVeZpiZkVB80AduKhx7UEQESB3oS0ncm3+tFcntjNGAwJ3ZGIiigVDeYxuX5e0V2OmfE2s0CLb1h8ewojd/MB6z3rjHdHOR7UUwpBzyaD6Jpdfp9YoNi8jyJgHMfTmr2QXVKsoKkRBzNfNrFxtLcW/Yu/h7xGCuO/pXqekfEyalhZ1i+HcnbvVfIT+ZiaiF6p8KoxN/p7+ExO5rbfKT7DtXnb1q/Y1Hg6nTXbV0iQCpgj68V9GBk+1Ztb0+x1DTmxfBKzIYGCD7Gka18/Nsr5pBHpVXhSIBHvuFdzqPw1qtGXfTHxtOOEglx9fWuQjJcUgllYNxQVNZLKoBEhgeYpSjDtVxUgfWoD5YIBNQZ1TcrKmTz61YNwAB9APvTT5TFLxbKjvmimRmU4iDzJpkukW2QrgnkOciqgZWDzRBBMAHHJmoLt1trN3esFY25knmapRNghSWBMif5acr5AASp796YQv1NTIsry2t1A1Wqutq9Ebb5Cs45/0qrfdspZWyA9qypLBhLHGIr119E1dl7N5Qy3BtaFEkVxtb8Pq3h3LepvD8OP8ApJ8xg4/IUxMcrS3xcc3kGy7wCczWvS6lEtXWuWUuXyf/ADSOPauTqm1HT70Mm4l94IQmcyeOKsv2lN97qX/ES40qvBWe1MJ09V+C0N6wtwW1UkDzA7ihP35rLe097SWNi3BcAPcbZ9M15yxr9bpb9x7VwKSu0HbkAf8Ac11bHVuo6nSDT2tlw/Mz3RuP/bFZssb07Fwu664kDJ7UiRcZgkkJkntU1Wm1lqyv4plAJ8hGAx/LIrNbLIAbhAIPJPNZvTNrXMSCcd6yI4uXLgTc0O0CMxVguJalSQN5Jq5La2wWxues6yREI2k+UnBq0QkcE80CWGN0VVvYud0YOPei4vQM8zwe9A20IBlpGT6VWLhlZEQfWil3bLAT7HM0XQu3UCFisRjNImU47VqZLJslTBcngjBH0qopAkCAcRViWEUYknvxTDieB7CoQNnA5/KgWMHHP5UB3bBC4p7RNwNuBJnniqlMjPrT22278TIoSnKKvmUfXNIwUtKjkVBLH1z+VDdtMemKmKTbuuEjBODS3LRO3k5zHpTM2JmTSgHcB2OarOHW5HKznMGKJvIWAAIXuDVV4NuQzzI9KXzCGwINMTxr8UzBEClZ1LwoAz2EVWGIjGfej4m4HBx2qErRbWGDMDUUyHB8pgn60iobbYdjIiJxP0o+JBYOIxgiosK9lr1sorKpMc1ge3+FcWkMlj5hgwa6Fy4yqHVQcgfT3oEW7gZltwWHIPBNWXBhctaCvtBUmJORTfiXutDKsOYJGIrSt1F0j2rlknbMERmsYsi6i3V3bN+ATGRWuqmdrw6i2wZJb19K0nU3T0vSALYJtuy71UyV9D71zxcLSCBuOABUUsSGDEqMETUxMdAE981Tfht24kOAIiqEvNu8NFj1acg07ZBaeTmaZ2SY5zcCgpO5RwZ5qE7pO6QDgxQU5r0QdPp3/wAjuZn+J+WKbqcBdKDywbP+/vVfT5/CGMl3J59hWjXPFy0vMWlIHvLA1x/J4VjtgLdABJESaVrgF1iGyDBEVbpmVN4e4C7Dyg5Md6q2LY0twlvNv3E+on/WuEMX2XEhyQcYH9aZHe1fLI4ELiKrCkLuY4CyaFpgMEYM5rNhcOzxvLElnHJNV6e/etfw7SLxlnz+VPe3PcTywgTn1qvfZVo8xYNJgYoi12UjeAZb5s1S4i8hmTxtq7yXESOGmJppuWHtlFhmODitS41C2W8QiWYp3IzApku6Xp9x2e4wa6TEiZobvD8RiPN61mLNgrkjia1WtXqZumOKaAzR5tpIkER+tS26padrZliOaltAUVgAwI54qeB3LXATOQBB3cVjdbmlttf3kAwCFz984rQMJuzmeaufpyaywE8TddwywcA+lSIz7VCq1xl80GTWrTdIFywznVslqfkHHOZrTpOn2LcfjLKu3a3uwB9ua6Nu1ZjYtvarAACZ/eunFrJjx3VbS6fqD2rTlragQ8yWPM/qKyX2nbjifqa6vXVSz1m7bVSo2qYnkwJNcssGzEfWu305mtp/AtFvKwyR9+KW8YvtsIKrH50VuM+DgDAgUlz54A7/AJ4rXEqAwhA5NXjIGe1ZwMTO0+9XiMHtArQYFgrLIgkYmkmIiCZ70YgwBz3pgSCADigpkcACBiKBiQBjNVJcbaW2ziQRTtAYdo+xoBJ3x6nvVW4nAxHFNuJOJBpAeAG5ag0WXNoi9bEAMCfUAMOPyr6zrdIdTZGs6fq7ll9VaS6Ap8jmP0r4692LFy3IBgkxX1j4T1P434H6bdJlrINh55BUmP0IqVqeM+qvXNRordy+kai0StxR+/6VjUllJIOPUVu66l0WbWpsSblq6BcgYe2cQfpIrCGkGQB6RUsIsTimAkUi+lOCay0hgvJMRUMRMj60DIFApIyaqFkTigCJpggipAigrbzN7URJGaLegFKfSaAnbHOfSKUihQnIzViDmjGKExmjuBFAhUgcUAPWrCRt7VWSSKKIpG74mnBxSj096IET7UrKYqwD6VDQUwZ9Ke0f46/kKX+aIxVult7tSgHrQfLPiEk/EfUCeRfIj1r0/wACnb03qdjMo1o//TTXk+q6o6rrer1KoUL3T5TmO1em+A3/AOZ6nbcZNhSI4wa1WZ49ZZ/6S5mefr/sU8E8mq7J/hiMZxVg4qKXVap7HTtUNOC93aqsF52k8/YTXLvdG6V1a2t3VacJduD/AKttdrD69j9xW6+lyzrbeusCeFvI2QVH+zUa+LhL7AAWnGAPtWnPHl7nwNq3uMNBrbJGQouyrEemBmuc974k+HSqXRftqpPzkshr3IVy/wDDZVbkT2/KvSWdYmisZK3VcTBE7/pNNNsfKdX8a67XdLv6DUaWyReUA3LcrGQa84vlOwEjdCnGfyr6jrukdG6hvuarpltHYyzWiVavMaX4WZeqWrvi/wDK22DEtG7B4gUJXqOj2bmh6NpNJcPnRd7jvJ9a+h/Dli9p+h2nTa5BZwpMbhJkT9v1rwasHLXACGPr6jivo3wuy3+gaeDyrD9TS+Lr478X3D1K58Ra21bPhDWWXcPgqpgD9a8Xo7osahbgk7ZHNev6u9yxpOv6S8GS9dW0roRGUcEj8hXjkS2F3C4pjPNVJ20ElrhkkE45NJctbLR2IWBGabx7TLuML2JphqLUCHJgHzKDE/etaziwIqqAAVx60pstJLgwODE0y37Mf9ZfuDTi9bwRcDGcDNJ4nai2jmTN1ogDJMVfb3208pdTBImn3uZLSINAPukFgSOKumNOm1wuDw71va84bEH7VoDq2AR9qyML9sA3LbgCBJGKVbtwHbIC98ZorbMIVBgnvPFYlkEgzzj6UxvuyAbgYPpyKikkyRzRJBBIM9/Wn373xzyKRiS0x+tV+ErHzAUF2/JE/SnkkjBmql7Gr7ZEQTP3qottHbg+tFmlgVBicwals5kH71bd2kqQCMZk0GZlZzABJ9KWLjMBBGeGNaAqx8xmldSXUzG3iirNLbHiMBiQJAPIFaru25eU2yQBg1nsKxYw+07TBFLaS6HbHHcd6ima/bW6WthtymATwadbly6hN0gt9O1UqNrkg47Vakhs1YzVyL5Z9adPLMDBzVSNMAznitFm29y6oXywZk8UO3RQMNFbRhB5IjM1u0aC3Ny4GmRg9qpYkMBORWrToWvS/wAqiSOJNYadrpbKtwahwGdCDaVhge9dGw5vXWZmLXGYFj6fSuXZ8TUqGUBY5M4FdTQWjtAnzMYJNTC2O1p7d0lV2QqkZmK43XdW9vW6m3bIJFsLkYWR+9dy4xsaR75ufIDAA4NeI19+/de5cu3Q7u+7cBAOI4rX0x9qTrrwm1aAVntxunIPrVjazxLNu45INyLd6T+RH5VxNYzW3JVyCkZ9KvsXDqH8+EuyGg8Ymaln26S1yfiPQf8AwrVoWhkm6g2xMHP6HFey/wCHuuH4q2Cw29S0SXlk5NxCVYfkf0rhKlzW3Lun1SSCvhq7GZBmqfgfW2enaPpOs1wdR03XX9JchZ2+Iog/QEn8jE1n6bnFq6707/DviPW6UwiM/j2zH8jdvzmreiO1jXpftOoYZBAmAB/rXc/4h9PJ1HTupW2CZbT3HIxnzKT7CG/OuDpLT6VixdLgaSChkZjuPpSo9G/XNVdYzeKScAf96H+IXj81+8fbcAK4ouNnsPSl8Yr/ADNHtUHc/GMSZcZ+k/nVmm6g1u+rq5MEdo/rXnjqrh5LEfWiL1wruxtHJdTFBl6vaSz1vWG2oVbt3eB7kSax94HJrRrNSNXe327ge3tA3KZDEcmqGmfrRSk8UIlselAEyTAmaIH1ooAkmasUB1PtSwZPoKhKgCZ96AfK2aKkx6UhmSfeaYek0QQsz+lDAAA7USRAEcmpP1mipBniiRCiI5oAyx96OOKCEmDQIkQc0Rij9OKBQBOBmKHHNECCTQjzTAoBycZ+tEijGCYxQUHbJIk8CghmD6USsAR9aAn6zxUk96IgGJioeZqSdse9T1OcDigHY0y/LjmKAGJ7GmGDz75oAnJMU7GWH0pFHmYznvTAk4oJG7mieOeKAYqIFSTHPNFMCRkYMUQPLPvSx5FzyYp5wBQBZETip9KHfjJxTADbPvQGMUGXHvNRcj0jtQIJJNARg1JxIogY96iicUC5Jj2psk+9QCFP171Mj6GiBMqMiisrnFKRECBFMBRUjcff3oKQCJ70RJ9eM4ogeQk88gUEGVj39akCQT2pQTsHGSaZD2EcYBoA3NASI7GiTDx7VAZ5z60EEN35qP5iPYRRBgYAmaQFw3mP2igPMjtUA8+YqRj2oDn60BkxngUqjyAkUYO/jBo4CvjAFAJlj7CmPmGIE0iLJMnP1plMg0UVBqQZ+9EZGPWp9pohfQ+/Y0wuAnCn7mgR5QCaKLhz6ce9A24sJjNMmQcZFLG0EHv70yMVMjmgKtmfUQaVhJPBojioflBxNBFPY4px8hmf7VWVlYxnFPuPAAiftQFZ9jTwQOIqsEzjtRGQc8+tBaSsy00ZDRAHlHpVRJOTTCSO8dxMUFisUypmlNzcvmPmnBoI30Ip8ZIxQLEgmioMDI/OivJB4AqYnHFBAYJNQcqImamJz3qAHv8AaiiTGBj3qEBhjkGKjDzYBoKSD6VANkEMQfpUKkjCgxzinHYzU2kzjA5oKVGT7UxEYgZo85BkTRYZzzVAUep5FQiJqETgfrSmTic+tQN/LNDsCKhMJFAGYqokwZAyaImDQIyKYlQIIGaA7i0cc1CCWiMUq+0+lPHmGeO9BAZM0wIIjHPrSE4gUyjOCKAnAihuOwLAweaG7d7H0NGZOaKIPlmOcVJx9KA4gU3biiIQpK4kjmoYJIg5zxipOYjtRU9iAfrQbOndY1/TN1qyfFtNkI3Y+3pP5e1et6X1zR9Utqtpil7bue0+GX1+v2rw2Q0g0UbZfVre5boXy3FOVqK+mCCK5PVug6bqa7yAl4fK/b7xXH6T8UXLaeFr13IgG2+vJHoR3+1eqsai3qbK3rLh0YSGHeg8Dr+mazp95V1FoFCI8SyrMo9JniqiELBwIkRjvX0V7aXUKuoZTyCJBrzfU/hVW3X+nbbTk7mtknafp6TRXmj5VK9jiKq2ScGtF7T3tLuS/Zay4Ew/f70jIq294OTzUFO2JmgFIJEVaw3jEcUjW2dSoPbMGKBRJgEyKsUAesDn0FIo2iPSjvIBUcERNRVqvCwMzQkgbv5j6VWuIMUo3biZJBOPainbTWrtsh7SSBligLD71zOo9Pm1cHhA2lX/AKiESDnt+VdS0SphV3DdlScUzg+Kz7RB524okrxz9P8A4DXdOzeUnaz5B+tVaG9d1F7xr9kW7qJA2zBE4NesfpGmuR+HLWzyywYb2isn4MWdUPxKqWeQHUkggHH0pWmD/Gmfp1+xqrZvm3keGwBMZE4mfasqONVtYZgSRHFbb/TLFm6961cCEtCqq8n1+lYrdv8AC3CwuEsZDjis5PpMMbV67lbRjgEgins3nIHiWXtndt86kSKtTWH+GyrKuDLKeCK6Gu6hbGkD2VZmKgQB7RWLxJGNkcKWXzbZkRECs0yxfn2NabOrtX9OyoGt4g7+STzRuaULaliSfUcCsbnqayM53ptgZzVgaCO3tVjaY7Q5aR2EVVcZbVs3CrMB6VdQ+7zZBkelWO5KGACfQ1SlwOyvEjBGYq1HUEz64gc0xYfau3BBn0NVlcESaCuVbzHBJ7U5I3ezU0VEkYUU6T3A+5oGBEDvzU5UgEVRFYIwxOaQEsxZhmZokbjBkDjimAj+nvQKF83H50wM2uII4pgPzp0XBB+gpqsxBcycx3o+D4yRgqTH3rYbRS1vCwHMAj1FKp2gCBimpjMLDph8Gnt7rcx83rVkFnLHilgA8RNQxa13wyroQxB4IxWdnNyXwZNOriIIB9QaSCWIEwDgGol6QW2e2Sx4MAc0y6Z8Myyk/Sgt0p2z9YiobjeGLLEkA7xuMmgY2ocgDcPc8UjaQ2ypNzdPGKvDIwBWROI96ZipAHpxNN7a6VaWylnJGYM/WsR0eyQWcEmVBAroswQmAfpUug3csfNxM1ZyOnNFhkYOTBByPWrLltmtArHzd8VuWwGtlWPIOeYqpdOXBtsnynnir8tT4uDxMx7GoWCCZx6UFt7xDW2ABzuUryatAVTBERXfYw6WlXwtEu0ckkY96p12rF28vh2gDbQKzFpn7dqOkdjoFBbcVcxngULoRbixaCEqCYx3NefmfayxsN7eLZcAZIHy1nut4juoIKz29a2WLl17Ny0jDwyIg/3rA6HT28kSpkw2SK5RftpRptCTkH9KXTol+y3h3wuoD+VGEgr6mkS4H06nzAEmPWrNLaIdroUqzYE+lLEsaLyNq5OxLIs9lXJms9y14SFbcsT5pIj2qJrLioWW2Uc+aQ2Me1MXuamb9z5rmTtED7CsxGxrVm1YWxaMsvmljkg1VbsMt0Fo8wkVj06uNSDvZ+cx29K3oq6i+GvmETBQHaT9KNKY/iAgAmfTms72Ct12ncCSR7e1b7aWUuNtZiQSRu9O1ZdarIqm2jQTLN2rU5FUW0a6HCpvW3ltv7Y5pulGwvVfw/UdQ+nsmfDVkOTzwM5zk4rTp7vhXFVlhGEu45BAq+x1F1vBrVq07KfmnIrWtcVEWCr/AIe8122DPnkH7A1o0TyfCtwLz3BtJ7L3rCxAuBIZJeGP6Vpt3202tU2mXeoK+ZZHHFYxGsauRuTbdSfnFXfxboW4Hm3gDbXJN67prps2lQIoAOCffFEjVaq9Z09vU+BYDFmjkY/3+dblWbWfrNr/AOLXBL74UkuZPyg/tFcy6oBIg4EwK6vWrC6bVrsYsgSNzmST61zCdzEtn0r0y9MKvMEGwjB70GncZ4n+lWlwoC49xOapdjJAgZ/KrxBADIAeSefQVoJkzHYY9KzqefaCR6itDKQOTIP51tAzweRRLBUbMYpHYiIifepeJWyzHIAmgyK0H34qxxDqO27iqgIzGInFWusEKGkAzINFViASxBEN35qvcywJEgzIETVjGSoB7/6VW8sxoLdDa3C9dMl920A5xzNe+/4bahn6d1XQO8m0yXkX0GQf6V4nQIVtMxzu/T/cV6P4IvjSfF1m3IC6pGtOpPOJE/cD86NT9PbXrXj6e7YLEC4Ix6zI/UV522xa2pPMZFeouptvbARzzXnbto29RdRxBDGPpUqcfQXj1pgYpY7U9YaQEN2+5oMVjylT9DNLtMnODU2xQAvjmlkkmmCKTmak8+x4qhSJFKO9O2e/FLxRAilKweaPPc0uQ1Ae1ACe9FWzFT71RCuOKAHrTcmRQPMVFTviB60CJzPFQEg0CTREH50I+tHcAeJoD1NApHNW6ITrLYnO6q2HEdqe1d8DfqP/AJUjP+Qn+lWH0+Tagm91C6toE3Ll9oA9SxivWfDnT36R8Q39M94XvG0THcBGQRjn2rzfQbLXerW7igfwg12CZwP+9eu09xW+MenIOPwbq3udrGtVnj1Hasf9L6E1aOZqqyBsb/3celWcYB+9RTiIPFZrlkIkKMTxWlQKBALwfWkZsLavsmmbgm3O1azDU3VBLHf3g0LRZdSyNyZWith2MGAq/M01pmtdi2b9vxFgDuDVdzSOLxhVKtmQf6Vu6Lp01d+5pVubVddyEGciQa23/hnXox8PUrc9P4cf1q9I4loEXCD7ivYfCWuueEvTlYIQoYOc/aPyrz46VqtNf/i2yuCWB9AJJrToUuWNUl+07Sr7jH6ClWOl8R/8PNP1Z7+u0V9rXUL0lzeM27mIggcfavkPWvgH4g6JdZdR02+9kcXrQ32/qSox96/Q/TNfb1+mVpAuAedfQ1rj3qb+0yzx+T/wi7SRdVWU5DGJHtiodNfZZtHePRK/UGs6B0fqBL6zpOj1DHl7lhS35xNcLV/8L/hHVAx0w2GPe1eYfoSR+lF2vz34OoViXst9IobbgLRaZQcEGK+4Xf8Agv8ADjAm1q+oWif/AK4hH/0tc+9/wRsMp8Hr95f8oaxI+8MKHyfI9PfezbYIBtY8OuB7int6hi8QsxhvWvpV7/gp1MKPA6zpXI/zoyz+U1hf/g18S2wfC1PS7k87XaT+a0NeJOpvXzF27eaDwzY/KrLdq9qDt01+2txRJVsY/rXpbv8Awp+L7IJtaGzcg8LqEz+1YL//AA8+MLIIvdCvXRz5GVj+hNOzpxn/ABVgbbyBHI5EEUq3r5USxY9/LXXX4e+JrIIufD3U3A/lOkcgfeKyXNHqbXkv9P1mnYTJeya1p0o/EXRAJWScSBioL9wNJAPsRFTw1B3C+h9AyEUyWrbkh76gH0YD96SoKahk2koGIMETFWrfTnKz2IqoWtNbPlvE59ZH71B4JMDUrjMBSZpq5G1L9oAlVLD3waVNdIm7aKn0XzfvWXzxAS430X+tIwvf/s98+gCT+1NMdBdZZYMXDWwvdoz+tC1qrT4W+srkyCP1Ncx/IfEu2tTAwSykD9azG6bqhQGb6Cmp8XpLRKMt7azpGNoJ3Ct9o2FZLvjW1P8AldgDFeNF69bQK2pvIvAVrh4rbo+qNYtIbl69dG7+ItzzBh2gninyX4uwoTcw8a05DEYYGrBbHcqPvzXItHSalR/zL6RMxP19jmtNrTkfJrVvrwNvP71fkz8XWtgyFAMfStenXYysVM+lcVbdxW2lyAeTuNW21Kk/xjPs5FS1Zxeg/i3boIJTjdAyK6NtZBciM+Wa89Zt6kWma1qEJVJO24JxWZOp6pT5b8k+s0l0+L3WkuMiGAf8xBGI9a7ujbzrEsxEjbmvmNvrGuG0reO4CCSQZ94iuhZ+KdfZ4IJ/9gx+VE+L6f1nU27ekSxt3sxBweK8lci5ZfcZgST+9cS58Xa24u+9ZR/Umqh8SX9pVdNZ8wz4hipD4qtSzm4xfcRM7jx7VbobBuXDvlVWGUzz7VRp+pNe1Dq9lNseVQe9TU9U8G4lmykRPiSZg9hxFW36akrV1PVfheooqN4Y2AwDwa5vTQbmj68ApKeNb1A7xyTVGs1Lau6XYbfN5fUR70vw5qBp/iC9prmbGtR7bLPfaSKznTUr6hfA+L/+GtxLbb3vaYgMJy6H88la+YfAmoFvT60azWW7Fkbdq3HgSJmJr3v/AAj1Dr0jqHTbkzpNVIn0Yf6frXgviL4Kv2fi3qWmsvYt6fxPEti7JO1s4j8qn8PK7l/r/QNOsv1ay5/y2pbNc7UfG/RbA/hWNVqm/wDbsX9a5ifCNlCBd1t11HK20VftMzWzT9B6TYZi2la+e3jOWH5URjvfHWpvkWtD01FZzCyxZj+kUidP+JOskv1LW3NLZLZG4D7bQcV37Xh2La27FlLQU7gEUDNFnLXNxMyeaKVLNrTW0s2J8K0AqzzA9aYPuyfWq9uwEA5jB5plB2471RFECJmO5pgM+tHAX3pRzUUXaTjk+0ChEkDmfWpBIkxREk7qIEZoqKn0ojAooNzGcZFEKSDnPJIocnNEHH1waBRmmTkn0oT7faKbbBAmgAE4Jogdv61C0MQI9KgjAOTGaCetBxB4o9wBUbigXG2IxTlVCT/MDGR2pYgZozAiaBQM4zQWZMjFMMZobSpPoaCRxB4qEwSeBNA8ipRBLY2wJ5moM9hQAAae9GQJiimEHvxUGM4M+1AfKfpTBgPm/KgGDIogTAHIpVMiQCM8UZIIIEwZ5ogwfyoyQefzpZOT70wHJPpjNVQM80fqKgyINSSRzGaiCJzFFvrUnFTcWzPFBFmTRE5nmgDE+9Fcjn9KKI9Kk4gTihJAOfpUJJAnmiIMnP0qSdx7Yo/pQjLfT86KKzk94xUaTiAPpQEk84im7iIFAm3IojmpyZHrTdgIE0BCqSWzJAHtURAxgH6k0FkKJ5704O20wCzPegqQMBLEE94osCabjBHbNKpnjvxQMoG0+oNKVAAg59KJJVY4J9aXntQQZzFAZBz+VERAiaIGDE8UCqpAIIKk5g0VG4c4oljI5PaKIw0+hmigAAQD2M0qyZkmOQaJnaM59aBgDNENk0CGUnMTzTA4qOEZlIBEATJ5oomYHrGag4yBUEZqHDRRDr8u7gUcECBmqyCRiIFESU2t+uaKaDUJjE+9TmAMRUAP60QRxPegpIyBx9qIIVYmoZ2yKAgyJIj60yXNreYAj0quSOBP3inMTzNA7N4hZoAHpUBEZ9KQExE0cnFBZuMEVIMA+pjHagDAMCjv9vyNATzin2tMgRHeaS2oJJgx6GiSyEEGD9aKJGBNDFAXCZ3cxUyRzz6VBYGG0zHsRQB820H5hk0rSo9ooxAGM0Qps3HYBRIHMGKZBCccHBPNMCRxI+lQEgnM0FYUloUSfSkMyfLHbNXS2XJyTGKWFZjKzNFIJPMT7VF55x6VYxluADP0qs7lExn0qgKSTxR9Z470EBHPeiPc96Bto9qmwbSZ70Mlcc0d24T+1ETaQB6Uynyk/wBKQRuJ9agIyDBoJz/rTKMzHb1ofyj6xRxtfM+XH1oGA9QRTAyvvSCdnc/eiCQODQCDIHvTzBJie1RSSCSKGe45PrQHJiaO4TzxSCeKI4xUUwmT5o+lW6TW6zp9wNpLzKo/kEQ3sZqqH2BgpO4kY9qIZ9ql4kYoPX9L+JrGsIs6hTYvkwAQdrfQ9vvXc3DvXzRwGEYrpdN63q+nKLbE37AHysZI9wYmhHr9bodPrrRS9b3TwwwR968v1D4d1Wj3PZa5qbE7oUDeg7iO/wBq9L07quk6jaD6a5JjKMIYVtie8UNfNE2uxCmI7HBoyAYP0r2vVOhafqCyB4V3kXFxn3ryeu6brumFmv2tyg/9a3lD/UUViBaf4i7SOymlKkEye/pVyAN5mUENkN60skmQCKgqCk+aYjEUfMAS3605MmJEUDhSKBLbMpkRPuKsDuwB7cUi89iDRA2iIgTUWHW4Q4CgTNO4BMhpBxsbiqSZbEg/WnBLNkk/eiuV1DpGuu30fSao+EuTZZR69jSWdPce3cbUWBaugEKLjR98V3Tfb/pjzY7elU6vT6bXJ4eoQssYaciofbyNvTajp19W1RtgNbIlGkc1r8Z7LWri3TZ/jKNxXEH+ldW/or/T9OzL/FtAQsLn2msCaY60W71+/g/Mu2ZjjFTdV0X6npWLafU22uJbYBGUYc+uKxXy7OxQMLSn0xWPXb0vPpn8iqQyOpjcvb6Vv0V60/Sl/FXLaBvmd2jf/uKxZDGS/ddL+22NysoieBT6YK1tnubd2RtmBVkWb5FqzYNqJ/iXjIxT3ei6sWUdWVVYfz9/cVmcUxnWxb4s8D3kVSVeMtMngYrXZVrVvw7gm6O4xn6VUtrw7i3C0nsO1a1FAtm0YuM8nI3NM08mBmtDMoteaIGRNUvai2LrW22n5WHEfWohA3HeDVjZUbQBmcVUp2rAOJkUbRfbnjioLIzxHvRAhfcUisWJkH0mmDA/SqpQ8MOPzqw+ISIAA9T3qtQylTgZq0E+X0JFQO8Yk/L70uTDKgImAwOKd2uWdVZuqFZEcMyuJ3AHj96u1mptdR1bvpenW9MzEFUssANsQZGBMxxSDAL/AItwqGIZcEDFDc63A28kScelbjrbv+EnRW7KBiWZnbBB5/OuU9t7to7yApMHd3qxF7tFqCoIcSpoXbiG2hTcCIkjFVWtPt0kISmxgPMOR61f4Sqgi4H+1ZFUFmG04JooW3ssEHiiqbZMlhMxFO6NadoEjBDAYzTULuAcSe+INWB5aFMj1msxuqoMq284GIzSWSbUgYAORSRW5ECvuJ+1XCCsgzNZrVwu0Rz3NaEOwdpmpY1DW5iKdSEVjcA5gQarUw+OJq4hGWCJPI9qy3HDvaxtV03TJqC76myzK95uWQk7QT3IxWNiGJ7Zo6e3FlZcEnJdm7/ehdtOg8QrKkxIrtOq4yN2iM6ETHzkY9KW/Y1T60PbslrAVd7Djv8A6U+gWdOEYgQhYfWTVetuaqzdS7Yv3Rp7qhbtpSfL7/eudqw6NKOLbR3GeK59/UNeP4e5ZKXLy7Z9IyZ+1da2mktF7tqwxtESFJM45rJrbFnV6VdXatEGxeQW2doIIzE9+1Z43sHp923et3bBVSbY3gg8zAq1dq6i5YLCBamTxJxE1NFbGnDqSr+I0yFgzSGVu3FYBWDHH14qXdGPSDUaa+6ah9O2ntrvLLJJHcRWyxr7Op0/iWNw7eYYFXWbdp7qAWLJvOIO8c1bct2LdlxcCWrgmAMeb2q5vYUXrdoK90G2e21efQ06EzuuEKc4quyiXY8RTuTiTV2nuJcdlEpHLc1zqBZUvbe665ZjtHaKq1C3trIVYKCDIBKn71bbVbdlw10RMgMf2prl9dLfsteBdDO5QY44qt/TJct3bWm8V9hUsBIOazxtYzAn0roag7NULWxWtu4G0+hrBd0lwXbi6e2doMjcD+4rcqDdYoF2RmcntRttdukMXEu3bkUi6TUMqgILjEiQh4+9aV0GptuP+mgTOWntxWpxqxathLl43rzkrEbRiTHrVmzS6eyLpVjcJwoY4H3oHSanas3bcHsCabQ6DVNfvXbqKigAW5YEt6nHFWRY53XNUl6+kK+RJJwAPb1yK5Rfa4A4nkHiut1m496ypKtttt4ckYyR/auQ6EIJyfT0rrHIqXC+X+YQsjvUZ5cwYAJqrxGtsQDIH5UgLbcZnAJxOYrpEXrcEEbvetl2CTk81htLcZ1HhgSwyxxzWwmCeDk5mtVQ3bhBzBpdSQNFcaQowGke+aIgZ95rd0jT6fUdT0+n1FoXbLbjcQ8GBP71PDNce0Q7LsZW3NAA/OrWP8oIwZxXsG6F0a+N/wDhlkf+lBt/aqX+G+mvqHtppmWxt8qLdMqfepq48oVKwTPrM5xVTL5j5hH0r0134Z0Fpyi3NRbMdn3R+c1zuqdFTpuhOstahr1tHAuK8ArOARAHerqMeiuIt1dP4ih18xX/ADA1qs6h9H1PS6qyYa1dDST6Gf6VwNKWt69dVvbyvtIOSRNdzUIt22wIgT+laxZ1dfXdUbb3fHTCXFFwewImuH1VNt+3dGRdBWfSOK2dA1P+I/Ceg1MhmRDZf6qSKXqNkPombvaO8ftWS9VyRMzJphJOaUMDkGR7URu7jb9aw0ZmxQLSo9aBAoE7RNAN0HilLEkzgU8+1LBBOKoABIqBfWmBkcVDIExRCcGl7+1NPel4ooA/SjE0Iogt8piiIFjIIqZGRQVwT6e1TcZPpRUJ9qgA70N5UYiotwsDIAoiFYOBNTbnmoCQZBo5gE1VJ3qnXMy9G6jcX+TS3G/+hP8Aer47/tVPUgT0DqYGP+Vf9qM3x8/+F7DvqdTdtnzWrO2OOSK7th1X476cgcbQCnPBK8ftWL4UsBOm6i+pCm44UljyBxTX0uaP4p6Xq7hC2rt+VYZ7gH9xW6k9etK7WxxVg4nn6Ub6EXXX0YgUtqYK+hrJDxUOVJ9qm2iCdtCsN9fN438wOavCm4gBuDb6DmjftK6FTgHuPWsioA4nkVYy36S++i1Fu+shUMkAcjg/vX0DRMty2rZYGMzXzq2A1raTgYzXrPhPXG/pzp2zctsBz2wAaqx0viGyln4e1+oVZPhQZztBIDEfas+r6YbF4NbA8MgbSD2iu61q3qdPd0t5Q1q6hRwe4IzWPorO+muaLUAfiNA/gkzO5QPI33EVWcxh04uWLivZO1lH5139HrRqEhxtuDkVlu6FVO5eSfUwPtVItOr4wR3qVZXaqVlsakyFufnWoGRNRQqUalECpAo1KARRE+pqVKCQfU1PN60alDpTc01m9Pi2bdz/ANyA1jufD3Rb0m70fQXJ/wA2mQ/0rpCpV1MjiXPg/wCG7oh+g6D/AOZsKv7Vju/8PPhO7z0W0P8A2XHX9jXp6lNTHj7v/C/4TuA7NDes+9vUPj8yayt/wl+Hz/09Z1W1/wCzUD+q17qpTTHg2/4U9O2BbXV+oCP/AJbsufutc+//AMGtJe3EdZdWJ5GlUfsRX0yKkU1cfJr3/BW4qj8P15SR/m05X9mP7VU3/CDrNuDZ6n0+6fS5bZR+gNfXoqRQx8XP/B3ryElL/SnHbc9wn9Vqm5/wp+IUMjRaG6R3t39v9BX26KkU1Mr4YP8Ahv8AFtiRZ6ZAJnGtQ/uaA+Dfje0SD0guJ48VD/8AZV90ipFF7fA7vQPie2Zv/DOqYjvbtlv2BqL0nrB/6nwv1QD/APBHH7CvvkH1qR7mh2+AjR6q0zFuldRtcDa2ncx+YpWtXlI3WdSn/u0zj+lfoDPrQ83rTR+frt/wQFuWb0HubZ/aqjrdNtmGBH/pr9DCaR7Nu7/1LaP/AO5Qaadvz/o+oaZLwuMw3IcKVNWWtRY1LXd19NzNIac195/A6U86az//AExQ/wAP0ZM/hLE//ehV6Nr4WG0SLJuq5HuDWXpWk6hquti/oen6rUL428MthmUCI7D3r9AppdOhBSxaUjghAIq2po8n8D/Dut6MNfrNeFt3tdcVhaVp2KB398/pXP8A+IPTtmr0nVLYwf4V6B2yQa97XI+INDb6h09tNdB2OpEjkHsaFfLImoMEDuTV+t0Wp6RfOl1me9m6o8t0e3vVLSyAM0EZH9qjXSE5I7gxSxBBApbUvM4+tPO6fIy7WiT3qqYW4WSRS5nkVIZrpUjtNTaaiJPpRBIH1xQHIBE5pmzxwKARgevpQwSOIo8LQAEdqKaouBxzRSBNCJoJyQO1RSOQAYoExxg0RlTmKCdqJP51AQJX1xxRjtQDkqCSSTzRgZmpMcczUPY0EQSwmoQPl96A4P8AeiuSO4GaAEkxjFEKWGQPvRXMgZA71GlRjvQKOQDRP51ME+lKGzigkflQIP502RHvQ257mMxQHtNAmASKEYgGoAdsHP1oGzERzQPM+lQmSPamMAzHagi4tgk9+5okduIpJBXae5pmcxuYzJ7UBOBjsO9GO3NAGZz9KI8pkGgBUlGK0wz9QKVZn2Jim9MUQe2RS+wxTkEEjBxSZ7d6A89qYCFA9KBNNzANAGGMATUHFTnd9YqcD69qoOTUE5zyKiA7WJ7Y+lTBaKiiBmDxGanJxUBABHNELKmJPYfWgrWQwxEHg0xJUlsYFQo/37/Sh2zx6UFnGwhZJ5E0pBaR2GaFx9gLM2FMTTLmI70AAKp5m3EA5ioscjgU5/6ZE/lSbYJB5BoIwx95qAfkajgeUKeB68mioABBAxQVqpGCSRParH9P60JAJxOOOKTzusKv3nAoDBJiODRHIaeactJJqsxO04g0AHeoc09ptsggEH1pYgmPWghaBiKgJUUQPzmlnzc4ophwTj2o+4pFbPFWLkiVohVPmKnmfSmU4zSqB60w4mKBwSuRQE8mgAXbHNQHH1MUBBk5+1GYx60F5zipLSIBoGYxA570vefaj/NnmYqRg0DAmMg000hmAKYTE0BDRn86IIM80uIb1jFESoGPtQNKs20sYp90jt96rOGkcUaAqs8gUyxOKCTP1ohhvUyIHNAykGSZgUQZMmY9TSA5p/XbGKAHn09jQUsZByKdyCSBih225H0NQK7GFWMAz9aY+WZ+lEQcUCIYAkwM4oobZJMEAUNhb/WmBIDEHnkVFmODQKoxBpTHaKaDv9MyajJPEUAEgTUGO1KVuTxgehqZ9aoPI/0qAQ/vR7c1ATJ96AnA+9CSJzAHNE+aPSaEySOxNEHlR7GiDnPA9anafSiOJ49xQQSD2moCImoJqc/60BHlmhyCDgUT5u/ejx/pQFLg8PaWgARigHUyRugetAJkx6ycUzKIxigEbpE80bYKwRKkd6gBiI5osymUUkHg0ULbXbVw3LN10uDIcMQQa9F074ovI9uz1C3IYYvL6+4xXnySAc/aoD5fMSTwPSg+kWrqXkDo6up7qZFRkV1KsAVIgg8EV8+0XUdd00/8pd8hMm0+VPrHpNet6X1/T9QPhMDZvj+Rj83uKgx9S+Grdzfd0RCMc+HHln2ivLXC1i8NNetG1dHzA19LXisfUOmaXqVtbepSdp3AgwZ+v3ouvAbCzEFSB6xSt6f0rudQ+HtXo3nTeJqbIEmAAV9o71xwyEMZ9gCMzQV7QOwoAEjirGt3PBF1UUruiqzcRBDMBu4qKXvRBIjA+9HAMnIoMJbBx2PrRFgJImc0FYSRtDbh3pULA84+tEuVO6TPFRVtvxmurtaFnBmst/QLdvG5bPhuW86n5Sfp2qxmKIApgwAD70xZ0wW5/OorNd0fTrZW9qdOuovKIVGMA/2FcGwTq7t23qtLcW8lzCmRbH0HpXpwqMDvUswAKexrn6nQ6+8yPp9Ylpt+5hc8wI9MU+LWuTruna1dA2t8azde2SVs2gZX0NXWPiDWp0qyvVLFy2BcKhiNvHcKc13rWqsvZbT3rVlL5Xi2AGb1PrRW1Zv2fGv2rRfdO292j0HFYt/Zn24+p6l0jWaqze0z3jcRI2XEge5o6rddTeoVzMyuYFMOl9W6ZdbU2NNpGs3mJ2DJUTiKr1Wr1ouzaVbIJlpgz+Qip0Q2l1ugt2PAu6VrmpJglwYHvSXNxQWVBKgyI+UVq0loa+8LVy8bMiQxHJqhrmqu9RTp7I4uOpctAjbMT/2phjFc8SyC1wBVmCQZrEuu8TUtZDNbKmYkiR6xXr2tWbIW5cslAx2i4BAY1j12isBJFq0fEbygrmf7UmJjj/iHtqdjkKefenkpbUETLU56bet3WtyGD+aUBhQaOosWrdwLae5cRf5jjNZvrHiuREjIq3T7XYqTAIzOJrKx2ggA8wT6Vdp2UWW8QxBqXw1qv+EABbtlVAyxkkn86mj6h+H0V+x+Fs3Huti+y/xLfHB+xx70niC7aUp5kM5j7VQOYBA+pqcfOxfvLTcOd3M1f0/SNqter2zbRbBF9w/BUESBWW2ZBNLd8wI2g/WtQvbpdeunX9QOo8V2VjtUk8QoH7g1ySrhW2iY7VYEAtLMkjMTil3QcD86KkbsR3yfSo7Hcbe4kD1PNMm6OwolQIY8nFDCBfEYGcjEzQ/CoxO9p9gIzVqAKJjmjIyAc0MVXItqdiSeMCnS6AgNzEelC6D4e4A4OTVSg7NzGY4q/SrheS4wCbuYyINObwLFAQSMMKyKHcs6KQeSDiaaGtoLkwJrPxTXO1fS7h1GnXS3n1O5d24MoUTwec/ag+5HO5toVvMjHg8V1v8ACUewbNzVXraRJcNk+wj9qzabRXLV4Izae5ZZCHW4CH+w49O9XemZPoqDZctbYbeMAEelaLi3gTa2wrLkjMUU0dq3sGn0xOzBDuTPtmgt/wAa6iIClw8q3auS4qspe/Bm2w2vtIB55rQtoXNLattZYlSGKDBLD2qAMrEXWGOIzRZmvee2z2wpksxjd7CrxaZdIm5Q7Ao1s5HMGrblhbmp/EXXB8QwEj0Ef0q0eD8qsvinzFQD+dVW7LXA6Xbh32jztrV7Sopt+Q22MjgiZEfrVTAPeE+ZAQcZq7TgW2e5ujau2arvag31C3EthpgP3Oe9SEC4Ll61cXSuB5ckJP5U+muPqFdLWAIhdskk1ZpQmjVmckmf5O/51VoXuaPbcsObV5SGV1MEVixVoT8LcvL1TT31UJ/CBtlQzeh7966y/D2g19vR6npWpuXiZ/EDUEbUAH+XkZ9T61xdRqbmquIdVqPFCHBPYU1tLR0zqjjw2bzBW8rf3ok7inVu46gwbOw49DHpFF7upZZ8NltOD5oOYOachwtxDZN4ORBHlK10tnSLOhVb3UPGuXAFt6ayIe23eTkcz2q7g52l1FpU2G54Zmd0YNDVdSt6cDwNl5w2ZGCO9Otq0U8NraQ3YiP2qXdNpl2H8OREwUk10nJR0+qv2Reu37ia1nQCyvhhFT/ZP6VnbqPU0YWtKVtuVlmuAlB/SrU05RoUuu848T+gq8ae4lv5i5HIiP61fkZXL11/UamyRqL7XDiBAAGRWNlVkBee/HYV1bFj8RdMoGHJnFcfqGpFpxb27GghoERmny3pzsYGUtc3EgjMADgdqvW0ojEAdpqhFJEzgmQf7VrVQSODnvXbiLbYVnTA+aYoN85JOCeKdQRH7CqjIfbEia6Ag+UCJM+tdL4eBbr9sCTFpzA57D+tc0E4UmAMwcV1vhFFb4jYmQFtMQfcx/v7Vnl43x9eptWQiySCv6mk1gtW7YvEhZMEk4qxiUyCB9aza7TWdXplXV296hsMO35dqxFrOzrdO62G2cEkYNVa7T/i+ka3TAAeNagHmCCDP6Vqa1ttMFiF7AdqOmIW4u4BlOCPaqlnT5uC9y0ohhkGfTNdpf4toOf5vyrN+HfTa3VaZ8BL7LH3q+1dSzs0pZCzkso3+aPp/vvXRh7b/h7qxd6f1Tp5bzWbi3lX2Igx9679xJW4hAIYEZ714n4I1g0/xbaskqtrVIbTT3J4/b9a93eUpdny5oteZRTaSCQSMGmDXDmRHuKt16i31C6I8reYY9eaqUnZOI7VitS9GKktjNBWCeacUn4hBeFppUkTParFUE5EiIqGELfelLTMirig96BUAyfSqKUmTVgtmN0gzihwYJmjHmOaBSoHJpVYAFSJk80zH3xS4fEUAYHtUgk1ApJhT96MkNHMd6Inl4jI9qG0QQJqbm4wagJ/OgWSDQzGB+Qpu/1qRA70CgN6Sfen2xSSfQ0ykkVVNtnuKw9cueD8N9TfcAfBKye+4hf61uCzkGIrl/F0D4N1pMZZAP8A54f2pPWb4830R/B6QAgguWg+gnmsnxHfuWL3SbpYsUBdQT6N/pW7QKqdM08nBsAGPUivPdXv3W11oXXZzZUKgeeAcfn/AFrcifb6peM3A0A71DH75qlD5+ax9P6la1aae3aW4SLQVgxmCByDW50M4j71mLTbWBORUg5piMCPShkjigQjFUso21p2zWZyfGVNpILZYDApEwtg4uD0I/rW3pOsbQdQS4sbWYbo5ORWSyY3CeSKawf+ZGO5FbjM9fT9NdF+0LinB9O1Ua0fg9dZ6msBI8HU9pQnyn3gn9a4Xwz1PZOicZAlfpXq7lpNRZezeVXt3FKsvIINQvS6KruWAZgVl6TcuLYfR323XtKdhMzuX+U/cV0BmhWLwisyattXSmDxV7ICKpa2R2JFQjQDIwalUIzKfarwZFCpRqUKCVJo1KCTUmpUoJRoVKA0aWjVEqVKlREqVKlFSpUqVpEqVKlZUalSpVEqVKlBKlSpQCpUqUQalSpRUqVKlAKq1FrxrJWYPY1d3qRUMee6j0m31rp9zQ6i3tadyOBBRvUGvnGs02o0GquaLVqEvWjyDIYHgj619g1K3PDLWgC65APf2rzvxX8Pr17pg1VhTa1dnKwBJj+U0g+eiQAB6024sIYULY3IGgqyYdG5BoNO+IxVaPvjtxS7iOBUDGDUmCfQjNEFT5t3p2iooM5Oe9BZ5JGKb+U5qCHI9+1QSCJo7DuzNQrDHJj3oAAQDR7ckVOcUD5iBQEycz9aayFKsLswQSOwmgqXJYhRtOAZoNIgHsaAkgncBQglwag/WjiJ9KKHYCmB9yKUmIOPvTAE/eiAuZ/OiT5sc0QIFDbMGfaiivJAHPMVCccQQaWQN0ifrRA8oxiggU896VB5jiiG5yZFHigBWTRAPpNHlZ4xzQU4M8xigG2KA+b2pjGcc96WgkQT3psbRPepieKh4xQLG4gVCv8Av0oxLAfrUGG/tQGMdqMjcY7VARtyKWf1MUDKfm9IkGmBkCaA4xUHABxQHlhJ/WjwfTvIoCSRkRNEzE9qoAy2eKY4gj1zQPlJA71IMiKCRExk0/8AMD2BpRlj9KJMVACYY45Paj6GlIMxFNnuZoiGdpxM0wYwIz7GlB7UQYBHrVUS8yBjsIqRQAz9KOSKgAU8zipAHvUGcdvWiCASTB7DNAcg8fLzNCQfN60rHcXnk8TTx5RQKqC4+1/lolvMZyaEzj0FMs7TFAOQSfSosAQfyqSRbMRJPepBK+k0EqMilA0DcefeoSZ4EUGZjt/LFFAcGPpRIBaBEUoifvU5n2oISTNRyqgEDgcig7bbZI5HtTqxKR6ZmgVSNsiGHIijuJzTEAKBH6UoH6URIkTkGgJOD2NEsWbPbFCfyoLbYHiCTAPeahwYjFCQF8/PpUMFZn7UVGJ4MY9TRVvLNLzJY81JA+lEWIpkNBImZioyyYDQYmolwgROOOKEnxIOT6zQMgYAA5zEiocPH50GJ3Y5BjmiJfiJoASZpp/PtSmZgn2mpww7elA24hgQA3swxVu4RO1RPMVUJ5JNRRuOfzoLCSKaCzeUHHNI3zQcyKeyHYbkEx3oIQQAaK8z/WjM8+s/SpuwViS3egO2eaJBX3n1oYGDAqXbm7YNmZ5moqKSDxiajElgO3vUA8m7MTFD1XkntVBkhCB371C0mAQYHai3qARQBKkjsc0BQEyYkDBoCdsHJ9aIgETjcYowA0dhUCEiYoAZwaYRPOaBksB2mgEZpdvrTmQYpShoApIBAJyaiSCaJBBJiZqc1UEsQpiJHGKgJgSORQAIJwI/rToAzbZiTz6UA3YIA5og0igkHMU5gsDiAO1AQROO1QSWoKQxGIk0DhpHE0Dhsc/agslp9aC9/eiMEj2/WimBHIFLH8UkTzzTLHFAnBgGaIkk03f1ApB6U2frRTKYMnA+tB7Vq+YdQSO5FAnAA+tEExgc0HX6b8Q6rp52aotf0yrGQNy/T1r1mj6hptdZF3T3VcH0PFfPA0DMmnsvcsXfG0+ou2HiBtMqftxQfSOeRXH6r0Kxrd+oUFdQB5SOG+vrWHpXxX4pS11G0LLkx4q/LPbHaa9KjrdQMhDKeDUWV4HW6DX9OLHVWR4JMLcQyD/v3rKLIZJcgx2219IdFdCjKGUiCCJBrzXUPhcrN3p7LuyfCfg/Q0Hm3t5gqZIx6GowdfmtncOxFRzet3Wsaq06PbGRBxRBOz+YgZz3phFXMngzSsIMQSSYpo3wBMzOKkMGWUYiciIqKm7d5QINOTMzJJ4pSsHH0zSsJHHegstsEYmBj1ogzMHk8UiyAcA471YQojafrUVXf0q3kDgDxU+RpgisOq0fUVJulkvKxJVAcr7AV0A21vMfL+dOjKN52hht7dqmGvK3OrdW0l1PE0xTedkt5o9op9Nb1d9S5AIdp8zSQPpXontWb9kC4niEQy7+xrPb0n4e5sIm3ggLJB+9TJPFYbjan8TbtX/D8IKIYAHHFW2LVtTe1i9UUXrakW0RZIJOQfaP9mm1B0ep1D27YFlrJCswBj71zDd/i3z4QSxbGLoPzkc1nut3x0W61rSFQlXUkYZpH1il/GG4wNwC44MgHtXPCai9pjqLVh7tsHJTkVfpdOmluJfu6stavsFDMOOanxrHq/V6i7at23QBGLBCGGM1TqBbRRdVSX4IBkV1hZtrve6DethZUye30p7Vjot+HcMHJ2iVI2/enS2OHb0tzUR4QdRJzGD7VSm0WmR8szcf613209oapbGne5DtCrMZPp/euO2iuWtXf01u1cu3bTQ4/wAtYtjFiy7bB6eL6sUj+UZI5waz2ynhFSVDseTzFXXLep81pApt7QzRiTPFUPau2D/FtG2XEqSORUkSQ6AeFkGZ7ClEM5BMxj6UlpyrhDPmOJ4ptNbu6geJb2nb80nsK0RZvkEET7VV4bi2x2mQO5rQlvyMzdvTtSKSpOZngelSVRCoCdsx2JNANPFQk9sAe1IrDd96oO/PrFENOcmPWkujbddTPM8cUEz3mP1omtOTbMd8Gqbg22nxkDA96sRlPlfmfpVh05Ntr0HZvgGRg/vUal1ith1Tcw+oij4ZXeC4ZWM5/atLDERiPzpBb3coxHAORV1JCG4ZUeIH9xVV+6V1DLdG0gSWJ7RVFtWvKzBHsgmAXWD+VA9KDlg2qa4Dlt52++fas8Z+1TW63S3LFh7OoL3i5W5bQkiCMEVYuhbQ2Ui0iY7GW9c1XpbiWOnXLemt2i91twvsNzRPGfp/vmqtPe1epuKRc2S3mW6sDBzNLP0rYPHuWt7oyliQBEY9aNq4rGJTymc8TTjVWUv/AMZrrFRC7YisWouxZv3FtwCfLJ+UTUms1se1qbou611S2oICKmSYwazpbu2rTizfuK1wjzTPeso1Vw6dF8YhB+uc09y/cIHgXZuA+VZmT9K1iT10V07ENbshroBhgomTVngNatC4+nRFmIYZo6wdVW5b0um1hRQGzZsqojHJPOaD2dSriyzl3ucL4hbNJFxXqWt27BYIASRC7uc9hXPbVCxIa2z729fau8nRBcQXGRmYZJ3cEfSmtWumaAb3t2bTMPKXaWP0mnxhmPOPfZwEFi6AcGUOa32rDWNDsuAAzugdpprl83CzooDPkKBV1lPxLi20glZM9qzcRnu60KUUErcb+VVkn6RVNp7mo1V5TaVDpWDEthpI9ORXa0Wq1Pw8b9zSvbL6jYHa4m7AmAPQZNZtf1K9r7pv6pULgmdixuwAMe0UoFt7thAVS1tvGdz5jH+tWpeVUc270ugyPeuZqLPi3LN9zcRUPkQNA+4qwDHlmDzHpUxrWy6t3XaJlO25fXNsAR3E9/Sqk0/Tm6dc0lpn0+sZBvF1SVDyCQB+YrPlA7NeYbe2/wAw9q12QLlg3reFLQJEn70ka3WewtyxLEqDxgyK4/U7SX763Cg2XCTI9u3613/w2pZDdhWtN6jbA4++a5PUmW51F7cpNsTtUjDRmtyMcnJdPD2pPfygCIp7TQVyJHf3qm+bjaku0SpI+oBimtwGAB5OK6xlsS6pIGJ9qpEbmyYY7fMIoki3cVQRuUz94pQYE11iGC4Amfeux8JQOr3GJiUYT7iI/wDpq44gDnv+Vei+B9FqNS2s1tsW7lpZtPb2sXHB3DtHl/epy8a49V3TbF1TvAIPPoaDZ0rIknEgKK06fRajw2uwxRh5VI4opprlski06k44rEaYAW8MKcYyO81QAQ30Nbb2h1GkspeuI+y4xALD9x6VjuIyuwUYJxIino838S2AnWTghNTbDTOSQADXN0OksaXWo6WySTO9jLD713/iXTs2j0mpEBrd0q2exBgfnXFtOSRBnac11njnveNa3TptVp9WjbTbvowbuCGFfWdaVuObtqNtwBl+9fILyC5p2kEgZIn719O+HtV+P+Fen6gkEpb8Nz6kGP2ii3uMXWVKfh754MqT7n/tWEQRzXW6jbNzptwclJb6RXFt3UKDzYjmKzYcWlCNsGD9RUMKB2mkA8wJyKLoxUhMn0JistA9zIgkQO3rS73wQST2mniEUFRMZ70fmHEVVVNvZpHPeiE53ECaaD60O2aInhFTnIpeDxTEsP5/yzQkkZ5oFB9DNEH1pdvpUYEGBQEEdxzQVVDl+55oKX4aDTKcRFAu2ACD370SRGBTNt2wOZpdpIogCZimHpUVYGSaiyDnJ96oMYiuD8cuU+FTiQ+pRfyBP9K74bdkCI9K898eg/8AhmwvG7VqP/oWpPS+M2ltre6XorasAXsggfr/AFrzXxWSnxE1tVH/AC6W0+sAH+tdno159Tf0YBPgWLaAYiCcf3rgfEtwXPijqJDFgt8oCfby/wBK6Ri+9PQ9O1VoaPSlWe2WQtuGN2fT7V60EvaRsEsvIr5902/43SrR2405EY5zP7zXtejaxNVpSAVIVvIoOdp5rDbekiQeO1AiJjimYRQbAzRlA2Qax6W3eXXa62242WKG0zGfr+/6VqER9RRyAT6ZqwZ7Mm7BjyvA9yO1BSVvhuYaT+dW6cLaO4k+Ulh9aotggj61WG1S29rltiGXAINe76P1FOoaYkAi4oG4E14VAFUjsa1dN1zaHUhlJ2bpYTziriz9Pa6xvwet0+vAGwkWdQf/AEn5T9j+9dQc1ytNqdL1fRG0xxdUqymtXS7zXtEnif8AVtk23+ox/rUVtqEVBxRqIqZCKCkqauiardPSgcMGHNGqASpwauRw496A1KkVIoBUoxQiqCKlCiKiDUoVKoNShNGglSpUoJRqVKKlSpUoJUqVKCVKlSglSpUoJUqVKCVKlSglQ4FSkYyQo9c0DL3NNQAgUaKFUbdmoMcXBx7ir6q1Cs1pivzLlfrRHzv416Q3SupjqWmULptWYuiMI8Ez7TFef5G6Zr6x1bp9rrvRL+kZoXUW/Kw/lPY18isi7b3WdRbNu7aYoy/QxQnRyQDA5oZMzQhmIJifWmCjY7MfMIAHrUVMZkTiiGAWCSZpQJLAxgUwyJMcYoolyTJJoyDHNKubY8vLVFMVUEH2ox37UPfipAKgVABO6FJzROQMU6kLxQiSSOKBV9DzRIJwCRUkKJgVASM0VCAT6CacEhQRxQMBQR2zUIhgooDEjmpz9sVAZLDsMUMxP5UAkbiOfenUAiFM5/Kk4zQZZUyMURaigciJyfelIwcD6VFwu2Djj2oT5TRUIIUZAk8UcUM7ozj8qgwTNAGkrAqCT7UxwY7xmoFzHFADxH70BuMCZFGMyPpUj+HJ9TQACTE0RgUAaIUkmDwJogEgLk5mKmCPWKJANCgMkQIxRwRB4qYiivIzFBJgT74pixdYMbSZilOFBAMgnio7QojsKBgIWT96gwIjNOyA29wII5qodqqnWaBJn2qA8DtNEAZMY96iCBINCe1FTNAD+aZBoqDn6URJ/OgcSB3plxxVEUgkjvRnsaUHJxTbT6RQAEgGO9My+ciR9qAEdqfzGBt4zNQVlY7d6EkHinad0R3oMYAEZOAZoFXMR8xMZqzbtnBgCZ96rjaBHM0ynDAzMYoFkl57CmTH0mgo5ntzROUkcRigMeU8YmhtxuPBp0naWgYpAZ4+1ACuQASD7VACxzEE0DqbVhke44Us+0SO5pijST7zg0USAFMHINCcGaDO0mfljGOaKku+2BkUAJDDGPeai4jigYBgjIbiigJkwMURFUbmJBJP6UCDP96stkRnmeaXPaDmgRw0LAJmmBJXnJ7CoxAPt6UJOzcB7UVG3MNs4BmmGVk0BIEx81RY2yfWiGUQw96ZY8Q+h5MUkbhmpPIoLAVPBBnvTLvLQoH14iqQIIpmuHA5nv6UDFTvAiPWiBEE1EEkZn60zYIoJ2igg2q5nA9fWoGxxmkIYsT2MYoLN0tn86dXkHnHeqic8U9seQYzzRT7pNGCAzTngUi7iS0H0zRLkqq4MNPHaiISYJHParSAMTxVY5n3pt2c0BBIhQcTMU4w0n0waSQJ/eoDIyxzQMTwZ70FUs27AM8GoxV2KiYnn1oTloHFFEmYUcg0dxEzBmh3X3NAQDJoGCCAcieajwGEcRQYtcI5I7mKMYOKgkVD5RHcU6jMjHtUIlWf3igq5MYoHGKKQGYwQBipBYeUQScTVA7d8UDumYiiYP09KBkxEmgaQAFBPM0IkY9aBme0j1qW5MmZziiGiJM8Uu7coZSGU8EHmnUw33pCpRwLSAIOw9aKsI8kd6UCJj1mm4U98dqC4EZ9frQOJCyTiaAOCTS7/KAFJM05G2B7SfrQSIipMyOTSxJM04zz9M0QpB74NNP+lD1pmQQAOSATQKACRz9qYDaIoRGFMVCCbYUPLd6KFxwEIK7p4xW3RdZ13TrlvwW8S1PmsnA/bFYzbXYJc7v0/KirEEkekTUHtek9f03VG8JVNu+F3NbPYfXvXVOcV81Rz+IwfD2iVccg/Wu50z4ovacLY16G4g/88EyB7jvQek13TtP1Cwbd9AT2Ycr9K8r1Poup6bba4pF/TqI4O5a9fptVa1dlbti4txD/ADLV0CZouvnH8N1UoVYRIKGkIJAGTXsep/D+l1yq9tVsXlaS6Dkd5Aia8xrNDq+nXtmosOqTC3B5lP1Pb70wYGci5AHljLehqKdygbhnFXG2wZPCVCk/xATke4o3Bti54YcgQM80FC5Ygqcd4qTuWT64qBpHyNFMVLR+1RSE0VzJyO0VCpJChSe9FRAyIPcGgIYgRFEtNoDAM8CovlMczwKDW2CjBBngiDUU1vZMshdWMNgf2pL+h0WovksArBflyFJ+2Kc+RsEkCi6+IClwEACYNRY5o0nUehuH0TDXWLjHxbNsjyj1H++1dS9aXYibEAfzLCwQfWkS2fDLLbIxgjtQu3nCW23GIIAA7+v61mtRztTb1mm1psWXVpUNtKGrdLq2sWinUSEJbBspwvuO9cfU6zUXdYl2+9xL7jaUk+UChvvbCzMzBfU1i6W9und1Ltfd9Lqbpuo423BCmPasl/q2q0l64W1RW5dPmYgST9ahuukeDauXz/ltLJprwu2QGe2vhv8ANvSGB9p+1TNZ3VmluODbvEEljuG9cMPeq9Zqbt698tsgTIAxHpTW7n8Ihb5ubcSxkirvB0b3Qbu9ZwYaKSkct9Jb8LczEt2g8V0dOF02hVS0XHgFmyx/0q20lnTNOoZ7tgHAwCvp9a52q33sB/KSQo9qze+jIF29FxltkPbB5nmq/EIuDGRzQu6d1NpbdwqEMtI+b2orbYXd3pxmtSM4ZrhYgcTTC5GPT1pLvlYMMEk8CgjbjMGOKuJiEnLE896e3ENg84jilUbsAQfemthlJ9KiA1wDyxzkNTJfeBvPlUwYWlKkkYETTrblCQeKKtny/ftR8YOoQ4Iz9arYlbcd6rttCSylSewM0xqULly/fVbqkAso3Cd0dhBq1dJ1DV2WtLobj3WBQFkgfefal6Rqr+mtE2dPsYsSEuJukfTmtWp1vX9YV8bVM68i3bXYv0x/WrI1WO/0nU6K0g1a2rb5Hh+ICSPWsNwXdyWhBZzk9oHeukmiZLtyEBuKJaO3etmitK5JBwq5DwM06ZeaHTb+pu+Ety45OF2tH0zVv+GXtOq2btq8WwoUHfu+45Nd3U3GtkLZciDIKxgzWT/E7jSlu9ba4pMgeVlIpeX6Swp6OujZEcNbR2IKjn1PNaupXdBp9Ko0WjOnNuP4jPuLfn6Cs1u89y8zO7tIEjsKr1jG/aFh0UIM8ZM1LdR0SLgRWCu0SGaDzVNnW3bXUDqiRstrtRQOD3NC51PWXtK1tVRWICi4BEGq9BauaUbLl0O0nzEQKNal27dNz8QQ0PkFSVFZ9RddrSkou5XyT3FbNXfCWQpZSzNxPb1rnm5/DloInH1oy2ac2ryws5zE5FUjUZLIzITwKz72FqSdjjBijqrpi3bRAjouWHBmsC69efUA2wAogbskk1YpKoLhlXTJx6d6xae2wt72Yi4pwZrq2IFiLjsGcCSDyPShGDU6/wAeZdDLTEZn+lC9bcaa2yXrYYfN5sirhotPqrn8Oyrs7bpWR9qvtdJ0Nq2u6y9xmfdsDnaPaK1ZjVjh6QqNUdTdtm5c9dpzxXotNbjSXLVkAslwzHGattaZruoEytqyvnQ+3FXWkt+EV06AhfU/3rXVWK9bCpZt3b6oGyQGg1xdT0QPeFvSMlwRutu7SZjgke9dK6l/Vas3lRL2wAKqQSB7/ea5vUOl3bdoI964G5D7o47YP2qzq9s3+vOJp7n4m5cusoZyQwBnbn8quS1tuyGBgc8Vc9pbHhqXknzQfSqyQACDmY+tdIyttmbsLyomqVJDBTOD+VMMNJ5AzSiJGTJPf0rcQYBxPJq7Tow07KLjoC+VRiAe+fXk1SqgH2/atFoA24BMz3qhhvA8movA+zmrPxGsVSLWsvD1Ac1Wjql9S8wD/ShcfddLKIB/Spi7WpOp9WSyB/impaJKh33AH2niovWerTnWbn9WAFYXZhAJJP5VURuGTP1pkNro3+sa2/p3s6ki+khoKjt7isiXNOULnTBW9A1UljsPYERzSE4g8Gqy2rq9OVKNbNv/AOakV7b/AIfapLvTdd0+ZFm4t1ROROD/AEr5zkkDAFel/wCH+p/B/E2nDN5NXvsXD7kSv6j9aNx9BZN+5IEOIP0ry629l5rcruDmB7T/AGr1l1Nlwr3U15vq2nI6gSrQYDLHae36T96lZ49UFn1zRgnM0qlgonmMmjx6EVhsJzUDzJAODFEjAIpVJDwD9qqlJuEArHuGGam24fmAz71Ywn60v820fvRE2fpUjBgSaAfBDCD6UCwGQaBSTnMRUEetAz2FRQCGdjtRRLMeAKBwAZg1FImuZe6/02xc2W7vjvMeSIn6zWJ/iu/H8LQ27TQMF9w/pVnGpsegwWpgj/5SR9K8s3xN1W5OzwLcegmf3qg9d6xknWlSe4Wr8abHrQt1jCIxHsKhtXT/ACljXjbnUep3QVvdTvsOYWAazi7qwJbWXvfzUymveJZuqDED7ivOfH4ZPh/SKDltX5c8Haf9K4e7UTuOr1Mf/fTFc/q5uDR2CXJK3JXcZj/ZNX44z69Z0jp+lsWtMlkMReCu5Y5r55rtWdV1DUah2Ba7cLEgQDmvomj1Y0uguXiAU0+jW8CeGlJj+lfMWYiPpWsZ9rsdB1Gy5csXHOy92nCxOa9T0e/ctO9ttRtEhU4kf6V4GzfazeVlYgTmB2r1iXV1L6HUw12w8m9sxgEA4PvUrce00Wqe/vsXZa6mQ8fMPer7hC2TcMkKJNcazce0bOqTO4xk9piu9CF9y/Icj3rLNUqyuiurB1PBBomdhFc/S3rlm9c0gTeQ/A7D/cV09hzAmKKzuYthRz3NJEY71pW0r78eYZE1nZeQRBrbH20+MLelfVXdu22s/fivPaf4l6nbDajUaO1f03DbEK+Gfr6/WtvXm2fDOpMwBctg/QtXU+GFRfh9UZVKlpcH1p9LNP0Xruk1bC903VPZvgYtXcGfzz9q9b0brHhavqK6ph/1UJK5CsUG4fmK+e9Q+BbvVLp1PRem3FO8liuoVQfoGIxXN6X17rPw6b2muWl1dovL23B3BgIwR7Vic+PK5K7cvx3jNsfd7V5Lybrbhh7VaK+adF+Nem6/YdNrfw94wDYvvH5Hv+dew03XQMakfdeBVc8dyoc1TY1Fu+oa24aewq0GjOKri9wKrDbTIMVoNZrilaDRbui4PenNYNxBkGDWqzeFzytG4D86EWVJoNK0JMUDVKXdQDRQMOKlLNTdRDTUBpZqTVU81JquaM0RZUqsGKIb1oLKFLuozQGpQoziglSoDUoqVKlSgNSpUoJRoCjUWATAJpLQJJc96jks4UfenAgQKA1KlSqFqUYo0MYtAdni6c82LhA/9pyP3/SvnXxhov8ADvit7iqfC1g8UegaIb9ga+jECz1UGY/EW4j1K/6GvM/8QdAup0FvV7SW0pDSOwODRHhCY7j7UFJ3YxSiGtSDPpUtkrntRVm6GiKkEgmkANOZVfaooqBFArJqKpk5wRTzHtmiBHrRjIFQiB96gOZFFAGOCZmiPIJmgBBppEGc5oJEvHIGZqHCHE0DzgCIokSI3c9qAkcZwOagncD70B9KikbzNBAABjIPepEGZxTGBBWaU8D3/SgMEx9e1FhGTwaHLKP1okecAnAoD2jHEc0NsGO1MFAXdM5kUD5j70EkEyPyoESecVIJyCKMRg0AXLcTNRiN2O3pRQiTiY7VCCWI9aBVnbuOIPeoCWIX1PpRKgAieaEQ0jgUEKwSIjNTcQnlnPaKMfep+1AADGRQntEdxUDZJJ7wM0Tn5SaCcwD3MU7t5iRx2pZ7+81MMYMfeghJLBYiR3o/YVBlhPHFSRuP+4oGmZ96AMCDQ/lFSc+1A/Aj0qT+VDuYNB3gFQM+tDBDEcRTqSYgCRVYGOeaYH0oiKDJ96aMn6VBgzFTB4OSKqpwBHNMuQpOJ4zSASY7U5PvxxUCAyBz71Yr3QQFPsZpB6AVN0zk1QcEzn3NAmFIHehI7RPpTmDPsKiKwHKz8pp2xJHpzUzt+gojGCPtRSquOfrTcD9hQ5/1oxiPegAMKCRImaJBUyB34qIVjafXimYE3GwYxH5UBZUBO0COcgTUEckn7UBKqfWlyAInntQCJ+1AEjIPFO6lScflSlCQVBie9AXUBFYfzZHvSwdmAYPemU3LltA+fDED6UZ8rAcnFBWJAMfSiBuAX0M0snfDDEimKHduXv6YxRUUDxCTmKJGNo7jFFAA0z70oAiKIW18xXsvpUk8HsaZzEf7igYhSDwZNFFYCwaI2mlnE80R7fnQGe2aLDaRGfegx27YBz+lQ4HMmiHSZ5xFEsGJHvjNITgHvTT54HETRViiFJ5oDb3MZpSdylOxxRyFn3ogL8+eBTl5eAO0falGQRRGOQOKCCTjtTrlhFIojvTBiGH9KCwncM/SlZjA2iCDQLQeIzRIkrmB3zFBaSNmSBAmKUA7vpUMTJ9aFslhv5meBQEAZ9agMtMGhw2BE1YMKBHeaKgIJBP60p+VsAGe2KZTDSKLIrDLAfUxQQCAARBpVnIqKwY9se80wnJPpUEEetENuBU9qS2ZLdxRGHkTQACR9DTAGBU2xyTxTL8oE96Cljg5zNAkIpcKTAqwgiYEmcAUQBvKkccgiqKidrg7uQDxRUrBAJxSnctzw2lsTI4ohczNBCSPTmnPaKRSCdsU6QSV9DmO1QSec84ozExzHalJBMADFSqApIafbFNLEYOamIiOKUH3oh5JNNyOYpFOCftmgCwLBuJj8qKsGW4oxDeYlRPPpSMAV2+tAK4nbcKgDiKCwsqksJZVP0moLg3BkHlPZs0oIwDORyRR2gJtBJjvREW5kqCQR3pgCRH7UDgY9KgOCB3HrQHzHPIplaYgCR6UoG1cGaG4ZBH6UVp0+u1vTrpuaRoBPmQtIj6cV6np/wASabUstm//AAbpHJ+Un2rxieQnaDBHc0xgrcBMFhHMVB9KkHjvVV/T2tTaazetrctsIKsJFeM0HWtV01VCXGv2R/IxmR7GvUdO63oupgeC7LcjNt1IYUHG6j8LrYRtRobxVVH/AEXOI+pzXCHibijIVcDzIRX0eAaw9R6VpOo2mS/aMsI3phh96K8M1sySpA9qRZEEiSM/Wup1LoOo6bbFxEOosrkkGWH+/vXNJ3jeAR2iopCP4hIxSvMjmrQrZM5NLBMhgcHk0IQwSIPFLD5JY/WacoJ3DsaWTwDQTxCVmBg/nU3sx3FqgEfeiF596B0uHftYkKRkc0TbtMAIJUHIqMpUnYd4I5pC7A7eCBJEVnF3tztb0i5c1K3DddrbvO1SN232rjXBZfUXbNq81tVcoFuyWwee1est39o2SVIaQRyfaqtTpdNqLj3bmmRr6sJePMD70yDN0nR2tJpgbLsbxYgs2Z4qdVs9f11lbX4vT3LO+QgTayntn0o3tRd6deS49nxNLEwo7+1Yuq63qmueyNJpTZsbpRwCGETyZyeO1Y+NjfFZa6Obmkdbuo26wQGW2PKP95oi7b02lYavTFgp+YrJI4rLpLmr0V53v3ZubCPKIj345q6+13UW7gAE3QIZjMZms4nSam/pyUNh38Mr5g4yKyvcC8gn0rHqC1oAam4IHcmM+wqk6tbl8Wxue2VG12bv9KYnK46Z1C3I33VJ4gdqCOgaSD/8zWZbe1oaCIzFXou6B+ZpE3RdVf5SZHrVciI3wByAKO7zsoZZU5E8VVMNtWGcniaeFaE2rG0kgd6KmWMfmTVeRzRtk7WJyAYmomCX8wXMmrEUQSvPFKpVnCufpTlgAFWYmKmiy4my2C4HuKo2Sxzt+op7pcAI7Eg5FVB5J5EYqzwl6dPT6VtNo01ARit54Vj8zj1A9KzNfuafUnxhs3t5FfArm9Q1uo1GqjW6s3758v25gKMfpWnT9Cu3NEdZf1ljT2yCEtO5N5iCMgemal2tZvYPdu39RdFksVunzBJz/YVXqLV1htdLpYGBEitqaZbLb11EhhEswWr/AAw6BVfeAYlcj8614Mj2b2l06IyJJGWAkzWdNDpjqhqvPbYmWE4OI4rXf1LXk2OAPDPpWUXxqbKvabynse/+4pqVL+oPSr4tvaD2LwDIzLk+oniuY3U2HjXCDyeREe0Vqt6ZrWqN4396f5SJP68cmnHSdBdYkWXE5M3Ggn6TWemZD2NZasi1bkG4SGaTxMdprdqFQqXS5JmAF4j1rHb0Fhb+5VTcBHkzTBjYZ1VQ2e/rUVax8NA7jdyFFZtTpn12nIDhciGPaKu02ja7qLLXmAUncw7x7ZpbS3lW6PDYW58vBJE/2qrjMbLJ5HznaTFCbdrVFbzAEDcCc/Ss2oXqRUm5afww3l2gD7nOa2NobeofZYHh3GbyOZg/Wp8UwFAueYLt3dq229QpZFAHiCFYlpH5VzLHT9eoVGt3HuNJOxizED0HauroemW0tnNxLlw8XQA6+2KfGkmLLb3bWoUhCGExuWAe1UOdRFxrN1ReYxLSAPat+qS47ICCGtzBJ7H09aw3WRHuIxwuG+9Tl0utKaiytnazXZ27WI/m/vWjSXVtae7Knc7Y9AK473bSmRLIuR3JxW9zesWAisJc8xMe9JcNXW7S9PS9dtbGZoIUtHfP7zXN1V9n1dldWVVGkLsMqPfPrikuOj6+4ur1BllAEsFH0Iqv8LbN4IVkM23cMxW7dZt1xOsRouom1JcKBt2+h/7Vk8ZhwQSDycxV+rS5fvr5CzhSkHBwapTSX2AYqEXuWbIrrOPTMX2GLEsRiII7UFYETM+9FVazuG+VPpxQLAD0966SFPENB71otAbRnAPb1qgKeG47Vep/hD1E/vVCkzEVOczFTAkxUGV4AFBTfIBtoBhpqtuJ2z6CaOozdtGZBUj6e/7Uu7j0BzihokiMj6UjE7cccj60eADOJkCqyf1NEMscHMZmtOj1DaC5p9ahG+zfBUzwZFYdxmZx3n0pUstqrZ3QArmI70alfeNZtZxeTKXFDr9Dn+tcHr1kvZsXdshGO5p7ECtfw3qh1H4Q6dfYkulrwmk91OP6Ueo2vH6bqLZGduD6GaJeq8+idh3xg1dgRmqNI3iW2PBBjnmr5O2K5uhh60wYesgUu0AUvIohPHfxDbCrjhhzSC412GSc+oq6CeePQVzeu6xendN2ozC9qDttT96sTcXPrNHanxtUqwYPcA/as174h6fZ3qlm9edR/wC1T6ZivLraUDO4kZMmZp9wFsiI9K3OKXk6tz4o6gVKWNFprGMMW3n7iIrna7qPUNda8LVaw3LbEA20UIsD2HNUqyrgLOO3FCBGY59auYmgLYUfKF9BxRkz29c0qJsERCk8g0gdgCCBJqosUcweagkiSeee9VG40iBRDnkzJqh5AwYFIxuEFVYZ9RShoz+tRbkqT6UEGCAT9PasPVCBpbZYT/E7fQ1quXP8siMzHNYteQ2kN1rinwzIU9zxRGheuW7XwtqdBcVvxGpVLatu+VFIify/WvNMCe4OYxRu3GZgSe1IGP51Ksn2HBr0Hw7qxsuaR9xwWTuPcVwCc/atXT9T+F1tu9yFM7Zifan01HuunMr2bumdmLKZUTML7V6Lp2oN/Rjc4ZrLBGgRGMV5PT3lS7Y1Vpttq6AxM9jmDXc6dqFsa+N7CzqBPtMY/pWS9tVzdY6ml/aG8RSI/wB/WuB8QfEl/Q9U0qWLu1LTB2QCZk5k/T969Lq1b8TZtERBma+Zde1A1HWNTcZRucgwO3lFIk9fWZVtlxcreth19pExWa+PPuxkVi+FdQdT8MaJmbe9m49pjOcHH6RW66FDZ+1anjPL1y+vDf8ADerU/KLlon6bwP61p6D1G1o+hq1wMRvVWhSSY5x+dJ1i343QOoIG2lbW8e+0hv6Vh+HdRp7pXQ338LeZsuThj6Gazy/+XT8N/wDd7axotVpZ6vb6hcslXGxAA1p7DKGAOPmLY5+1eV6teNrX3+qaeybgZyCriRz3+1VXPG6d1dhd3QXIjO0j1FbdTrLBty38VRk21ORXm/H+H435a935fyyzHltTpl1d0XksAucnYsbRT9P+JOq9EYjS6oX7ak/wb+QB3j3rvas6PVadrqIyWvDIgYk1w9zFNqItu3OFgE/nXrnnb596r1XR/wDiH0u/dS1rLlzQXRkspLWyfc4Ir3Wh6/dayLqtb1tg5Fyy4cR9R/avin4exrGawwt2NQcWm2Da5/yt/esek1Ot6XfL6XUXNDfVvMF8s/UcEUvE2V+jdP1XTahZD7fY81oubXWa+KdP/wCIWtRY6voBqrcx4+nMN9Yr2HR/i/p/UAi6Hq6+J3sXj4bD2zFZxMj17nbVYubW3Lhhwa57dWO4C8jLPBPelHULe4kuFSOS0Zoj0Wnvi8m1sOP1piDuiuDb1OQ4dZ7Sa6mk1w1VsW3IF0Dgd6K05oVXvK4JFEXJGRFEWdooTSbz2o7/AKUD1OaWcUdw9aoIoxQkUZoiZo0AaNBADTRigKNARxRAxS0aA0aFScUEqVKlAalSpRRpXaFMc01KV3GewqKW0kSx5NWVKlBKlSpQSpUpd3pQZdeNq2r45sXA32OD+hNYPiI6Q6K5b1t1bdrUr4CyeWbAj86xfEXxb03p1i7o0cazWOpUWLZkKT/mPYfrXg/iS51HW9LTrfU9SLt6xdRrVtF2oonOKpn7ZUTw/EsssG27L64kxUAAgCuj8Q29nXbl22gS1q7NvU244IZcx9x+tc4yWB/agONwimktIYYn0pVUqfQdqYDDGOO9RUXK7SPrT4P2ikQQOAFmgCBnMk0Q+IJFAA7j6dzU/kgDvzUBIMZ4ookSMxzUjEHk1J/SoSNsR9KBoDSsjApUg5I4zQBAaZjtRALA8ADmgYZJIwBSkFdzL2imB8pH5UDKk7geKCCTiaAEiiDRadu0dxQQZO0D86kQSIqcmaJMjigI+XIilM7oHfvUOF7496gMn+9A0CY5+1QYI9zUAkCfWoSQQfSgimSSDmopPyjmam7JHBnJqbQHOZ9YoJMmYH5UCadZHA70hBknsTNAZxMUexjvUz4cepofywOe1ACpIA7bqhAAijMyIytFlm2Cfm5mgVQcfpQU7s06DBzFVrAIUDM+tA2Q0xg1CDJPGKhHFThABzNA2ABjj9aUggmBz60zCEzHIzQkl1AGCcmgMH5ZpmyT60klXwDE4o7vM0Ex2oDB4HNQAgwKJET6x3orPlkc4+9AR5mCx9TSqlxD5mU+m2jJUytNMifSqEiYkmKeS4JzzHFJ3JA4pgSFAHc0EYSw7elFFMwBH2qSQZPNMjHn1qBQYYT2NRskngGiYZjFCqDnwxPJmnUkqarM8+nNSQuOxPeoHUCTORSqCAS5zHAo24A8wmfQ0SBtkEATETQKjBXUFZLnaDGB707Dn1HcVWRAE9jThoz9oFAFEqSGBP1okkKBEGaG6OBxR+V4Ik0A5Yz3oggTM/lSs21SQD9qK8Z596AxhojPFCDI4IBk0QScUGlWIzFArfNPYGiBE5xHap2kVGmeef1oFDQxgYFFBHPrUClRk5qQSfpQAE7m3AQeB7UybVIAXn3oh9q7e0ZFKo2ycyBRRgM2O9K3qADAxVmQDtPHGaQHykZE80BVpXOCM1ANxkngTUEnHahEOwzPFEEHcAcweJxTLcBgv5VBjFIdxbaMCIplURHJFFO20XCEnbMAzNEswUjgGlJkfeKHyjNEOpET370yKrMC3yjJzzVQzMc+lPErg+0UEHzQMCT3oFSwKnv6GoAQ5EcCmJ2sVNFSNm1ZkfWaKncxABicUphm5496Boizc0qJwOaiEhs8DtQDE+Zo5osRGT9KBw0nnmnUS0kwOKpUydxHFWgkg+/rQEErzmahXdn2oZMLFSScA9qB9iAAlcjIqAnIIgUGbyKIyVmnQxZLvIltvFFKABuER9O9BThsGRUtht3JMDMUdpDxkA4NQAkhJBLH6UyMAe8DmoikeXnzYkzigCVQgjk1RFBIGYM8xRcnxQd24g5PrUg7RzmmMnI4qCtmPhnbz7elKBj0q1QEbBzQZoJ/tQIBnilBgH3JqyCOBAjNLtJzG71ExFULb5JiO3NFSefU0yLLQQY7xVYmB2oLFIkiPvS7wjQVY7sSBxRHqAc+gog+eeTtiKBNzHcQCFHyz3psmPWKG2BtBJEd6n2kxQEkh5JOOKYEFxP0NIgIIJIOOBTKTj8xQM5JcKuCMfnQUZ9aAPnznM0+Q08RRAjkmTGKIAxSwefSozAGTkxRT/8AlEEnPtQqCYA9RUEziaAxkkcEQKO3xBj8zQM7uKKmZAoAg8NCoHcmfemVnS4t2yxt3UMqeYNKsTn1qEGYUkT6Gg73S/iq+j+B1O0CoEjUW5M/VQK9RY1FnU2hcsXFuIeCpr50o2qSSSfrVul1uu6YRe01+8AzYSC6v6iCccc0H0Uia43UvhzTa4m9bizf7MAY+4mj074i0etPhXG8G9jyv/N9K6ysGEifuIqDwF/R6vR3Sur072/8rxKn6EVS43LyR2r6Hes276bLiK6nswmvMdV+Frqr4nS2kzJtXG/Y1cV54wqFFwPaiUCLJMnvNF2Nvel1Qly0driPlPvUtNbbJmAe+KgQc0inaJUEyfSrR8hIHfmKBxOY9aile5dWE+WDMcH86huMt0ucml8IIGueZpMsSZoqNxM8RimIuW5s/i+EhcjAj9aHiq9xp8huLDR9Ique/wBqUks8nsMVFXpbkWkLv82SO9Pe06OILXJnDSMVnMCGWZHvTo3MyZ9TNRpzdfpr2mdW1JUI0xcBENWR3S7Fy1HhYETj6133a3rLVy1cUN/LBHcVgvdDW7Y22Nbct5wtxBtA+tZsXYwDT6bqVprWsVja4UI0EH1rLf0Wl/FpZt3rWoYNCn+ZI9vt2rclq3Y1arf0txl/+WW1aD9xx967mn0nTL2nDrpkY9mKAMD6zUTNeVu6XV2Ya2q3RuyF5irrCNuh14+YHtXqfw9vSWHbT7kngYMn2mvPa/ql69bvg6eblqdqlSDI9Zqf8a+Kr/DrF194CKznzkT+uaxNo7GndvBc7gcHdirNNqr11PFuoqWzgtMZrp6a5oFtOb3nuL6Ng+lKzY51u2CgF1jMkkiihIsMhySTRfVWvHe4SqMzlgpBiJoBlZHuM20K0cTWLExPDLKvlPIII79ufShdkXFVVZvEMAKOK0XHKqjKw2sOTVfiEbdjDmeKmotKkWiZUlQBmqrS7lLRLbiMD0pDqbdxlViVKyCSYUmiHDeRT5TkkcU7wladFdXTnZYs2rY5a4Fl/wAzW+zZsBlbU22uA8Luifqa5Q0rvbNzxPDQ44maU2LlwJ+I6ldQfyqsDH1Oa06a26ttCbxGnsLpkUmbb3C7H6zxVNmxqdRaY2tSq2hI2A5P2jH3rJvtDUppT4m+5J8R4Jj3/KunfsWtJZZ1vlUsxkCJ95qsYznpF0Hc+oSzanl8mPtWfU20ssX0983UtidxWJ+1XWFtarV3EG/wVtyWU/M01ebGmtpuDEiM7zNFc2xZ/GG4TfKbYPlE7jV50rER4hiIiIq+z+Gdd+nCBYJlRHeku6dhd3LeLhuAh4qYVmssoMW7nnHp2os9qG2XRcYNkAHnvSE29OCVsfxj/wBRs1ZYv32BNq0h2ryBzNYy6lqWrtxfMqAbeJ5NXLdVbauwhgYKKKqu29dqLLXbKr4oIUIJBOah0Wr0sNe28SZaa1Y10R9QbgKIJDnk/wBKfQ6XXay466Mo12wocl7gSBMYmq7NsO8EkbYaBT2NU2mnbYHiOZZ3MDFTT5SNnSbup0Y1DG876i4+1kndx2/St+vuDRWTeun/AKXmkZNcbT6y3fW6LjXNOpEB7eG3TzxTo4YLaR3a0kee4xJcj1mtwtX6jX6fqmjO3VGx4DhioBVWHueax3tRpNSS9gLuMCQZnHf3qtNLqNbcuiy1u3vwytNVf4d1G2rrYFvcMBpgHNLNZb/BtI9pTdUFM5gT61NQi2nF/eX2rGGxz+tZdB07q2vF/T29MDctgG5euXlCiTjBM/lVOodrVtLV9wrs3h7Ccn3A9JrHwypZ0x3Lty9q7l+8IBMbBmAPeuh0/wAW6jXvBuCwDtSBIkcmuP4N0vdQEAF8Fjmuja6bq9Rp9PYu6oKivIVTCwe8dzmrjKjqmlS3qW1qMu12winJPrU0OjTVL4l1XKHEAcGk6zojor6WmMhyDPYiCf6Vh/EOpCWZ2r82eTNdNuYh9bKG9aKBSVAEj71l8TcVK8qe5o9R176nWs/hi2AAFgZie9ZS4AHMngz6V143pmVvS5LkAx3rSmbCPwDJg/WP6VyReG8T9pNdZCPw1kY4mQZ74rTX9AwWB/ymgMiPczI4qLIBIGT2oqd0RjNBm1JP4sIIPl5FJ6e5zS3HD6pjO4b8Eg9u1ETIAznOO1EgsJ8uCDSNxMkRziaYZYZnOJHFKxzHaJ+9FVkE8mtugtgaPaQOZmPc/wClYwxLFSMj0rbo4FkIJnByZoPef8NtVv6f1Pp7GTp7q3EE8AiP/sR+dejIAY43CeD3rwXwLrPwnxjZtFgtvWA2nJ7yPKPz/evoV5Tbc7YMHkVVv7eTuaa3Y1NxJMhpEHsatUgyQas61bWzrvGEAXhx7jn9xVFqdsnPtXO+tTxaBMiSPcUNoAkngUw8tAw2fbFQVeKBMLBrh/FWbGjO6SC5/aK7zWQWJBbcY5OK5nX9C2o6Vv4ezcUr6Vrj6nKdPJMeCMCTzQVWKwzKSOT6042m2pGZg+b+9KoyRmP3rowMEf8AelacEn7UwEDsTUbkkgEDNEVzJn7UQM8CoUIxzuAjFDKrxMdpoBJJiIzUJlucUAcD3qEiJgzNUFlBAPpVUneIbjketWSxt+WMZn2pfr6+vFQVECcj86z6ob9K9snyt7enFaWng53NyTxVRXcCCdp96p9POPhiPQ0lbtRpWBa6qlVJIzmse1l7UqzwvaoDBkUaFRp6noF9tT0m7YYf/I7AofYzI/P9672iv3L+nBU7XslQp9f9/wBa8P0fV/g+pWrpAKztMiYBxXrdI72NcbBIKXTEHEQCQfvip2PTdQ16W+mp1RwSLaFrgUZB4gfc18r1eoa9rLt7Idm3ZEbfQV7nXl0+F+ooWJVLY2qTMS4mvnhl7pIGSeOacYznb6L/AMPL5udI6khktauJciOAZFehdmuXBsTy+prxfwIy3et2NKjMA9t96zhiMj+te6AILDt6U+15M5toxNu7DIwKuOxB5/SvKHRXdDqrnTrxhg26y0nzIeINetKlnNU9R6VZ6tozp77FLg/6d0cof6irGNztxNL1bVaCyun1gGs0wfdtvkF0/wDa3966XSxoepX1Oj1o8MeZrF0fxEHp6GuHqreo6ZfOh6nayV8t5fkuD1BrPd0ZgtaOSMEYYD6il4unHm9Pd0zto9VZ2bdk7GIwT2j6/wBa4ivY8NbhubQeZMCrtH8QdR0VtbV8rrLaCPP831n9KW7b6X1DUNc0mssqrmblm4dufaasY5Xtzr5S7qF8FvKGlW967Op0ljW6u1du2VZvDUGZg8dq5t7QW9OxuXL6+EufKZrodPuXtbrndXDWPCG0QAVIYR78TWol8ZrekTUae/1JhGlVglq2oje0gfYU/wDgXSesaF7uhNzR66zJ2O0rc54j6farep+LdS30zRrAsXDe2ryWaZ/vRt/ELHo1/RFRpdbaG22xSPr96lSOf0zrnxD0rp34rTdQ8XSi7t/D6g7/ADd+ePzr0XSfjAdR8QXumvZZVHi3LQBUTxXnek6J7q3dOwB0yxdhsgmIj9q0/BTunWtZaIgXdMWA9Nrf6mpY1K93oerW9VcHh3xdhYgHI+orpWdXctNKeQq2T3ry1/Q6bVf9a0Qw4ZG2t+YprZ6rowTpNUmptz/0tTEx2G6KlhLHvrPUU1C/MDcUeYTVo1IImQM968LZ6+tu8E12muaOB5rqjco+4n9qi/8AEDTNcZdD0rWdSVceIvkU/Sf7VMV70ahZ5H50w1B94rwY+PdaePg/UmO51Of/AKWmHx7rSMfB+q//ALgj+lMpj3i6gH/zBjsaI1CzhxXhv/HmvAh/gvWH2t3S5/ILVq/Ht2Ju/B3WFHqqE/pFMMe2XUD1B+lOL0ZZh968P/8AVBsAjxfhnrij/wC81Yn/ABE6Mpm50jrdn/1NpRH/ANNQx7Xx19acXTEyIrxC/wDEr4UIG7Ua63PZ7Bx+VaF/4gfCZIB6s6BuDc0tyCPyoY9iLv0H3phcHqK8ra+N/he6CR12xA/zBlP61rtfFHw8/wAnX+nwMy19R+9DHoFYHuJptw9a41rrfS7v/S63064fRdSk/vWu3qkuRsv2XB42XVP9aJjcDRrOjXOw3A8QRTb7s5ttQxoqVSLrDkEfaiLyjk5qC2KNILoNNvX1o1MNUql9Qqn1qttSY8ooa1VK51zXrpxN+7bsDsbtxVB/OuLrvjbpuh3K+obUsMMtgAxQeoNxF5YCqdRrLGltG5eupaQctcbaPzNeA1nxb1K6zWrVkaBIkN87lexHpj1rEdReVV1LaO3q3vkEanVfxNnbCzimVXqtV8aaSG/A27uuI4Kgpb/+eIzXmOp9b6v1cXLd3VnT2e2n0h2T/wC5jk/pSanW6nR6RG1DeNcvuSnlACJ9BE+1YbHUBp9SLmpUbTyeNp/tWpGdX9L6Smo1NnTIbemFwks1we05NXfEOlCdNu9PL7tvlYxAMHmujeuaTTIHu6giCP5DB9sCuNqb1l9Hde8rtaAadvMVn7dbZnizUf8AP/BXROohiX07NYuN/wCkGB+wrmBQoA7/AFrq/D06z4B1uijzWgzoB3BAI/VTXJsuWtKefLz60jmkkmpIJKkCZqACYBg+9ELIJ70BI8ogzPIoKrEydv25okkACeO9EEnjk1UEgTAOKgUzHr70SZWZBE0oEuDHy5FA3Y/SlEj70SCSSRiiFkZ4qBdsDd39PSnXggRgVIknP5UACA2YmipPBHIFQCecGoFHpNEdwBnt9aBRngmZijt2vk96PbPaoCxGRHpQQ47/AFoglQJ+lRQIPYkxSmZiB+dA+3tyaFtfMQSY7UWuEAlVUmO9SI55oIpg8SDxR2MxVh+U0EkkQIE81CWtjFEATLbhGKYkkgmMelCQdxntigsABmkx2oph3M8UMAfXigcqWHFNggED0oIJj2mpBD8cZFQDmftSnzMwGaKO2CT60NzbYHA4qFsDvmjjb7UQUypLdqAUb+OakjEd6gncP3oIQQO2OwFCjyY9KM7lJiCKBB5u/FOPWlAwaI49qCEyAD2orG44igecGagB5oGJM/sRUB7nheKAiOxAzRIJTnv3oIDNpYGZn6UQD9KggMoHcfrRVxBBAzxVEk7SKiMRNACWxRg9jmagMSoOe9MAQsxmPypOB2kcVYQBbUj0zQBZ3Y5FSMniRSwyvM4PFG2/iRjFAZknAyM0PQc024cdhSZkCME0DL8uaUKDJzM03sOKgwse9UEglOD71DMT3qIAAxPpjNRcVArTIjHerFEyxBMCBmlmSdwj2qAeXcDwaCcg+1GBHuewoBsHGKh+cTngUVEndtzBpmJgCQQCcRQGH3DseKLpDKT/ADyaIT+aOwiRUIEGcg0TgGB/rUPmQCigBuO6SRxRBO72ioQ0DaTzkT2oxDATigEgSSJoAbh9aK/zevH2pQSuORNEEsVdV9ZqDmDHtVt5hb3lRugCMetLxBjn9KiqxMxNMFG0k8ng0PmmRTXBkBew5qgMOCO3akUQzE8z5YpnyTjIoDiTmiIDIJmc0TIxgmoIAM1P5AT96BwJYRjtQMheMzxUtEmJMe9RZIJP2oG3GPfbFK+7aQB5vem4yc1AcZ5oCAFJIHPrTbPKD3niKXd24pgzSontQQzNRYnJxzFCeZzUHGOaBlIkelWoygAsYDH8qp7Yp1IA8x44oHeQxGY7H1pIMyBU3F7oafKMAGnyFOQaCFgYHPrTLbdz5c/eqVPGQcnIFWg7iF3AT3oplRtrMCJXnNRbgDw5AnNU2G1TWGN9NhbEeo+9XCCZYSQI4oh/GttKwSQfSlIJ5MZqQWOwbgSMdqhMrtJIA7iijgEkCcVJJWYx7DigFyFMjHeioXa237ZqCcPvGcUCQT2+lAtkAd+1QQsmR+VAwEspWQMzQCkO2JFMxCoYBmgon7xNACwDNiJEUiQpMeuKttlGfY3yj9arKDzAExOKCFvDQdyTEGl3qCAAZIirSP5e3vSAQ4A5BoBDSDwKKeYBicTzSP8AxAQDkHFEStrZOSaoG47pAgTVnkVdwYc1UWK9hEcnmnXC+bk0B4g81NwPB70qzu2n60dgkmgO7kzxTZK/LIImaVsqQPSiGgRNEMrEqB/NPaoDBLckZIpRuByMe1MCQSIoqNcZ3GIgRAqAnn1pVBDTNNE+X0PaiCCaIk80AIfjtU4k945opp9RxSQFIZSZBkSTE008AicUFG4GTEHFACQ11d1lmA4Iaut074i1XTlC6wNqbK4BUneo/rXLja3M/SmDMBBOPSoPe6HqOl6gm7T3A3lBI7ifWtdfOLNy7p9Quo0zm3dA27l9K9D0z4nZzZsa60Qznab4jZPuO1UdjW9L0muU+NaG8iA4wR/f715XqHR9V04M+L2nJ27x8wz3Fe3DBgCpkHuKNF181VxBCmROaY7GTAIYnJNep6h8M6a9qG1mmJs6ggys+Rp5kdvrXmtVotbo9QbWpt7eNrHO73kY/WamDMxZHNswSBOKindMY/tV/gtadrrkcBfr7VSEuIzPtOwyJ7ZqBCCCfzorAIZjgZqP8pjt7UNrgeYYPEUU3iqylFUQwyYzSrlSfSlQjftjJphC/nQNad7N0unzNiR2nvVjXd6bSZnk+tVBjJzioDmM549qitena5ptOfDdDt+YMOc1Zc13SrWluarUpc0rp5mW0SwYeo7fas6XdgCvbLW2OSDWi0xyLVkuj4Mek1mxZcVabp97qhTXW9Y6WpJtBv8AL2rS2l1Vi4Hdkvqcb44/WpZN3SLOltkIvIHFbNJqrWs8luQ8ZDHn1rGY6S64vVumaLqXhtqXawycMnB+ormv021obJu+LYuJMshG1iv3r2L+WUdQCPbIrDe6doEU3roW3b7+KcT96upZryt7/A9VZCqqMykm4Ld2QKU6Tpt/Sj/mjYtKYCtXoG6P0bqOnWES0SCd1g7SR7+1c690LpOnsXfDutcG0HxbZMz35mozlY/8L8QKBqbdy00MAvKjt+9YvB32na3cNtQ+1ZBJIH71tb/D9HcQWhqC10BZczuP9BXS0o1Gmt2bWn2i4q/PwOf17VPjiY8xaSLbhpeJEMkQ1TTatBon0821DXN5MeY44n09q6vWLwuXVGoJDOxclRifpXJTTJctAi222Y8W3b5PcVc2M2YvsXWS4viC6+1j5GJgk+tXm1rdaC2ps2wSxVFC7QijiZrT022m18lX4Lk+vt9q6CC3aEE7QYBzJNTjG2C10+2RsLqGj53zPtU1GiXUWzo7upubbgyBgflTvqLaXXS5bY58oAmasXU3bemsuNNcuPdMbVXKieTVTNK+lW3pRatXNqg4WOfaawKmoW2yrpmjdwR2+tdW6xYgusADINWvbvWemPed7VuwwEKfmaaF6efs6LVWptlizN2QYFdHSqhlC7XCkBtwOaFzq6aTRWNDp1dRdYm9cwWPsD6Vn1Gvu+FstsQWMFivamp2Lor6hxi3gFoFYxfI3NbMLMSDhqj39TefaTPiLtbaIAqktct+CFBCqxLyvOcZrKulp7vi2FJ1AtbDB8vNTUb2VbjuxLiM+lZ1goGVTIMliMfShabX6q8Es3bYzBLKAB7VIuMl7Sa7xvF0JcJIljcgT6H2pl6b1nqGvNu3dtGzElmBAX3rqJpXt2k/EzImUU4pdPrrul0QK3FS4GM7xj0getanSSNNvpSWdMNOuy7fTlnnP5dqGo0Xg35bU2glpQxDCBnmc1iTqWpchlNwKx81zbAFZdRa3vcvu73iSMsZmrKOumv0iqbw1doWxLFlHIqrVfEOhGkYWLt3UXWEKqwB9zPFcs2/ESC4tow7irB0/SDT23uPdd7gJCmM/pW+Mli1fpPigfjLmoOkLreCC6JB+XiPtW+18Yvcv6hNZ0yzc05WbFvdBBB5JjP6VztVY6Zbs2NqMp5IWZb61ksPpU6j4r2LqacfKGJb71yvrP0y+C4Qs17zlSCPfnFDR2zotC+qN+4Ax2xJITJn8/7Vpvku110tkh2O2D71tS/4enWyxXamGSAfeomdOFfttfaEZrhuEFSxJIA/2fzrJfQ+DDJ5g2fWIrtahbKbLwDJuIXzGIFedYajwCfC3KSN7uTmunG6wQhbl1H3gKQASRgUxtEkAtj2qizeFy6tu4CJbIA4HvWoOoYAY3mFyK3PUwiaY3He0GhgPTiuoRFtFH8igfpWPdtVQMktmcyK23OYAnEAzW1VgshgZBHego2sSpAC9gKJHmEcDt2mlcHwoDkCfT3oEbpfUGPi6fQ6m7auHclxbRIINVG3qrYKtotQIMTsivo/TLl230DQW1dhbNvKg4/KrLmnFy61xrtwkjhTA4j+lZ+S/Gyvme7wsuvhezkA1WHtvcKi6oPvX0pvDXylEuR/mAP51m1Gl0V/NzQaYk8/wxV+S4+eoQyswkOOxFatHcIvIgYZ9O+a63xV0/T6XplrV6TT27It3ocW8CD3I+tcDTOw1VljMBpI/wB+9anjLqC/c0Gps6+1G/T3VcSOM19h1DpeRb1khkvW1dTPYgEV8dujxNM/pBUivpnwrqzr/hHRMxm5pybLZ9OP0ii/SjrdovpUuAAlHEAjjtNctWCAKDnnmvRam0L9m7ZmCVb7en615xY2ieQPyrPI4rlcsM0x45qoHcshpqwndHast4IgTLR9aza9tvTNT5g25REGrwARNU6jTte0t61aBZ3WABzxFJ6zfHhLZPgBfWf0NQbisDtxRsp/CAIOGIj70y85/OurELDRBOd0RFRVHJ9eKslhwT+dAD3AkxmqKQNveoFkwcZ5pzk4ImYyaWMyrbs/KTxREUdzyD+dBVAI2mfMee1QnA5j3qAKR6Gc0A2yfLwKWJ/l2mfzpoMMAYkUoMjJg+1ULJUkqeDGapuDyliASx59KvEBSIkcVWzbYlfaBSDK9gMCpMg/asNzQncRIjsOa6rKfQVS1vzBp4OaQ6rktpQobaCYHJiqk07OVEggmPpXUupKklcd+1ZggVVNuRmeauJbWIW4Yx2OK9HodQdR0+2TbL3dPCuWnzZMZ+1cbwwWOCZPatnSb3g9RTTux8O+wDAnE9qmNd/T0et1mnf4V17G6ts3bS20VjJLBlJH1wa8KoAIMwZ9a7XWn8HSHSHzbLp2tFce0huEjuOIEzUkyG969H8EXPB+KtBySbjAH6qQK+jupUk7og18r6MW6f8AEOju31a3svI5I9Aa+q6xSuquD0ap9rfFQMtgin55qvO3HI7063FYkHGYzVjA3bNnU6ZtNq0F6w+GQ/0Pb7Vw9V8L3rRZ+kXS69rF1s//ADLf3rvgAiAagHoeK1EeJcPp9QLGssXdJdj5bq8/fvVeo0Vu7uKFUJAgkc17q4lq/bFrVae3qLfOy6gYVyb/AMKaN5fQ6q7oXJkI3nt/lyKGvINobig7EkdzMA/aqlFyzc8e0z27qEbW4g13tV0XrGi3FtINXaGfE0xn/wChrEmpsOTb1CNbcfy3htIos5Oh+O0PVFW6b6aHWqYIZtu76etLf6PfuXhca6brQBAEBvv/AK1judN098SrPBxtxA9+KqPT9XZH8HVOe0W2IIoNupvWumWGC3At28NgKmdo+lJ8FLs+Jr5Db08C4Aw7iR/SuR+Cv2i2+1cJGNzD5v613vgfTt+O1modIW1Z2R7sR/QVFnT1Q5imUCILRJoDEmpBn61WWuzYW9buWt0k22Cz6xXyz4k12t03WL2kt6q4lmy0W0tttEQCJiJNfUNLd2ahJaBIFeC+J+jaM3m1ja1k117UKhsFRtCBQC0z6x/vNT6J1Xlx1DWLc3fi9QD6C6w/WaJ6jr2afxupH/45j+ta/wDAbpJKaqywHZZMDtSn4e1xHz6cD/3n+1R01nHUuooR/wDENSCuQRcOKsHXOrIdydV1gHr4rH+tT/AeoW/ls+J6kOCDSXOk9TVYOjf/AOZAP7UTWqx8RdcsFinWdYG7A3WIP2M1enxj8SW2herXRu7mD/SuWdBrbafxNJdkmMLNV+DeM/8AL3lX3Wida9Hb+PPiXTrtTqaXO/msoxP6Vdb/AOI3xAMt+Bcjtc0indXkfJbO3M9yRFXIQyhpjtRenrD8e664N17onQr57+JoFMfpVi/H1kmL3wf8Pgev4WP2ryK3drbd6beZBzTXLLKAzKSGiIzj1oPVt8Z9Gdy174L6c4bvZe4o+1OnxH8IPnUfBdy3Akm1r7gn8zivI2wIjdEH1ovEiTkGnY9lb+I/gT+foHVNNnJs60t+5rba+J/hFRvt9R+MNGpgAW9QhX968BI5lQT6UdoeABJjMZp2r6bb+Kujkquk/wCIPW9KT31mnN4D8q6dr4n1SrGk/wCJPTNVj5dXohaH5818dCWySCS314qbEEdx9JqJr7pZ+I/iZ0m1qvhXqrf/ACvS6wrcP/zxArZa+Lr+kvLp/iDpdzpLXFlLwuC9aY+kjj8zXwDYIJTa0H8v2r2//Dfq2r1PXB01773dJ4RuLbutvFtgeVnimNPqQ63qdQQnSumajVzzeusLdof/ADUn9qsGn6jqN3+IdQW3bPFnRLBH1uNk/kK237jG824znFVzUZeV+NOkaC38PWRbsl71/XWrQu33NxwMyAx7QOK4+n6Y62Z04thbTQ5A+Qz3rvfH7tZ6F0++sHw+oq8NxhTXm+rK/ji5YG63qQGhcgY/LvVg7jL/AIpoW011bR1toA2bwABb2rnafVbui6uy1s220pALE9y3+hH3rkabU3dDeGos3v49o/LumMd81svL+E+GLz628yXeoXN6I2WuKGmY/wB9q1EvRup3Ua/bJJIFtVQnEQOP1rm3GDjaZ2khfrPAq7p/UNFqSum6koQJi3cOce9eiGm+Hun3tNqdLesa6+jFrent3APPHl3DJif9mir7tq7e1B01ybNhlUXbpH/TEZP2Fed65qdNat3un6G9+ItYDX5kOPaun1O/qrzNc6hqVZWaTZtSoGOIrzepaRcuFBMwigSfQADuaxnetfK2Y9b8EWF/wXUi48EvsgdwZ/oa8zoty6S2rzuAgj6V7zpHSLnR/hrTafUjZqrt78RfEyUwYX7CPvNeEsBlQowEhzx9aMrGaT+tEAwCOJzUDEAjBkQRxUIKqQO4osEH059aAcyIzB7UYMUAIg8Z/OgeYAx3qTgx+9L3B9KKnvwKIadonmgsk8wKhO5ZI/OhJPegPrBqNM49KgWWmmkDMcUU5+WQc8HFAmXWMQBmkIJEg4niipyWPM0BQEsyxyMfWnu2nsP4T+VxnBqoCJwM80z3CwXy5AgmaAkDcI4pQJIM8mjIKe9BRO2cUDFAQpjvk1JL5YyZpQZ7ZqElAByxyKBgYOZ+lMZKzPNVzJkQY7+tMGxgRQAjcsUx27FwN3GaCyHgZJxU3ExQAnBn/tRRtwIPNAd8UYEFo9qBjPEfcUASpJAIJFQGSQIEenNFG37jHBigBHmkzj86ECATwKYCY9zFK4YqFWDnkGggAUyM96hMnBBowVT1NCMrnIzHpQSCATzQ2bVgYBM0VkCSZB4oLLAA+v5UBiRAxUIhoqLkj0qbTu9SaAxAJ70sR3phJMczSsG/yyO4mgYrC8zQxj6xzRY9wDMRQA29ozQPJU55HpUAyCrGe+KEzAjvRWA5B9O1AQIBP2ih6COTUBnI/SiRmYoCBubM+WjgKU5nk0I2oSTz2ioBOTVDKYdZEgGc0AgUwMLuJJ9qDiCgBy3pTiSCJEkd6BTxOJmi0r6TFADGaYCZx7TQKAREnmoPmMQV9aY4tjdmMGoV8oKiMVACSB6UR2P51Ch59sYqevoRnFUFZiAaU5VifrTD5foKOzkDPlmgrG4NmAs4pwD+tT+VZxmgBIMYJPNQEA5PJPvULt4gc8DtNQ8FQe361N3mAicUBDsQNwjuBQzBmN08UBmRJwMTUjiaBynlXBBOTS7STjj1omGALZgYqSSSY5FAsbZBOD3jmoq0+2DtJH1FKbbE7wRCjIoIreZjEAHGe1DLAtkGhbJ3kflRIKht0fN2ooAgqJw0waPyyIqQCIjioYLCJwIPvRBQhQQBJY4NBxkjj6VBmRxFDcDyecUVBHMUYLAegoAeViaDQVMHEUQ4wAOBNMX2+UxzAHvSIWgCBnvU2s1wLwZopiY5NKrNuOAagBM+vrRtHcBuxBiTQG0ILBpkCnUS8E4pJIBPrzRRobJAnA+tEWSJB5zmgGUAwd3pHFLvDkhc7cYqcY9uPSgcrB5MgUASVE1NwFuO/FRMGGB4oGTLKGiBx9aO6TAMwaAGRtJJ96rVvO0cE0F3Ye9Mm3f2kZyarjygTmeKbMKDAHaguBVj5iccR3oeIbZADAkciKRScOAcUP5H7EjFBabpdzcbk+goSMbuP3FS3PhwORzUJ3JsMA0Ud5iQcmlVWK7hx2qfyCMHiaa3JAWYE0ACliV9qkE8rI+lDDPIETTTgqBHf61BANobMzTJ8gOOe/pVMefkiasVpUqex5mgKLvfaDBJOaUeKE/ioEuBuAcEetFSFcEiQD271cLoZbnlPmB+1BUHlNu0TPzVAGDyoM0oBKhjORRA2pH805oEZioIMSOSaJBFsQNwYSaYnyG4AGI5E1Ec3LaO4yR8vpVCbfLnFEkNx2qE92WY7VEg8LH1oBjdM5ozhhHIio0lgYxxUzyKCGIGe8UFHmOfeoM54ii20MDksTAoICdzTPsKMgCM0uTLDI4p8x9M0EnM80AuZk+uMUAew5maaTJyT6D0oCSdwic+9EiSDUBGwfnxmorSM+vrQQ8470iMfGI3EL+k00xj0phtgFW94iiCMmScCgZLgcD2oTgxn2og+aIkRQE4MelBh4ilGnb6TR5PPFAENgzRWzQ9S1nT4uadyUU5tMTs/Lt9q9T0rrul6mGUHw7ymDbY5+1eKBYEwzbSMicTRuIrjY5ZZ9DE1B9JzJmqtRpbOrstZv2w9tuQa8l0/wCJtToUWxrUbUWlhVuL84HGfX64r1ek1ljWWhcs3Aw7gHI+tUeX1vwvqdGd/T28e0P/ACWPnH0JPA/OuK/irca1dO0g7SoHevpNc7qXRtN1O3FzdbuD5LqGGX+/3oseINoYVwd3tig6cCTHvWzqXTtX0zUDxA162oH8UDnNZiyPae4jFi4PGfyqYK4257CgwEyfzqwIzCS6xAkE5qrY3pImoEMq8AT/AForI5EGnZgplkDAetJ7nA9KKKGCxOQTUA23N4Zt0RziKYjbbZuw71EP8P6+vNRV1t7qXNovBFCjcXExNXKlt9QTebcuYNo7ZNYzDzukzipaAWcx2GaYeOlp9XdtILWoY3FBMO2W+lanTTdQ0T2mLMrYHA2ma5BuMpy/GSDUS863FYP4YY5IGIrN4tTljRqriWJsWrQL27UAtwRwK4mp0/VLlxmjYD5RtIAI+1d5Sb4jXacMWxvQFQR24rQbVt0ZREREbgY/OpLjW64I6MBYt/iNei3yZFspuP1GcVtfpOnuakKbusRVUDeBuUz/AL+tans2lAd1VmUTvZRj6elU2tZbTUAM9xhwq7jB96m6SOXc6VpbT3dN+OF68J8MXLYOe/f0msul1FzQl7L2Q9vadqqRgzzXY1HTdJqr7khE1WyQygbpEmY571wdXv0pJ2vdheyyPrIomE02sfTWroKLeLsD5jEAD1FFup6q0fFFiyUiRkkj2rBbt3tHckoJKgtBxHasKtq/xd62rG6lwjwxMR6zXGWuUru6XXLa1IuLqUS5BBD9pq+xqnt6a6bbsUGJbgE1wtTYu/hTp023LvzB2MBfoa6um0/4fRaVNTqbVwZ3w3B9x9O9ba+l1/VOLapbU3ZHmdzz7RWLUXdTfum7d1TFioUkHsOBSnXuNQ2wCEPlJ4qnTajxFIbjOwhYBrN0bG1CNdFuxZMqAwZv1pSRqyS16xbZILKzZqkG3bueI10h3AVQSYH9uK0FdJp9CzDRNd1VyALjXYCnudtJyWeFFoIpKMGn3pfCN1tjPmYKrVF9dYiJcCW2Kn+Y447AVZ060z2le5aZCHG+KtlRts6QFLni39lpeBEfnU/DI52WLo2niRIn61i1NyyjshZ4dpBPbPFWJr7Wm0i2yhW4MbiYA/1pW5UTUBWlnm5JB9OaBW1fvbSwO4jygzFVFxccmIBOYoI6Wr25icTx3FPkLH011CytdBHAWePSsyaYgnbdLkHO7+WtK39xMgA8+tZrlwLuYeUNieImp8/pm1v0+u/Caa1YAVS9zLkSIP71ZrZdt6bQ5MLjFcq9f8XSyVICXCgPrjkV09JeW7dt82ymRPPFXjzw1ivWdU7q2otqXIgFOIq2z0/Ta7T3TqNfc0d1CES3sksOZz/rXXFu29s3HyCRBBmayawu62mMSrkT34rWiodPU7dMLhuacyDPlmPStWo0trVpb0wZ7Y03AU4E+o+wrHqWvfhALZ3ODj2qvR2eoXUIW4i3S3maYJUfv3qHqvV2ha6brQwHj213Kf7V5tWa/bLKCQ2YUV67UaJylwtqg7MCrlhzXl9T03WdNVWuaiywaS62zECcZ+/Fb45HO+szWyTuIO9eCSRFCzp1tKZYljxB7VfuBWDBJEE8mqbysxVQ2Af9murPjXZs77lu0DDu4xMDNW3htvunPhsVJHtSaBgmrs3Lryd4li04kf0prpJvXG7s5Yj70lVWe7AY7mkeNoB4lT+tOTiI5pbkGyx4LEKPvFVY97pjs6XotohjZUk+laPEJKyoz6VjW4wTS2AMeGo44O3NWCY2M5JFcsdarD+HbCLaZmmJ7fWnuWmUZ+tKA4YicD9atLGfaiOX1LTfiuha3Tldxe0YzwRmfzArwlsB7COvcSK+k2oF7zAMhJDA9wa+f3tOuj1up0oMeFeZR7icfpFdeNcr66FqDp1MEAyQK9h/w31O9Oo9LLAbSLyA+/NeK0h/hQTy3ftXb+D9X+C+L9ICwFnVFrDn1JGKqx9DvWwrtMeZYMV5fUWfA1l2yRwQR7CK9deBF3MiOx5Fec65pzavJfLf9UbWxiQBUvjM9ZEUAGKIfMTVabWAJzBq7auDNYdRU4xTW3JZVmJYVADGKQJLbtxBqDxGpUWeoam0hgW37+9ZzAJz2rq/EekfTdTZzG26Adw7mP7VzNkj+tdo4wASBzjmopZgFz34pgJxUUTgmAfaqpCn822SKAUvIHHerSDB96R0DH0EQCKIUAkANEDiKUgfX0IpoVRBYgDsBNSNyyDke9FVldoxJjNKvzRyatCnEGD7GKiLuXyk+snvVZUggD7xk8UhEQ5Xvg1ft8MhojMGBVZSGkxxxHaixQxLeWcGqWHowInBFaxa+ZlAM5yOBVWwgFBMDvFXRQVLc8VQyhAx3fpzWppGCfyrPcMCABHcU71PGWGBLAAqMjNUksrqyEhwZUzkEVuYqWDLAYmJGKy3LGwbnIgkyB6U+1/439bZb/TdJqQAGf5wDMNFH4P0Q1XXLLum61bJ3Z/9LR+o/SuTqbx8FLMFVBmJr03wjpHt2fxWR4hO3ETtBEj7tT6WRh65bGk6lZYTtbBbuYavqeszc8SQdygkjg4r5n8S/wAS904cqwY88+avf6C6dR0Ppl+T/E0aSfceU/tWKv0fgyanEMIjmpJIx+dQCBUTBR23O3bECOKtFwNzA9YqgCPvRA9DV1HSs2tNcBMhiBxurVb0un8IBrCkxnJBriiZlWKn1BitFrXamz/5hcRwcn86us461vSacA7Le36Mar1HSem64AarQWrpHd1k1RZ6upBF61sM8jitlnXaO6pK6m2MxDGM01fi41z4A6LcltJrtZornYK25B9j/eufe+AviCyZ0XUOn61f/WfCb8jXshkYgwJwZmiREU1MeDf4R+KdxS5Z0lkf5zqQQfcRXU6d0nT9H0Taezd8W7dbfeucbm9vQV6VgrDzZFZr2l3qFDgCeCuDV0ckrBxUiY9qvu2CgJ94NJsHFAiiCD6V4n/iHa/Da7Saq181xXWT2IIP7NXuPDye9ee+PdIdT8OveEbtJdR8js42n9QKqePnC63UWgQl0riD7j0NW2uram2ZtlSSM4is5toU/wCpLdlIpPMWIjjn2qY326idf1QIDhGg5Oc1qs/FFwvta0UjuhzXnplSSaZDAkEVLFndemX4sAMvp3Uf5i1aF+LNKxAuBm/9px+teRYncQ2RzSewMferIj3lvra66z+G0VkePdEDyiVE5OP71j0tvRarqY0VlLuu1V5lUCx8oPf/AL1w+gdSPS+o2r7nfbQ7mC5mOK+mdE6f0H4Q09/4h6dfbrF/CW9NgPp2aDDQTn1aPWmyFnbg9e0ug+GdX4F/oWruWvl/E3LzqtxxG8JzIBMHNdb4Y+GPhv4g0F3XdZX/AAjSoyrpi2oW21zmZLDPAiuNrPirqXVNZp1s9INq7b1G+349y7fKscHFwnaCcmInvwI63xze6prH0/StDprr2UAd7+zZbOI2T6cYBrPH5Wd+k451S6n4e+Gm0el1CXCBdB3aUlS9qOJPf649vSqB8NfDTGA3aYZpP6V5jrTWbfTen6FUQ6ixv8a6HwxYj9ABXGBbduDtI4K+X9qZV+MfQV+FPhy4f/kpVHoBJq5fgz4aYQdeq+wLD+tfOjccKC9y4pLRAbmgLl3xAis/mPzAxTs6fSR8D/DM7h1JRHEtH9auHwJ8J+Vn+INPaJ5ksD+4r5kb14Hb+Jee4W5/QVEuXSCfHue/mNOyZX1Vf+HXwc5G74ns7jxtcH/7Ksvw10TT9H/4kXtLotWNZp0042XR33FZB+ma+aE3ApbxXyOTX0X/AIU6clr+uY7pcW1Jy2FZj/T86TTp9Re4WuMR680FaO9Z9yMwk5q1Tj9KiOJ8f2vF+D1btb1iE/Qyp/evG9A+Ir+gFrSX9CNTpCxlSvyg19G6t00db6DrOlzte8oNokxDgyP1Ar53YS0k6fVM1jV2jtey5CspHtWp4a7+r6t0e7b39O6XeuOuQj+RZ/qK4nW0fWC1rLmsS5qXWLlpRO3uFHoBH61Te1mjtgq2otSO24E1doNNruqQvTunarUq8rvW2VSY7u3lH508RjTp0bbjvbKMuUBM59a0aZEsIbVmwgtz5mj+tdvT/AfxLdQM56fo1PIu3WuMPyEfrXb0X/DjQqQ3VeoanqBH/lL/AAbX0Kgyfzq7De3ibJuazU/htBYua/VuSfDtZj1LHgCvbfC/wP8A4feTqfWSt/WLm1pxBt2P7t78fvXqdFodH02z4Oh0lnTW/wDLaQLP1jmtFZtVzeqS9m8YkgTXyi1PhMTk7jP519V6vd8HR6giCWRgPbyk18qsIy24MEnMg+px+lSLBEhcDnimWRPaaCzIxRAM5oCA3YgjvTciBigFMyDGOKInI9aoIgAg5oRjP6VIiIFEDPM0UQphRzn7UOSaKgk949ZqAysHmaiCp2weaIBOVPIg0sflRQYMYgTQEHt3FAEAgAxLc0B5MkZqBTsGeKoYA/Y1CMHaYnj1FBQxx2Ham9pyOaijK7gSI+1QAFwW+X96BVgoYr3iiG8wYgGDMUCqGFobiN0moM3BJj+lEZDR2imKFV38qWiKIBK+IYHl4yKYL/mEUhEq3vRM7izckAUVDloA7URGFjgYoQSZEY4oooLEjmcigmJgd6jGBAI4zU4U7YmMZ5oCAAAv+poJtIMjkirDPhByAJ96RZZomBQJZgEIwaB4IQEDFFE8pJIHpSkkgKYxxRTCxMn3NAbiQsqZNIAT5jzTExMD70CdtxJODFFDtFESgkDM1OSR7xQgyDOZgUQAYFMJYjAGOaU/KCF75BpogMSSMCIoAmDJ80ehqcAueBz70UEsADFKxIBnsaAqZEjuKk7lyM0SDbieYmlORHagZRAAOaDMV4+nFEA7ZpQNxkyM+nNA6jAAAEnimJKsdsGDFIWAxBkcGmzkd4oLFMM0ERSztWDnNLB3AT35qEB3WTIXsKoYruZT/l4qDcxAXHrTQCcYpXA3+XioGDdwOexFCSTBxmoQQskYmhLQQtA2zxIGMj7UXaJUCaXgYHaKK/LPeiI0/KZFEKzACaLGcmihz5hGaqhA2OVPYR71NxBI9e4qZ+lRcqLhyPQVAC3mB5INNIgQKQCF95mn9lmRmgVZFsFjyam2Bk5P6UWtxANQAQTPFAqxAE5PrUiWAMxMSKYAcz+VICSGGJmKC1jtVoEntSbjuIIjAipc+WO49KYQSSeSOJ4oBgWx6kmjugMADxSgBwdpnac+xogmdwBHrigSYIj7URBcMZxk06AMCT60DsO4riBgUCqAMmTTAEtgGZxFBZMCMExULb3CgcGgVSQx3CCCfeiwM5x9aKDxLbsRG31NT55BM9s0AyYwMj86gPCgTiKJRdnmYyp+1NbhZbncCIPYUUu255mAhUjk8UsMcz96ZzLSTA4AmgkSwbg8e1EEhlJH80UyrIOfyqtpXuT7iipIUZb3EzQPBXBjFFlMQw+hoQ0hmJmiSzKBMhTIooLtQGABj6ZonJn2qFhuQFhIMgVJx7k5zQELJGJgzT7mZZNVhgHVRknNQAesCiH3YmefegFAn1NMTKhonuIpJEzyTgmKBxOTz9abzNbAHPImlDSI/KiCZ2wR6GgKgbW3NxmopxHMnFQEsrATEQanOR2oGRyrMSeeRU3l5Ygc0hMGRn2ozEjmTigZTAI5De9MB/DkSeaXiE9eKZICqAfr9aKKpKsSTI4olgDu/SjuyZ4qvdnAkk8UQxyWgHGcUADIxAIoloUhZk8z2oM9xmBQiAIiopgdpUE8nvUjxHA4FAskZMkD9aiSVNA7jaq+bgRtjil2lUqFtoE5o5KwO/oaCKDBMc+lRVESZzOfaoCdpDSCDmoVO0ehH5UCxu7zFAzbmQQpx96dV8h455qeLdS2eGzwRMUAgpPqKWPL79j6UykkAsIJ5AqAMwIAwOTQIMEiKdJFxbmJQhs+1KyFTAOaYnyOF+9ERn8Qki1sBMkzUIOV9qUYESSIo5jvI4qqE0d0AYqBZQt71GwDGRQEMFyw5FMRtyO4pATIIMQZoqc57UEYGAeM/nRPzH9KgBaCex/KowMFpETNAVPlmaIUhuMmlxBx2oqYbByBQBuTRWZA9ajDCwZJxFFTiDyKCFGMkdu00MzKk/nxVlsM7woLNGAKWO+M0DZctETt4PFPZv6jSuL2mvm3dGDtGCPQ+tVrO0xj6UASPMrGaD1PS/iW3dCWNe4tXyPmIhT/AGrvqwZQykEESCO9fNgZum4/mkEEHiuhoOq6zpMKty5cQ/8AkMMD6HtQe5IDAggEHkGuD1L4Ztap3vaV/AuMJ2/yk/0/3it/Tus6PqPltXQLoEtaY+Yf3roUHzy/pdTpLpt6y14RnyluD9DxSBN0Q4Ud5FfQNRpbGqt7NRaW4vowmvMa74bv6e4X0LNcsEGbJywn3JmmK4bKqK5MEHmDzQaJ2lYaJ+lWXSlp2TY6FG2sGBBn70F2vBgifWoqi6zGywk47CpkDirr1va0EcjIqm2q3Lcgkx2FQQlgsk4FGVdfKwkc4pWS3cfZdVyoHY96fairCcAc1DREsuTJ4qxDDICPlE5qmZgCMUGtb3Ri5lffBorcmqbafEV5PBU8Ul3Qrq9zrAaOZzVO/awkzmrLVwAsVUz6g1MUNTfvaWzbtsGuKylX2if9zmqFNu/kpcUjgGtty6XWRuCgRB4NJbsAoS3lkeVp79qmLrIy6x76LYvrZ/lLbAzemCfamAtqlzS3tK7mJNy7JLfl9KqsanqCXxauWx4gwzW0MEeoNaRrNVYs7ChvGebg/vUyxp5C7r4a3auMBcRdsjn7+9IVtX7obcbZJ8zLTXtCmruKrOfKZVgQPaCT9KpsWNPpVZLFq8PP5xcMk/SvPHHi6iWLGptqhbvnafMKe7Z06N4RJaO7CuUgSy3jpvtFzhpINa7BW/pC5um6rcS2RB961tb+JG0CBSvjsU4Clf61eq3NluzajaMARArN+L4trbMAxJq8PIEE7ZzBq7TGI9N176t31mptraQ+UIJZv7Vp0ug0yK7M128xaR4jny/lV99CCFZRgg7936VTptULa3FvAoxbyxkEdquwjWHVbYYIWfdEHgCs+o1OnN26W1Hh6gIAiwSo/KlS4+qvnT2vELoC8Fe3rVR6Ul26rpeaCZcETPr9KajNcuXNddueMFtm3/lzPoasFpzp9sqRAKljJ5pzobFm+TZ87RtJBORNNqL62tT4QtvggM0YA9qnSltsLQUk74MmlJ2utwANBzS6klbFx0G074E4qs+c7RPm4HrRYN+5DM4baPbtV2i1KHTy1kO9swQ4ww+tVXOnNv8ANKBh5SSCKzJqbti2LertoXUwSjQCO1X46lx0NadAlxi93T6dLu1006XdxXGfzyfvT2Dpxf371NxBnaZMVy/wmp6vq28O0ljTokgsSYnmDGTirn02s0usXVSzhdysSkKREYnms3h0zOnU0fUL+n0zoyq6s0gH+WodYNaqadVbfv3bxwBXLfUPl7JUMwG3caOmt6qys+GqmdrKGkk+uKk1fXon09xbNkOqgbpM+n+zVNzVLpLoNqyHYghxuxFY/wANrtcVGovm2o5Ac8ewrQtm218G8rpYsoQbu4edscDmt/S6366+n4VVFoLOe3cV5XrFm/b6ZbV7REAEv2mRXSuXn1LAKpA/9WKydXTUXeni3bbcbbywY4CgH+sVN7Y5PPi8zAMdwaZxTByzbzDR2Pestu5dLLB8xgH2pzcOzy57D3rrrLWGuNeG1R5iMVrYbXIzg96rtkOlp9oBLAyfrTN87Ge5/et8AAfLz34qq+D4OD/MP3q7B7QJpCpJQEyDcE/Sa0s9fRLlkWwoDkwixPbFIgAJ9Yn61QmpcwHvQVMDdxH9BVl3UWbeot2RdVnuExtyAB6muUrr9k3FXTeCJ5FMCS0/yg5ptSAmx/mkxIzFIQMweaqMdg3EsC2yMpWQC5kketec+JrK2+vi8Plv2lP3UAV6p0MZPf0ri/E9k/4ZY1CsC1i7BPeGgY/IVrje2ObhWCd5G4eb1rS7vYC3rRIa2wdY5BBBn9Ky2W2uGBB7VsupNshcHjmujMfX2vW9XpbGstsGW/aW4pHBBFcjrenF7pTE/wDlMH9xkf3qn4K1o1vwrbtTNzRObTD0UmR+hFdK9bLq9twCriI9RUOXVeXsiW+orQqYrPYDMg8QQRg/WtKAkwprm6aaIGT2pSuefvTbZPmyBQMjIoON8TaQXtJZvbWY23mQfoJ+kE15pW3qDyDXuNZaOq6ffsAA7lJ/Q/6V4NAVZ7ZObZ2kDEH1rpxvTlfTCDweKm73obGGcbYxRj1NbAJMEe3BPNQjyDd39KIUdx96lxTAg96iBgLA7Uh9BzGaOZ4ozM7gRBIH96orClUPmOM57/eoGPYEgc5gVYwBGOOwNVlQVzAM81BN+AIOTBkfnSKSTuG2eCeKmwjlts9+Y+1BhAMgzH51URj5SAVJiYNVA9ok+veoy+ck9wJFVsxUA7iSPKsUxqaW4vlJH3qg2yxhcmrWYqkiT2pBAlokyTFXuJfVBU7+/lJBzWdzvcsQGjGa2NgyfMD71nYAArzntVWZGLUHcAcAgxA717roqLa0PSVUQDauE55JJk/oK8Lf8zKqiDOa+hay5a0VrT3SNqWkCgAdyM1jle1nfF5fr7M2o0SgwbYKwTwdx/oBXt/ha743wpoV3bmtF0+nmJH6V4f4mtFLll2HlYSJPJj/AEr0v/D68LnS9VaKktavI5bttIgD9DU5eHHzHph6VIPIp2EHmlj1NRCxPNHbC80xGBRAoFwPej2mp9qYKY4okKAZ4+9TaPQflRCgdqP6VQbV27YjwrrKPSa12uq6pcMVuL3BWDWEAkj070SPeKDrW+rKT/GtBR6irl12musB40EcArArjRMAsZ+tOo9c0R1bhsOsLeRiTkTWJrZDbZBIkAjg1UMDy+WnUz3MzzNWVMNtjnNZ+p6Ma/p93ROV2am2bSgyIf5lP5qK0BvWiw322WSCeCOx7GrPTOnxzVm1YPgXEYKreTALLxyf0qpG0l0A7grAmSQZj6V674u+E9Rq9Vd6l0/Sm8LpZ7y2o3I/fyzx3x/28Y2nu6Jwt+0bT8gOI9v3rVnRGh7Wjvl3V1UADtAn71U3TrLn+FfAEcAbv61nuo7bXAJkmNvFIjMhayoB34rMtak76rYemk3CXukN2xVb6FvFKAgn17VS7Xbfk3HZPE4P2oeO6Iuxyrd2DVqJV6aDVATbAweQ0EfnVtpddp7hZLrrcXEqcn+9UW9RqMFrly4BBguf9mp+L1SzN2STgFRis/a/Lem+31vrKgzqdQnoRKzSavqXWNbH4rUam8uRLFiM/f8AesrX7iyxJO7MelXp1XVWEDI9oLPdSc/tV2HvUVWtNea0PDsdzO4GoxvElRanEQFg10B8U9URIT8MR6+FBrRa+M+sIQqvaOe6SPzJoduRbW9bktpLjAgjKce9AWdRccm3pr5MY2qT/SvRL8edXQQ1m0Z7mDP0xRt/HfWrE+CLSBufLuJ/Os7TNcNOmdQKgr0vVktkMLDZ/StNnofWbq46Jr7k8bbDx+grqp/xI+IgStu+LeflECf0q8f8TfikQDqmxxD02nxv7ef1vSuodLVfx3TdZpUuNjx7RWR35r6t8DaT8B8O6XOblsXGPqXz+gArxN34h658avouk9R1HiWbl/eIA3KFncT9ifyr6NoSfwikQA0kKOwwAPyFNO87dS1lTWuwp3ke1ZLAMH0ArfZECSCOM1CLran7in1PSem9Shtf0/S6kgYa7aDN+fNGzzgE+taVleSB9TQ9ZrHQ+jaZg2n6RoLTLgMunQN+cV0d7f5jWS5rtJajxNVZWeJcVmufEHTLePxQf/2CahjpEzkkmoK4Vz4psjFnS3Lk/wCYhay3fiDVXBFsC2PSMj70MenJA5rJqOp6ewCoYM8YUcfnXnG1d/UQ128zdxmihWJFFWdV1Jvaa9cuEkFCAAcT/wBq8FaJNpGIG4qJ/KvXdYvunTNQRGExjIyK8ijrKpMmM0UThvY0wwJnNSJMcUGEkgExVMTdMfrFEHj0UyfekgEfvTrEVAWfce30qKTO0GJqYMmIzTRABHc5oCvoOahYttRQMHvwaQsRLDkcUwbcGIBogKGz70Qe9QSBH5Uw8tuYGIBooFdwmabaT3zQKYDTg+lHBBFAFwQeBQxJyeeaAkho7frTkcKBJqoEHbAyRUBljIgBce5oiQpPpSwT3qKluVUrzP60xdmUoJABmPeio2qBImgzYHE7j3oIgkxBntUJ4IPNRdy5nnj2oMJGcZoCCQDkewplhs9u9LgRjmipEELyTH0oCR5SJzQZiYgxtqBGLmDJj1qR5sY9RQGOGmZogAnmMcigIiDTDgcehigCrgyKAEDGSahMr8uOx9aZNoEswAjFBJzE4HNAHIE80flO715plENPAMx70ACFbobsB+tIysVxHPBq0zLbiI7Cq9rbd3agWGFsFgAfrxTBN0LuGYzSknaV7ninG2G7YxQISACeSO4qESpJMkmftRYbfmHeoxkY5nJ9qATKwfrNMAB7etSBs2n15pWMLxxQMDgj61F2gyRgCkj2MU2cAfnQT3zzii4bZmZIwagI8IKfcz61AZGaosdg1xRACqoH196CgeJPrikMgA9jRDAHzH6VAxPl+po5ZpHrgClwT5c0YIBImR6UBYlY7k8UxEBoniqlLBwSSSMiasJOSQCfWiG8RXBCqRA71FWWP5T71BbAQFRJcetAkBeaAlSJUiY59hUPbvR2EC6FIIAAn1obvLAH3oqAFJBOO1MVKhUMeYSfakgyecc1JOSewmgIIj1BqKxcbhHOKhBAmBnimGX2kYCiKCAyZJ4oQCkx9RxiiLe9oBAxOahYbI2me5oFQ8yBnioHBEgEEnNGQUEUoBPEZxxQEox2eXuJ9qjIyPESW49qLMdpC4+tRGww5LfpQIguKHkhd/anEhNgPm75qFpAEgQcVCpCEz5jiaCMxgAKBntRCJyAQagEwRj2oMWz2oF2gARyCT9KZe57+ooCSB68xTZZZiPtigDMduxYz396RJUweQZiaczAOI9qi7ASzKWPtQR4YzHJyKVmYQN0D0p1vqFe0LYIeDLDIj0qsosgjJByCaAqrblQnPqaACMJGTnn1phLNnmpbUhSOFmM0AkgR3pWZgp2rJIwe1F+CIgx3qSQrkAQAIoAkurbo3JyM1YhMiO5pSWRRzkAmKZmBOfLMKsnFBMm95lxJpgDIPI71OTzJiailoxgd4oIWggk4UzTYKkzkiQDVbeZSKKKAoAMxiga2zqkhBAM0bRUnt6zFKstc3SIVgsTii+xC4VYUHFFWQN0gj6VABsLds/nSmUcErAYCO9ANtJ8s44NAwICRyZoPuxtaPWoMsvvn2ooSeeZiiHCuAAwyTOaAIDLOVB471CwZckn0pS25eaKcsVJ9u9Mw8onH0NVgSIg/fimuNuImSRRDqzMGMjjmipUiVty4GDPJrOAVPlYj1qy2zrieDIigcB/E8K6pC5n3prQCOSDPbNKxYvuJzUWPDb1M5oCbRCkgQAcCKiYBHftVe9tpKwSo8omATVlkF7avBtkxKnJFFR1IQnB9BRSR74opABDrn0pBzx6nFQWL5wM45zRQhg4YcLjNIXEg7YEZqxYClu5oK0tsVIA+vaouEbdJPaibkYUESeaaLR06QWN0t5wZiO1UIu+DIge1ECXO1e1T5TjgnIHamAld3MGOeKgSJG7HpRXMgHNRiIxgUqvsOTj0FBHXYEBnLebNMxPzHM0CyOmPqJ70LnIBPygDigBOFnAntRInMYNCCywQTJ7VFFxCyvtgnETNUEQCB2JifSmCiT3FKN2dkGcfWjIjA570EDkMAciRNMhEgEkKaVSoYEruB7VFk8zRDYO7bMY5oQdxweP0qLMmRt+tNOSDyRRSgSZBJP51I8w9+80baBDzMmgu4MwIMKfKSefSgdbjWyt1CbbLwZqXAFJYtMASe00HO+N2J7DtUQpctOZkK0EelEFiVSDMHigks20DNOZA2ziq18RDulTntNFEFvDYFcziBUsyVLEH5iADRIiR2IogFQFC8HtQLcbZZuOS6BRJdJn6V2unfE17RWEXWFtVbnN0DzqvqfWK4xDBgOF7/WmJlGVj5QOPX2oPoWn1VjVWxcsXVuKe6matr51pLl3Rag6nT6i4jmJTcdrD0Ir0fSfiezqGXT68fhtQcAkyjekGBE+lBu6x0W31W2IueBdXi6okj+9eZ1/SdR08hb5uXp/8y0mCPf0r3VKyK6lWUMpEEEYNB89C+Lb3ozMT3fJj2qlrZS5uCFSPmIHP1r1Wv8AhdLzG5ob34ZjkqQWBP54rz+pXV6N7lnU2Tb7b24I9RUxdUQDBPykwfeqmQAnBg8VoKDyxtB55qsiWPscVBSEG7J2+5FQ/MAc+hirWUbu/rQ2DE5NFQKwJZhEetRnC4RirkelFz5J3ew/vSH/ADnFF04a4UWZaPzNWi9FspcUxP3FU2yQJobiTnk9qhrQtu1ecOblyUMhQcZ/7VWdT1ayrIt62Nx8pvW94A+2aKXCjTIiIzVi3iLm4kkHmosrx7PYtlAbhIJOADNDTkkPaMsRmfrVSadrlldS1i6S3ylcCKuNxdBfTx1BR+dmTFeb4JOKh9LqtQ0Oy+GB5SAfL9e1MCuk0D2UbcWTYzEfnFW6nW3dJpFNsC4jgEKR83pVlu14JQ6pQLjGYA+U1qRo62l09q3ZYrIgE+pj1qjUG5YtvasqGDkGTyvuKW9f8e14aAfPl/p6VUU1FzQ6i6rr+JXaEE+U5/tUustKdPuam1+Iu34QHKAEe0jsKW9b09i7FtGO2Jl5yTXNGp1tmyyaq6WttjaWjPce/NarFnUNfcMgVSF8JJkn1zWZOWpJXQ0Ny8i37llUAtgEuecmKpRrahrLsQ07YHFDwbtnStcLG2GuAFOZjvTBDeuKQBJOGimNlewFt7bblHEwwrNb0L29XeuXbrur7W82RPeK327OpuWnfUsq3bRGOAQf0qhhLIjNgyJ9frWt6RnW0Srrd84a4XyPlngCrTpbtggGzgECBV2+dtoqSySPrVwnT6W74rBTgr+dSVIr8C7cceOm1RJGf7ULdpLCmNO1xRk8mY+taUXT3rhtteN3VXUFxLdskBR3mr7ula9dDaWAoWApML+dal6PWbp9rU6/Wl9FeSym3+ICgIHpV+osXbN23bvMG2nJIx9hVthdborbLeawASIt6cER9T39az3xcGpG227pvA3zPPb860rBZs6c3XsiyJd4ZnE9661yzpNIp16WXuGzbAS2oie0n7E1lts2kJ2ZvM5mY8lKNY9kpY1N7bbUE54ae1Zt7VXqbep/Cvqrlsi2SIk5WeMfWqrFnWCxatJetuzv5VCkMtZ+o9Wv3xb0tt0Fo3FDNsyczE0H/F2bwu6R28UNG4Hj3ilrEbNRotTo3bSM0Xbbw+wyIiea5vU7r6WzqLHiHxLiArAkLNaLmr1Lahb+s3oWbO1Su7155qjqVyxf8W4gY3VVUP0+n3qT+l3HnMWdm5htJEZiarR1O1UIKgz610rgDQsBQPagbRW2qqxESWIETXokYHTKUuW1nG8QPaRNXkguwjgzVelsgX1IYgzk043AlQYIMcTV4iAE5PFVkGVXiWGfTNWdhmgJZlRT5iQBWlj2XWbN2wbnTNdpylxkt3AFyImcn7R9qoN+++qNzUeGult4XakcxxXGfqvU3bdc19y4wAUNcO8gekntS/4x1Pb4Q1CFF4BtA1x/zrU5PU39dataa3c09nxVcgBI4Hcn0p3svpwqu24sNwI4ryw631VkA/F2yFIjdZQj6QR/Wtl34q6tdZH1K6W+wEBvC2x9gRWvjYux1rjhvKGzOay6/Stqemai2tvfc2FkH/qGRXNHxHfBl9HpTPYF1J/U1fZ+KlRpudLHEAreP9RVkrNux5u1lBPzDBkzn61uQ7rYMT3qhbfTbYICaxRMkBgw/vWi0+gWwD+LNvzEw4JgV01iPVf8PfGtX9Y25TprjLaZe4YiVP6RXrbkEjaSDxmvCfCmoOk6rq7Fi6GOoti5bYAjzJmPbG6ve313qLtjzBlDpnBBE1N7b5TXm+oW3sa68pzu8yYj3/rVVpnCeY+aa6PWrLE2dQw2z5SZnNc6VUhVIM9wZrN9Xj4uUEgkkzUjM0qkwe1MncEz9ayqDHIkZmO4NeL6vpzo+rXlKwGVSpP+/SvanjBrhfFmnW9Z0upAIZLuxmX0Kk5/Kt8axy/bzbDEzzQ2iPaorE4ORMZHNAyPKWM9iBMV0ZHAPER70GJAmKioBMGZ5pgAZBz7UFagsvue00D6celWMcHPHpSj7URWcf75pSM/Nx+tWlR65PagqgZgGqKyfLg/WhvlIFQrJ8veoEkwCBQI4832pWTckEYnHsadkiSM/wBKraYGSM0NZ2UKScyDiqQSuGwecevpWkAg5mqwvng9zk1rWcZ7i7QPahclLSldrgscqZFXMp3wwBnuPakdQLLC2VB3TtJ49aVclc64pGoQ/wApPH6GvoOut2dfpzpluDYT8+35SOSJr5/t8TX2lBiWAIn0r3OkNu506+L98WVFthviSPL2/OsVqeOL8Y6izqF6dbsqqpptP4e/guZyY/rWr4BvbL2ps7/Ldtkx7pn9jXn+tXCw0iBcW7IEj1M/2rd8FXntfEWkVTtW6xtuSMQwiP0q8p0vB9PImJ9BNVsuZ4oWnO0yYMlYP1qyMcz61zRWABOM00elNAjAqADmqF24qbTE4p9s5qR3oEHPFHucU0ZmhFEKozigRnk0wxiPvRglsnmgC/SrFpUHYGngYzQETxNOox3qbQlprrsFtrlmngetcbUfFfTLJUWLz6gkSVtoTH1immO4sEc4oxn2rzx+NdCjBH0d8E8GMH9Zq+z8YdKvXDaLG3cXkPbYR+tTV+Lvaa8+k1S6m0Fa4vAceU47jvXJ6r8OaDrmouanVWbaX3JY3LLMkExwCSBxSr8W9Cc7fxttf/mT/Wrl6/0Z/k19ojvDqf61qX7S8a4V7/hx024+5NTqYHYlW/qKx3P+HDqv8HVvkxtdBtI/+ZJr146j0113DW2gD/mdR/WrU1GkuGF1Vsn0DT+1a+TPwrwF7/h1r1MWr9ogZzuz9jWe58D9WVizJpX5xuj9Ir6YpWfJeX67gKsAukeW4D/81T5Q+NfKP/BnWXYsqadVHY3RH6VRf+E+teVW0ZeDhrQJH3r66VfO4IT9AaQoB81m2B/7AJq7EnGx8jufDXWAIXp1xj/6VYx+kVUehdWRSp6VfIJ8w8Nv7V9g8G0Rmyn60fDtjC2o9gxFNhlj42Ola1Li7+nX1JyBtiah6Hr0bc2lvoGac7Rj05r7GUWIPir9Lrf1NJtCnytd+9wmovb49/g/UQZ/Du4/9OSPtTL0rXPP/KXCsegWPzr66baN/nJ9ZqeGo+aY+gH9Kaf+z5Fb6ZrlU/8AI3J9QwqWOna+7eFu1pbhuTIXkmPpX1trVv8A9QB+n9qMIBHhgx/moS1wfhP4cPRrFzU6xB498AeGYMDB/evTfj7iEDwgRPAIArOZImaEfasq2f4trAB4duyg7SDP71B1zqPAdUn0WsQWDIxUK4kUXWpuqdTaS2vuj0CsQBWdrt5wS+ovNPO5yZ+xpBNLJJiPvQ1YI7MZpkYAwMY+lU8fWiDAmiLw4DYA9zM063x/MTn24rNuIOIpg0ZkCixutvtadxjirgwkH8jXPS4xGWJ9qvtvAgQQTzPFRVHX3/8AhrDdG5lj3g8Vw1IAg10OtXATYUHzGTE8D1/361zAZ4OaKLTzIA4jvUJI70V8rAnPepBzJBz6UC5OOxqL8k8dqORgHFDbIignzKckH2px29v3pQIET3ogEsPQVUTbFs+YyOKgkD2qbQMDFErFtQSJOZ9DUUZ549qiyWiKBBLiTTt5SIyR3oFaUAE7hOKYHgjJBzPBpecngk06mZBoAQAQLYkgZzUPzBt22TE0qMxHGe+KYheJxVBggGCOKEBk25GMwahxAHPemiADEBhioAw2ieRR8MHygYnn0qM26cdsfWhbJ37TAB5mgh9BxMCgVlTPHrTMMYPBoBQQZJj2oFBAgEEwOatgIxVQDOTFJBQkSTxmaDNsXdjNBZ3ngnjtS5k4zRy3lJ4XkVLkhCuDMRQQTBMTFBSQ3oKgZgI/T1pmBJOQJwKCE8jmoB/KagJzwfpUCkgEY9aB93nxSqWZoJ4J21ADkAjFAAjzEwaAsCQATzQBLED0NQiCSpzETVhADc8ASR60FQQzDDEzM09obzubANRSCCWwsx9aiZGPtQKw87KDuCnBnmpOVAGf3qCdrFcxRZfOVUzCzNFK3csYXgZ70WTysPaifKEHfuam6ASPT86IUK3lEHIwT3qMdpP07U5kKN3bgelLBglonsKAR/DBFGJEDFMo4pdw27SMHvQBCzbgR8okYptogGiSdgM5yPtQGDu9KCLI7cUxPkEg4PFKJknkVCGJABzHPtQMAQQxiBTjhjH0FC0knJEDJk0Q8qBH1oFAIIk5EwB6UVHqYjips/jE+04qMQcDiaBiWtJuWPMSCJoEAEEA4GaBub/5ePX1p1B3bfWKCAQJ3YOI96hViTmMRzUZZvLIEIcR+9QsWkZwMe1BCJce3NHJEiPL+tVjczMDmMR60QzFB2BPrQQl90jtmnQgg7liPfmgMlFiJ5NCNx2gAg4mgaFA9ZpnCkAqIPeKRJDKcEAR9qZiS0KOaBYiSc+nvQQNkkDJ/KmLCFAXgyZomWUwOe/YUCkQxPeKhDbQe3pSgQxn70+/wtpZSQeAO9ARuAntFKUwCcxTDdcVjEhR27UrSy4Y++aAEEncCOKsBUkqwgMPypEXdcUFiQPU0LcbmMyf2oJBChcGTgVDbM47c0xUFy88ERRW2zje5M5kA9qBCALRPcH9KEYJ3YAnNMWzyII70rQ8ntHHegBnYZmf2qKzDa0yJj6U5t4gMKVLkghhH+Uf3oGupjcT5uBSWyTuQjbPrRBDsZP29BTm6WtsCuRxntRSh18Y22mUEn6UPLcVd3Zs0So3Axngn1FBsgmZ9hRCi4zxCQQe/erSSoB3DOdvqKQKpHpPrSXEJZSoxwaKuTnPeoh8pYgiMmhv8xK49BNEGFntyQO9ApJZpiAKJLO+0SYHmqLu3wfKZwKdWcKYAzyfWgi3DcJdhLKeah8wZic9qAAUCODmiDAzzOKBx5m2hTEc/vQWNw5zUBg8d/SpBABMATk+1EB2MgKMTn2ojsZ+1BSFyvrP3o9+DQNJj2mpdLbwxM7gMehqsDadw7mSD60xuMfK6+XkCeKB38qx3PFRSUMqAR7mkUN5TzuPamnO0j5vagsLBm9J7VIPhsAODNJu884xkU9t/EUOogH3oDbCSIHAxNNMGQQIMVWrkEsDCkUQxYwRI7TRTm7uztgldtKD6mD60TAXGZ5oHzGCJnH0oHUrGVJleaLyogA5FC2S7C3AgelIGLNCggz6VAwG0DvFMSTcjmBECgqksQTJUSYogQ28cTNAHYCJ5NEeZZQiO/aoXyPKWkxzTARbiPlE4NAi22YBt6icwal0tuMZJ5plDC2ccCkJ2NPY96CKFEAjIqM0kmBmmZAhkGY9PelbAFwyQD5gMUEUwRic5oMTBgbj6UbYDKHAlCMe1WbUtgmSWYYMiKBCpYiJxzVbs8bdsD3qx5J2iQvNKSxYE5A5qgfMFP5UyL/KOKnG7yjIwaittyM0BCkTnP7VDJYfSgpxR8qKW/mbAFBLbbnIBMAZNWjIaTEDGapUFTnE5NWTtkGaIUySu0yeZHYU0C2sBRDnzQKXcRG0HOMUSTkNIiiiSJzke1MgUqxgkrxmkSXvKo+p+lQyAxBgRmgiFjBMc06gMG/alJyp7GmiGBBEEYmgEH3+lAk7o5xNEEkbo5NEncSxGRECgG4QIHGDRkXFV2QETwcxSEkGT3MilYlrLKhA3Y3enrQdXpfVtbobrLbZrunHmdHyF/8Ab6fSvV6Dquk6im6xc83dGEMPtXhEVUXY0tAGSZJooW37rRNtlghoyDQfR6o1Gmsau0bd+yl1D2YA15rpvxPfsRa6kviKMC7bGT9RXptNqbOrsLesXBcttwwoPNa34bvWDv0TG4s/K7ZVf61w1UlRuKjJETFfRq5+v6PpOoZuJtcAgMuD96LrxotjBIkA+tZyoW5cIkjcTPtXU13StZ067NyL2mA/6irEH0Ik1gtOHUYG04McVBSQxGQYBgUhOfDJie1aHtpv222bsZJkUHBAAKwPU1F0iyM428c1PEDZoGSYAMDnGKDEDyAT70BmRnnnmidzJCXFUzyRu/rUEBDPHEVNyopOABRY4im5dUSWIPcHH50zaHp9tlbWXLzIfYEj6Yoa3Wjpq2r58yjm1HzCQP61l0OrOv1Piau54qWiG8FJH5jsK47nputVn+IkBBsU+SYJA+tVapU1BtKhCuJMzk+lXXeoaY6vZZt3Czj5IG4Ec4nFDU6q0F0w/D/xCTCxtI+pAqbrXrl2dMTbZTIQNKxgxHrRujwSnkfa8bCM7vv61vNuxp3a/dRvDALXEJJVau1PxH021pTc6do0u6lRHivawBxjGMcVIYwdQ02vtaG2mrC+Z5Vz/J7ECs9m3qLrBGuA3AZUopCgD3Ndf/Gb11B4Fv8AhMZBuQxP1kUv4jqBDXL4VbTcnYAI/Kmo5D2+p37w090ah7IbLKPKPfNbmtNodOwLNdUfKGOJNbHF63aVmdlRxgE/MPUVl8O9edCSIBnPpS9r3AfWkqLJAG/5if5RVNzY0kPPoRS63pqXLpGnvl34LsMflTW+knSvuW41xysMNsAe4qZE2Yqd7iFXtIHJfzZiBVNizcS7c8VoVj9Vkn1rpXdNfFvdsK2iAN4XH51Lg0+p0loW7o3Byr7VjMcGanSf8ZLWn1z6wXFtNcW0fK6nBEcV0+nPfvJdvE+DLbQgUiPfNDTazUabSrptPp1ukOSrZBJPANaNMrJauDUEK2/OIA/0qyNQmq0Vw6cEai67oJInDGcfbmucLr3NNc0rA2ichiYI9DXdS8rLuwUI+Zciq+oWhfVdM7KxJBYqY8vIH5xW8h9uA2li0rC4rN/PuPP0pSwuhLNw7TbJh2iDXY11ldy3LmnkhYEce1cW3pbhU3biXEBMSwgH/cVixmkFtXYBjLDsBzXU6Tom1lr8TqLn4cBWCKo5IPP+/Wsqaa1ZbdvUTyWIFatDevXb1vTeJ/CtS0IcH60hO195g2sXT2l2+Evnc5En27Vh1+y1p9Qm2SZKsF5PJP5V2GS0++4iF024nkmsh076vS3Lfiolgj+ITiTWqco8heteFp7moLhUDEhO+cms63na2ATMdpxXb3pc6Jes7VLBMErnB9a5atYZptLb8pklVia6cfHKG01xvHtqUOwjJHamxtP171LdxTqVXdBPpycGlADZk8+ldIoggDNX6YEay0RPlaTiq1GVBI9vartNuXV2ypMqxkD6VRCZZjM5P71EtC5be7v2hTn8qEQZ9zVZSTAJjvmiHmQPMIPFI7eYRM8UxywAkR61nukjUEAnABkGinLeXPb2pQxjaACSeT2qGCoApFBLwGI+goHD+TJJJ9O1IYaVIGTEEVFYYNK3lJ5Hce9CN3SNX/h/XNFrdzeW8oIYkgqZU/oTX1bS6jTW2udMuau0uo01wqqM2WTBBH2Ir47cZSisVJAEkfavregt9P6/8OdP6hqtHavPesgO8Q4YYOajc8N1a2L3SL3fybo7qRXnLdrAlhjjb3rv2LLdML29Tcu6vROgRLtxt1xPVX4Eehri3FW3euW1cMoPlIM47VmpxmU4LLErIJ5mrIkc4qlroKwAYA5NRFBzWWlvhgEkkye04qjX6UazQXbMSQCc9xV+wAYM0VBkMDGasSzY+fqNjNbYgm2xWYoknBHbntW3reiGi6xsVTteSrT/AL96wEKCSAfQEGurnAEZHvNMQP5SOarUkyYiT37U/wDKR2PaqDSEHseacAyO1RVUN9DQVtNKGwexq1sSNpzxVcVULJPP7UvyiO803PFKUIGImh4VQSIDe1VEf5picCrSrAfWlKliJEgGgpPlOCY+uaQiDMAxVxUbyYilKkcGIOTPFEUsdsDEmeRVJUMQzLMGJFXuvnAx9ap8Nt0boIMTHFXxJbrnpcLdXTcIi5tiM+le66IbmsTWaT8MAgAO+4IGTHcTP9q8r0Eiz8V6Z0ztvCSe8/8Ac17jqOu1Ol6vY0dm5OB4hHdjOI/I063pq3I8F8UaAdL60+iVmZbSiNxHfMfrWLSag2rwdbnhskFckZHvWv4qc3PiPWszl2FyC3rAFchSQcUq8e4+1Wby6iyL6L/DuAMpBkGRmI96vBDCAwJjivLfB3U7ev6c+nfal+xCgZhlPy/fmu8rhDwwjvXLF5dVsEDimHmJ9qptXFLiDg+tWXL9vT2Hv3D5UEntIoh9sD2mjtmuOer9Tvapben6fZt2icPeySPscVls9b6ob19HNmUMYQjvFUx6Db2IoRAIrnWOtXWsu+t0bWdnNxDK/f0roK9u4guWrgdWEqytII+tFGD96BFDERuz9aIbsIiiCB75pjtt2nuv8qCTmgJ7Ca8t8YdZTb/h2mYF7n/mpc+QDnj1pO0dPotr/wAY9WNtr7pofGFnw1GLixmY/f2+teivf8IOnoCuk1t7+Jib4DG0PUARJ7cgZntXzDo/WNV8Po1zpt97epYiDtBC5B4OCZ9q9Zov+JXxGrrbuayzqdQGkC7ZVUIjI8oH7j71i3+NySuvqf8AhDqLdspotdavXORevkqV9RAB+xn7Vmf/AIVdd0+29p73T2vBgbhNxibntlRj2mpZ/wCKvWrVvdd0ej1DAHfG5SIJgjMQPzro6b/izcYILnSVvF4LPb1IUL2IAI/r3pszw+Mv28lrf+GvxCVdtPolXTKSXfxApgc+Vm4EGMCa8b1Wzc0N1dO1l7W0yfEUeYEYOPvX2DU/8VtFdsPoH6dqNO95XtC6bkqsggEGJP6V4DpOktfEfxjc02oS5ZsLZAicgIgCz6SBV41MvHx403biLuW4LbEcAdvyoprr2f4rFp7nH5V9QPwF0aZXVapPcBf7Vnu/8PenPITXtngvp1J/MEH9a65MY+VfOk6jq7LbvGYL2jt9q0p1zqR46jqFA42tEflXtLn/AA106Xbdtes6e3dfNtHtGW+gLGqn/wCGWouMwXqmga4vZyyH8hU6S8q8za+LuraZAi629KmMAfnJBM1fY+NutWnKi74hY/NcAMflFdhv+F/VBcGy9pG/9l0iaou/8Nes2ji3Yec/9UN+pirkX51R/wCOut22JJsGMYVv2mrLf/EDrAJZjb2xwVIg/maV/gDrW4t+DYseTbdCP/pqW58EdcCFn0tyF9NhI/J/6VMizk0L/wAR+qGd2n0zgcNtNXW/+JOo2fxdKrH/ANLED9a5N34R19i0902dUEQSzGzIj15oD4R6mE/+R9Qx9PAcED6RTF+Udof8SLkf/IHiSOC2f2q1P+Iy/wA3T3HoAA1ecf4a1SLtSzewZIa1cH/2Jpf8A18nYViIIa3cMf8A0NPil5dvVL/xBtXDsfSOD/lET+gq1PjvSvMaC9uHMwTXkbPTbyavT2nvWM3YbaxzPsQK+r6P/hhptQtnqlvXG2dRZDGw9qUO4SBJMr27YPFZvS7HnB8Z2Tb8T8JeKntsAP70bfxjpHvJYOnuB7nySoI/vXpW/wCEdpb4NvqrOrHl7R3WhBypDZMwIPYn0qtv+EbMzKeukAAEOLJ3E5583Agfr6ZnayORpfiHp+rv/h/EFq8PmW4NufbNdMOrKWQyOJHamv8A/B5NUiXD1d7OoUEMRZDBoJgjIiR2zXE6brb1nUro9QyPaa2GtMk/KByfcxNSUsjrzMxQzFCYOMg0oJg1tkZ570J9qlDdBoIPSm44pcgfSmAJGDmgZCd2K02yZACksThRkmkt2xu3RWyzqbegQ30H8RVJ3Osx74qDgdat3LXUjZdvNbQKdvYnNY1WcyZFLcL6i49+4QXusWM884p1wIJmjSRmIg1ABuGIJNTd35/SgDuYegE/egsIhZoGCqkfpRnHMD3pQQMTigkHOaYwqLByeR6UCZEKQaVj271Q4Bgk9qJMt6ekUo4jmjEjBioBMKJkn6UwHlByAex71GLHaoIqJPB4WqICW2oQAOJp1BJZFMwJP0qtQC/MVMy0GJEGoHUe/OKMKySDM0B5VkdqhZWErQFTuaYyO9Mz/wARA3yZ49arDZmeOacMOAO9Ap5BJ4M1CJOMH1o5Lkgc0S0g7sAUQFWWGZnmiUAZtrSpOKBIhWXjkEd6Y+vEntRURfN5hJAFQqoZ932FFSYaCQRGZzSKSDkeUtzFASD3wfSmVyLBA5nBoEsHCwGaZP0pUAJ3AmDzQOQYk8zRwTj7UhkSBn0BNSSVzigsUZJiIGfrUM+IdqlgRJA7UgE3AAfLEE024g4MDjigKjkKMOZB9KitjIwaO9VtgKCPr2NABolmBzxQKcsT/Maa3BUkDI7mgPnxnGaAED2oGTdtVWEheBHNFwQDmDRUQ0cyOfShBjb6HvRSLgEf5qfdHbjigRtEAyQP1qBNyN6xI96Ik5E96QBjO7v2HagrF0BCwZgTTBtrzPsKBpBxx7mlUCXLGIgg0AcEDJqKCzQTgExQOSrFiO+B7UkS2fWmHyriBUYTndFARyBOJpWmG2hiJ45ogTx+RoKc4Mg0EAP0PeoCQARk9pog5gZniO1RTukmJmKA8+YQRxzRUgAkmMcigrKqsAeViKgYeCUC5PLe1ASCAOJiaJSZkZNCDCjmIAPtTqZJeZjMUAQwGHEDNHedxJXzAcUFjEY9qWSDHIJ81A6fKYwJz96hmH7SAAaNpR4d07iGHyj1pS5EFxgmMUFpkkbDzxVa5t7u8H705G1SQQCvA9aAjaDET2oFQ9yKIBkDFSAMRTDbGYHpQFNoUEwoUyT6+1AMOcfWOKBG5P1BqNBG0cRyaCxmViTAHsKXzbSBgfvSnypxmMH1oo23JGe9BOJoMCTn0xTADbjEHIqXCG80QB6UCqdp9PWiJAIU4YdqHOSccVEIJIkZxQMQFcBW5AifWgoXeQCJ7mO9AkshHI4+lS1KiDHPagaCSSRE9pplZshI4MzQXf44OI4j+tVkM7FU9TP0oGCyfDYTGYqTtIESCc0AIjHGM80wk8+s4oFIKlQM7v1qPbXaDhWPHvUZySJP0ot4nlLRIyBFFVu7KFAGVWCY5qEkNt7ng1HLG3uCkleTThmhQViMkRQAGRBILRmKF07CIXtmoW2hnVecfWlgC55h6TRD7QSCJxRGGkcDtSiTPEAyDTb4GRO49qKCIzO/A24nigpifanG4NBhQTk1GALleQpn60Ch1MgbWY9+aO6CEUmWXJFQqEdiq+Zu0YpVLAhoyozQWfzKY+X9aBEsQwGCSBRXzviYjGMg1IVWY7t1BJxt5nEU/KNvn+1KTnd9xULXGsXV5GCMVBFYBvbkTTyXYvJHoPX2pVtTbDqREkR3pXjcB27VUW4kHERSO25vKSR7jmoANvl7cUgUzCiSM8dqCxSVgLjNGIuKeCagw4aPtQWQ5LTjM0E/80egOauYmBtEegFUkAiZ+kVYrGAWkQ2PWgisqhRcO3dgTirFVgokgicEcVWQGWWA9poBniVUDORxQWC4ChwZXmjb3liTb4UtzxShpyDk0UJVjDyTgj2opgdp3qx3UJIbesiTx7UGdRtjI/mirgqlEMdp+oohVYAnaJJPNBoHfPagSFyMVF2hizn5cgHvRRDQoYevpRkup3DB9MUigfXuMxTb1RgCMHsageWb5RPqPaqypgLggGadG2kkHNCZMk8DiggZiuxhIkGahQ3EIK4GcHmj4bDtyfWohZbpDNKEkqe49qBRAQp8oHalIKEDv71beAVs53CcUhDNcg9hzQFGhTPJGKVwR5QJPpR8NVYK0we8VCRMseKAGdhMkRwCKVV3Y3RVhDHA5jFKdqxMk9yKoB+UGCCKMDdMGD3p0bYGkAyPL60m3aSGHFAGIMBQccmmDEqZ8x4kmlZgrTkEd6Nz+GJ7ETigKzAkTB5oltu9snFDcNwAUmRU2kRmBORNARDL4mQxGM4owSsEQYzR3Da6+2MUVJmIggDFAiziTxTKPYwBND/MeTzRQbSxXiM0BG4yAJE4FQmJicUUaATjd3ilMk+xoJunBE+lFFABG3jIxU2naDHBE/So3ODj3NApaQB3n1pla6ixgg/arPKMESOxPNCSBBPGKCEts3QCARz2q3T6nU6O6l6zqzZkmVwQ3tFUwACTMEDFKUG1n3ZWCBHNB63pvxHp9RFnVldNf4hjCt6Qf6V2wZEivnD7NTbLXNOFkwAcg10+mdcv9Ntqjh79njbOR7ig9oQIyJrg9S+G7GqQ3dGBpr07oHysfcdq6mh6hpeo2vE010PHzDgqfcVroPAajT3tHNrUqLZXIkjzH2qh2IYPcUheB7177VaPT6214eotLdWZANeb6x0LU2GW9oLZvW5g2p+Qe3rUxXD2nABA9SaUEPbZBORM+oq4stxmbbcUr5WUqRH51UpLBrZGy6okqR2oEZWCFiRHGc0paRAg4q1iAjA4HJzQKqJ54orw3xFe1OqRrtu238QLaW0gwo7tPaax6DT3bV4Ja3BFQC7BIBNdLQ3RbvFWMgjg5irABqLbXLVxjuYltwiT9I4rz703nxKlt21a27JY3J8rJII95FX/AODam3ZixedHJBm7c3FOZitfT7XgqbguKxbn7dq127lqzaJtWjJaYPc+tJkTxyR0bqb2dr9SteG38pLZ+01ot9FU2iF1jFsQuwBT65pzrASxuyr2z5VjFLZ1pF1gdYnlUGTG3P05q6sZ7l7R9O0ZazqGuOplU2nBPOaz3NZ1HqFqydO5OnE+JbVdykHvXV6ZqbGm6ar6tVLeIxIZckT6Uova/UXL19NKwDqVtqohR9hUsTtz7S9Vu6mzbFwsrmApEkKOftVd3Q9Ttl72qcp5oVd24lSeDEAYrq6LpWssK+rOrC3JANpwXIE5HtV95dO91FvXHUlokGkVxdZcfTae9f002mHyn0qS2p04vPqnbcIJIKhs+ldV10FuEs2muEtDBwDWW7dQRc8OE3REcRU2Eqi71XVXrOl6dbsP4GlUm5dAgXJ4A/Piukqae3a8Em2DEiGG4H965lq7+KkqdqyeTxVL6oK5tWnIupzn5prNOnata19PrbKaco6kAbwskH71m11246ppFvgBiTcuHP2NYrD7rRKki4udonj60t022WLbbDjn1mkqeV0On39XbulUvhtPaSGSMZPIH2rZb1FltQtxdQjOT3OIri2NYptXrakpfKjco5AByYpLWnW8wtq72m4BTBqzV13NT1IPqttpdyphSTEnviuTrr2ovl7N7+FJ3Eck1v0D2rOnXxIdrdyJaC7cZyfrVfUhp9fcUl2sXF4gfvRnHMs2LKuwclywgE9q22Vtbzbs3mXE3GUGPai3SbQ3eBqrt26IPnjb/p+dN0MXNGWe6C6X/LAg9/U9qsix1tCzHRK9+5bkEyEEbR2B9+/3pLt9rexLdkRvlSDAxxj3mqm1C6XfZtlHRs7jkCawanxH0zXvHd2RgAflwTFXot1yCzJ+KQXAtokkz2rnW7qASxAT/MeK6HUtL+B0JbxPLcfbBz39RXKAMBJHm4BPNdOF2OTUgt+MrlNpyJj2oebEmJOfaqwX8QuWORFCTESQOTtAJrrEXruYTOJitOj8uoRhgLMmsdt2EZn1BFbNLdGQGDAH5Scg4/Siwv8ALgQKXkk+tTbLTIJGDUyQDBgmDQH0rNe3DUvBiIiPpWqMhNwg9/SsRb/mLgJ8xYQGoLAF7T+dKqksRMQJBFHadwEd6iYJ98YoAAPEdhEcRVRJLSWmTg/0q1pAKjgmapkcEYoBevsz+HsU7iRx6V9N/wCGGrfUfCt/QOfNpL+5cfysJ/cGvm2jtK7vcafKuPYzXrv+Gur/AAfxM+lZ4t660yQT/MuRS+N8f0+gHysZAYEQQeDXkr9g6TqGqsH5N+62fYiY+0167UKUaDzMVwviC3F6xfgKGBRo7mBH9azfGZ65Fu26XLjtc3K58qx8orVuUAwJj7Vz7ut0mmdRqNSttjkKcmPpRt9Z6OX2NrAk92UgGs5W3RR96GAQfQ0fN64pE1ejJC29UhP5VYtsOrOt0Ms9s0HI+IOntrdF+JXaL2lO4gfzA4/rXlUJa2rQa+hBW3nySpXawPBFeQ6v0x+m37jop/DuZVh/Lj+9b436c7Mrllc+1EQpAinJJwDSjAmZk8elbTP0hJ98elCGOT96YmSZj7VDEQDFEV54GPT2oMpHp7GrCcA5+hpYUnk/QUCL5u43UDxJPfFMY/70o9xInPvVMLBgmY7VWxMYPOZHpTgwIA4NIQABwAfSrApSRuEsTAwarIkg8epirdpjHrxVbQ2M+9RCOhRy28mR8pHHuKpIaAHzJ7CriIPlUmT6Yqm4fJJiZAAPNXDE6A3/ANudjcBB1G2Paefyr01687/FbXjB26pSJ9BC4+w/WvJ9NujTfFVq5cgKtzieZGP3ruai4bC39UX8EW5bAmJOP3oryfVbw1PVtZfX5bl92E+hJiscmiTyaWpWo6HSup3Ol6oai1JOAVnBE96+j9N6pZ6lp1v2ECFz5lZwQuJwfz/KvlGIrRo9U+k1KXrWCveaxVfWhfCoGNwbScESaa54fUNLd0puI/iLAHykGcGD714rQ/GFuypGr07tb3EAWbhEfY4rs6brfT9ZpTcN1QCwUqRx6fep9GY2Nrj0+/4ettlXRe3BA747RVr9bstbJ01xUPMsk7h+/rV6a2w1lbWrR7yMdqObeSDIIk/0zSf4P0y8N9q/qtMASpVoMH7inRSN1exqOntpBZAYmbjWxg+2eKnRdRufWCyD4CFAkzEwd2PrTr0npyArd1t28scL5I/Wrzq9NYQafT23t21yIUZJqpGo3QqS0gT6UFuEDBWGPJFcxtcxuntBiLjAEU9vVC4dxuKUGWEgED0rNX6X9V6mnTentcN5EfadmRn6DvXzjVao39df1V5fPduFuYgTwBWv4h+ILmtvG3YO2xb8qyJk/wCxXAOpubskQO0f15rUnSY2nVMCTLKSfyrRZvlWzfJYn/NJE1xjfb1oW7rrclW2k961kTHoU1dxUCi+EEkGDyKa7qXXTrpncGzyqHPvNcMawFCjDB7jmgdQsgq9wGI5qSLI7X4y/sTeSXtjyk4gDtXoPga9qv8AFdVrbeju6u54bI/hsAVHlg598V4uyyKSU+uDmvd/8NtZpLa9WNzUpbuFU2KT5nGZgd+B+dMWPTa/U6y9r9N0fSMNJd1Nnxb19lDeCgngdzIj/ch7R1fTbOqvdX6hb1Wj0671vbAlxpxtj6+55qrXp/8AELPUND1LSprbKG14d/KXEPY/fNWr0+9rdDctdav6PUC8wItae5tVAPeZJrWpfHO6Zc0+pvp8UdVupu1d38NoLCebwokCQO/P61X8W6fpmgX8Zc01w6/VXNqXheKi2QBnnirtR8LaVOrdIvdO0yotrUhr+15CopBzJ55qzXXetiz1HQaroq9R8VtmmuoBCyf5syO3p9an2yy9Ssf4N0vpvTbfUWXT6zUK2p1qPA2tEwew7/bNaOmINN8UHQdK6le6j0ttOpvO93xVtP5oyMA4/Wtvgf4R8O2NLr9I3ULlm0E8AJuLNPERwPX0qv4Z6Vc6bptRq7+lWze1TtcNq2MWkiQpHrzTV/ahviJlt6i+nSNQ+k09xrb3luDsYkDv2q+/12zptYNPptJrNYxsrdnTjgHI/TvWHoXQFvdGsXNbqNcTcuOz6XxSqfMYx74P3qJoW1/xH1h7Wv1miTT+EifhbhSQBwfWKdJXTXqA6j0s39MxRXbY+4DcjAiVP5isXWtb1ttZoQpXS6JtbbsAI8XLpPJxwvaK1jS2dJo7ek04YI18MdzSztMkz3OBQ6mFe7069caE0urF2AJJMY/ap4rL8Q67ryPv0SHRaWzfRA5Yb7zNjHOPb/Ysv9eW58WNoG6gum0ukgMxBIvXD/KTwAPfuKPU3Gst6fw7wVNPqkvPIIkA/wDauZqtCL97WaS3run2dNqLwu6hrzxeUk7vLOPpPvV6Seup8Vvd0/w3dvPaD7L9vYCkiZ9u1cTp3xZ1rQ6m7c0y6Kzf1LF7163pkDgsxY7mIkiTxMD7VPjEpb6VY1VrqOqu2rmpChDf32+CZX6RXjFu+HuYW9zNE+aCT9azZ0sfRrf/ABB+KrbOjazR3ysbW2KFP5AUy/8AET4oGkvTc0HiIm57kS4E/wAo47xwa+erqSLQ27dpE8SRROoDW4BmZBRcd6z/AJt/J9A1H/Ejq69QsavZp1tqptnz3doBPL25ALYMGBz9I8tb1Oot/ESXRcW9bYlU2rhVMnA+xrjre3+ViyAcSZNWWntX7gLWwrWyGjjcBTjwnHxOVtr6QjC5aV1mCO/ejEcVk6dfe7pjuWMkkA8fT9K0eIoHefarrOCeOagIGD+lKGDHmB71iv8AUbjLGhsOzA/9RmAB+gqmOjiYmfoDViCW2zBPbiuLes6q8pZtdeRuSEO2fyisOm6lrdLqlW49x7HiDDncQPUUhj1t12tgep4pNMi9X6ppekXrxVNXvVtkTtCkmJ+n61RevNddTENtAM1V8Ealep/8SbpRj4XTtNc2d5OFJ/8AojT6WRj1nT9R0rq17p2tuKLlvzIwGHTsR/WqlO5S/ZRX0P4r6E3X9CBa2jWaYE2gR8wPaa+eoQN1vZ4boYZfehBYnufqKADLu/IUSYEHv3oi4Z8yAScQaBTuUDHJyKgEzmDTb48pJM9zUgbh6etAAGXkZoNPB+oosZfaD5jxREEebn1igHAHpTs2xVkTJigQVlTQEgR2AxQNAgk8CopHmB4iZNRdjGGbbj05opBWecHd7iqAgLQSQcSIo7JGCOc4oyVACiREUoBjdGPWiGg4A4GYqciR5c5jvRRidwg7iAAaEOCBEMO1QA5wDzj6U4BDnjj8qg+YEZ+1QkgsMRiqo53frNLkM27jEU0EpBIJnt6UqglmR8kenpQMRIWTiIAqBdsqfrzUjy5MAetFSACx4jt6VBB/ELEKQG7GlRil5fLKjEetGSZluDOcUNrFoJIPcxxVDFGS40n7+1BLYTyTFMi3Cxd85jPIpn2qjsZJHeoK2A3ewokgCPXFRWUGHGCMH3pZMzxDYFA6ypYqCWiIoATyPcVA21iZ8xxFFoVys49RmgPmhpiCcRiKBnaTOWJj2FLcLKygKWDYBAqyIAA7GaBAxa3tByDzTDcWglY4FFwAxuRh48v0oMIMngmBQMCVBnseahDiAJzyYoAgIZ5J5FEby6wAFHeghkgyTIGMVAuVgSIk/Wg7yu1sCe1MSwJjgj7igRZ3DcZgmiB5oYCT7VNyDau0kMIJ9Kg3bwxjcp8sUA2SBBgicnvRVRJY9hgUqnYm4jO7iaYMXxAALGB3FAJ3AEdjREESQPalG7A2wJiiAFJJyvFBEQuSzEDZ5vrRCwdxwN2AKE7ELKPamKHeBJK8/SgWzNssxWWbH0FSYyfKZpiuSQMA9qAIWe57T2oBHlzgt8pqNhoWfvUkFZJwKO3cDHPtQFRE8kxxNRcNPA9KABBPc1JxgiqCJYk8R60V8twHvH5UpZBM59hTKjbSfXI9xUBKgElOTyTRAOAIn1pkBMCMzyaggkHIzk0AkckzB4opDIxgwo/Wg07TAzRUnYdxiOPegAZhx6USNwAOAKXO5TPvTqyby3LERHpQAbo4xMVCxe5zwuAeKIfam2JO6aCExtIie/tVB+Y+c4wMUTJQF4PYEUCcDy8GoYCgBp71BCfOfRgBRHBWQd3agHKw0YOJokeb0g/SKCDaQcQDSosOXiAo7U3CtyZqCROMcUCmI8uJOaOZ96hIUEkTTBCMHLDBB5FAPmOTIHOaC7C5InaTBntULJ4m0KRmBPpRVmTcpUGTnFBCQhL9pxRBgxOD6UAA7QcAZppBHEj09aAC3CG4xU7TG2cn3oE7WE9xUAUEjE+nFQieciipbuMRnDE5j0pDukmDjBomdsflmoJURBnn60RJJQrxPf0pS6yXYDfAzR4tHd/2pjsBXyzP8xoFQBiCeAZg0QzOA2zaFMwO8USAtoFZJBzFKVJWVPzdooow7E3F452mioO52CmAPzo7FRQweT/NnMUEO5oMR60AVm8a038qmeM1G3NeKiCOTRHlfGSDIpVAYPJkgTEUDpAV3LQYxFDduhCZmD9KWQdqgY9PWiLigQBkmD7AUDjOKFtjeHhrKgGZHegAGmXgesUyKt8sgcrtEyMTRCoGkgErDmJPMUzDzREkZiocrBJEHmmaVRXHLHAooK24DceOwphO0+YZ5IxiqblzbLQec9qsx4IY9+aBpEgdhipD4Dcnt7UJhQahxG2fvQQJKt+X0on559qX5vMYkUSCxBUkQYn1NEOJKyZHbFFWDEJETg0GhNwfDD+U0gkRukkc4oLFI3OfXHNNIAwYb1qsBggnvxTqQqgHkZEiioQ4Hy98020rAbgQQRSF2RgZGxv5fem3ELBUGfWoGTcYYQe0Uz4keoqpJbdBgdqLMRAMx3+tVDlkKmTJmI9ahgNBMxGBQCwFc8TB9qZdpmZwfKaKEsZLKJ7UbhZdSDbVXsx5l4P2qcBmA+gqFP4YZ3ifTFAwuSDJgAd/2oELcYGJjIE0IhgvYnmaMNtVkyAZkGoA6KFBWVJMbTRLbxA+YmfYCgSzAswJAGYHFRX2ozDHaTQWLlTuaIpdoADGM1E/lBEEmlaJIPlIzFBASrmBgDBqEbEcFpbcTJ7U63RsZWTdu4IMQaRtwvB3IMiABgUCobpZluABolScE+1MxMiTluwqFtwDtBKcY4qKQSWGRH5UAGPmAP1pioKzx7RSsguFSSfIZAFKEYO7NcZgTgTxVDFgPMOCMmj5Csht0+tQ7gAFEA9/SoQBtgQRz70EAMnOO1RDNzIwP3oL3IYkRkGi8pZwxLO0iO2KBphwBEUy7/4gJG1Rz/ekUHw9zkhpIj1FRW2n2Ig4oGRh4hgDKxP0oopJIHpImpvAAUrmcQalx4ubkXaRiDQESRHeoB67Y9O5pQzLeDQTODPApu4XHPf1oD5pAZZiOPSoTuaFGTiiSYEMQFE/el3C6FIO0Akn1mgByqj/ANUGihDAAieaEDbgyZ49KZTtTbtBnJMUBXy2gW4oowJx2FJt3PBExx6GiMGCBJOdtA6XdTauF7V42nGBs4+4716DQ/E/nWz1C14c4F1Mgn3HavPEKvBkEetB1W7bIaG9jn86g+ho63EDowZWEgjg09eF0XVtd0+4iWWRrHe0wx9vSvUaDrOl1oVSwtXSJCM3I9j3oJ1Lo+l6mAbwKuvyXFYgj+9eT13TdR0yTqASNxHjJwfTHaf9mve0rolxCjqGU4IIkGquvni2k1Eqx/I80Lds25tAsVWVLEV6DW/CgZ797SXdviHcLG0BZ9AewrgMPB1n4dw2ndR57VwyfsaDyy39IrqdNp1QA+bcMn86LXLYLRiflAHNYvFtqxAZyR6jNW7mXUst7cBACiflNeRpo8dbunTZNu5EkVQ7XUvWbgd1RFMieT61Re14t3xYRlUkFZbk9zVupBbTpL7luDLKeKn2q8qL95zfYKDGPWrbVtQd4CAocD1PvWLpy20ZV1LkIGJVgZp1fY83bbSSIB71dsS3GxntXlJvsBJAhat/xVdPy+AAMtg1i02mtXbp/isibZaMmR29qxCwR4dm3ZQjxNzSMj1qSrxv01jrKjxLa3LnicswAiJn194oWNTa1FqUkODme1LdsW7TgXtMoZh6giKzrfRNcmnSyVFwSGHy07abn1TWiFnczAwY4pWvra8MeHuDHzfSjptty1f3WSpnYrsCCPUx+VN/h91xvGotMZzuMQP1rKM66V0V7c7vNuJPaeBRTp3jyTe2GSGKJJHpk81cl3xkLJtHiEKzAelJcsjwoN4AlsgD/Wk1jVF7T3dA11dNce+5WCfDGBXR01nT2ovIqqAAq7jlj61lW4yAwR5vmPdqstXlt3EDeXw4Zcd5rW4utb6XQrdBaZaSVUbf95pbuntLpt9qLY3QATk0h1yXHu3Lxm4YFtQsTSXuq3NHKmwhZzhX/lrc5FZHWyNQji9wu5jB4nNWM4fUXHsXLTWmIglsmoNdqLQuqqoRdXzSvHpFc7wlb+GAA5xxGamaa0v1KxYsaifEvJdGwC35c+oPHb70mm1+pS0lu2yvuOS0Hb9qpvaVj+HQhre4mQeCBirF8G1oHK+W8jeX09BSYzrZ+JU2LVpWlx85iJPtVSaxrsiHWRMNkc1mtWLuptxaOxmY54n6VcvTbyXlDX0tgL3k1FZusF9VobKFgSHMYieK53gecB2kjiK62rsCzpbd0XVKBzIKHJ/pXN6kbJbTXE+e4W3gSAIAiunC51GVDgwsMQQx5zNVbbm3EftNaG/6ecE8x2pLV1YDBh6RzXWVCh2JNtCS/EDtXU6ZpLt3R6zWOyLb0sbgVyScVlW63htN0QI2j371o0uouLp79jcBbvKA6xzmf6U3VnhIhcVFHcyYyKJJFs581B1CoDuEHsaqGUHcCCQScVhZh+KuNvyWxuPPatqAycxOQJxXPtBd5ljIYjP1oLuZJnjicUycnmlAJIg4jmjbJJ4+hmhAgzgxNUFORu/Srn3b8AAA1Xt7DFUjRo7cF4wpMkfl/pW7R6v/AA3q+j16gAWLoZiBwO/71g0ZKjkSWj3PGK06hDctMkfNgfnSLOq+za5Q1wspBDQyn1muP1jTm/064okMvmUj1BFaeha0dT+FNDqwZJt+ER3G0xmrCu9LltjhhBn60L68Lq+haXqNz8Qxu27sAEiMj71kb4a1yKBauWbiycTBA7V3mOxmtFtxQwSBg0U3Yj96xtXHj73QupaY77/TTIMq1rzT7iKoa8dM0M17TuP5XY24+xr3VtnQeUmZ5p992SzOHB5VhNWX9mV4rT9a19pD4XUbgQ8bsirn+JdZf0raXUHTai2w5dAfvXqbnTenXzu1GgsuTn5ABVLdG6LLRoAGPpcaB9qbEuvFBiRtQ7wJ+XMUSrCD3PvXsG+HOlXTuNu6k/5Lrf1Ned6j0q90m+AzG9p3aEfblPY/3rUsZnTCy+bn696b5cmTnmi4EyM+lJuOdyyJgiroAaTGY+tBiIwIp3FpIKmAfqaRkUAQ09xiqAFE5P5UoJ/m/SmAI+2YpCw7gjucUQGGJ4zEmh5YzBOKIbyECIJpIJciDGIMYP0qqC7gSDzgYFI3pAGewiatLQ2xZEc1VcI3BPvJHFRkhAVZgc4xSNMCQATxnn3q2424yCarwLuSDkTTVcLVOydRuvMODgg8GvWdfRNN8MtdZ9p1hVbaEGSAZP7A/evJdTG3X3D/AJs/Sjq+qavW6axpb90va04hBSrmsVSjgGgajSVKlSoJTi464DMBzE0lSqNljqOq05HgXnQAyATOfX2renxRrwfMLbZkggkH7TXEqUHpk+K9YxCbbRaOdoIH5g1U3xVr70r4ttR6hAK8+DBmiSDTEdZeuasXDOsaDz80fvRbresv6YqSiCeVmQfXmuNTGRGIqYGdiTE0lEn1od60odqlH71KRAFSj96kEVFWWXCXAWkj25rfp+rajSXLDW2BWxc8RVgRP1Ga5lEDE9q3J9p969Nb+Jd6sbto7CCCDqGP0wfeK52i19jS3Tc1FkajcI2s5wfXFc9SrCGHeQBioLe4GARtODU0+Vruv1zRHTOlixes3iBsa3cwpn0P960WfibTJaAF7qdp1VRuW+TubviRFebA2LMSQZioEDCVOAcmkxK9VpfiYuXY9Y6nbCgQG1BBJ/OK1/8AikbljrmvC9/FVWP2OQc14t2aNqmYp0ErAWBx655p0z369rd+Mdbp7Fx06091lUbLbWEBJkegj1qzT/F+vexYY9Y03i3JZrRtDyknE8Z5rwYYow2mByQRTLKSXXcscipjUuve3fi3VrctXLnUNDc8Mm4jFDtBgjsZ79hWn/xV1K7i6/RztPLTH7+9fOEM2yp2H0A5o+I9sKolXHBUxTFv6fQb/wAZtpFti/o+n6kXfmOnedo9/MRV79S6FrT+IvdLXUPeAO5FbAAgTHBxXzobQBDAEnlqvXV6pLarb1LKgzHqKWEs+3oviXrS6rR6bp+m6euh0emubktu+52JHJ/M/nXBfUKRKDI9T3rPfv3bkPcuPdZu7MTS79qQQCZ9aZ0zym+LV1AEsUAPcTg1Yl4m2CFbd3E8VRG2MfMeaKK+CzQSZ+lD7aPFkAlDgnJNX2Juaq1yGaR9PKawE3UUsW8THE8fSuh067b02rt3Lk3EOAQZ245rLb3nT7kaZ5PDwPtV7aiFO0gHuOTXkv8AxLbAS3+FcJu7kH7xNatP1zRs4W44tKTBNxdv5f61nKnrv6trz9LunTgvcESqZJHcRXJbqLByRtTbgqCJB98Vqs9R01txcGqRY77sGrG6/wBKYg3fwbOTl225/MU07Z9N1K9cvBFQOx4ZJP5iuz034f1PUtQL2ptbLCeYs2P17VxL/wAXaO2Sml0xuTgMg2if0xXB6n8TdV11u7o11j2dGZBtISA2e/8AUVR6r4n+Jum9MtXdB0VvxOscFLmpcyloHuvqfStf/BbTXG1fVNWFNyLQt7/dmmJ/+ZmvmltSiAJGDuH19a+1f8IdJ4fwtrb5x+I1jAEDBUKMj7k0vUWPaXJtuhnzRivGfF3RL960Os6TTbSCDqraRgARuH25HtXtHWxcupabc9y2Nwiqbq2dZcUbWKW/K1s4S4PQimpY+TGCknhqYAgeoA8prp/EfSL3QdelsLu0GpJNlsfwz3U/c4Nc1VCsyd1AM+tUGD6VDgZjHpUJgE445NRHkDFBJg5x6UC3lJMUQGM5n0NQAbjKyYwaCEkQcEeoNBcqRM+9BiZGBtpvaDHAoIZjAx60yyYngUAYxRQy0Fto9qoOV5zRPy7SSPSkWVWJkzyTTEhju28frRAG5mIiAO4pzO4ScgzPrVaiZnme9OvlcZn60UwVmIVCNzHAqMC10gsIHb6VW5UOGB2k+lG2xaJQ+UkZ71Bb5mbyCaHEkgEzRWVmSQR3FLt5AJ2igZdjI4cZYQKWAUjv61AGDIwExmIwae3eJcubQJHAoisAF5fI2QfQxVgICn/NgKKCFd43YUmoCUaVg7eDyDRRuT4dy43mYgYoKSqKGUkGMx+9S3KD1JWJIprikWrZW4Gck71jj0ohLZHjlmWY7UwYqwwCwJJaIogl5tnBTII5NKVeZGY7Tk+xoIF3KWIgqZJ/pR2bmUiOPzoWrgNpiUkNI2zUYAJuJgEgDPGKKYo67ScBvegCVlec96nyoTu3exoACMnM8UDjMx24FBnBIt7CYmT6UR5iFPlHr60svkjK9h3oHMGww2iR6jNPcI8mxiBAJHvVam4UYiCB3qEnb/6jHHagjKzN4gXbPIoiSpXvOKVBE5kAd6IYA7uQOwoABiJ5qNOxYiRzPpRVraA6hk3KTBWggRwSQZImfagh86kCB71PeO8U84249MUpmCsiOcnigBgfzZJ4NMPKWTn6CgSrqGCqDUlrrMzMA0iFFAGwMkesUpm4jpJUFfmHIowrHa30NErAgZExQOButwST7nuaSJkj6RTAYkkz2NAcUUp/yRIJmiCw3GZxgUzSBAjd69qGUHm+aJogKpS1uJ83aPWnUKtkCMMZmqyS0wfqKdiz3EfcRELjgUDK6KPERCJwQ3f7UoZFRUYmIqGQDPfOTRUBxBiR/mxVB3OeCRAk0yNMkw27ApACzqBmTiTiii+GhSc7vK3pUBPlhSeeY7UwBAYHM1MljImBFSSPymqIMAbuOw96LJDSF4yQooFyUC+hzQggncTI4qCA9wMHvPFMU3FD6c0sYyIYjt2qyYYwYERVCfJ9TmpjFKim1AJlkzummU7j5ee3vQHdgKADBnjFT53gsNxkmgoOwyCPMViM1YFA8rKZAz7GgWSAIiR6UwJZSSBgetVqT4YkZ3T9qIlrm31OKCPxJ7UCCOSDInmiQ0lSfMDQW2WYhYmI+lQFBJlpOKJUnBJHfFQAFssDPeozFcAn0+1BCIOOOwolSMCcZ+lK58q9809sHKxNBXbLl2LqshcGjK2hE5PYU6I7EqFJYfyjtShIR9ywzCJniggyRKEn6xRIZlBCnn8qgBgEGPUUhQNbClzCsWWKCS4YbVkTBk0+8BmG8KAJnsKGcE9zn2oDbdRlUBuRBxNBAWRyoOSYBoKTbDKr+Y+lQKLYhlJ4yDgUYXcGgSvFFKFFwZ4H60yyYAGf3pAu9iWgem2jOxgJyPWiJci7tYDbt4imLSrqohtgg+9IflBfvECascEsLaCCFopN3EKd30oKTcttc2gEnNO7EpKqARS2YUEDhu1AzZQCPKGHeghaTEDtA71JbeUCjI5nFSItjc3mnt2oLCQbbG4IFCEPmVjjEHtVbrd3KSd9s5MDirA4Rh6TUCqzbWVuTjijiNo+YCahMq22CRkUYOCeaoO4AHFEl1tsOxETQUBiVHm9ai727Ax+1Abg8o8/mgGm3AAAvImcCoYORBxBpfCUDnHoKIcLvfcSWB49qXMndE0VbadoMDgGgI3FaBlcK3mG4REUpYsWcJtPEH2oBcyDBnvTvgwMiMmirB5hJpDbeVZrm4AmMcCoWBEEkA1Ny+EFBMg4z6UQVHmIH81OZmJ4yaUFHtibbr6zUUMAH3QoMe9Ays9sEMJ7Z9KKuTKmMcRSjJ3ZP1qHcbi/w2gDDe9FPcVztMk4kgDApiwfkACcA0NoEoxyT296EFQpgwTnHFAWfc84j2qEydoEfSiSGJ4wIAAoY8zFsAY+tBGnbCExMN7ioPLbUg8jiogCuWYeUrxxRRVaIbE5PNBPm8xBIGDip4igFSeRgVIIaFP2imYQrLHmIqBNvytPfEVI3CWXigIJjI9qKhi7NugdpqgGAmBzSqAqEkkNM+1XAbtinAGZPegQGkn1wBwagAByZAlaRiDZZ0B3DIX1p5kEiJmCI4quG3wATJ4FURXlF3ggnkHtUUq6i5vwDtIolGVWL4IAGTSkHaYHNA5J2bhHMVANwO5gAKCCV8xOeaDFCG3Eyo8oHH3oJah7rDcSJx6U4EgN2Bj70ObeGGMqfSmQnxCFbynkQP3oAp85njnHNF/MzTIoJIVgE4BMc8UqXC5aUYDb3xQWG4RCkEye1NcYgTA3A4Poar2bgFnE08qhhgWDcEdqCBmcyTg9hQx5xHfvRLDdIxUAJWRigiqQ8yeKbiPNBoFzuKsZgT9aPi7bSmDBMHtFApDCYIM4pkW34Tb3AzgTBmgTyAZAO6O9J8zyQQAI55NAVkKfQGRTmRgMaUFjtG0AD0HNTcHbaJJM/agZm3AAzI5MxNQKhtL5fMjEgjlTPNEW0UbOR60nlJhJGJIHpQdbpvxLqdJ/D1StetgwDBJH3r0+g6lpuo2t9i4Nw+a2cMh9CK8IrW9haTKmCBUUm0fFsOyNO7PrQfRqz6zRafXadrOoth0NcHpnxQCU0+vteET8twGQR716RHV1DKwIYSCOCKD4V4f4jTsi+WM7x/L9aI1JVQblpLhwCwXMU1lD+H1ILM6sNrYgLSJYvHTrZBZEJO64Vn6CvE6Mur0Ni7q7d9HeT85kER2qzda02lu+Izm1GZzFMIchFYE7gpg1bbFhrN8ahARbAlW4j/cVe07Yi41doNY3NbOV8pyf7U6Wb76Rjf1Lm5u8qntWi/rbLXFbRbTIC7FWAPaK0abTai263NRbRCxhQxBj60ZZLemumAl1gCQJA7/WrtXGmueCjBmGDJzVerW/bS5blm3MP+4qux07XsvjHTuimCrt5p/KrJVl1rZSxDXGkKN3myTVd9l1KFlVpBwVWAalnpFlrrm82p3Ez4nyz9B6V1NHbt6a0LFxl2IRsLjzf96vjUcgXOpW2As7XHMMCCKbS6R7TLc1DObhJO1XO2usg0+ra42pvppbeNuM1VqLfTrW2zp79zUXCZNzIn6TxU6VkVFsK1hALZD7pHYmkt6q5pQbbWbVxZkMQRNXPbRy8Aq5I8xODVQsI9xXcF9uNs048vjdT1QxS8LboyKyv5hyB7U25rm9iCAf5v7VptWNPYm1ct2yztuUFc0jaVlt7EI3gnPCxTNPistXLOg0yai7/wBRXBU8z6VUnVLXU9dGo8Nt2oZ7qKpGwDAE/YVusaBnCHxLTBbZInIM1F6ZobGkD2zb8aIIiZ+tJxkLjE161d1b3LkW7TMSF9B2FU6jqlm80WyNqnaCF2xXQTRdNu7LZa2XdvNvJAB9s4rW2m6dohd0pt6ZvDODdtjcSfQmmM45zuHNoBt62ySsmZnvNZfC0968TcBIZvljk+kV00Gnt3lBtAqjkwhx9/aqtNqVY3runBUoSdsGs7hjBf12rukXNJs/heVVKRMe5qi2Oo6y4zNYuM8eZpiPbmu708jXI+o1MeGzm3sVJI+natT63T3tVcW1bKrwAMGtyyxrMea1Fu8OnXvxFp0iAit3EyTWECSCrgTkCe1eq1rLrNPqrBssqm0wUkSwIHNeXOl0adKFw3nfUBhyIBBgQP1rfGyRist0FCcz/NFVfh1aWwCDV11NzF1ErA571lVk8rOyBpMqO1bRaEVCSFxMVtsg+EQWJEzEzFc9VbbliV3YFbdIDsvM3BAEVYHj1qsdpz9qsOWkGhwMDIrSIW2DHzMYE+tdBvgrrVhmXxtGxJ3TuOfp/wBq50bmtxHzrH13CvcnUXnKhG3MxAyMEVnlcak2PKH4T65pFN/ZZudiBc9+2Kp/wLrNm2WPTb7L6rB/XM17Jk1NzTuj3lRp75Ee1W2zeewNjSABk9/eKnyX4vnt3RdQt3WS90/UCDPynIrM86cA3LVywpaALgIz96+ku2rEM0gdyCJFV68W9f0bU2LRQvdsubRYS24A4n6xV+TNlkfMtUYv6ZlYbbVwP79s/tXdMHzD+bIrzlgXLlpdwyTBk+ldvSX/ABtJbIaSpKE+4rZ9Pef8N9X4nTOodMZhNi6L1sezTP6j9a9I4IuHuDzXz74I1iaD4usIzwmsRrLgn2kH86+i6hNjERBGD7UOXbzXU7Bt9QuODPisSfrVABUkAYHeul16y34W1qbZ2lXhj9a5SO6/MSZ9axV4+LkgiJjvJNWqVCwWFZ1dQ+2Zb2p8EQcd6jS3azsYYEDt6VGUbecg0qkZ2zjvQYliADBJ71ARAEk1k6rYTV9JvWAN105WfUVe1p90EzFPatS6hzGeDVnTNmx4CzcGyFypxk+lQKzEyxYk1q12lbQdSv2GIg3WZY9DmKpyDIxXaVzVbBBB5miwVguZj/fFRjyJ5FBg0jigkcg80kbs495ou+3YTPMn6U0EHgAUVSyY9O9QEyEKggZBj1pyCCBiJ9JqQpMjHtSiohSS2yTwT7VUVBYmDHBJrQVGfeq9oWfUgUT+q3coJAkTwBVT4AJ5FXWWIO4K0VW07mfgZaKuGY4nVbQDrd3ZckFT27/1rnV3OqWXvadSiglTLesVxCIrKygKlSpRpKlQVKglSpUoJUqVKCVKlSgk1JNSpQSpUqVRKlSoBNTRKNCIoziK0COw496HtNSKkYmlQxOZAgdqZHcGQY9qQfXFWQyruHynFAJLA5z6UUJjaciZpFZg0gwfWrVVduXj1BNXUDeFuZUe/uKO5BgkiD2HFIQs+T1oPCjbGfWpSYtMOA0x96tS34ibgu8D0rOxKoFIAOaXzAASYGQJrWaki9SA5Hb0qwlSZMAzisqScEwPWme55+eO4qZ2fawwzncAAvv3olh4atM5qg7SGAJJHBoW8NjmitYZGAgCRzTKwC5gZjPpWclgOI+9FERi/jAjGD70niRfcYswFuQV4j1plvXHB3CQg4iINZRbKg4Iq1A7gyMnuO9Mjcz1ba8RlaSAOwNFrjC34bAH0J9K1aVNJtP47VPp2BHlVZn1+lU9SbRJqSmha5d08LD3OZ71n7TVaMSQu/Hp6GiHKSYD9vNWS07FifXEmrrbbJAgFu5q2s41WzZkO8BednP2p/F0/hsESGOFnGayByOWUxnBqI4JO0EgGo15DbgtsbyzgfykzRtoWG82yqN8u70pGMkCDk0wDMABJ24AYmBQlaLcEGSRMfav0H8FaNum/BfSNOhUPds+M27vu837EV8A0lg6nUCyhG92CgekZr9HaPVJrdLpdZoSgsKqqEbJtdiMd4rNajeFvDU/y7I+aOKrus6bkdtrXZAuKuAalpiLjuXnOF9qsv8AgNtDkggyImoObrulW+saO9oNVcDIw/h3QuUb1H5V8zu2L2k1t3S3n23rEoykcgEwfvFfXLwe2g8G2hnB7R71534t6JZ6noE1WnAXVaTIbb5rqx8vqe1WMvCqu5SG49J5oqrqDCjZ9aqUW7i29SWJidu08U287FRHIE8rz+dUMZkjAHOKWT3YRU5xJkmmRAhnJMzmgkblUq4ifSiYAIIk0Bt8TaMA59qOQZJBP0oJJCyaAEifsaZp3eTKjORSiSgKwDM/WgI+XHamUkMIWfvSgMADI3VZZGVF1gJO77VQFgg4ye9KSQSsHtBpgp/lIHpNHIiTkc0EO6V3YIEDFHcZnuKULLNcdiWjA9Kf/qIxL+YcioAAScTz3NTuePeiCYEYj7zSgQD5ZB9KANLrGR6EVFXyBdwMHyzzTeIwO0kBYGO9FItNKmYzNAQLlxyTt3enFCSp3BRB49qDsgQNdYy7bVgd6sRdhUFJgyQ1BWilWkMRmaZixOPmnINNO47iJ9hikiT5V83rPFAbLOtxHHzDMdqtF0peZyskmZnvVJ3KzC2B5DOaIEQFEgHIPegIAlmPfsKXyu2z0gkEcU2194CiTMj6UfOyNHk3GQY5NAI3KoI/1qBRJJjH70bKnI7j3xSoRsTdO+aBiWCrvUIOQsVMqCMETgUCPFvN4m8rHl7ZqGC/mPlMCfSgKzMbYG7AFEAZmIHM1AzL2kDgxSruUHcSQTPrQWEiAQuR780EU7vQDzGKB8wBOCOJqEAoSx44oCWG3jcs8LFOoYqfKAqiqrcIw7kjgGmV2IhjHaaCEqM8SaLBLVljcBznAk0JJYptErBE8NThgWJc7sgQe1BVsA2sFE8k0zKqruA86mT/AGq1mQRsWBEfWqWiXEFWHriig5fcAdoH8ue9MsBdzQ0/vUkM7SNxEGe1ADMOpxkECiGMqio0k85pZIEbdxn14FN4ilgzGYFBAQDmCTg+lBFnaQwMe1KVG3anzETuj9KZwxHkOBg+9Qgk4BjigSBL7DkDAPerFILwPrFIokHgsO5HFNIUTBkdwKBlaGWRuknFIySORgYBFQMGcKRt7TTGcrAxQFPOihvKTmiQUfbiP3pZkg7s+3IpZdXEff3oHZlC4n5uPapJYhflJ4B5qEOxDBV2jJM5oMwRwYlhzFA6IFncJBOY7VGYm5MeUmKjAzAypzUAUkKCFBwY5oDkwysZPtULbSJBYnEzQtuxVQ8wrQWHcVDMNALAHkCqJBIJEHFHJgzkd6AChszBwPenMbgB8pA/OgaQ8ljEDn3qvbvDHJjn3qxMgpiDnPaq8Kh3EhyeO0VBJYY245oQTuI4nmnLMEYyM+lFFAuBGIUEeb6UClh4gOSYmT60yPtU/wDqOIoEsCVjAMfX0pmBBBAgxGeKCNIZQdu6JjuKWFkc7hQ8MbiTgng9qIyTtj6igReCP3plkKIYhvUdxUPoIzmiCygKAPUUER7g1W4NG5dpqN5QVIPzCTQPEGAZn605ZjyZUmTPegO5lWTB7CqwCECwBmJ96ZTDCDHpQ/nJIgn1oCu4F9rGPT1qE+HdTgnkj0osGtkurARxjvUDKzmQNsdhmaAbyZxM9hQ2kgAjYJ4jNGAGkESDkelRVLuFDAFj3MUUGIJiNoAyBSN/EOTTXSqoSJkGDNKLm7aB2oGZVuL4f5H0IoWt0yZ9CeaIlRmPaKPi+EhRvlmYiYNEQgrAJ5Mfapgrx35o+ddzGfQzSyBBPHOKKkDcxiZxUVtt5XbgelEeYSB/pSvcS3DXJMnaB70BBIkKMEzxQRRbc23YQQCvrUAYDczGU+WcULJPiOHtFu4JyRQMpCmDwTNWIC7Ku0EfXtVKs5k/5T3+tWFW8TaXAhDEetBIwSo4xNMWnxBLBmG2B2pFZm7RtyYpohJjnv6UBdHtArEmAOe9AN4jcgCIBml3M7rLYBgn1pyEUMqeYjMURYRsfaFlgBuPrQUuSV24iNxHFU2bpa2zbWUTEk03mYQWJzNBYDtZSRIHMVGaZjE1E2udrPtkRMcGgDgrtmD81FQwYAnHNN4bAAkY7ZqAeJxChffmlDnxAFiR6iiBdM2zb3EFsAjsaY8IGYkNIgDilRvNtJY7jM0dxQhlknsAJoqxSFjEx696dbgEhifYgUp3WQA4hxnbPrVe5QufLJ5oi4FWkj1jPenRzba4HU3A/Yfy1So2gSRzk9zRVjkDA7A0VctxVWFXJzntQCkMIKhQP1oI3mCuczAjEgUrlimMGaB7mzbycc1N23tOMUrfxECBQBI3H2qBgWyMDifSgI1G1W8kkgifSotsBQJ8yiRLZqAKrgqIk9qa5cuM5MCRniKgVnFyduD606AmwCfNtJH0pW+YOTzHFFrfkZAcnv6UDWgxVgADGaTjduYc4gVZbcInhrMxE0gIA3N69qCJbxtQ7icxPNFLcXZLFSATB7n0oeG6XiNgG84jMCmQFSZAwc0C7bmpR9ihlUS0n9qCDCgiCBEGm2ypU9+1IrsbrAEsq+UzmDQREuvuaABPbsKACkTs5HNMlxwpklZEEkUwYbCVbeAMbRzQVXSZVRAXjFRka3baFZgF5oTvgldme/angN/M0elUR7hQoxMlmAG3tNS691iylFXBAYHP1pW2A7RBaPLOYNRNwfzAEnPsaBbd0G42muXJcDfG2JFFh51KjycETxRJUGWgFscZIpxtFntngkYoFFwoZI8tPbLBCMkE4oWbgRDc3kBscYilMamwLVtiVYyGkjM0FyHaRcZcN5CaQlQoEEAcChtKON4kDiPWpuUOXZgDwAaB03MwDQJPI9KIYtbNoKoh5Ld/SmCFtsQJ7CkDeYqTgjK0EuutrapJOMEZk0AQgG5NpGcHimuhtysSOO3p6VAY8vftQFSVu8SfyoK3jYG5VUwREUHMIG+aeKiby4a2PKQPvQIblsoZMBj8sZNNevBNIzMCwBBgYNP4fiKrSB4cwDUe1bKeEyyrZPvQHblPERo2QDt4rR03qGo6UzCy4e2zSyvkL9AKzBrz7FdoRTABNEsSdhA8uBRHjdde1Dab8BobShWPnYGOazXLuvt9O01xbF1kW557u0xHH7irHuraFsyWJcLjJqw2eoavTpobmpFiyc7fDG4gGcnvXkkdf+KLNy3vJtaa4zl9zBuIFa30iXVa/ehbbiFtq3tyazmy9u++ktXy95UySYBFF+j2Lltnvam8LkCRaaFH581Tej6XpdtdHcunUuLVtv8Aq7Yg+k/Q1Re1H4gj8Bp7uqDtBu/y/bv2NdnSfhj0tdPbBa1p4Pm5JgD+n61al7QrD6e0UIBkokT9zWpmdmMh6Rct6YHfdLuYI3AQfTNbdFq71tX06W7lwqBG58L96ov64+CqoQ2yWhiZM0LWve3pS7bBu5zG0doqbCNOptdSvWHuWr62Vf8A8qM/XdXIs9G1VvThfxLs9km4G3Ek84rUOrm9YA07NtOTuJiPpTFNZqbQVblq2Gy0SD9KbqYy3dYLaBhaRpOQTmapTWXbqFyttbkQCmIqabpVzR6d7epuIQzyobJXP9qNxbTLBABTgzAP1qWRYttaY3NG53bSp3FQfm/0rPcZ7ts27JdbjGAwMfWmNo+CZZoEcCJo9PWwP+Z1TNbsW5gf5jWWZf8A2PYF38Vv/wCu6jLMf9+lbrNwXLIS6gDg5B9Kp1124V8O3pxbVv52WPypLF9bWsaxrLqrc8Pck8N35HtTlOm7Ww+EungPtuRAT0+lU3Lt+U3IGQPDkYIX1qW300ubZR/WTJWujpkuWLDXUdFZxEMciKkRxNUHt7j4TQrfMVx7Ve5YMqm6PEufKW9as1+v1Ot0oDngwVA9D/es2t6a+mYahtWXkDyhYIJ9DWklVtp9aguWbDqRcYMzMefX6VZ08anQOgu3Ldu67EqC24ER3oX+g6r8BauPrHS87g+HMwv58/eukeh29MTctWXu3GTnxCc/Tt9qWdLP6ps3LqTbt3AsHyjsD61mQtp9SEFz8ReZgBjbJPE1utdN6xbuF7Y0yMVgKz/v6Vje1rdBq0a94d/UmAptnvxOfpSSyFNpbup33gz74lHJzB4IFea1oOn1Bs3DlWIj0x6V7GzqOokDSajTrbtbi5IjJrznXXS3e05uWwLrSXx5jmK1w7uOdrBZuMACSSQajWWNoi0QWkttP70RZLeZF4yMmDRRtmqCkkBwRJ7d/wCldpBns2tQhh1Uq2QVM10LKEaUqy7QT8xGftTgupAtEx7Utx3a22992frVkRR8w9KmTxxRUSMfnUcBjJIPEEGaor+d7ds7l33AJXkZr2/TVvWNM2+6reYqnrHH9K8fpF39R01n/wCWXAP1Fe1vWbWitBbNsuyOQoB9TXPle3Tj4uFo3dpLgL6HNKj3LN25aEFSRtxxSBIYBjnkSeKzXLmoS+GddlszBXk1FbzLtJb7Dil01oWdQjWwpRSfKBwaTTWNdqFRNFZ3uSSSxAgeuare1dXUh7pi5aYj+G3lJoWPn3UNE3T+q6vSBQFt3TtPsc/1q7pzSrqMbTuH6D+ldD4v04tdetakmF1VkET3IxXO0+4XBBAUiMmu305RoN65pdRZ1FtghtOrFu8A9q+yXbq6qza1KMCmoUPjivjVxPEtMpEzX0v4K1i674PtWiZuaNirA8gEz/Wlak6bdbbN7p95AAWKyoPE9q8tpdO1uXVt5dtxlpAr2EKDtIxPFeduWHtapkUoAGLMDjB9KzfE4+qvDFrzc+8QBTkYmDNWiFmYiKCYaQeBWWxQBRzkVNojJkUpMNzR3kNtgevNAu3yxFAggUxZQJJpS9uZUlqDi/Euia5ZXXWlk2DFyFyQR+wrzzNuBg7pHY9q935ryNbZoRpBHtXiuoaG703XPYIm07TbYd/UVvi53pnB2wPWhPafzp0BPMil2hc+/NaQkbjDcTzQkkxNMwG6REyTSnLYYAx6VcAK92kR74NKSrQMbfWrJPEUhtJggGZzLUhhFknsTQ2MMlge1WeGd5GFULO88T6UBODE/wBalVXO0wB96QwFkKD7HvThRDAzgmM8UpG6FIHM1plRdt77TqTBIwIrkazp6KwNsmSMj1ruMu3CASR5h61WyjcsoDB7iRSLI8v4TnhSfoKJsOFDEcmIruGyjYt2FTGYAJrKdIJHmPORHakmm3XKZGXkHmJpa6b6Q5yIGfliqHsB322wNwHHFZNZdrRMGPWh3itR09xPKVnPY1DplDkbipAGDnNMWdso5qVoFlXLEgjPftS7Fz/lmJphblU+tCrzYJUsB7x6UpsvmFJHarkIqFSKdvKYIE0XUnzkc0k01XRAxNOUJCyse8U9tMSWAA7d6nkNVECAQee3pQg8VaEAaCY71NhGRkftSQ7VkHgTiptiPQ1btG3PzN7Uz2wExxVkIr8OCJOInmgGCgrAOeatFndZ3FiWIxVXhsBmB9TSRaCxvWcic0zNMj+UGQvpRsr5t0cHE8UxRVYtMrzgRmr8U+SG5baOfoO1BjFvZsXnmMkUoSFDMIBPNWiy7opwAxiTVzExQCRI9aeWQwZg5FNs2N7qeT60x3OQwK4EY5p1iTsDbBthlg5gic0ES7cBAMbQBnFXgWwi3CwGc4/tRtAFDDRI/Ws7ni8ZWRUYAiY9RRt+U75E9pq8ICpb0MHNAWlcNhj7jtV2M2/tVLM38v2oQ1s7tpmtFu2qiDciO45opbVASzSxyCabi8cZ2Rt47+hHFFUO4AjmcEVa+9JKRxmgls7RcV5McRmrsxr+INRAYlAZxSLdLOJweKsaxMXJMz8tKtvbuYLu9IzNTrCLEKiUkkA9zmkuXTd2oARtY5pSX3M2MwIilYMo8qNxkxUZ3vpEUkjMEGrPEKgqwmO8cUEuQwJERnihcY2wCmA0zIqTutDaZURt0kEgVcCgDEED29azpIUsZInIFXi2lwAi4oI7HvSn/TWwrW9xGZIMmnsr823HrQtjkZ2nn9au0+mvay8un06lnuZGJikMjv8AwvpDd1p1hUCzYQBiFmWb/tXu/h3rz9F1RtELc0l4hShYja3Yj+1cXpmgs9M6eumQDxTm6QfKT7CrtvKsMf771itSvrSK1pNtvzyJ83++KZingh2STxK815n4N68NWh0GpdrmoAhbrGWuADj7DvXpgbbW4O4bTIkQRSLei3bRW2qpvgDjmfrVKi6t5EUKrA5LDAFbkuq8gGYrPqCo873RaBgDcKsZx4D4y6K3S+of4hYtxor2bmweW3czk+gOK8+AhM7wAPQV9cNoPus39tyzeEGf5x/SvmnXOinoHUBpAtwaR3I01xs7wc7Z9qqTrphByIA55oeIQXQJuPIIpiqzAYiOSaVXkEj6T60BkgZ+v0qBswOPehiJwcxUzPGO1AXKiy38TaQeYplAKBg35igQAIAkUfmHIn68UCkwDjdHamkTJUzgTUMBckAf5jUUtAiKBi0c8cUGO0CBP9qU5BAGadiC25cLAjNVDBpUGP1oAGSGGDzntTArtiBJwKC7lYlgIHECiiAVIUfUfSpO2IyOKYGXG0YpIO4xkA8UBYxKxM8tRRS2CRzM1DZa1a33YUMYT3HrRRpEN3PJ7CoC4EhURmnt6UXMqpUEMcD3pS9spChg3c9qgkQCZYDseKAwWmY3D5hSuIJAM4zTASzEGATnNKhaCMAHk94oGVSXYfzmBNRl8MsbjwwxjioB4gVWbYqmNwGTUAGJ4JjnNBILMoEkzAonduC/5T95pUKu5uZnmCaIZlYwTtkHH60BRWDFlaI5EUsN5GIE7jgUQS53IQvPOQRRILqhBiDmDzQAHYJOYMjM020qEMAmciP3oIs5jtInvQsllHMEmQTQWFwGYsCSeI4FKoIXaANvuaIlQGfbPOODQhhLfMDjHE0Bm4ojbE5BI5owxIL7QJ4FBsoWLMWiJ7CoL74FwSgBzEn8qAoyplY3ExPJFJaYqCLmRMHFM0XNoCGDMn0o7jJcnJHfvQAKp8rTg4oFZPpn86cDeqsVAMSR6VXuJKkSRJk0DnIHl7+lBkLIGIEBpHuaZrW9VVyBncKnhsDbzgNOcCaKVQRc3DBGDTBl3eWYA7+tE4ZwUMjPsRSW0JVWIy3pREJAHm/mMyBRTIYtBVfWgIW60SUAM+1SAcBTmgIY4MAD1BmpDsIQgT3NQbCgj5yc+lKxKkkkgEigOyNwAHocUSSVYE4B7cRQ7GMQZqBVwSBnkUCvNxsodqURlQ8U3iBF4/p9KXxGN7bK7QMbsEGgYNyQvIj6e9DllmcCOakXGB2uu0SWB9faoxG6QDxQHyFfKSynmiGLkALCj0yeKRUuEO3h7VkbTxNOvkYGOTkd6Bhl4WQe4HahbANwn8zUkFiyiCRFFDAj14oIyG2dv8obI9aMFDONp5FBiRlgV29qmxhuLAgxmaBymwwokjg1A0SCAff0NKt1nlWxAJEDmoCPMzjBET6VUQDawAIAb9ackBjAInv6UttwApVtyn0FRmaIPczngVFSP4L485xUQbXBjdHrREqpU8NU3mBAAIwZzNACyg7/AJTMCKgEE5J7ZqDzBXYhQWAyc1GMSWx5ooHJBJAJMZg0LatwvJM+lIpIcMOIo5JLBogZoI4/hG4TABjHNEsQ8ifMMzUUhjM4HaO9BY8QhhkDHtQH5XBjjM0d3naB3xJ4pQGuF0LEAcGKJLQFIBVcE0CliGwCSD2FMZ2FyJIHE1FeAVlhPerFdrgGUWDBzkmgTAU7khjiDyKgHhoYEtn2zUKhi0vBGfoaMq05MigU7FQncoYEc95oxIJX5u1S4iWrfiOytJ27SOJqWAQPKWgc5oAHAJJAJ7igqgkjaM9wKZrcdhk81Nz+GLYjaGmYzRSiBbAjjiiuPNEr3McUSgyA4K0oBVPKW2nBnM0RGLlhtkJzJ70x+XfA5iJ5opcNy2qz5ZIpBLLBUyMgUUSWZtg2oD/NQ4CjcpE9vWgCGtKAvJgCns27aK+7eXbjOBQJKsvqZ/OmDbtrLJ3entS2y6ncuCtO77mDDanbFBWpDOzySN0HOJqWbrEutxNrI5jM47UxHlYMuZ5P70bdtWVlEE/N7xQAHbzgvxPenVlB2zBAmaqDhlackCdsVYiAvA5YdjGKAbwrbQACT+dOrFSw25HqKqRVDMF8w3c+tWbA6sSCpDZzyKBkVvDeLUhuSRilXeRtVQsd6EkkWyPKgGfvzTLho59hQMBtCk8AZ9TQE7wEtkg8kkYoOWCgpHl5BoBw7MVBENEkUFpO1SdpJIOPSkQszgxsPtzUUEbgxLE5k1EEYYkgHGaA+IbYbvGJ5zUDQu6Txx6UfKCSFkUpUgbiIkUQ7objLuaSDMzTXCzne3mK8T2qsSZBUmBIplJIAMgnBoprW7dBIIIkHuDUE8QZH5VUyi5GxhIIhjOKtJVpIHtQQjKkyCDKmmUBnLDueJntQjeQSYIOPaluFjAg8Yg9qByu5iWgBeaKMGBbZB4DGlA/gnsx5NWqxe2FLbiBEtigS4jMkA7d5jd6RTRKSGg8EevvQmbYDkY496besQVMnEigKglNpEHj3NKSpuAloAgE+nvREhQZlgYxUZYlBkMMwO1AQbquY2vbnaDFEo5tqScK3cc+1KSWA2sQScADj3pkXzb2BJH5UDF0d97FhODHpSbVUqiHE4zJqGFeCIA7QaihWAVRwJ3UDAMuTj2NQBiHaVziPX1pTbNyWIby8Z5NHgjaPKc0Ck/zAgxMipY/hByx3S0jsB7U8Fm2rsXd6ikJcI1ssCoMEj1qBFi2BJmTBB7UxlQx/mUbgPWmuIYUl8RxGKDkhWOfLyYgVQEVTuZiNzKDAPFVsq3FW4rB4MgqYinAWC4EE+uZp9sKjOAqtxiM0C2x/Kqliexoqw8Io1sF/wCUjgfaqwwIIBJdeaYuGYFdymMz60BYFra7W2sT2WRHei8B4ggKAwoWiArK4lS0gj+WjO/bExMSfSgb57MhhDHnvTbVZrcxuB5ikVmtMXVo244osWSXkGBzFAxO55gkAyYMUvZs/WRzUBJSW+ZvQRSpuLzEfSgmweIr78jsRirAGLk7gx9vSgzfxQhEQJmOaJEW905niKAhcGREEkmKCldkAiOB70g3m2oYBhuJM8xRDeQECM9xQFydoHYn1o3LotgSGg4laEsfKil2Htx71ashDbJycH3oER1TbaiN3+Y5FBcXDvkknEiiwUZaCywATzUDC6Y4IPANB5nTIVuM7lDdIBVYz+dVuNXd1J22ncIPLcuCF+nv9qsTTlWubWi/bMsS2YPam0r31e691mgJAcebae5j6V4566RnFvS6VmuPdXUahoBKmCPar7SkrvuopH+Qct9ayWrKDTX71pzfdMmcKDQFnX6y4mo/HWtOQCNsZNWsmF+9oSmmHzXD869pzFVDqGqueJatJDAGGiZz6U1yz415lS8T4Rlbg5n1quwdPpAI1aXdz7XJfv6VIsW6O7q9RZe5ee3aUsFjZBPr/SqL+vbp+pVdRbt3bD43IePTmrr92xZuon4lW3mMHj610em6LS6kM2nv7yh/iK8QP69611VjBpuq2Lt4AWQ/Aw0BRTDrttWe1askva52GQB/Wure6dYLsUtI20S2MViv3rNlfJpUIXDXAMD0A96uQlZtTq/xOnTV6pPBS6xS1ByxXk+w/tWJyms0t26u7wtOJd/eYwK734a0dKrqVZlOVIjbJqjqB014JYTSKtkT4hLTvP8AYf1qdTxK59nqNwxpDpHuAQN+PzH+tdLSaNLjBmYfhxkqTOR2PpVdpQxUICjAxj07Vh3eVhp/Ea0zQ4WSB7HtNST9JI6F46jU23exo5ABKPO41QmhF+GvFQ0ZIyQB3q7Qtqm0N3SvcuWEA8u0wSp/aqtN0+4++5f6itmzdEDcxLGPU1rWsX6Xoug0hu6+67X2IEBjtiOMDmk8W6uhvapnDMdQWADEmBjjtVer11l1XYrlVldxEBu0iqmurplAQbbRXcirmfXNYtZto6p72muEgM6MA+0YE0VF/VOgVJloBJnMU9+4dRqfHVylhkVII4gZNadFbfU3TrLdk2tPplC2ycB55OefrSHFpu6jexF9Nl1sBAf61vJuC2XNyABMTxXHe4mp6ppbemLMd+WIx6810eoPbt2iz3P5sgHDZqxueNB1FlNH46eZoGDkk1c7ILR1Nq0rs2BIzXDu6x9TttKbdrYI2pyRVRvMLQK3HYL8oLETT5Fa+ou1u3scXWgbvIKx/ESWbJ0lxrSgmxJu/wAwPpWrR31Old3Bdj5huaYFZOtdZtLYOm1+jeWZFUq4G0zumI9qvC5XPlOunF3KcCJOMYmonmHYgHMiSapsagFS4ldjEROQRVguIwH8Tw90wVME/SvRsZOSUUgoCpxINI6xZDblO4xA7fWsd64wcXVvFVxFvkfWas09wvYY5IDxMYJikodNwBmRNKzH70UnP1mhMxyKov0gJ6lpWRQWF1SoJwTOP1ivZpqLl5rr3QqEEfKMf615Do1u1qOuaS1dPkL5g+016mzbKs94rtRAQBmD71yvrpPCv1C42t2fhiVAzdKwKsbx2cXCtv8AD7fm3VTc1up8UIGHhY3Eitl8G5Ze2iByIKLMTmqoMbnlEnODB7USh94NV2bgZQxkMuY9KcuNrMzGCQFHvQcL4usm50zTaqB/yt0qWjsw/vXnLUBhOIM/pXs+oae5rek63SXRAdJBHqDIrw2++bVs6TwzcJM+LwR6fnW+N6cvt0QR4QxEieK9T/w01rWur6vppcbdVbLAejLH9CfyrxPSLt3UHVtqgBdQhdsRH2rrdI1J6d1/R6xTHh3V3ZiQTBH61pqe4+quDvMxPrXA63YC61b5hg67faRXpNYnh6pwIImR9Oa5XWbXjaFnCn+FDY55/tU+mfK4lsE4YnbNatoKzJ/KsyuqnaGmeDVwctIEbSKw6CFkyftTBCZY4j9aVSUiT7U/mIO0EmgRljB70FAIjsPSrGAxGfWgFiCcZoEAAMVXrtDa6po/w9zaGDblaMz9e1OvifzCD3pwDPpRLNeG1GnvaLUNY1ICsMBv8wqiGfaFcEd5717fqGi03UdOFvlt6CUdcH6H1FeR1mj1PTLm3U2wEMbbiHyn0B966S6x4ykFTEUIBee/tVkSffuPSiAG4UT6xmqKWBLTwOaMDjkdxTETMjPvR2EmfMD74qisWwB8vHvQWQCQY9DVhTycg5nFKRAmBRFJt4AAOeaIVYXzD5sVYqiGI/eg6ssA+XNFVOm25IHpNVuocH61pdd6x2pGt+Ud4MwKkrNZNnnkpu7Zqo2IxcTcO5iK3FBMxSta3T5yAT6VYsY/CUcKVAEYNVNaDEBmJnha2MAGAAPHbNK9uSQrgRkgLikPGJ7BABDQZ96rWwu5hczIG1oyPvWzwd4Ukk5+X0+9L4QYsNwxRNrEunNsDbJA7mq/wwcAAqZMEVv8NmsgyNwMGT3oLZBIO0TMnNIvrDctPaYR5t2IinezcfbsVAFHyzBrWVHiAkRB4pnXAIUFuB71L6s6jC1q4LXlUBweTFI9rc53AZwCOa2+HcMo42EGCD2pfDbcBtJExIqpn3WC9bYBlUGMRxmhYtSDcEEcV0TpwxkkD6iaW4pMAKY9h3/pTTc8ZDZt7SrELuPPelGn8NSDcBBPI7VvW15IYic8jikaxbAB3bjMRUlXb9MBR1U7oKmmCs429q1lBPykj6VFtEqxDBI4xya35HOS72wKfAZbbyQCZI4pn23LAmRLzMdvStmx22oXJ78Ui23ckW9u0NDggj64qY6cbFAtFrABPb8qrt2ykqwYg+orWQBC2wcxOY70XsP4W4MGJMZ7U7nqSz5dM4sIywLZMfzScVGsuANpkAjHEVsFvybQT9aQoHkAkFvb0pKvOsluzca5CKrDkt2HtTrYaSxBDcCRGK2LZuGGtqABnbNBrbqRug5zis/L6SddYpt227uP60j2ARuYMW+uK1+CCxCx7GoLJIgnIOINWU28WYIiKQpnce/IFBVhSQRtB/mNafDKndEAcE4qG2IJwcR9v61U229sSW1iGg5+YCnWzvVkOCMiBzVzr4inaVnBFNbtsxUBTMRMjirvXaT1ndZxggHOKbYRtYCIAwasCKGBJY+oJnFOstGCCYFZa3tmhlIVpAJxNM1tjG1snHPatBsO4hWVye8QKiIdyqxA8xE9qE7Yzp4BAckj70pRkUnflea6Itq26e/tUTSW8lzvBbIP7Ul/afGMB0wgM8At6Uv4e2ApZmJ9zXT/AAtgsBtIVcgA8UE0xCkSSPaidsJ052BQo9iRFImmbuQCpmYrp29P5Tkke9WNZBVSxZQDEio1rnLYuB9qnfPp3Fe0+F9L4fSzeW2FdrmHYeZgAMfYzXE0fTLmqddPplmTL3XI/h/79q9bp7FjSaO1YtHaicsP5j3NS3pqQ6eViDBxkUYMkjj0mhbG5iEgiJ3UckxtZQDBMRNZVZptRf0OoTWaQgXbZ3CfWvpnTus6fqnS11Z8m5f4tsZKHvMV8wGFOa6fQOojo3VhdvMTpLw23rYUHdIgfari6+j23sIi3lclHEKYxVm13uASPD25BHJ+tVWLz3rId0VLbx4ZUziMGtOZEVIjLq2azbD+ErLbk8547Vzuraa31rplzQXz4Zfa1pmGUb1B/MV2LwFyVdVMZANZblnxVRgE4iCOKsSvkt/RavRau7odao8S05DHsw9QKIt7UgSYzk17r4q+H16xp7us01th1DSjDTAuKOV9+K8Fp7ouIZTaZIZWzB7iqkEAoTtkSPWnIJQS4EjjdmqwCFi2xEGnRBs853NJzxRTDaJ4B7e9QGJAC55qBQGgQwJnI4oEGGgcGiGAIUgwQaMKCBP2ii4ABYYX070GJCg4IKzjMUERiAAeQZmgF8pBafWoXEiUYD9qKKYhO5qghZVQGhi3rwPWirepz6+tQN5AWK85NDAJde47VA1uWZgCAAJMmm8y5MZ7A8UqqGwwJB7UTLErJwYBqgmSi29kicE96gUgNKny8zSCD5WkMrQQab5iTP0NQMFJIXEHtURncMsmU5gRRUwz4kEAKSePegZ+baYPegJA2EKAWgUFHkEnJ5AHFHwyAWkgDnNBiFSf2oGLBGACiSvegYwROB39aIZIbfbDSsKZiD60mAs8elBYF3LuG0Ymg6sjoN42nJA5oK2+3KsFDcZqFWiGJY9jM0DbC9tRvXAzHYUFK7fKsgHNIpdSwVNzEZ9xVjblUNET/KTQRUVWKo2CJj/LS29jNsywXLEYpsbCAVMnNPbu7LRunzKvK9z/AKUAIV0BIKqcAj96r8G2hV9zbgOJxFLbCkbFc72b/wCdk1aAbN4QyvtwZ70E3Dw5Emf95qEOiKVmH9+KltC24KQuCfSltBnO1Qxx+VAyHarAHJBWpAZziccTQMqjFVk/1qIx7QpAzHrQE3FUPk4x7VNpFs5AUimIIRQyxDSZNKx32wYAJERQQHgGPLRQEpAHJxnNAeGp/iiABz60bjAL3wcY9aC1SobddG7sQTWdz4h8NpXacQYqwKNvmzP6UCVVLZOWbmO1FAkFIg/3plVragnLAiRzR2/wy29S0cHHei0OwJ5XvxRCC24HibQwJOfSkLGCoEntJ4NHC2nLXCGEEATTMo3hgoDKP1oIuXYqAAaikCWJIJEbTSJtI7/Wrbksx4yBNAu0hGDYbsT2pADchjtJI47iKki4vhgAkHM9qYwiKwWCAZIoAAAWCKBPamDD2IigQ23eF9yIyDSo1tpRHEn5gO1BagOwAGIMgmlKsqllYGeVIo7WURJ4xnFQbQw3TngUBbKBVHJ5pSWYIE2yrQxaZFETHHeZngVD5Rug5oI/IMzBmKYO9xwpWC2KWWBDKM9hzTrvaWBANAr2tmAyEpyAciiHIUL6AmCMUd6N2IYYINKf8wYEDsCKoZrhaSRn14osC4QFsAnFKNyrD2yk+tQSJjMe9QWLIXehkZDA0pdZByPWoZAC5G48USFLBdknuOaBSFMR+9MRvWckrlmPAqQSG2r8p9KU7EztPmiQaBgv8yekQaX5bkn+00QN0vEdhNNgjMY+9URQ7YCjB7mobbMzbdu/mKhkMAYBBmgjlYdvmPeoGABRc5Ikx60bbpbuHeA4IwpobpvFtigHJAqC14reIqSB+lAq/wAJCp+WMbuagmBiB6USTcYBlLIB8/ofSmKkvsAhhQVqFuXCADMT9acM+4qF2TgkHmkZAFDElTuyB3p2YkOy4YCVjFBLuy4lq3yJkkGZPFAWjbIIZh6D1qWyo27okZEdzTQ7fMNpHY9xQM6XBbE4QnHuaTKICZB3ZPpTXMWkwwIOATzSORbubLhLKIaR60BNpWXK89+9FN1sFQP0zTs5YbSREyCMVXID71kNIP3oouBG4KqdyBgUUuW/F8oJnvxSJve4FVZVXLMD3HpUbet1nUQpAG09qABhauBZn3nBprbMw3GMd+J+lMpIthfL83JFIN0sOYPMUCMF3jBhn80dhRUFTEx5jFOVYvb+TbuyPWld2D7XQwRANQRCzGXGP3pVQW2JLeYznBx6UYVRtQHsSSexp38NGAMr3AbvVCW/NcJdANok55ouodoMiT/L2pWZGw0lh3GKYmSSXE/WoERVJkSfNjHarzdsG4BZIKn5gDkfWqN11FQW5LzhqKeW2y7YZmlj3oh7nz7N4gjBNOoIZSsSOT6VWjM4FrDHdCk9ppxEEKwaMEz3oAwGRvjNFRIEsRBwRUBZbexlB9SczRtbdm1m2gYmKqny0g8kwTUUboUZPBnvSBmRu/lPNMApkkZ7GiCLibAIAI5gZNLOdzbgO8+lQCGPE+lAHzAE84MdxRVhJmZwQKUfPMEAZBnvRUQoMwxOQeKB3paDAOwmMCgEYlhtBkxT24YbpJUHkUoJdCyfQ0oLBlVsycn0oLoU5jE8TS/5iHIj19PSi8GzaKRO4hh7VPEZ2uIbKlOcd6BwDtDeUKT3NLJ+ZQY4kVGRJhRAA9aIIVpQBT2oGUISd1xZ7KTBogNaZldZI4+lIF84LrJI7ijIBMRnBoLFaWDJtEYM1GyBiPNE/WgNptwdw9Y5NFsbY8zTJUjiggglhzBgH0qproW2SWLMskgDmtJChSrXAD82P2pUFvbEMScGD2qCtrpXaERzOQJirFtlgBcG1WaGA7e1BVZ7Thp3KcACrN0SZG0CZ9+KBbtxrZBhmQYAXvUUyxLnZJ+VjnigXdVLqu7MT6UrW2ZSCo3nIk8UDGCqqm9S2cmIqOwLABt4UAzOCaVFDNKsBmBPrUIBcr5UEenegYKx8zcfyr71EuMFh0AeTicVE3eGJIGee9FArXJgttzigVfCtgA+c8kVWM+ZgcHC+lWeJsBKgSTSM42kERPqeaCBkctI830imu2Q1jZvhsNzFDcqOeWIEBgKiBmUEEE+pHNUT5TBJcHk9qhIDHAiJAqPtF1JcCYXJjNNcBFzZIaBOKBchZBO0dppP4kMzAkGQgOKcbogL5RzimP/AEklSVGQRQI9x0VC4x39BTPbmyilgGuZCzmKDOSNwKj2IqTuu+MTBgARwKB1RwGnISO9KFUZ3TIkCaGZIYMATM/aiVVVDNMARPeKBuVBUgRzNQC4ZDOAp7Dt70Dc3IEURIJo+IkrIIMxgYoGRSqEAeUnIHzUd4AAndBwO9IG2XJRdznHNKpLB2QqQoBYTJBoLCDcIJAmSDNCRyDB9qhueRGYElsEAcelQOxJXAAGcZoPLfh0t3FZWN1rhMyZj70+luvf36ZNgZvSRgd5oA27AVVTdcBkA8j60bem0tkXntXDbu3fmctMwO1eTXTYrbw7629Noypsq8YGbjRx+tV9VtWekWkOpV7uvPmW3bYbbA/9R7mPSqtPcZdjW7xtbjIKYMdyPSi/TtK1xH1c3keX3F2iffNT/qUy2dPrdb4NqzcW3cjezGCIE9qI0Nnx3XThFNmXJZZyP1rXZujRXGu2LQaWG5QxO72qWej9RdVv3NSmmS4ZZcl2X7U4jH0rolu27XNSivdcBi5aSPpXTtHT6RWto6r5vNtEbvY+tU330HRbFy4dW1+7dMKGIkenFcRupanXalrNnT2wttJFxp2ufrW+1entKnUWuC1qDatgAsVM4/rVF66LWkK+DsQN/DByV9yfU1y1018aVXXUXkM+dbIx9Jqm5cv/AIVberu3XHilrdtTLAcSaTUrXqeqW0tMgsXAoWS4xJzFBFa7bRbl2yt1xMWzxPAIq7TdLvXrbXHv21tsphGHm+9YLiPpNlu3ve7H/UtrIU9s+tZ+Omft0dMDo9FeLsHe0CwaD/v2q7T6prti3ZKEeGNxIgLNc5rHU7enU33uOl6MM4lT+dA2zaybjsx5BMg+35VPFtx29Mlm7a1t7UXAHVQqIvf3n0rGUDLsnC87eJrFca4t8m8pUXx5UB5Ed6CX79y4iWStkM0CJj86Tol1Vq9KQoZywdTgE4IrP+H1l7TPaFvbatkG26nIJOa6l7abim663zbbyz3jmtWpfpun0rWfFGy6fKquAdwyJPar6lmTXPtpfvkWGSPGT/50+9b+tJrNJat2tUloHUoTaNm4QLcRkj71zXvI2m8dPOEEkDkVUNdf12qts9lWtwRv3ZCxI7+tZ7Z/46WgvXLbJpNGiNctp57+7Cz3H7VNZqtQqrpCQUTncZk0mh2vutJd8EA+Zp+apdt2PFurbZnFsDLHJJqfLF3EtrIs3R8xB3QORVmndb+oS1A3EnAzMVSbp0+hthVNy4JB2jjMk/rVt66bN9dfpv4YEG3iSMVZTdWNYuBr1lCz3hAjwyAvtNDWM9u3f/F2Ab6qHhhz6GRXVsdRua9VWHQ5ZjtgR2iqr7ru1OnvOAt1NgkT2rXUTlHhrtrU3rzubZe0RyjcHviq7aqjhbdw4OD6Gute0l3THYFdlHN1VO2sdzR27ahkULBkvGa79WdMsV1h4d3zA7JBg1r05H4NIECScd8CsjaFQrNbvPuzBIwD9K12Q1vRIrt4jbjJGBV4whgB75pSoIB7g0+2ZE8xP0oRmBzBJNbGro4Lde0arBMmAfXj+tews3LentXA4MRBEYPP968d0f8Ah9a0riSU3GRz/vNetuabUW+mnWamyRaY4YnETzz9fyrjz9dZmClu02kS2kC6MlyPnzVlpDcV0cjxBgMpiq7K7OZ3ZYA/pV6uUZGIthi23yj271IOWi3UbwdKboAwxbv71rNsudt2HgyJPFOzhLlw3HjbIPtmlDNeVbumdGXmY5rUBt3Iu8HnIrweosnSdT1WlJjw7rER3Bz+xFe7bTm0u5AZPMmvK/E6C11e1dz/AMym0j3UD+hFb4OfL1k07SzcknP1qatBsLElWXuMx/rS2yfE/ljtWh03A5zWoj6v0/VDqXRNDriw3PaAcA/zDB/pUceJZuW3GHUiK4P/AA/1fj/D+p0LQDo7pYAjJVgD/wDTTXotpDfWi8vXl3slGKliGURAFFUIBjM8TWrX2xZ1hI5uDd9KysbrfKw7DjNYrU7h1Y/zc+1XBuCJ5qqHBIAzPeiNwMbuO1RVlwEfKJ7TSjAHegljc7NvKgxwacoApEzHr3oKyTVYR2JDuWJ4HpVyqDM/aakBZIxRFQtPAO39ase2txXt3BvtuIZCfKaKsY9Y7UJY0VxNd8MWmRm6e/gMDC2jAU/2rhajR6rROV1FliBiUBYfnXt2QOIYk1GDCEwyR8pWRWpWLx/TwSujTtPHOOKJBg4yDmvW3uj9P1FwM2j2Ed7eI965t34Xa2J0mtYsTIF8YHtgzWtRwx8oMmJo7UUZUGT3E10L3Q+sWpL2UugcGy0z+dYrou2HK6nT3bBmJdYmqn2qVczMD0iKEFWxJJ705KMf4dzdHIAmm2AiY+9FV7ZMGl8Mx3AHaasKhG9TE8UIxxQVPbKjcpLD0jMUrI0eYER2Iq47grEDHehllyMTTBQ9tWAO3zjufSl2EDjPqBWgLCmcTxU2loEgUSsZtRIBAn9aQLLNMDd7Vta2RugBvUdoqs2w0w232iaIypalFNy0UYduM+tQWwSSAoPvWghFIlgM8GlNppbAHoZo1FC6cb91wq65ECRFFbQYKiHaB3mr1tfqeajW/ClgwYcwBmpdPWYIDzHOZqsKC07CM1fuwZET6indd6RIO3sa14jKlvDFxnAGTikZIICkGTBzxWo2yZyJ9AKmw+H4LNkHcIFRpm2RuUkNuH2qo2VAaVIH51t/DgKSGeSMcRSG0Q5lsR+ZpPS5GcJtbMxyMUGsgK2WBLY9qvKruif61FUHaTxPMVUY1tKm5wcGJlsmtCvuhnbHA9hVgtAiYB4kH0qNbDKZwCIkClupJ12wCyi7nVIz2MzV6psOzzSDyasvWEuWSLKEEEl5PK1LZ3OFMyck0vhkJtYkGYg5k0rIqkwsg9oxVzWk3QQTnEn+1MbQVjM5qSHvihBcjEAD1pgjCRIfPbFWNbESpMTwDmgBNsPlfNt2ml7VWohu81YUJxAI9jRt2ww3HGfWnyeAcetSzs/6pYAgbuB29aVpaQCJOJrQwBkEcHvRa0jIu0cj0qzo6ZCnlPJIOT9qlsHcQRxB5rTsEYj6Cl2Kd0jJHrxWtRXtX0BBMnvUe35YU9+/NWKnI7U3httJmSDIiYFZnRaoSycN2Bp0tKF8PlFPlB9fWrAhCjEMcnOP0pxbIXJBJ9BV0kyKFAJ27T9xVqWHulUtpucnAOKNrdcU7Vkg+vFPb04Vg+9p9OKlVf8A4P1AqQukuHvBWBTL0nqTz4egvlogiV2/nNWDqmvS2lsatlRFCgCOBXT6Jrdb1G/ct6q6blu2vlY4YH696z2uObpvh/qTt4dy2lkEk7bjD91Jrfp/he1bVH1moNxlObSTB/WuyysuAfae9KSyuoI3qRyORU1ZxBNLptPaK6ewllQMBZM/nVSo6sLjFRGYFXu8KMcmBNKykNBT7GkPCLuBO0rtplmIkvJ9aEGSZFS3O8hWA7gk0EKnIJ+01Etq4bcZBMQe1Bdyk7yWHrHeohbwzPM9qo9f8F9UY3LvS9VfZp89gsfKM8fef0r1On1tvwwDdS5H/mK3lb6GvkoD7lvWd2+04YCY719F6B1a31i1Y3vbXUWxD2NsRGQw+37VFegUsScqVPpVLILEuzAr2FEaq2zXFCtKNtMiATTKGuojGDzM0RjeBbXU2gwJcmZ9Zrx3xn0Hw9QvV9AytauNF+2oiGgeYen0r2zozRbchV/ygVRp9GtxL1nyrp7xJZNs7pEH6VqMvlpsq6KylZ24I4b60Y2ggt3zW3rfS7nw/wBRbTXGR9PeltMwb05B9+aw4YyBM+/FMIMFk3jE5IFFCD7fWkQduIOZER9KdGDiRwD3ooEtG0EROQacR2EelRBMyPeKRVC/Md2cGaIt3NtmJFBfKB2zQwCoBAJqQYzxQU7VEpJIJk/erQxJAImBAqEzJPl+nehkZPaqHiHWJBHb1oIhCkkjJpkt7XBUeaJxQ4MSOaIBZiIHPM06jPqT2oEgIQcj1oKhUzO4ftRTk5JCEjj6UFgmG8wHuYpSzRsUHMzmkt3FcbTIdT3waC3chuAFiwJMkdqIUnhvLmRQVYIkCB+tBdhuFQ0kYIqBiBt2kghsgUzubl0XHyfQ9vtQcHaggALMGhjbJHOBniiGlX2BiTtOcRREwRuz3NRApEOcQSPY0vlbaCrbwckHEUUd5RiACQcYxMUAZLG5IIwqwZP+lMijJOIaQaY3Ms7FWL8DgmKBZuBEtum22zSSRUZFtqym3O7Engii1t2t7LdxZufKG7e1HAUWjLjacehFBWtrY4grhQBnijvHiEnY23Hsam9TcgDcsQWbgUQpuI+/YFmBiZoAxgEsOBJjsKIAR0YEhSM55FEbltuiqOBjt96UFjedbhBECCBH2oQ21kVmCwjHPeoTFtbe0yzbp9farPKyC2JLnJM8e1VjJ28sDx3BoGWGtmZ3SQVYYFRJAuB7csohZPb1pjc8RWR0CG2paCD/ALmlZg4VuGxuE8igrYjb/EXceDV15FF4SGbbyBzVa2X3BUbcGEkHkU7MZZowwj1x3oDf2KWNs7bbAEev0pCotlUtkbQeR3okqyDYDnvQELIkz7DigjW5KKkNvMA+n1p4JUWslhjnsKE+SAvmBwZwKgJ+fygkwYEE/wClAJUEeWQOZGaCbhvfaJgxA4qOHiLW0ics2PypZuFlU3fKOwXJoC6wqS3nIkD2old21lgjk5p8FW5LjKg8R9aSzJ3Dy7E/OaAFIgHvyfUUxM3drMAX7GpJY7G2mOwzSOge8huLm3wTQWbjaGGBPf0qs7FuH+GGdhmB2ospUlYGwfzE81MMxK8kAEzQOwW2WQsd68gVOdowZE4zQ2wCQQQRLnvQFwKJUAehPIoIkoGV0JYiMiINMoZQZKtAkgcVWzwpbknmrBuKllYQMERmgCXIhoUskxHeaO5gWQHbiqz5Tu2nHcU7fJBgTmgstltu8ZIOJ71UAFkBQSwO6BxRG0wMwDJg96I3wqq8S0Et3oGKEkhjMCgACHDDJiKGXYnBziKdFMEg7jzt7/8AagRF2XmuLgkCM04CvqvGdiu3iCc0ABcI/wDUfyokeUDcu1j+1AT4jIxUxmSDRCoSRcZBCx5jSKsmFM7j29KYoX3KVDncRMVQq4PABIAnmBToBwwn70qqQGWJwBPtTLASVMqB61AfEHlZ1DHhRNKwLEMdp3dhUPJOcCgoI/lgzQEMJYFDPAgcmnJZWCqYIGSPWq2LAk8kUwIBJjM8/wBaBYIHfbPHvTgEiSOMSaGEVS9xGFwk45FSAWEiRMA0BDttA2+UGZ96WJYEiQTBp1Z1nYwkGBQafNEGTwKAHauRH/p+tCXLksoCkQRORRK4ggiCCMcVLbHaZTFADcdbYVT9J/pTC6GA3g7j27GlibkkEfXtRXicED3oIm6DIIE4q3SaW5rr3g2mQN/mYwKqV32gTHtzVd4gWP8ApsDHE4Jmiu2vwr1ZiJWw4B58SIqN8LdYtwEfSuZ803IP2rBbvpbdXuvca6uZSQS3v611dL1261nwNu0LMO7f1rPayMGr6J1XR23a7pVuWdss1slo/IVhVH2qbTrtQiQRkivRaXq+ou6o6e8jMGIFtkaQOefrWDXdMFi5cfR7gg+dDn3kf2pKY5YtgEGZEkkelR9wtAtuXOEYZijZuK5MghjyDyKY/PLDcI+taRSZVgsSCPmA4q7xPGtl3CsFMAHsagOwFi0s3AHYUlwXVtqz3V2EyFGc0Du8qrOAdgxilwT8gJHBIoIzMpEAAjn+lOSpOBH9KCAjlswZk0rLuuFg4gCfrSursq4KrMkR81QEkkqPNwTRAQb93mMLmFqBo3NIgCae2pWJyAO3NBs+X+XsWoGFzcu8QB2qMgNor4hE5BB70gBB2KVBIyB6VZaA2kzO04AqKLF1tDBYSAxAoyAZ8MlCIBmKXcxQ+Rjv7rwsetS3qIQW9pJPlJGREVQzLsLKRHvFKSu0tnA4Aq0EhNpY7T6Gqh/DDSp+vYUDhLYYm2SQROeZptrKkKxBY5WarKiIA88wT61FdWBJBkCAY70FoDraD/y5ikTcSSsEgSRQyTt2knbJjtU8wuJbCCGGDRDbQFZ+BJWO80v4hVXYSSrDOKtJ8zDCyI+nvVSKLW63C7WzJ9aKtUEoNvI9aVQG8xBIHtRKnZAEiPWorMqAqm5Rhj2oDfZwN0zEBZETTBGDncpECT71WHZ5xEH5easF03GO4cc+4oLWG9z4TuE2yCV4NVl2tCQ4LRDNETSGHXaJXJJNOmxLBa48n/Kc0DMZUm3ZMgZk/NTpPibx5VUgwRyO9KylyLds7XR97SDEelS6S1sjayzMHMGgsYBLnihtpc/KTyPWkYgWwm4CDNL46Ei290G4FBCd5oKk5MDEiM0ElCGA80iSR2qILm3IYrOHNRzBG4EY9OatKs1pXBm2sE9qBflFsWF3APLD2oghyVKgknAmgSmIJBYRAo27aJGzyskk+tQFpkIMKTJJoGUuA2xkg7p4ptpKny3GPcxU8TxAwRML5SxxFUI/muKhUnE7hxSlHPBBCnhhM1aCFt7oJuRtj0FLuBsyA244BjigD+IW+WZ98UAtzySwH09PeilsW7Itl2bnBp0uFLb2nUEEyDGR9KBWth7Za4CQD2oOpKM6qQCsfenZkZGBBhhiDOarW2wO5z5QPWoCpbaBJlRDD+9RSVtgqIE/rQ8UwRbYFf5vU0NMNviOx+gnn0qhWiARBk8U8jwgAVJ7xyKJCAn/ADDkRxSGyGHlQhFMsf3oCzuVFu40iRt/tRDupaFDmIAPFK7AHcJYmOBTDej+KzFS2M4iKAhwiq9xdu8QcYWgCm0sp8vINKbr7jgEEZYias8LYgYREyCBQIAMEEnuCDE1Y7HxytsFZUD/ANwmkVGKZJX/ANQMVYibntsoKquGZmyaCbGU+3oKVnG8pEg8MFpmRWc2mMhjJJOKUXQxuBcKpiYwaDyJ1NwIbtyAJxAiswJs2RcuAgM0qTzBo3CLo3Bgy21JB5BpbF4XLhe47AsNo8MTHvHtXhxYh1umJspa0Nw3A0G4WIBn9APrQ1GoL2L/AIDkkqIUAn/frSak6lbGzTl2W4fNgA4p9Nb1a3rdxbRtgENPetY1O2vpWiv6qzbuXbTopYElXKlo4P6V1m1l1bdy3qB4KqpC+p/71g6lq7VwK9lmWFC7VMA/lVIsqdMb0lyjHcS3FN6atPrr3T9Jpk1F20Lly2CfMPKfaO5o9Hv2+oWnvyiIBuMQsCYgVn6hpbN29p2uNutWcwD3PqavXU9P6fat29OiFmBO2cfc/WrO4zO1ivbtXtmm1FwoxAAdx65rcLlmxd/iWN08MVzj3rh3OqXNVYvaTTaOx4oI26iyh8o7kT3rZ0Lp13Vt4/WNUzW7bFhbDwWjgT9auWRqN4e7rdPdi2UttHC85HeaQXLtiy2l0tu7cuMdrZwJ7k0929aRn06C5sBJYq3JOfy9qzjWWNIq2XW6LoEsyAbW9AZM1FLc0FxBcdLgcIZIaSZ9qzXdM15bdxmZUtv4gKnBPEUbj6qxfLpcZ7LwVJyPeq0diXtuSFWCs4AJqbWauuFCVvSpurb25c4H07msnTy2o/jsnh2kz5+xH+tardljeFvaAY3Aj09RQubVt/w3WC0QDzUZnVNeuvdcIsF+YI79gavvdP6aHQ+MLzlQxDR5T38orNodP+Pvpda7scBjsiDjGRW0aA27oBcMXmC2DitSWNar0/Q+k+A13qDm6jExZDEE+xjtWHUabRdPuXRoibdpxK2WM7R2kmuotuw9vxbAZmXynOZFcvUK17Thrqi2hYZAhmq/9LAtO0lmXGGB7NVh1CFWuhrW0EBVUyZ7zWbxbtqw1su43GAIBYdsTWX8Pc6Zb8ZFt7HgGwwY3D7gfn6Vzs1iytieI+sutJgLnsBxwPrWy1ZvW9PjNszM5isSePY1kNb8VmOU7n2rQ15bd4Lvv27XG1htM8kVB0bepdGsW0tfxGjc7Nz9Ks6hufqGTwuR6ZwK5bX7V7UKFcud8YPaulpWs3bd247BVtAyxElm9Jrp7Gs2MWuuMul/C3GgoAdvEgn9a4T7r7BByBgTiut1jfdaxqQhYMIYrwvp+dcvVWtRpb5KKjW3jI5BiunGZMYZlDFAweRPE1oXGmtA4ORIrnXGvSFtwIMMDic1vsq66WyHUq4Bk/c1146gjPMioBEbcetTdAI5PqaE4IGffitDb0dJ6nbMRKtJ7dor09nSNrelNqbljxLfimyrEkhYg59BmvPfD439RvAESlvco+9btZ1rq/S9VqNFptaUsLDbCu4EkSYrlylvJ0lkjvogVma4VBgAsTC/rVKX7d3VIUINpQdu0cn1/evOn4l6wwM3bJMYmyv+tLa+Ieq2ASDYk8kWV/aKs4mx6XUaVbj2zath3Ykt74k/1p2hl2rG2I4x6V56z8VdXsXU1KLo3dcA3LAO31wKRvijq3ieJu04J7LaAH5RV+JLHe8Mor3AF3QN3OY9q4/xYg1HR7WoyDo7w/Jsf2rN/wCLepyZtaRx6m3H7Gk1HxBc1mivaLUdPsm1fEXDaLBjBBHJ9R6UksrPLLHDU+SR2E10TDZUyDVK/wCHztGmvp7C6Iq5LuiRcfiFCj+bbFdNZd74B1n4f4sOmYjw9dZKGeNy5Fe+dSDxkV8js6yxpNVptbpbu+9YvK4XgjPGPvX2G+VYC6rbluLuDDvUW+OL1oHwkuLICDJA71x7dxgJYEdjuFej1lrxtHetSRvEAjt7151llGQE9wHj9RWbDitQsWgNI9jVgA3R3FZbFsIf4bmecmtKkAjExiay2dFIMbgYz5TTEiCSCfYUBliRjGKOImaIBtArO/aeM0mxjyQY7iorhiCoMqe/FIxd5XdtWMkcmgYFZjcKJIAIGSBSLaClZY+sRVgtnPYVQkmQRUUsvPP1qwJDTumkMBpAqCKZobE7yfqaaZ7A55qQTkGB3oFHlEKzQec1DBUzbS5P/wAsUN+9QKIywk0QZ7g9qGMV7o/Tb5l9MqE8+EdoJ+lYbnw1omOyzqdRbI9CpH6iu4AMmM0pXEZq6mPN3PhfXK38PW6d07Azu+/aqLnQup2Fxphd9TbcE/lXqCigjbI9qbdcDYJB+ta+SfF4jUafU2VPjaTUIJALBMVSSFAmQDM7sEV77xbgE8k4yJpHS1cJ8TT2nnBJWTFJyPi8KrW1SBcEepNE3Eby71P0M17Bum9NZjOhtex5P61nudA6eyEA3FJGIbimxLK8tBGFYk+1KUJbiJFelPwxptp8PVus+gArNc+FrxaLOstFT2uTP9assMcNUuAE+GjEdjH070pTJDDa3oOK7B+HepqzJbbT3CO+4iqH6F1cSH0ggH5twg/Qc01PHLA2yIIINGfLwZ4M8VvPSuq+KVOjeDENHP2qptBr1LeJ07UBgf8AJxV1rYyt5UBA805j0oFZPmEmPyq027ttN17TXk99sj9KrcqBLFR3g4P6xROilASJAHvS+ES0z+eKskEhpABI5I/SlLW7jlfEtqAeCc/pSKr8DzH+NgmVEYoi0RMMM9qukEkSI7mcUslTDxz6URT4ImNzAHlf9aBtKigWxHsTNXlAysZBYdu9BQCSQDzk+n5USqDp3VwQ28NiAkAfeanhK07p5wBArRsuT655HFIApmCdwMZx+lFqlrexCyqfTAqtLZKk7QBP51t2kCFYE94rPcRid5RxtyIFIdB4RC427gfLNK1vepPiW29AJBmrxtYCGU/QzFMEaD6fagpIbaC4n6Gl2FLRaASuYj19PermTytzPb1piNhIHPc0TGbww/zSCf0orZAOAAZywHH2rQbSkjt6xSsvhqGPyzFVrFNu1CbSoY+sZq0gxkccCiiAyRP3pxb2iBnPc1mpjO6q7AMdp4kRmmNpd29lJWYgnBq6YUgQB6CkAXJd1SDIDGJqpGeAGyQB3om3/MuScUxdQfEdRsPc8GnWSAyjeH+Xb3ntU1fsgtlVEuAfaoLMfKHaWkR2rSmn1dzf4Ohvvt5ISP1Nak6H1NlD+Hbtqyj529e1XUYQCYnH1ofw1WLhCj3MV2dN8Mu9snVaoIAB5bbE/ma06bo3TdI6lrdy8wO4728rZxip0uVxdJ0vU6+4GsWXSx3uvgDMGJr0ljQafRWjZsMzr3Ld6sa4QgS2iqgJIUDipbIk+ICc4g1ntrAJLPzHrUdYyjkx2NPAYYXjNBRKwBJnNQVt4V1Qr71YHiKKiJDMTHE80BbKtC7mJP5VYGDbg4hh2iqKSCMRS7CLgcEkDMRzVx8rKRExOTxSbNkbWkzOMxQAktBTBng0pbw4aZJiNtP4YkEMTGYmliO4P9KoKu/iSG3KR8taemdTudE6pZ1tpV5K3AeCpjJ+lZCoAmSJ7qadbgY7RnHHtQj6rYv29bo/EtsoS6Awdc+/51cl20t0WPEh2WQsHI+vFeF+D+sJp1PR7rm3YuN/DuDGxif04Ne5ueJaW0luWYtBMTIqL4W9dZ9Ncbw/EO7YFX096ZGCkEIVMAQatt+IwO9dhDRihqFU5kg+3ekRyesdH0fV+nt03UEJcu7jZYCSrwTI9K+avpdRodRd0OqUrfsnaZGWHY19Xa3et3NMywW3FXY9ga898W/D93WaYdR0ljxtXpzBW2Za+sQAc9v71qVm9PDgKp3ERPNEkJDAeZm+31qtWa6nmYhyPl+UrT70LKGhjzt7RRRtl4cMygdu1FVkHcSfoaF3z+UDLGacfwRs2Y/U0RAMwJNHA7ilV35cAZxijC7gDOMxQPxED60ssM1Nx4H3oIcExGaAhpWAcbsimQSxJGBS4nAEzzFQMQwO0EAzmqHkxk+xiiwLhSchT2wTSFgGDjDTOBTKWecQeaIhO0HAAmZHNDO6QufejwW3gNjAmM1FUEkgeac5oIR/BLECJiaf5MQARyRQcbV2sIn+Wgw8oOJOTPpRUe2dzMjbsCA3em2ncArqAowT60pLgtMe20cUSqbTOfdTxUBa2TabYxFySCI496W1vILbWMSCW70yL5CSYC4J9RUuK6wC0ACeeQaCJDW95gwpO1TUtJlmhtxHlj+U+tKAiquIHOO9EKWuLDbQ3EmgNpGcAzG09h3p7Nl3O83AIJIk8+sUCp2EKducweaRriWEUMS0sRj+We9BHyjBUOJ7cmpC3VEBxA7etNY/hDxAFYnAkGPrRR2ZUIIByfSDNUTY9wLvYk8ATz9aJViwccg0GHkLEkAGfKe9TYw2RAC+byjmoCuwXHG1t8SStAqbbj+IAzyZXt9aZSB4twkbmWFzUsmXPiRujcBEcUAS44QHDFjtAGQB3n3plAa5BbLcTVTstu3ssLuJGIOJnvVhALr4tsKUEYFAGxbFzxZCmRA5qMr7FuCQveKE7rYBUiDgVYQpZRvhSRux29aALbjvEDigzNCLs2+b5oiaDKm57akv5oDg4OaskKWuXrZvD5YJiDQVs5VQeROZ9KKOjtuUAR2FF0JXxHtrsiOf6UGDW2VVUFDBIU4I+oooruNpQ6gGcRimcPsBtgABskgGlYst1iCdpiB6UwuTZcBTsjbkZDetBWyAt5iADMmOKUlhdAAhT3HaripCgEiGwScxQuTEbwZED2ohbICq9tBllgE9jPNG2Fa25ZCXSVknBNKrSWsFsxgjAmhFy2NnlO45Hp70Etm0HRnh/RJiaI3WxBGCJAHpSbd15SjBAo5ng05AQCCTnmgDuQwthR5hEj+tAC21yQAdvbtUUmCIweD3qzxBcRbZCqEwNo5+tAgUOsqcDIptymQWAY5I9aNu2Q5ZACeBJxSzBUFRuBgsOBQPbJTcwYZXEcEUF8pUkyQOSaqAYMVRiFFONm6DJAEkE80Bj+HCHaTjjtRA8qrzHc96DeYEAxPpTAACDuhQARPegFtfmeIPAphddLbhSBu5IXI+9KEfaXI8s5IPFC4QqljGO1Aygi3IjAEUTDWyLgnbyPQURu2eUgqeZ7UfKwJZSWIEEUERlDblUgRgVN0uSrGeT2oQF2k/Kam5V3sqmTECIBoGJPD4aJI9qVRtBEYP60SPORtAjme9QcA9qoktuBghZGaDncYAxP50yudjMEJERBHeg7boTafrUBGT5xxiowhZIkHFQpI2g4qKTlVkmc/SqIVG/iQIH0p4iQoJU8mOB3pGItrmYJ7CrJZrRRvlkfnUCBVMnfLboUDipMNDDNHwdoYgAbeRUECCZOeKCLux74oG3bW6G3mQJg96iuFcvtBMEAHijCkljlh25xQGZBeeO1VqoYkiBnv2FAN5e08xTgHcQqnjGaBUZt5JRWtMYBXFS1aAgMZAPBOZplUtb3K20Kc/WntKbltSCHLNuHtQK9u6t0qsMvzFvSil99O6jaTaZofavEnmi1razKWI3LJAPftUVNyBjhRgxRW0K9whrYBUEDcrR966vTRpmF03NU1i5azAbt6ya8/avvpTcW0E2MRtLrJ/OulZfTXWLFg4UAXFBiP9msWLF3Uej2727VaW5uvEhjtSQ6+tcEs63gNrKw5B4I7V6nSa82W2ra3IUi0CYgxifaqdfpbfUb//ADFvwSkKoVYj71ZVx50wXQAGXnd6ClDLJSQYztOa06rSanp1xhe2hQRDpJUj8qz2ibrNabYgGQ471WQtW9jE+J5QSSI4o7WcsQwUdiwpz/1DbBBgTPalbwy3muEEMIH9aoZV3Me4xO0YFU27iO5sIpFxDkzNWq7JqbjW2MEzHE0bjEkupCktLkcmaAZQjBEd6RziAw5H5U9tHIuAt4ewEy9IF3Mo3DGRFBXCC6zAAMRye47VZjbJ2jMc0Lg8S4AHClDifaoxkkk7sSYGBRD2psWyFJ2zuImRQ3ByHWVz2xRRg9slcExtNHdAggQfaimUA39pLhdw54ouql3RTt2nGZ3UAXuIVViGiQT2FQAYIIExBn9aCM03B5QNtRyxyMqTgelF5BVWYFQZweaG4quGBk59qALd/hnDfNE8T/pTsgezhijmRJMiq2vHfi2POcegqxQSDuPAmBQKpvblLKpkwN2JpnVgTKgmcgHigN3kDLuRe9Pv3sYILegoI4DgRKkYqKVRwu/cvcRiaUC5uw2T+1GZtlIAZZAM8/WiJLF5UgQeRRgbpJBJ+aDRtrMJIOcmqpdWLKQpkgAjJoq1XAY+QC3uie5p2ZLalyVYTAA7fWq9xIBd92O3FELhjtPmH50RYSzT4b7ZEEqe1Nad1si2LpYQTBqtSwnIJMYI7elFf+pv+UHEc4oqeGDfF0wblvKwIzTEXIdiPvOKC3ArkncWKxIzA7UXe2QN27c2J7fegfxWezZBTKz5p+agQWbJYKfJHY0ib1cFnAH8vpVr71V7N5gpMssmgUbS/lGCQMjiKjAEGLTNcOCRxFVoGwAu0KZkmijRcAaSH4AmgdN3zZECImkuu4Rlt29xbk0znsQQomIPeilwLb8DbtuPA3R2+tQMFdbAKTvIIAPrFI10LftLcYXCQAVGIJ4oM+64c3BsG3b7zzViXRaRyEViQMsKoDW23btx5+wo3AeQZHBduAaV2ZyHG8I3+XgU48RirIMNAIA/WoFS41pVFy0GbgsFxTXGCXNkSvJoOSx3S8xA9KguhbTKGZWMfMtAWUC2n8JUQ5VgIJ/vVW3axOfSrFZneWJKxgHge1QbhtCiSTANBFdg28lQs/KKqJPjIillnJPIirDCYIJaJI7TQU+HZbygn14qgCN4z3wRR27hLkFRz70rG64RWYBEEqoETTIqMstIBnFBA+223hbQS3EZiopbdu3GYgAYoNcTaYCAfWoGG7bOecUC25uIDckFWwu7kinVn2/Ls3CPWnWEsqvhq3mJLVEY+MHhXH+UjAoK3S2dP4TDcxOfpVlk3NOPCHmnMDtSNcXxGLDOYgYqXPnPmDLAMg0Hiba+NdGjtsfFKkgLO2O5NUabwgblpTtIu7MDBrbFqy63rLBboWGcDkVSi3bTsbaWmFw5mZFeOOmN/TrZsOgvum3JBVpANUXuqomrvMGNxuMRVFzQay6GUKiwD5w3E9qW10nSfwrY8R/CGSDAY95/71clOlelUWtALNsSZ/h7u8ml1VzqFlNllFSw+H3g+Y/QV2NF05xqBeuAYxbQCDPr7VqTSk3gWLwpIC+prUi44HRunldM1rVeK15WO22BHf2/0rqWtOwQrqdIgUEAknkV15NuytvYqwSYGKzXdTbUixdks4kKvpVgWSE8K2qop/kQQD+VUrcCutkNbbadpb5RVWs1raVwbQa5fJhbYxj3rNpNFr96X3u2hfD71Tbie0manpG7WPq0Tw30wt2mIFt1Ik+5oW76XHFm7kjJIEg/epata2HOsvKWZseCh2x96Gn09oHx/F3XXlQCPKP9xWU1XokfT3Lmn1AlDkGcD3HpVV9FuW4VySRFbnQW0dnuB5IhR2rn3mW00I8g5j0rNqcmfW3L69OG2473UYANJJK+hNW9N0+osrafUovh3XJA3eYYxP3pmYi0u0rEnHcVqsm7qrK3r1xQiuNp2/MMVrjTjHQ8PYioQqhcxxmlvE6gq7kXAvy7eKz37rXSrORvfJC81Vf1TWdCdrgEH5Tg5rWtRrt3LdkBsW0BwB61z7WqS7fa5em6ltj5S3Pp/SmvkXFthCzgqCAeAe9Y7gZQfDhWYwF96xUvpXuC2+5eQeDnNbdJqbTudRfsB1UmS2IIrnvprun05e5tIDCADJBPOKzgXPxG7cfDA+Rp5PpSyjU+s8K5ba2Qt4MNsE/nk1tHU72ptNYe4Lmxpc3LfP09q5tuzqbm26CirkDBBxzWjT2CHZ2e5cJAG1R3qXj0lv02tqNDb0LWEVDqi8lwhG0d4q7QazS2ellwSbhZiycT6VyNl3TBruosNaNxYG8Rif1q4MlnRqyKXe5cAiMfetSYsq/VPqT0Mtd8O3ZYKT6jbkftXMv6v8QbQAINlZJUkggxz+VbOq2tT+FvXHuILAU7EUySY7Cs3w9rlt3b9+wjHUWbO64DlHXOI9a6+TWK5/4pLjsCgAU49/etBINlCsgEVm1VxdUEaxZ8O2CS7P8AO7H+nNNbLm0iFgQO4EV043WTkeUD/NgwKcAgBt05iqg+0gyZ4g96KtwNy598g1pHW+G309rql78QXDG1CFUkfel6qFPV9SVJZdw2mZxAp/hiR1PUE5/gkGfTFZ9R5b9/GQ5x94rP21y+lEsCFVZkxxRdXtG2jjLAn6ilJZHS4IkE4PBqM7XrgLqqgCIFaQwYH2+tUl5Mk+ozxTjA5GM1mtbiNpIYkkiPSirCx24++KGIAJ96Vse0elEQEODPvUCAnkiPTFTeSOR680BJ4PGaU7e2CsAVUM1020ZlmQPSa+s/CerPUfhLRsWl9NNlz9Ig/evki5Pm843AGve/8ONcw1HUOlXW/wCqi3LQjuBkfkKNTuV64jDD2Mj1rz+otuuquqRBViVz2Oa9CY59a5PU7Yt31uqcuIYftUviTqsPhLbYnk1Yq5kNFDbKFoICxn3qLzkA1hs/g7iYPpUCQCrGfWkS8j3HQEqyGCTTja4B3Agd6CBQoERHYUFVR2mmIlSeQKCjaDxj1oCTKxz6UBJwYBjFQglsAz7Cqy68kzHFA45b2E0rBTgn8qBYnKx+dIZgKTuPegfYBkHnjNRZnaO/pUO5z6QM/SorZyDRClgASSB9TUUDEEDPNFlVge4980pSMDAoqwDkDNAndweKSCDyZIj6VFJnMDtHrVQ5mOaRpgkmCMj3ogySJqGKBTPh+X5vehkRnimkKvm4GaUgkYFFQEDtQAUkyT7RUiPegQBxQGQAYqTikJAwTk8USYoYMk4mjtZCIuE+vaKTcO81J7CiH3NBO47o5mlV2HJJzShs1N0GlVat24FO0naR3oC62VIBqvdiRTzI5qJhTZsNLPprT55K1S3TumuD/wAjaU9woitAOYNTIUkxMVdpkYW6L0ppB6fan1z/AHqs/D3SWTadLc2rmFuxXQ7Z/WoBtkEg/am1PjHNPw70uPKt9AewvEn9Zqq58L9OcAnUagRwCwMfkBXW+9N2+lXafGOIfhXTk+TX3h6CB/pSn4Tk+TqLD3a1/rXb44FDdim0+McJvhS6DjW2Z/zbTP6Gk/8ACutQeXW2H9BsP9674ifpmgzEDFNqfF5X/wAKa1NQF/FaZ2idsFf1q0fDPVVXar6Y+5uTXonUuAw+bg/SmtnapWSJ5p8jHmx8N9UiSumYgR/1v1q1PhTWPbm9qNPbYjktv/SB+9d6mBJzmmr8XDT4SYna2rt552pz/wDRVanwqE+XXD72t/712A2MDPrTbiNo5kU2nxcb/wAL6dhtva28ZP8AKuz9qdfhfp6Db4l95/mkY/SuqRuIMnBogdqm0+Lnj4f6TbUONNcdhyGukg/amXpfSmX/AOQrQHptkVtUyARxSalfKjyOe1JVyMrafT2BNvSWAvEhaihcM1m2jD5SoEj71cHUDa0GcQarO1X2zCzimpgLcu/L4pLevFJuJaWLGDkTUVwbx8ohZ2kd6BhAzhiJM/cmizoygl+TtjtSuCrk5dB/P2oMxt5IkNgxzR8yrCxtnigKmVkTB9KgUQYnnvSNeBuHYpjvIqLLHBinYcXJUKDkZHvRLncOPeqgStzPMVHkgqM4zmiLkUgn+LNIobCsRPfNQSwjkxSNkQrw3Y1QGnc0gSOIPIobXncFMT2oswDFWYKe5jFRg6eWZX60C7xAI3eQ+YHinXYx3IQQcmKRS4YjaoWce9Q3AD2mOOKohhSFA94qwbVaQJj1FQsQQAu6cAA0rmWIJhlwVoiXNhEqq7hkQsCa978LfEJ6j09dPdUnXWABEwGWMEHvXglZlYGAw9zWjTarUaXVprtMSnh/Mo/mHcGjUfULTXDpwHfztObZ/v3q1iVt2g7ZDCNxyax9P6hb6pp7Os06psYHcQwOwj2+9arAF23vuKrOh5Hr6j0qIbUStlnYwAKqtG0t22qGTG7HFaVDux8Tbt7e9ZbvhnUFLdj+MDhvYdx+dVMeC+K+h3uk6w9Q09s3dNqLkuUH/RJ9fYmuGC73SBbGBKt2r6fqLyXVv6TqFpTobwVfFJGWMeWPrxXzvrPRbvQuovpjd8TTlfEsXCsBlJPlHYx/b1rXqT9MLHcCA3miT/pTqxbazu3pnJoWVkysCfWnuJtUNtDwZgHioorBMdpmakQS5BbHM8UBxxBHanUGIaCO9EQbTBgifXmlEKD5QQTTkCIGI470ltSElssfQ8UE+cFYIC5Vgah3bxtKgAZnuaYifSR60ACGB7VQyEEMSAIOJqLBDRI9ZPIpeZplAgmgLL/IRBHcUP5TiczR3NvEHDYJ9KKKXZip4H5UBFuSXZgcYz3oMBGGBYVJaMD05oIYDEiD/NjioHtvcto3kBLHDMaXLbWwZPERHvShnLDzswLysdqswBLDA5oIEKKGbKtgyZogBA3lkNADGlUKXIDeWTTyXMDMZiKAATLbQ7IvlUjB9qiE3Ye4wDRIRREURdXdKjzTGBxSlWV/Ix228Y4b0mgBHO4x6U65IZSMYFBi6MGhfQjbPP1okFV2KZPEjuaAEbrgJMwIgcVFnJEgqcY4oIT4+0EQckfvTlmJMLCigCqpwR5u3pR278z7feh5pKEjBgzQ8RkDJb3OzHaigd/WgZ1N1WO0BUUDGJoJdIIIaDa5MfpQi+qB9QhDExJ70w8lxrULs5x6mgActb2+GFR18wbkflRVmaz5dsTEnkUtpQLZdriqAYjuTVhDOGJhVHMZFAhYeQhpIIEDvUe74t11IC21WVAGZ+tRAFZoiSI4ot4rPd2oAuNpA5oJCeEbaiAAdrehpxcW7tKruVcNnvFS2v8ADDFIHcE81XtZwVKIhBJgcUDnB8NtkloAJoIwnBjMZOKDW9rocmVye4pig3bWhR7UDB7iobbEeb5to7UyFbalEnb6tVVubPiNbJXxCJY5NEk+GTtYry3tRUQne1lzEEsDRy474MZoWtqh4jccieY96BV7qAgDap3MR6UBuJuXeBtPEgYxSzFtRBksSCaYggZbcd0qvApQjAn6cGiI6qsIDLc4oNuG0g4HOaZGcKwZQZ7gcUACwYAdsmgAKgGGGPeibaKu6SJ+Y9qCqrW4KAQME+tG4+9iryTtggiigqG4GVSMCTntTx4ttSg2gNiM5pLaeFbCTunEzkUwZ7VxSpKlTI+tEBtwfZDBwe45o9+5NMSb7G4boZjG4g/oKh81xU3AGcAnj60Ctl+3bHpUttcJe2D5GeRPOKHmLnIKimIUsFQFoyIMUClXa2zKABBUz/NRskthl2gDE8zSpLB/EVljIBHerJyM8Ad80EHzMWWD70zOTcRIncI+1Vb9rgxCg4BzIptp3EgkD170Fhe46i21oLA2qPX3oSVAExPt2pmJG2IJ+tSN13aZ9aBd0mW74k8GopxuHA9Kgk7gyxBJAJ4oliVIWDFAQxPlMxzmoo3Zk/lxUcsWVWHYRQOMd5xQPbuGcEloge1KN7XQGJVFOfU0fF8iHaAVbG3v9aYt6AyTPM5oFYlhhf8A27hRIC3CoBMCM0qTuIE7geaLK1xWDkn39qCbmVgIPvUDspO0DdPBFAbyueF7+1FyTB9fegYy5hsOYxwKUDbG4gFeT6+1Eq3l3fWTTLuZ1TaII+YGgrbaSHCA9jnFFfEZRCFgDJ2gn86Zg+w2xtUT6VNI7WS/n839O/7UE3GIY+7CkVQZJJVVmDTICXjuxkDvTb28NxtBaYg4FFZ7DO9tiVZSCee/50+4mWYGCBipDzLDPoKZlmQWJUgTRBtM0hWHlAkEjNRneGNolGIg4yfY0bjNftojeXYIBXmmQJb+W2GY9yZ/Sg6un6jZv3UtbnVmHmUrE+wNdNdTb1LBQYYGC0yJryu0WnW5BJGVjmuj0/qCKos3hDPksefYVixrXYbw7+ou6dr9h32BChOCZ4NcXqXRrvTAt1WBskkledo9K71hLF4FrttWdwAHPFbGtKwHjKohpgtHvUlxfXg4Rl3BoRshlpwlp7eSzAQRPf8A0rt9a6E7s2r0ToNok2lPPrHauEL9sBg7eGynayvgqa3LrOCBFxTJMmcHjFJ4IdCJMTuHaKs2ZHl/Ic+9FFkttExmPWqEt7TcdXO6QB96YJ4dwsrAFfbtQJKkuFG6YwKC3b/jEG0Etr8s5k96BCtwO5YRJwfUU9nC4kNJ3T3qC9uEgbhmJEGaZVJsy5UXBkAd6gAwIhRBxFAL4rbGYW7fO5aQniQo7zOaYrFtwz42nHpVBuXERt+mdmQDDH+Y0xe0zbVLlmkRtFVJcVbaqVJAxFWItuN5cK+45B4FRECi3t3RuIiCadFXY5BKODEkYpCwZmdwJC4x6UxvB7KoYhWnHt61VM9zzSUUyPMY4+lAurgBRn1oGW3D5RGCD2oWgRPh2mJPzZnFEP4o2vA2N/KGOTTiU8hLDcsFljNZ7o2k3Etkue7ZCimAQyCSwJkn0opkDptVidymQSc+1FSyLDLILEknmgSGuloEqMfWijMxwuex7UQzJsYjBHNId4wElTndOKZCWDsQFI9TJ+lMCdgDYHPFFIJdZMHOYqwt4gbOyOINVKzEHyqsGBCxJpzEAe9Abj7XUhCwMcdqZtkFbTkncZnMCguFU78qTECguDyTuzJ70DqxCvEQOTUZzaPiiGKZAImkKXWXxGt7RMDP61ZbXbb8wdgRIjmgNxjqGDMpOZx+0VAwxcIl0O4CadFYbFTcW7j/AC0pUow5BYwc4oALl9lulVBV3nMSPbNOi7I2hmKqGYE5pBIyyljxBMUGBuMhDeDswYzI9DQWOpuFWS2bY5C8yaU7UCh03EtEE0AHRwFcmOIOKKeUSfMS3YcfWgIG2Swn6UebZO0GRGe1TemF3jexjb3pmS8zIxkAmDHMUCK7C2TmFEkHEU9vay+UMQT3zUYsHIkmMRGY+lS0Strah2ljkTGKgL4Y2w0Rn/SisC3va4dwOQRSoyG6yICd3lJj9aIQFSA5EcelAXIBS2FAVs8d6qZQLRaQcETPFXBQoW9E7ROO9RLnmO5PIw/KgpQb7RYQQoif81BjIi5bfaw54FPbtzak4gxintql1GUk4IA/vVFVuWCYPAEU+5UYrtJaeCKW1cIgOuwgkGm2zzMDI96CtoMsEG6irFSFZcHJ7ChcGy4275ewFPDMgMkzn6UCgpAfxBtmYAJokiZVpJ9PSgik2yFiFOQeahZrB3BRk+lAB5nOIHaeaNruFUiRxSC21sBd5liSWIimVATsBk7cfWg8fYtjU2iykFHXEHIzW06TRullyG3qYJUwD6A+tZrpsC1uRHOpLAJB2rHcms51Pi2XZptrYbdvBn714bsrVrbfcODG4MTLEGjo7S20e611iEwEBjd/euR/i91R4dyz/wAwyTbRQRuzgE/Sreh3ep67UPav6M7bO57jrgn/AC49qzJynbMektWnNq3fe4Fcj5FIO361QurvX9ai2iAu6AWHMDNJovwti9c1Fxbr31HkD8ZqzR3Ldh0ulWbwwQhYwFJ/rXacnWVfduot3fe1KDdGy2v6zXP1ly5b103ragkfwj2K/wBa237unWyttbQa85wIiPcmnK37lq29/UJcKgqiqg8o+vfitJXH6ZY1S659TdcXVZ8i2pIVZ9661y2NVZN6wJEkbgY4opZS3pvDe47FycE9jVN22LVoWV3C0T/m5NFtZ7nUGu2xo7CNcdTJuLwvfJrDqerWtOFtDwnuE4RG3fmRxVutDong+IfD3Z24x9az9O6Do7i+Npnu3FtGTvAOf0rNk9Z+9Wi8NRYnwmsXCYg1SGuPYLXSiG0cjvWi+tgW3uNfSxasr53OQT2rn6PX3dbcvW7QS/atbTBXLzWPUvfazS3fH1AtBjnGTwB3rr2V2aMWmEKs895riFrTdQFm6xsW2iHUTGOAPzro2NIukW4y6u7qGIwLjYX6CpjfDxrtXBcuOyT5ccVTqEXT6m9ebNp1BKlZJI5g1dpl8OwtxJl5LKcR2qp9Vauas2QrXCg4jHFalWk0evZxuSyjA4K8wKqXTObR/F2msnxCEZXDSOxxW3T6O7qbjjTjwVUf9Rgf0FaLPQ71y7vvXGvsplUUbVn8618Yyz2dNYfcG3rA8pImSe9V2Ol379gX9Vae2pltivBPvXRu6u3cFyw5Fu9JU22+YD1ApdV1i0ZCqyuiBQZxxzV/gpKWtHp7Gn0oPmUki4Z+/wCdXGzp7mmPg2ghDea4iRH3rgaPWbYZ7lxmYc8me9Pf6rrjpBpBeazZLS22DuE+sYqybcS406sanU3EuWFe5sMY7ADmqdTZTRaR7j3k86jYs+YHvXOYBgEN8kcwXj9qrS1Zv3CrhiF7z/Wt/FNdAdd02r0dzT2g4F23tD7O470q6WxodFu0/UGv6e8v8a2Le1h7ETSBbK2rdq1aFq2CYwQCadrdu2L9m3fHEkgfMeYrN76iVyr4vXrpFrT+Gn8icY9aSxdKi2CrCGO4kSBW0+WQRtgYAqm6WJU8jcAJPFdOpGVdx1W6V9YyDzSqxNxDsPOfaryAAA6ggHg4mo6WRm2CD3B/pV1G/oV67a6wLKQd6k3BOCOwoalWt6l0JEgmY+tDpl5ND1OxfEMgbzH2Ip9WQ3UdQwMq91iv0JNI1VDYWTIM8zSgQaY8yD96AnAk/WtIAiGjnIwO9Y7RBthiNwgSPWtslULQDAJg94rDahUUKSV7UDCZPuYmKiyF2lgGX3zTEbRjjmJpRnA9aBNoPB4obgCGMc0cmfcRNIQYIKzHegYEpbV90MHGCOK3/DPVG6X8ZdO1RuMFN7bdHYq2CYrj6gPesmxb8u4jIPHrWo6MWbYYS7qARPc0iz19y1Nnw7rp2nHvXO6la8fRwAN0jPpkf7+9aOm6v/FOg9O14P8A1bADGf5hg0WtK6MlwkiDwaJeq8/4W9JDRkYnmiEKNBIJHtUayyB03yLZ2gkRNBYA27z4nvXN0OT+R9KCHC7ZEe3FDKgFiTUgyDET60Fm5RiRJ4FJ4nMAGoqjt8x5oqoUmSNoEGgrZrpYAE594gUqpJ2xJAyasbYANzQpEc80ysIYzAHaqEVRJOfaacDyjM0BMk7iZHHpQ8wnb3oAxIMLz70AwdQTRIIB3cnFKQYwKIOS2AY9qBBXg5Bqi7qtPYuJY1Gpt27tw+RGaCRVrFkJXgjmi4tnyyYj3qtiJGCWn6VEIj74qbZaYGOTRAgzESPrTQQY/I0jDBg80STgA/l2oDJA/ehugVCZEmkJIoHkCaQjNNJ4oZ2zwCe9BDAGVBjvUiTPOMUN0KPrUUkyZ496BNsNIPApSOc81YYAPvyaUxGBQDaO1QRxUADAhsiptAHyx96ARAxTAkHjil245PNTPAz9aAqTxM0dxGaUA+kVCoLZBpgJcEnFLvJ4P1xRgREZmhAE+poo7qIzOaUCaPAiiIe+ahIYZpSIzmoM8CgYwBA/OlHr3ox5Y70J7UEDe35iqHu7XEkZGBV4wfX6UlwAiGAPsRQENuUQJxNNvMTjiqgxn0I9KcSRMYoog7iAWie9FpE5z2PpSbQJPejuBgRNA5byzP1qAgNzNAKSvp7UrfOYiIGaIsJnt9qJYG00jtjFIMjcTR3befyqBNODcsmYJJwPQVRezaPh8qOTV4RrD+IJ2ufXj2oFc4IAqjFbAFuSM0XjYBkkniKDlUklIMwM0EYJ5Qsg8EGqDuhCLoKyYU1PEZRIj7inV5JEgle3NAKjs5dWAERHeoG3PcssHhGxtpFENtJJxzRsG01r+IrEgkcxTMcgbeM1QpAZX3LLRAiozKGwBJA47UN05BqSCZzPtRA7wM0xtBSPTtHekS23iB2yRnFMSzkA4AJjPagWTdUC4vsRzVxSVmOMGswaL4CAhD/McZq6N3nUED680EiRBPPb1oAFeDjg0xZNgUDPeiq7hMj6UFRSbqNuhVyRHJqFSVMoNxaQZ5pyrsGCrH3pWJACzJFVEBzA57+oqtVYggy2YDExVwLBgSSCODVYwrHaeZ+lFdv4Y6uOidQt2LqhtNeOxhPyEnkf1r6IXLKDYQOCQZB/lPcetfIgPEsG0T5TOe/517X4T67du2W6Zq3Rrij+A5aCyxwfpwPpRfXqLsOLiMxAUSCpg06WxsDhIYjPrVFoWL6sbfmZDtM9jToLxZmvPCk4Ufy/eiF8AWkuAhWttkoRIArndf6JY650Y6dgqsp32WB2wxxE9pmuqgEqwZ2BwJqi2Hcs1zda2OfKzSI7GkrNj5N4d621y1fsvZu2rhtsrYIimgHyhoJxNet+K+lL1XTjqvT0f8VaJNy2Im6oxI+nNeOL+IodGkkgmRiKqiNsEzM4NMLm4MFIng1W7qrl1xJxHHpTqxVgRbkE5PFAw8qeaAfQd6aSyBsCBmefpVQeWcnJ7D3qwMMCTnAFEQbgozz2ooIeGMA+lF0dWCsczj2obSBnJ9qAQxcyIM1CSO8fpTONj+cjdz9KDMGULtiDzFURAxfsUjgd6ibpbswMEHvTAxtKgrAxTIofzMwVByfWgViSSDCjtUyWiPmXJ9ahIuEsnHaTTJljIGBQRAyrvXaPvxUBgqxAYTwaQld+1mG5hx7VYzFSAgAUiM8moIP4pdpG6eAMUqs0hlBJ7Ad6BMexmrFAG2DE5kHiqIVCkoo4yagdgMbcGSe9JPijEQaKjcTMSszQMG3Mik8GYPemebVxdmH5kHj/AFoXI2kPtDEfelMqslpjtGagc7UeQsPE8QaUO3ibgZDHzCcGi533GYgjAmaixIyYHNUIs5MQoPJ7n2qxERAJ8piFJPBpQplXmNrTjsaa44QbCQ7NJVQf1qB1vPbBLWy65zu5/wBKruSbrwoJMRJ4oBlW4lu4YuOMKPQURJdizKBGFoBtUptKQWzg96a0seQnH9arVmI8qllPJUU5Z2dlgKpznmgJZBb3Fl3BipWc/WiCw2uCNp96Hhi2oYeYEQRzUC3LZwqMVwAfegO8C4bZG4EE88GlMt5WIDKsSvB+tFrgQkqksx5PYUbakZZlEnJOaAeeFkgniZ5pvKCC+QxIgHJxU3AXCBtZD/N6GoWYMzAKdsESOaA7Skbl5B2j096hbcS5kEqB7UGi84wRAjmKRWO0olssUwc80DAkboHzAUAGZWVJX+Vh6in80QzDe579vYVPMCxUwSAM8CgjPcvAltqlBC9qVLbmQz+9GNryuCvM96O/avy/eik8I2vKLh28x60QFYSTkH1ogkyVUkjIxMigq7iTtCluJogKsrLfzVYU8QwpGTmapNzY5V7TAxExIb6U+5omQFUk7e9FBCzbioyoPPqKY7rYXd5mbIBOKgIzsBO4zBqsm5522qFUwsck0QdiodzsEDZA9SaIlXII8pGY70GBMBgRBxNEljcLSJYAUD4RYiZbze1DE7l4UztHelkKoxnuP60LZRklJ5oqO7XWIA2hcuxzC08K38Q+kCP0pAgAdckOpDZp8+XACxH1oiNICwBI70QzbxJGRgdqVvr9KdhxbuDCkEgd6BwABMrAw31oKd1w43RIDVXthWCcRMVEH8Mgj70DqcEYoREzgnOKIwoH60BJHrFUHIMhTG3k0wZSyyME5o22cuSABAgZzS3GLEk87u/tQM5QCVQllMiKhBfyNEIQ0zSFSVEGCwyabarMTLQI+9QSBtBJGSaYkwFLcDNGJEMmCeY4pBBeDECc+ooAJzAme3rTFhmAwIxUtsCGhYY8T2qZ3kEfL6VQGuHMrLxE+gpsqobbPsKVdzEDkzxTIFJ2yAagbzAjdO1jImjc8NriwuwBcx60kEMACWJoy5MGPKKBFkvG0qd0UbqkIVUw0x9aaCFa4MleATzTOkeZRMZM0A2t4ggcDvSlZJnkdqZQxWQTVa7xc2kCOdwPFAA1xCd23IhYMxVoDBQSVLESYpeFAg+pMUQUEqTlsKYoC7J5IET5TRNpr10qGHHJMUhV2I4hI7xT72RiVT6SaDRp9Zce9c0nUGFzT27e2Y9D+v8ApXoNL+He7a32mbekWTBjjmvLLubc7Iu+SeZq/QdQ1OhtlLcuFabYLYSeazY1K9VZW/b1brc/DtY4G0HcD7zWPq3TLfU3TbYtWry4S8AAHH+Vv6Uml6xbaw186KZ/6ht3Mr9o/rXQdxKNacm26AqPSstPGML+l1D2b1hhcUwYOPqKjIZHhsVie5mvWajp2j6xa/ib0cZFzg/oc15vX6C/0u94V4MRuJW7yrDtFal1lnRndSQAqgcR6Gpc3+VNkhhkjgUXJYQgABXzUguAL/CAYxiK0gpbCgDBE/lSy1xFIaGLQy+ntNMpK7GuJA71CQu4g+WSRFBCqpfN0kSACB60q3v4uPMx5AHIqMm1JOasCbfKDugA4oItzYS6KrHODmKTaSqsCADyI5+lDYLUhUKhn3H3pywAWexiKBVgHHrmlW3uYgGMk+WrAV2kk5ODHFIsKJUYGN1BpIXYslZjtVRuPBhWtg4/91KjFTCqWwSRRhrtsoTLTgA96ga5LTbQPBjaWET9KlxNu7ylYEEUTvVVQiCMSe1KGPJyQc4maqCIEx8ool1VMtjt9aCx4igqRPBBqG0oaFG5ifKT2M0E2stkFWkMZOKclim4MJ4g96VrbKxgfxAPtTE+K6FLflVYb60UoZgbfJz2HBqSd5Uzzk+lEXGWfLgmYFQBNhJDCZKr60DeYAeVgu7BNBQEG7xNzSYB7UsOUt7iVCk4B4pX3hDsUswzk9qC4N4g3GS/H5UJcou25we3FLJdpKwCOAIBogou9YKkwwPA+1BbuDzaUEAGd/c+1GwofeChaBAzx70rG2CFtIwAy2eTQtSyMXXaJxPagmbTeGJYn17Valok7FMhp71WztuO75ZwY5FFIKRuMdiKCBfOdx2hRgetTaUBYSTEqpNPtRgwdZK5Garu+cgEZAmQeKB1KWkLmFcCCCP95oA7bwZGzEmMmP8AZo2h5SSQ2JIamRW8S4XCkXUiVx9qCNeuWw5Qwx7kTiq9ly7N5bbT3acA0ymGBGczPNWSxMgN4bPwKCByttkWIPzEjmg2LQYqTPEULhBKhRHoI5ptz27QtlyFH8p9aAb18FrduV7zFNbN0xHmAH2BigU8KWwRtBNF7QI2zAAwVoEAuEbjKFpGO3vTeVF2w2+MNwPrTYAAaPpQFxXubBuDWxPsRxUCIZYjxA2MiO9PvV22zIECke4tm0zNCwSTHJFMNngK+ZbIJqgbDbuEbpnsOQaBUPc2o7CDgzgVFO8iBkmnuK5RmSB7+lBVcW2iM17cytgBByaYAhFUyqzIkZinRgzRdYhSJkZzS5YMBJAjJoEcszMGyv8AKTSG1ba3uZSxmCJ4/Kmu3UaBJJIgGOKbzKsMeefeg8Trddf1zFGAt2i07Rkn0+lc25ptZq21VpkKW7zid/lBAMiK9Fb6VZ1d9LzhVG4iZOPtMfnS37mlGrlBKg7QF7mvLsrfxxyl0LatN966EuWAApT8ufoKtuayxpbaLp7jrcQlkVGKsT6yK6K6FtPobmo1Li1duNi3kt7CBT6fQ3LlseItzTNuxuUAEfvVi45tnVXHVdQzE3TmWE571ruHWkWnR0uy8BUWQD6n2rTrtDcvBtNorY2ci4YGz1MVbcTZIsWfDRfKWBkSKfHFjQUIe0L/AISO/MmAaW9qbVhARFwkkALxisQkWzdc7h60Vt+LY8TxFtKhyWwKkpWnTawXLpa5ISIKjgH1rO+p8VfFW+DsMqitmao07pdueCmrW0QJfcDx9KCaaygJRQrE5Yml1Fb6j8NadhDFmBCn2/71j1XUhqNSlnwX8MEkzjME5+011LWlayja8OjohCgjsTWV9INSTfvksWMuoMbhVkNZOpDTarpltreqQCSptTMkZMgcRj9K09N09zQIL9m2lo3Nr5M4Aj61Y3RdLYt3tSdFdTwk3ibsj8qutgXtOLjsSGAK5rN66RG6P0g6zxrVzVM5bczKwUBvaRP5UunsXPCRNyMchjOYprTuLQuMpRbnygnIrSpRNHdvlk8RYCAmGbPp6UagqmqdtlwK1uMkGYH1pLWkGn1K3gd1tSSynuPSj47m5FoHcwGAeKaLrrCuJZtoXFQPe6jc1p2pFohpgDJrHrDqbjrp7t64gPO1u39603bdvSy48zHBxxSm6h/iGQRkEjJNNMtZNF0NdHrfxjgsbanaGbcZOJNW3rN29qE2BSsmQTmKS9rTqGtgRtRgzKHy0GpcuXBqmdSW90ztWpeV3UvUIvSRbsk6j+ENxKtIIIP6Vda0ukfT+IjFhbJJJIAAHrVd7Ut4A0reYO2SRJWrS1pdC9pUguwAzhe5qzlWHV6cukGiOqfR22V3ldw3COIrOlz/ABBgtnRpbdHIZlgCPcVh09wW2Ww19ktGSwHFG/qbljRXbNlBa8UEFwYMcVqVodWF1DorsdiNuG0fMO9c/Vrb0+ouXbabbbt5Qe0VbpFDtaRZYuAqme/aqep2RY32h5nstnJjiaS9s1yvxS7mZySXOCvtS73ZNzWyEbINUruuNuVJLE+nrWpEZ7Fq3cX+IsgjdjvH6RXXtBuMWBJMntVVsOTDHZnmJ/arkICFFAycE9qKbSNonnk9615EOoCW0l9wmR2E/StN5Wkg5issFlCAHmOOK03jNxoOT34NXjSEA4z3ilXjPqahIzJxUUjss1QLmLBLYEGDP2rGpJ7RGPpWrUQunIx5sT96yWzhWWOe9BYxlDEzQAMLmYz+lAkBRtgz2B4qYLAiTB+9VSEGfmNVtkED1xNWsGBAIMGkODxRAs2x+ItgD5jHOK6JRmEnmaxWl/iiJ8oLCBx/ua6KwyiCCBAkd8UK93/w91Pj9C1ei3Z0d0Mo9mr0BzI4nFeG/wCH2sOn+KvwxG1NZaZGHaRBH9fyr3t1NrZEYo1f24euTwdUVLbmYTFUXACniuCmzkgV0upIPBW/wbZz7g1zQ7m9lCtufnnFYpPFay5J3YPY9qMFpAMehpyBBzgUAAVB96iopn+Ug0WQwQBM++KI7nAHY1CyAGGNFDwx6DEc+tQCRkVN4IEHzCqy0zM8VUOWVD5iZngigWWYHMfSkRACIPbn3p1QxHpRSj3PfigZJxVvhCYeR96rZxwJHaiKr+m02rCrqbKXgpDKHHBqxzvMmJkmgMj0oQQPWipBAzU83aiew9agde5AA/WiFlj82fep7yBThJWeJpGUgHBPrRRUEQaJznvQGQATigJnFEGB60pXvNNilJBx+lAveagyYnmgckx2qIwZZWgJ4ntQggQeDTDiIoYHf7RQKQd3aKh49TRbnmhz/WgWQDBNOuftS7YOe9EcUDcGZoY7zQnketQzQAjJg4oEUx9BH1pSDj3oIRjHegZjPNPGOTgUInBoFBMRNA4PtTAR3zUINUQYFAKT2ogSOKYY4qCsAxmke3vyGqw8nBmiQTGYoMwG0zP2qwMSIGPWiLW4/Nn3FJZVgpDRJPagbgepqMdvbPtTAAZP6VN2CD3oEt3GM4IzzTwOYz61BAg4JpwAeRAoK/DKAgCAcyaIQ4YsecU4EYkmTTRKywweKCpwfeO1IGZGNtlO2Pmq9QBPvRa2LlsqTB7H0oMt5CAUcq0ZUkYrKoJyAPyraQbilXJB4J71S1k2juIlQwOO1EZr/hqrNaIndDetOrEeRm4jPrQ25dSozkGgjgAS/n9aqow5CsRuzzVwUEz+tJAJIPzRzVjBV+RiY7+tEUMhNtkthZDeWeImnAZZAUmfTNMCMALOaCsFG1eJnmga3ggsds8/Sq4KOpXzKzHJ5A7U7AkBgKU7jGBt7GgiIEIAJj37UZA3TmO4ocsBIp9o+XGewoK4e4mF2SO+acFXAyJXstC3dWSokqMUuxReJSQJxVDMCDIMk+vaq3SIZHxuzjmnZmhjGScewoMq7180g5AHNAQxWZIB7EUpZ5iBzEVLjstrFtnmYgSR70FWdvrMyTRA8yuADyePWrEe7p7u+02y4plWHIPtSg7X5mDTK527vlMn8qLK+k9A6rb6v0xddZdPHJ237fG1xiCO3+tdQbgyK0qWyYGPvXzDofW36Dq31ShH07jbdQmI96+j2NQmpsE2tXZvyJJtsGEfaorXuJfbsJSMODiqvFDbhbE/+qJpdM7HTsEm4Q0AjFaUnO6BVZc7TW92pdnXZdDA7kMqcfpivB/F3QF6Nrj1DTuW0+tv+cdrTETB7Aen3r6MyNZgqRkyRwCaxNo011u7p9cLd21eUhk8OCPefarD+vl0yCD5lXPtSgkgkZjtWnqHTrvROpXdBe27CZssGJle2T3rNByVgjvQHkGRLe1S2i7975K4WlUlFwsxViFXlipAnEmiJtQb2Jlmj86LXLngAW9pfdkUfCJxuAzMxUXajwvC5JPegCNjc6AMzZU5M0xZS4UDJkn0FFpIJBBzNLG3JWMUBEsDOCMRRkW7YPB5OcUqgM3PHemZVJ3KvYA55qg2wGAJPPpUVCLhBaRwCcVFUcDE+9RSFchwcZ+tQRrQ8rhfP8pPtzUCmEgYUznvTB2jaSDQN1EbaSeYEcUC7SgkkHdM4pzAPliBwKj+VZK+0ipsiT9hiqiBgzsNsnEfSnRWO5VCYk+gqrhWb/IJNPZbxPKUAE59YqKRlUspLAMJkczTvNtCW83r70iENYTdyG5705TOBxVAEFJIPnz9KYsRtG0mTjEUFO1RJlZpkAYXCxiIioIV2GJ8tVhUtXxdtk7xiacCFG4RPFEL4ZO8Bmb5e0VQVMMCBLH+b60IZUYgCBxj+tHO4ID5u20TFBnVrTAAyrc+tQQmBuUT6CiVgBiQeJIpd/kYkf3o52t8xbsKAqw2EkZHY1Lt8WtryAABlu9RBFi4xIDggKCYn1okAbgFDCOQJFAXIBAB3CMn39RQ2EqWIJVRM9poKjs6qDlvXGKKKYIYypaJGRQLICwOe9L5txx9I/rRIdlY2+QJ+1PLNdXyRaMZnvQCYloz2FFMGQoBM7yDzUYRwJ/pSRciYA96CxfMw2mQCZYiokFirDyiZIpbTOAzSdrHPpUR2ZpABHJ+9A+nc27hYoGIBBV/SlKMXUBQBEZ4NFhscYLAjkUyzcZl2FQokuBA+1AudhMg7T+lRSWxgBTIJonaF4LE/oKRWhjCgg81FRVYIFMSTume1FF22CCWZi5G4HtFEHdbdWUQCIPelUnd5lbbxmqDwqhAdw5M1FBtbSDuWTz3oqu7xSTAUeuTSso2C6pLbhgdqAH+KQCFJ53EzApVBuBjuFtFMbp5p9jPbQ7drT2PNRgMxkA0QAlxjbYbGtnGTmgGI3DbirAqgMWUAYntFTwiBnNBAJBnsAKB3FZLbQrQABzTKu64AB+VIFYKSRuDNgzxQFQbkKMkmAoosphmJKsDDTiPrUtu9hhcXBRpB5Iosym43iZkSSaAgxtCliHH6Ui2it0mZ3/yk/LTC3ttexPl9aaN7MGaDEYoATcLAKVG0ZJE1GLE894xStcupgKDuIDEdhT74ACx9SMzQTKnB+UyCKkyQTLEZNHdgLsG6JLUhaVMQs8MKAiZkVAGIxgzUkgSpyOaYKpyDDd6AyQSpFQRtIxPeaKsRkREwJpYIYiBu70DL5ZYL2pQCQhIZiWgEUwdhKgE0QhVRvcbyeOwqhSh4dYBMCe9CCo8oBJ7g0WJLciZoYWFUT39qAT/ADEmVOaeDBjNS45RZVQ044qBNtwmDtqCEE5KksomRxUJJ3HJJWQBU3NDA/ISY9hUueIFEeXy4gUBAlSDI9B6fWoN9tiSwIAwfU1C+95YQwAx6UykG15gWJIII7UCltrBgu8kZFQjyxG2f0qPk/wwJ/emk55mgXbAyaDFi3OTxTGQrNExUbKwIz37iigbgANwznEAUzvwVtkKagCjaZwGzA7UHlbbEDg4BPaiLNPcvafUi/Ztoy7YYMcEd69H0zrWi1DWdOqi3uUASZAIryxUhkAYgbxuHaO9WXPBVCoWAAS20VmzVle1Fq8QGs7QA0MIiRR1Ols6y0dPqAWT0BrznStfZvuljWaq/ZHyWwmPcE+vfmvT6e0FRlW610o0FmEGsXpvXk+o9FfpjNqdM7X9LbHmzLL7H9K5gQvbDKnhA5AIia+gsFZWVlBDiGBHNef6p8OO+7U9PG0qDu05wD7rWpdZsedLMLCljIA5PpV5aQBtWAMY5qlioJssdrTG0jINBbMXSZLDn71tFwtwS+3JwQaFsSDcIBjAzVZJbC7gQDNMCTb2zgVAsMGgEuzGSJmP7Uy9iV3FTgUW3MAy+UntGKVcEyZDHkVQqgIt28T5VPHvSkl9p3BVJ5irSBdRU2AAZMYk+9RtrGYA28UCowZdykxkAgULcrc3Dkd6YMEWCYE8etI4ZUlLjbj/ACjige7cllcqCxbvUX+KEAcjY+8AGl3DarNbcMRJ9KKlkMuoJPpQOVLEkLxnmoshI5JP5CmSVdnJmRt2f1NTYybW/lbINBW6m4u4A4MketWAnYEC7SR9JoF1tqZkljiBJ4oNcG4KGG4jC94FAV2reVWaFjECrFuI3MgL6DJqlt72gd2xxwQKbYhK7pnuRQMLjMASmwboG405QwFbg9p5qHYdyTPbNVJuUFWYOQYU0DBXZgVIA4g9qscK3DDcByf2pU+fzH644oW1V13gkLuOAKCIW8SWwYgimTKlACczI9KgtqNwEhnxJPegpbaSAZQbW+tALTG4wUuNpwFq0FEViDIOPJxVcBnK7chcbe1G3g7FEx2NAzNetOluADdGPpRRii4EkyDPpQtFvEFwNG0QDSx5pyUnze9EWAMkblKBozHIpy0bFfgRn2qp2dkgiAM06IzAsWlgBEngUUzyrAI82wQIAxPNL4jiGwkelWC6tvSLa8xuu5mOAPelXfEkKwLHkUCqNyAL6kx6+tOER7g8ViEBlj6VFuBkY/I/YRSrKK5fzKw4HrQMrvtnbFvj3NQyYYsQvaDSkqLAu7vKBJ9ooreOpTxAgBcxAwKCR5p3RH61YEIJZmaSvEdqrAkZO6OSKsUlQYwT+1QBriuu1UMj1qBlBGZB70qzvJB7RJom0bhHmhRwDVBBE7dqj0qB3SC6QsEATQKyhuT5l4AxQuMyqo35ByT2qBwslNqkHkxjHegx8NZUFhwQcRSu721LqT5eR6inY+JEeQFhg9qCuHFpjcQLtmCQZNAXDsK7txgZNEXGYQZweKYgyQRBHaIig8hqtU2mshsCWgd66Q1CjUizd/hD+UgRn/Yrj3rJusQzksY2rPFbbmlvnqNrWG5utps/hq2fevJHaXfXQXcuuFzxwybYBJyK1JaY3TuhsjaZmshspcKi5c8MAbi3p9qzHrv+H3V07NbuqrErcKGT+oimnvTTaZ9ZdFyw5K8MA0AjtWcrcbTF7q3Qi52DiSaROo27dm8+jsONwAX0WtF3UMugs3WBK3IDIpH1q7RjVr7gBUJIPeAB/c0pQ3Xey5kT5hOAaWx1G5q3uNb06ou7aA4JgjvIp3Vza2XlRbrNLlDC4+tLWOSi10uyFIvB3aYBR4wDWh2valrdrRaZt7Eh95iAKq8db2q2puOzIMR9a16O9dtveBui3tUEN/mnNJdSXWc6DUvYIvapRZXzC2sxuqyzFpQFG4gcmq3cay2txHY+bOIE+1X3DbXTG9cdEYKAETkHuYpvaavu29wI8QpuHpkisp8LRa820Bu2QFgehjOKn41kTx7l7xFVBtBjIn1pdM6XblrU+MrMQfKh/Kl2mtq6UNprly4hUfyFoiPasd62TcClZK4BAwasOoi/4dy6gtKpMSSZJ/KrGv2habY24kYERV8dJhLdtW3OXAubtu0HEVVcLWbhVSNynJFa91i9DW/KDgCJ2470jWrKs7w90iAz+n2qJ4yPfR9NctatmD+U2VAMuc8n0FEWlvWlQ3NqgSfLNa7N5U6sNwDJB5UHBHvWG4dpnfsRmIEGmKyajSq2xpB7EEUtm/b0lx2EIXGwiJ+n71rBQL4hOV4FS9ZtSLnhgswEmMj3qJS2rZZkKMC+7CnnHeti6RLqPbv3QgK+VZE/WqlshSu1wLZPmuNEilsabTdO1K61S922si6pgyp9KmJiBtQl1LSW7RUyFuE5x/sVQdKXV7uoW47E4GYFatJqtP1B72ptbk01lyVDiDFNadzdNtAbgZpRQTx96tS1LmluacWrq2fDuIRuCmY965/V1NsXbjXN7uQzknkSB/Wu3YXxdcLOoQsu07gxmcYrn/E1y2NTe0dvT2xbteHIAnzRJx+VXh6l8cO3DkEKCM/anXergDE8kVbYteFpjc8MhWuFZPryRFVISynI3D9K9PqEJC3tpHlBj2qIQ6Bgp9pqxH2+UwZ7zmkNwZ7GlnSGtlt6wc7qvf55Ug55I9qoOywbLM6tvYDy55NXXAUuMvYGKnHwLbK+Mu7jnmlYBLri225CfKT9KVhLiRIB3Cog4Kj6mK0F1B22JJ5IisqFQpJcGB6ROa7PSNNY1nUhp9Sha0bbNhiOPoa79r4Y+Hr9pnK6hd3yxqTn85qfLOlyvFMHtqTnHb60wG1g7Tjt6V6pvhXoFvcz6m+hwGCPgE+5NG78EdMQJcs6zW21PO4hu+Pt/anyhleQye7YMExEUpX3r1Fz4JtG5tXq9wEnyjbP5zVLfBOrLlF1eneBh3lZ/ImrLEuvOgFZLTJEckd/9K6Nhjc06MWB94rl3rkvBwbZKnsNwJB/atnS7gNq4u7dDicxAj/SqNem1TdM6npdeG2ixdV2PqAc/pNfY9ZbCuTbANudy7RiDXxq/bFywyEgSO/Ar6n8O63/ABH4S0F4sGe2ng3SDPmHf7iD96L9LNRaW9YdGAIKlc+9cJfNYBb+Xn616Jp3fbuJriahPB1Vy2cTBipTj7ii6y2kO9ggYgLnk0XTauBJokEtkAwZGODQCETuJP35rDaKGkS0CaGyWOOeKswAMjtEd6B+aSSY7CiFVBAO78qjIAueKNsnb6nmac+ZcYmilG2QDxU8QQArNJNBQe9SAeaCMZCyfY0GQEDIAFEqAMmqyQY9R+VVAIMYqdpJpgd4I7DNKVBoAzd8fnS+U/U05jIApCM4EUBBIGKYg5FIoJPpmmzOSZoCcmT35oKRMD1qQCJJz6VIUmAKBQT6bRPNLgrhp71acqRHFAKBAHligr27e9AAAxTMO5pZyc5oGAE0NsSe9AHsTmjz3oBHvUA9DRjNAztigGSKEYnsKYmVowAOc0CgE44jNA+lGJBg81IE/wBKACZ5ox2owR7etQgT6/SgAzicUoyD6022hjBoIqkTImp79vWoAMATPrUHoD3oITQ7VIgQKnNAvmK9p7UQCSTjjimA9eKAGZ70AEnFVkBPNMCasIx5cUhQsMmYzQAHeJHr6UwEYJpQIjafMuQKIJbJIwaCNAUkCT70Lb7nMYjBzTQDjmagmSYH2oGTdBnInFNGJ+1JJAiYFMvpQSBJM4iiqk4n7mhBFGJFBSha22V+9S4We3tA+pq9wzWtu4R71WODkQsAj0NBz5C3SGYiAY96ChUO8n5jAPvWq7aR1URkd/Ws52Cbb9jjHeqggDaYfc496LHw32Fd3rnikS2D/EB2gGJ9aDAIzNMqSPtRTIrBWjtkZorC+GdkyeJoEhre9SsrwAeaJUm2GPzLmBRCstxAo3gbm9cVY4UN4ZkAH86Dvbv6bwwm1pzmgBBE8igJUkkiIHA9TUliSxmTzTKCMg45majtJMDjvQUsoRTAxija5LSdwwPSrMNG9FJpCWtkLHuaKdRJG8jnNBiu0Afyk5FFoGSu2KS2AbdwFtpbAogxu5cBePrQVAQxJI2mM0UtkLDdxnNNsItwozzBqoXaVWCee1IFYrBGR6mrGCoW2yxPE4+tKQrruzgwY7+1AtvaAw2b8eYnivR/BXVE0l49LubVF24blu4R8pxg/X+1edKNvIRQF5eobfi2WBMTiRzRY+sWtQ17eHDIbZhtpiatG5WGwNcQiSxaYrjfDXWl6xpV3MtvVWhsdT/OAB5vzrseKtq74b3k8RuF/wBKkDpfNyyGFsoSYAcQaAGdjbgSOasaHAUHkTIqBNwUycYzVHmet9Nt9e0r2jcW34Im1c8KT4g4BMz6iK+fpbdGdLhAuodrwIn3r7ChWQyjZb57CvJ/GfQb3UFXqvTGth7a/wAXv4gn+n9KsZ8eMWd0diOaXISRGWiPapbvoyK4YEETIzNMggEd+1FBXuEkbBt4rRbV3Yqizu5AxVCk7wCQBMSasLkKwkwoiAKCvbctu2wBjcYAzwtWktndHoTSq6gSfWM0+DOcnsaIXyoY/mYZoXndwdq72Jg7SKYoHxtG7gMRMVWo8NyAcg9sZoHUAMpJ4PBqJuyDJJqMxK7mkRUJ2yR+dUOrBYJA2rkknvUE+KS2QWnIyKW6ts3DZbds7HjNWLAhuwMAVAtxmIZCwFvkes1APmW0SWbgTNFAUdvMTuGZplADh1gEcVQAuII/iiAf9al5APN2XGO9EsRJTk5JOeaijZeTuZnPA+tQLsG4gGB6HtTctgjmmB3PuADNJkEc0EyScSoM+lAk+HZcjcQkmBVjKAm5p3MARPvVaEiznhuY71Yu9AJkCNwn0oFuDcAGgtA4o7dxLd1FKqtI3Hk7hFOHNs3GkGcbaCWrl3wwtxQQoweOexpDcIDElVt24ktwSaF0sgLKJYDdB4qxrKvbCuV2uu/NAQNp3DaZpCDBAcq0cinCl4CuuVI8vAFAgklggwMYoJaQPYvOzYtQIiSaYKxTyghBB2nvQvEeEiKMAhmC96KBrt0b2CqB3MZ9KBPE2zcaVRRM0UIa0GtsQCJgmjCFQxDFQIfvImg5VXFqxtiZiZgUEZP4X19DzUdHtW1ZiCsyFB71DZdW3tcicQT+QoW1FtyAkgsSS3FATJubrYgECR6UWI8NCMefaaABJJldo7TzTAIHR7m0LuM4mgLwLzELAx5e1Eh2XyRMfagyrDBBtBxJoAjasE4xAM7qBgQzsFxCgkfpSwWLCSI79qcCLlwwAVUE0cQjvOxiSo4k0AgbWZoO0cVXbjKgZJifSmG/O+Mj0FFRbU/yiDNFV3Cw3QZFvkCnjYLTM8w26KF0C4MNhsHaaDF/DIZJiAe8UDID4xbBLGYA7UlyLTMU2iIgU23cqeHJbJPtUdJuFRkACaIDyGVVEzH2mnuIgYqq4FAXCSReMNbYkTRYEGCCSZaRQVOrFzvhgYwKsBI3zG1o2gUili5BgzTSVxnDTPvQIN4ts5BIUZIPemVUJVSDFC3bjygwCZJNM4beRgoI2kGgDsVuhQplu3oKjOSxm35TAE5NEcFoliYAmoJPIzQEkqEtrJIHFRWJLLGBzHc1EB8bfMvwPp60yqwZogyaCtNxuARBHb2pmP8AEgiY5PpRCNt3SOYO40sKZ24k59zQHfLF4jsIoPcKG3tAI3Q3t6UCu4x78VYWJYEAe80ADFvLA929KIXaT3A9KZWkO5XyqJHv7UQDjjdM7eIoEa6AikLImQai3T4RRiILbi3emFwqgTgjJPrRZTd2bLe4KvmFAF3SHDQGzgdqbynzSIiTJpSQV8ojaf0oIgMhRMjJNA7CbRI7/KQafUILd1UA/lG7FIygKh2+UcD3oGTbLw20mPc0AVlBO7jt70wcGScip4asCzPImAJzUFsllCjdnIoAQJMTtHNO7RDZjETSqZn6k/alIB2luBwKAkksDGO5qbX3KsCDyI5oEMVELujMU6JDSx9qoj7yVCgCWGewondug5AH60GyBggA49qaQ6kgwswPeoCFaNswzDFIgI3NGR6UVJGYwOJoLZa4C+AhYjnj0oK2O3cQBJyO+atZSscBvrNJ4ZDFQob6ZiovIxzQXbtltl2h2IHI4NCF8IAgHMn39qVAS8+8HNBbjqXhRBkSR2oLNu+BtEAeURWzQ9UbSJfsPb8bxGkN4h8p7g1hQFSAR2wZoEABiABJ3Y9amLHtOn37eqsW75cbnXCyREY71pVgXMHj3rxeh19/S3kuOz3dOnlNrcQIr0ljXaa4xNm6Sq8mudljcL1nodrqy+Kh8LWoP4b9nHoa8iwvWrr2b1p7d1DDIR+v0r3Ta2wih3ubJMQaz9Q6ZY6npdpm3eGUu/zfQ1Zyz0seORX8WbJC3GzMwTRVidysRv4aK1dR0Oq6Sy+PtJPyXAcMPrWRLitB+X1rbmeFWFWT2P1qpVZbbLgkNIFW2CBd84G0EsD60ASznaDzyRzRSAyAG8pHrVjKyPsJDYmQaD7WDCPPMTSklyCTwIj1qhivYmYzQUKy8x65obQ3zE8kkj/ftSqsuNpxQK1khizOYYQApqFjskASogCrRBJUkF1ExNICxgW1yzZDdhUBdwlwI2XgSAKdfQwRx9KpP8AO4Ba6Tj2pt0iIz3qi0DY4JYkTyKDIm8wfKP5iOKAaQAJ9aMbhkYNBCQQGUkqMT2NRcycwRioLaoW2EbR7UfFVwEJ2scA0EYkAcGe9RdrWQWYD+JtoMCgAcn0xnFBnVSJnaPT2oLFYbtpYbRipbcqdp4JobwUgDJMgijbZQykySJDEjige8wKWiozJmKTe1pS5US2AT2pWubQVAJ3eVYNWW7isdhSQBJJ4oBbNuzCXC295gg5NOyg2hBghpMd/rVd1EOpF8r5gIEHio9sFCkkbu096BmVSiPbYhg0+xFOjfwS2GHzRShCm1XkSAMUkiRa+UtgE0FhuMCjtBAM7QOaC3Aga5cJCNO0d5nigUYNDEMVHm/pRJVF2Agj5iI4NA1s3Spd02wfSmssx1aqWuGVJJJEDHEUu+45Tc0ANkD096Fm1/wAwHIDCe5oGttbt2mlyCxMljP5UwJIVWEiMCl2kuWdQVViBPBojcThdsD1oGBEMsQCIg0pBSBbHkWm+YsBBNQW5JBIB9aAjbAHmiZj1NO9224c2Vjb6mRVYRrd0s0bVG4T3qBdwOwSDQFrloIhHzk+aJpoKqxBmOCe9BQlt1KxMHB96VtRDqtlQxnM8gUBBR0d7ZmQAFIptwYF1EwODUuS1skKVxzSOFS2cFQBnNQNbuNctbmtMM89qbaVY+WCDUslktAAzuM47+lKbl5r25xzwCPlFUEn+KxfsogTzS5AGTJ/WmCsX8QwEA7iZqW1R53pOP81QeW0FxFFzQ39MiTLB3EMCeRnirbzJa05t2lnbmZn9assaXTahfxF66QxbahB+YR39qxX7lq3bc3Cyy4DN2A7fc145e3TWa1+N1N1NFpbhN3UEqqBeTBNOOmXun3Et9Tj8UDuIkEAHIOKqta1tN1HT6yyGtNaeUCmSD61q3vqjqtRrb1y7qiUFtnMyony/T/fel5JeX6aulnT39V4LX122l3FYKh45FZdKbV5dRdubktJ5lAIByTil2AaddQroibo7y0yIqJccW2ezaBtWoa67EAR2qfKl5N2hPw3fseHfbW2rYt+W5Z2jccyc/wBjWAXNCm1dEl0WFYwXGSJ/Oass3dHrrGpTCpaAPo3OI/SsMtb04ZpwQM0Yva/p9x7Fy7ddd53bVTiRM/2rLbs3+qNq/wAVqXs3Lu1kVTtKgegHI4Fb9ALri3eCg3CCFBwCZIH7VoezqdLpV1OqskXrgbYNsTB/Y9q3OmpMY0B0GjIYhUtqAmZg+vvTX3063Bfslzb8PdcJOJj+lcrX2dbq7lvTjTXktl5Vy0tM+p4FX6HpOtFj8HZ1GyxcuwweCzcT9q3ePWpmh1LX6N7lrejX3YeRbXIPHFbNFa1OivrZuIhslgQcSmDP51r/AMGsaNXLoFe5ECcqO/tyP1o6w3QzXWttcUkZXMVLJmGY0dO0eiOvvae9tvC4hWyX43yDyP8AfNUvp7du+NO7QExcCmSKqtXNUg8ZRhThxAKfWrLJv6kPqr5DXnaDA57CuZGnU3xp0S3orP8ADnyl+x+tLo7t+xbe2nhgXm828cAd5+tcy3eS5eGmbVKLhbaVkGD710H06JpNty+HvckjA5rWNzVd4EMirdR3BlnTj6VSdLauX7l/WXjtWEsWUwZPJnirHuW3t20QbFjLjlqyNp2Yratu6MDIM5gUVc+nbQXt94h8wqRj86t1GNOjmUVznGfYfvU1KpdS0uouFrjNGTwPes+vLW7lsMfKTx7xWN7YtNc1W/TeCLZG7+cH+lLrNVtsJYsll8WA7Ms49K5uo6gNPpnCLL79oaRA9eautao622LbuCy+ZGAFXudjp6NRdtto9JBN4BWLmIjJx9q02gLetSzbaGnbzia5uk0l1Gv37fiEAAbwIg/X86a7dtWbjjxibgOAZlvU0vaug+qTT6rfefzEyI7isXhtc0FwOQbj6jxWc8kRgTR0x1XUU22bJvIpgbQASZzzR1Oj1nifhb52XNvlRIJB7TFa4xmudc1Ktbt2kJm27bt3vxVTuu+MExnNc9PxRtNrn1Q8QMQ1oLgR/WrlF8ibiZLEHIr0SYycozIWGG7A5pSGBAMj3otdKsQZgGJ7UpywyfTmtKut21uXbZZoIuKR+Yq26xN1pM/U1VZLLftANgMCR7Uz4dxuiSckepogR5SOBkT61AoCEycce1QVCZxQdL4e8vUWd1JTY2PqBXpzcs2tKzPIuLG1QMV4/pd+5ptYtyynjM4KG2eAMZP3r11nS6lun6f8WbatcQG4yjIPsK5cvXWeGTT210LtsV3ugsSyjjkCmk2tGtpCA2Jxj7Uy2tRaIN28L6kQD6DsDQKuy7CSSRgxxQOxS2qglWYxkd6HmySJB5FVWWBZmWHNsQYPFXQAkzMnHtSFfPfiTRvpvifWJbAWzci8pIj5hmPuDWbpq+BqWkqBcXJPsf8AU13/AI6022/oeoL/ADq1pv8A5kAivPWyVKuDHmB47TXaeOXHp1yAykAkyI9a9j/w41anR6/pO6DaYX0U9wRDfrBrx04DRz2rpfCOv/w34t0ruv8ACvk2nM9iCB+sUa4/p9HfHFcvq1sbxe2OOFLRj867N9QrlZBIPHcVz+oWTe0zbWAIIIB7kUrM6uuPvx5TRJbbM81UMedSBI4nimRjxmfWubotBGDwaDkhfL/3qIO00GBLKQxEHMd6CHAgsD7AUS+1ewAoeHuUiYn1oMhPuF5qg7yIg59BVYNwtJaATxRCxtMEzRZjaX5AS2B3qAEMWG2B70VtTx6fnViwqAcmBMCjiR3+tVFflgQc8GocAYqFWMBBmZxSjdkn1oITggGgY7U0jigU9CJoABzmoOYo7cYqZGJoBtz7UII+tOsBDzJpZIHvQQSIGMmhkiSIojnJjGKlBW3bnmlIPNPBMgUm3k9j2qiQYxREd6gE0REGMRUEI7DJoYgfrTEcEGaUDERg1QKkd+KkZqR7xUEjagjNAd570ZEc1ABQTkDPHvUzECgJioAccn+lUGJ8pJz6UNpkCiQe80QIPuRioFMgxQIkGmiQT6Zml7881QTwQakxiZFEcc0sUEEzAGKhzNH3oQJHpQAAFRn60CMU5O38qQg7ZoKiNlzcJzTpBYBjANR1bb/eoG7nmOKA4Ex9BQAIzPsaYEdsUOMxioCACc9uKsmE44pBBIIFWAdgaBTmc/ekZW2yvAM5/pVpXyk98dqTaQxYigRWLCGBkd5qbCGYZ2tzFWd5o7FeATInsaCo6dggdSPpWBxfF6HQEGTu710l3CbZPGMmkvW3ZNijcQZHtRGAEooTaTJxFMwCqVaM9o5osm12LfOFgQe9K/nX5hIOQKoUSSI4AxGKfzR++artsS5JB8vINWeZF3nCHFBTbtMI8w7zNWW4Jm4CRFQoEJWd0nn1p1G4qpUlpMkUAwqlQYB/Wm2l9rEAr6ULloEjw53d9xxTWzDFIwBzPBoFYbiY4FK8DaF285mnkhnCHBpAVA2kCTk0EnysWMkcUw8rBowcTSYiQCKZbvkKQD/SgKNuE5+tQ+IASgk+9KAxJHH07U28CFMxGfaqF8xXzZaZ+lFjCqMEmTAqCXssd8DssZpbe5QzQcCCTnFA4uC2k7AFJz71SpbceTPAmi++5c2CBbiQfelvMyuiW5krk+lEadBrdR0zWfi9OzKyxvjIK9xHr719H0aWOoaVepaO8WNwSoYzsPp9a+XK7MNu9xiN4Oa73wp1t+jag6a+xfR32yZMqxiI/tRr19Bs3HRQlyGuqMlRii4e4u+1cKPOQcqaW9rNPpXVmmbkAEDBkwM1eQWKhB5eSe1EihtMiah9W+4NGApkARnFBBbe1ChbiyYSI9a1woAG77zVF+1cZ0a3d2EHOJDCiPm/xN0W10bqZv8ATdOV0F4AXVVSVsuf2muRbI3kA7ieK+r6nR29X069prihrN8EOrZkf7FfMdbp7vRtde0N/ARv4TRhx2itepGViqspf/N5T70+4biCPLS3VB2uRAJLD2PrUUDLW8mZwainBtsu5YaDiR3ohzukAD3qpVZLWwkSTgRViy7ntPaiA7RJESeMxRIuFF2gD1PrTbQcjkGo0MsA4+tArbhMkAEQRTEh1kAAHgCpbDE27hEqT+dBLSqzESWPJJoA1wBVkncvGO9EqwhlJIPr60fDVtzMSY+UCoN3hbSYO70qhmwWnDECaKuzzKgKoEe9IqgMYWRyaco8K5IlsKO1AVdd4WQAw4Pc01pdzsjsIAmk8jOrvt3KZGOKXeLjGQQJ+sUDhrhBZZG3gxEUpIW226YjMd6igcZIJ47D3prTBL3mBucxQOAVUtbEws7SaLmVzkx+VAsq4n5hBn9qYqrqJfbtG4wefaoFsksePKiwCaW0SFLPlgZj1qEo1sqCQSe2PzqTAETPcjtVDOrMCQYQgbgTFEXA9xiynaq7RjtRILL/AOls/aq3A8JlUNu4MHEVAVYKx7K4KKBRWFQouQfmpUglXuYC8Cnuz4gaRxmaAqJuqSQIMAzVIZzb2enf3mrAC5gZgTRRyyMqgeX270DQyo9sqNzjaZxFRVW0ZMEnFLsLkNkuG5PFVNeY3ktoilASd0/NQO6m6wa6Sc+WDij4DJZLr8pbyg9qNxkayYktBEKJigjgWiX8oHY9qAMSYmCfbiiQ3hDOAY21dd0vg2U1HjJcLkgpJkR2iqlggvcbvIAoIqM1mAIOcTOKKqLbh0MFfMpHrTbkW2Z5fEz60tq0wWT8vYnuaCeIJZWUgPksPWp80sqF8wooNGNrArPNWqSUuXIiMKO31oFFsrksDAzmq3XcJHer4JBAyNkkj9qA2i2AFG0Dk80CW7gVXtgCLjc+lPecvcLgAAQD7kUplrUKuQTj0oLLW4YRtzFFMYkwcGASKBYm63ETAJPNRwiKAsEDM+9E4tAET5uR2oFhS7ZUmIOaCg7IAgxiaQBVYrtYe9WksXDGJODigS2QN0wxxn2qEEWjxM4o3AlsjaYk5k/tTFWbBIXk5H6UCeICCewqL5Tudl449KcBRaC7c8kzSEIU+UEj3ohirB1ZGtlQZYSKkqtwMxkTMRzVIBW8pIBBxAq1htfgERzFBFTbcLbsKDxM1IZrWJk+9FLcKIaPvQ3NbTaByc4oFVCCd2CM/WrBAyM+1FQqkOwJiZE80tskkEiCZwaARBDR8tQncT5poEkrtZYnIPrTKxVVIiZwPWgcMu0wwEjOaQWtjtdglmIHPFRBukEAetWIjF43BR9aBfLHvMfSnsllLmdrHAz2qtXHLADc0QB2pk3SYiaAnYCAJbuTPNQAEySSoxANC0CxYhI2ifrR/hqm5SAAeKAMxZSTwG4PaonnGCcUAd6kjh2irCQhUMSe+BxVBIXxG2iAOxoKXCsvem2yReYfNgL9qRUc3Qy+dpGKCR5oA4Amh/lkE94p7oIdyYycxQtnc1wzJ2xn0qAqRBBxPalBJ2srdpINEbQwBOQ0fSnG5bhAyPSaBZIAESOYpJ2XEQ/KTgUSSQSYE4o27TOC4AIUTJqh1hhBH596LKF2M3cztmqwGJjgDPNND3IYie2DUDhgLDREtj3qqCR5TxzFMxB8vcUDvV1VQCp5oAMMJHf1ogk8YHvSMphpYn607hWIg4jIoLERhvG2TE88UiN5ySoIjE1MEtJyQAc9qC5xk0DC4zGI8o9Tg1bpNU3Tt12wqhiTuDCQw9CKquXtqC2Thjkj9qGHUoQJ3cd6LHp9DrdNqza/hswdCWBGB7TW9WW3eKByqk4Rj+1eIt3bti8r6ZyoBk+aZr0Gi6rp9TZW5qHI1C3PMkjj1B9KxY1K7Oq01nWaVtNqAHtPgg9vcGvJ9X6Tc6Xd3W7hvadiNsjKz2xXr1a3ct7rbhl496O97fytg8isy4tmvAbWYQAc/pVh82QNrA13uqdDLpc1PTrTbp3PZBnd7if2rz4uygaMd5ER9a6S6zhViQSdvmzR9QcZIkUTkFgOBNEmVRY9zmqisiZO2I4zNW27W64bitkD5fWooi2QSCe/tVdwvBtrABWSYzQBwBO4CeCarJJQ+pMfQUzAP5WkRmas8KGj5h3oKVuymRweDTEkgMkTzkfpTAA2/KiiDzFAIBITOJIoCSytKruBwABTpcBdZBJIiPSqnBDL5oE04A3RwQsyaBj5Q26SIwB3o+YqgwSnFK1wOiwgDfzE0yqBcBLCYwDQNuOwhxMZk81SzHC2xuJ5LcCrAx2SRk+vaicIIxJjFAbiBdRhiqLGBxRVUW45RSVbInOTVWo3G4AxJ8oI9KtUu4ItiH/lmgDWru0PtCyY571ZtZk2FQq/MaqAYBg7bjJJpizM4JyAIoCsLkEjPB9KTc3iEtEHgRxTMCXGY2jIosTvVgIKYFEKP4m0DBDRmoQU1QKhWFvOeDFHyBgs5icUYDtkbVNFMdR4rnegE48vcUjiJCc8Ce9PaulbbIlsEH1EkVXbL7VmNweSaIuG0AFwd8ZHvS2zJEkicD60GZnus0CCePSimcDkmimuy6qfE8qkyB3q7cGKyfMqiPaqguTOduSaLKGKhMGJ+tA3lQq3Ytn3ppYO8lTAwKVza2giZFKjDykgg/5aCxw1xgSjE7cx2FAeJvPgDywARRfU3DckYRRDD/NR3eYsikT3FQVi1uucxu7mrFCqCCJEflSpbZI3kmJgDvQQsVDFCDOV9KoZGZ9+3CYAzSAeIGSGOYJprId/kUA7sA8UoARyNwEmTHFA6HaqS5G1pxQIYqGU4Y496JI5Hf0GKgkgSe/6VA6/IEbIiYoNCN2I29qUEyTORzRsK95Wc2jtQwRxP+5oPFIzLqGNq83hsQYmYgdvShqro1TbTIQsAMxJoNeREXwWQgTM9v8Ac1XfV1t2hZtszsu4kDCGvDfVvL6Otu0l62xtlo5JJNMX23dxKqXI2qTiBR1d91QW0HiKh5GKyai0Tctll57z2qbqTp0dfqy9lGtqsyPIQIj27iueD4j7mYi2zSwQkjAqjTOdt20qgwx2ycyZgVVqhq7ajw7IbEFSY+9akPtqtXE0aXkuBj4i+UoQCD6ijpbz39MxN3ejQCh5UiuXc1q6oLdfbbFsRCnvFdfpPT7C6dXlvEvHfuueXaOM1q8cmrJjV08Klxbi2yMxLN5fauret/iN93V3Dcvtt8yjAjt9KHTNDZdFtPdwXmUyp/OtOr0rWbtxRcVgyjEZVvT2o6b+xtdMTd4rXvGGBtfEflSvpmtrci0u1V5mTPtTPqznapAA4FYzbvXQ9+6r2VbJG+REV0lSsVzqKXtNusrdtkAgpdGQfpVt7qmnvWBat2rty9I3bV2qDzODxWe/I1rWmsXFtsoK3IG04zS/geoa7TOdDdtWdj7We4xEfkKlZZL+om9+CLm5cuL5bYGDV3T7D62yVe8+nuWGgqOT7Gt+m6BpNJZJ3C/fPzXy0MeMAek/en0NrT2L16zZJ/E3cEO8SPvU98WMlzo2mtzcteI905IAA3H6cVs6R0zp+mM3TqfFuSzK42qPaB9KuuW7mn6rpxd2q+z5VaYOarGtKai94Y3NbMeccfSm56s/hNbbtWbi2VY7z5gD6VRbIti45ksY/m7ekVlLvcXfc3EkHLVc9xVSwqISRbUN7HE1N7NwN3jWizWntMOFcc1NXZutY/FXL1sW7SDyuSWY+1bDr9ZqD4On2W1CSAe3vV2sLLZW1YtWouiDcfzCe4g0yUxi6Ro7Vq9e1F/p9vUKBNsXSNs8loz2j9a7HSfhro/xGdRqf8RWzrHX+BpdOyoqECJiM5GfauLrdL1NNMbIk22ItkJySf6V2uldDsaTow6p/i1nT6/TtcVfEXyKm3bBAzJkwffjtUszsufbDe6Tq9N1jWdFtX5Vdoe4D5WMTE4zWV+ifh71vRI9y5fYiX3CI7k+wrodM0ba60yWdVp7DqwG3U3ir3CQMjGefWrW6iotKuxlJESRzFalhnTPb0t1D/hlm+S5BBdMCDkmulpNEOnDxkuNdulQPN8xIFJa1otNZYKrsQVdgcnHaidX4t+QDBHccVYSPF68suuvWHtlQpx2n/Zmq/FR0hdoUYkmIatnxVpDa1r3rKOx2qoS3mQc8fQkzXJsWb1q6dPesOsiVJMg4mu0tco0ttZgs71YwfqKPk8Tdtk+hqy2bKWmVlPMgjH55pQieViJYSQZrQlk7dXbtzJYxPfiaJJAYjJJ4pdIiDWhtkzxnj3/AN+tFARB780EWWMQfeBxU5B2mR60V55Mj7UJKgBR3z9KDtfCgV9dqFMbhYKhvQkjNd22zL/Ca7vdDBM81xfg/T+NrdXcYsItA7R380V27X4ZUu7LLqCSQx9ZrlfXWLvFlfMZj0FC26gsFM7Mn6Vht9QWEuFdwb+Tv9KfTtGqN4kg3GhrVsz9Af3qatatOZe6qpstM87h3mnuLDQkEngE01xLLzYEgsN5VcH60qCwCFRkLWoWN8lT71Ucn4jsDW/DOoc2wz6YrcEdoOf3rxaAtaEEgkQO9fSV8F7VxbrI1i+CjQQQQa+cWbbWXfTvO6w5Qz3iunG9Od9b9Md2nWSDt8s8TQuO9plvIxDWjuBA9M0mkwCjCPNIiYq5xAPf+tahuPriapOo6DS9QtncuptK0+8ZpSoZCMT2McVxfgHVnV/CX4e4ZfRXSg9lIBFduO1Evrz95Ql+7bIXyGN3M+9KqS0hhgcVr6latrqFdc78RFZYPrFYrc7grnHejxkCPvxQJ+oqE5mM9gaimIE7z80RQIB+Xv3pkPrg+1QwAFA3GgT2JgUT5hABMZFMuIBwfWgCufT1FEQnzHbmagSTPAAzSltpgZ96JZzImBE/WilllOYxS7gWgwM5NGDt4P8AegLRAkiKqEUkgHAMnipDZAqwAEUFA5igVDDA9hwKgJDCcmmIjBwRQ2zPr3oIP2peSJokYzUj3+lACp2mcUu31MxTqfU0NstggRyKBTIySaBiJYj2E08YwaVre4c5oK+ftR4kRHtRiDS9z61QQRkTGKk4Amoo8kmOam3uOagk85yKHY5o5IAJigZnFUQAfeiAB7TUihIioDHkIgEUYwKUcZPFETHNFEjFAA8VAPWptJPMTVQP5Y9/zoRkH0phjjgVDUAHEUOBNECpzwcUAAx2qAdjRjykUo+tUE8RQ24PvROcVIPFQCBtGfrSFQGkL9TVgOIn9KDSRjMc0CCGDBWGORR3bY/Kq5/iRGasBJxzVDLB54NA53KpAkUCvoYkRS2heBhmER+dQNZV0cktM8A1awx61WHJ7YnFWQdmOTQCB3kfSiAu0HgTigwPOKimcf8AagQoxuK3YGrFbcMR71Fx9jSWwLcpOZn3oMoQOxO6Y59qp8MQ13auTGea2vZS4TthfUDufesbWGtB1YR6dgaIlxFe2zBglIiwEG4mDP3o7QBtOZoWiyuxkEHmR+1VRVXtwzGSM0bbsbhPy98U27dKlcGpaHlI3CVMnFQJuO5gmacEkSRE1AoIBWPNniKBPlnkg8VUDcoZoBEiPrULwwAAkYptxKwQoJPYUq+GAScuGmgOxjA4A96hA8yQBmJFB7xWDAg4+tEI8kqwA7ie9AWL7HVB7zSLypMEkdu1MTccjawEfrRUhbeXBJ5AoJCIfX7VFKhSvIcYIoGGG2Tj2ovKqQg8yjAJoF/htO0mRVdwOb63TlVEbae2d1snaFbuKDAqoyTOT7VQqlFssZAM8VEDMwQP7xFTYt0+aQIiTTCFG4Px3oPZfBnWjdN3pOquFr5l7JuNO4dx/X869UBde01ttihsYHavkYu3E1mnvW3HiW3BVvQ+v619M6D1T/GelW7+GuqSl8DG0j2qL/XQsi2i+EG37cH2+tXs5CMYkBZBrJZtC29y0SWUmeeB71ou3rdm3LKSOIWqjDat6y3cuGBctsfIxY4+1Yuv9FXrPSnsXALeotwbN2QJbsCfQmuxes3bo8l3Ztysdz71nDsLXj3xtf8AyMcDt+dWJe3yhLKi9csaokX7R23EBxP07UCIVhOztIr2/wAYfD51aN1fS2y+osW/4qKPMyCTiOSPT8vSvE2biOi3kYENkSaqQSSzBokr3NBVMZwScHg0WBkMTz2okExB5PPpUUB5TuWcY5plB2k4pjgBSB/aoAIwfzohXBYoAY2wQKYE+IREAUx2i5sQkgD5pxNIs7jkYyZoCeJBxQYmIkTQO9tu1wBMjNBVMPJ8x4NARuVAwPLbadF8ygxtWMnmgqsqrI96IMEtAkj0qhk2ODEGDnGRQIWds5mKlsFMKR5u1EDzt5hMzFAbzpud0UKFHA9qUXCQSB5zxFF52rCFZYAE96CEBiCODQMiIQFc5GaATZK8sc1GhTuiRPantgJcNxpJ9I4oEcG2waCFJH2NMQq3WtyJNQkvaIggFp+9O5tGG2hSOT3NBWikqGBO3inFtxZa4gJXMxRLk2bdtY5k45qIzBWtKTtfkCoK1dPxK22dRP61EU+YmDuwM+9V7FtNvW36yyjir13FVMgwMGgMXFJMgHufaq3Fw3rjKBbkeXPPvVgMXPMCQeQe9I3nIJJx+3pQMA5tqjXAQFhoHc0NPbW0F7lWwDVhUiyBult2BPakZcrLhBugk0CrdRRsQFiSd3bNWo7C4p2odwKncJH5VLhQX7jWU2qVCyO8etLZXfeXcSADP3oB49212FwD19KirCgkZjAp7hY+Ku6Q3pgGhKlZnlvy9qCKpNwqACAJmODQYlVW0CXySB6VAuD5ipBx70Ebtu2k4BNA2y4EG0CBk1YxUoFVhK5k8GqUUjVuqD+EgEszZb2pmtoXBZjjhaAWbjnlYH6Gl84DM2M4A7U7AqpP+XIqwhWJLGOAs+tAjkqVHt27Go67pJOZGPWkYeVmLfKTincNaZSwBLCQAeKCPbRMPliMf+mnZd1skHgcDJNVrncWUSRiijE3EB4AJOKKbaVgE5ilYZBBzUVhtIIJM+WooLAgGCBiRQQrkAqGJyKjFmbnioNzBc+Y8kUXWWKkSu31oAiG65RYECTNKOyACS2DVt0g3DbI2nYB9aQDdaZHJDTKmeKCEguC3zDApXY+JdtAmFjJq5PNtVSs8s3pVAAd2aeTz60Q25SAkncTioQwMTz2GaW2JY4k/sKYwboYSNo4nmgU23JLk/LgJFFZYkbcjtTLtW6rEmGMkTUTBa8IHmIA9qAQZlhxilIIgTyeRRd/EcAmS5gRUkCEKwKBlO9nYGWAg/SgBuBg5HJoBD+ILLG0rtjj700xgcTQRUZmnOeIpwwgATIwKpNx2YKuQnYCrdoCwuY70BTczkAjbFTymVCgDjNCVC7QYAP60uwoo3OJNBY1seEhGCpkUlxsgEyT70w27Q24Bo47zQKs5nncPSgfczBbhmFMT6ULbsrPDQ2RPegpKggFoGQPepbSUKvMOZLH0oDy4kznv3p1t4YyBJgj1FBcXCMEKce9C07Olzevy5VhiaABRuJYgCew5piDAbEGlEBYCk5kkU+cQ3GBQEKRAjcScigASTbBxkRTblVt3+XvVaAgg582ST2oDsHzhiWaBHpijLEFQwAjvUQkwTkE1JJ8jCO9AYaCQP8AWosttUQMk7j2qIxdZyMxU8yWw3cE49RQLGxmBYN/LnvRAxHc96iyZPc9qGVXPI7igYgFgDhZyakqzHadwBwR3qDC7XA8o5nkUEAJKoAFQc+tAFVwQSoIGc8UztMXI5zNFT5CGHPFD+ZUE54FBAAJUDJzmopBhiACP5lqfKRAzS7rhdoK7QcAiiuvo+olFsWLl2zbUMAXKgbv9a79m41xOCD3PpXiL1u5cabVxEA/zLOfaulpOr3tOq2tQAyNjxQ23bz6Vi8VleoRnVlAwfX3rB1Toqa3xNVpW8HWFCpUfLe9iP60nT2Ooum6t5ntwQs4zNdRFLGAcip4368IbYtfwWJt3SJ2OI+tMttlfxGZYHbmvYa/pljqgU6lSL1sEJcWNw/0ryuo0up0Ttp9VZMmQrRAuD1BrUusWM+5UG0FiW7+tM4AaTxABPtRHkRRbUbj5QpzHvNR1JQgxBMVUI5Y2yBkgSI70EuOoknzEd6gLrJjA4HrTgxZKG2CZmWGRVC54Bj1oINrXNomYjvNNzwJ9aNu2IgeWTzQVAkkSdsNnHaiVBcksNo7xzQYgmSJg0w2mQw7SB70Cke4MHEU0WzZ88m6CYJPb6UG8pVu5xQdgWJngicUDC4CQCrA4E+tT55CgkjP0qpD/GMkkA8CrVFzf5TntQV3XZnG5zxAE0ReuLJyftRuWCbO+5C3t/lWRkUbTvkCGKDdB71BaqED32yaCODbIQeU+ozWc3rl59xfZ7KIBq204ublCkZmaot2qGLf5vWoCMyQMdqVQAxIYmKcNCNAHnEAntQAZAYAAMYqeGWIkjBIj1FAMyMoBwB29aG24V8m7B7GiHllwPzpSjL5oxH5014ui7Fsvcd1wUE7TUUtcVSYB2iVniiom4NDYjIqQxgLgl8/Q01wKECpuLnk+lCS0z7CfSga40GF47e9ESSHJ2wMmq1gldxOOaZGtht5OCeG4IoLAUtKGyxnioSpMW5yPyoKwu3haVYkwrBpBo7DZeDtJnMelBA9twAM4jFWSzlBG0hPlOM1UoC3DtWCw9OKvTDtqW/yhB9qCvxCxS4vCmCKjEbAQZ3TNGQHI2mAZGJmkdxuKlcBZPbvQWW3hXfEiOaUKqMGAyZJntUTyAxkEczwKKgEk7scA0Buh1NqPlYkNR2kEnkk0S0WmJadvyiOaltwbSs4MDO6KCIp3kcA9+xqG4C3hbgIMxSI6kjzQZ5mrLjbdq7Q3q3pQeLS9p1/gqbSFiDgc+maz3dY1m6qhVKOY3dx7xVJu2HebRVyCIAXj86z9Qe5aPibNpurtV+Asd6+fhZfV1/qKG9ssvu2/M5WBPpT6S42tK2rkBkyT6iYFZSmnGgRltzcvHcC2frFdHo9hV6bqtZqEKPas7VJ7SYA++PyreSTVk1mNzwUDBf590L37TWjxWTShPDANwyZgmKy271rVWkLDYdssO/tmrtM9q5bGxg8eSAcj2pOlkX2zdv/ACWgQpiRbECrdNctC+dG63G1JUnywFVRiPzptJYvW3Cs+2MwpmfqKzJbKay5dQAqgYFlMc1o8dEX7mn0rJwVHIP6Vk8fWPpLu0FmceuFz3p/B23Gs2g7SJ8xwa12UteIwKsyou5gP5vaseL/AE/il7QVRjiWMmqLrtrbptXQy2wIJBOO1MDhtlsojEkD2oab/wCSSditb8IgCeTI/pW9Wdq1s6W3qdObyu9mwx27iWnEE55q+1d05vOumW4iKZ2gQCPrH9KW9qEuKihQpQHHGKS0PIW3qqjnOalNxrvsjLdu2WAUEBQTkVTqLfTLmrW7aKWr6KFZluEq2I49aoS4zLuTKdwRXO1O57d19LbUgbQFTlpOaTWLXR3+BtuKu5w2J5k96Xx7djUEsVa4x827IzVdm8t/pwu7GtXAxLW3mRH+5o3NOLxRQMMocmYz61J/UY21Ie86uwUK3ZcR9KuDB/NbAYTPlFWXukLqLniPautfUQptGAap6b03VdP6eQ3TtQCSWuOQPLGPX27Vfh01HW0Wma2m66VHiZECTHuaEWGe3fvbkVWK7AZz9Kz6fV3L2mKadFdRKqzYP5zBFVC5qVdze3iGggiAPoKs2N+OmnWtMmmFlxeW5cJMR8jAxz/vmq9ZatJqVazqvGsvzyMjsfpmK5gtW9XqraeO9qSSzgfKPWrx0uxpbxI1bakuJR2H2plqfSu3qQdXd1dxVZdO22A3lPYVeNZavMxvsLPhjyoRzPvVd3Q6TS6Z01LW7a3SqMm5tzRkcUtnR6bVPbKuRbHJA7gdp96SL9NdyzpfF07Xbl2EJZkDROP71ptXNPcvwouBgZCntWfUWbi6IXTacugXadsFx/atVgaFFDsWDsBuQTP5dqSpHM1V09RQrr9T4L2lKqPD7GcGBn61xLlzKxkA4MZrvdat29Rp1uuGsneAO24dp9eK89sGp1D27ctcRidvOAa68emKJuqk+ZWPADcE+lVvdb+cgn2Ef1oWtOQsvc3xgQvB/OgBKS0c8e1b1lZoW39QWPmCN9hVqERABG31rP05D+OuM7AqLR/XEflWlYUEjniDVggAVcA80Tn6CiBwO3pRGOBxVHT+HuoX+njVnT27bteUJLEymZmtqA3NINMzLtLySTk1z+h6Y6u7qGbUG0lplDKMF8etdb/BbItC9Z1DvcMkK8R+dcL/APTp9Mov6S1eclX8nyERj9q2WbthdPZ1Flh4jHc88gdqqfpaonjtctFA0FN3f96fRXTpgtq2Cqk+bbmR9DU8OKyy+qIuPY0zPuADOXBJH3q21pbFrzXWdlcgkcQa3i+HCuiKqkD5cTVScBQpkd62uJut6e3IhLacYnvXi+t2xp/iDUQZS+qXlj1Iz+or2wS2qEMxKnJDftXnPi7SDwdJrbdq3iUZ1EdxHFa4+scnEsvF1ffHNXsT3xHNZUwPetVlJt5Hzc5xXRl6T/h1q3sfEV/pp+TV2DtHYFczXu7ijeTEfSvk2i1Y6b1nRdQLlRYuqzR3WRI+4mvr+pUF5WCGAYEcGaLZ1rk9SttfsKVAJRhiuMlwGYIOJHvXon/6TyeVNcT8N4Z8NsbeI7is8jjVSlz86w30pgTAknNElexG0HBoCILCCSMVls67bc7mUYxJianiqwCBgG/yk5pNgPPNMloAsQckUEZiee1KFJgTieO1N/MQc+tFSpgDnvVQm3DebnAirLaSsA8UdsnnnmoDA8v2oGjbOe1VvOT2HpTCYjcTUICHImaKqmJjMCR70BMelMcfWlIbMHNEAdxUg5zzR4WcTMUB6mM4FBO+O1TDLP8As0ywSSWz3pduPLz2igB+kUR800Au2cmfrRGJBFAsUDgTTx5p7UvvxRSYP3peciDFPtxjtQIzBHFVAzx2o/nQyDjNEYOc1BDGBSx70xGRNLz3qgx6AxSge8Uw5BoHvNACJ5phBHpS52+tMqnOaggFSJE96MZA9agBoEIjmpE96aJkzND9/WqABJwftRIPAPapGcVOQRJBoAaBGQaYxNEjsfWoFA7nioTPtRiDQAge9ABn0+9HkjNHEmaXb3wO5FUV+HDFiftTAyKLrIOMelKsktHagfb3OcUvAgc00k8mogznJoFMqoIiYqxTIzigIK5wTR+UzmoBEKcc1FXaxIM00SvPOZ5objETNAAIGTVckXS5M4H2q0Ancf0qBQw4zMcUCqBzgzWfW2jcYFRhQIk1ddDWouqCwmIolGceUmeRJpCsaYU7gAynIPIpSQCSBPsae9acO26IYwKoW6s7QDgxM1UWqAQCxYCMheaZgAf4YIHpM1Vc3B2QmBA45ppbYXVZA9OaijshRBI24JoBbm0kIdpME0AlwgtIGOCeaL+MLahVBH8zelVEuALaGfMTHNTwlKkqZb61WoDbCTOauUqqmSM4iiq0tFiuJgyJ7VYbbKwyI71WpZjKtAmMUzsxWAfzohgTbaBHPcVALYVpgt7UMu0+vNIFbjtNURG3Mp25BpyGNwzzSoh3ZHfGaaFEBZgfnQISFYrukExio5BUr6jmjsB/icmeKO0F8n3oKlBGYntSsd7OqttKGDirFtM2BciSYxQKeGH3mWnM9qIRbuxGBtbzHfArb0nqA6X1izr7e7wx/wBVB3ERWNntm8ttQfMOTS3HCSpA8MCNqjmiyvrK6gX7FvUaNRcXUKHVjkEEe1a7bL4a+VgfQjivCfCXXvwbDp2rdrVq75rBIwrf5faf9817iy9y7bLFGtsGiG7+9FrSoAzEVj1S7gAyNcBfheR71qVjkZMdz3owAZ9aMqBvS4WGVPbvXzb4q6JZ6F1JL9oKuj1LyFLEbWzux9SoH1NfRryE6hdt97ciIA5rPrdLo9cGs6zSi8BKhokrPcelWVLO3y1lMjZPtHalAYwAPrNaOp6I9E63e6a7jaAHtEnlTxVUkmJxNUBpN3ttGajsVHlHAppzBpVMuyljzg9qiiis3cQM0CrBpEQRRK+XHJ9O1QhkUQoPtVRNgimDKeBJHNA7tsmhhTEc1ADJeS2R7026DjMc0JY2wNw+bg1CAGAU47zQEOJLSAZ4pjtW2XndccwBHFIv8O/lN+9cYwpp0wssciqLGPioF3Am2RHalYnavaKiMBbMgLLZ+lRlbyxABNQBVO5QfMJqZ8QgfJOIpgGguqyiYalk+GAOePtVBBYEAkbRJorBtuGzPHtRxAgzjM0ANpBMcTFA2NqFVIEQKgw5yIHE0CGLF58oAAz3oNCFgIgd6gifxXuLI2jkzg0wJeW4g4+lPG5HgBRgkUluHIRfmJiKoNsk2xmCTgETmkIKKTcEBMExTOdtyFM+Hx9aChWQq6gqTmagtdlRd/yg4ApAoYKG75FABSslR7e1GWBAHcjJHAoDb2lZLd4j0pRte8Jxt83HpTAqzsqqACeSP1qeW3bDrDyeJoHci4CYCyOKREDOikctP2FM6bQwUAAfmYpD5rAEQZOaCMJfygBabw/mGzxAvPtQQQQk4ICic0QTYYozCXPac4/0oFt7bbTk9oqElp3DPpRNs2wFJkjE0HLBxG0mOIoCpYAgZA4zTkeQEYPIpbIUPcuuCiqQYbOKObzO7MAJxjt7UC2yqypWYEmlWS+4mScR6DtTzKXGRIJbaMRxQTyBoz5cEGgAJO4TG0c0WaCAudwiiZNsJHeT71B5QHtsNwOJoFvi9auWtu0qT50LCfrTMZZiMCIgUw1BPiLEh1gD0NQKghWgjuaBUKkLtIw0H2p3SHIBmBJM0qhTuIGO31qPLKBORiilVWa5J4nmnSATtHHelAJ8vqfWgXcEQsDdGaIhxuBxMSQf0pVEOR2Pb1FNbJe2VeFDXZMVNwXU3II2JgAmigTs3hRBIjmiEzuAkxmgED3DwVMnmihI3ptCzAWiAm0qZEtJ2+lFAFsje+ck07MEcgHKmCYqu4wKwBiija3EM3dZil+ZN24HzbY70yKfDDGeJz6UFG7cQI2wRRDOVWUWGJGSKQn/AJaZIIU9uKts2DccKbqJvJ+akRg5dQFj+Y+tBBCoGz5lBqxdxVQAR7ERSjggAYUwoMZqAEpvcwQDJmgQDcRJgTMnPFWBi7y2QwxSL5kGwEieSKthTcZXBChcUCKoVwxBLQasQvtUAwAe9Kx2mGIDRxFMGBVTunEEe9AAfMe8UVuG5cM4BHHpTOCjDkErNV2/IXkiZmYoG3HYQYEn8/aiIMKcAnPalySsH5cxRObW2BumS1UOoDsZc7R6cmkZFtHykxIjvRXCleSRTEDZbJbnMd6Bi++d8AEzxVaqbqvEbYz2qOV2MEHm9vSpaRxbYl9o9B3qBiVlVC+UcZoRGTkH3qfzY9KR8WZBmeKCwNttkAYEtzQBZh9RUmbRmADg1MgGfSaAQQDnnBp12vPfaKURtGI70fkDT9aAsD8xHI4oAnbtAAJxgUBhZPApgk+YQDyKomOOaWIaRM8fSjiQFM4k570CJaJie9QNtlAVIMUdk57etIs7YBMcSO9G2Wg258pzk0EEqIOc0QN5HBHoagG2SDPtSbiVMQW9fSitmk1Z0lwE7ynEWzBB7Gu8nU7l+yt+21u3CzeRhwa8ywE7W7xRDOoba0hl2sPUT3rNiy49mhu79zAqrCdrcg+1Ne09nVWDa1Cb0mR9a5fR+pWb6tb8UgCFRbzZ/PvXWAZV8y5rHjXryXU+mX+nXHvq4uadny5/k9J9KwCNpuqxhyMTzXvSN1vY6h7Z+ZGEhh6EV5vqXw8dJbuazpyNcQSW0/Oweq/2rUqWOQCD24oDdkmFMxTW7ikArB9iKXy7zJk+laZRRKttJMd6r2sNVuXCbYubjJY9o9KYFy4YnaGMQKsusEIWZx+VApwflj1mlZyCBt5zUghmLH8vSiBbIAHzerVQtwRt28H96YkeEcRHJA5qBGY7BBP1pbhuohRULZkxQRDICwJnmrVVhJx6Uuzw7YbGSBPcYpAzIoZoGfXNA423LimAV4JJpQBdvXGQbAoCxS7vC24wTV24W7jKCCBmKAgIZTaGXgkZNZ/BuIpKruAHPt71f4yooZcNMxHFNZujxHUMDugjNRCbSG2NAIAHt+dQgpKRnt6ClZpLBmLAkgH1p2djcV5GO3rVVEtz8zFc8jNRUZLx3tk/K3rRzuLTFAFmb1E0DtcZQYLTwSDxS2ZRWZV7RxTJbCZY/McTila2QniLdhJIif8AfrQEoCoMmaUeMcldqTT3GYoqLj1ihJL7TgUEUgElfWjBkwpxzQG31AABJ9SaKELaiPMTzQSyhS4bb4LGQQIE1au0WGbaQwnk1WFYMN5BMyYqOUWd5hTQNZdYRdzA9i396YzbGRvTf2PeqhdTYBa2sx7ngCna8xcowXakEFTyaC7+HZdmUEuEwrVUrEyCsA4IoANHiMck8GmTdJ2jzbpFA4g7hIB7AUrAi03ZJyaUX1JvKi5UZPYnvV3/AJQXsVyPegR2azZhF3n1qxW/6cqAuA0dvWgloFCFMQOaqvOtpkWYk7Zb1oLmgudklRwDkilW5IuSJVjKieKVVBu7Dl35jmKciDs2lCBENg0HzjqOiYL4unkB2AZTwBW7RaBNdorlu4/8O1bkA+bcRg49eKyPaVtGbYYojuDvniK7mj0iaOy9q05OAST3PeK8E6bxwVv6TSrZW4Cm35Ufkf6V0NbqdZZ0m3Sl3W6AGFpSSw7QO9X3NMGvJvVXW48NIyPat6HTafWXL9ttt0AIgJwo9h6106WR586B7JtWtVaexeugC2CwHPrE10m09qxobFvTXwrId1wogniBnua26xrL79TqLm4sflC5n2qq/ctXAHtEhTjOK10ZhLPT713QrdueIoALO0wSJpFs6PRlLXiBDfbBc7i3tPYVl6gGCG9q9XdezH8PToJlhxWG946gh7dtEEEKB5/uads11kF1tUun+S8W8NS2FB9T6Cr9V/CU2NKwv2Vbz6gLBcxmPRZmua2t1Bt2799puKAIParLV666E3yCxbyqAQAP9zWcOLUl/VXNQttE3W1gFisTj1rdqraadHgfwUjIrmaHX6nS6l7mnteJcK7cgnb7gcU99r960FdmZpJcMeKl6a1Trrlt7i+Acbp94qtNTdAZBske3FVu5trIMGMY4qm2l83YtqyyxJYnt/WqmNltX1SXAVnaYIFNZRFt3QEkKAWAyae21yxpibVkveKjyKYLGfX6VA9y3vNtIuN65NTCkDSDI2qwyprTpU8Zxb2sATtJA7VY2ktOw8dGR2UF5aBMZo6fTm5p1S029B5VLHkVCdOjpbyadAHuBShgHOa037ovWgh3ehYtzXK0FptSGeJ01loYTyYmtotI9soqDaAcdhXTjK1RVbGlsXXCyEhgiNzWY6rS6y2ty6oFp8qG4FZ7gu6LqVtGQfh3+ZghgY9fvWLT2V0a/hr13xLVu5LMDIK80Z2OoPwukI8S2HtOCTI3GRx+9dJtBpvEU3LQVkHlCGAK5GpuJqLi6jRWt1raEVmSVOeYNd19ULqmQoC7WdvrViydOfc6RYd2vG/cLdlNtTtxHJrUun0j2Ag2gBfKzKCCfXNWLp1LG4N0cnHNcwBvwa7924MTExAmqNV1t/T3Kc7dqTzjFPb/AAsWwQq3FiJ5Jo6lCRKCdxkAHmsOiZ9Tb/EmyVcPgHsKz0Rde063fxV/U6YXEUAockx3x9a8x0y2dM7C4FBgEMRBJr02p61/h2qSx4KOSC0sYDD2ri624pu7xt86hgFHyniP0rW/TFcjUqqaUJbYhhc8sGfWZrH59stII7H+9PllI4b2PvUEFQfeD71uRlfYUpduqCD5IPtUkAg06kB7qhvNsPH1FIsHE/pzW4p0g5B4NFRGZkj8qg+T+lECR6Gg7Hw29u1pNbcupu3X1yDHl216WzFxGdDO4QPpXE+FbD3NBqrg8Mh7irtdZ+813AwN+5YtMfJGBIAHpNcrO3STpjGkHibb5IVhBAxWKwULjwldATtMmSPaurcFtSFYMWM5mqrdq1prgu28uQzFGg/lWaHs3bIZbK3FZVEDucU1uw9u/cum5uVjCrVKG2/UJW2F3rB8sZ74rUyEEQ/3rUVRrLB1en8EXPCnMgZ5rD1jQqfh6/p0/iGyoe0xEksDu/WK6aW4D+cM0/lRspF1w7lrdz+U/wAtWes3x87tQwBjcGzWyxG0AHA59qyX9M2k1V/SuSrWLpUQeBJj9K0WiA0H0rq5zxNVZN2yUBA4z+tfVPhzWnqfwtodQTN1E8K7/wC4f6V8vZQ0GODNex/4a9QLr1LpF1sqFvWQe/Mx+Qo1O5j1LSHDYgczXG1qtb1BG4HeZxiK7jAEGeDXM6lb/hWvNthicjmBxUrM6rmupaIwBUAUJzmacRGcTVGoc27lhV0xvC45DuM+GIrDouAgQRGaPIxI96CqcNOSKY4XIz6UAIJEYmaVUI83r3q2Y5EUDwTJ44oiAdszSE4M8kUTkYMR+dV3d3ht4ZUOV8pbiaqrFddkEmTzSP5mOcfSlsKxWHZXZfmjirvCB9vegpzyZimQiffn6VYbYgxJFVmogmJxiO9JEkg57UeWkRBojcFAJ4qhdsRHfFKu+R67sVawAxHHFQiIMiRRVfJqT+dNtloHFKUOCIxRDCCIn/Wq3YLj14pgp2kTRYEqI/agXBGOKQg5zTxKwAKEYOaBBM4GKkGeaIVj6fnUE4PFBCMCgBmmEg49OakAnjgUA44pYj/Wj2wYoZnMmgEEGewpgrAkEfWocjtipJ7GgkZzioCQZmoSfXFCM5MVRPpihB+YcUVEgz9Kh4ignGZ/KoAImoAYmjAmOaAEA9+akZieKIAiTQPrwKghA571ABFExGB3oEcUE2kiJmgBJyaJH5VB9aBDuI+bvxSwVYxmeatIiYoESJ9+9ApYhZGYpcjM8UVBMg88xSEXihS2EY8gNj9aosUEkSYo7SMb9w7e1UW31Fzfba0bXvHerBvCwzSR34qByZOKYDH05qkb5KmTnuadHMEDg0U21jkMRRgqJPHNSREQajEmAM0RI3KV9eaoCsLoLjCZpwWVJBouWZFA78mgXV2zgsMDIishtqWJOR6eldFizoQWBHaRWK6ot+YxEZnAFBTcAksCT2M0ttgDvCnHpTgkhVDDYDuPeaDjJM4PIFUMtwNLBpBPejtdyVKmAcRmapACISqz7AxNML14lRbUIZznIFRDKYU7ioCnFG2oDeIVGfUUpw8M5P8ANimJPAOKqpADEDANVldiwskjtTbmLjGPWmMSDGDRAUjAzPeBTeUpuRw4PB7TSDyyZMjtFDR2nRYuEs5uFvN2HYUVAxL7SRKjIiizEgbe1EwpZ9ok8mM1LZY7hGKIgth7W4sV2nzR39qjDhY570xgJsHzGiqk2sxgxFAq24ZYOOaQ21D3M7tzTPaixhyOY/SorqTtfBPfsKoVQFXMSTNVl0sDxSu7MRTKJYTmiNu4gds8UEt6lCq3UY7gwO30r3fwz19eq21tai/sv2PIELea7MwSO+BXhUzJ2D0gir9Fq72h1KaqxsW5YIYbsBh6GmEfVw8t4YInk0znIUfzVyun625rdNb1mkJuLdy27sf8p9IrpeOq3QpDZ/mC4HtUguNtZ3d4rKFZSQ725PHrVy3lY4DEdyRAFR7KXGDNMqMelNMed+IejaXrfSr9hAp11rz2nKwxYTAmOD/avnqSlxrd0sl60YZWxX18WS18XSSsCNo4Oea8p8Z9Eu6p7fVdBZVr1k7dRb7sn+YepEVuds+PGneDJbcBkCKsuwy+GjArOYyDWe2wvMt7IUqcematIgLzjt2NRRtkpgwZOMcUXZhJIxGPrUEAAsZIzQbIkrunEGiGB3rMETkUu4MCIwKsCyxPYCldNzlg0YiAKBFTYSZJzNWQPmAzUyBBP0oBfMCc5oHnaZB470hH8zEE0xIG5faTQiQcTGYqiwsriOfc4oD0LQexmaRiTJGAD3oNLKMEk8CoG23VQpuAWZI/0pjAuRJIoBo7/nUj3MetUMCu6B34mgRJMmoUIbcT2BMdqmABn9aCbG57CisANImeKj4sZBJBn3p9pLFhACxFQS7cuPfY3XBZ2Cj0FFAbN0E7SUMyp/aou0AMQInsKCgNLMTPtQRh/DFzYdpmT6H3oEhgP/UMe9BmOxUB+Zo+tS2ocG4CPIY5/wB+tAY/hgkwd0VFMLtJx2g0bZbbJEGcf3qOpWWKyVzPqKoYedHiItjmhsBBhcLAqI3lMNG7ketCSttsTmoKx4ov3Lj3GZQf4aEQF9at2g2AGEgGQfWltjeHd8AYEd6Pm8MWwPMDP1FUFdrXtjvBAkZoNbbwnuXLrEjFvEYmjMv4ogbvLx/v0qw7WRid24LiOBUFak/KDBJxJpVO0kQT3JXNQb9wPB4imNu4QQiAmRJ4oJcJbTMVAUtwWzmaW2X8OHhmCiXUQCfp2qCSokEgcLPejb8TwmVAcsJPpnvRToCGIEkHMjgUh8qwgiOaaw5KhFAIDHzEUrWym9idwEbfeiGuCboFvIjknmaNuFQkk+4jvTIxTzQSQBGMmk+VmUnMTFAxUbCqqN3Mx70Aogk59qksFxJmmIAtEEjeOAfWgC3UNpbIXz7iYoJDeYiBugTVhs3Fu+MWTzJwMVW25WyuRmPeiiqtBbjbzUYKQoOCDKwYqCTbfd5THBpGXcEKmTIE+1BYiPdcWhsRAdzsRmkKeZkaJ796ssAw8nzf0oSrmRj1M80CuF/EFUI2hRn7VLiFSgkeY8+sUNwKErJLcQKIDNdVWOY4oAy9wJ7mkeI2zO79KseVJHH60pK+LDdlmaBmWCAZkjEVVdfYfKOBRdyNO13AjyyfSoGFyw4VAGEAtRFlxwQygQwXj3oDybdwPmP1qeKwtkFQTzReCJ5IHloF2RugD+9QBmVlAAXuZoziJ7UAGa02YzHpQBnIVbdtIWQD7jua0OqC8wElROZ5pZtLb8iqXZRLelKTtshjORwDxRIBbwn8yq27mewoCX+ZSqo8qOzD1qKHe4rMoIUwFI5q1bunVz+IZwqj5beWmiiRunYSceU0pEgARk9qBi267ido+0TRWdo5ycD+tFRmKKRgFu/rTW22WyCoEkj9KEuQCFBg4NEWmIMQT6VULO2VI+fAmiCxBniIGOKkbtuPMPejuxA+YVBNwDbYiTEtTAEkDBHbODQIO0ABjnMCoCUMgZBoC0l44JMTSMnhtskEROKdod5UkRz9aEMxYTM+vaqA5NtQABJbgjmoJYGTximhg+5+Z/KlglpzHfNAVwwMYHaoT+tGVAYwfpU2OzqDbI3CVmoCoGxd3LHj2qb2gkmBx6ULhZSCYYkZHpUPmQ9/WgGIEjzVANxg0VgD7VAO/cDBoCq7IjgGaW0YDBx9x9aMlcE0QI83PtQAwbZU89xQBK4ifv2oztdmAyIpoDs2YJWAZ4oAIA+WWOBUuI5KqGgmJxxU2bmVgflyKikpcyZaJFFR7alFUnIEA8T711dD1jUeIti/euHd5VIMCf71yrSkAbiC081LiM9plUm2x4MxUPHvQCsBvmil+UypgjIivK9P6vc0ty0mpdms20KzG4mvT2j458ZHDWnQFQK55jc7c7qfQl6gHv2mVNXEgR5X9vvXl7jXbDul+0bLrIZSse1e62lSSBmsuv6bp+rWdmtEPEC6ghlFanIseP8AAZLSXwW2zKlmEflVZWS77RJ7TW3UaC/0xjptUpNt2Ox/5XHt6VkKMXi2sfXitMJZhwVZSNwzn3pQJZvQdqstqzmAIPf2pSJZuyxI9SaoClQVU98jFEs/ibT8h4PvUUAZB3EcSZqfOoB4BNApG7kc9pmibSXE/icDkA0y2D4Tvbuk7AJH1qEAKhPfn2qAXGBO1flxmOKPzMWjtHFIAWO0Tz2NOJDkdyABnvVCsNtoXGESY5poPIERxQLMwUECAfSKhAZckg5+lAYGwFZNABXhLas9w+lPgBVQZYhY/rUXZZd5JJGIAoK7e7xVLBiFOQeKcMwMiNp7DtRDkwGxgwKm4LtMg54igguMzQ+QMCoxW1cBM7TPy0bc7pKkSxIHbNV3BljBLTFILRdtmSilgwjzEYqG5vJyIUfnSqgtgAd6ZLNy7JtqCJiSaB7Nk3EeAG2iYPcd6QEKvYxQsm9327CCCoNMm1nKBT5eZg0DEhLbGNzbeB61XLPaRrghoEj0qwA7W+n3pS0AoBJOKBIViT7RVu3YqtaAmQxpbl8pttqq7Ykk9qKMzoxUg7efNj6GgtueJcZXVwoH8voaBZ7ThVIMcmJqubrN5XJXiJohvKSRk9jQORtQsJzk/U024+EzgHcqzBNVm7ttCLgZ7h2lCIiiHZF2NDFsExyKCwPuX5YkZHNIyksH2htpBBI4pUNxb24uPDPKmrhchm2GCODEigrZleGP8Mj0M1aA5O/UNLwIlZ3CojuwG+Cx+YqIH5UXYuSW8zQB+VB4n8Hcv30sIvjljkLJiO5rt6qw2nui3fuKkKDsAJKj3rm3P+UueFZ1DgnJuAxuEAgYqn8KPxtzUvqbl5is7GJI+9eH11lbCbchpJAzA5xWR7n46/NpUtREFT+pq2xcuW2UAbyYCpH5VZf0N3TdSuXroSxYZQAAsSY/uK2LrStcZgypfEhZ4j/Wku6L8M4t3VJGO4wfSq9PcRNQiAlkJIMCPvT3NRbUO8uVLcnHei9lNtVZQttfLEMwmPvQtvorjo2rtA5ztGT/AKUn+IWBcNtidy/5RM0t7wdJqDdvC9ctt2XgTV7YsZNIthdQBdc4JA3jBIOPvWg3FLEsArC5EAdqy6zTabUKCga0u8Om0yfrVw04RBaDu7DzliM5qEbC7KFcd+9Uq24P82ckxmqdOrae1ea/qGfc25S7ElfYelRdZcWxcCmy6sIbasmazYXs9/S3dZrrLYGnCjcVbzCOa3anwb6W1t2wlwYbzYb0rHp7ti5ZYFmS8kGCcH1FN5rgVlWDJK5yRWe/E9OLNyUcKUViQCGH396TUG1p18odjJli35A0S1xXD2ztIUiSKexaOvtvcDXHe0dzBcYEf3rc8MrJpNFqtcWutqbVrRoRBbLP68/vXQIuaboS6l9StoXF8KzGCzZE/oasvaxbWga1at2x4o2paiWqdI6Yt6/px1AXJtEuli98n7961G2/p+l/5HSqAy6YIPY3D3kfWrdYw0y2/B0Ru7id21oCjHNW3tYZIKsVWSFtj9gKUXVuqHUbjHysI2mtwcTV6zW6xblpFVSx2ott5Azz9cVzW0mp0do29YJ8skI25iPcV6a0yWNVK7VKHzAdpzV9i9pk6vdTZN29a37yT2psZxxel3L+r0dm7pbylbTG2CcxPAiPSulodutsXHfUi4VueHdtIIkr/mHpXRQIiRbVF2ncFAgT9BVV7WaezodVesWgpUQUtwDu/wB5qNF1GvtvqDas38gkXQF49qx6q8vgqGwts89zWK/csXrPlHhOTIJOTULaA6lrl+7eUeh+Qnip2ZrTc3ai0GfUrbthdxLHtVvTtOGsLcW9cjduPoRWLWPpeouljQkNftrDuvygVtXxrSLYsagW4XgLMj71ZEkaNZ4GntBrlkueVJthyv0rx+sdwLrvuUOJRhgTzivVNeW8oW7cAYLgv61j6hpr2p6Y+ktAavaviDw1nb9PSk9Z5THirXjCGcie5PeoGcsAwOcAD19a1otjxFuW1O3nzHAxTpZQubhSYETMj8q7YwFpiLJJJ3lQTI/SlyCAI29qfcr2XNp0HENyOaTAOf1rUmBlM8jFOnIXdkYzVYO2RMkHMdqsUyIJPrQem+HAifDd1hz+KfeRzgCB/v1rq6dSltSbgljInkmuP8L6hLGgu2HZQ7XNwk9oEk/lXWbV2963ZF7Z8rKwwTXC+uxdUGRQxVctBJrG+ju6kHVDqdxEB2hUiDHb3rVb1Vxy93VNZWP+lagw3vXN09/VWHFq2k2dx4EwT3qI6Gk09yzdttdLNbQhhckQfWugygrKtM8e9Uaa6b+jWxGLeGYjk+1Xli0zIKiKsWqvD9DtLHOYocZqz3/pVV8t/IdscehrSPJ/FOma115rwAC6lBc+rCQf3Fc1AZEH/SvRfFdvf0zS6wsobTvtu45DQMfevN2+J3Hn1rrLscp102GI8o7xPrW74Y1x6X8U6HUMwFp3NtyfQ4/c1gtHfbUCOTSrpn1mqs6SywS7cuLscngyKLx6r7FeWHZIjaSKx6mz41op3AJU+8VqsX21OhtXLuLy+S7iPOuDVbYuAciM0SvLjV3LdkJdtEkHLbYigddYUKbjC2DkEyZqzqN3S9PvXXvt4VoRkyROPzrIljQ6pLersp4odfISIBE8xWG5Wk67Si0Llt/FQmNymAD96zXesqL1u0hQl5nIwB61Vd6JoNSxa9YZZM+V4Apl6JodNadrdsgEQfOT+9SYurzq70n+HtAP82Yqy1edrsvqAVIzH+lc09P1ge0/TNUyojkvbumUj6VeNLq/4rXbcPyBM76DofiELbVDFvypburs6bY17cNzBQNvf39K5Fqx1PTvc8WyXJOCD8o/OtSah7b/AMTcVA/yzVTpu8a3bkyoHcnE1F1tlzCgk+1YSti5eBdhAWQCvM1ptC2yxb2459qi60LqJ+UfWg1y2DyPtzVbFVXaHWSMxVZQKTBxVDvqLCtt3FW/9Qp1ZSdrEAEcmqCGdpEKQOYq3w5aA33NCH3AqJxUjfJHFVFIJ5nv6UpE5780NXqhg9wvJ5il3RuE1UpzJOfemBJx+1A5eATiR2qBvLJOfSq1QFxJyfaoeOYNEW7dwkCgwKDIMdqzlrgeNpVY+acmiDAmZNBYCXJG39KEeaZx6VTfQ30VTduIAZ8hgmrVJPJnOKBlB9eDTHvJpASM/lR3TwM/SgXk4qN+1QLEdqhG4nn61QIx9KGRmmPtxQAxPagFEZoRn2qARgVBFOamM0ynEenelVSQc/eqGUSs+lCewqZjbJ+lRR79+9BB8pFQcVBkz29Kh45zQESRjFSI5M0Mij25+9QKeP2o4iBQkGoB6VROMSakTjseaYDBpQMwKgquA+JAECmGJ+tMwLZHakDgXCuDB/KqCx2yG7UVOJ9agUNx2xQJEbf0qBoPLcmiBAxQTgCO/NQkgQBmgJEBe+ZNT3HFEKfWcUSAMUCxnB/OhsDQCINNgiRB+9QfMfWgr3PaIVlmeDS3V8aw1pzgmasuGfKrSVzHpVRDsRnB9DQYVUglWYEgwfeoDMqMwcxWm6Q3ynM5IqqAFgDJ5PrVRUl+14/g3VdSMcd6ddu5yrgqona2CajqSwaASBSm0ly3tuFl3jG0jFDBtlXC7yVnImmhfEc/ymB9KiollQoIC+/NFG/hmViGnJ5oIrSeIWoUYjnjimJJUM0f6VWZeRu29/Wgu2AoLhYTGQO1KOdwMMRBpSQUTawMAA/amyBtB7c0A2wxLEH0pCRAEQQZJHemGbXnBntQAJUExPHNA/eO5obyLgT15xxSgnd5jP3oMRvxmRj60U1wsq4B+wFKbeWdiTOAKCruVhMZg0WAReTniT3qoULC7jx2NRF8vzKYqAMw2kSJxmiQVKoGEFhjtmgJICyxgcUpAu3GaRIgT6irGWPMRWdbh37wfLMAeooOr0XrFzpHUkU6prWjuP50IlZOJ9vX6gV9Ksrct2AhurcdpO8KFB+1fIHNu94iXbaopAA3t8wr2Hwj1l3UdF1V8vcsj+Fe3yXBJ8p/v7UWdvZ2w/hFbxUk/wCUVEssjB9x4jbVS6xSzJaV7rWztMDAP1rQmAc55Inioim5bCHeqkvEATzVAtXLeoa9euYuY2rwIFawURihbzMZEmqLumlcXC1zPmLZj2qwfPPijpK9H6qRpx/yt8C4zHJRiTIPtj9a4jEMjQfOOCK+sa7S6XVab8Jq1S4l5QjYlv8AeK+Xa7prdI6hf6fqHVjbc7GUQGU5GPp+xrXrMUwQPm3E/pT7WKCYnmaDW0kuGMxG3tTklfK3aooMrL5vEb09qiXlfcMEo0MRmKitMieKgUDeVABbJ96IcxvIjAx9aXIubpMR8p4pgwAyDP6VDuER+RopQAoLkj1oqwMEGPWmILgyBA5ihgHNVCqQCdsiMk+tG2SCJMCaAkoxEQ3aoFkruyFMigItM+5nI2AyWE4E1oKorZcOnqBmazEK5KMMHkAx/vimQBnCT8owCe1EEgG4PTvIpmXepn7UqoWbbznJAxVmwx3NRUYgKJzIEUA4cPggKsjNCRxM/tUCyzBCIIg9hVEVypmASwge1NZXe+ydoAlmqDy7cqRPbgUR3gg4kxUCBZuqxY7VJ27hViM118uAi5Iqsr6zFMNwswCPmz6xQS0VdpMrA3DHeju8wBOSczTnw1Y7AAQO57VDbt27Fu+0k3WKiRxFANiJcD3iFDGVJ/mj2qK63XBCkAzupLnnVXIBEwvqPekuO6WSbTEODMdiKC2QhA2FR/lYUyMC5ZyBJz9Klm0zdPGouhmYt5iThMTFBrU7fMUWfMI5FAigm2xJAgkKO9Ncth7Sxc2mM7TEVIAHlnIoNuQq5AIU49DQFGDpbK8yR6RTMqvKtJVvmg1PEZ2ZTb2bTx6UBIYzgdhQS3bKPJJ2g4PrRaTuzgtJ9YpHOJBOOasIi0GTuowaBVMQs+WeKJVrjoqEDaMqxOTQtrkA5Josf4g7AelFV2LXh3SSzF2kCTirAkuNuZO0yKIhLgOaX+IEQRBLyzH/AC0DKAS9v5o5qdi3ZTBkUMb/ACg/nzUuhpUAElm4nsKCIGaFVZmorTeTzbiGHf0o3LjC3cZV4IUHgigS9tLYAYLME/vRBuGFu3GY7fX19KNu27XUtgfNmZiKVyHVUJjvtnmrFJFtRwQsSxmKCtSb2VwGPc5p0wcNtg8nijZsHZGwNtf7H1xzVRJNwtHc+WigG2oboMAd6ZBGQQfpQ+ZCSIk9qiqyWXAI3O2J9KAzvUbBuJOO1IptvdUvcAEwY7RTG263kZXG0HI9qIVPEnw1M44ohFMtjCz6VY6G2PmlW4nk0igrbulBKgkL3oidyswOFwOM0IW8EQhowBEgc00ScCYE0WRXGTweDwaBkK8GCQQI7UVPnMckmoCCpE4UzFS3/CAYESe9CALcgfMefWiJuIQeXMzn0pwRdMDK7ZJ7UCYNxVEHZz70AQLAtqNoHzSMxQC+N6iDsjiKijaob+YCZA7805UlVDH3oIwDICJJO0VQWRtitcbcxMxThw5VYIgRNAkAOrzuHHeggAS2GID3MgTmoGUmYAkgTgUouFiq7Zk7ln2pHN2238JpaYxzFPaXchXes2+01RZkNMY9aFtVa3IBCjJJOYqbiBt/OljAS2CcS3eoLdPft2gwa2WlTtMxBqtQSu39fWpbPlYYxmiFOwuJMZPtQNbi2ZOYqAMARBmKVCr4VpnmaYAFNs+c8+woBuKlWGIOaKrucBuCZNKjEzzERTsGABkjdgYigVtoUqzrkwCO9PeuPdILwI4AHFVXE3sg7A8VHcm8wA8qL5jEGgJjkzUV4JAHIjimAGwMwADZANRApVjmRNAA0CTmmGGHelUkjAgetEfzcyI7UBBloGTMYqBSHbdPlOR6UY2x6qZpWBktMk5k0Eb19KER2zRiIHrAxzRIKme496CAEsVEmfvR2jcpIyvf0pLbG25MZcxI7U4YlSu2BPNApb+JgjBpixZw/G3tzVaDw8+YsWnAnFWKczPPagNxm8RmnaWyI4FX9K6je0GqLWv4tlLR8VDIzPb2mTVDBSCO/cUFAWzbZSAD5So596LHsdJrbGpG9bhbeoKgeladoYwTXhtPqbmk1AuaZodQZWexr1HTeqabqK7HbZdRNxwc/wB653jjcrbqdNa1mmfT6hQyNwe6n1FeV6j0bVdMfdb3X9K/FyR5T6N6V60BlGSDOQR6VGO1COQeRHNSXFeGVjvLWnAmfvS7l3FV3Svlbdkfau71P4fYMdX0y3AyblgnJPqs1w77+KpthxuWPt7V0l1jKQL5Yn/ShdG6VE8Yn1p9gU7RRUlyqHAB/KqyREt27e1GAJAnPemNsKPmJPoTVRtM+5fn54FFG4AJiPzoLlt2jd3qjExA2/vVQBDZHvPrTKTvUglQnHpmi4ZkQZWTIaDUVJN5d7rEGMegqNAEqrGBIpSHV22XCJ7j1qwuGlXJiIJ9aCkOCkvaM9s8VY9vaQYkNk+tVMCdsia0uNOsPZ3k7ZIc96CrcZAB+goO7kRBYRgATmrLbE3wdpIC+URQtXSm50IUmQsGYPrVFlyy1m2Gc5wRmZFVZYmODn6CiFKBS0SeYPJqExImJ5NAQsMIEme9MC1pggcDxM4mKRSSZxNQGLgaWmYEUDOQECqCDIIM0IvLdDLCoFh5zQQMbmRgmr/EZku3cT8vPNBUcXTsdmUiCxqMy20DsOX2iipBEESO9MGLXNi2z4TYjmB60ARpRoUHcMAiktk+G9u2AJEtnmrEUWy0GQvE9/pSqNqExk0RAq7EBAlHkT61abgBZi6xxA5qtUdVhPmPc1WHAUPcIAnmO9RTrHiG/A8MHaGaJn0qxRueScHIqOS0ho5qK9rcNysPUg1RLe8ILhQggnAzEU4G5y0cj0iqxqril28EqoJCieferEgNxMxAigBDjdDMPQcUAdoAaT3knn70FulGIQbmnuashjd7k8kHtQeStodXad1UobbRsBnd94q2zZFu2VPzMfMa0OdIlu2ztcV5IIGZqttRprSXru1mvIn8OTAJ968XTqR2Phvq1DBrQiVEkgd/ypVe7rUteISd5J8Q5PtVljXKLL3blsC6BAtLw1XadbeqtXbxnOOYKnvTWrsjHbu2rS/KXbtBj8zTLau661vBti0rxt3S2P8Av+tK6qUt+QbjxGPzrfp7T6azte4URUNwkZ8vP9K0kc3VpZ0+nu3bdna9sEyT6VzR1bXdQ1Jslxb0wUHe6khjHauoL99bLam5l2ueVU7AnFbh+E1PT766a9Y8bT3NpDJzkcd61OvU87cpbNm3YVvxZe93X2pwrG4qqzQedo80UBoTrDduBvKr7WVBAPtXT01pGK27askiWuFcmg5p0en1OtFq1LMqS7M2QPQwPpQ0Fmxcu21dvB0wlmIGTiY/Oujb0du7dLEGSOVPb7c0tjo+q1J1F3SPaVLZP8Nm2lQO9GdZbpGtuMyJY0tq0vkVzlsevqaya3QWdQmjUeILr2z46ht2wjiK6Q+HxrtNZvnVspKyVIBAntNbZfS+FpUcKLUAScTU8JHnLyXtKDpbd9kuLAXxBgjviunorGrB8C4jWla2GLNgPPH51s6jbU6u1evacsLA3q8ZuAjMd4itPTut2b1y2L2iuXUVBaS4RIWBjPYCnpLaw3ulHU2FuaKBqbhA8WfLaUdx6muhbfUkW0Ytc2SIbLMf9is97qwXUNZNu5bVG9BDff0rXqeodPF7T3bZJckBzaaSMd/Q1vr7WLNyeHvdHX1AWSPWqW1Gj1KhtPrls3RBG4lZ+tWX+s9POtuIwNtUUeGncz6k157WMNUblxRt3GW2xxU1Kl3rFptXcFrVNdZQPENo+X6yK36a+z3rV+7fX+DZZWMZde2e+a4ul+H71jRpqFvLbsOYCrJcjtJ+tadDoA4FxdQS1u4R4BUywjndPr29qzf4nGvTrr9LZc77hvHYDCetci9rGv3yp07LZmdrY3Ed/pWmzYu9P0/4zbbNzPkYHy/WKobqDal/+YVLougglVIK4xGcCtS9NVgvdGu6prWoGoRGAhY55/StOn6Ytwpc1F7x1UkN2+nFWWL4tXF07KyrEKx7GnvX0shkVoa7gRgA+tZ+RGrS9Pt6SxdYBbKgyz8zWf8AErb6klm0Wv2Qk3b+fL7D1rOli8+kJus7MQILnyz60yHUeH5lRbcTv9ftV9NX2kFxT4r7mPK9oq599wfhrTsge2y3BbxK+h/WqRZFtltofEuMJLf5q1aCzF7+I4DONmTHNWdF7eHYW0fUIrSttmVZ7gcVjvq11FS3eNmGklZrfcsXLN+/buqVdHIII596o8GTPE+1eiOM3FunjwdsEjdO761MkgGeTxxiqLKhSVEZc9+afdtnmDRV4J3DOO9MscAyZqkOCCRj74NNvInBAihHpOh6W0emrqfw4uXWcqz5mB2rudMXpl/S63R6kWdM6hHsXr10KWJJ3cmMQK4vw42qOivW1cG3buBbagZBiWJ+37Vk6zbtnWqGBZdswRgHNcs2ulrtXdPZ1d1f/i/TVWySD/F8x9x/amtabR6dGnr2iZi0km8Dj0ABryZtq2HVIHHlAohEA8oE/tWvimvYK2iLI46zpAAwLbXBkV0bmt6MvS7fi9U07ahLhP8ACO5mHYGe1fPQu5phSI9AKgtWs/wkn1inxXY9n/i/STcULrRDHLMpEU/47p0QvUtL/wDNXAP3rw8Wz8oG2fTBpQEKkgKI9BT4nyj1evsabXaK9ZXW6ZlNoyviA7iJj968imk1XgozWRtMS0iKIEBgfm7H0+1DxirSQ0nPlMfpWpsY9rRZtXghA090w2CF3CPtS6pbthfECm3dtkMs4IjNUi7eg7b1xB6Bj/2pVvXJH8Vid/czVH1zpPUE1RuOqjw9XbTVJB7xD/qBV99zZuXGe21y0R5QgyuMmvL/AAPqw3SLJJG3Qak2LjT/AC3ACPsDXr7tsoxG6CMHFRqxxOr2ldrd4qDAiSJn/cCuUH1DXALdgC0p2liQM+w/0r0vUQbugud2XzDHPtXDO/wm8PatyIUPkA+9ZqcSm1clTIPsKYEKpLkADJJ4FVaVNQmla3qWQv4hYbPSrVtBwN+QOajRrV1Lttbtq4r23yGTg0eTMn86rWwtpStpQizPlxk0wJHFBIO6VeKBZwCQxHuKDKxHB9sUrIYJE7gOB3ohWdiMrv8Ar2qu7pzcyCbZ5kGJq5UJUeRlYiCpPBo+HcIwpMehpBjQOW2hGI7NH9afZddY3FT2JzWtVZcfKB2p4dhBIj9qujIiXbY8x3k+lIDqLjSrMq4lYir2lWmSRETUUnbz3oQo8pyKO/dAPA7GmBnniiQIAoKdpkwcHt60UQz6fWrMzUUbpPegr29hyKIXMzmnMiKIAXJ70CgmZzIwKBA2lQvPenGT9KXEmPWgr2Ggw5UhYqwnJA5peaoXM+maIBB7/lRGcTU/egkTEjioMAg96Yj9OaUjuD9qgEE1IgR2poMUO081QrLAwRxQjt6CnJJMk0CBPGKgUAdqZZDRQUYGanpBj1oIQS3pUIkURP1oHvQEyJnNDb2mKMetECWgGfpQLn5eB60OKPY/pQAPJoBGecUQDJzgDijETQPrzQHJ+npQHNQfL6UTQLMYmldI88D0mmgntUuIxtwpHrNUBCGEAwRQ2iDHJ70tpGtjYxn0NPzQRByJzREbhkR396irnA+9EQGzx2FQNMLiIqNGQpxUgTFSJOBRQCgL71ApH81A/MJ7dqmSPp2oipgyb7p47mfyocrukZyIq0BoMLukzAFZfHPjraa1tLmAs5/tQWBVIjt6is72zaiYI9fWtLzMIsCaly2uxiGLMOBFBjnzqpxv/m9KAPBMSPSmaw++AIYwYY0lvzluCQYIHrVQ3zgliQe3epJQEEgmZkCmtwXCsM8RReJjvRSoWIKgSTgVWlu7ZaMMyZwZBqxPKdxkmg4KlSufXOaIc3EfItqD6gVGjw5BMnillVIUL/SoCWHAiaAId1za3HJzVe47YB571a0KaQbcZEE0UCrASGn3inVTvUNUILONpEgY/vRCurZYA9itEMoLNsDAE0WTMwCB94qplMwSD6UyqSwZoGZFBFGc0n4e01432P8AE4wOwq1iAeQSarJyMccx3qgy7dyCDVZQI4BHeYIxVqzG739aVk3XoB7iYI/rSBVWewNBTe0923e01zZfDDawMZmmaVbiPrSFt43BpMzFCPo/wt1X/FOltcNtbN9GIu255b/N9zXStaV/He/efz7pXaTG30PrXy/R678Dq11ypKFQuotFSVZJE4HJxivp9m9a1Rt37N4Nadd6kH5qi/1rNtG8zgGODS3bSG2zAZAJFEXNzG3GYmmYE7R271UYFt+LfNx7F22wGwOQMj/vWLr3RLHWNDd04S2upC77V3bB3dpNdhPF3MCsJ6Eyaz3GvC8gNxbUNu4+YelVL2+RLecC7bu2mW/Yba9tsEGYpxdts/hkEXEznhh7V7D4z6Nd1tu11fR6UtfRSLloDLrI83vAHevIWWjTjftMjcsDP51UWESZBgDmaNohgWHFIACIiQaZQAdoSScQBUUzYCmDkxkVHDbxBPFEb9xLrABxSDeUO8iZxA7URBhSTzP3piwk4ntQAU4A496cgEKJETmgTPBIjgCiJOIx60bgi+QeBFRBLkSSoOSBQLENjBNSQWUgyRyTVjQzNtWB6UoABzFUEi4bTOAdrHZuHMx6VWildoLmRyR3qxpLBjyTj2oQdwwMmiHEFIgczRU/MQDMQIoIN24ZwImjaMgwJkRUUAP4arGZz9KjgraYAgEwOM0WXagggHiO8UoVfBO5WdgZDTgVQcqIbkCSfepDhXMgLGfU0dpiSDtPJioWBBX07GoIDuLuY3kBQKd7ZQqCyvAkr/lpEGwsxHIBGeKe2WdoYgSZJ9KoQLtAbb5TQOQXhRHBiATRXcwVCYEk5/arCtoqtp92xJJIMEmoiq8FvWbgAZUwTuPB/wBzVtkbba2g24okSaUopbGBiBzQtsgYoSSzjgCaqnUEXCqz5RnNVuwfauNqzNO52ZUZ7ihbTeG3YEdjUDAM9wBYkwSfUUWdt+6MIsTUNxpDLI2+XmkdvCLsxliRK0DJdS0Az3NqEyQOTVQZ79hSTtYuYPqJq254Nx7dvcrCdyuonbg0zkpstqBESWoKm2qpYqWA9D/Wm3B9pRWAJ78EUH3W7htOCjKYKn3zTbpADAY4oAJLOSeP9xUn3wAAKEGYxHJNCGMnJAzQMjbIZgD5oAqFCLxuE4PygHIphZuq9zxAttbYJBumIj96ZWBtKysG3KDuGeaAkKtpliQfN7zUD7TZQDygywJqs3Fa4UQq2web1pjhUAG4mgsCaL8OtxbTC8rfPPzDNZlREW5cClixJYNxzVoZ1uAhcDmaBOCSSQ2T9KC4BkRZK5z5T8tUR4N7cjKSQSu7NC67XFS3gKTJzGKb5lPEjjaOaiiNzAB+O5A5qERdzwParrlt1srdZGh1An0NUMrfMI5giqIW3sZmQvMVFAgknzTip4e7LblDYBjBqXABtNpwzYD2xIMetAVAUMh+Vc45mlDF4lQDMRUIMhAYJyIpiwNlYIJDHB7UCbcyDAHMUGTZuRgQecn1+lMV7HIJgx6Uzt41+QsFu1ER1HhKinPbGKrILkqowmCV4mmtqLjAZkGPpQZH/wCjJUB8kelAQJRsYIz71LBI8UlJWAFJzRTbcujT2vMSYE96guSuxSIBkxmgm6WIyQBkxge1Sz57ygRuBkH0NQQh2gfYnk0VEP4ncUFYlncEfNMk5/WrChFzxgp8igAewoCCSRgmorFd2ZkHnMUBVi25u4M0j21baAkEsJ709qRcCqpfdzHNAb7d4bp3IeCKBoJa4dwkCQKYXAtkgCGYxumkOCWIyx5iokGTPH60FkAeVIJ9B3oyUVlUbiVhvaaS1eZHbcoA/lKcke9MpaCQrBSY3etBWm9VDDbJxnimZl8QbO55okg3AMhAOB3qDbuHpQG2CbrGJIEkRyKcs1y8rsu4Lhe31pdOwR2dsiIj096SSB6Ge2aoZxclAVyTI+lQQAwIPmORViBg2IkgfalB3E+WgXJVYn6HtUAMktmTmBGKitg8TOKNuWRiYPmmagJRd8JJXESc1EyHxEkAEmi7EsB374oISFhZAn7UBgBnkboGSDQMFoU+UiiSAsDJPegFJYED9KCDccwQQfWjAy3BGSaVZZmeRCjAoq8qcc4mgCZae89qJzIkzxQYlEBB5P3o+80ASAxBE/eIojB7DiKEQBOM1ASR6mgLGWGSM9qe2isPPxECPX1pAO5HFMbjbVSIAJj0FAlpdqXGuPuYxECkul/DKW2Ks3cY+tWRkTMd6KnYWbBBUgT6+tFdnR9f2PatX7G20qABwZLECK1J8RabeA67h6pIb8oj9a842xbVtYO8tyDiohCFVPDN2Hc1n4tTlj0y/EnTkPmXUIQfQY/WuT1a/wBL6j/H0ou2NQmQQPLc9iP61zV3gMLxDedisek4mjZYuWDDbtOCMzT4l5AMQ0KSRk1Gg8YEZnuahGY9Rg+lFw22ByMVpkitLIVPcZ9qc2UDbbTAwOZmTSMp3YP60rIdjLbco57gTFENG7bbKkdjM0UJUICsLaJCweRTvbJth3cEnBpUtu7FFG70qLADbmLAMpngjIowSQGJ9eKEkEkAmOYzRK7CP/Vx70CkiYB70FItNAZhImYmrF8qEbsGZmkW011mCg+UTubigRbost4jXI3NsG4mKstDbdnsJgE0EG2ACCpyYzkUHYIXCZB9qqDbJZHdm3FT61LLFyUuDYTmZ5HpRt4QA4JPYZNS4xe4rSMsMUUwuMXODEcc4FQK5AKgbu01FYrdkKTyKa7bu27qi4Ck9wcGoF3PtZWUh4IH1oWwV06JtKnLMJ7mmAIQ580zI7CoGGTu5zmgKgsIAj70bWAbhYQMAboP1qW2K2HlQXfgxxS2wBbZSPQ1RYCWuMAF2xiPrQALWz5gxHIXMGlTdBKE+hxFEu1vfsBIIz9fWgYgXE8IXCHPB280lpP4RVirw0jGBT2GRrY2nzgeaR3oqwRfKBjkUQruPCa4JZ2aDnAHqKOnfDLuIO2YP70uFaWGJkxT3Vd7xuWyrB02wV/UUUCys4gEAMDnmrHYlgSSQKoBULzkHiZq5WGO5oDtPjRbkAicjvRHmJAMk5zSjyiSwDTAUnNAXBbDG5tG4YJHJoPO60eFdt7Sl1QCSRyKodNzIzsp3GYJ5FaHc2dU5S2twNACtxms/wDh+ru3RdZkaAVCkfL7GvFHVN1vUAaey6JeGdpByP8Af702lNzQ2nVdhdnkgTiMVc1gbrS6XDwBuiST3iKW+hsai5YQhrq4ctna05qrrK1y5d1D6dbDC4iSAByPWutft6l9PoNSupW3bu6faUj5gMEH9c1zdJea71S/YJVRbCwwxMgnn61ru9StajTJp7LW2Fi2VhRmCc1V+ga5pwN13Th9i7lAEAx61lthLKllQhWaaFrqGqTUG02la3b2DY4Ukfc8VcdRdvmyHdFa229QoPpNMxkmgu3mv3gdgsJ8gRsFjkk1u163rGhJW94bMwA2tBI7ih1C9d1C3NOmkS0J3NstZPf8q41zURqSrgsxMjMifYVfpLyb3t310qXjqPDNwwGa5mMe9OHN4/hVurLr5mBO0x/sVxr2lDXvxeouu7JG1NsBRM/vXS6fb1t+3qVa14BEFHKRg0+KNia9dHcvW7brctKu0hD8rQOf996z6ux1HqF8XH06k8K3Crjv71NP065pkuqdjtc2ywXbxPufU12LF9rlhT4Zycgng1ZGvWDTdK14uIr6kOABuK5n866Fx9d0+3aOnUeHu2taJAJFa7flCBUBnmMUNTfFmBMbmhW7TFaIq8TTveZkAXeAoJA8reornW9NpkuMp1ALTEKvf1mt+ta6dTtZRtt7eBJJPP6UyLv0hRFtrdW6YLjzH+tRGV9HpmtXLdqwLmqKgC4wjaJ7mqT0LWX9SUS5ZRgg3AEmfeK6HRenarTJqL2u1AuXbzbfKsEAf0qnrBfTIVV/4t19jgcqsf1phY4motro77WRcNy4B86t5R9BVFu4oZYPmBmJz71sXpt2+Lhs2yr2x5l7/lVN7qlvp/Tzp206Jd37LU/MY+YxzUvG5rO4mo6il9SbJuKiMd/iNMxWb/EbIEKWt3GI2ljhR6isun16X3a1cVkXMB4j71h1l+3cdktqQbZgtMT6R3qTj9Gu6Nbp222nvs97gkKYP3pk0qai+XfUtbQW8ACTuBn9q8+mmv37Gw6k2YYQwkkHnNdDqDXBpCwVrqqAP4YywODUs/TNda9rn1NoeMwTwxhQOQOPrWc9eRhI0xYj5d2F+9YOnJdTe16yLStbG3zTz39jxVaaTXbmtqg22isXG8oeR2rXFPl20dO6v1Q2dRqGvLcYEuisuFn09qvv3dW9hL7apvFugSVYgcTgUuk09x7Jt3oEzuI4GcVdqrAa3aRQ67WlBHYCrs1fk5d3Tvp1/gg3HuGT5Sfz/WjuS3pbrNlwAFB4J+laSp3nGOAZqm6ZYIcxkweK6bqMKaNbzoHvurCcgwPyilXTagW1/jywYzCzXQAWQ2wCeCB3qIuwEL61sYLK6hVIubHHYgzmrUS6xgErmCv74qy3at2mIBfynuZq1LgZwmZ9CKuq7vwfo2TQX79uRca6ykEyqgqINZuo2NTpta1vUuHuGGxxBrZ0Dq9rS2P8ONpbjkhxtBBHrPrn0qrrZe71Xxrggm0oIkmBmP0Fc561yc2TmeB6U9u0160XAzBgfSqmg/agrXlBRbhCNytbYRWDCe/pRuNFskcyBS8DgTQuf9IR60CbiVIBziKgYN9TST5YBOe1QEkYxFVU3wCIOTyKRju5YkkQPaiSJiQCaQHcZA4oib8yBmcgigB5lYYYHBpSSCBk9qbyqvPJ+9RXpfgfVunU9b01jH+IW2ZNw8u5IPA74NfStC3+I6CxeRld9u25t7MMGviug6ien9S0usUHdZvAn/2yJ/Svruv+Gum3bx1ugvX9FfuAOl3TXSq5GDt4I9qWN29LrbpqLBa08PuKtbbDKfeuHcVhdZB2jnitemu6jRa5V6uRtMKussrtVj6OO3sabqtkrqFuW9pRvlKtIPfkVKzPWH37U3Y0oIbIyD96bbiDEmstIQNkCkiCM981bGI7UotSxJgmOxoG8p7UMeYwCYxNRVgn6UAScVRDJ4gHvFKWjM0+3Jn86qPmH7ioCGkmagmPtQB8ueZqPcwIUgZoDMESAR6HNVNHO0ScwOKklpg0N2Rx+VUGIMEx9KQXGJ5wParORJqeFxBGefagAdJ8x21A+5iFMgd5qBI959RQI2A7R+QoGnygT3yaJAOJOKC5AJFNPl578UA4GKCiFJxFNOAP0oRIzFEKFJzIFAkABi0jimImYqbQFj0oEGScxUHlqGB96GSe32oCuBBqGPQ0SMcTSgiD3/pQH0M96GQagyc8D0qTJx3qiTK/X2qZ244qZ9ftNQZ5oFHrNMozEgzUAlcAYzUXnGDQQH6VAJoAbTimjIzPrioAZj2oREijMDic1IJBMVQjkiAINMBIBjPeiMGaMHg/pUCwd22oBioZDkz2o/vQAjigBPfvTGYxU+1ApBX+lQ4X0+9Qgkio2Dj0oEuNt2tic/lUQ70DiINWFDxVSwSAAOcZiqLZHMYHFIORRztj3qEFVAkZqCwfrSiROf1oCQpHaanfMAds0DTgkHPvSngEd6hIFSF4VlYD07UEGBxzPekMsd0ZAirJhfpQU7TJJoqppbCkYH5UpO0NirH/AOozADzYxSeLa3bWaWn5aIpuq+3xgDyBmKTw2tkAoAGG4RGa2OFuW2iI4B7g1ivoU3WBcj0b0kc0QqshJ24ZTNKdvhlt3mY9zFPaBW0tqVbZJDDE59KhTco3iQaqq5JIg4q1VVlRt5GfSYNIEUGAQCuOaIu+Fc2MQVcYBMEUCIzPklmWeSIimInA9auWWaCYB5mqv5WJnbP60DSu9WuwBPJFEC27ztUbQTxg0txCVa2DIYYPpUnZ5Sylu8HtUEsuu2YGRgjvSEtIaRPOKsteCiw1uVJ7CgypJ2giPeaqEJgzNWFSbY5DHgHtSqqkiVkU4nxh5YUDtRQa2Vs7lG9uGEjFVgqwXbHqT6irASq4OfWKrKEyLZAaMfWiGE55+lVXVhQzQqO22frVzeIF84AY8x3pbtweHDEKo/KrqluoTZKqSWUAAnvQW3A4GBRuq16yjoxCkg7171GwDmSe80Qm/avhkYic13vhDrf+H61dFqigsahgLbO3BIPH3/euCyjBye2c1L1q3d0xgEMANp9DRZX123eBAuPbNqR/PyPrRv2rl0o1u4yFM4OD9a8t8Ndcva+3d0GqZb2sWFQ3Di4kenciMn3r1ds21uMqDIgGDxU0wyC4EhnVm9lilctcZlG1SMAnJP2q4ADvVWxjDLsJ3cle1VGc2/w1s3rl+5c2SSWzj0Ar5/8AEnRD03WrrFsNb0usbGADackmDFfSmty07jEfL2NcjqXR7eq6e+nv3rl4IjbNxk7iMVZWXzJRetBi+oVrTRiOPvVoQWtzEgnifSn1mkfpmrfp+ttOnlBUsAA49qrYbmBztzRT+IWifNIxNRtihPOpZxO0HIpM7lA9oqGzaFzxMNcXAYdqB1AA5g96EYgmSaGYBj2kUQCTgdpNEMXViJww5H96VROCZihln3GMx+VNw5BgdzBoIFgk++JND5ht96VTAbJP3mKGQxYE/eqLJL3CS3AjipmJBEj3zRkMO2KVrSOVZhOzKmYgzQWtdN072CgxHlFRcoxErHGarUgqwzM96M2wwDn+HBDCM+1BZccA2k2y8CSB60b9jUC5e0/ii2tvJgHMe9U3QHZVXKhQOMkVYGuBBbYk5klvmP3qAK58P+Kx8pnvFPb3XLUlQo7d5pQEZCjLmefamDbFgjyrwJqgKRA3AyMY/SgQWIUEbRJf1FLbtMLhc3XO+DtOVH0q29yUXiMjgmgSZScTMCKYgoYIjGJFFULXBbUQaLfKMy0wPWKgqvSlkMoOZp1C27gM+YLwKrRGcecBoGYpkYlXdyjGIVOM9pNAyB3uM5AUT8pplVllgCQcGleXZr/4ZQ0BGYHA9qjM5sC0DB/zDmiibgZla2qkAg/f3pd58SWwW9RxQsIbDNDltwhs4P0p0VS6ryCwGM80TQsKb924hteHAlWB+b+1LaU3rT3QdsGQzcQB2itBVmJVGAKmMYmk3swKww8uR+9AoUXbtt3ZyxMuzGTgQKW2N7P7MVB9qZd8gqkgGCdwBFAJsYAD5jJoGbyhpGSIzgGhcBssquwBZdwg/pUgM8lZggDvT2yup1l23dVAfCItM2NrTigBdnWbj7sY3d/WhbBVYAAHqPSgltgr7lBMTIPE0dkWi+5RGIJyaKZWtlwDbG+Pn4qC4qvK+ZtsccVVbcNcuWk/6ir/ADeh7ints7MXa6jDbtIVYOD3oG2ldPujzGgUlNrMAWThf5ZpQSzDcBt9TTYuBpMFhE0DlUtlfDuFoQTOSDS21Ny95Xa0FzK8xRsSigsN+3mAKQHzPtEehniiJbF25bLrqGZBPlZsmmTcx2x9YFIVHh7QKYbrYON27nnFFWBW2DI2pmKCsSlwiMsJxEULiNaYC4hWRIEciqvMjPcCKVPlBJzQM/luIActiYmKO3Zx8w/SjvV1BRAsd/Wq2ZvlKkyeBzRDGSpcATGKhVzbhWXf3KntUY7yECkKq7cirUV3JULDbe+KKqJW3NpV2gedm7k0/L/xWn1ZP3pFQTcd4ZsSCcQKW7LgBISfQdqBt72lQrs8j7w4+ef7URdt3A225IDEMe4NS4gGV+XAEmqwltF8iKJOYETQMILmGn0aOKt2AuAT5AeRSLuFoFLe9pzuMClWzcbUG5cZdoIIRKIbcu5gCG2mDFAGORMmMcEUXspp77utrb4vmJng96BB2jauQPzoIbl024ViIOQpirDO7zFQTnJoOgtq+zgQYPJmlaWYTHPFUMi7FkmCM54pbahVYKDPP3osrNsI3RuyIoqwW46+U4BBqBDc8UrtG0ATMd+9WXGbalsN5UaccE0Qd0+xmkkEketASSEaMsTimWYJYDdxihtdlJyI4xUUMX5wex9aB1JTdKyXECVpZMc9/WlcvaR1TdvOQOY9Yp1lgstuPq4j9qCC4czEkRgUwhVBSZK5k8GkH0wKAZh5ipBKwMUDooWAAZmcZNA/IQJAJimJ4ZhMrHPBpQwDArOMzHeqGiIUxJ9DQcXBC2tu70NEFt5H80ZqWbps3vE8JWaMFpx7ioFUnaQwyTMxT2wAiqsiSZg/tUO1hvO7ccQKCt5wSIAPAxQBFkN7ZEVA0LJIA9aKSo5jM1FbDSAwJn0zQVs4uAkLPoORVjIchAfcD0p7lwXHNw20UnsggClDHPmgHE0C/NLHMZoQQJOJxRQHZn14piIXjigUkhdoGAJqMSylZglcEcj3okkAYyeaCmH3kTiKBFLW7cE7x2M5NWlZRXc7Sf5CMg1FhjuBBUjHehucyDt2pmRRTABQHMTFKrEnd6Utsh0ZywMYhuabaRa9ATQEr5AVEnn7UFkodoAnmastwVENOYgVGEu0elQIB/Mfm4HpSgkFgIyOPSmHyiQOe1FBvQkYO79KoRImbmVPH1qxWIXasiRwe9IUZrlxWMbVkDmkDhbZu3AcDjuc+9AWZnUO6AeGcKMzSPdRr62gxHmB8vpRVhb/AOq9wMTABqeEXYm35SGiGyDUF73MNtAUzyeKrBfxCwICxGDULOTDKRJAPaasdD4r2rSnagBn0qhbQCB3NnxFKkZI5pbRuW0aCdpPByKG9gSpYlZOKaC7ABgqqJLHtUC+NbY7LWAcDtmoGZLQHfkmlKbYcMro2VZcSablc1RPGfaroiC4MZzAp3uqH2gJDRkczSADwuQpJIlhxQdGCJctp4jI4LMOBQFSWC7hDT29atvJd3LcuD/qGVM/7ikXxblpFtiS7zBI8vrQtXXFi4bTKdjQ1sxuI9QagYwQyg8nih8gGJJ9DRsg7CYBjuaKje0YP1PFURSWIBbNM9w2grLtgkjzClhgSyHJEfammQBJIn7CoFFw3JgCeSBgVLWAqljgTPeiW3XC8mYimXexLKpMDtVBSAIYjHOeaV1DrttqFk5LGQaUeUs7ASwgYo2lHhFlvzcUbQhHegirdD2iP+iDDHGMU2m8ZLZtsWVZLIbhmfpVaOCWDiD3HpRLXJNoWnwZDbZH+lBYzK/y2kWBBKjJPqaibgisPL9qCywC8xk44qB1ceQyooGctdAeRCc9opmPlUCFjnvmqzm2RJ28kxQV18NQsRzQcMamy7q2EFsEAZYkmrLWt3jaiiFPPc1iQ2PmF0EzERiq7zi2qoCAxbNeGR1vi/Raj8HqlulTd8Mkhd23PY8GqrSmyxA8xuvJMRBJquzs23GDRtHHc5rXo0S5ZNxlbcrcEDFJdrOkdQrNI3dhVGkuWd1xUtkK3ztjHtXR0FvR6vaNRrbVoywYFsiD6c1kZxb1p0eltm1p3IktkuAc/QVqfpeOl1Vs6zUadrOqvCJD207+gq210PU3de94JeWwxVwjvkFeYHpTM/4dyqqB3iKqXUpct3Lp6i28MfItwz9InFa1XU1L9V1K3rvjtYsxta0s+btmudp+h2rlxNSXvP5t25jHf2qg9X1blunWGJtMgLsD5uY5PAzXW0bJo+lIL5Hjk7cNn5sfvVhIv0/TrNq6NSyA3SDDgz39D9K07EQbV2gnLHikT+HbAZ9rE4HpVgZN8OVhvKwPcVTGYtbZ2a2Z28En5j7VoQlrCqVCweK57XFXXjT2Ya06nIPykVrOvtaJNttL+ouoAfDCgAn1mRA/OqF1usbp9zQupJtm6xvIpyVA/uazfiTrbvglgEDF0LrAE1jfXavV69rmg07sDIuW7iAw3ea5tnX/AILqxXX221gCM/gWLoBB7EiYgYrNjFt11k8cWV1BPz7ihb27+9Xrq2c6drtwLeLSGMBZ7EVyV1D6tVNqyy2TBCs07R3rbo7Oha0TqL5FxSdqnhfQ1nb4sr0Nu5d0t86W8xuXLsMLgOCT2FYLmlV+oO+8JcbEMSZI7xWdbl+7oF84uDT3N9sgZ+s/WrbV9r2oS/eBF0nyFB2qyruube/GW7mr2am5a8pUuhHmIiYFcTqvSlbWXEaxe1F11SGYwS0Zz6ZNep0mps2lS3qrDMjeUyMjPJnmtXUrFxbj33C7kuCAME+35VfmzZXlj0u3+FZGs+H4iiXEbgAe1ZtbpdL+IV1tTbVBy8kGe9d/U27mr1bLZSLa/KScx3mrrOnVNltriAIJZyImszdSR5y18OdT6kt3UaHSPZVgB/EcIp+gn9K72k+FNX0+xbOp1Np7twlltpwPXE1ff+Iem2braOxfvubRjCSv5/6VS/Wrr6jxdPeYjYArMBjn1ro18OnP1lhrGy4yeELjFNsgyRyfarNPqrDXWteL5yAFaZH51Sms1N66tvUG29l3LBdolGzwe1W3NGtl7Ny41rS2tQCTccQMT+c1ysYzAt3QNczlG8IMTvB5I7RV91GuKGJKFBKswO371TfK9ORrli2byu3zE43Rit2i6q2k0rs9gXndC3huO8GB+tTudmOZc0sL4qXFuo38yGQDQtdE6jrlbWaezb8O2s3NzgcA9voKxXk1dnT2r94GwJ3FFgAx2xT2+q6rRpfHT77WfFSHJySOSBXf8f8ATOtVLeF8KwQDHaqrt6LZVGk7gMHNZ9zbFLW3KRg7cVfrtO+l09l2ssGmZcELcB4H7V07Qp22mAYhIJ3SePrViFrJLAhpPfIrRd0+mvF3uWkuJeAIzj9PtVdy0traltFC4hWMx+dRT6Gyx6rpT4roWugkqYJHpPpXV66XbqIJlWCbGDe1cpHuWnW+IU2zI712PiO5bvdT8eydyXLaRB4IGafa29OV7VBMwB+tRoLDGIqbvQGZrSAQA0nmcYqq+21EgwS3Y+1WQZABiM1VqwFRASCJJ4qoqJGVIn60yvg454qqSq+ZvmOKIaBA7dqiixEzGfWlMEEdiO1TdPFVkw08Ecz2qglpMycUykHyg8mKTIz6ZBqt2CwSe9EUapmuq9pSCyGD9a+5fC2v/wAV+EOm6stucW/DuexXH9K+MaHTW7VssbSh7jFgSJIE4+lfRv8AhbrN3TOodMuNmxdF62D/AJT5cfcUbnlewe2l9Gs3wLll8Mjd687rhd6PrrOlLq/StS0W3uMA1q56Sf8AZr0pBBrn9d6da6hobXiZOmureQerCpWZcrl7cmVUR7UueCeasdeHAIDcTSEAHkEmsNpuE+1FVIJBM1FWT7ULjeGQxbBxgUUY5PtFAjaDH3IpQJaQ7Eek4oEypQSJ9DxRDHAx6SaSRPE+uKZRuuRt8o5mgLLrG8j7UFLBiwgmO+KdLe+4oKsUnMDNWAYPYU+/yqPTBqozLZZRJJncRB7CodqLtjj86vJ5FVEZzkVFIpSMtn0inB9P3quBIJphAqgkzz2puVAxIpQKEZNCJ4WAd0kfam29xQWTMH2zTARmgUpE5kUIJ94psyfTtQ54waBZgZosfWjw0YHpQIwTOKBDxBoREiIijPpzQjJzVQBnk4BpwJUkTikHam2yMDvRUCyM0vMcADiiRig0ATIioiduc1MgTNQ+1SfeqJwOeagEGgBMk0QZyM0ECx3qDv7UZn0zUxkCgg+TjigfSf8ASj6Can1NBCAu3Izz7UP5ZogAnJoZMCYAqCRiZz6VBmc1IA4+9EmM0AAnFHbOJj60YzEDPepB7GgWCDOMVInNEjNQiKoByIFUskNhSB9atEgcUGDGaBVYNhTTBSeQKrBdCQGj1xV6BSgdWEnBx3oEODEcUwVTDNmO1KZLzM5zTCT9vaoFZGLeRgo96AUqTIH2706r5hJmliWkkxVBOFEczUIP+lQZiexqTk4ioobSD2x61mCLcZmu25JIie1aiQDkyKVkRzx+tEKMAqwIpbtnxlUrG4YziRUbfYIwGU96YHcCEEknBmgw/h0Y/wAQGUMiO1FVLKVDZHANW6i95ndU3ACAAcmqFcXGUrAH1qiC1c3hiVQf5SeanhF1DHa/mgYpdQQ2nN0Ow2xEHBzH9asDwAoChRwR3p9Ag7pg+Yngmq90yJwDMe9Kxa5fuKq7TbiCDmfWnYi//D3BRzP+tAfEIUwCTPPpSOGu3C20YESOadTuBIE+3rSBtg2gt5qB1JiO1Mq71ZsREfWhKjO7b2mKZsKo+80EHlBHoBQnyv5jMetJ5gSJiT3yIqy5aKXNu5Sv+YUFYZgAokAnIqFZkA57UzWwwQ7fMp9cGkDBs/tQXXQhRbgG5woXbP60dNdWwxdtMLjEQJwB+dUlFc5+Vc/emLOVksY7TQBWZQEnAHFLt3Odw7fSm2KL4uAQ8QYJz9qBVkJ8rEH+YmaqK7lpra+IpLLOQBxSompyQVZT/KcRVl1/CUhzFsgH60bZU2vm+UnnmKaBaa5Yv2tUt5rdy3cDDY8NPf7RIr6X0jU2uo6KzrtK2SSLqHmZ4P0r5izIUZSSYJE10fh7rT9A1sMXfT3vLcE4U+o/t70V9SVhyQcmKVjuU2wSpIiQciqdv4q3be3f/gsu6U/mHbNXAkgQRuH60QxE+UsfSRVPmS8baKCoXJY96vjM4AqrerXGT+YUHD+JOkjr3T7toWwb2nYPYkwWaIIJ7Cvn1oshfT3bTW7thitxHEEGvqy6O2t286kq90gswJ5FeZ+L+hXNVaudW06zqLQ23EC5a3xM945PsPzsR48yHBLRiRtpRIDEzjMetLZum8iHerJEqR3EVbdtMoG7eATytERSdvPbimViGECIoAQPtUUiYHNFMQu2QATM0k/OSFx6nNMpJPAwaBbJg0AWSnaJz9aYoAgaR80RRtkBQPeakScjE8VUJbB3Hzc84qHcTK/aoohdk7owTRAxAx70FrokW2RyWOHk8VWwmZHFNbkpJGe096IQlC25ZOAO9AjZRMqDxERNWgbr6LICHEnnils3PDsvb2K27uwkr9KaxsdyLjEWwOR60CHcFLEQR2qZ5YmT6HNMHsvbubgwuD5I4NKXiCTxjioIslGJMQvBqzeqqksJOM1W+H2HsQTNG6CQXNsMP8p70FxItIIfdcYHA/lquSAzcmIBJilEllhSpHINOdhVjuEggFRRSkOFZAu4lcfWh4R8FSy7m3CT6U6ibyXA8R29an4c3bd66lyCnyqTB5/WjJQDbDIMCeCMg0xQFE2SGjzAmrHZnusuDtUFiPWkJ24HJ7VQjAsxUCAMSfWjc3fhPBtP4d52ENGB60zWmUm3fXaQZKyP6UFQIsh5Jwo5mopyGXTsuxSBG4yZPvSWztVfMdzD9Kge06FNjsA21gcEH1q11XxfKm0LAC+1Ah8tvzAku2COKZ0Cui2xkiTmc0rPavam01q0EQAgqDMnuaNqBfDcCgAnxMK0A5C5xUZh4m7iaiMQl23vIBBkdm+9La2h1Zcr+c0FghbXiF2Lb4Kn07UNqG4QpDjkEjuaQbIvFy8mCkwRzxRulle2lvyhUBYr3NILEtN4pcPaWfKWJz61BZFvVDT2rq3i9suT2U+lVMpeVMEEyAaFhNhY+IqMMATFFPB8NiVgIMT+lHay21uRO44FFpA2KFBdvOSMUVAa6LbkhUgkg9qIpS7e/EMSVBj/AKSj09auUlrZLcKciOKlkKzljdgP8rACPzqEKbXhMwZt8llxP2oowwt7mHln5vSkZjv22gXMxuJxTADULctPadQhBkjD/SkKXLN9Ia2ylSzQDI9KIte83h+DcABAhSTyPalFi2hbxU3Bh9IpSFcZyIz6igwubHNvcyBR5XNFXOrNcVZJjtHFVXPJd3EE7Yq9N162zqwW5HyrzjvVWy2EQW0ZTEOdxbcfWgKMQBCG4T2XFKt9meSpVfQHmrLRKguqnfMCqraqEO9PMe/p70Auea7uKtBInaP2qs6gG+bS2m3KRuJ7D+9XXFWyqsbgC42kmPzpmLWvKxDXLhIBTOKiFu2rgubQMKNwaJmhtO0D5iewqu3Z1FnT7L2pL+eZAiRHFWEMm1xODk+lUENwoMbaGWeBu5/lFBDCtJjvj9adfl3r39KAKviNLDjn6UqElWuwNvAohlQkFGbdgBcZqu2wI27CCvEigcuIIgncMe1FTueJ/lk0BIcblI+tRVAJJBYnk7ooLEDEoq5J7TxVapFstJMGffNC6WItC24UrO7yzuH1q0ArZb5CHUZ7igMFbe4AncRwY/OlYhbsFQIPalDBV8059B2piAY7SJ3UDIzQQBG7H2qHIEsDtbsMijaDAEEKytwI7U122LYw6ww3bQcj2NBW0i6Wk+YYxxUBO8ROM4FQMcQsHtmiWIdhIkCqHUkXAYBJ9aAU7CgO4Dj2mgmLqu2QvY96CEhix9agjFyAoE85BinVSLZAGSM0gJXdcNs7m4PYZqwuSOBQG2p3DbBYjj0+tS6QrFUMiM44Pek5Yf5mxUceeVlQFGPeggPkiMcmkWVMk89qsPlECaEgAOexoIN0MIIJ4mphTBOR6U4bc0qZMYEUpA4A49aoVgdqj1NG4WRQ3AOOahJLAUYyHbyhfWoHEBFzO5cweaGSxB7HvS7t7AZmnYkgEnIzRSQdxgZBge9V+J4gbYzYMH1Bp2J2rtEsWzPpVoNrw4CtvDZYHkURWjEASMRGBRUeVskFjG0jsaDIWfcrsijAANRXcXQzMWiFGefSggIANsEcmll/CZYwePem2ly+c5MHg0stPeVyBHpQPbV7Sbto8uTS2FFvfPzEyVniiWvC4j+Kdj/Og+/+hoojfjW8QILWycck8UVJRWEgERxPamACyBwcRVFuTbbeGBUwPQ+tXNbvhFZEVwwkQ1ES3c2XBuwCYJ7xSunn3MGMDgd6jK7KyYRhxuHenN64UAe3FyMxRSrFxmVlIK8hqAiD4bAgEEEetNuZrkeYswgn2opFskMpG7iO5oKT/F8S5lix7iCDwastk2m8S85E4MmQR6Ggzs4W2yAMhIkd6jw4UMsjdJqAElw9y3BUsTxz60RcQWg7sMiCfU01q3bO+FKJxjuan4UC3aUttLk7VY8+9BULduzcJCKZ59RVq7FsOwti5GVYn1qqGYgQFAwTFW+ILyOqkhf5hHpVFRlYnAiYYSKsa7btac2mtRJlmnmfagnhnzGWWIg0Lql7BKXGQkbV70D27DWz4uxxA3Y/f8qQMBbiASeJNU2bAsIS917twiN0mBVqbIG4xuOJoLE8iSD83liaFy2blsgMUJIypg81CPLtbKrxiiSdhO6QDUCpccajaEZrZHmMYB9QasgeGw37CQYMTFICRLIc8Y71A/8AE3FRkd6oFk3CxS8yEzCkCCauYQhWD/akLW2A2kMwzxxQVyVMdxPqDQFFW6jv4hlBIUDmotwu4+WO5A4o2sScTAAo3AzkJvKBfMNvf2NBNQ7MLaWrNpyrFQ4GW+ppn3JZFsMbZmXPOf6VRZa7e0Li4BbdLkg7du4VYYVAPEnPyzOKBxtCsdxAPBNLaEbsAT6GZqN5kG3ABMxRUCMGcUBD/wAZbbALuBI3GJHrVXjNbub7drxUt5mf6d/tVoAe+LjmYQIuOKSDacgkInI7TQeNVryuLV7T3vPJL7IC4nNS/my2y4bTL/M3HNIeo6i/qj/AF1rh8smFH37CKt8C9cU3PBZlIkn+WPavJHW+Mtgwr+cliZ3Ezit3T7dzT2bnUde3/Jf5WwzfSM1R+ENnbeBAEGVYYGOPet12es3dMLo8K1aUAqh8px/pU+2Ya9Z0V4eJbsGxuIVSczHf8qp19uzo/wCJbXxWtr5eWgnvVnUeqkdJLWtLuuBwlsbJMZz+lN0R7Wr0T3r1t7aWSJk5zM49q1/TMZ7ltdJpdJd6i7Nb1bkEoYK9zNPZ6ZpdIiXfwd29auktavukIQciPWtyaa1eBkC6vo3fuKtvaqxds+FqXY3EyAvb0HtTxv6MLem0Vpj/AA7VphLMgAPArndNvt1PqLaZLLOYDJgRbg53H/fFNrdNqNfpNAN4XTq7PctKNrx2+tNp01HTmX/DQFfVFlvF1nwlHBHqTVnbMrvus3/CYBGK71Xvt4J/Os90q+l/EPKzEx9a5+n0h6VauXrt27q9VrHG5mwAAeBmrNc+ouaJbGnum1JJYhZx/SrJjXVatKNC9vbaZRdtkgAc/ec1etpvDa5uOFNZbdy21m3+F0o3qNr3IGT6xTeL4829sMmWAYEYwZqmOTfu6i1oCVueFdYwgI4AMN+k1ydL8MI2ivazxbm+1cDKCCLl7dzjiB7ZM16/W6DTai3prXma2n8R9o8zMR69h7d6w3tNfOrVXv2BpCMtB3D0p/xlm6T0HU6Wx+GuXbSWpJLBizA8AEGKsvaG7pg7lka0nzETvX7d6lvW3VtlLLpcIJEvwc+9UaDWXvHu6i9qN9zxo2qICwBH7/pWUuFfUC9YsPptQUtqxO8HD+371davX0uqRcJAELJ4qgaO1ptJ+HS+jJbO5dzQZJ4q7TOGsbV2hysbm98d6xayN/UPdeTDEEHIkU/+IX+oalLeqlmuNG8tEfals2VFlnbzMtwiQcRjt9ZqWbKNfdmnA3EGoaW1ddrly2dMwtByFuKZrXplua7qFpVcW1RdgUZnGZ9+9WaV3s6FzbIK3CWEnCx/2/Wn6Q76S0Ld+wiF5fxJG7P7VpqKjq9DpRcS7pn1d7UABYO0Y9SB/uKGm6dd1LvqFt3LABmQsj6TXY0GitdV65bPhxp9HZ3uIgSZwY5n+lYuma0aVb2jv6g+IzErbJJweNoPtW91XI6l07S6RrKi2y+JuY3C5hiT/p+9c/TFdXY1V68bllNMx2yh86+o/I/pXogULumouF2BE7xn2HtVK2r2qdr34JrxRcqo4Ax35qIyDV9NsWku2751VoEMLQEN95itb6JQF10eGo85TdJC9vvSaGzc6n1G8F0toXbQBC3YU2xJiK2avpus03TdT4+sS4jgoqMolmPCgg+tW8YrN8T2rWsVbqKl0hVZQcges/QTXnXS221gFDFcRAxXo7vTtnQBeuLdt6hEIKEABSfX864fhyqxtXaDGMVri553jOmqtWdEbUMWadjYgGm6j1vqPUulL02/dVwu2LjqC+DI80TT+GqkHw1BQypCjB9qru2reqvbQxt3EXLDuK6bWtmYo0aNbhLjzucmY4q/pLaX8Zf0OoU6kXyStxx5rX/tP1+lMukKbQzScRHf3ra/SOoHcRpZhZ3W2Ex7d6xypsV3el6rRXWtmxcdLbDzxhgfSlvXdyqTPfk5FdfQdZsjTpp9fp7pGAdQhDNAGMHJNczqVy0dS/gO1xCRtLCJED8szTjyvK9sd/bHMiTzUUg+mD2NTIXnHegsbYJBPeK6KYE4E8GQPrWbVQq2yeQxH1FXn9az6klmRQJAz9aop3SRjAM0QT3MgnvS8jEEHtTphTPBGaBVkciM0jASxk5qwjsTPqYpBB59KCcKCMMT9qodTsEQcnHerjJXuPegwhRtUEDkevrUGuwg8C2pzCjP2Fei+BNV+A+L9NbfFvWK9hh6zkfqP1rg6RFVRiRJzPEjFPcvvpLlvV292/TsHQgxBBxVWXt9rYQxEj7VTdQvaZR9c1eGGqtW9ZbzbvotxfoRP9aRqM15y8B4nkYgAkAE9qr2Nu+mfrWzqdphrdxblMeuKyhkiCxDDmaxY3LsKh83ofpTwOJGe1LIZYBk0FUeIDtEe/rUVCexGBxFOuWyBiotvHvUVM80EBgYEUJB75pj83l7e9ArIEiPWgRleAAIHMzST6ic4q8ZEEj70rKFwRntQVATiO9BgCOeabiYxSlTkz37UCG2AADDN+1TGKJ5iIPtQH7VQYjyxSkmTnE1YFGZoFBHH60iF3ZzRBnvRCAEyZpdsQKKYmV5igZiJ5oxmgBGCZoIMsCO3rQImQBj1o59akZ/1oEjNTERRPJmlIM94ogfeKaQxg0vYyZ4iKgEzJooxPFKyBoBOJk04kHyxQIgZoJtyB60nc9j+tWcj1NIFJJkTAogxAoZ70x+UDFKxzMn8qCAe9TiiAQDMUI7D71QyjE0BzIP0qZioJmBUE4JHrUFSPzoAwYJmDQEZOMxUgzxFATIHb0p0gc+s0Cj6miAIg4HvU4qZmRQHbE80sRgU5WPagPU0CDJAnimA5nj1ofzSBUxHoe1BVcBLf2o2o8HcAAJyJ704A7gn2qouUcIiQDPFVFij14qAw3PHpR3AriZ7iMUu2B2zjmopkaRI70Cp2k1IHJg9qkTbn0ooAGAOx5poMYoAyQBii0jyriM0QCuM0uBmn8xGeKVs/0oA4V0PI9KzXRADFmWOI71sGORJ9D2rO9sM0MQR6UGWw2xWL3POcKDVdiytlWS2m0FpgZmti6ZHdlChYoMNqgrbiO4FBlYJcTYQSs5BETFWhVyxPlHakuXrbBELyXMiPaiXI2hSp2z3qqS0oe7dvW0KhwAM+nerFdFsl1k7uCRTqiqu9d+TxiKr2NbQJIifyoyLILqCWIHqO9BLbKjAsDuxxwKJO3AmBUZhge3NBLVkqGW4A4YRgxtPrVSg22KtcVwMCKs2S28+bsJzToxB+VftRVDsV2xtBPIIwae0yG0HuXVVySNpMSOKPgtcR2BAzA96RlO42XjcOQDUDgpdYIrAeh9KVbZS6VgA8kirDZW0oUBm3fzGkllJIA8wiRyfWqGtg7juIA5xUYM0mRnikJicAn607TAYxt70QNuwXJ7CJIyDVIIW9O5iJEyZqy4QhIIycyTQ3IFOTJ9DiqK71txcYuCFYyoPYf7FNedtm5lBkDK8ik8QM23MkeWDM058VQPDtHcy4YjFBVbdNlyWBMCB+9XBJtBIBDH5gZAqvVpdNtFQol4gksFn07Uboa2lvw2O258xQHgUV6v4L6wyB+kam8ZtndYYnmf5T9/9+vs7hBYLthxmfT3r5Cty4iLet3SLlsyGE9vWvofw11T/E9J/wAy+7XBAt8AQI7FfbP2or0FosUliGJ7ikc2hcQbZZuCPalR2W6LSWmKAZacD2q6A3bIP5UZKbQIB25Bnmsqahr/AIihAyqSrKRO4VtJB8s5rMiG1dYxtAED0oj5x13og6JrHRbbjRX2/hXSPkJztn2rkW1k7mJIr6nrdLouuaW7oNQC9hhllxnIwa+Z9Q6be6J1Jumag7z81lo/6iev9DWkKWKjywBwahBVT6/tVMu3ywQeAREVfkeQuJCjvzUVFkp8pEHJpwFEeUAjvVFtbov3Ge6rWyIRAOPc1oJV3Z3AMjIXAohdo3Er3zHpUJIgkmI496VbiKNoBHHPpVji2CSm4L/KG5oK1AkQZzkjvTRDRMetSAAqjEetEEo4Y5zHrQDwxdIliNpkUCH3iDAAMjuPenRnFxktMFI9YpQ7MGZjluaA9ySB7xUtyqsOccUFwJJgzxUMRP3qibtxYBdoU9+/0owIOT7kZoKAcSMnvTyBgEY9KABtymZBmfaojrJ3TtBkKD3okQFUDk5oEZAOPagguQr+XznEg8VPMJKBRuwSZxUC5MTHrUuNcW15NqkGfMJmoqLc2Ab1ZgO604uMLiqVAlpFIm4ujFRt3AmcYFWnbIKgFRww70QG+S40Akg/nQENaabm0CGIjPvFS+QLBVQd107Sf8vvULMt/wAS2wCARA70AS+t23evEPCDl8Fu0j1FF2HhhpllMAqKN21cuPauH+cABYnd/uaW8L1q47X7b237IREj2oQjO19Sr2wFc7TzNabHykugYyAvYAUL164VKqQQACQO49KVCHu2yxbw7koQP5TGJoEazbuPcuLdIPy7YxilTxGTw3tbBbOGDTuq1LDW7UswLbogenY0m4mfb0xVFj79rbCAWPJExTXrnjLblra+CIJ4E4n6cUiuynIkER9aDoBua4QVK5FQxEU7zLqV5BUzUugLZ3F1W42Fz3qvSrIYKIU5BjH0qxFS9etllykxQLbRmvW97AsTkqIFWXnFy+7kIpbspxU3lQ6gCA0n27UUG8TtUhM5qhLU+NDEQVxPrVtsW1ZrtwEBgQYaDVaWWvki2oYDJg1LrAOV2RtPb3qKSyqgwAwQTAmruAOSOZobWTckCcSTUYRa8+DyCDx9qIUbmnbdK4wO1Qg7pe4WYwAx/anA2aa5c2htscfWqrbJcZd0A4yO9BYbhDAGCE7GrN73VZnYZBgAVkOoX8De1eoUoknarW87R/s/lV4uobNtldW8VRsPFFErsgoQeAcZHrQZyinIBJimcMLZfwwwGJJ4prouLpNvAdgdvcGgVXa2xCN5GAkgd/SoZ3Sqy8gFaLXd9zfwPSIzSjazsbigmZDAkGge/a3Brd35mVRCniDNVqAtyT/IJUxmn87Xd2Gn/Me1VqJ3NvJnAMEUQN5iSxInuZimDFSZPkIzjkUSrOBtDDzckQKfYG3hratiFKGBRVbKFSQIxwTR2mVRWKgZMfvUuWVt3EUXA5YGZHelhiCAMkxk0QbNw+GypfUhCWkDvFTt57jgA5gzQQQQpEQcigLm9igJLL696BnBe4xBLLgbiIpVJ3QDg+00yyqsoRsnsMmg4ZLitaQ+X5pNBXqJt23g8QcetWtauBEQuhHMx3ouibm8a2z7hwvPsaVUdiu0GEHBGJqiG21uGYYmJHegrEsSRtE4moBk8ZpuHG0GDFQSNwADHymVIPBp3fceMKMycmltli1xdsERtkUQsyI5HcUE3gqCdwbsDmmSVtNwS3tkULU+JAYAFSPNxUZjbRtzBiuSfX0oHAlxbxIhopFAdmUxA5E5qC+z2f4aEknBYRRteUPbVlxk+lUOzqXYJhICwfpSyIkwFOA3rQJJR/KJKwMULTOEZLgXZyp5M1BPkQkjETjuKt8Nm485CzIMwPeqrivAnlfQ4jtToz2balTAbLqf5vagDMFYA8xI96JV/DDGGUnOMr7Gi9xjaICJABiByaLE27HlySACCZn7VQll38HzoFYMYhu1MApTad2T60m9mEjaINRBd8eN6LbA9yxNQMQQ8RwKjqGVvQCTnmoqfxgJ78zzR/kkcE8c0ABNsKAIKgVNxgliM9qIGSCvHf0qLKnZtBJ7+lAqAgzOQMYpoYAES0nIGKAMhtp+49aYXSiBDtyYJPaqH2qiqzElGMeUTt+tVhWBXeQ218bcfemYwyRyo5nmhtBgkyZ4nioAD52JGD29KRlh5UzOeKJHmx2PeiQQhnJ9qCLvvEIqZ7n2p7jWy87IIG1s4Yikki2DHmHoassqfHvK7qQtrerCDmaiqwxuEu0jcfSAaKtsuBAmWOCflpQTALHM7jA704aCZPNUAyzEsZYGjtVrauZJ3fmKiqQcnE1DIMA55GaIYswEgkzjNCZtrBJCYEnIpAxVSCzeYxBpmkHaJWPfmilsojeLIYF3ktMx9PSoE8S5ct7wfDj70UlZyf70S13avhwGY+bdnH96CKUtqFIYHJMDFV7Ua7v2ye27MU9y1d1QVLdzwSDlqPhg27iuWIBgdi0d5qCWRsuFQbcn1EiqvFREYWRvljKrkg+1MqXMeCyWxbOQwksPrUa6irvcR5oECqCi3gNtxCvcbuc0XI3KApUHkelPdLCIub0KywjIP3oCVcQYg98VAha5aXyFSY+kmq2t+LdW2TPl4HE1Yoa4Y7/vSOwFwFfIYiAZzVFpDbQXjcOQOB6VX4ali/8ANG3ntTeIGmbWx/5m4miuGBGROTEyKICHyEhhSFjvIVSZEExx71ZfViFdApBIU9oHrUvEnShLdyGVgRnmgrs3itpgwhw0TtwR9ftVoa2GBDErI4GTTWgVZlF0tu7xFUvcY6gFhxwPUUVe+zdsCEEiZPNVXluLp28ElnYH5RkVbaJuHkwKVb1t0uApc3qYUiIkeooGcbXC3CxWMSOaRLYcNKYOIPahaW3bRsuWHdn3EU1u4w3G7fN5WYsu1AuxfTHP1oYFy69hVZLbXPP545X3py1sjcJBPaKKTaUXG8ysYUTmlJU5LFAzQDQRSd0iQPTtRaLm1GVhBnnFEhrbEZK7ZDAzQBJAJ4PBoPPbX1GpdF0yBSAZ8P5cRzxVb+MbTC1uZQYYse1dO5rLmptW7buXa3jfJkj3pPF/F2Lti21u2bQBbaOB7n7GvJK39OS2iuXmD3GLJbH/AEgO/qasWw+qtjwBsVGkxiRHamtakeFKqTuJBJMVYnitpitlX2zJCA4P1rNtIuTpyt0R7zImxb+xCW87GJ7cdvSppkTT27llCsOcA4nH61lD6m1fay4iOFft9PyoWtX+K0tzUW0a2FO2WEZp6WtZZ7ebbeULiOJrErWr+buoVI8z7gR3xn8qiXb2mtHwxHiDbuImP9axO946hLS2hcDQN05mfetSWpK7dnUW9RfuMrCbcKWdsMPae1bdL03UXdM9y46orsSpT+1c2z0jRi0Trg2ouz8qmEX2PrXUsoLVsPaumB8oHC1ZMdMi9dFZQL/GueUAHdBn86zJpA1u/wCOVi4Dt8OZA+tbLIF+2Bccbh82YJrJqLaDebGpVritATsB3zW4lwgs2NH04paDzne5bzGcVXp9KOl2l01jQnwtql7pcAtPM1bYW81o/iH8VQxkEdv7UtxWu6i2ty6bVq4obxGEgKfT/ferajTcfVhtuks25IkXbjeUe0RTX9NYS34jubrE+Yfyz7D0p7Vj+ABYJ1Cof5Tk1z7fU95u27yKLm+FtoYKRyGrOlUdQtK1ywLbKXJIubViB2B9axl2uPctLaRPDILkNzNate9m5prri8AxG62ob5ux/SsfTvBv6kaO8x/5gw54ge5PArGubM/TNHbtSuoe5qN29D4kgyfStZS3p9Pb/iSNhLseBFZtRY6fo+s6jUaJiyLtRLcztgDcfcHmabc19DbKG+t2SbY4Pc0p6vt6lH0zrp7u6FB3LlTn1q26BaW0znbKkMQTM96waTc+bekexa3eGFUYJ/71qe7dt6VQ9gvcUkOpGR6YqWLT29VprFs6VfGKMuHDAiPvVgnVafbZcopaCxEn6U1jSJ1WwbgHynzLsAx34NWWdNdZQlglLa4FMUnTNY+ke4DqD4SMVdez8iDUtai4OorrGVC1tiwLDjmKtuN4Omu2nEuTxjBmsgDeC1wg7ZAJpuNdx0NXqm1WqW69xAXHCgCuj09riW1ZnKhlIADdh615+ywXVI5ugqgyq/ymrtNfN622l/EyCSd3ywD2q6seqt6kXUtuAGtMBDdziqbzW3NhlSSjkkOODXK0OstW9Ews308S2Z8NCSdoEA/nWxtbZsJpLdpgAyiFcZYnJPt/c1qXVqzWt/8ADtVbiBfRk8mSAe/25ryFq3b8FmdohcEDuK9Hd1T2tLcuEi+QxmO0nArz+pDHdvJDEyViPyrcuOfKdszBSQVuBs5A7UPw5V5D2iWyYY0drSAqkljgKszSDzISM7h6V2zpldab8JrbOoNhtSiElrdu4FJIHlyfeK13+ra3V2lDJ+GRyd20+c+0isdmLRCzg8+XHFRVXw/4ZIlp54rneMaG6oNpVzg49qW+d9tMQ31oXGuMhUB4OSwGKF8g2rfIJWSI7xV4s1SzbUmMZn2pl09wabxs+Yjap7j1pHXeADkAUFvXgq2jcbYo2gD0rYixGDPvWfUzuVkIUr5Y71pA4ER71o0vRL/VrVzUWL9u2mnID71JkmSIyPSpbiOQFII3CBznt9Kt2bVknjJrtWPhHqt8AP4GnYAGLgJj6xwatPwd1W2Rt1fTyfVWb+oqarzxcOvlkgmCamxVECI9RzXb1Pwp1q2JZdPemIFu5k+8mBVLfDXVyWA01ptnzEahT+lXU1xSA1yO04+sUWjacfl+VbT0bq1thPT7scAiM/rWXUW2s+Jbu2Gt3EYB1fBX7e9A/TtSl/W3bAG02VEgnkDn+n51svr4lh1ys94rj6K2x69buBfKzMrAHkRyfyrukErB4GK1Fr6T8G6z/EvhayLhm5on8IZyFwV/Q12ZzkV4b/hxrTb6hrNBcckX7YdPSUj/AOxr3TAzPaovKOZ1gBUFwkSuY+3+v6VyLm8vuVQQfU16bVJ4mjdcHcODXnQRcUnygqDIPt2qVONIrDxFB9asWSZpAi7tx5q0fNWGxkBogj9aIkiCam5FRiYn0pd45igbwwO4BNUi4QvmUlj+lMeeaBUsCJj3oF3kilGflBMVZGRPAqeVSZBz3mqK2k8UF4iIE09xlDBQZJ59KBmMnFACkGD3pTEgzPbFOSWBMCRjNKRJzFABAFNzSwS3oPWm/lNACO9SPQz9Kgy3NSIBAoiRxSASZxPbNOB70xJiOaKqAEfXM0RyIOaO33obciaAH3oZ71GxLA5moQ3oTRC5ABEA0QIxjJ9aG2SVIIox2NFSJBI/Wm/lweKAAAI5qduaAAYNLtxTTmMVAJODRCqCI9+KEZjmmggzIg0IzQAzFETFTnFTkntRU4EVBzQE5JqTVQTigoCn1FNFAZz71FGBtmc/tUmoZMTQPMD86A9qgk4FCiOJmgbMQIP1pScCoOJx7VPagA7n96gmINEYJx+tTHaiAPaqmUqdwBkfpVxPPOBQuWy1s8j3oFtkxBzOKmcGO9VbHtlNxx6TM1aJmc+tUAlsSDmnQEwB60CrJbVinlJwZ4qI8TIEftUIDOLbEAwR9waJJMEEZowATiR6E0wQFCZg4gCilAMetDwwMyD7DtTE9hGaWScCiIVc+bJFVuMqYPeaugx8xj07UvBiOKChXOSBBNPbYEAxGZilNoSBJwe1A3VAYQRtwfWmChl2+YgeXERQFtCpJQSTyBmrtQN6+X0xmqGMoPEWN3Y0Cr/AunNzI+ScA+tRrzeLtNo+ob19qCWSb7ksQrLCrzURHKKSwLAfyjmqFNzxl8MWnEcho/erbSwZ7UNrwYOIqW2feTdaEI8setE9WCyEO9bm4HkEzSttbcUuBZGNvalm1YtlVG3EgAc+tBbCW1UJI8okH1pinRFtqxBLSM5mkNvxz4lw7SnG0xP1pyFC5IUjmO9KDbMpuBDe/rQMEvG7NtlCqJYHJP3pEDg2xcttbLnhqstOLbbBbxMkzxUVSVJZ2Y7pBJmB6UFZX+IRiAeTTnw/D23CCGxjn6VHACYjJ/OlMhQFIJ5zmmIjMn4e2i2QbgGNw+UfWgpa666cWdMpeIZhBJ9Jqx9nopbsSf0rO4vNZLsiDwySF5OO4oQQ1prgtoylrUwBx9jTPL2whn6g0wsrbAYrtYqGnsCRmKCAxBaTOWHFWCq0AhuKzqBaO4M2O9Wp5xu34iRnFIqWrl5/EKlT/mpUCiVtqUT/ACkzFA9tNPdXxXbdGI4FW6TW3+l6xdbo2uIV8rHlWWRMg/TmqUARGKDafQZmnW8xSHtgE9jgn7VSXH1LRdQs63SLqrDbrb9hyp7g1rWGE+tfMegdbv8AT9Uti1dH4G7eU3VIgr3O36xkV9LQyAVMqflI7iotgizbVy6oA3rFMJjImoDAJJ70TJBj7VWWHUWje0+o06hbO8EAtxnvXN6v0D/FemIPGU62yoNq+sDdHY84rr3FZ7u3YDCgkng+36U1u1ZsBLSgjmAT+f70L4+Sw103FvBkv22K3FcQVbvVSX1uEOFj09TXsvjToF1kHWOlhUv2TOoULl07ke45+n6+JVlv3LNxCDbIJbvNVIvVt6lgZHtTAnYJJkn0qpQUBAkqCcUyyy7i8Q3pxUUxG18jkduKYybZBJg1IJAzBnMUSIAAJigDuFkwSTxQWdyHgTT7UuIpPI5g1CBEc4oisqGaWA/1pmwh+X6E80/8o4waVxut7QYNUKPMg703PpUBwO8cfahlp4yaBhx2qAGDkigMkDtT428TPvQBgS9s7sLzH70du5jESfvNBCA5LqTGIprDF7Cu9kWmbJUcioAskMAMA5Ipmtg2NwB2honuDVcZJVip7ZzRMu3nOW5NULuY3NjA7QJDdp+lWrHhFcGCCKLraZxClc9jQXxNPcW4oUkSIYSCPeoH8TYhO3MUiHZcAYraK5Jf9o9aqtBSrFQZbJM1db2m8rXBuAOSc/eqJc1Ftito3pgeUcAUzXbjy10s7lQFZs4FVKFew9t7Kutxo3TBFMFUKEUnA2opM1AVA3SxJBzAo2iyPG6RGJAgGrCSpb5R6AcGs/hMtvYzkkEnd6+1BZc3G4W3Ek/zULbXE1M2oU8CVkcUAWZZLjfGcVabVsuptsSpXMnvQIoL3Q1yCASY96n/AFSfNAJJkUEKIudxjA2xj3p7cl0faCGxzA+9BGu7onaqjA2DH1qWRtY7HyJzGBNC4oDmIIDcg4pbihS6IILQBuOGoHNsjxFILAcle/vSiQSNoMjIOKK3G09zeGORtInn2pbTi7bN8oRMjzYINBAoKh8jmGBo3bCpaFx7jHfJBB+3pS+MEBG04yM09m7dtafxFt+LLeVFOaBSxJU5lo+Y5okKGOdwI+YUgdLhdrltlYN5h3H2p7QZLiuzXCF5tngii9LQRbuwhDwP5hII+lB7ty5dtFltqtoHCCMmlt/9G88+ZSvkPME9qNsG5e2lYPHsaIZmGFN8JcuMfD9/aow8qk7WKiCSBzShwxYLIBwJHBoBGNtUddzqPMQOaKioCssolhOT2qG6Lb+FcubvCG7YDMD6UUA/iI/8qwCeVNAqTehbQNwkAv8A5vQTQIuqsLbJNxGLgtbUZLCnkgAwNxGBT27Zu7XY27YQxtjIIpc7m3E7gIPpQQ7lVWAJJbzZwB7U182PFNuyzXUEQwHPrQs7rl7w0WSRyTgVXpwFtreBPiK8gE4I9KA7rqEC8cjBgQCKkIyw20ITHzRVovm8Fe5bG+IyfloXLatbltpVjkTBBqCu9cU6hNh+QHbRZVgHa2Txukfama+BaH8MFogGBj1qpha03h2VDG4/PfGYqg7X8QmAsZMmmbxFKSoKhgTtOfvRsbWs3TfsXCwPlU4bj1oF0bVPbtWGtWoBUs05jie9ABca5rCNhFu2ZUzVgIIfcpYk4IPFU+OLbsNjMAu3B7+tWoQWG6QyxMCAT7UQFK7zJOJmBkUgVtQUsoLqEkksDyIpiTsaCN5kHFQNbtXEXcZRJ8pmTRQXwyCUYlfX1qXl8QJegSpkKfb2o3bxu3FIWFEAgmiyjw5BXy5gnt7UCyzKScn2qRvC7gCLakqCJmghk49OK0aay19biBlQKrOS57d496qKrd12IDbCAMjg1L0rESSRkGkUW2TeJ2kkAxnFOp8RyZDLiDUBBI2hTxBiopLbydpByfelTed3YgcH1qwDahaVCtGaoAJKzkjt6U1kd/TNAt5DJx2FRGBY7GkjkAdqB95B8oXgyTSKDAPftUliTxxREKRjPMCgttWjcts8gbASVI5FU2LpcCFJtqSVnmPrTq2xZA3EmCZ4FIH8sbscSKglsYwMEk1bbQljDIrHKgmM0iYb5YPqM/pRuH5SsAhpEjmgggNwCZ805qEEDkHPCmo7s94PzmcDvQAlSwnB+1BGhXABhQBJigVDlXtSUBguDzUE5YGIiRViWBcV/BBG1dx96q6VmUuQECk/5eKLqVUkQSO65E9qW3vCmQIHrTkllBx7xUCiSgkjdGYEZqIM+aR7VHZbaCQTMyKKsAy88ZBERRCkhXOCcinI8xJiR2FA29xIbIHfsagBZjtHaOaKBICZ9e5xSqSqsyAwRtGOaYEiY3Enkc0jttWSp9j70DODuUAMARBIMR70zCbkwYPP96kBiCSBA7mjuLXzGMdhQFVZ/kE9uarUAsG3E9s06O4UhTBk9v1pfKLXuDxQRgRKiTB+1MwVSotiCRyCaG4gEAtBzMUblplHiLdUiBGaBb7PZsrstm4z8CeKNtS7HcCqqJknv6CmtITuG6Izk/tQ39pwf0ohnZriIo2ps/mUZb2NA5gAyTjmirYOAe/NQEjzMF4qKVmaxnaDJGD96cXjfcjbsNvkAQKXeNx3spWImO1JbtXzN+W8NTAIMT9qCFiXacgHBmldy1soG2me4othyNv1k09nUqT4d5yQMEgZiqEKZFprvkY4PEGiqqWD21mDyRwasFpLzKReJVMfLEj70LaTbLoYUTCscmoK3PmCHyke2TRKlXIIYEdiKsLG4i3CpHhEiV5HvVW0qxhyy8iaoiLDEH0kg0Qs5CyAZgVNypcU3FlYyJzRVgA3mKiMe1BXcN7w22oFMzDHMD9sUVvK1rxAG2nIjNFmVVUlt0/maC2kRLxAjcYKERx6UCO90LKIC26YbiKve5vO75ZHAHFNZRypOxmwIj09arB3DdGJj60BIEFjJPoMUH1bWzJRvDYbWZRwPQ1Hm2hY8fmfpQXU+E3hG2bbMOWWKC+3YbUKhsPbuBxKgHJiqbBvX7W8XrShDi2ZlvpTW1/DWfHsCGD42YE96byXpZVK3BkhjBmoCAygwkE+maItBbYJBU95qraVLsA4DjzZwKnjNbUIbrGRhTRXln6i6dQa1o38ZTsD3Y3rBIwCDVnUFvWvERLYtWmuTNswbme8fnVWq1S6BX0HTrAF64Bd3Plie0DjFZ72o6jfFn8Udiq8qXAE+sxXmzHRdaIs2D/GDQxlAZ2egp7HUHS+mmtFkS+Rvbj14qu5pPDvG6jqbbHJPE/9qrR1u3A9vmYVorPsOnROnD3Hvaq+UN1vKzD+UCBVN5ktE2rZFyBjacD61mbU3nW5be4TujaSMqfWq9Jp3tu6W0LgZgZJqxMi8dQvX9Vb0l7zXWcIsYCiO/rXRtEITp924qJgcA1jsaq10q695rLtqdTFvIJCj+nFabj6dNuqGptCT5vUN6e1WNfHpqN8Jo7zsdxSCoOJkxW7SWrTWEa1cbeR5kLYn6V5d9brm1GoVdOi2lbD3Zg47V1+lXC+mAv2WBT/AM0nDHEwKvcSRrv6i2upWLbLbbAuE4ms3UNUi3Rp0RhuIG9Vgfn6VbqFS7AYkKDWK4ltdULVu6W3EBSZJE+tNZ0OuW9fpejNs6tZu3FZPC01lt1xgTk8TEd652k1/U9Te2ay8Whf4a3bm+D2k/0r0Ou0OkTUaPwz47MrJeHBEAAT3A/eKwapNNptttnBcyYknaPU1ZlJcc65d+IL5N69qLGm0VsL4oUlQ30jMmRVemNw6y0rEpp71wrfvgg4Y5I98129Xp9H1jTai1oouvuVmmQq/wC/aslu29zrWl6ZYKWrVsnxlVcSRjP5GtdVNv2p1vTdZZ1C/wDM6drYU20g5Cj7Z/0rP1NdZav210bb7LKu5tgJDEZPsOM11j0xdJ1PT2Ltw3bVyXuCZPf8hir+rXNJe6im23f23AqJ4QByBnk9prEhn6cDTaHVWOo6XSahFuvdjxLr8MuY/tXVNxdHqF0+o1SW7bsPMgkJImKfW/g9PfXVPqntXxCBWbEdsVpVtO25rt+0UkBYIyT79qVS6W1oLGocfjXKp5/ELEgH2qi/qXNy3dD2izAJCHMzgn86guWdGWtXNt6zdJALnJxRtjTvrLWnCW7RY4KkkKRnn7VGZ6t6j03W6Ppr3U1lqxatmHtJaEksY/rVmp0Q09u2LV5rkAC4THMTIjitV3qGhuIbOrkljDWyhz+dYrlm7qNffR9aliyqhyl0xIj5V9T7VNat+lenQPeOouybIYRP88c/auZrOnXdTqLN3x7iWVuk7EM7hMx7fWu7prelFshmfbMEQcD1rBaS4zObtwAAeTZwT/2puXViq+Ol6e9bsaI6jxH+dLpUx68AVVqrd/Tsos20QXF2tJkg+vtWvT2bV/V2w6BTuMu2IH3+laLmntvpNXqrn8TwCRaLcT2M/ereUPGCwtzSW1NuXYLDMFgN9far7ev6dprT3mts2rvN55tFgnptPb7UNPffTNcVUUpd2i4D7T/eqijJeW62nKIjTJ9K3w5TVbenh9RqriSTK7kBHGeP9+lc+3pbsXGuFh4TkFomfNjvXT6npNE4I6fqLviOdrhhEN6iPXNZL+huaTTEXL6s0jAYyc1LrNZBqtZ0nqFshUIJJDlIJB5iazvqluF3ZwGZpICwPtFHUG/qNTf1Fy2zbSF3xgKJisy3bNx9qvDExmYmuvGsNSYUktO7IIGKstsnhtBMExg1lVSvlQmJOAcGrLbFV2sRM9uD7UovK7bGxWJBMmf9+1U6iQtsfXmmvXCtneIP9RSaslnttumFgCavEUMDj9waCyDunExEUxJkRx3pBJH3waosUEg5+3pXd+GNJYvaTWXX1Fy0fGXaouQhIE5FcAeVMmAO9ej+FrKf4FrHYbri6kFF/wDmRms8vG+LuW7wuWQSx3ZmeOaW4Cl0uz/wlUCJ5aar6ncdtMBZ048wyWMTWG2bmotKNZ4u9GD7VEAZ5jucVz+lnrrf9a35WgHBPcRSrrUd7hUPbciW3c4xmkGotLpGd2CknyAmJMgRFWWLpTW3rDWFU7R5yvI55qrhmYo/8O6M5wIIrxHxzZuWuqWtaUY/jEKkTMukf0I/I17coO4j1gzNec+LdO2t+Gn1LJtu6S8rqBnaDhv0Fa43tjlOteFUHaZByQY7ivRrL2kuPtLOoJgYnv8ArNcMKyOUMZGD610ulkJoVs8m2zGfqf8AWujLrdA1h6X8S6HVFwLQuhHHqHhT+hn7V9cu29jMMEV8UvIIUg/zg/ka+vdG1v8AifQNDrZnfaAb/wBwJB/UVav00oZEH6V53VodNqrlohQCZA+1ehyOK5PV7SpeTUEBhBDA9jyKlZnVc0TPM0C0kjMgc0lm7dZmN8W9rN5RbEbR/WnuQWJHB71zrqO5oAWJgSTViiAd0EiO1VDaACasEmZGCAZnNEMqsPMAPQA96YqZwcUyEEgNGaI2qPNjtNBSUJ5XHrSNtLBS2RxBrSI7kQfWiWUYCrxGBU2rjD4RUQWLkGZPemuLDHb9s1e8E5j14qgkMAQQQeCKBSXEA8cRSC4HussOpQ5kYP0o9zukT3pirAYBPetIIgkLOYmmiTEc0oncSB2qzh+OPegrCjduj9aAxgn70zLmfXioEBMmYA7UEmhzx95obWJC9qKiJA5GTNE0uR96nrP2o9pn8qOOaKG0BZoAGc0wWTHNAYOM/WgGQZANIQQ09qeYxSiZyBPpVQpwD2qDA4pjhZoATmigRUWTTDEiaCzlcVAuRPsaigkwO9HaDzUgYHFUAErkUs+X3o9siaJAmJoAOJqQTiOagBAgUTkSaAtO1jgTjFAwF5xQBxzxmjBOZyP1qCAmIoEwCTR5Ek8UB6zP1oCR68ipyIgVACwPoKi5AzVRBG2Rz9ag4+lGMetTvH6UUDnn0qQeTUJ4jFAcH3qCDOBAzUAzNAc+1Ex2OaBLqllBBhlMiipkkGCQO9MTPt9KU4JI5qoY3GKgGIpI3ROB3FRSpzBnvRPlztk/WgYQc+pimGOaRCBzinXzgsfpUUByTgUq5c9qbg85HpSNAzJz71UWRIywP0pDETPNRR5ZJ5pmUR5SNw4qKULu+lZ9TNo7jbMMSRWpSQueaVwLlso/ynj2oKbAUW95Al+PpS6gFXVoBRsSPailtlIRjgcMKItvmdu0+9GWYO4lgB80AegoWyyr5bu0qcD60NTaCF/OYUgRFQAHNtgyxM0XDIhJbc+JxJ5pmRVskhtp7A96KBSGBIx2NDAOxyACOSOKoXS6hVW5tKm4DEOvalS4Lt6691FtScQcE+1IrEsSyARiZ5oXILwAQV/WaENvghWBJJjmatUBXZmtbguG9RVSbZDtvHpTgzuRJ33JiTQSxbIDsNzbpPnMxTGQu7aYPoabTKHszPymGk8UrAlNsAj0oBkgY8ozxVThjb7oWJAMcVcBiCYEdqDpAEMSB2NEwpt+VUd5aBkd6sW1dA8TZvtCQdpz+VKWAHy+Y9/SgijxFaTuBkGi4Fux4aSEZVY4DmZqLMkInmPAUd6JJ3MSTHaiqkefAIM4OaIp/wCmGFy15j2JyKjKVDDBJECPWrlYPc3OG+oqmyvi7X8QK1wki2cE/SqoW8AgurMDxPFOfFukOQV2mA0Yn2oi1O98KRgz6+9JOqW0zbN4iVHYmiDdulrbWzaDcGY5r1Xwh1y5dtDpep1JW6B/AmCVA7Gefqa8ibrOw8m17Y86AHM+1FPxSut204sam24e1cHb/Ymiy/T68Q4tqGIZgRJiJq4cVxPh7qx6v0hL7j+OvluKPWTBrrqXVgCJFEp+JJNVsA7AFfMuVJp4Use5FDYu/d/MPeqMq6S2zsbty5d3ghkuNKkHERxFfNviToR+HuoXtSqTpLpLI28xa9jPJxX0ywlu3ccqCTcMz3qrqWh0nVdHc0Wrtb7VwZ9R7j3qypZ3r5QAHsi4hLbgSR/arLYJTzEgcnFatf0250nWXdFeU21UgWWPFxOxH681k2lIQhiGbO309aiemBAG4Hg8VFGzygmD2NKroGe2GJ2nG7mpvhlBadxC5oorcAuNbD+YDcyx2q11hoGR60myHaVEkQSO4ph5oPP9aATsLEjgfWktsSYY896d7Z327ocAKSCs5aajBVufw8J27xVgDRJAo7cAiMUAPKTwTTWh4hE8CJogEwcAR+9NB7xMcE/pQGGJI8oyPWgpkZ5ighUEEBtp9R2pbKXEul2v+IAfKNsRVpRblgJtkzkUBgBVEAUEYMAWA+ZsyaIbaxzBUckd6kmMZjNPdsXbdu3cu2yq3QNrdjQVr5iMwBkiOaY2rt2xduhCbVpoZh6UltvPtyJwadlGxk3bTumAcT71ASmxAygLI78mmuDw1iDPefSgfDJi5ba5AhdrRFKk3HuISwK4Xd/egiqNhZcx2GTUVyWEEbPQ0LVxfxA2AgD5gRE80RG0+XHpQLcNzTuVZxdnzLIjbnioVfbburfDiJYFfl9Qau3Aw0kQIDHg+1IBBYn6H3qgsjICGSGPY80W043hWu23JAI8NpilYsRuJwxwZogKmSYgYMxBqCG2SlsIQdxIPtHrFBLjXAtvadidzxVlpgpZgAIEknvVFi2BegT5zLCTVFoTaD2FKtzYg06qXtlyVZuQascjMDa08T2pWDC5KgleN0VFP4mwFwgba0EHPNI7G4kkFJ496Vgb1v8AhMSytgCc0yjcoD7zeTAJOAPpVQxukQNiABQDj5qFsBCCBKhp2z29KfSr410hTbVVUs284PYD86rYpBK/NuznAoI20NcKhlRjnM47UboDulxzc3Im0Akwc0JG0BicmIFXbC3/ACty6qP8ybz2HaoKrWwOGugokxPNWEAKz2i0qfL60tvcqSY5OIxRUHdmiknYHLKT6gcigllwm5LjKR80HJFQufxUbGZHAVgCR35q02bWGa9sYnaqIJmgrebkSdu45ojxASoBBA+YjFQru8igADGe9aNPeNy34QKyuAO5miK/Ou8m2QSARj86qD2vDvhSzXGWDPrzRvtqX1E3EWwEbaUmd47EUgsDxALYClgSSTRVthbjQWm3sGHWASaNvT7b2nS7dW3ZuMSWX+X3/WqtO9jx7DOXVled3Kx9KsuM/wCGuWmbxRbeUKrls/2oDbNs3SogrZk7o+ftVFtmvWXvrZMKxlQM+/NWjbb08eFF1SJAGSCacsE1CW9pa0Dkr6+9CKFugtbBsXV8UnaGAMRzMVaLq3mLbT/DOJ7/AEqzxruLn/StligYKCYqi2yWGv6WWYK0q4GDQLv1Aglxbu8/w/8AWgrXDZRlHmmCO4jvFWiYYFgNwjjiluaW6WU6a5O1SX3RmgS07XdGCTsi8Tx/v1qzBByZpptXNpuY3RIUQAfWla4zW7gAVShGR/MKELOSArbe0ikW3DvcDL5jkd6sJfaQcnbAHpUbaqBriRGI4oBbRmYwN0fpSW7X4nfvDMxwIoF9S1oqLK2mRgVYjkZwavtP4UlSVYjmMe9EG7AdFZwWVdu30+tV3N1oOikbwMe9KqsVXxGPiAZ71cvmEczjNUinT+I+iub7JteE0btwh/cD7inEMnmjzdxQ8Tfa8oZTvI9ODFNG3aoWIEsDmagO4JwRj9aOmawGFi/u8Ldu8vrFFbwRwCybDmRnNKLW1SAoKmT5TM96A2m8zAATEKWHGagtrZuEosFstt4oLcCIz7Sw4IIzTFSyvc2kqoGZ4oGUrLbjG4RPpQYC2otklnAneDgiopNqB5WDdj3oJB3kDAEkT2oCT5d3cDAo3UuFpez4YbICYGKrIhBkliPTBq61dKgAFJYE+bNBWBJIBOKYglAIyDknmgx2sGJAzwO9NIhFDkS0mROKBF8r+WQI708yhBI8vmGOTRRQ27aQYbnjFL4W1AqsYJnNVUQEGS3POKc7rrk4DEydoj9KUBrjxbVg0cetR0DhDp3a2SvnJPJ9qIe3YuXbdxlt7hbUlgeKUfL7jtSy0hIkd5NNGJUYnvUU6E/h7pYGQRsniO9IHLOOARnmo3ykEAx39qEgQQASc+uKIdityZ5AkRSp5Vbvu/SjvQEMDkmJqXSWZSTJjkDiilQ7Xnj0NS4MEo+I7immCePaO9Moubk2KCpndjP2qirJB2rvFNbYjOZIiJqNtZzAYBz9hUa2dwaSACCCKAlmFwBgQ3GRFBxfa1ttKu4ESXBgD3iiz3X1LPduG6m2FJiRnig29J2MyswwZ5FQWDTXxfZ2ZNnhwEEnImTQQjwZgbSTFVNvKKRcYQYYAxNWKyhNkeUetA120lp48QOzAGFHFUsD6z9qIm45JMSe1FCpdjcDHGI7GiFSPECmQD6VC6HxIG9VlWq0+BbtqR5Wd4DMZk+lRr21YuNAjgjmigttHVYUgAeZT3oycKCdoEAT2qO5bkwRTBXSWJKCRiOaBLgAaSR5setKWd33NtzAJApmLFWa4RuZjJWl8u9UVue5zmgF9ttxktpv2gRnmafVWGV9qso2EGA2QfqKI1TWd1kKm0GdxEk+1LeR3diDJmSAYqKWzqdiPZVyHk7wwkMDzFFgFuKAu8HII7UFUm/DLIIww9aquXC1lkNp4JgEcr+VUPct32NvdcCFTIlMEd6eCyM5AXbzB4HrS2TefTiLqllMSw7QO350bem/g3yNVeutcePBeIj2Pp2ioiWbCXBAh/5gSJprgIuG5dmJ+ZTwaFk3mCLbQFRkHipd3usGSJkZ5oJYueFcdSWJcbVj1qIj2rJR3FxieYgjvVVy42nVL6W7jZklVB2+9XNdui4jOhcnIERVMVO5N60iXGRJkwMg+1X3NQXW7vlnA2yw4IqlAovFADkbhGYokm48MdzEA+tA1tDgFW9SCKjlxchRLMQPN2pr+r1TqwtlN7eViOSPvStYtPbtNcuXrt62+ROCKCK9xQOCe/YGrCQ6nyI5E7dw4NIJBJKttUiSvarIRTFvcQOZNQcHU2VueDqFJ2Wo2tbMjA4Y8xWTqiad3W1YueKpQHe2drdwP99626rWaXX9N+f8O1s7Rp0SO857Rjma597TW9QbIctttsWZQY34wD968krbJqbxTS29NfuxduTITgLmPpiKzm7Ys27SC4S8hcnn0g1qv2bWp12pW8VUF0ZQZ7Koj/frV/4PT3H/ABV60znTw1ogwQVg/firL9Kx2tCNNZ2r/ELvLqWliT29K6dl9LpNCtsXWGqdvOpWdn3rX1Axq1dbItPcG5lI+VjyIGJrPptKt29cuPcwt2Y2/MZmD7U1ZZZ2y6pl3p4d7zhvMwWS/sKo0umW51bw9V0+7aDkrtdYBwTn8q1t1Szp3dk0pR9stKADbPOK3N+Ns6Uaq/pdkyyknIHExzV2wnJj1q3Y3eJZ2ggJbMz/AGqy9evXA629Nd3TMx5RV1vTGyv4y9AVMrOZ5k49KtbVA27htOXYRPoRPvWpOlV6Yam9aRdB4N64iF3S7JIz2rDcs/itPN3UHx3aQtvBkHABH0rWvTm6lprbMraK4WJlc7lOD3GCKzX+jJo9t3Q6hjet3BDHEVMc76w3et9Ys6Oze1GmNm7dcqrXz8wEAkjB7itSa7Vahbq3BaMr5ig9e361s1Wjbqhtfi7Yvanw/DFwcIOTWC3oCeojUG+yWbYIFoKAGx/v8qnS+rNPeZLN21tAVngq8+bHpXTGr1qK11DbQkyE9+33ptPd6dpGYa51uXrqyik5mMf0rKgYWbOpUh9zkJPtyY+9Sci7Fi61hcK6pFF9s3LywABS3uo27VsaprRv3bZ22wrA7Ce5H0pvC0trTuGHieJJDMOSKzfgA5AW0H3Nna2B+dW1ZVNrqlvSHxdRoE1lxwN73F3CR6A8VnedRoXUIDduQ20AAIZBOO1dl9AALRuqGFszIPJzVVu8Lis6IBMBB61dmHVcnp/Sr+uW9ormps6cohZSyTMnjmumvSL168r9NS7qdZbcMUSSiQfQDAwKteyOn6m9qLji6jqNzL24j9hVuk63f6Nrrmo6dfX+OgDC5b49vY8Zqb+k7d34n61rrfS7r663b05ddloXLRBZtvImcTPPGK8nore24XvXbvkQMDccmK3fEWu13X30FzWLZWwjttRCYK43H3nFUaxvxq7oVQmIA5FZkknTPc9LodVf/FXFuXkGl2yrHLMf+x/SsZ1bqf4TEq7ck8D6UbTTpvFMhQQogitGo0aWYtFR5oKsAJiiwEvJqXKG8EKwTvME/rxVWp1DdR02p6bp9UyqgB3mYBkHH5ULPS7tzXC5avIW2xLJwvP962XNElhwRcCyAAsws4HPuauNyqdDY8BIW74hMypMsSBE/StrW/EsB7kSilsccTWK3d01jWteS49zd/DYKPlA9KKarw9UGtybTmCDyF7yKeMW9rdPea+LepwDJZdpkVuDkuhe2pccgiRWXVpp01KWtM4ZYORj0iil1rTbuW96fJb2wDWG103UGUgDgj54P+lcu1pbfhFg2STyZ967Wr09q2lrwx/10HI+5xXF073WaZASTgjmJFduF61z6aFAWCWyBxxT+MlpfMHkCZHY1msObto3CIBPlE/nTFFAZQDBFaqr9Qnh2wJUZws5M0NSIdNvG0xTam8upOnCTKrtYEflSaqGcZzAEew7U4+CogZEZ71FEAD3qGYJqKACRiQJJBrSCo8pBEsTjMACu98OXBb6XdR4g3iTOJwI/rXAB4PvXT6WjNorq27hVHumQSSSYH6YFc/yeOnG49Lf1tu0o8VbTICAAr7j/pWTp2sIvXnuEC2y71JOccfpXGMWAdlxbm8ZYA8Ct1sI+n0tvKPe+RZndjn6Vy3pW/S3w2oFyw0hM5zzXRu65FdNwcljhYmf9K5XTrulDutshbhUmWJggelaDrmDrYW0rAMAH9ya1FbLlyyWOy4sjms2s6amr6bqdMXZkvW2LBccCR+tXXbmtuksws2QG80oDuHf1qo6Y+P5tTcCFpAB5Hofatz1myWPmtoM9nbuggkGRxnituhC2rjLnz8mrOq9NHSes6rpyrKWdtxCTJKsJqhr3ghWVcgjvFdXPj26FwFlAHNe5/4da1r/AEbWaByobTXvEQD0bn9c/evENBLR2rs/AmuXR/FaadidmuRrZ9J5H7Gkb4/cfRzjms2us+LpmO0H0nnHp+Va3U7N0g0g+UN2UzRh5RYKsScTOPeoTPH61bqLTWL7WCIA4zyJxVaLv3LMba510ixirqdhBHeDTg+4xVQsKtyCflzTBpYrAlcmkUxe4zKqIhEnczGCB7UyKU5eQeQQartkBy237GnDR3M/WiGkcc0gZmBxHpRHmBgY5oRyDxFFU6nctlwrlWONw5oRtVVGY9KtdVRWYZgSZqpCGYxI2iSaBo5BAM1ZtEEE80qXLZDRuLA/anmRMQaBYIHGDQx+VWbf4cj1qsfN9KIcHC9wM0pxPb6UN0HFCT3zNUw39alQiZIFKsMcyIoDERsx70sZzmmGJA4FQzwR2oFkgzNQAKDTAGJqRgt2HNBWw9YNKFn7epqyJFLGc96oEeXP/akg+k0TgwahMGKBlHuaEe2KKnGDMCl3NPmPJxUEHHIioQImaGcxn3mmxtHuBVCDI5xNAq0EjNNxxn+tTtHE0AInjj61OVjNTgVFmMGgkbSDz7zTDiiLTOk4z2mkSGJA/lqAxzApYI4pxmRSxP09aIIjbH50O/t2ohe9QqY5oqAZ9IqASxP51DBIjGI+pqATQQqeQJoekR96dSNp3TjiKXkRJE+hokKeIIzPFQekxQDDcF7k8UYJyIiqqZ4oNMEdqIGZqEyTAoijcyuAonOauKljggUrHuAJ747ULJJziINAwUltuDHeaiCHAj8qMQw7iagwSfeopjJx71CNxMn5aHvJnt7UVmJ7TVAWMCJHvUkTxUXdJUmYplQCJkkmgFKRiIk05EsY4oSQePyoK3C24LFpNIkkd6uuJuJVvaq93hOASSeaAMmyWKgg4JOaxIuy8UZS21TAX1ro2rpubvKF29x3qpwFu3Lqqo7EevaaiOb4JtjLbyWk7uRVyIXDbFlVHr61HtsTkZYjmmfeCdrQOMHmqaQoFWKdFfYLlrbu4pAXtutw7WU/ytNMNSzyAgVQcAmaApZCubbjLDco3fnSsqhtsQQTFWoytkHzDtHFVkHfBzPc0Uhtpu3cGeaY/rTsdrlQJxEmoVU2C4J3LRE/lLwQqjM+lONr5EQfSqZvKSrEMjDyj0qxWNvLrhey0FbFntb0XYoJBLetKu8jbd+cHntFWtfe5tRrakE9ufrQ8RFQ7zwZgVRFgSAeTUYEcgY/Okb+VSCN3AmlUsnmMlfUmagtDMqkwCRxFVNauPbVVWDbkoRzJrUpg7gBNZ9SblxiDcIJyAsiM1YGbxDd23l23B8wmKVbqu3cIvDHAqXNMWhyCpgGd2fvVQLrvsXAucgx29qCMG8V2kQW57kUyKvjLcZmiIAXigzKBLsViO1S4iWR4yXdyk/y0Rt6d1S70TqCaixv2OQtxJJBE+lfS7Nz8RZN+3e3WroBQ+gr5TNyWC+ZxG2TgGvQfDHWV6frB0+9v8LUuNikyFJxj7kUv7anfT3SttuLbQMytMtzBqxVFtMkkKOTk1Ubjo4RVUhvlbgfStGYzzRlWj2yN1uDI7VXauTfe0zbmHmj0Bq8YGYHrShEDF1A3NyfWg4HxJ8OW+saQ+EzLrFYPaZrjbcdomBia8Dct3rR8HUr4d225R1PIIr63cypU4P8rT3rwvxl0Gw+rfq1l7viKEOotm5CjsrAeuDP0rXqPNFCrnIMnn1plcIwtmJbg0HEqGaRB4q6CdoU/WoFB2rgYqeIQTKAiMUofxACFK471YOIjnFAoZiZgD6Udp5lYAkg0NwSCQTubaAPWoWTxLkqSSojPGaBgkqHIgH3qsA2m3m4oUdycUyMVupcVQQhG4MeRVl6zcFxyNjIZJAzyfSiKvMc7pByKYCFJMSe9KnzKBHaQKceZiBHlNUAgxGZiBFPcUrcCBYaADnvVc5PFPGfcUAIPyjvANEqygISRt4BOKYe/PrQYyZYkwOZmgCktbM5g4j1oo5ViQASSMkUsi5ekCFnj0EVE+UlSGB7ioYRDfa5eN08v5Cv+8CnB8PAXcT3mmZQunUmQ5aBB7ChMQy5E81Q25ASAwLRmCJojNtWEwTnHFV27S2d9gz4jLJPeO2acAGATkdzUE3zbCgDJn60SGAAHPOKXad8DPuKZdsH+JcBPBUcUUoe2VBXcFPBbANMGZXLAIzL5lDcH2NTS2B4TWUJZladzxlZ4p7hS/qWVE2SAQR2FE1H1NpWtNcRX5L27Y2g+00j3Ntt0toFJMh58wHpNQBQhY2lZiQFaeKKybTnYpDN5j6ehFWA+MBoXtvaKXVYbLgbcSJEgj1qyQpQEQR2n96zXSTba34ZLmBIMEAZplR2uqGukMFkEjv6GoGRBavJ4dzzMY9j7ZplES7kByZM0EZgQQRM8ximW0rF97tP8sdqBLihdQ20ETz+VK653AiWE5p2ChmJZywAgzQkQSVJjFAygnaqwGP6Uj2N10l7G8qNpfdAB9am5rdm4/8A5m6EX1FPcf8AEL4OyXuldm1oBzxQMoAhWwAKVyJaMduaR9Ulu34ig3N7ERGQRgx7TTsWZPE2AqzbScfNzEVcC21IUlWzxt71Yslth8hTzNjj/WlUHaoZcgxIqMCLm4BmZ1NuAeO81FNDGYDBSN3mPIPpSOiuuLUPbypQwTmp4lzdYS5sCL5bpUmRHcUDdFq+zqu+ypxI5+tBYFe3dF1xvG2fNkHHeqyWOmuXlHlTGO009u9buG4rIVmSBGM9vantMVU24W4q+Yhh2oIvheLYLAOm33iqku2vDa06XbV8XDsuBvKR2qzTX2GtvqrStkAoD8ufSnfa5uOwXzYCxx6/1omCpQgMx2kkK7E80Ly27eouKq3Nq8HiDVbNvnTho2IG+gMgftTXLd4AqbqXHCySCTIqBTKIA2AYgHjNTwlt3Hurcs3fL5be6ka49q2iXgxHClckAdiae0lpdMFCwct6H71TNQkxbi3AJzA4pCWDNdAJG6AVPEcU87wvmYBTJpHgsiiRbnziefeipZHiM73vIqtBz83vSrDWm2g7GPc5EVaFRFuhD/LEsZikQgIRcZUkcqDmggHk27c+s06HfZu2GFuHUbSxkkg0qtcVAFCsw7x2o24tpdO3D++QZ5ogbttrayvuOF8vNNAOzwV3sqzdXOPc0GZnVkHzY2k+poL4iXyTO17exoMZBoCVO4jLKomaVW2sWES0CDTMZyGYYgCeaCKXICgSO1Al9rFtLZ8QgtKuCMKe2ferb5W2Q7FSbixAPFAJbuoUZhIyyETiltjbda3ftLqEK7txxtJqiW7SoWhAjPO4Dnnmo0eFd8JGGwiTMT9KcKFIdXgDmaa3ds+C4a1LBiEcGZ9zUFVpdSAVZrRtlQyKoO4cyDPPappXcWLq3H3G624hhwOw+1NaYSqXJLu0KV5n+1H5yQEhwxBziqISFhEVywWVE5BqISVB3FXP2M0hkmf5vrRE7FbbhjBqCWgWaE3jbjP71c3z7WBjniqPEfbcVRtnAYc+9OtxzdRTcZoGZoCjFs4AGeKKuXOJkDE0Cp2sEmT6mpsIYbfr9DVNW2lgs8yCsHZ+9AuW2oGIgCR7+tVF1TYpYqGxI4q1dz+faCFMNHcioANwublkMhwynNOfKvkkf+6hbknGDQDMbZbBJPeqIWEuIMx5Y7e9Q7YUEhu8jmm3B1LrgxkRxVIcIHdgSqRmPegfndxA9+aG0sxvbgJxtHoKbCt8oJ3TB4IpR46udgC4nPGaB1BI8o4zRXcbg2xIMikAO8AvAMSaLGCw+wNFS58xjktEUxUod4Bg8EGqzMY7frTITKW7jkLMYoFUjfCTuxiJzRIc3GBJADZDdqvtsAuy3bCXQZS7OR3g0FvG2k7QzOTvb1miEVrduyFPmZjIKntSr/1FBUxu9KbwWGlsrs2qS21jy3+lJLhFuAeVpA+oqBlVVfdduoqqcnMGi5e7dvFeLcd/tiq3JbcqmUxyO9RNygww2nkRmimyvpxJg01oFm8q7sZgTQMkfIdpxIqbjprIcMxa+62xA45/saB2YuCQhG1oI9KHh+IweSvmEznFV3N7XLYSSwknMSKsGTiQoMkH9aAuwJZNm4Lkkcj6ULNydSru24ZBB4IqgSmoZrG5Bd+YlpEj0B4p2ggkLE0Ba+beqt2fCDbmAhzg+361YbYF65dMoqmVWRjNLbW3e1Fs3m8NSw8yjj6UWeL7jbMOUG7OJwfrQVjwrpFxTuPHpP2pmUgGSBtAJE+tMhZSGCqdpggjmkcsTcZQSgE+8UX6QXHVsISIwfeoqLywMjtNMkcnCqN2e1UpKMUNncp+W8rYb6iojRdKMLVzeCGB8VSsR/vNKGIE2gGUCVzFQLduW12uFBMCROKksbnnbdg7SogT/agRJFhbfO2do9DUhoCwCAPmplMkxxTESfKIBIkTQhfGRytq/ve0AZVOwqlLYa4uxybYaVYHsDirfEt2gxUGQYMDiDQdQvy+XPMVQbF9QLytbIuKSAy8EfWo92+1u3d01km2redv2FRgWstGdywKW09zRWVRXdlu3Qh7ROaANvaSU2szZzxTXnP4S2gBOfOBPpSqn8ZodwTk549xUF4nV3rRIi0IaBGT3oH0Zt2LbaV3fziQ1wyT7VEu77vhSuF5Hc0WtXDcFy0FUcQx70Rl1uKqMQsQBtIP1oR//9k="/>
          <p:cNvSpPr>
            <a:spLocks noChangeAspect="1" noChangeArrowheads="1"/>
          </p:cNvSpPr>
          <p:nvPr/>
        </p:nvSpPr>
        <p:spPr bwMode="auto">
          <a:xfrm>
            <a:off x="206375" y="-192082"/>
            <a:ext cx="407988" cy="406401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8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411174" y="9525"/>
            <a:ext cx="404813" cy="407988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09" name="AutoShape 2" descr="http://map.gds.gisogvrt.ru/layers/eis/3628/77/photo/74?77.png"/>
          <p:cNvSpPr>
            <a:spLocks noChangeAspect="1" noChangeArrowheads="1"/>
          </p:cNvSpPr>
          <p:nvPr/>
        </p:nvSpPr>
        <p:spPr bwMode="auto">
          <a:xfrm>
            <a:off x="614363" y="214320"/>
            <a:ext cx="406400" cy="406399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108603" tIns="54304" rIns="108603" bIns="54304"/>
          <a:lstStyle/>
          <a:p>
            <a:pPr defTabSz="810906"/>
            <a:endParaRPr lang="ru-RU" sz="1700">
              <a:solidFill>
                <a:srgbClr val="000000"/>
              </a:solidFill>
              <a:latin typeface="Calibri" pitchFamily="34" charset="0"/>
            </a:endParaRPr>
          </a:p>
        </p:txBody>
      </p:sp>
      <p:sp>
        <p:nvSpPr>
          <p:cNvPr id="21513" name="Text Box 182"/>
          <p:cNvSpPr txBox="1">
            <a:spLocks noChangeArrowheads="1"/>
          </p:cNvSpPr>
          <p:nvPr/>
        </p:nvSpPr>
        <p:spPr bwMode="auto">
          <a:xfrm>
            <a:off x="6426993" y="5106194"/>
            <a:ext cx="1497013" cy="243673"/>
          </a:xfrm>
          <a:prstGeom prst="rect">
            <a:avLst/>
          </a:prstGeom>
          <a:solidFill>
            <a:srgbClr val="FFFF00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wrap="square" lIns="73681" tIns="36838" rIns="73681" bIns="36838">
            <a:spAutoFit/>
          </a:bodyPr>
          <a:lstStyle>
            <a:lvl1pPr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/>
            <a:r>
              <a:rPr lang="ru-RU" altLang="ru-RU" b="1" dirty="0" smtClean="0">
                <a:solidFill>
                  <a:srgbClr val="000000"/>
                </a:solidFill>
                <a:cs typeface="Times New Roman" pitchFamily="18" charset="0"/>
              </a:rPr>
              <a:t>Альметьевский МР</a:t>
            </a:r>
            <a:endParaRPr lang="ru-RU" altLang="ru-RU" b="1" dirty="0">
              <a:solidFill>
                <a:srgbClr val="000000"/>
              </a:solidFill>
              <a:cs typeface="Times New Roman" pitchFamily="18" charset="0"/>
            </a:endParaRPr>
          </a:p>
        </p:txBody>
      </p:sp>
      <p:pic>
        <p:nvPicPr>
          <p:cNvPr id="21515" name="Альметьевск.wmv">
            <a:hlinkClick r:id="" action="ppaction://media"/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927104"/>
            <a:ext cx="2673351" cy="181451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</p:pic>
      <p:sp>
        <p:nvSpPr>
          <p:cNvPr id="21520" name="Text Box 2"/>
          <p:cNvSpPr txBox="1">
            <a:spLocks noChangeArrowheads="1"/>
          </p:cNvSpPr>
          <p:nvPr/>
        </p:nvSpPr>
        <p:spPr bwMode="auto">
          <a:xfrm>
            <a:off x="0" y="0"/>
            <a:ext cx="12190413" cy="785019"/>
          </a:xfrm>
          <a:prstGeom prst="rect">
            <a:avLst/>
          </a:prstGeom>
          <a:gradFill rotWithShape="1">
            <a:gsLst>
              <a:gs pos="0">
                <a:srgbClr val="BCBCBC"/>
              </a:gs>
              <a:gs pos="35001">
                <a:srgbClr val="D0D0D0"/>
              </a:gs>
              <a:gs pos="100000">
                <a:srgbClr val="EDEDED"/>
              </a:gs>
            </a:gsLst>
            <a:lin ang="16200000" scaled="1"/>
          </a:gradFill>
          <a:ln>
            <a:noFill/>
          </a:ln>
          <a:effectLst>
            <a:outerShdw dist="20000" dir="5400000" rotWithShape="0">
              <a:srgbClr val="000000">
                <a:alpha val="37999"/>
              </a:srgbClr>
            </a:outerShdw>
          </a:effectLst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  <p:txBody>
          <a:bodyPr lIns="54983" tIns="27479" rIns="54983" bIns="27479" anchor="ctr"/>
          <a:lstStyle>
            <a:lvl1pPr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1pPr>
            <a:lvl2pPr marL="742950" indent="-28575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2pPr>
            <a:lvl3pPr marL="11430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3pPr>
            <a:lvl4pPr marL="16002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4pPr>
            <a:lvl5pPr marL="2057400" indent="-228600" defTabSz="1262063" eaLnBrk="0" hangingPunct="0"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5pPr>
            <a:lvl6pPr marL="25146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6pPr>
            <a:lvl7pPr marL="29718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7pPr>
            <a:lvl8pPr marL="34290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8pPr>
            <a:lvl9pPr marL="3886200" indent="-228600" defTabSz="1262063" eaLnBrk="0" fontAlgn="base" hangingPunct="0">
              <a:spcBef>
                <a:spcPct val="0"/>
              </a:spcBef>
              <a:spcAft>
                <a:spcPct val="0"/>
              </a:spcAft>
              <a:defRPr sz="1100">
                <a:solidFill>
                  <a:schemeClr val="tx1"/>
                </a:solidFill>
                <a:latin typeface="Times New Roman" pitchFamily="18" charset="0"/>
                <a:cs typeface="Arial" charset="0"/>
              </a:defRPr>
            </a:lvl9pPr>
          </a:lstStyle>
          <a:p>
            <a:pPr algn="ctr" eaLnBrk="1" hangingPunct="1">
              <a:lnSpc>
                <a:spcPct val="80000"/>
              </a:lnSpc>
            </a:pPr>
            <a:r>
              <a:rPr lang="ru-RU" altLang="ru-RU" sz="1700" b="1" dirty="0">
                <a:solidFill>
                  <a:srgbClr val="000000"/>
                </a:solidFill>
                <a:cs typeface="Times New Roman" pitchFamily="18" charset="0"/>
              </a:rPr>
              <a:t>МОДЕЛЬ  РАЗВИТИЯ ОБСТАНОВКИ </a:t>
            </a: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ПО РИСКУ НАРУШЕНИЯ ТРАНСПОРТНОГО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СООБЩЕНИЯ НА ТЕРРИТОРИИ АЛЬМЕТЬЕВСКОГО РАЙОНА </a:t>
            </a:r>
          </a:p>
          <a:p>
            <a:pPr algn="ctr" eaLnBrk="1" hangingPunct="1">
              <a:lnSpc>
                <a:spcPct val="80000"/>
              </a:lnSpc>
            </a:pPr>
            <a:r>
              <a:rPr lang="ru-RU" sz="1700" b="1" dirty="0">
                <a:solidFill>
                  <a:srgbClr val="000000"/>
                </a:solidFill>
                <a:cs typeface="Times New Roman" pitchFamily="18" charset="0"/>
              </a:rPr>
              <a:t>РЕСПУБЛИКИ ТАТАРСТАН</a:t>
            </a:r>
          </a:p>
        </p:txBody>
      </p:sp>
      <p:sp>
        <p:nvSpPr>
          <p:cNvPr id="36" name="Прямоугольник 35"/>
          <p:cNvSpPr/>
          <p:nvPr/>
        </p:nvSpPr>
        <p:spPr>
          <a:xfrm>
            <a:off x="-794" y="6401594"/>
            <a:ext cx="1688825" cy="403100"/>
          </a:xfrm>
          <a:prstGeom prst="rect">
            <a:avLst/>
          </a:prstGeom>
          <a:solidFill>
            <a:srgbClr val="C5E0B4"/>
          </a:solidFill>
          <a:ln w="12700">
            <a:solidFill>
              <a:srgbClr val="000000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none" lIns="63876" tIns="31941" rIns="63876" bIns="31941" anchor="ctr" anchorCtr="1">
            <a:spAutoFit/>
          </a:bodyPr>
          <a:lstStyle/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Отрезанные </a:t>
            </a:r>
            <a:r>
              <a:rPr lang="ru-RU" b="1" u="sng" dirty="0" err="1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н.п</a:t>
            </a: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.: 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нет</a:t>
            </a:r>
          </a:p>
          <a:p>
            <a:pPr defTabSz="813102" fontAlgn="auto">
              <a:spcBef>
                <a:spcPts val="0"/>
              </a:spcBef>
              <a:spcAft>
                <a:spcPts val="0"/>
              </a:spcAft>
              <a:defRPr/>
            </a:pPr>
            <a:r>
              <a:rPr lang="ru-RU" b="1" u="sng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Объездная дорога:</a:t>
            </a:r>
            <a:r>
              <a:rPr lang="ru-RU" b="1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33</a:t>
            </a:r>
            <a:r>
              <a:rPr lang="ru-RU" dirty="0">
                <a:solidFill>
                  <a:srgbClr val="000000"/>
                </a:solidFill>
                <a:latin typeface="Times New Roman" panose="02020603050405020304" pitchFamily="18" charset="0"/>
                <a:cs typeface="Times New Roman" panose="02020603050405020304" pitchFamily="18" charset="0"/>
              </a:rPr>
              <a:t> км</a:t>
            </a:r>
          </a:p>
        </p:txBody>
      </p:sp>
      <p:pic>
        <p:nvPicPr>
          <p:cNvPr id="127" name="Picture 2"/>
          <p:cNvPicPr>
            <a:picLocks noChangeAspect="1" noChangeArrowheads="1"/>
          </p:cNvPicPr>
          <p:nvPr/>
        </p:nvPicPr>
        <p:blipFill>
          <a:blip r:embed="rId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9517062" y="5329241"/>
            <a:ext cx="2825754" cy="1530350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sp>
        <p:nvSpPr>
          <p:cNvPr id="21512" name="Прямоугольник 33"/>
          <p:cNvSpPr>
            <a:spLocks noChangeArrowheads="1"/>
          </p:cNvSpPr>
          <p:nvPr/>
        </p:nvSpPr>
        <p:spPr bwMode="auto">
          <a:xfrm>
            <a:off x="9517062" y="762794"/>
            <a:ext cx="2673351" cy="258763"/>
          </a:xfrm>
          <a:prstGeom prst="rect">
            <a:avLst/>
          </a:prstGeom>
          <a:solidFill>
            <a:srgbClr val="B7DEE8"/>
          </a:solidFill>
          <a:ln w="12700" algn="ctr">
            <a:solidFill>
              <a:srgbClr val="000000"/>
            </a:solidFill>
            <a:miter lim="800000"/>
            <a:headEnd/>
            <a:tailEnd/>
          </a:ln>
        </p:spPr>
        <p:txBody>
          <a:bodyPr lIns="68401" tIns="34198" rIns="68401" bIns="34198" anchor="ctr"/>
          <a:lstStyle/>
          <a:p>
            <a:pPr algn="ctr" defTabSz="682366"/>
            <a:r>
              <a:rPr lang="ru-RU" sz="1500" dirty="0">
                <a:solidFill>
                  <a:srgbClr val="000000"/>
                </a:solidFill>
                <a:cs typeface="Times New Roman" pitchFamily="18" charset="0"/>
              </a:rPr>
              <a:t>Трехмерная модель участка</a:t>
            </a:r>
          </a:p>
        </p:txBody>
      </p:sp>
      <p:sp>
        <p:nvSpPr>
          <p:cNvPr id="17" name="TextBox 16"/>
          <p:cNvSpPr txBox="1"/>
          <p:nvPr/>
        </p:nvSpPr>
        <p:spPr>
          <a:xfrm>
            <a:off x="9605592" y="2820194"/>
            <a:ext cx="1214014" cy="286436"/>
          </a:xfrm>
          <a:prstGeom prst="rect">
            <a:avLst/>
          </a:prstGeom>
          <a:solidFill>
            <a:sysClr val="window" lastClr="FFFFFF">
              <a:alpha val="92000"/>
            </a:sysClr>
          </a:solidFill>
          <a:ln>
            <a:solidFill>
              <a:sysClr val="windowText" lastClr="000000">
                <a:alpha val="61000"/>
              </a:sysClr>
            </a:solidFill>
          </a:ln>
          <a:effectLst>
            <a:softEdge rad="38100"/>
          </a:effectLst>
        </p:spPr>
        <p:txBody>
          <a:bodyPr wrap="square" lIns="100785" tIns="50393" rIns="100785" bIns="50393" rtlCol="0">
            <a:spAutoFit/>
          </a:bodyPr>
          <a:lstStyle/>
          <a:p>
            <a:pPr marL="0" marR="0" lvl="0" indent="0" algn="ctr" defTabSz="867488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1" i="0" u="none" strike="noStrike" kern="0" cap="none" spc="0" normalizeH="0" baseline="0" noProof="0" dirty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imes New Roman" panose="02020603050405020304" pitchFamily="18" charset="0"/>
                <a:cs typeface="Times New Roman" panose="02020603050405020304" pitchFamily="18" charset="0"/>
              </a:rPr>
              <a:t>P 239</a:t>
            </a:r>
            <a:endParaRPr kumimoji="0" lang="ru-RU" sz="1200" b="1" i="0" u="none" strike="noStrike" kern="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Times New Roman" panose="02020603050405020304" pitchFamily="18" charset="0"/>
              <a:cs typeface="Times New Roman" panose="02020603050405020304" pitchFamily="18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27878338"/>
      </p:ext>
    </p:extLst>
  </p:cSld>
  <p:clrMapOvr>
    <a:masterClrMapping/>
  </p:clrMapOvr>
  <p:transition spd="slow"/>
  <p:timing>
    <p:tnLst>
      <p:par>
        <p:cTn id="1" dur="indefinite" restart="never" nodeType="tmRoot">
          <p:childTnLst>
            <p:par>
              <p:cTn id="2"/>
            </p:par>
          </p:childTnLst>
        </p:cTn>
      </p:par>
    </p:tnLst>
  </p:timing>
</p:sld>
</file>

<file path=ppt/theme/_rels/theme1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2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3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4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5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_rels/theme6.xml.rels><?xml version="1.0" encoding="UTF-8" standalone="yes"?>
<Relationships xmlns="http://schemas.openxmlformats.org/package/2006/relationships"><Relationship Id="rId1" Type="http://schemas.openxmlformats.org/officeDocument/2006/relationships/image" Target="../media/image1.jpeg"/></Relationships>
</file>

<file path=ppt/theme/theme1.xml><?xml version="1.0" encoding="utf-8"?>
<a:theme xmlns:a="http://schemas.openxmlformats.org/drawingml/2006/main" name="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3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4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5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2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6.xml><?xml version="1.0" encoding="utf-8"?>
<a:theme xmlns:a="http://schemas.openxmlformats.org/drawingml/2006/main" name="7_Поток">
  <a:themeElements>
    <a:clrScheme name="Другая 3">
      <a:dk1>
        <a:srgbClr val="0070C0"/>
      </a:dk1>
      <a:lt1>
        <a:srgbClr val="0070C0"/>
      </a:lt1>
      <a:dk2>
        <a:srgbClr val="0070C0"/>
      </a:dk2>
      <a:lt2>
        <a:srgbClr val="0070C0"/>
      </a:lt2>
      <a:accent1>
        <a:srgbClr val="0070C0"/>
      </a:accent1>
      <a:accent2>
        <a:srgbClr val="0070C0"/>
      </a:accent2>
      <a:accent3>
        <a:srgbClr val="0070C0"/>
      </a:accent3>
      <a:accent4>
        <a:srgbClr val="0070C0"/>
      </a:accent4>
      <a:accent5>
        <a:srgbClr val="0070C0"/>
      </a:accent5>
      <a:accent6>
        <a:srgbClr val="0070C0"/>
      </a:accent6>
      <a:hlink>
        <a:srgbClr val="0070C0"/>
      </a:hlink>
      <a:folHlink>
        <a:srgbClr val="0070C0"/>
      </a:folHlink>
    </a:clrScheme>
    <a:fontScheme name="Поток">
      <a:majorFont>
        <a:latin typeface="Calibri"/>
        <a:ea typeface=""/>
        <a:cs typeface=""/>
        <a:font script="Jpan" typeface="ＭＳ Ｐゴシック"/>
        <a:font script="Hang" typeface="HY중고딕"/>
        <a:font script="Hans" typeface="隶书"/>
        <a:font script="Hant" typeface="微軟正黑體"/>
        <a:font script="Arab" typeface="Traditional Arabic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ajorFont>
      <a:minorFont>
        <a:latin typeface="Constantia"/>
        <a:ea typeface=""/>
        <a:cs typeface=""/>
        <a:font script="Jpan" typeface="HGP明朝E"/>
        <a:font script="Hang" typeface="HY신명조"/>
        <a:font script="Hans" typeface="宋体"/>
        <a:font script="Hant" typeface="新細明體"/>
        <a:font script="Arab" typeface="Majalla UI"/>
        <a:font script="Hebr" typeface="David"/>
        <a:font script="Thai" typeface="Browalli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inorFont>
    </a:fontScheme>
    <a:fmtScheme name="Поток">
      <a:fillStyleLst>
        <a:solidFill>
          <a:schemeClr val="phClr"/>
        </a:solidFill>
        <a:gradFill rotWithShape="1">
          <a:gsLst>
            <a:gs pos="0">
              <a:schemeClr val="phClr">
                <a:tint val="70000"/>
                <a:satMod val="130000"/>
              </a:schemeClr>
            </a:gs>
            <a:gs pos="43000">
              <a:schemeClr val="phClr">
                <a:tint val="44000"/>
                <a:satMod val="165000"/>
              </a:schemeClr>
            </a:gs>
            <a:gs pos="93000">
              <a:schemeClr val="phClr">
                <a:tint val="15000"/>
                <a:satMod val="165000"/>
              </a:schemeClr>
            </a:gs>
            <a:gs pos="100000">
              <a:schemeClr val="phClr">
                <a:tint val="5000"/>
                <a:satMod val="250000"/>
              </a:schemeClr>
            </a:gs>
          </a:gsLst>
          <a:path path="circle">
            <a:fillToRect l="50000" t="130000" r="50000" b="-30000"/>
          </a:path>
        </a:gradFill>
        <a:gradFill rotWithShape="1">
          <a:gsLst>
            <a:gs pos="0">
              <a:schemeClr val="phClr">
                <a:tint val="98000"/>
                <a:shade val="25000"/>
                <a:satMod val="250000"/>
              </a:schemeClr>
            </a:gs>
            <a:gs pos="68000">
              <a:schemeClr val="phClr">
                <a:tint val="86000"/>
                <a:satMod val="115000"/>
              </a:schemeClr>
            </a:gs>
            <a:gs pos="100000">
              <a:schemeClr val="phClr">
                <a:tint val="50000"/>
                <a:satMod val="150000"/>
              </a:schemeClr>
            </a:gs>
          </a:gsLst>
          <a:path path="circle">
            <a:fillToRect l="50000" t="130000" r="50000" b="-30000"/>
          </a:path>
        </a:gradFill>
      </a:fillStyleLst>
      <a:lnStyleLst>
        <a:ln w="9525" cap="flat" cmpd="sng" algn="ctr">
          <a:solidFill>
            <a:schemeClr val="phClr">
              <a:shade val="50000"/>
              <a:satMod val="103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</a:effectStyle>
        <a:effectStyle>
          <a:effectLst>
            <a:outerShdw blurRad="57150" dist="38100" dir="5400000" algn="ctr" rotWithShape="0">
              <a:schemeClr val="phClr">
                <a:shade val="9000"/>
                <a:alpha val="48000"/>
                <a:satMod val="105000"/>
              </a:schemeClr>
            </a:outerShdw>
          </a:effectLst>
          <a:scene3d>
            <a:camera prst="orthographicFront">
              <a:rot lat="0" lon="0" rev="0"/>
            </a:camera>
            <a:lightRig rig="glow" dir="tl">
              <a:rot lat="0" lon="0" rev="900000"/>
            </a:lightRig>
          </a:scene3d>
          <a:sp3d prstMaterial="powder">
            <a:bevelT w="25400" h="381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80000"/>
                <a:satMod val="400000"/>
              </a:schemeClr>
            </a:gs>
            <a:gs pos="25000">
              <a:schemeClr val="phClr">
                <a:tint val="83000"/>
                <a:satMod val="320000"/>
              </a:schemeClr>
            </a:gs>
            <a:gs pos="100000">
              <a:schemeClr val="phClr">
                <a:shade val="15000"/>
                <a:satMod val="320000"/>
              </a:schemeClr>
            </a:gs>
          </a:gsLst>
          <a:path path="circle">
            <a:fillToRect l="10000" t="110000" r="10000" b="100000"/>
          </a:path>
        </a:gradFill>
        <a:blipFill>
          <a:blip xmlns:r="http://schemas.openxmlformats.org/officeDocument/2006/relationships" r:embed="rId1">
            <a:duotone>
              <a:schemeClr val="phClr">
                <a:shade val="90000"/>
                <a:satMod val="150000"/>
              </a:schemeClr>
              <a:schemeClr val="phClr">
                <a:tint val="88000"/>
                <a:satMod val="150000"/>
              </a:schemeClr>
            </a:duotone>
          </a:blip>
          <a:tile tx="0" ty="0" sx="65000" sy="65000" flip="none" algn="tl"/>
        </a:blipFill>
      </a:bgFillStyleLst>
    </a:fmtScheme>
  </a:themeElements>
  <a:objectDefaults/>
  <a:extraClrSchemeLst/>
</a:theme>
</file>

<file path=ppt/theme/theme7.xml><?xml version="1.0" encoding="utf-8"?>
<a:theme xmlns:a="http://schemas.openxmlformats.org/drawingml/2006/main" name="Тема Office">
  <a:themeElements>
    <a:clrScheme name="Стандартная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Стандартная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Override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0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1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1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2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3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4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5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6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7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8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ppt/theme/themeOverride9.xml><?xml version="1.0" encoding="utf-8"?>
<a:themeOverride xmlns:a="http://schemas.openxmlformats.org/drawingml/2006/main">
  <a:clrScheme name="Другая 3">
    <a:dk1>
      <a:srgbClr val="0070C0"/>
    </a:dk1>
    <a:lt1>
      <a:srgbClr val="0070C0"/>
    </a:lt1>
    <a:dk2>
      <a:srgbClr val="0070C0"/>
    </a:dk2>
    <a:lt2>
      <a:srgbClr val="0070C0"/>
    </a:lt2>
    <a:accent1>
      <a:srgbClr val="0070C0"/>
    </a:accent1>
    <a:accent2>
      <a:srgbClr val="0070C0"/>
    </a:accent2>
    <a:accent3>
      <a:srgbClr val="0070C0"/>
    </a:accent3>
    <a:accent4>
      <a:srgbClr val="0070C0"/>
    </a:accent4>
    <a:accent5>
      <a:srgbClr val="0070C0"/>
    </a:accent5>
    <a:accent6>
      <a:srgbClr val="0070C0"/>
    </a:accent6>
    <a:hlink>
      <a:srgbClr val="0070C0"/>
    </a:hlink>
    <a:folHlink>
      <a:srgbClr val="0070C0"/>
    </a:folHlink>
  </a:clrScheme>
</a:themeOverride>
</file>

<file path=docProps/app.xml><?xml version="1.0" encoding="utf-8"?>
<Properties xmlns="http://schemas.openxmlformats.org/officeDocument/2006/extended-properties" xmlns:vt="http://schemas.openxmlformats.org/officeDocument/2006/docPropsVTypes">
  <Template>Angles</Template>
  <TotalTime>86722</TotalTime>
  <Words>2409</Words>
  <Application>Microsoft Office PowerPoint</Application>
  <PresentationFormat>Произвольный</PresentationFormat>
  <Paragraphs>1005</Paragraphs>
  <Slides>21</Slides>
  <Notes>6</Notes>
  <HiddenSlides>0</HiddenSlides>
  <MMClips>1</MMClips>
  <ScaleCrop>false</ScaleCrop>
  <HeadingPairs>
    <vt:vector size="4" baseType="variant">
      <vt:variant>
        <vt:lpstr>Тема</vt:lpstr>
      </vt:variant>
      <vt:variant>
        <vt:i4>6</vt:i4>
      </vt:variant>
      <vt:variant>
        <vt:lpstr>Заголовки слайдов</vt:lpstr>
      </vt:variant>
      <vt:variant>
        <vt:i4>21</vt:i4>
      </vt:variant>
    </vt:vector>
  </HeadingPairs>
  <TitlesOfParts>
    <vt:vector size="27" baseType="lpstr">
      <vt:lpstr>Поток</vt:lpstr>
      <vt:lpstr>3_Поток</vt:lpstr>
      <vt:lpstr>4_Поток</vt:lpstr>
      <vt:lpstr>5_Поток</vt:lpstr>
      <vt:lpstr>2_Поток</vt:lpstr>
      <vt:lpstr>7_Поток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  <vt:lpstr>Презентация PowerPoint</vt:lpstr>
    </vt:vector>
  </TitlesOfParts>
  <LinksUpToDate>false</LinksUpToDate>
  <SharedDoc>false</SharedDoc>
  <HyperlinksChanged>false</HyperlinksChanged>
  <AppVersion>14.0000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Смоленцева Ольга Владимировна</dc:creator>
  <cp:lastModifiedBy>АРМ 9 (мониторинг)</cp:lastModifiedBy>
  <cp:revision>5297</cp:revision>
  <cp:lastPrinted>2020-06-04T16:57:06Z</cp:lastPrinted>
  <dcterms:created xsi:type="dcterms:W3CDTF">2016-06-03T06:31:21Z</dcterms:created>
  <dcterms:modified xsi:type="dcterms:W3CDTF">2022-02-22T10:27:13Z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Version">
    <vt:i4>1</vt:i4>
  </property>
</Properties>
</file>